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handoutMasterIdLst>
    <p:handoutMasterId r:id="rId148"/>
  </p:handoutMasterIdLst>
  <p:sldIdLst>
    <p:sldId id="257" r:id="rId2"/>
    <p:sldId id="402" r:id="rId3"/>
    <p:sldId id="308" r:id="rId4"/>
    <p:sldId id="277" r:id="rId5"/>
    <p:sldId id="309" r:id="rId6"/>
    <p:sldId id="300" r:id="rId7"/>
    <p:sldId id="258" r:id="rId8"/>
    <p:sldId id="326" r:id="rId9"/>
    <p:sldId id="327" r:id="rId10"/>
    <p:sldId id="278" r:id="rId11"/>
    <p:sldId id="279" r:id="rId12"/>
    <p:sldId id="259" r:id="rId13"/>
    <p:sldId id="280" r:id="rId14"/>
    <p:sldId id="305" r:id="rId15"/>
    <p:sldId id="403" r:id="rId16"/>
    <p:sldId id="404" r:id="rId17"/>
    <p:sldId id="405" r:id="rId18"/>
    <p:sldId id="406" r:id="rId19"/>
    <p:sldId id="407" r:id="rId20"/>
    <p:sldId id="294" r:id="rId21"/>
    <p:sldId id="293" r:id="rId22"/>
    <p:sldId id="281" r:id="rId23"/>
    <p:sldId id="260" r:id="rId24"/>
    <p:sldId id="282" r:id="rId25"/>
    <p:sldId id="301" r:id="rId26"/>
    <p:sldId id="302" r:id="rId27"/>
    <p:sldId id="303" r:id="rId28"/>
    <p:sldId id="304" r:id="rId29"/>
    <p:sldId id="298" r:id="rId30"/>
    <p:sldId id="283" r:id="rId31"/>
    <p:sldId id="299" r:id="rId32"/>
    <p:sldId id="284" r:id="rId33"/>
    <p:sldId id="262" r:id="rId34"/>
    <p:sldId id="286" r:id="rId35"/>
    <p:sldId id="297" r:id="rId36"/>
    <p:sldId id="307" r:id="rId37"/>
    <p:sldId id="306" r:id="rId38"/>
    <p:sldId id="296" r:id="rId39"/>
    <p:sldId id="285" r:id="rId40"/>
    <p:sldId id="287" r:id="rId41"/>
    <p:sldId id="265" r:id="rId42"/>
    <p:sldId id="288" r:id="rId43"/>
    <p:sldId id="266" r:id="rId44"/>
    <p:sldId id="267" r:id="rId45"/>
    <p:sldId id="289" r:id="rId46"/>
    <p:sldId id="270" r:id="rId47"/>
    <p:sldId id="268" r:id="rId48"/>
    <p:sldId id="290" r:id="rId49"/>
    <p:sldId id="271" r:id="rId50"/>
    <p:sldId id="269" r:id="rId51"/>
    <p:sldId id="291" r:id="rId52"/>
    <p:sldId id="272" r:id="rId53"/>
    <p:sldId id="310" r:id="rId54"/>
    <p:sldId id="311" r:id="rId55"/>
    <p:sldId id="312" r:id="rId56"/>
    <p:sldId id="274" r:id="rId57"/>
    <p:sldId id="292" r:id="rId58"/>
    <p:sldId id="275" r:id="rId59"/>
    <p:sldId id="276"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Lst>
  <p:sldSz cx="9144000" cy="6858000" type="screen4x3"/>
  <p:notesSz cx="6858000" cy="9040813"/>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9" autoAdjust="0"/>
    <p:restoredTop sz="94660"/>
  </p:normalViewPr>
  <p:slideViewPr>
    <p:cSldViewPr snapToGrid="0">
      <p:cViewPr varScale="1">
        <p:scale>
          <a:sx n="105" d="100"/>
          <a:sy n="105" d="100"/>
        </p:scale>
        <p:origin x="1168" y="19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100" d="100"/>
        <a:sy n="100" d="100"/>
      </p:scale>
      <p:origin x="0" y="4052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presProps" Target="pres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_rels/viewProps.xml.rels><?xml version="1.0" encoding="UTF-8" standalone="yes"?>
<Relationships xmlns="http://schemas.openxmlformats.org/package/2006/relationships"><Relationship Id="rId8" Type="http://schemas.openxmlformats.org/officeDocument/2006/relationships/slide" Target="slides/slide34.xml"/><Relationship Id="rId3" Type="http://schemas.openxmlformats.org/officeDocument/2006/relationships/slide" Target="slides/slide11.xml"/><Relationship Id="rId7" Type="http://schemas.openxmlformats.org/officeDocument/2006/relationships/slide" Target="slides/slide30.xml"/><Relationship Id="rId2" Type="http://schemas.openxmlformats.org/officeDocument/2006/relationships/slide" Target="slides/slide10.xml"/><Relationship Id="rId1" Type="http://schemas.openxmlformats.org/officeDocument/2006/relationships/slide" Target="slides/slide4.xml"/><Relationship Id="rId6" Type="http://schemas.openxmlformats.org/officeDocument/2006/relationships/slide" Target="slides/slide24.xml"/><Relationship Id="rId5" Type="http://schemas.openxmlformats.org/officeDocument/2006/relationships/slide" Target="slides/slide22.xml"/><Relationship Id="rId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691AFDFA-6911-B7E6-C434-FF9239019986}"/>
              </a:ext>
            </a:extLst>
          </p:cNvPr>
          <p:cNvSpPr>
            <a:spLocks noGrp="1" noChangeArrowheads="1"/>
          </p:cNvSpPr>
          <p:nvPr>
            <p:ph type="hdr" sz="quarter"/>
          </p:nvPr>
        </p:nvSpPr>
        <p:spPr bwMode="auto">
          <a:xfrm>
            <a:off x="0" y="0"/>
            <a:ext cx="2971800" cy="45243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it-IT"/>
          </a:p>
        </p:txBody>
      </p:sp>
      <p:sp>
        <p:nvSpPr>
          <p:cNvPr id="159747" name="Rectangle 3">
            <a:extLst>
              <a:ext uri="{FF2B5EF4-FFF2-40B4-BE49-F238E27FC236}">
                <a16:creationId xmlns:a16="http://schemas.microsoft.com/office/drawing/2014/main" id="{884BEF18-1D32-31FC-8B68-9AD44715A79A}"/>
              </a:ext>
            </a:extLst>
          </p:cNvPr>
          <p:cNvSpPr>
            <a:spLocks noGrp="1" noChangeArrowheads="1"/>
          </p:cNvSpPr>
          <p:nvPr>
            <p:ph type="dt" sz="quarter" idx="1"/>
          </p:nvPr>
        </p:nvSpPr>
        <p:spPr bwMode="auto">
          <a:xfrm>
            <a:off x="3886200" y="0"/>
            <a:ext cx="2971800" cy="45243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it-IT"/>
          </a:p>
        </p:txBody>
      </p:sp>
      <p:sp>
        <p:nvSpPr>
          <p:cNvPr id="159748" name="Rectangle 4">
            <a:extLst>
              <a:ext uri="{FF2B5EF4-FFF2-40B4-BE49-F238E27FC236}">
                <a16:creationId xmlns:a16="http://schemas.microsoft.com/office/drawing/2014/main" id="{7F6AAD6F-4178-58B7-29E2-71EA8955C423}"/>
              </a:ext>
            </a:extLst>
          </p:cNvPr>
          <p:cNvSpPr>
            <a:spLocks noGrp="1" noChangeArrowheads="1"/>
          </p:cNvSpPr>
          <p:nvPr>
            <p:ph type="ftr" sz="quarter" idx="2"/>
          </p:nvPr>
        </p:nvSpPr>
        <p:spPr bwMode="auto">
          <a:xfrm>
            <a:off x="0" y="8588375"/>
            <a:ext cx="2971800" cy="45243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it-IT"/>
          </a:p>
        </p:txBody>
      </p:sp>
      <p:sp>
        <p:nvSpPr>
          <p:cNvPr id="159749" name="Rectangle 5">
            <a:extLst>
              <a:ext uri="{FF2B5EF4-FFF2-40B4-BE49-F238E27FC236}">
                <a16:creationId xmlns:a16="http://schemas.microsoft.com/office/drawing/2014/main" id="{A8E63EBD-9F6A-EDB3-EFBE-2945205E2EAE}"/>
              </a:ext>
            </a:extLst>
          </p:cNvPr>
          <p:cNvSpPr>
            <a:spLocks noGrp="1" noChangeArrowheads="1"/>
          </p:cNvSpPr>
          <p:nvPr>
            <p:ph type="sldNum" sz="quarter" idx="3"/>
          </p:nvPr>
        </p:nvSpPr>
        <p:spPr bwMode="auto">
          <a:xfrm>
            <a:off x="3886200" y="8588375"/>
            <a:ext cx="2971800" cy="45243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BD5FA02-F96D-4D43-9B08-9C405137F2B9}" type="slidenum">
              <a:rPr lang="en-US" altLang="it-IT"/>
              <a:pPr>
                <a:defRPr/>
              </a:pPr>
              <a:t>‹N›</a:t>
            </a:fld>
            <a:endParaRPr lang="en-US" altLang="it-IT"/>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4:41.226"/>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4:54.236"/>
    </inkml:context>
    <inkml:brush xml:id="br0">
      <inkml:brushProperty name="width" value="0.08571" units="cm"/>
      <inkml:brushProperty name="height" value="0.08571" units="cm"/>
      <inkml:brushProperty name="color" value="#E71224"/>
    </inkml:brush>
  </inkml:definitions>
  <inkml:trace contextRef="#ctx0" brushRef="#br0">1 1 7744,'13'12'3254,"-2"-2"-3052,-11-10-796,0 0 488,78 6 106,-48-4 67,58 3 616,-72-5 348,-6 0-56,-6 0 33,-3 0-1008,-11 0-163,-2 0-329,-12 3-533,-5 9-1742,2 4 2767,0 8 0,14-11 0,5-3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1.476"/>
    </inkml:context>
    <inkml:brush xml:id="br0">
      <inkml:brushProperty name="width" value="0.08571" units="cm"/>
      <inkml:brushProperty name="height" value="0.08571" units="cm"/>
      <inkml:brushProperty name="color" value="#E71224"/>
    </inkml:brush>
  </inkml:definitions>
  <inkml:trace contextRef="#ctx0" brushRef="#br0">20 46 8444,'8'1'2829,"-1"1"-2829,-7-2-2975,0 0 411,-11 7 2564,4-3 56,-6 4 717,9-5-505,14-3-144,6-2 2195,11-3-1149,3-4-621,-4-2 173,-5 0 46,-6 2-197,-4 1-347,-5 2-224,-1 2-134,-3 1-808,-1 1-1207,-1 1 1,0 1-1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1.604"/>
    </inkml:context>
    <inkml:brush xml:id="br0">
      <inkml:brushProperty name="width" value="0.08571" units="cm"/>
      <inkml:brushProperty name="height" value="0.08571" units="cm"/>
      <inkml:brushProperty name="color" value="#E71224"/>
    </inkml:brush>
  </inkml:definitions>
  <inkml:trace contextRef="#ctx0" brushRef="#br0">0 0 7022,'10'14'1808,"-3"-4"-1152,-7-10-2756,0 0 689,8-4 1411,-8 3 0,7-3 0,-9 4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1.746"/>
    </inkml:context>
    <inkml:brush xml:id="br0">
      <inkml:brushProperty name="width" value="0.08571" units="cm"/>
      <inkml:brushProperty name="height" value="0.08571" units="cm"/>
      <inkml:brushProperty name="color" value="#E71224"/>
    </inkml:brush>
  </inkml:definitions>
  <inkml:trace contextRef="#ctx0" brushRef="#br0">1 153 7005,'71'-54'3629,"-46"34"-3229,19-10 1,-2 3 260,-26 17-16,-5 4-248,-7 2-397,-2 2-1501,-2 2 633,-1 4-241,-3 3 1109,-2 2 0,1-2 0,1-3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4.097"/>
    </inkml:context>
    <inkml:brush xml:id="br0">
      <inkml:brushProperty name="width" value="0.08571" units="cm"/>
      <inkml:brushProperty name="height" value="0.08571" units="cm"/>
      <inkml:brushProperty name="color" value="#E71224"/>
    </inkml:brush>
  </inkml:definitions>
  <inkml:trace contextRef="#ctx0" brushRef="#br0">0 56 6714,'10'1'3579,"-1"-1"-3546,-9 0-184,0 0-269,52-7-393,-26 3-995,45-7 525,-31 2 1283,-1-1 0,-12 1 0,-9 2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6.288"/>
    </inkml:context>
    <inkml:brush xml:id="br0">
      <inkml:brushProperty name="width" value="0.08571" units="cm"/>
      <inkml:brushProperty name="height" value="0.08571" units="cm"/>
      <inkml:brushProperty name="color" value="#E71224"/>
    </inkml:brush>
  </inkml:definitions>
  <inkml:trace contextRef="#ctx0" brushRef="#br0">122 1 7890,'8'14'6256,"-1"-3"-6166,-7-11 627,0 0-673,-54-3-16,37 2-28,-40-2-5,52 3-107,2 0-7724,2 0 7836,7-2 0,-4 2 0,4-2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7.585"/>
    </inkml:context>
    <inkml:brush xml:id="br0">
      <inkml:brushProperty name="width" value="0.08571" units="cm"/>
      <inkml:brushProperty name="height" value="0.08571" units="cm"/>
      <inkml:brushProperty name="color" value="#E71224"/>
    </inkml:brush>
  </inkml:definitions>
  <inkml:trace contextRef="#ctx0" brushRef="#br0">219 25 11334,'-9'-14'1222,"2"3"-1026,-51 11 185,30 0 44,-43 1-111,49 0-174,8 2-140,7-2-308,4 0 22,3 1 286,2 1 84,6 5-84,5 3-157,6 3 157,3 2 140,-2-1-84,-3-3 56,-5-3 510,-6-4 61,-3-2-347,-3-1-117,0-2-387,2 4 168,2 3 5,4 6 46,2 7-51,2 4 0,-2 5 0,0-1 0,-3-1 0,-4-3-6,-1-5 6,-2-4 0,0-4 6,0-2-6,0-1 0,0 0-6,0 4-5,0 1-79,3 18 1,3-5 27,4 10 28,1-9-10,0-4-46,-2-2-28,-4 2 74,-1-7 38,-3 4 0,-1-10 1,0 1-74,-1-2 40,-1 0-28,1 0 0,0 2-12,1 5-369,0 2-201,2 5 257,3 1 207,0 1 118,2-2 28,-2-5 39,0-1-112,-3-4 0,1-1-85,-3-1-21,1 0-202,1 4 218,2-1-50,1 4-62,2 1 242,1 5-886,-1 5-1120,2 5 1176,0 2 902,0-2 280,-1-4-6,-1-5-100,-1-4-174,-2-3-157,0-2-212,-2-2 111,1-1 135,1-3 117,3-1 6,3-1 40,2 1 475,4 0-263,0 1 554,2 2-476,-1 1-145,0 1 174,-2 2 313,0 3-582,-8-5 39,1 1-73,-7-7 0,0 1-51,-1-2 29,0 1-34,0 1 6,0 2-6,2 0 0,2 2 5,2 2 1,8 9-6,-3-3-11,5 6 11,-6-11 56,0-2-6,-2-2 12,2 2-29,-4-2-22,2 2-5,-2-2-6,2 1 0,3 4-112,3 1 17,2 3-140,1 1-415,0 0-2324,6 9 2974,-7-10 11,2 3 224,-9-13 152,-4-2 234,-1-3 6,-1 0-375,-2 1-157,1 1 169,0 4-147,3 10-156,0-2-213,3 11-1097,-3-9 1349,1 3 0,-3-12 0,-1-4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8.775"/>
    </inkml:context>
    <inkml:brush xml:id="br0">
      <inkml:brushProperty name="width" value="0.08571" units="cm"/>
      <inkml:brushProperty name="height" value="0.08571" units="cm"/>
      <inkml:brushProperty name="color" value="#E71224"/>
    </inkml:brush>
  </inkml:definitions>
  <inkml:trace contextRef="#ctx0" brushRef="#br0">19 22 8203,'-4'-8'1843,"1"1"-1775,3 7-634,0 0 566,-11 2 34,14-1 274,-4 1 95,18-2 151,2-1-207,2-2-162,-3 1 465,-3-1 291,-7 2-50,-3 0-499,-4 1-611,-1 0 186,-1 5 33,3 6 11,2 8 22,4 5-33,1 3 0,-2 1 0,0-1 51,-3-2-46,0-3-5,-3-2 6,1-3-6,-2-2-101,3-2-100,0 1 44,5 3 0,1 4-409,4 5-689,1 7 331,2 3 230,0 2 431,-3-3 207,-4-3 56,-4-7 56,-3-2-191,-11 4-543,0-7-666,-7 4 45,4-10 1299,5-6 0,3-3 0,4-4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9.052"/>
    </inkml:context>
    <inkml:brush xml:id="br0">
      <inkml:brushProperty name="width" value="0.08571" units="cm"/>
      <inkml:brushProperty name="height" value="0.08571" units="cm"/>
      <inkml:brushProperty name="color" value="#E71224"/>
    </inkml:brush>
  </inkml:definitions>
  <inkml:trace contextRef="#ctx0" brushRef="#br0">0 1 7061,'3'14'2246,"-1"-2"-1848,-2-12 117,0 0-515,9 9-34,-7-7-402,6 7-960,-13-9 1396,-2 0 0,1 0 0,1 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9.356"/>
    </inkml:context>
    <inkml:brush xml:id="br0">
      <inkml:brushProperty name="width" value="0.08571" units="cm"/>
      <inkml:brushProperty name="height" value="0.08571" units="cm"/>
      <inkml:brushProperty name="color" value="#E71224"/>
    </inkml:brush>
  </inkml:definitions>
  <inkml:trace contextRef="#ctx0" brushRef="#br0">33 11 6848,'2'4'1714,"-1"-1"-1254,-1-3 156,-4-8-219,3 6-178,-3-6-91,4 8 824,0 0-907,-2 3-34,2 5-5,-3 4-6,3 7 0,-2 4-437,2 6-403,-4 15-622,1 2 1462,-3 9 0,3-27 0,0-6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9.657"/>
    </inkml:context>
    <inkml:brush xml:id="br0">
      <inkml:brushProperty name="width" value="0.08571" units="cm"/>
      <inkml:brushProperty name="height" value="0.08571" units="cm"/>
      <inkml:brushProperty name="color" value="#E71224"/>
    </inkml:brush>
  </inkml:definitions>
  <inkml:trace contextRef="#ctx0" brushRef="#br0">1 0 6109,'7'11'-375,"-1"-3"1495,-6-8-303,0 0-710,51 57-68,-35-30 34,39 42-6,-47-46-67,-2-4-146,1-5-722,-1-1 868,2-4 0,-4-3 0,0-3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10.663"/>
    </inkml:context>
    <inkml:brush xml:id="br0">
      <inkml:brushProperty name="width" value="0.08571" units="cm"/>
      <inkml:brushProperty name="height" value="0.08571" units="cm"/>
      <inkml:brushProperty name="color" value="#E71224"/>
    </inkml:brush>
  </inkml:definitions>
  <inkml:trace contextRef="#ctx0" brushRef="#br0">642 141 8668,'-14'-11'-202,"4"3"34,10 8 2796,0 0-2516,-3-1 67,-1 0 17,-2-1-84,0 1-23,2 0-89,1 1-11,1-1 375,1 0-16,0-2-169,-2 3-22,-3-3-45,-3 2-56,-3-2 129,0 0-28,0 0-118,3 2 0,2 0-39,1 1-11,3 0 11,0-1 0,0 1 11,1-1-11,0 1 6,-2 0 27,-2 0 57,-4 0 39,-2 0 11,-5 0 22,-2 2 17,-4 0 140,1 2 6,2 0-123,5-1-118,3-2-157,7 0-45,2-1-436,3 0 554,0 2 6,0 2 33,-1 2-28,-2 2 51,-1 0 38,-3 0-10,0-2 0,1 1-18,0-4-38,1-1-34,2-1-84,1-1 22,2 1 57,-1 2 5,-1 1 5,-2 2 7,-3 2 21,-2 2 6,-3 2 12,-2 2 10,-4 0 23,-1-2-28,1 1-16,1-4-40,5-1-6,3-4-67,5 1-33,1-3 16,2 4 90,1 2 0,-1 5 6,-1 4-6,-2 5 5,-2 0 40,-2 4-6,-2 0-33,-4 0 44,0 0 6,-2-3-50,1-1 44,2-4-50,0-3 0,3-3-89,4-3-180,3 0 90,2 0 179,1 6 185,5 18-157,0-3-28,5 15 0,-3-12 5,0 2 51,-3-2-50,-1 0 39,-2-4-1,-1 12-38,0-13-6,0 6-28,0-15-22,0-3-74,0 1-144,3-1 268,1 3 324,6 0-88,0 0 60,7 6-133,-6-8-6,2 4-45,-6-10-61,-5-3-46,1 0 96,-3-4-51,2 2-38,2 1-12,1 0 16,3 5-10,-1-1 0,1 3 5,2 2-6,0 1 1,0-1 56,0 2-62,-1-4 11,-1 2 39,-1-3-16,3 5-29,-4-6-5,2 3-28,-2-6-22,-1-1 39,4 0-28,11 5 106,-1-4-11,12 3 73,-6-5-34,2 1 67,-4-2 29,-1 0-85,-6-1-50,-4 0-17,-5-1 12,-1 1-7,-3-2-32,1 1 38,1 0-44,1 1-1,3 0 46,2 1-51,2 0 11,12 3 39,-4-1-44,7 0 5,-8-2 51,-2-2-29,-3-1-27,-2 2 27,-3-3-33,4 2 0,-3-1 6,5-1-6,-2-1 0,6-1 0,3 0 0,5 0 6,4-3 5,1-2 28,0-3-33,9-1-1,-15 2 1,4-1-6,-16 4 5,-4-1 1,-1 2 5,-3 0 23,-3 1-29,0-2-5,-1 2 6,2-2-6,0-2 6,5-1-1,1-2-5,3 0 11,-2-1 68,0 1 5,-3 1 17,3-1-96,-5 3 29,2-1-23,-5 4 34,-1 1-40,-2-1 1,2-1 0,0-1-6,7-9 0,-1 2-6,7-9 6,-2 5 0,2-1 0,0 1 6,0 0-6,-2 2 0,-1 0 33,-2 1-27,-1 3-1,-3 1 46,1-2-40,-4 2-11,0-2 34,-2 3-34,0-3-12,0 0 12,1-3 6,1-1 179,3-4-40,-1 5-16,-1-1-34,-2 6-27,0 1-1,-2 0-22,1-1-45,-2 2 0,1-1-45,-1 4-34,0-1-5,1 0 73,0-1 11,2-1-11,1-1-11,1-3 22,2 0 5,0-3 40,4-8-6,-3 5-5,1-5 50,-3 7-51,-3 2-33,-1 1 0,0-3-5,-1 5-29,0-3-5,-1 6-11,1-2-1,0 1 46,1-3-1,1-3 12,2-6-1,-1 4 79,1-3-45,-3 8 45,-1 1-33,-1 2 5,0 2-51,0-1 46,0 3-46,0-2 23,0-1-78,0 0-6,0-5 56,0-1 0,0-3 0,0-4 22,0 2 51,0-1 169,0-3-108,0 5-50,0-1 39,0 6-83,0 1-40,-3 0-6,0 0 0,-2 0 6,0 1 0,1 1-112,-1-2 79,1 2 33,-1-2 0,2 2 5,-1-1 57,1 0 11,-3-2-62,0 0-61,-7-7 50,1 4 61,-3-4 29,3 6 27,2 2-66,1 2-51,2 2-51,3 0-111,0 0 162,1 0 6,0-2 44,0 1 0,0 0 51,-2 0-11,0-1-40,0 2-27,-1 0-23,-1 0-6,0 1 6,-1-1 6,1 1 38,0 1-4,0-1-40,2 2 5,0-2 1,1 3 44,0-3-44,1 2-6,-4-3 5,1 1 35,-2-1 27,-1 1-17,-1-1-44,0 1-1,-1-1 7,0 0 44,-2 0-45,4 1-6,0 2 1,7 1 0,-1 2-1,2-1-5,-2 2 0,1-2 0,-1 1-45,-1-1 40,-4-1 5,1-1-34,-6 0 29,2-1 5,-2 1 33,-2-1-27,2 1 39,0 1-51,-3-2-5,6 4 11,-2-2-6,6 3 12,0-2-6,-1 1 0,-3-2 0,-2 0 0,-3 1-6,0-2 1,-14-2 10,7 1 29,-8-1-1,10 3-33,3-1-5,3 2-1,3 1-33,6 0-11,-1 1 44,4 0-61,-1 0 33,1 0 23,-2 0-39,-1 0 44,-6 0-28,-5 2-318,-28 9 4,6 1-252,-18 6-525,21-5-695,14-5-4347,8-1 6167,23-6 0,-8 0 0,8-1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30.148"/>
    </inkml:context>
    <inkml:brush xml:id="br0">
      <inkml:brushProperty name="width" value="0.08571" units="cm"/>
      <inkml:brushProperty name="height" value="0.08571" units="cm"/>
      <inkml:brushProperty name="color" value="#E71224"/>
    </inkml:brush>
  </inkml:definitions>
  <inkml:trace contextRef="#ctx0" brushRef="#br0">0 1 6955,'14'4'1663,"-2"0"-1080,-12-4-309,0 0-335,5 25 61,1-15 117,6 19-44,0-19 0,0 0 78,-1 1 84,-2-1 34,-2-1 11,-3-3 6,-1 1-62,-1-4-118,1 3-16,-1-3-57,0 1 12,0 2-39,1-1-1,1 4 29,1 0-34,1 3 0,0 0-6,0 3-55,0 8 55,-3-4 6,0 4 6,-3-8 94,0-5 96,0-1-50,0-5-62,0 0-6,0-3-108,1 0 0,0-1 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47.515"/>
    </inkml:context>
    <inkml:brush xml:id="br0">
      <inkml:brushProperty name="width" value="0.08571" units="cm"/>
      <inkml:brushProperty name="height" value="0.08571" units="cm"/>
      <inkml:brushProperty name="color" value="#E71224"/>
    </inkml:brush>
  </inkml:definitions>
  <inkml:trace contextRef="#ctx0" brushRef="#br0">23 0 6803,'4'10'2044,"-2"-2"-1836,-2-8-135,0 0-101,-12 0-152,9 0-5,-10 1-16,13 1 55,0 0 146,0 0 5361,0-1-5507,2 0 62,-1-1 84,2 0 151,0 0-44,-2 0 430,1 0-537,-1 0-213,1 0 213,1 0 34,3-1 78,3 1-101,4-2 23,5 2-1,1-1-21,2 1-7,-1 0-5,-3 0 0,-3 0-5,-3 0-23,-3 0 28,0 0 0,-4 0 5,3 0-5,-1 0-5,2 0-85,0 2-22,1 0-6,-2 2 18,2-1 10,1 0-11,0-1 62,2 3 33,0-3 1,2 1-12,0-1 11,-1 1 6,1-1-28,6 1 28,-6-2 0,4 2-5,-7-1-169,-1 1 174,-4-2 28,-2 2-28,-3-3 11,-1 1 29,2-1-40,2 1-34,2 0 34,5 1-45,3-2 45,5 2 6,4-2-6,3 2 0,1-1 0,-1 2-6,-3 1-67,-3 0 1,-4 2-63,0 0 135,-7 0 0,2 1 56,-6-4-50,-1 0-6,0-2 39,0 1-5,4-1-18,2 0 40,3-1-22,2 0 5,1 0 73,7 0-11,-5 0-95,4 0-6,-7 1 50,0 1-50,0 1-174,8 6-78,-4-3-67,5 4-190,-6-2-35,-2 0 219,1 1 17,1-3 90,-3 0 156,3-3 62,-4 0 129,2-2 112,-4-1-79,-1 0-5,0 0-96,-1 0 40,1 1-90,1-1-5,2 2-6,3 0 0,3 2-224,5 2-17,2 1 12,6-1 33,3 0 151,4-2 34,2-2 11,2-1 100,-2-1 416,12-4-248,-15-1-105,4-2-74,-20 1-66,-4 4-23,-5-1-6,-4 3-89,-2-1-415,1 1 102,-2 0-29,2 1 179,0 2 79,2 1-45,3 1 95,3-2 129,3 0 179,1-2-11,1-1-16,8 0-141,-9 0 22,5 0-21,-13 0-12,1 0-118,-3 0-50,0 0-106,-4 0-550,4 3 482,-2-1-190,6 2 532,2-2 364,6-2 242,5-3-46,4-4-51,1-4-240,1-3-28,-4 1 84,4 0-297,-14 6-28,0 1-34,-12 5-151,-5 1-184,-1 0-533,-2 0 112,-2 6-638,-1-1 353,-1 4 1075,1-5 991,2-2-448,11-8-286,1 0-167,9-6-84,-4 4-6,-3 0-90,-1 6-291,-4 0 1,-3 2 156,-3 0-101,-2 0 28,0 3 297,-2 1 0,1-1 0,-1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47.769"/>
    </inkml:context>
    <inkml:brush xml:id="br0">
      <inkml:brushProperty name="width" value="0.08571" units="cm"/>
      <inkml:brushProperty name="height" value="0.08571" units="cm"/>
      <inkml:brushProperty name="color" value="#E71224"/>
    </inkml:brush>
  </inkml:definitions>
  <inkml:trace contextRef="#ctx0" brushRef="#br0">7 7 6742,'-3'5'3276,"0"-1"-3040,3-4-264,17-7-84,-11 6-252,13-6-6,-18 7 28,0 2 78,-1 1-346,0 3-275,0 0-201,-4-1 1086,1-1 325,-2-3 1080,2 0-1192,2-1-213,1-3-174,4-1 169,1-2-1,3 0-475,-2 3-684,-3 1 728,-2 2 437,-7 2 0,4-1 0,-3 1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48.452"/>
    </inkml:context>
    <inkml:brush xml:id="br0">
      <inkml:brushProperty name="width" value="0.08571" units="cm"/>
      <inkml:brushProperty name="height" value="0.08571" units="cm"/>
      <inkml:brushProperty name="color" value="#E71224"/>
    </inkml:brush>
  </inkml:definitions>
  <inkml:trace contextRef="#ctx0" brushRef="#br0">12 6 6719,'-6'-3'1311,"1"0"-455,5 3-1091,0 0 50,33 11 185,-25-8 219,26 7 252,-34-10 1601,0 0-2268,0 3-190,-1 1-135,-1 4 118,-1-1 117,0 1 286,-1-1 448,2-3 118,1-2 16,1-1-291,2-4-72,1-2-141,0-2-28,0 0-10,-2 3-40,0 2-4184,-1 0 4822,1 2-246,5 0-241,2-3-100,5 0-51,1-2-45,0 1-185,-2 2-229,-4 1-163,-4 1-72,-1 0-230,-3 3 924,1 2 0,-1-2 0,0 1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49.837"/>
    </inkml:context>
    <inkml:brush xml:id="br0">
      <inkml:brushProperty name="width" value="0.08571" units="cm"/>
      <inkml:brushProperty name="height" value="0.08571" units="cm"/>
      <inkml:brushProperty name="color" value="#E71224"/>
    </inkml:brush>
  </inkml:definitions>
  <inkml:trace contextRef="#ctx0" brushRef="#br0">91 11 6529,'8'10'5197,"-3"-2"-4653,45-18-1,-37 6-341,37-7-202,-50 8-1675,0 3 1317,-5-1-466,0 2 186,-6 3 341,3 2 297,-1 1 482,5-3 50,1-2 739,2-2-845,5 2-34,0 0-28,1 1-89,-3-1-79,-2 0-90,0 2-72,0-1 5,0 2-34,0 1 51,0 2-22,0 0-28,0 3-6,0 0 5,0 0 1,0 0-1,0 1-5,0 0-5,0 1 5,1 1 39,0 1-33,1 1 156,0 0 213,-1 6-268,-1-7-57,0 3-44,0-8 5,0-1-6,0-1 7,-1 11 27,-1-3-39,0 12 5,1-4-10,0 4 5,1 2-6,0-2 6,0-1 0,0-3 0,-1-4 34,1-3-29,-1-5 35,0-3-35,1-2-5,-1 0 6,0 0-6,0 2 5,0 2-5,0 6 0,1 4 0,-2 3 0,0 5 6,0 1-6,-2 0 0,2-3 0,0-1 6,1-6 33,-1-3-22,2-5-17,-1-2 5,1 1 1,0-3-1,0 6 1,0-1 5,0 8-5,0 2-1,0 6 1,0 2 33,-1 0-33,-2-1-1,0-4 1,-1-4 0,2-4 27,0-4-33,2-3 39,-1-1 29,0 0 66,1 1 6,-2 2-56,-2 17-39,-2-4-12,-2 16-27,-1-8 0,4 1-6,-2-2 33,4-4-33,1-7 34,1-2-34,1-10 123,0-1 101,0-6 51,-1 2-17,-1 2-90,-2 4-28,0 6-90,-6 16-44,3-5 38,-3 11-44,5-15 0,1-3-5,3-5 5,0-4 0,1-1 5,-1-3 124,1 0 196,-4 3-196,1 1-34,-2 4-28,0 1-33,1-2-29,0 3-5,0-3 0,2-1-156,1-1-18,1-6 174,0 0 6,0-6 212,0 0-145,0 2-28,0 2 67,0 4-68,0 3 52,0 2-85,0 3 22,-2 1-33,0-3 6,-2-1-6,1-3-157,2-3-33,0-3-135,1-3-2319,4-2-565,5 0 3209,2-2 0,-1 1 0,-4-1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51.759"/>
    </inkml:context>
    <inkml:brush xml:id="br0">
      <inkml:brushProperty name="width" value="0.08571" units="cm"/>
      <inkml:brushProperty name="height" value="0.08571" units="cm"/>
      <inkml:brushProperty name="color" value="#E71224"/>
    </inkml:brush>
  </inkml:definitions>
  <inkml:trace contextRef="#ctx0" brushRef="#br0">8 161 6075,'-4'-14'404,"1"2"-242,3 12-100,0 0 3466,51-20-789,-37 13-1820,37-14-628,-50 17-22,-1 1 83,-2-2-10,-3 2-124,-2-1-44,1 1-89,-1-1 4,4 1-89,1 0-5,1 1-209,1-1 91,0 0 123,0-1 84,0 1 79,0-1 240,0 1 129,0 1 146,0 1-841,4 0 163,4 1 12,11 0 38,10-2-11,8-1-33,10-2-6,2-1 5,-1 1-5,-4 0 0,-10 3 6,-11 1-6,-8 1 0,-7 0-28,-4 0 28,0 0 0,1 0 6,2 3 27,13 6-55,1-1-101,14 4-129,0-5 44,11-1 46,4-1 39,5-3 117,-2-1 6,-2-1 0,-10 0-11,-7 0 5,-12 0-22,-5 1 23,-5-1 5,1 2-6,4-1 6,5 3-33,6-2-23,8 1-79,5-1-27,4-2 50,3 0 56,1 0 56,0 0 0,-6 0 0,-5 0 280,-4 0-168,-14 0-73,-1 0-39,-12 0-17,0 1 17,2 3 51,5 0 16,7 3-67,7 0 33,6-1-33,6 0-156,2 0 77,0-2 23,-1 1 56,-7-3 6,-4 0 50,-7-1 0,-8 0 33,-3-1-38,-5 0-51,-2 1 11,2-1-5,0 2 27,6-2-27,4 2-6,7-2 5,4 1 1,6-1-6,1 0 0,-1 0-11,6 0 11,-15 0 33,2 0 91,-17 0 38,-4 0-50,-2 0-78,-2 1-1,2 0-22,1 1-5,5 0 50,2-1 11,6 1-11,15 0-56,-5 0-73,9-2 73,-14 0 12,2 0 116,-9 0 52,-1 0-18,-9-2-89,-3 0-73,-1 1-286,-2 0-50,2 1-207,1 0-95,0 2-276,3 2-1814,1 3-2603,5 0 5331,-1-3 0,-3-2 0,-3-2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01.941"/>
    </inkml:context>
    <inkml:brush xml:id="br0">
      <inkml:brushProperty name="width" value="0.08571" units="cm"/>
      <inkml:brushProperty name="height" value="0.08571" units="cm"/>
      <inkml:brushProperty name="color" value="#E71224"/>
    </inkml:brush>
  </inkml:definitions>
  <inkml:trace contextRef="#ctx0" brushRef="#br0">120 1938 9985,'5'4'207,"-2"0"-1198,-3-4 49,0-4 550,3 3 291,1-3-123,3 4-179,1 1 403,1 2 515,-2 1 488,-2 0-241,-1-2-213,-3 0-420,0-2 173,-1 2 465,0 0 455,0-1-1032,-2 1-162,-2-2-17,-3 2-11,-2 0 34,-2 1 28,0 0-62,2-2-146,1 0-89,4-1-382,1 1-49,2 0 431,1 2 195,0 1 40,0 1 0,0 0 342,0 0-28,-3 0-102,0 0-133,-5 2-68,-2 0 51,-1 1 38,-1-2 29,1 0-39,2-3-90,3 0-62,3-3 920,2 1-898,0-1-139,0-2-56,0 0 5,-1-3-5,2 2 11,-2 0-17,1 1-358,0 1 610,-1 1 84,2 0-95,-3 0 0,2 0 73,-2 0-23,0 0-50,1 0-179,0 0 1209,2 0-1002,-2-2-28,1 0-145,-1-1-202,1-2-230,1 2 358,0 0 163,3-1 56,3 1 56,4 1-56,2-2 0,1 1 6,-2 1 0,-4 1 78,-1 1 44,-3 0 52,-2 0 637,0 0-772,-1-3-45,0 0-67,0-2-241,0 0-129,0 2 73,0 0 358,1 1 6,1-1 90,1 1 39,-1 1 1708,-1 0-1837,-1 0-56,0 0-61,0-1-18,0-1 835,0 2-655,-2 0-45,1 0 0,-3 1-39,2-2 33,0 1 1,0 0-119,1 0 52,0 0 133,1-1-55,0 0 61,0 1-67,0-1-84,0 1 78,0-1-100,2-1-168,0 1-180,4 0-135,2 1 253,3-1 280,2 0 56,1-2 135,0 0 190,-3-2 167,-1 2 80,-4-2-225,-2 3-78,-3-1-84,0 1-62,-1 0-117,0 1-6,0 0-39,0 0-381,2 0-51,2-1 40,2-1 139,3-2 96,3 0 196,3-3 17,4-2 151,2-2 353,8-6-369,-9 5-35,3-1-22,-13 6 51,-1 4-73,-5-1 28,1 3-45,-4 0-51,0 0-5,-1 1-414,2-2-113,1-2 348,5-4 179,3-5 107,4-5 77,4-3-10,1-2-6,1-1 168,5-5-168,-8 10-39,2-2-34,-10 13-89,-3 1 22,-2 4-28,-2 0-34,1 2-100,-2 0-46,3-1 57,15-14 123,4 0 84,16-14 11,2-2 135,4-1-101,2-4-28,-2 4-23,-7 2 135,2-2-118,-18 13 11,0 0-16,-16 16-90,-3 0-28,-3 5-207,0 0 56,1 0 179,1-2 5,6-4 34,4-5 124,6-3 38,4-7-77,2-1-57,0-1 28,-4 3-89,-2 3 5,-6 5 202,-3 2-113,-5 7-100,-2 0 79,-3 4-90,0-1-40,0-4 51,4-2 6,3-9 44,7-3-11,5-5-27,2 0-12,0 0 5,0 4 1,-5 5-6,-2 3 5,-6 5 1,-2 2-6,-4 4-364,-1 0 258,0-1 106,3-3 33,5-5-16,5-5 22,7-7-28,3 0 23,2-3-34,-1 4 11,-2 3-5,-6 4 50,-3 4-56,-7 5 0,-2 2 0,-3 2-1154,-2 0 1154,2 1 45,3-2 179,7-4-106,5-3-68,7-4-11,2-2-5,3 1-34,-2 1 0,0 3-6,-5 1 1,-3 5-85,-6 0-151,-4 3-201,-4 1 145,-3 0 157,-1 0 50,0 0-61,0 0 134,4 1 17,1 0 292,6 0-113,7-8-11,6-5 84,6-9 50,5-3-50,10-12-246,-13 13 27,2-4-33,-20 18-5,-6 3-124,-4 4-610,-2 1 324,-2 1 96,-1 5 319,0-4 426,0 4-45,5-6-202,5-9 6,8-4-12,6-10-134,1-1-33,3 1 5,-3 4-11,-2 2 6,-3 6-6,-4 3-34,-5 4-251,-5 3-365,-2 1-583,-3 1 606,-1 4 627,0-3 633,0 2-342,7-6-134,9-11 174,13-8-163,8-11-106,4-2-57,-1 1 12,-4 5 17,-5 6-34,-8 8 11,-7 6-6,-8 5-5,-5 3 84,-2 1-442,-7 4-40,-7 6 17,-9 10-89,-6 5 218,-1 3 252,3-4 0,6-5 140,7-6-140,7-7-359,4-3 286,4-3-78,4 0-834,2 0 985,2-4 0,-5 3 0,-1-3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04.665"/>
    </inkml:context>
    <inkml:brush xml:id="br0">
      <inkml:brushProperty name="width" value="0.08571" units="cm"/>
      <inkml:brushProperty name="height" value="0.08571" units="cm"/>
      <inkml:brushProperty name="color" value="#E71224"/>
    </inkml:brush>
  </inkml:definitions>
  <inkml:trace contextRef="#ctx0" brushRef="#br0">54 1870 8802,'7'10'5322,"-1"-2"-5126,-6-8 5,0 0-150,-22 1-51,13 0 0,-15 2-90,17-2-156,5 0-73,0-1-768,2 1 942,0 1 89,1 0 56,2 3-62,3-2-67,1 0 129,1 1 62,1-3 263,2 0-113,2-1-122,4-5-34,1-3-22,4-8 27,5-1-55,2-5-6,5-2 5,3-2 7,4-2-7,5-1 1,3-1 151,3-2 117,1 0-16,-1-2-118,-2 1 0,-3 1-84,-3 4-23,6-8-33,-13 12-84,3-4-157,-16 11-184,-3 2-96,1-2-622,1 0 90,4-5 835,30-21 1125,-7 4-218,24-16-151,-18 14-12,-4 4-16,-10 8 246,-5 2-633,-19 12-123,-3 3-56,-14 10-879,0 1 409,0 1 117,1 0-84,4 0-28,6 0 375,9-7 146,10-7 90,10-11 83,9-9-33,3-4 56,2-1-10,-5 1-2,-5 6-83,-7 4-6,-7 6-55,-7 3-40,-6 5-73,-5 4-246,-5 1-326,-1 3-296,-2 1-1305,1-2 392,3-5 1854,8-11 1490,10-10-560,10-13-163,8-6-16,3-3 50,-2 2 28,-7 6-174,-8 9-190,-10 9-84,-8 8-236,-6 8-145,-5 3-84,-1 6-1433,-2 0 351,-5 3-122,-4 1-1781,-4 0 2834,2 0 235,4-1 3428,13-24-3232,10 0-101,10-23 554,5 10 85,-2 1-370,-4 7-145,-6 6-73,-7 9-146,-5 7-421,-3 5-195,-2 2-95,-7 12-779,-10 8-1977,-7 10 3467,-5-1 0,11-12 0,5-7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04.784"/>
    </inkml:context>
    <inkml:brush xml:id="br0">
      <inkml:brushProperty name="width" value="0.08571" units="cm"/>
      <inkml:brushProperty name="height" value="0.08571" units="cm"/>
      <inkml:brushProperty name="color" value="#E71224"/>
    </inkml:brush>
  </inkml:definitions>
  <inkml:trace contextRef="#ctx0" brushRef="#br0">1 174 6787,'45'-34'1671,"1"0"1,29-22-1672,-54 35-5,-5 7-247,-6 5-936,-5 5-223,-3 3-129,-11 4 1540,-6 4 0,3-2 0,0 2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06.254"/>
    </inkml:context>
    <inkml:brush xml:id="br0">
      <inkml:brushProperty name="width" value="0.08571" units="cm"/>
      <inkml:brushProperty name="height" value="0.08571" units="cm"/>
      <inkml:brushProperty name="color" value="#E71224"/>
    </inkml:brush>
  </inkml:definitions>
  <inkml:trace contextRef="#ctx0" brushRef="#br0">74 76 8500,'3'10'1171,"0"-3"-1036,-3-7-483,0 0 259,-36-2 89,27 2 392,-26-4 610,40 0 415,0-1-134,1-2-555,-3 0-269,-2 2-44,-1-1-197,0 2-100,0-1-40,0 2 7,0 1-85,0 0-119,0 2-127,0-2 240,3 1 6,4 0 0,5 1 0,7 0 12,4-1-7,5-2 1,3-1 27,0-1-27,2 1-6,-2-1 0,1 1 11,2 1-5,1 0-6,3 2 0,3 1 0,2 0 0,3 0-17,22 1 11,-15 3 6,14-1-5,-25 2 5,-6-2 0,-8-1-34,-6 1-11,-6 0 34,3 3 6,-4-2 5,7 2-62,-2-1-72,4 1-107,2 1-90,2-1-5,1 2 196,2-1 107,0-1 72,15 2-39,-14-4 0,9 2 0,-18-3 0,-1 2 0,-2-1 6,10 3-96,-6 0-302,8 1-95,-6-1-259,0-1-77,3 1 353,2-2 324,2-2 146,0-2 0,1-1 90,-2 0-85,-2 0 91,3 0-91,-11 0-5,1 1 11,-12 1-11,-1 1 0,-2 2 6,0-2 0,-1 1-62,4 1-112,-1-2-34,4 3 112,0-4 79,2 1 11,2-1 0,3 0 0,1-1 6,12-1-6,-7-1-51,8-2-156,-13 0-370,-2 0-1563,-5-1 757,-5 2 1014,-4 1 369,-4-1 0,-2 2 0,0-1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11.671"/>
    </inkml:context>
    <inkml:brush xml:id="br0">
      <inkml:brushProperty name="width" value="0.08571" units="cm"/>
      <inkml:brushProperty name="height" value="0.08571" units="cm"/>
      <inkml:brushProperty name="color" value="#E71224"/>
    </inkml:brush>
  </inkml:definitions>
  <inkml:trace contextRef="#ctx0" brushRef="#br0">63 8 12034,'2'7'690,"0"-1"-276,-2-6 275,0 0-655,-26-5-34,20 2-34,-19-2-72,25 4 2049,0 1-2274,0-2 331,0 1-39,0-1-448,-4 1-1417,3 3-4554,-3 1 6458,4 0 0,0 0 0,0-3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07.433"/>
    </inkml:context>
    <inkml:brush xml:id="br0">
      <inkml:brushProperty name="width" value="0.08571" units="cm"/>
      <inkml:brushProperty name="height" value="0.08571" units="cm"/>
      <inkml:brushProperty name="color" value="#E71224"/>
    </inkml:brush>
  </inkml:definitions>
  <inkml:trace contextRef="#ctx0" brushRef="#br0">194 3 6876,'-1'-3'73,"-51"29"-566,22-10-229,-38 22 722,44-25 0,11-5 0,8-5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07.981"/>
    </inkml:context>
    <inkml:brush xml:id="br0">
      <inkml:brushProperty name="width" value="0.08571" units="cm"/>
      <inkml:brushProperty name="height" value="0.08571" units="cm"/>
      <inkml:brushProperty name="color" value="#E71224"/>
    </inkml:brush>
  </inkml:definitions>
  <inkml:trace contextRef="#ctx0" brushRef="#br0">72 54 6865,'5'14'7001,"-2"-2"-6934,-3-12 516,0 0-477,-35-5-145,26 4-297,-26-5-45,35 4 185,2-2 146,2-1 50,4 0 5,1 0 169,0 0 156,-3 3 6,-3 0 62,-2 2-672,2-1 274,2 0-6,6-2-100,4 0-62,2 1 33,2-2 46,-1 1 89,-2 1 0,-5 1 201,-5 1 102,-2 0 229,-3 0-695,-1 0 74,2-1 44,1 0 45,0-1 0,3-2 0,-1 2-6,2-1 6,-1 1 28,-2 0-22,-1 1-6,-2 1 45,0 0-415,-10 3-375,-7 7-168,-12 6-543,-6 8-448,-2 3-1334,3-1 3238,9-2 0,11-12 0,8-4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09.903"/>
    </inkml:context>
    <inkml:brush xml:id="br0">
      <inkml:brushProperty name="width" value="0.08571" units="cm"/>
      <inkml:brushProperty name="height" value="0.08571" units="cm"/>
      <inkml:brushProperty name="color" value="#E71224"/>
    </inkml:brush>
  </inkml:definitions>
  <inkml:trace contextRef="#ctx0" brushRef="#br0">3 1573 7072,'11'6'5153,"-3"-1"-4139,-8-5-107,0 0-616,16 2-134,-12-1-78,11-1-40,-15-4 6,0-1-40,0-1 51,0 1-50,0 0-1,0 2 1,0 0-280,0 2 542,-2 1-212,-1 0 146,-3 0-152,-1 3-44,-1 1-12,-1 4 6,1-2-5,2-1-1,1-2-5,3-2-347,1 0 369,9-3 45,-1-1 5,6-2-10,-5 0-40,-2 2-5,-3 2-6,-1 1 5,-1 0-5,1 0 0,-1 0 34,2-1-34,1 0 0,4-2 5,3 1-5,6-4 6,5-2-6,5-4 34,5-2-29,4-2-10,-1-1 10,1 0-5,-1 1 0,-2 2 0,-1-1 0,-3 3-5,-1 0 5,-3 1 0,0 1 0,-2 0 0,-2 2-68,-1 0-128,-1 0-39,1-1-134,2-1 5,4-2 308,4-3 56,7-4 0,2-2 392,20-11-191,-19 11-5,9-6-190,-29 17-1,-6 4-5,-6 3-84,6 2 6,-3 0-12,7 1-44,-1 0-157,3 0-219,2 0 57,2 0 240,1 0 162,3-3 51,-1-2 40,1-3 10,-1-1 96,-5 1 72,-3 2-100,-3 0-62,-3 2-28,-2 1-28,-1 0 0,-2 1 0,5 1 50,-2-2-50,8 0-6,1-3 1,7-1-1,8-3 6,8-5 0,10-1 39,35-14-33,-20 8 117,19-7 0,-36 12-11,-9 4-22,-9 3-90,-7 3 6,-6 1 27,-4 3-27,-1 0-6,-3 1-135,0 0-497,7 1 329,-3-1 96,9-1 168,0-4 39,8-3 50,6-4 40,26-14-40,-16 7 12,12-6 22,-29 11-6,-6 6-27,-8 0-51,-4 6-56,-2 1-129,-2 2-174,0 1-1439,3 0 633,-1 0-275,4 0 1233,0 0 207,4-6 476,5-4 399,4-7 15,3-3-302,1-1-258,-4 1-201,-1 3-39,-5 4-79,-2 2-5,-2 4-6,-3 2-40,0 3-122,-1 1-258,-1 1-375,2 0-309,2-1 1104,3-3 162,7-5 477,3-5-325,3-3 84,0-2 223,-2 1 85,-4 0-141,-5 5-161,0-3-348,-9 6-45,3 0-11,-7 4-145,0 2-214,1 1-207,-1 0-33,2 2 291,13-8 314,-1-2 167,14-7-5,-3-4-28,5-3-11,3-2 151,0-2 84,-1 2-151,-5 2 0,-8 4-6,-5 3-78,-7 5 17,-3 1-146,-7 7-488,-2 0-330,-4 5 337,-1 0-488,0 4 308,7 0 1199,4 1-135,10-2-89,4-9-124,4-2-95,3-6 0,-2 1-44,0 3-1,-6 3-44,-2 4-219,0 2-117,-7 1-197,1 1 40,-9 3-107,0 3-1019,2 0 459,2 0 1154,6-5 1098,28-13 33,-4-3-728,22-10-246,-16 1-83,-1 4-2,-7 2-16,-5 4-56,-7 4 0,-7 4-359,-5 3-1741,-5 1 1143,-6 3 957,-2 1 0,-2 0 0,0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10.032"/>
    </inkml:context>
    <inkml:brush xml:id="br0">
      <inkml:brushProperty name="width" value="0.08571" units="cm"/>
      <inkml:brushProperty name="height" value="0.08571" units="cm"/>
      <inkml:brushProperty name="color" value="#E71224"/>
    </inkml:brush>
  </inkml:definitions>
  <inkml:trace contextRef="#ctx0" brushRef="#br0">1 20 6770,'9'3'173,"-2"-1"-173,-7-2-1209,0 0 1209,21-11 0,-16 9 0,16-9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11.577"/>
    </inkml:context>
    <inkml:brush xml:id="br0">
      <inkml:brushProperty name="width" value="0.08571" units="cm"/>
      <inkml:brushProperty name="height" value="0.08571" units="cm"/>
      <inkml:brushProperty name="color" value="#E71224"/>
    </inkml:brush>
  </inkml:definitions>
  <inkml:trace contextRef="#ctx0" brushRef="#br0">18 1 6641,'4'13'2318,"-1"-2"-2318,-3-11-1545,0 0 341,-11 4 1204,8 1 0,-7 0 0,10-1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13.687"/>
    </inkml:context>
    <inkml:brush xml:id="br0">
      <inkml:brushProperty name="width" value="0.08571" units="cm"/>
      <inkml:brushProperty name="height" value="0.08571" units="cm"/>
      <inkml:brushProperty name="color" value="#E71224"/>
    </inkml:brush>
  </inkml:definitions>
  <inkml:trace contextRef="#ctx0" brushRef="#br0">82 1 6624,'4'13'499,"-1"-2"1281,-3-11 2696,0 0-4476,32 14-34,-24-9 34,25 11 0,-33-10 0,0-1 107,0 4 106,0 0-118,0 3-11,0 0-45,0 0 17,-1 0-50,-1-1-1,0 1 1,0 0-6,0 3 5,0 3 35,-2 3-29,-1 5 34,-2 4-45,-4 5 0,0 1-6,-2 1-28,1-4 34,1-4-5,3-6 5,1-5-6,4-3 1,1-2-7,1-1 1,1 0 11,0 0-61,0 2-29,0 2-162,0 3 17,1 4 117,0 2-5,0 4-168,0 2-118,-5 13 409,-1-12 146,-4 5-1,-1-18-72,3-5-73,0-1-34,5-1 23,0 1-45,2 1-89,0 1-220,5 1-285,1 3-44,4 1-68,0 5 135,-3 2 212,-3 4-95,-2 3 331,-2 1 179,-5 3 17,-2-3 22,-3-2 6,0-5-45,3-6 0,4-5-6,1-4-150,2-4-1054,0-2 605,2-2 281,-1 2 324,1-1 733,-1 4-475,-1 3-29,-1 5 886,-2 3-768,-2 2-241,1 0-100,0-2 50,3-3-56,0-1-51,1-7 51,0-2 348,2-6-168,0-2-130,1 0-39,1 1 28,-2 1 85,0 1 55,0 2 50,1 0-111,1 3 11,4 9-129,-2-1 56,2 6-51,-5-5 1,1-3 28,-3-3 72,1-2 96,-2-5 145,1 0 95,-1-3-515,0 1 73,1 1 0,-1 5 0,2 1 0,-1 4-140,2-1-117,-2 2 117,0-1 95,-1-3 39,0-2 1,0-2 5,0-3 213,0 0 313,0-3-632,0 2 106,0 1-6,1 2 6,2 2-84,1 3-17,2 1 96,0 0-1,-1 0 6,1-2 0,-3-2 6,-1-2 83,-1-1 85,-1-2 347,0 0-415,0 0-100,0-1-6,0 2 0,0 2 0,0 3-320,2 3 7,2 1 55,1 0 68,2-2 167,0-1 23,0-1 12,-1-1 72,-2-2-79,-3-1 180,0 0 117,-1-1-22,-2 2-44,-2-1 72,-3 2-308,1-4-123,2 2 27,3-2 91,1 2-231,0 1 40,4 1-67,0 0 258,4 0 5,-3-2 0,-1 0 151,-2-2 505,-2 1-371,0-1-78,-2 4-106,-4-2-56,-2 3-45,-2-1-67,2 1-56,4-2-185,2 2-113,2-2 46,0 0-12,0 0 387,2-3 6,-1 1 11,1-3 22,-1 2 426,-1 2-157,0 0-67,-2 4-118,-3-4-44,-3 2-6,0-2-40,3-1-27,0-1-185,4-1-528,0 0 831,1 2-46,0 0-5,0 4 39,0-1-39,0 0 11,0-2-11,0 1-39,0-4-29,0 2-565,0-3 560,3 1-577,-2-1-991,3 0 1568,-4 0 0,1 0 0,-1 0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16.059"/>
    </inkml:context>
    <inkml:brush xml:id="br0">
      <inkml:brushProperty name="width" value="0.08571" units="cm"/>
      <inkml:brushProperty name="height" value="0.08571" units="cm"/>
      <inkml:brushProperty name="color" value="#E71224"/>
    </inkml:brush>
  </inkml:definitions>
  <inkml:trace contextRef="#ctx0" brushRef="#br0">114 124 6568,'4'2'4195,"0"0"-4368,-4-2 173,0-3 414,1 3 168,-1-3-22,1 2-1047,-1 0 487,3-3 263,2-1-55,5-6-17,0-5 206,-1-2 230,-1-1-83,-2 2-298,-3 2-240,-2 7 206,-1 3-105,0 3-1664,0 2 1484,-1 4 23,0 2-135,-2 3 123,-1 1 57,1-3 5,0 0 95,0-1 157,0 1 90,0 3-141,-3 1-94,2 4-23,-3 0-28,2 2-17,-1 0 0,0 2 11,0 1-44,-1 2 33,1 2 0,-1 2-27,1 1-1,-1 1-11,0 0 0,1 0 0,-2 0 5,0-2 365,-6 7-258,3-9-73,-2 2-33,6-14-1,3-2-5,1-3 0,2 1 6,1 1 0,0 15-1,2 0-5,3 15 6,0-1 5,1 5-5,-3 2 38,-2-2-38,-1-6 33,0-1-33,-1-14 50,-1-1-56,-1-14-6,2-2-33,0 0 33,1 1-27,0 5 33,3 6 0,4 6-62,12 22-61,-2-11 22,3 11 28,-8-18 68,-3-5-1,-4-6 6,0-4 6,-4-3 50,0-4-11,-1-1-40,0-3 1,0 2-1,0 0-5,0 6 6,1 1-6,0 6 39,1-1-33,0 2-6,0 2 5,-1-7-5,-1 2 6,0-8 44,0-1-50,0-1 17,0 1 17,0-1-34,0 3 0,-1 2 11,-1 19 28,-2-2-33,1 12-1,-1-7-5,3-4 0,-1-4 12,2-6-12,-1-7-6,1-3-5,0-5 5,0 1-5,0 3 11,0 3 11,0 5-5,0 3 44,0 4-44,0 2-6,0-1 0,0-2-62,0-5-22,0-4 23,0-3-85,0-5-28,0 0 174,0-1 140,1 7-100,2 0 105,1 10-78,1 1-61,0 3 84,-2 2-51,0 0-34,-1-1 29,-1-5-34,1-3-50,0-4-68,0-6 0,0-2 118,1-4 947,-2 0-947,0 2 22,-1 0-22,0 1-45,1 0-106,1-1 0,2 3 33,1-1-10,1 1 21,-1 1 34,0-1 73,-1 0 96,-2 0 10,-1-1 17,-1 0 17,0 1-28,0 0 11,0-1-16,0 0-18,0-3-531,0 0-2683,1-10 3125,0-2 0,0 0 0,0 3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18.584"/>
    </inkml:context>
    <inkml:brush xml:id="br0">
      <inkml:brushProperty name="width" value="0.08571" units="cm"/>
      <inkml:brushProperty name="height" value="0.08571" units="cm"/>
      <inkml:brushProperty name="color" value="#E71224"/>
    </inkml:brush>
  </inkml:definitions>
  <inkml:trace contextRef="#ctx0" brushRef="#br0">95 47 6753,'14'9'386,"-4"-2"-380,-10-7-6,0 0 17,-50 7-17,35-6-252,-36 6-605,48-7 538,3 0 319,3-3 0,6-1 409,6-3 123,4 0-348,1 1-128,-5 3 12,-4 2 497,-5 1 897,-4 0-1109,-2 0-538,-4 0 180,1 0-79,-3 0-208,3 0-571,2 0 6622,0 0-5580,-1-3-84,0 3-39,-2-3-45,1 2-11,2 0-543,0 0 459,1-1 84,0 1 806,0-4-94,0 1-197,0-2 1,0 1-74,0 0-156,0 1-158,0 1-66,0 2-532,0 0 419,0 5-22,2 2-11,0 7 84,4 4 0,-2 5 12,2 4 77,-3-1-5,0 0 45,-2-4 129,0-2-118,-1-4-45,0-1-34,-1-2-49,-1 1 38,0-1-50,-1 2 0,1-2-6,1 3-38,1 2 44,0 2 11,1 4 22,3 2-33,0 4 6,3 0-6,-2-1 6,0-3-6,-3-4 33,-1-7-27,-1-2-1,0-4 51,0-1-56,0-1 28,0 0-28,0 4 0,0 0-5,0 7-6,0 1 11,1 7-6,3 7 6,6 22 0,1-13 0,1 10 6,-4-23-6,-2-6 0,-1-3 0,-2-4 33,0-1-33,-3-3 6,1-3-6,-1 2 0,1-2 0,0 6-6,2 2 1,1 3-1,0 5 6,1 0 0,-1 1 0,1 6 0,-2-11 6,1 3-1,-4-12 1,1 0-6,-1-2 5,0 2-5,0 1-5,1 10 5,1 0 0,2 8-67,1-3-34,2 0 34,2 1-1,1-3 68,2-3-5,-2-3 5,1-5 0,-3-1-39,-2-3 5,-1 0 28,-3-3-27,-1 0 22,-1-3 5,0-1 6,0 1-6,0-2 6,0 1-5,0 1-1,0 3-5,0 2-28,1 1 39,0 0-6,2 0-5,0-1-23,1-2-44,-2 5 72,1-3 1,-3 4-1,0-2-5,0 1 5,0 1 6,0 0-5,0 2-1,0 1-27,0 2-113,7 10 96,2-8-118,7 5 106,3-12 56,1-4 1,2-3-1,-2-2-50,-1-3 6,-6 1 83,-5 0-33,-4 0 118,-4 0-56,0 0 72,0 1-39,0-1-16,-1-1-466,1 1 331,-1-1 56,1 2 0,0 2 0,0 1 0,0 2 11,0 3-5,0 0 39,0 3-45,0-1 0,-2-1 5,0-3-5,0-3 0,1-2 0,1-2-257,0-2 257,0 2 0,0 1 5,2 3 23,2 1-28,0 0 0,2 0-5,-3-3 5,-1-1 0,-1-1-11,-1-1-432,2-5-263,3-2-901,2-5-1362,4 0 2969,-3 1 0,-3 5 0,-3 3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42.848"/>
    </inkml:context>
    <inkml:brush xml:id="br0">
      <inkml:brushProperty name="width" value="0.08571" units="cm"/>
      <inkml:brushProperty name="height" value="0.08571" units="cm"/>
      <inkml:brushProperty name="color" value="#E71224"/>
    </inkml:brush>
  </inkml:definitions>
  <inkml:trace contextRef="#ctx0" brushRef="#br0">20 3 8836,'-11'-1'695,"2"-1"-2812,9 2 2117,0 0 0,0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43.486"/>
    </inkml:context>
    <inkml:brush xml:id="br0">
      <inkml:brushProperty name="width" value="0.08571" units="cm"/>
      <inkml:brushProperty name="height" value="0.08571" units="cm"/>
      <inkml:brushProperty name="color" value="#E71224"/>
    </inkml:brush>
  </inkml:definitions>
  <inkml:trace contextRef="#ctx0" brushRef="#br0">583 18 8791,'-6'-3'4358,"1"0"-4218,5 3 112,0 0-280,-43-5-123,29 3-45,-33-2 51,39 7 133,-1 2 12,-3 5 6,-4 3 240,-2 1-5,-6 0-45,-5 5-106,-8 1-51,-7 6-39,-5 4-50,-2 4-606,-1 11-1483,6 0 2139,6 2 0,19-22 0,10-9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14.043"/>
    </inkml:context>
    <inkml:brush xml:id="br0">
      <inkml:brushProperty name="width" value="0.08571" units="cm"/>
      <inkml:brushProperty name="height" value="0.08571" units="cm"/>
      <inkml:brushProperty name="color" value="#E71224"/>
    </inkml:brush>
  </inkml:definitions>
  <inkml:trace contextRef="#ctx0" brushRef="#br0">139 14 8819,'12'6'1698,"-2"-2"-1609,-10-4 438,0 0-527,-12-5-79,9 3-223,-8-5-28,11 7 251,0-2 79,0 1 207,1-1 118,2-1 106,-1 2 101,4 0 102,-5 1 1628,1 0-2329,-2 6 67,0 7 0,0 12 0,0 9 11,0 6 45,0 2-17,0-2 45,0-3 34,0-5 22,0-3-39,0-4-40,0-3-55,0-2 0,0 0 38,-2-2-44,1 1 0,-3 1 0,2 3 12,0 4-7,0 3-5,0 2 11,0 0-55,0 8 38,2-12 6,-1 2 0,1-16 6,-1-3 38,1-2-38,-1-1 39,0-3-45,0 1 33,-1-2-16,-1 2-17,2-1-50,0 3 50,1-1-107,0 3 102,0 5 5,0 1 11,0 3-5,0 8-1,1-8-5,-1 6 0,1-12 0,-1-1 45,0-2 0,0 1-40,0-4-5,0 1 0,0-3-33,0 0 22,0 2-51,0 0-168,0-1 90,0 0 140,0-4 140,0 1-140,0-2 6,0 0 397,0 1-49,-3 0-203,0-1-45,-5 1-55,0-1-40,-1 0-11,3 1-11,0-1-79,4-1 454,1 0-319,0 0-34,-3-2-5,-2-4-6,-4-4-6,1-2-240,0-3 66,2 1 18,2-2 89,2-1 73,2-3 95,1 0-50,0-1 67,0 1 174,0 3-6,0 2-123,0 4-57,0 4 264,-3 1-196,0 3-44,-2 0-57,0 0-62,3 2-5,0-1-1069,2 2 1030,0 3 39,0 9 56,0 8-51,2 12-5,1 5 0,4 3 6,1 0-6,1-1 0,-1-7 5,-1-2 1,-2-7-6,-1-2-67,-3-5 61,0-2 6,-1-5 224,0-2-173,0-4-7,0-1-346,0-2 302,3 0 17,0 0-6,2 0-5,1 0-6,1-2 5,3-1-5,2-4 0,2 1-5,-2-2-1,-2 1-33,-1 2 39,-4-1-34,2 0-106,0-3 17,6-6 50,7-9 73,8-10 0,8-12 6,4-7 95,3-3 83,-5 3 287,-4 2-370,-16 24-101,-6 5-34,-11 20-240,-1 1 335,-4 1-38,1 0-23,-5 0-387,3 0-504,1 3-1959,1 4 2850,3 2 0,0-2 0,0-2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43.839"/>
    </inkml:context>
    <inkml:brush xml:id="br0">
      <inkml:brushProperty name="width" value="0.08571" units="cm"/>
      <inkml:brushProperty name="height" value="0.08571" units="cm"/>
      <inkml:brushProperty name="color" value="#E71224"/>
    </inkml:brush>
  </inkml:definitions>
  <inkml:trace contextRef="#ctx0" brushRef="#br0">630 1 11598,'8'9'1775,"-1"-2"-1635,-7-7-16,0 0-113,-42 18-6,20-9-5,-35 16 107,26-10 5,-4 8-6,-9 11-39,-7 10-67,-8 10-459,-4 7-603,28-25 0,-1 0-4085,-27 30 5147,4-3 0,30-30 0,11-12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44.093"/>
    </inkml:context>
    <inkml:brush xml:id="br0">
      <inkml:brushProperty name="width" value="0.08571" units="cm"/>
      <inkml:brushProperty name="height" value="0.08571" units="cm"/>
      <inkml:brushProperty name="color" value="#E71224"/>
    </inkml:brush>
  </inkml:definitions>
  <inkml:trace contextRef="#ctx0" brushRef="#br0">213 9 11082,'-2'-8'-1209,"-69"42"750,30-9 0,-35 18 0,54-28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44.840"/>
    </inkml:context>
    <inkml:brush xml:id="br0">
      <inkml:brushProperty name="width" value="0.08571" units="cm"/>
      <inkml:brushProperty name="height" value="0.08571" units="cm"/>
      <inkml:brushProperty name="color" value="#E71224"/>
    </inkml:brush>
  </inkml:definitions>
  <inkml:trace contextRef="#ctx0" brushRef="#br0">502 0 9307,'7'6'2095,"-1"-1"-1972,-75 29-50,30-12-54,-8 3 1,0 2-15,0 5 1,5-1-6,3 0-6,6-4 6,4-3 28,6-6 236,6-5-102,4-4-162,3-1-6,2 2-106,-2 3-649,0 13-561,-1 4 1322,1 8 0,4-17 0,2-6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45.192"/>
    </inkml:context>
    <inkml:brush xml:id="br0">
      <inkml:brushProperty name="width" value="0.08571" units="cm"/>
      <inkml:brushProperty name="height" value="0.08571" units="cm"/>
      <inkml:brushProperty name="color" value="#E71224"/>
    </inkml:brush>
  </inkml:definitions>
  <inkml:trace contextRef="#ctx0" brushRef="#br0">435 2 9430,'32'-1'2560,"-7"0"-2560,-25 1 1154,0 0-1154,-66 40 0,25-15-79,-9 5 1,-1 1-325,-11 9 168,0 1 55,3 0-375,13-5-727,13-5-808,17-8 2090,10-6 0,6-9 0,0-5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46.813"/>
    </inkml:context>
    <inkml:brush xml:id="br0">
      <inkml:brushProperty name="width" value="0.08571" units="cm"/>
      <inkml:brushProperty name="height" value="0.08571" units="cm"/>
      <inkml:brushProperty name="color" value="#E71224"/>
    </inkml:brush>
  </inkml:definitions>
  <inkml:trace contextRef="#ctx0" brushRef="#br0">4 1865 6831,'-3'-10'3781,"8"-6"-3781,5 13-45,7-5 45,-4 7 275,-2 1 307,-6 0 6,-1 0 2179,-3 0-2599,-1-3-95,-1 0-23,-1-3-50,0-1-101,1 0-117,0 1 5,1-1 213,1 3 129,6-3-62,4 1-61,7-2 50,2-1-51,2 1 1,-2 0 0,0 0 44,-3-1-33,-2-1-17,0 0-45,0-2-84,2 0-61,2-3 22,5-2-101,6-3 146,6-4 123,10-4 101,8-6 151,9-3-140,5-5-79,2 0-22,-3 0-5,-3 1 39,-6 2-34,-4 1-5,-6 2-1,-7 2 1,2-5-6,-18 14 0,1-1-174,-14 15-235,-1 2 197,5-1 139,6-4 73,11-9 168,35-28-163,-9 4 37,-17 13 0,-1 0-8,20-14-28,-3 0-1,-7 8 62,-8 5-5,-11 10 61,-5 3-123,-14 11-101,-2 3-274,-10 7 78,2-1 107,2-1 100,7-8 57,10-6 33,13-12 5,12-10 40,7-8-45,8-6 6,-2 1-6,-3 3 78,-10 9 152,-9 6 22,-12 12-51,-9 6-201,-8 8 0,-5 4-431,-3 2-1423,-1 2 1804,7 0 50,4-3 364,10-5-107,5-7 7,5-6-202,5-2 10,-2 0 12,-1 3 28,-4 3-44,-6 4-18,-5 4-50,-5 4-134,-5 2-281,-4 2 107,-2 1-17,-2 0-6,0 4-335,0 2 50,-1 4 616,-1-2 521,0-1-152,0-5-369,2-1-274,2-5-415,5-8 689,4-13 0,-3 10 0,0-4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47.419"/>
    </inkml:context>
    <inkml:brush xml:id="br0">
      <inkml:brushProperty name="width" value="0.08571" units="cm"/>
      <inkml:brushProperty name="height" value="0.08571" units="cm"/>
      <inkml:brushProperty name="color" value="#E71224"/>
    </inkml:brush>
  </inkml:definitions>
  <inkml:trace contextRef="#ctx0" brushRef="#br0">8 28 10567,'-4'0'-2425,"1"-1"1333,3 1 2004,49-5-217,-26 1-325,37-5-263,-42 5-12,-4 0-84,-7 3 23,-2 1 78,-4 0-17,1 0-45,1 2-5,3 3 5,5 4-38,8 2-12,9 2-286,11-1 28,11-2 258,13-5 23,9-3 246,8-3-152,0-3-38,-5-1-79,-10-1 0,-11 3-73,-12 2 11,-10 3 62,-7 4-5,-5 5-74,0 4-218,2 2 297,59 21 0,-52-23 0,40 13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47.533"/>
    </inkml:context>
    <inkml:brush xml:id="br0">
      <inkml:brushProperty name="width" value="0.08571" units="cm"/>
      <inkml:brushProperty name="height" value="0.08571" units="cm"/>
      <inkml:brushProperty name="color" value="#E71224"/>
    </inkml:brush>
  </inkml:definitions>
  <inkml:trace contextRef="#ctx0" brushRef="#br0">1 0 7083,'3'4'359,"0"-1"-292,-3-3-448,48 42 381,-27-24 0,29 26 0,-41-37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50.424"/>
    </inkml:context>
    <inkml:brush xml:id="br0">
      <inkml:brushProperty name="width" value="0.08571" units="cm"/>
      <inkml:brushProperty name="height" value="0.08571" units="cm"/>
      <inkml:brushProperty name="color" value="#E71224"/>
    </inkml:brush>
  </inkml:definitions>
  <inkml:trace contextRef="#ctx0" brushRef="#br0">14 2235 4819,'6'11'280,"-2"-2"689,-4-9-505,0 0-133,-23 8-712,32-14-217,-8 2 598,43-17 1457,4-2-455,-1-1-234,-5 4-185,-10 5 201,-11 4-168,-8 6 39,-8 2-235,-4 3 516,-1 0-785,0-3-151,0-1-168,0-6 50,6-4-111,7-8-7,12-7 57,12-10 83,14-7 46,12-8-977,11-4 845,-33 27 0,0 0 64,1-1 1,0 0 51,-1 0 0,-1 1 66,32-28 101,-14 5-6,-14 11 146,-15 8-3294,-12 10 3137,-10 8-39,-4 5-45,-3 2 292,0 0-605,1-3-140,5-5-34,8-11 3739,12-10-3258,12-13 42,0 5 1,3-3 91,-8 12 1,0 0-200,14-14 1,-1 2 255,14-11 12,6-4-118,-26 26-12,-2-1-34,-25 27-5,-6 4-28,-3 5-117,-2 1 260,2-2-288,4-4 164,7-8-19,8-10 235,9-8 202,29-36-73,-13 17-90,15-19-111,-27 34-51,-7 7-45,-8 9-33,-4 6-73,-7 8-124,-3 4-56,-2 4-100,0 1-28,3 0 201,1 0-128,4 0 274,3 0 95,6-10 6,6-6 61,9-15 404,30-26-370,-14 11-118,18-14 7,-25 26-52,-8 7-33,-5 8-67,-8 7-96,-5 5-621,2 5 308,-9 3-73,4 5-179,-10 4-376,-2 2 903,-3-2 201,0-4 1205,0-3-57,0-4-532,-1-5-437,0-5-302,-1 1-785,-2 1-554,-4 7-1495,-4 1 2957,-2 1 0,5 0 0,2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52.135"/>
    </inkml:context>
    <inkml:brush xml:id="br0">
      <inkml:brushProperty name="width" value="0.08571" units="cm"/>
      <inkml:brushProperty name="height" value="0.08571" units="cm"/>
      <inkml:brushProperty name="color" value="#E71224"/>
    </inkml:brush>
  </inkml:definitions>
  <inkml:trace contextRef="#ctx0" brushRef="#br0">24 1556 14499,'14'5'896,"-3"0"-481,-11-5-129,0 0-544,-22-26-28,17 20 118,-17-20 56,22 26 61,0 0 51,5 0 0,1 0 6,5-1 5,-1 0 28,-1-1 17,-2 1 17,-4-1 85,0 2-13,-2-2-44,0-1-101,4-2 0,5-4-45,10-4 34,14-6 11,13-3-6,13-6 12,12-3 0,7-4-1,2-2 6,-5 1-5,-31 13 0,-1-1 27,14-7-27,2-4-1,-33 18-5,-9 4 0,-3 2-229,4 0 32,-3 2 102,7-3 84,1 0 11,5-3 5,4-3 135,17-9-78,-14 8-51,6-4-5,-20 12-1,-6 4-5,-2 2 0,-1 2 6,2 1-6,4 0 6,8-1-6,8-2-68,9-1-21,10-6-1,7-4 90,6-8 6,2-4 128,0-4 52,-8 0 54,-8 2 248,-2 0-388,-20 10-44,0 2-50,-19 9-6,1 3-6,0-1-117,4 0-112,5 0-67,6-2 55,7-3 73,5-3 135,6-2 33,4-3 6,0-1 28,-2 0-22,-5 0 67,-7 3-6,-6 2 23,-7 2-12,-7 4-33,-4 2-45,2 1-50,-2 1 44,7 0-117,1 1-57,8-1-61,3 0 45,4-1 135,-1-2 150,13-8-10,-15 4 72,6-5 34,-17 6 6,-4 0-46,-2 1-44,-3 1-101,2 0-5,0 2-7,4-1-111,19-1 11,-3 3-23,16 0-44,-11 2 33,0 0 146,-1-3 359,11-10-73,-15 0-96,9-9-50,-16 4-33,-3-1-74,-1 2-33,-3 3-11,-1 3-67,-2 5-96,4 1-728,18 5-1153,0-2 2055,27-3 0,-37 5 0,2-3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53.771"/>
    </inkml:context>
    <inkml:brush xml:id="br0">
      <inkml:brushProperty name="width" value="0.08571" units="cm"/>
      <inkml:brushProperty name="height" value="0.08571" units="cm"/>
      <inkml:brushProperty name="color" value="#E71224"/>
    </inkml:brush>
  </inkml:definitions>
  <inkml:trace contextRef="#ctx0" brushRef="#br0">0 1570 12847,'45'-5'638,"-9"0"-554,-36 5 23,0 0-107,58-15 0,-28 11 0,48-13-73,-42 13 73,3-1 6,1-2 100,1-3 40,-4 0 94,1-4 46,-5 2-17,0-1-129,-2 0-84,-1 2-51,2-1 1,3 4-6,5-1 0,6 2 0,8-2-34,6 2-128,6-3-56,4-3 162,2-4 56,-1-6 330,0-4 23,-6-5 22,-4-1 544,7-13-639,-23 13-140,3-4-90,-25 18-50,-4 6-72,5 3-35,25 2-262,-3 3-74,22-1 186,-14 1 257,-1-2 84,-2-6 274,-3-7-84,-3-8 46,0-7-24,-2-5 175,12-21-264,-17 18-101,4-9-100,-20 27-6,-4 7-90,0 7-134,3 5-151,5 4-134,6 1-63,7 1 236,3-4 303,5-5 33,3-11 218,1-8 45,0-9-55,-3-4 60,-4-2 12,-6 5-100,-7 5-147,3 1-139,-10 15 11,6 3-275,-7 12-235,2 2 67,3 5-106,1 0 196,-1 2 448,3-3 347,1-7 174,5-12-112,3-8-5,4-11 4,-1 0-88,-2 1-180,-5 8-140,-4 7-51,-3 9 51,1 4-5,2 4-219,2 2-163,1 5-94,-2 1-18,-5 3 224,-4-2 275,-3-3 319,0-2 62,2-6 191,20-16-376,-8 2-95,14-10-96,-17 11-5,-1 5-11,-3 5-56,-1 2 22,0 3-201,1 1-264,1 5-207,10 6 666,-7-2 51,9 1 247,-8-9-34,5-11-12,3-4-60,2-11-52,-1-1-89,-2 1 0,-2 4-667,12 6-1035,-5 7 1702,24 4 0,-39 4 0,4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16.213"/>
    </inkml:context>
    <inkml:brush xml:id="br0">
      <inkml:brushProperty name="width" value="0.08571" units="cm"/>
      <inkml:brushProperty name="height" value="0.08571" units="cm"/>
      <inkml:brushProperty name="color" value="#E71224"/>
    </inkml:brush>
  </inkml:definitions>
  <inkml:trace contextRef="#ctx0" brushRef="#br0">221 0 9677,'0'10'-707,"0"-2"601,0-8 117,0 0 724,0-5 245,0 4-269,0-4-291,-1 5 0,-1 0-140,-3 0-168,0 0 17,-2 0 101,0 0-101,3 0-68,1 0 768,2 0-213,0 0-426,-1 0-134,0 0 28,0 0 673,1 0-611,-2-1-46,0 1-44,0-1-56,1 1-790,1 0 930,1 3 214,0 3-108,0 5-50,-2 5-84,-3 1-11,-2 0-40,-3 1-61,1-5-39,2 0-6,3-1 12,3 2 33,-1 7 50,1 7-39,-1 8 51,-1 8-17,-2 3-40,-4 3 51,-3-4-50,-2-2 5,-2-5 73,0-7 67,-2-2-151,7-13-61,1-1-40,8-10 73,2 2 28,0 4-134,10 20 100,-1-4 34,7 12 0,-6-15 0,-3-5 50,-3-8-50,-1-5 6,-3-3 44,1-2 214,-1-2-180,0 2-28,0 0-56,0 1 0,0 4-34,0 2 28,0 3-50,-1 3-89,0 0 61,0-2 84,0-3-45,1-3 0,0-3 34,0 0 11,0 0 67,0 1-61,-1 2 78,-2 1-17,1 2-22,-4 5-84,3-3 33,-1 1-117,3-8-219,1-2-767,0-2-956,-2-1 0,-1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56.409"/>
    </inkml:context>
    <inkml:brush xml:id="br0">
      <inkml:brushProperty name="width" value="0.08571" units="cm"/>
      <inkml:brushProperty name="height" value="0.08571" units="cm"/>
      <inkml:brushProperty name="color" value="#E71224"/>
    </inkml:brush>
  </inkml:definitions>
  <inkml:trace contextRef="#ctx0" brushRef="#br0">46 1875 7134,'-5'-10'2526,"2"2"-2151,3 8-789,0 0 414,-17 5 313,18-7 494,-13 3 481,21-9 68,-4 3-371,-2 2-229,-3 2-386,0 1-246,-4 0-46,-1 0 23,-3 0-101,2 0-67,3 2-73,2 1-35,8 2 175,11 1 124,17-1-29,19-1 23,14-2 123,11-2-17,4-7-31,-29-1 0,-1-2-53,21-7-45,11-7-89,-40 9 39,-3 1-45,-1 1-6,3-1 1,6 2-292,9-2-56,9 1 140,7-4 146,7-1-379,0-4 519,-2-2 213,-7-1 155,-10 2 24,-11 3-163,-13 2-66,-12 6-91,-9 3-61,-9 4-84,-2 2 378,-1 2-406,4 1 35,6 0-7,9 0-190,7 2-101,6 0 179,6 0 112,2-1 0,2-8 117,-2-4 40,-2-9 33,-3-4-27,-7 2-57,-3 1-61,-6 4-45,-2 1-34,0 2 29,4 2-102,4-1-83,9 1-140,5 0-219,8 1-90,5-2 410,3-1 358,29-16 201,-24 4-11,15-11 56,-35 11-78,-7 2 28,-7 4-146,-7 2-151,-4 2-28,-2 4-5,1 1-35,5 3 35,7 1-505,35-3 29,-6 5 184,24-3 297,-19 0 140,-4-3 291,-4-4 375,13-15-498,-20 5-84,10-10-117,-21 11-18,-1 0-89,2 3 0,1 1 0,3 5-173,25 0-158,-14 8-94,17 0 206,-23 5 180,0-2 39,-2-3 51,3-2 49,-1-4 96,-1-2 79,-1-1-62,-2-2-129,-3 2 11,16-6-62,-16 9-33,10-1-5,-17 10-174,17 1-79,-11 2 51,16 2 207,-13 1 33,4-1 119,5 0 128,3-4-17,2-7-27,1-4 100,1-7-129,-3-2-95,0 0-78,15-9-34,-20 12 0,8-5 0,-27 15-45,-5 3-235,-4 4-645,15 2 768,-5 2 157,19-1 11,-4 1-5,6-1 89,3-5 45,-2-3 6,-5-6-34,-4-3 0,-8 0-44,-5 1-63,-7 2-38,3-2-142,-10 8-295,3 1-280,-8 6-74,3 3 488,4 1 303,27 0 173,-4-1 117,20-10 51,-15-5 6,-2-8-118,-7-1-22,-7-2-68,-7 2-72,-1-5-34,-10 11-180,2 0-508,-9 11-421,-2 3-292,2 2 225,2 3 1047,5 1 129,9 0 325,7-1 655,23-6-341,-14-4 95,11-5-157,-25-3-152,-6-2-184,-7 2-51,-4 1-190,-3 4-1136,-5 3 317,-1 4 433,-3 5-482,-3 4 224,-1 4 644,0 1 650,1-4-163,4-3-78,3-3 83,5-1 696,10-4-925,-5 0-72,3-4-96,-9 4-95,-3 0-90,-2 2-1736,-1 1 1569,-1 4 77,0 1 180,0 2 409,7-2 34,7-2-140,9-1 100,7-4 34,1-2-90,-1-5-84,-5-3-123,-4 0-6,-7 1-134,-5 2-67,-4 2-162,-3 5-270,-1 1-145,-5 2-213,-11 0-4576,-48 18 5433,13-7 0,-12 9 0,40-14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23.738"/>
    </inkml:context>
    <inkml:brush xml:id="br0">
      <inkml:brushProperty name="width" value="0.08571" units="cm"/>
      <inkml:brushProperty name="height" value="0.08571" units="cm"/>
      <inkml:brushProperty name="color" value="#E71224"/>
    </inkml:brush>
  </inkml:definitions>
  <inkml:trace contextRef="#ctx0" brushRef="#br0">179 1 13541,'2'11'1070,"-1"-3"-1232,-9-17 94,8 7 68,-3-7 84,13 9 28,3 2 191,-1 1 341,-3 0-5,-4 0-258,-2-1 207,-2-1-672,-1 0-68,0 1 102,1 5 50,3 7-11,4 13-51,2 11 62,0 16 28,-4 11 84,-4 9 28,-6 4-11,-6 1-118,-6 0 96,-4-2-102,3 2 29,4 4-941,6 13 915,4-42 1,4 6-7,7 10 0,4 9 0,1-3-2,0 14 0,2 1-393,2-8 0,1 3 1,-1-5 389,1 0 0,-3-6-14,-3-6 1,-2-3-202,-3-10 1,-2-4 183,1 34-16,-5-20 44,-3-5 761,-9 2-741,-6-4 0,-5 5-12,1-9 1,-2 2 300,-9 20 1,0 1-304,5-17 0,3-3 0,1-4 0,2-1-6,-13 36 323,8-8-328,7-6-23,4 20-134,7-28-173,3 2-119,5-42-341,6-10-1904,1-8 2705,5-5 0,-5-3 0,-2-1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24.993"/>
    </inkml:context>
    <inkml:brush xml:id="br0">
      <inkml:brushProperty name="width" value="0.08571" units="cm"/>
      <inkml:brushProperty name="height" value="0.08571" units="cm"/>
      <inkml:brushProperty name="color" value="#E71224"/>
    </inkml:brush>
  </inkml:definitions>
  <inkml:trace contextRef="#ctx0" brushRef="#br0">23 80 7011,'-13'-1'2615,"3"0"-2833,10 1 218,0 0 11,53-13 51,-27 7 487,40-9 755,-46 9 405,-7 2-527,-8 0-281,-3 1-452,-2 1-264,-3-1-90,-1 0-84,-4 0-5,0 2 5,1-1-11,3 2-101,2-2-112,1 1-129,1-2-22,0 1 34,0 1 1445,0-1-1194,3 2 79,6-1 34,11 1-34,13 4-130,13 1-60,10 3 44,7 0 74,5 0 60,-2-1-49,-2 1-34,-8 2-51,-5 4 12,-10 3-85,5 13 141,-15-7-264,6 10-313,-11-12-140,2 1-242,3-5-256,5-3-803,15-7 2096,30-21 0,-35 10 0,8-14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25.497"/>
    </inkml:context>
    <inkml:brush xml:id="br0">
      <inkml:brushProperty name="width" value="0.08571" units="cm"/>
      <inkml:brushProperty name="height" value="0.08571" units="cm"/>
      <inkml:brushProperty name="color" value="#E71224"/>
    </inkml:brush>
  </inkml:definitions>
  <inkml:trace contextRef="#ctx0" brushRef="#br0">1 1 12158,'3'2'-1960,"0"-1"979,-3-1 1,0 0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25.962"/>
    </inkml:context>
    <inkml:brush xml:id="br0">
      <inkml:brushProperty name="width" value="0.08571" units="cm"/>
      <inkml:brushProperty name="height" value="0.08571" units="cm"/>
      <inkml:brushProperty name="color" value="#E71224"/>
    </inkml:brush>
  </inkml:definitions>
  <inkml:trace contextRef="#ctx0" brushRef="#br0">21 24 8612,'-11'-13'3299,"2"3"-3209,9 10 633,0 0-555,78 8-62,-39-5-92,15 1 0,2 0-14,1-3 0,11-1-45,6 0 45,5-2 0,-3-2 0,-5 0 0,-10-1 51,-13 3 27,-14 1 169,-11 1-63,-10 0 12,-6 3-56,-2 1-78,-1 4 22,4 1-84,4 4-56,6 0 17,7 1-213,8-3-342,9-2 286,9-4 163,7-3 94,7-3-27,1-6-158,-2 1 18,-11-4 72,-10 6-106,-14 1-123,-12 3 375,-8 0 84,-6 4-34,-1 1-11,-2 6 1,3 2-40,1-1-292,2 0-167,3-2 118,12-2 335,-2-4-5,9-2 11,-3-2 0,0-3-6,0 2-257,-3-3-1065,-6 3 1328,-5 6 0,-5-3 0,-4 2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26.405"/>
    </inkml:context>
    <inkml:brush xml:id="br0">
      <inkml:brushProperty name="width" value="0.08571" units="cm"/>
      <inkml:brushProperty name="height" value="0.08571" units="cm"/>
      <inkml:brushProperty name="color" value="#E71224"/>
    </inkml:brush>
  </inkml:definitions>
  <inkml:trace contextRef="#ctx0" brushRef="#br0">16 9 5874,'-8'-5'0,"1"1"0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27.450"/>
    </inkml:context>
    <inkml:brush xml:id="br0">
      <inkml:brushProperty name="width" value="0.08571" units="cm"/>
      <inkml:brushProperty name="height" value="0.08571" units="cm"/>
      <inkml:brushProperty name="color" value="#E71224"/>
    </inkml:brush>
  </inkml:definitions>
  <inkml:trace contextRef="#ctx0" brushRef="#br0">0 12 7117,'6'1'3305,"-1"-1"-2292,-5 0-940,31 2-34,-6 1 0,33 0-27,-7 1-12,11-3-135,8 0-22,6-1 157,-1-2 168,-7-2 202,-11-1 61,-16-1 348,-16 2-17,-12 1-376,-9 1-162,-3 1 891,-1 1-1149,0 4 34,0 9 0,0 11-6,0 16 1,0 12-68,0 12 34,-6 8 33,-2 5 1,-7-2 5,0-6 0,1-7 28,2-8 33,5-5-27,1-2 11,4 2 0,1 3-45,1 5 0,3 5 0,4 5 0,4 2 0,1 1-6,1-4 6,-4-8 90,-1-9 246,-5-12 140,-1-8-101,-2-8-106,0-2 61,-1 12-257,-3-4-39,-1 13-34,-2-7 0,0 2 0,2 1-6,2-2 6,2 2-5,1-3-68,1-2 62,3-5 11,2-3 11,2-3 28,-1-1 45,-4 0 78,-1 2 12,-2 4-84,-1 3-34,-3 3-56,-2 2 0,-2 1 11,3 3-11,1-3-34,3-2-207,1-5 185,0-7 56,0-6 34,2-4 156,-1 6 34,1-1-89,-2 9-62,0 0-40,-5 1-22,-1 2-11,-5-3-280,1-2-1691,-7-3-2090,6-10 4061,-5-2 0,10-7 0,2 0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28.725"/>
    </inkml:context>
    <inkml:brush xml:id="br0">
      <inkml:brushProperty name="width" value="0.08571" units="cm"/>
      <inkml:brushProperty name="height" value="0.08571" units="cm"/>
      <inkml:brushProperty name="color" value="#E71224"/>
    </inkml:brush>
  </inkml:definitions>
  <inkml:trace contextRef="#ctx0" brushRef="#br0">111 395 12180,'-13'-6'174,"3"1"-404,10 5-1685,0 0 1915,26-51 896,-12 22 941,18-39-594,-24 40-565,-4 9-460,-5 5-134,-6 7-33,-1 4-46,-7 2-5,3 1-5,1 0 5,3 0-95,3 0-157,3 0-392,1 0 1131,-1 0-45,-1 0 7,-3 0-186,-1-1-134,-4 0-73,0-1-23,-3-1 68,0 1-6,1 1-33,3 0-62,3 0-179,4 0-68,2-1-33,5-1 280,8 0 0,10 1 6,13 0 89,7 1 79,4 1-34,3 0 5,-4 4 35,-1 4-29,-4 5-22,-1 1 151,30 5-224,-1-10-339,-14-3 0,4-2 283,0-9 0,5-4-86,4-3 0,7-2 1,-4-1 40,7-3 0,-1 0 20,18-7 0,-8 1 25,-10 3 50,-24 9 96,-13 5-23,-5 3-33,-7 2 5,-5 2 6,-2 2-1,21 10 499,-2-3-593,23 5-1,-5-8-5,7-4-100,4-3 94,2-7 6,-3-2 0,-9-6 34,-10 1 162,-16 4 173,-13 3-201,-10 5-168,-6 2-56,-3 1 62,2 3 11,1 2-17,6 4-224,2 2-336,4-1-807,3-4-3338,-1-2 4705,-4-9 0,-5 4 0,-5-4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31.713"/>
    </inkml:context>
    <inkml:brush xml:id="br0">
      <inkml:brushProperty name="width" value="0.08571" units="cm"/>
      <inkml:brushProperty name="height" value="0.08571" units="cm"/>
      <inkml:brushProperty name="color" value="#E71224"/>
    </inkml:brush>
  </inkml:definitions>
  <inkml:trace contextRef="#ctx0" brushRef="#br0">20 297 13883,'6'8'756,"-1"-1"-655,-5-7-146,0 0-341,-3-11 10,2 7 365,-2-7 11,3 10 3137,0 1-2790,-3-1-162,1 1-112,-4-1-23,2 1-44,0 0-6,1 0-73,2 0-1126,0 0 1132,5 0 67,5 0 112,7 0-50,9 0 16,5 0-67,3 0 45,2 0-56,1 0 12,0 0-12,2 0 5,2 0-5,4 0-112,7 0-145,4 0-141,6 0-90,4 0 130,1-1 100,2-1 185,1-2 45,-4-1 28,-4 0 180,-10 2 144,-11 1-4,-14 2-73,-9 0-197,-9 4 12,-3 2-18,-2 5-38,1 0-6,1 2-129,0-3-100,1 0-102,1-3 331,-2-4 387,0-1 128,-4-2-168,0 0-45,-1-3 34,0-1-190,-1-4-96,-1 0-16,-2 1-28,0 2-6,0 1-359,-3-4 163,1 2 123,0-3-11,0-1-39,1-2 123,-1-6 319,-5-17 34,-1 7-17,-6-12-129,-2 16-67,-4 2-67,-5 4 0,0 5-73,0 3 0,1 3-62,11 3-44,3 2-28,12 0-96,2 2 196,0-2 90,0-1 79,-1 0 94,-2-2 12,0 0-123,-1 0-113,0 2-5,1 0-39,2 3-504,0-1 353,8 5 38,4 5 147,11 5 5,7 7 33,6 2-27,4 3-6,1 0 6,-4 1 156,-5-2-56,-6 2 29,-7-2-29,-5 3-39,-3-1-16,-2 2-51,-1 0 0,2-2-6,2-1-33,3-2-101,11 0 84,-4-9 56,8-2 34,-9-10 38,-5-3 46,-4 0-62,-5 0 101,-4 0-51,-3 0-145,-5 0-39,-5 3-96,-4 1-196,-2 5-330,2 3-874,7 3-2526,4-1 4100,4 0 0,0-8 0,0-2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38.683"/>
    </inkml:context>
    <inkml:brush xml:id="br0">
      <inkml:brushProperty name="width" value="0.08571" units="cm"/>
      <inkml:brushProperty name="height" value="0.08571" units="cm"/>
      <inkml:brushProperty name="color" value="#E71224"/>
    </inkml:brush>
  </inkml:definitions>
  <inkml:trace contextRef="#ctx0" brushRef="#br0">2657 10 11105,'7'1'2117,"-1"-1"-1921,-6 0 62,0 0-135,-2-4-123,1 2-342,-3-2 34,3 4-268,-3 0-136,2 0 443,0 0 269,0 0 2997,2 0-2824,-2 0-167,0 0 436,1 0-66,-1 0-320,1 0 28,-1 0-45,-1 0 17,0 1-50,0 0-1,1 1-5,0 0 0,0 0-50,0 0-40,2-1 18,-1 2 66,0 0 6,0 3 0,-2-1 62,-3 4 274,-1 0-68,-5 4-144,-2 0-74,-2 3 6,0-2-22,0 0-34,2-2 0,3-2 0,2-3-6,5 0-28,0-4 1,1 1 33,-1 4 50,-1 1 6,-5 5 17,-2 3 101,-4 0 16,-1 4-5,-12 7-135,6-6-11,-8 3 6,11-9-45,1-3 6,5-3-6,3-2-6,3-3 6,3-1-50,3-1 33,-2 2 17,1 1 73,-5 4 33,-2 1 45,-3 2-22,-5 3 95,-15 11-117,5-5-40,-9 6-17,14-11-50,3-2 0,4-3-11,4-2 5,4-3-5,-1 2 6,1 0-1,-9 10 40,2-2 94,-11 10 46,2-3 0,-6 4-29,-3 1-32,-3 1-40,-1-1-23,-8 5-44,14-12-6,0 1 5,19-15-5,4-2 0,4-3 6,-1 0-6,-1 2 0,-5 4 73,-7 6 184,-26 22-139,6-3 0,-21 14-18,16-12-27,0-2-67,5-5 27,6-4-33,8-7 6,7-6 0,8-5 33,4-5 11,3-1 17,0-1 85,-2 1-35,-4 2-117,-5 3-5,-9 6-1,-9 3-39,-9 8 45,-7 5 17,-25 16-11,22-14-1,-9 6-5,35-22-56,10-6-5,6-3 55,5-3 0,1 0-44,-7 10 44,-2 2 6,-10 12 6,-2 2 0,-4 3 5,-4 1 34,-11 7-12,12-13-27,-3 4 27,17-19 1,6-4-28,4-3 27,4-3-33,1-1 6,0 0 50,-1 1 33,-2 2-44,-4 3-39,-25 19-1,-1 1 40,-21 17-45,6-5 6,1 2-1,2-5 1,0 3-6,18-16-6,3-1-44,19-16 44,3-3-78,2-1 79,1 0-6,-1 1-12,-1 3 23,-1 1 34,-3 3 11,0 1-34,-2 1 28,-1-1 23,0-1-12,0-2-11,2-2-28,0-1-5,2-1 27,0-2-38,1 2-57,0-2 6,1 5-5,-1-2 55,-1 4 6,-2 1 0,-2 1 6,0 1 66,-5 2-38,5-5 0,-1 1 16,4-6-50,2-2 6,1 0-6,0-1-919,2 0 35,1 2-836,-5 9-2162,-3 4 3882,-8 8 0,8-11 0,-1-2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17.216"/>
    </inkml:context>
    <inkml:brush xml:id="br0">
      <inkml:brushProperty name="width" value="0.08571" units="cm"/>
      <inkml:brushProperty name="height" value="0.08571" units="cm"/>
      <inkml:brushProperty name="color" value="#E71224"/>
    </inkml:brush>
  </inkml:definitions>
  <inkml:trace contextRef="#ctx0" brushRef="#br0">17 354 12948,'-9'-5'-1731,"1"1"1395,8 4-840,0 0 1176,33-11 392,-17 5 425,24-7 359,-28 9 203,-4 0-332,-5 3 813,-2 0-1821,-1-1-39,0-1-73,0-6-33,1-4-141,3-7-55,5-7 212,6-6 85,3-4 5,3 1 78,-4 4 213,-4 8 12,-5 7-147,-5 8-77,-2 5-46,-1 3-861,0 1 766,2-1 62,-2 0 45,2-1 84,-1-1 100,0 0-33,0 0-106,-1 1-45,0 0-40,0 0-5,1 1 0,-1-1-5,1 0-74,0 0-44,1-1-11,0 0-85,3 0-10,-3 2 88,1 0 35,-1 1 106,2 0 84,-1 3 314,6 8-258,-2 1-34,5 7-100,-5-7 111,6 7-117,-2-5 62,4 4-51,-2-3 23,1 2-34,2 4-6,-2 2 6,1 2 0,-2 0-11,-2-2-163,4-1-296,-7-8-1121,0-1-2122,-6-8 3713,-2-2 0,0-2 0,0-1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41.496"/>
    </inkml:context>
    <inkml:brush xml:id="br0">
      <inkml:brushProperty name="width" value="0.08571" units="cm"/>
      <inkml:brushProperty name="height" value="0.08571" units="cm"/>
      <inkml:brushProperty name="color" value="#E71224"/>
    </inkml:brush>
  </inkml:definitions>
  <inkml:trace contextRef="#ctx0" brushRef="#br0">34 20 6641,'-18'-1'532,"3"1"722,15 0 1592,0 0-1989,24-4 151,-18 3-134,19-3-269,-25 4 498,0 0-1103,0-3 0,0 2 0,0-3 12,0 4 21,0-1-16,3 1 95,0 0 73,4 0 84,0 1-6,-1 1-84,0 2-22,-1-1-56,-1 0-23,-2-2-11,0 1-67,0-1 39,3 1-33,4 0 28,4 2 10,6 3-44,4 1 12,4 1 77,3 1-55,-3 0 22,-1 1 117,-6-3 51,-5 1-11,-2 1-146,-7-3-27,1 2 4,-2-1-38,0 1 0,5 1 38,9 9-32,0-3-1,9 6 28,-3-3-39,0 1 0,1 0 6,-3 2-1,-2-2 46,-1 7 10,-7-7 18,1 4-68,-6-8 28,-2-2-33,4 1 5,-1-1-11,4 0 11,11 8 23,-2-6-34,9 9 0,-8-10-6,-2 1 0,-5-2 6,-3-1 0,-2-1 0,-3 0 6,0-2 0,2 5 5,-1-2-11,5 4 5,-2-4 1,3 0 0,3 1 10,2 2-16,2 0 12,10 8-12,-9-5 11,5 4-11,-14-7 0,-3-4 5,-2 2-5,-2-2 0,0 0 0,5 5 0,-3-4 0,5 3 0,-1-4 0,3 0 0,3 2 6,3 1-6,2 0 6,2 1-6,1-1 0,1-1-6,-4 1 12,4 1 33,-11-3-28,3 1-5,-11-4-6,1-2 6,-2 2 33,8 3-39,-3-1 0,6 1 0,-5-2-5,3-1 5,-2 1 0,1 1-6,-2-1 0,-2 1-34,-1-1 29,2 8-22,-5-4 33,4 8 0,-4-4 0,2 2 5,0 3-5,3 0 0,1 2 0,14 7 11,-5-8-5,8 3 5,-10-13-11,-2-3 46,-6-3 111,-3-1-17,-5 0 100,-1 3-156,-2 0-33,1 6 5,-1-1-23,3 3-21,-2-1-7,2 1-5,2 1 0,1-3 0,3 0 0,5 4-5,-4-7 5,4 4 0,-7-8 0,0 1 11,-2 0 22,2 1 1,-1 1-17,5 9 22,-3-5-5,6 7 5,0-6 22,3 2-61,4-2 12,2-2 27,4-1-34,0-2 29,0-1-28,-1 0 66,-2 0 158,7 9-118,-11-4-17,4 8-39,-11-6 6,0 2-23,0 1-22,8 12-12,-4-10 29,7 8-1,-6-14-27,2-2 50,1-2-50,2-3 44,-4-3-44,-1-2-1,-7-2 1,-2 0-6,-6-1-34,-2 0 23,-1 0 5,0 1 1,2 0 5,2 1 5,1 1 1,3 1 0,0-1 38,7 2-44,-5-2 12,3 0-12,-8-2 5,0-1-5,-3-1 6,0 0-12,-1 0-5,0 3 11,0-3 0,2 3 0,-1-2 0,1 1 0,2-2-6,1 2-55,1-2-29,-1 0 6,0-1 23,0 0 100,-2-1-6,-2 0 23,-3 0-363,-1 0-892,-12-5-1943,-5 1 3142,-14-4 0,12 4 0,3 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05.360"/>
    </inkml:context>
    <inkml:brush xml:id="br0">
      <inkml:brushProperty name="width" value="0.08571" units="cm"/>
      <inkml:brushProperty name="height" value="0.08571" units="cm"/>
      <inkml:brushProperty name="color" value="#E71224"/>
    </inkml:brush>
  </inkml:definitions>
  <inkml:trace contextRef="#ctx0" brushRef="#br0">99 184 10774,'8'13'1995,"-2"-3"-1004,-6-10 90,0 0-997,-50-10-51,38 6-5,-38-7 23,50 9 55,0 0 230,0-2 185,2-2-67,0-1-140,3-4-152,-1 0 6,1-3 34,-2 0-62,0 0-101,0 2-39,0 1-196,0 2-174,3 2 314,5 1 51,8 1 5,13-1-68,15 0 68,3 1 0,4 1 0,34-3-188,-26 3 0,1-1 194,25 1 27,-6 0-33,-9 3-56,-10 0 34,-8 1 22,8 0-6,-18 0-27,11 2-180,-15 4 96,4 5-79,7 5 123,5 2 370,7 2-328,-15-6 1,2-1 30,26 4-84,19 5 84,-39-13 0,-8 0 0,-8-3 0,-6 1-11,-4-1-62,1 2-34,0 2-246,22 8 168,-9 0-22,20 8-79,-12-4 158,6 3 128,0 0 5,-2 0-5,-5-3-11,1 4 11,-21-10-6,-3-1 6,-21-7 0,-3-4 0,0 3 6,0-1 0,5 3-1,3 3 1,4 3-6,14 9-6,-8-4 6,10 3-5,-12-8-1,-2-3 6,-2-3 0,-5-2 0,-3-2 112,-4-1 190,-3-3 292,-1 1-313,-5-2-136,-2 0-55,-2 0-23,0 0-67,2 0-84,2 0-146,2 0-1708,1 0 477,-3-1-3250,-1-1 4711,-6-2 0,6 1 0,-1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06.260"/>
    </inkml:context>
    <inkml:brush xml:id="br0">
      <inkml:brushProperty name="width" value="0.08571" units="cm"/>
      <inkml:brushProperty name="height" value="0.08571" units="cm"/>
      <inkml:brushProperty name="color" value="#E71224"/>
    </inkml:brush>
  </inkml:definitions>
  <inkml:trace contextRef="#ctx0" brushRef="#br0">16 285 6792,'-9'1'2739,"2"0"-2397,7-1 2010,0 0-1668,37-13-214,-22 8-78,28-10-11,-32 10 50,-4 3-78,-3-1-118,-3 3-151,0-1-84,1 1-230,2 0 230,4 2 73,6 7-34,5 7-33,7 6 50,4 5-56,2 1 0,-1 3 6,-1-3-1,-5-2 29,-3-3-29,-3-5 1,-5-2 5,-2-6 28,-2-2-39,-3-4-5,-2-1 5,-2-3 39,2 0-39,0-3 0,7-8-73,4-9 62,6-12 11,2-8-67,3-5 67,-3-2-39,-3 2-12,-5 3 51,-7 5 51,-5 3-7,-3 5-32,-1 2-12,0 5 0,-3 3-6,0 3 0,-2 3 6,0 2 0,2 2 0,1 3-28,1 2-28,1 3-257,0 0 201,0 7 106,0 7 6,1 12 0,3 9 6,3 8 33,4 3 0,1 4-39,2-3 0,2-3-213,0-8-503,4-9-617,2-11-5276,-1-7 6609,0-7 0,-10-1 0,-4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08.229"/>
    </inkml:context>
    <inkml:brush xml:id="br0">
      <inkml:brushProperty name="width" value="0.08571" units="cm"/>
      <inkml:brushProperty name="height" value="0.08571" units="cm"/>
      <inkml:brushProperty name="color" value="#E71224"/>
    </inkml:brush>
  </inkml:definitions>
  <inkml:trace contextRef="#ctx0" brushRef="#br0">6 75 6635,'-3'-1'107,"0"1"-550,3 0 354,53-6 89,-29 0 162,39-4 202,-48 5 778,-7 1 494,-5 1-616,-6 1-472,-5-1-60,-4-1-29,-4-2-61,2 0-398,3 0-50,4 2-2314,4-1 610,3 4-278,3-1 1539,2 2 493,-1 0 0,0 0 0,-3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08.937"/>
    </inkml:context>
    <inkml:brush xml:id="br0">
      <inkml:brushProperty name="width" value="0.08571" units="cm"/>
      <inkml:brushProperty name="height" value="0.08571" units="cm"/>
      <inkml:brushProperty name="color" value="#E71224"/>
    </inkml:brush>
  </inkml:definitions>
  <inkml:trace contextRef="#ctx0" brushRef="#br0">16 58 9318,'10'-4'241,"-1"2"767,2 0 336,-2 1-206,-6-1-444,-1 0-252,-2 1-206,0-1-7,-1 0-61,-1 0-61,-1-1-40,-1 2-67,2-1-4318,1 2 2839,3 5-509,-1 0 660,0 5 1328,-1-3 1305,0-4 953,0-1-1250,-1-2-572,-5-3 18,-2-2 11,-3-2 118,1-2-79,2 1-504,4 0-179,2 2 179,2 0-40,3 1-44,3 1-112,6 2-79,1 1-363,0 1-320,-1 0 23,-3 2-208,-3 0 1143,-3 2 0,-3-2 0,0-1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09.433"/>
    </inkml:context>
    <inkml:brush xml:id="br0">
      <inkml:brushProperty name="width" value="0.08571" units="cm"/>
      <inkml:brushProperty name="height" value="0.08571" units="cm"/>
      <inkml:brushProperty name="color" value="#E71224"/>
    </inkml:brush>
  </inkml:definitions>
  <inkml:trace contextRef="#ctx0" brushRef="#br0">21 1 6826,'2'3'3377,"0"0"-2117,-2-3-1680,-11 2-33,9 0 279,-9 2-184,14 1-387,1 3-482,3 8-761,0 1 1988,-3 3 0,-1-9 0,-3-3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09.510"/>
    </inkml:context>
    <inkml:brush xml:id="br0">
      <inkml:brushProperty name="width" value="0.08571" units="cm"/>
      <inkml:brushProperty name="height" value="0.08571" units="cm"/>
      <inkml:brushProperty name="color" value="#E71224"/>
    </inkml:brush>
  </inkml:definitions>
  <inkml:trace contextRef="#ctx0" brushRef="#br0">0 1 7123,'57'77'111,"-1"0"1,-23-15 0,-2-13 0,15-25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09.860"/>
    </inkml:context>
    <inkml:brush xml:id="br0">
      <inkml:brushProperty name="width" value="0.08571" units="cm"/>
      <inkml:brushProperty name="height" value="0.08571" units="cm"/>
      <inkml:brushProperty name="color" value="#E71224"/>
    </inkml:brush>
  </inkml:definitions>
  <inkml:trace contextRef="#ctx0" brushRef="#br0">0 1 7464,'10'11'-178,"-2"-1"1,-8-10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10.386"/>
    </inkml:context>
    <inkml:brush xml:id="br0">
      <inkml:brushProperty name="width" value="0.08571" units="cm"/>
      <inkml:brushProperty name="height" value="0.08571" units="cm"/>
      <inkml:brushProperty name="color" value="#E71224"/>
    </inkml:brush>
  </inkml:definitions>
  <inkml:trace contextRef="#ctx0" brushRef="#br0">0 0 9044,'5'11'213,"-1"-2"-247,-4-9-678,18 50 175,-1-25 318,18 40-307,-5-37 431,4 1 22,-1-2 73,1 0 403,-4-2 947,-3-2-946,-5 0 889,10 30-1164,-13-24-79,21 35-402,-16-41-259,12 8 23,1-14-101,1-3-23,1-2 712,-5-2 504,-7 1 645,-9-3 190,-9 1-214,-5-1-531,-4 2-118,0 1-179,0 1-56,0 4-135,0-1-72,0 3-34,4 0-6,5-2-223,7 0 66,5-3 12,3-2 101,-3-1 50,-2-3 0,-4 0 56,-6-2 11,-3 0 28,0 2-33,-4-1-62,3 4 0,-1-2-34,2 0-190,4 0-611,12-3-1310,5 0 2145,8-4 0,-15 0 0,-6-1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11.324"/>
    </inkml:context>
    <inkml:brush xml:id="br0">
      <inkml:brushProperty name="width" value="0.08571" units="cm"/>
      <inkml:brushProperty name="height" value="0.08571" units="cm"/>
      <inkml:brushProperty name="color" value="#E71224"/>
    </inkml:brush>
  </inkml:definitions>
  <inkml:trace contextRef="#ctx0" brushRef="#br0">1510 2203 8724,'9'8'3837,"-2"-2"-3344,-7-6 269,0 0-762,0-20-258,-1 11 6,-2-15 0,-1 13 107,-5-2 128,1-5 17,-3-5 392,-1-6 241,-2-6-113,-5-6-228,-5-4-130,-6-2-156,-7 0-6,-5 4-45,-4 2 39,4 6-61,4 5-331,11 4-4013,8 4 3229,8 2 45,7-1 728,2-16 1109,2 4 79,2-16 39,0 9 11,1-2-353,-1 0-45,-6 2 3213,-6 3-3554,-19-9-90,1 14 0,-11-6-62,10 16-621,-8-7 56,13 7 246,-5-9 90,17 8 100,2-5 113,5-2 78,0-3 241,3-1 436,-2-1-78,-2-1 129,-16-13-576,1 13-18,-14-10-28,6 17-3425,-1 2 3325,-1 1 27,2 2-27,1 0 11,6 2-17,1-2-17,7 0 17,0-2 56,4 0 3544,0-2-3281,1 2 95,-1-2-139,-3 2-163,-2 0-45,-8 1 34,-20-8-28,8 8-12,-11-4-10,18 11-51,2 1-34,12 5-16,1 0-23,10 6 73,1-2 67,0-1 11,-1-1 18,-2-1 21,-2-1-66,-5 0-51,-3-1-6,-5 0-117,-6-2-196,-4 3-325,-20-5 218,16 8-241,-6 0-1371,27 5-3396,7 2 5434,6-2 0,0 3 0,0-1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33.187"/>
    </inkml:context>
    <inkml:brush xml:id="br0">
      <inkml:brushProperty name="width" value="0.08571" units="cm"/>
      <inkml:brushProperty name="height" value="0.08571" units="cm"/>
      <inkml:brushProperty name="color" value="#E71224"/>
    </inkml:brush>
  </inkml:definitions>
  <inkml:trace contextRef="#ctx0" brushRef="#br0">0 3 9044,'6'6'280,"-1"-2"-336,-5-4-964,0 0 656,-6 0 364,5 0 818,-2 0 498,7-1 476,-1 1-318,0-1-3541,-3 1 577,5-1 89,4 0 1401,5-3 0,-4 2 0,-2-1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13.796"/>
    </inkml:context>
    <inkml:brush xml:id="br0">
      <inkml:brushProperty name="width" value="0.08571" units="cm"/>
      <inkml:brushProperty name="height" value="0.08571" units="cm"/>
      <inkml:brushProperty name="color" value="#E71224"/>
    </inkml:brush>
  </inkml:definitions>
  <inkml:trace contextRef="#ctx0" brushRef="#br0">0 14 8259,'7'1'5288,"-1"-1"-5014,-6 0 1592,0 0-1502,2-2-151,-2 1-73,2-3-107,-2 4-10,0-2-23,0 1-6,0-1 672,1 0-722,1 2 51,1-1-34,1 1 27,2 3 12,1 2-5,0 3 5,2 4-11,-3 0 11,0 1 0,-1 0 33,-1 1-27,0 1 55,1 0-55,-1-1 0,2-1 27,-2-2-22,3-2-11,-3 0 0,3-2 0,-3 1 0,3-2-5,-4-1 5,2-1 11,-3 0-5,0-1 55,-2-1-22,0-1-33,0 1-12,1 0 6,1 1-11,3 1-22,1 3 27,3 1-50,0 0 56,2 1-6,1-1 1,1 1-1,1-1 1,-2-1 5,0 2-6,-2-1-61,-1 0 67,-2 0 0,-1 0 5,-1 1 46,0 1-46,0 1 1,0 0 33,1 2-39,-1-2 0,1 1 0,1-2 6,0 1-6,2-2 11,5 8 28,-1-5-39,4 5-5,-6-4 5,0-1-6,-3-1-5,0 0 5,-3-2 6,-2-1 17,-2-1 39,-1-3-50,1 4 5,0-1 39,4 2-44,2 4-1,4 3 12,13 17 17,-5-7-34,10 10 5,-11-12-3397,-3-2 3392,-3-2 6,-3-2 0,-2-4 61,-2 3-62,-3-6-5,1 3-5,-1-5 3397,2 2-3392,2 1-51,13 14 51,1-4 0,8 11 6,-3-10-6,-2-1 6,0-2 33,-6-4-34,-4-1-5,-3-4 6,-3-2-6,-3-1 0,-1 0 62,2 3-62,-2 0 0,4 4-6,0 0 0,2 2 6,2 3 0,6 9-5,-5-8 5,2 4 28,-7-13-23,-2-2-5,-2-2 0,0-3 0,-3 1 0,2-1 0,0 2 0,2 2 6,1 4-6,10 16 6,-3-3-1,10 14 1,-6-11-6,2-1 0,-1-3 5,-2-4-5,-3-6 6,-1-1 0,-5-6 5,-2 0-11,-2-4 5,-1 1-5,3 3 0,1 3 0,4 3 0,1 3 0,2 2 0,2 1-33,2-2-130,5 3 163,-4-8 0,2 2 0,-9-8 0,-1-1 6,-5 0 0,3 5 22,-4-1-23,4 7 40,-2-2-11,3 4-29,1 2-3391,1 3 3391,2-1 1,7 6-45,-3-10-17,4 2 56,-7-11 0,-3-3 89,-2-3 3393,-5-2-3348,-1 0-72,-1 3-56,2 1-6,1 3 5,4 2 29,2 2-29,2 0-5,1 0 0,0-1-44,1-1 10,0-3 28,7-1 74,-8-4-18,4 1 73,-12-3-50,-1 2-67,-4 0 61,0 2 22,0 2 259,1 11-214,1 6-128,-1 1-1,1 2 29,-1-12-34,2-2-34,1-4-33,2-1 67,-1-3 39,1-1 6,-2-2 40,0 1 4,-2 1-55,3 0 5,-2 1-28,2 2 23,1 0 5,1 1-39,0-1 0,0 1 0,2-2 0,-1 1-67,1-1 11,1-1 56,1 0 0,-1-2 0,0 0 0,-1 0 50,1 4 6,-2 0-5,0 2-1,-3-1 1,-1 0-46,2 2 40,2 4-39,0-3-1,1 1-5,-2-6-106,-1-4-12,1 0 45,0-2 73,-1 0 73,-1 0-22,-1 0 55,-3 1-106,0 0-17,-1 1 17,1-1-5,1 0-309,3 0-292,3-1-452,11-1-1927,3-6 2985,7-5 0,-13 3 0,-3 1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15.585"/>
    </inkml:context>
    <inkml:brush xml:id="br0">
      <inkml:brushProperty name="width" value="0.08571" units="cm"/>
      <inkml:brushProperty name="height" value="0.08571" units="cm"/>
      <inkml:brushProperty name="color" value="#E71224"/>
    </inkml:brush>
  </inkml:definitions>
  <inkml:trace contextRef="#ctx0" brushRef="#br0">19 54 6876,'-10'-8'3254,"2"1"-3192,8 7 442,0 0-78,6-12 442,-4 10-73,5-11 17,-7 13-246,0-2-157,0 0-84,-1 0-101,0 0-96,-1 1-44,0-1-1103,1 2 1058,3 2 17,-1 0 56,1 5 12,-2-4-24,0 3-4,0 4 32,1 5-60,3 7-63,4 6 1,3 8 39,2 1-40,1 2 1,-2-1-1,-1-5-5,-2-3 12,-3-4-12,-1-4 11,-2-2-6,0-3 63,1 2 38,1 2-50,2 3-50,2 4-1,3 3 40,2 2-45,0 1 17,6 13 28,-7-14-1,1 6-44,-7-13 6,-3-8-6,-1 2 6,-1-5 50,0 3 17,3 5 33,2 6 12,3 7-12,3 6 6,1 3-78,-1 1-28,1-2 50,-2-6-12,0 2-44,-4-15 45,-1-1-39,-4-16 5,-1-2 34,-1 1 44,2 2-27,0 5-28,3 5 5,0 4 17,2 5 218,2 2-128,0 0-57,1-3-49,-1-1 27,-1-6-34,-1 1-33,-2-9 0,0 2 0,-2-6 0,-2 4 34,2 7 33,-1 7 40,1 27-96,-2-8 28,1 19-39,-1-21 0,0-2 0,2-8 0,1-5 0,1-9 0,-1-6-50,0-7-247,0-3-594,6-1-308,3 1-2760,7-1 3959,0 2 0,-9-2 0,-3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16.972"/>
    </inkml:context>
    <inkml:brush xml:id="br0">
      <inkml:brushProperty name="width" value="0.08571" units="cm"/>
      <inkml:brushProperty name="height" value="0.08571" units="cm"/>
      <inkml:brushProperty name="color" value="#E71224"/>
    </inkml:brush>
  </inkml:definitions>
  <inkml:trace contextRef="#ctx0" brushRef="#br0">5 20 7083,'-3'-11'-1148,"1"3"1148,2 8 0,0 0 0,0 0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18.631"/>
    </inkml:context>
    <inkml:brush xml:id="br0">
      <inkml:brushProperty name="width" value="0.08571" units="cm"/>
      <inkml:brushProperty name="height" value="0.08571" units="cm"/>
      <inkml:brushProperty name="color" value="#E71224"/>
    </inkml:brush>
  </inkml:definitions>
  <inkml:trace contextRef="#ctx0" brushRef="#br0">338 1 13905,'26'60'15,"0"0"0,-2-5 0,-7-7-15,-17-17 0,0-5 6,0-5-6,0-7 56,0-5 73,0-3 117,0-4-28,0 0-72,0-2-84,0 2-57,-1 1-5,1 3 6,-2 5-6,1 3 0,-1 5-23,0 2 23,1 1 0,-2-1-39,0-3 45,0-1 5,2-8 123,0-2-66,1-6 66,0-1-179,0 3 45,0 1-5,-1 5 5,0 12-12,-2-1-27,-2 8-45,0-4 79,-2-4-35,0 0 40,2-8 45,0-2 118,3-6-35,1-2-55,1 0-62,-1 1 29,1 1-24,-1 5 35,0 5-51,1 6-6,-2 7 6,1 5 56,-3 4-11,-1 13-45,0-16 0,0 3 39,1-23 113,1-5 178,0-5-83,1-2-12,0-1-162,-1 2-62,-1 4 17,-2 7-22,-4 7 22,-3 10-23,-2 7 1,-7 25-1,5-16 7,-3 10 32,9-26-38,0-5 39,4-11-45,2-3 5,2-7-5,3 0 0,-2 3 0,1 3 12,-4 6-7,0 6 6,-3 3 23,-2 2 0,-1-1-3421,0-2 3393,0-3 5,1-2-11,5-8-6,1-2-50,4-6 17,0 0 39,0 2 3387,-1 2-3387,1 4 117,-6 15 6,2-2-27,-7 10-1,1-4-62,-2 1-27,0-1 0,0 1-1,2-6-5,1 6-78,3-12 27,3 2-10,2-12 50,1-3-1,0 1 12,0-2 0,0 2 0,0-1 23,0 3 50,0 6-17,0-1-56,0 5 5,-1-5-5,1 0 0,-1 0-61,1 1-46,0-1-55,0 1-23,0 0-106,0 3 280,0-4 5,0 2 6,0-9 101,0 1 11,0-1 45,0 2-152,0-1 18,0 4-23,0-2 0,0 1-6,0-1-112,0 0-22,0-1 12,0-1 10,0-2 17,1 1 101,-1-5 62,1 2 55,-1-3 40,0 0-196,0 1 28,0-2-51,1 3-162,0-2-179,2 1-561,3 0-1237,0-1 2201,5-1 0,-6 0 0,0 0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21.712"/>
    </inkml:context>
    <inkml:brush xml:id="br0">
      <inkml:brushProperty name="width" value="0.08571" units="cm"/>
      <inkml:brushProperty name="height" value="0.08571" units="cm"/>
      <inkml:brushProperty name="color" value="#E71224"/>
    </inkml:brush>
  </inkml:definitions>
  <inkml:trace contextRef="#ctx0" brushRef="#br0">393 0 6904,'2'4'1579,"0"-2"-1590,-2-2-280,-26 54-224,13-27 173,-18 43 230,23-44 112,4-4 90,2-5 218,2-4-56,0-3 84,0-1 140,0 3 12,0 6 55,0 5-50,0 11-163,0 8-179,0 11-50,0 6 11,-5 6-253,-2-2 197,-5 1-51,-1-9 40,2-4-39,0-10 33,3-8-34,2-6 7,2 5 353,3-6-135,-1 12 66,0-2 85,-4 11 113,-3 6-192,-6 9 146,-6 1 0,-15 25-3750,7-27 3414,-8 11-17,16-34-84,5-10 28,4-5-33,5-8-6,4-4 45,3 5 3358,6 0-3297,2 7 62,5 3 101,-4 3 50,-3 4-56,-4 1-27,-1-1-73,-1-2-63,-3-4 85,-3-1-179,0-11 44,-1-1-50,6-11 0,0-2-129,1 0-67,0 1 124,0 4 66,0 5 6,-1 6 11,-3 17 0,-1-8 23,-3 10 0,2-14 5,0-3-34,2-3 1,0-3-12,3-6-66,0-1 10,1-3 56,0 2 6,4 1-5,1 3-1,5 2 1,-1 0 5,1 2 0,0 0 0,-4-3 11,0-3-6,-4-4 51,-1-2-5,0 0-242,1-1-44,0 0 167,2 0 1,0-1 62,1-3-135,0 0 44,-2 0 96,-1 1 84,-2 3 185,0-1-263,0-1 5,0-1-5,0 1-6,0 0-695,0 2 695,2-1 0,1 1 0,2 0 6,1 1 145,-1 0 28,0 1 56,-1-1-22,-2-1-50,0 0-90,-2 0-337,3 0 79,1 2 96,1-1 55,2 1 34,-5-2 28,1 1-17,-3-1 241,2 0-77,-2-4-30,1 0-22,-1-1 34,0 0-106,0 3-1357,0 1 1536,2 0-85,-1-1 102,1-1 11,-2-3-62,0-1-56,0 2-17,0 0-123,0 2 0,0 2-734,0 0 846,0-1 6,0 1-6,0-2-112,0 0 0,0 2 11,0-3-11,0 1 6,0 0-6,0 2-454,0 0 454,0-1-6,0 1-33,0-4 33,0-1 6,0 0-5,0-3-12,0 3 11,0 0 1,0 1-6,0 1-68,0 2-1534,0 1 493,-3 1-801,1 0 1921,-3 0 0,4 0 0,-1 0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24.112"/>
    </inkml:context>
    <inkml:brush xml:id="br0">
      <inkml:brushProperty name="width" value="0.08571" units="cm"/>
      <inkml:brushProperty name="height" value="0.08571" units="cm"/>
      <inkml:brushProperty name="color" value="#E71224"/>
    </inkml:brush>
  </inkml:definitions>
  <inkml:trace contextRef="#ctx0" brushRef="#br0">21 1 6882,'-4'79'-59,"-1"-19"0,-2 13 0,2-41 1</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29.126"/>
    </inkml:context>
    <inkml:brush xml:id="br0">
      <inkml:brushProperty name="width" value="0.08571" units="cm"/>
      <inkml:brushProperty name="height" value="0.08571" units="cm"/>
      <inkml:brushProperty name="color" value="#E71224"/>
    </inkml:brush>
  </inkml:definitions>
  <inkml:trace contextRef="#ctx0" brushRef="#br0">199 9 7951,'-9'-9'1586,"-44"60"-1317,25-7-197,-4 3 1,2 5 0,5 21-34,11 6-39,8 4-5991,5 14 4848,3-8 1435,2 4 0,-1-46 0,1-15 1</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37.152"/>
    </inkml:context>
    <inkml:brush xml:id="br0">
      <inkml:brushProperty name="width" value="0.08571" units="cm"/>
      <inkml:brushProperty name="height" value="0.08571" units="cm"/>
      <inkml:brushProperty name="color" value="#E71224"/>
    </inkml:brush>
  </inkml:definitions>
  <inkml:trace contextRef="#ctx0" brushRef="#br0">1 1 6204,'0'0'0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38.136"/>
    </inkml:context>
    <inkml:brush xml:id="br0">
      <inkml:brushProperty name="width" value="0.08571" units="cm"/>
      <inkml:brushProperty name="height" value="0.08571" units="cm"/>
      <inkml:brushProperty name="color" value="#E71224"/>
    </inkml:brush>
  </inkml:definitions>
  <inkml:trace contextRef="#ctx0" brushRef="#br0">214 1 12881,'-21'63'287,"-1"-1"1,2-2-1,2-7-192,4-7-50,-1 7-45,1 0 17,3 2-12,3 0 1,3 1 0,1 0 27,2 0-27,0 1-6,-1-1 0,2-4 0,0-5 0,1-6 0,0-6 39,0-4-33,-1-7-6,0-2-56,-2-5-51,-1-1 107,-1-2 213,-3 10-207,1-4 38,0 8-38,1-1 33,3 4-33,-1 7-135,2 20 6,0-13-34,2 11-5,0-23-29,0-4 90,0-5 6,0-3 39,0-5-140,0 0 67,0-3 129,0 1 0,0 2 40,0 12-7,0-4-27,0 11-6,3-12-34,4-2-50,5-5 151,10-6-16,-6-5 83,1-3-27,-11-2 128,-4 0-168,-1 1 6,-1 0-23,0 2 141,-4 4-191,0 1-124,-2 3-217,1 2 89,2 0 33,2 1 91,0-2 94,1-3 34,1-3 6,2-1 38,1 1-4,-1 0 206,-1 3 62,-3 2-50,-6 4-130,-2 1-77,-7 2-51,3 0-930,1 0-991,6-6 1921,3-2 0,3-7 0,1-3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40.026"/>
    </inkml:context>
    <inkml:brush xml:id="br0">
      <inkml:brushProperty name="width" value="0.08571" units="cm"/>
      <inkml:brushProperty name="height" value="0.08571" units="cm"/>
      <inkml:brushProperty name="color" value="#E71224"/>
    </inkml:brush>
  </inkml:definitions>
  <inkml:trace contextRef="#ctx0" brushRef="#br0">153 81 7061,'-14'-7'1075,"4"1"-2564,10 6 5812,0 0-2620,0-5-1081,-2-1-448,-7-5 178,-3 3-100,-8 0-11,-1 0-73,1 3-89,2-1-79,6 2-107,3 1-290,6 0-214,1 3 1266,2-1-755,6 1 60,1 0 40,11 0 40,7 0-40,13 3 0,11 5-140,11 3-28,8 5-191,5-2 202,2-1 6,-2-1 11,-5-3 6,-8 1 128,-11-3 6,-12-1-5,-12 0 5,-7-3-6,-8 0 0,-5 0-27,-1-1 27,2 3-190,3 0 28,2 2-168,2-1 201,1-1 135,3-2 252,7-1 79,-7-2 319,0 0-185,-12 0 39,-4 0-258,-1 0-173,-7 0 50,0 0-50,-5-1-73,2 0-84,4-2-275,0 2-593,4 0-2302,1 1 3221,10-4 33,2 0 212,9-5-49,-2 2-51,-1-2 22,-4 4-44,-5 1-90,-3 2-107,-3 2-525,-1 0 240,2 5 173,4-2 219,10 3 476,10-4-78,15-2-107,11-2-17,13-4-156,3-2-73,2-1-40,-9 1 12,-7 4-11,-13 2-6,-9 1-90,-11 1-240,-9 0 117,-6 0 45,-5 2-235,-2 3-51,0 3-39,0 2 493,3-3 1496,25-3-970,2-10-235,22-5-72,-7-8-1,1-1-39,-5 3-28,-5 1-22,-7 6-39,-4-1-454,-12 7-196,-3 0 280,-9 4-263,-1 5-191,0 3-224,0 9-761,-1 1 1719,1 1 0,-1-9 0,1-3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35.058"/>
    </inkml:context>
    <inkml:brush xml:id="br0">
      <inkml:brushProperty name="width" value="0.08571" units="cm"/>
      <inkml:brushProperty name="height" value="0.08571" units="cm"/>
      <inkml:brushProperty name="color" value="#E71224"/>
    </inkml:brush>
  </inkml:definitions>
  <inkml:trace contextRef="#ctx0" brushRef="#br0">146 69 10259,'-8'-9'599,"1"2"-520,7 7 2077,0 0-1573,4-23 94,-4 17-223,4-18-68,-4 24 410,0 0-745,0 4 5,0-1-6,0 4-16,0-4-29,0-1 6,0-1-11,0 1 12,0 1-12,0 1 5,0 0 29,0 1 44,0-1-11,0 0 17,0-1 45,0-1-370,0-1 471,1 1-168,0 0-74,0-1-21,-1 1 27,0 1 6,0 3 6,0 3-1,0 5-5,0 2 6,0 2 22,0 1-22,0-3 38,0-2 29,0-2-6,0-6-27,0-1-35,0-3 1,0-1-12,0 1-44,0 0 50,0 4 0,0 2 5,0 2-5,0 1 0,1-1 6,-1-2 0,1 0-1,-1-2 90,0-2 85,0-2-24,0 0 1,0-2-207,0 4-34,0 1 84,2 6 0,-1 3 0,3 5-6,-1 1-27,-1 0 33,-1-4 0,-1-3 0,0-3 5,0-3 6,0 0 23,0-2-17,0 0-17,0-2-39,0 1 39,0 1 0,0 2-6,0 3 6,0 4-34,0 1 34,0 1 6,0-1-6,0-2-34,0-2 85,0 1 27,-2-2 23,-3 1 17,-3-1-51,-4 1-67,1 0-95,2 0 83,4-1-44,2-2-28,3 1 23,0 2 27,0 2 1,0 3 33,0-3 0,1-1-6,-1-3 6,1-2 6,-1-1 201,0 3-56,-2 1-45,-2 4-55,-3-3-51,-1 0-6,1-1-27,2-2-12,1 0 6,2-2-17,1 2 44,1 2 12,0 2 0,0 3 6,0 2-12,0 1 12,0 2-6,0 0 62,-1 2 33,-1-2-22,-2-1-1,-2-1-38,0-6-23,1 0-11,1-5 0,3-1-11,0-1-45,1 8 50,-1 0 1,0 9 5,0-3 0,1 2-6,-1-1 6,1-2 0,-3 0 0,1-2 11,-3-1 23,-2 3 0,3-6-34,-2 1-45,4-7 6,1 0-45,1 1 78,0 4-39,2 5 45,4 4-67,3 2 5,7 12 62,-4-9 0,2 4-11,-7-10 6,-4-5 5,-1 2 128,-2 2-66,0-6-12,0 3-50,-1-8 0,1-2-5,-1-3-34,1 1 559,0-2-2340,-1 1-1299,6-2 3119,-2 1 0,2-1 0,-2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40.130"/>
    </inkml:context>
    <inkml:brush xml:id="br0">
      <inkml:brushProperty name="width" value="0.08571" units="cm"/>
      <inkml:brushProperty name="height" value="0.08571" units="cm"/>
      <inkml:brushProperty name="color" value="#E71224"/>
    </inkml:brush>
  </inkml:definitions>
  <inkml:trace contextRef="#ctx0" brushRef="#br0">1 0 6669,'84'17'1041,"-16"-1"-1035,-55-11-68,-5 3 46,-4 0-533,-2 2-649,-2 1 1198,-4 0 0,3-5 0,-3-2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40.521"/>
    </inkml:context>
    <inkml:brush xml:id="br0">
      <inkml:brushProperty name="width" value="0.08571" units="cm"/>
      <inkml:brushProperty name="height" value="0.08571" units="cm"/>
      <inkml:brushProperty name="color" value="#E71224"/>
    </inkml:brush>
  </inkml:definitions>
  <inkml:trace contextRef="#ctx0" brushRef="#br0">0 1 7011,'1'7'196,"0"-1"-460,-1-6 264,0 0 0,0 0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41.111"/>
    </inkml:context>
    <inkml:brush xml:id="br0">
      <inkml:brushProperty name="width" value="0.08571" units="cm"/>
      <inkml:brushProperty name="height" value="0.08571" units="cm"/>
      <inkml:brushProperty name="color" value="#E71224"/>
    </inkml:brush>
  </inkml:definitions>
  <inkml:trace contextRef="#ctx0" brushRef="#br0">193 1 7078,'1'7'2890,"0"-1"-2151,-1-6-240,0 0-315,-7 78-100,-2-40-84,0 12 0,-1 2-235,-9-8 140,-2 1-1686,-9 39 1462,16-33 308,-5 27 11,18-44 229,7 0 35,1-2 100,6 3 196,-4 3 39,-4 3-90,-3 4-128,-8 1-129,-5 4-139,-7-2-96,-3 1-17,3-3-343,4-3-368,8-4 101,3-5 111,10-4 393,6-4 106,10-1 112,4-2 286,-3-1 470,-6-1 347,-7 0-201,-7 1-353,-3 0-224,-9-1-275,-3-1 157,-8 0-179,0-1-140,1 0-431,-1 5-23,7-5-44,3 5 252,7-7 240,2 2-39,0 1 45,1 4 6,2 2 128,1-1 1,2 2 189,0 2-234,-2-9-28,-1 1-51,-2-12-11,1-4-17,-1-2-173,1-1 184,1 0-700,-1 10-66,0 3-993,-5 17-2290,-6-1 4055,-3 7 0,3-17 0,2-5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42.415"/>
    </inkml:context>
    <inkml:brush xml:id="br0">
      <inkml:brushProperty name="width" value="0.08571" units="cm"/>
      <inkml:brushProperty name="height" value="0.08571" units="cm"/>
      <inkml:brushProperty name="color" value="#E71224"/>
    </inkml:brush>
  </inkml:definitions>
  <inkml:trace contextRef="#ctx0" brushRef="#br0">147 4 13693,'-53'0'-1316,"10"-1"1169,47 0 7,6 0-84,6 1 62,6 0-40,-1 3 169,-1 3 33,-6 4 112,-5 5 336,-5 0 68,-3 3-192,-8 3-217,-5 1-40,-8 2-28,-1 0-39,1 1-17,4-1-128,4 1-74,7 2-83,2 1 44,3 5 112,0 2 107,0 2 39,0 1 6,0-3 33,0-1-34,-1-6 29,-3-3 33,-2-7-22,-2-4 5,-2-5-50,0-5-582,3-2-1456,1-7 2038,3-3 0,2 2 0,1-1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43.285"/>
    </inkml:context>
    <inkml:brush xml:id="br0">
      <inkml:brushProperty name="width" value="0.08571" units="cm"/>
      <inkml:brushProperty name="height" value="0.08571" units="cm"/>
      <inkml:brushProperty name="color" value="#E71224"/>
    </inkml:brush>
  </inkml:definitions>
  <inkml:trace contextRef="#ctx0" brushRef="#br0">0 1 12657,'27'3'2195,"-6"0"-2134,-21-3-884,0 0 510,6-1 307,8 1 6,10-1-6,12 1 6,9 0 6,7 0-6,2 1 6,1 1-1,-3 2 6,-4 1-5,-5 1 0,-3-1 10,0 1 18,2-2-34,6-1-90,10-2-397,9-1-106,11 0 99,7 0 343,2 0 151,-2 0 0,-7 0 190,-12 0 472,-3 0-281,-27 0-113,-4 0-60,-23 2-102,-2 3-56,2 2-44,2 2 28,6 0-34,7 0 0,10 0-62,7-3 56,8-3-22,1-2 28,-3-1 124,-7 0 167,-11 0 62,-9 0 22,-10 0-157,-5 0-111,-4 0-102,0 0 6,2 3 17,0-1-28,4 2-145,0-2-34,3-1-129,1 0-157,3-1 73,4-1 157,2-4 195,3-4 29,-2-3 11,1-2-5,-3 2-7,-2 3 1,-1 2-95,-1 2-303,-1 2-61,1 2-533,-3 0-1030,-2 1 2033,-5 0 0,-2 0 0,-3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44.341"/>
    </inkml:context>
    <inkml:brush xml:id="br0">
      <inkml:brushProperty name="width" value="0.08571" units="cm"/>
      <inkml:brushProperty name="height" value="0.08571" units="cm"/>
      <inkml:brushProperty name="color" value="#E71224"/>
    </inkml:brush>
  </inkml:definitions>
  <inkml:trace contextRef="#ctx0" brushRef="#br0">73 0 7408,'2'3'2902,"-1"-1"-3770,-1-2 329,9 5 265,-4-1 274,8 4 454,-5-3 347,0 3 0,0 1 240,-4 2-60,-1 2-169,-2 3-207,-1 2-258,-4 4-112,-3 3-151,-4 4-45,1 2-5,1 5-34,4 1 0,1 3-28,2-1-6,1-1-5,1-5 6,0-6 33,0-6 100,0-8 68,0-3 152,0-6 106,0-2 27,0-1-161,0 0-186,0 1-61,-1 2-40,-2 1-5,-2 5-112,-1 2-184,-2 3-7,2 1-229,-3 5 448,4-6 78,0 1 6,4-8 0,-1 0 34,1-1 44,-2 0-72,1 2-6,0-1 0,0 0 0,-7 3 0,6-5 0,-5-1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47.915"/>
    </inkml:context>
    <inkml:brush xml:id="br0">
      <inkml:brushProperty name="width" value="0.08571" units="cm"/>
      <inkml:brushProperty name="height" value="0.08571" units="cm"/>
      <inkml:brushProperty name="color" value="#E71224"/>
    </inkml:brush>
  </inkml:definitions>
  <inkml:trace contextRef="#ctx0" brushRef="#br0">25 1 6591,'10'9'3791,"-3"-2"-3169,-7-7 487,0 0-1036,-6 6-73,5-5-196,-5 5-196,6-6 3590,0 0-2806,-3-2-196,-1 0-56,-2-2 12,-1 2-136,2 0-16,2 1-667,2 1 567,12 4 100,4 8-90,14 11-39,3 13 45,2 9 39,-2 8 1,-4 3 44,-5 0-40,-5-2 40,-7-6-5,-2-6-1,-5-7 6,0-6-101,0-6-134,0-4-364,2-5-174,-1-1-331,4-2 91,0 1-326,3 0-688,1 2 660,4 3 1182,-1 0 185,1 0 0,-8-7 0,-3-3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48.266"/>
    </inkml:context>
    <inkml:brush xml:id="br0">
      <inkml:brushProperty name="width" value="0.08571" units="cm"/>
      <inkml:brushProperty name="height" value="0.08571" units="cm"/>
      <inkml:brushProperty name="color" value="#E71224"/>
    </inkml:brush>
  </inkml:definitions>
  <inkml:trace contextRef="#ctx0" brushRef="#br0">1 0 10556,'19'19'907,"-3"-5"-812,-16-14 141,0 0-236,13 26-23,-3-16-453,14 20-392,-1-17-846,2 0 1714,4 3 0,-13-7 0,-4-2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48.472"/>
    </inkml:context>
    <inkml:brush xml:id="br0">
      <inkml:brushProperty name="width" value="0.08571" units="cm"/>
      <inkml:brushProperty name="height" value="0.08571" units="cm"/>
      <inkml:brushProperty name="color" value="#E71224"/>
    </inkml:brush>
  </inkml:definitions>
  <inkml:trace contextRef="#ctx0" brushRef="#br0">1 1 6977,'5'0'-116,"-1"1"0,-4-1 1</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48.629"/>
    </inkml:context>
    <inkml:brush xml:id="br0">
      <inkml:brushProperty name="width" value="0.08571" units="cm"/>
      <inkml:brushProperty name="height" value="0.08571" units="cm"/>
      <inkml:brushProperty name="color" value="#E71224"/>
    </inkml:brush>
  </inkml:definitions>
  <inkml:trace contextRef="#ctx0" brushRef="#br0">35 1 11693,'-23'72'-2279,"11"1"1634,20-56 645,9 6 0,-6-18 0,-1-2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36.560"/>
    </inkml:context>
    <inkml:brush xml:id="br0">
      <inkml:brushProperty name="width" value="0.08571" units="cm"/>
      <inkml:brushProperty name="height" value="0.08571" units="cm"/>
      <inkml:brushProperty name="color" value="#E71224"/>
    </inkml:brush>
  </inkml:definitions>
  <inkml:trace contextRef="#ctx0" brushRef="#br0">217 58 14281,'-15'-18'851,"3"3"-476,-46 7-145,30 5-185,-42-6-45,50 8-56,10-1-247,6 2-229,4-1 420,6 1 112,6 0 34,8 0 16,5 3 28,1 1-10,-3 2-7,-5-1-10,-6-2 5,-5-1-12,-3-2-38,-1 1 128,-3-1-50,2 0 23,1 0-17,5 0-6,6 0-45,6 1-22,10 0 17,3 3-34,7-1 5,1 0 6,0 2 23,-5-2-34,-3 0 34,-8 1-34,-6-1-6,-6-1 6,-4 1 6,-1 0 27,-3-1-22,4-1 51,3 1 78,21-2-140,-1 1 6,19-1-1,-9 0 6,1 0 62,-3-2 123,3 0-78,-17-1-6,-2 1-112,-18 2-23,-4 0-33,-1 0 101,0 0-39,2 0 5,5 0 45,4 0-17,9 1-33,5 0 39,11 0-40,6-1 40,4 0-39,1-1-6,-5-1 0,-4 0 0,-9 1-73,-6 0 34,-7 1-12,-5 0-55,-2 0 22,-2 2 45,0-1-68,-1 4 1,0-3-1,0 0 35,-1-1 38,-2-1 28,1 0 6,-3 0 6,2 0 39,-2 0-40,0 0-5,-1 0 34,1 0-34,-1 0 0,1 0 6,0 0-6,-1 0 0,1 0 0,0 0 336,0 0-2129,7 1-492,7 0 2285,14 1 0,-12-1 0,0-1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48.973"/>
    </inkml:context>
    <inkml:brush xml:id="br0">
      <inkml:brushProperty name="width" value="0.08571" units="cm"/>
      <inkml:brushProperty name="height" value="0.08571" units="cm"/>
      <inkml:brushProperty name="color" value="#E71224"/>
    </inkml:brush>
  </inkml:definitions>
  <inkml:trace contextRef="#ctx0" brushRef="#br0">25 1 11329,'3'10'2588,"-1"-2"-2124,-2-8-38,0 0-426,-13 48-336,10-28-370,-10 37-279,13-41-3273,30 7 4012,-14-10 201,23 3-128,-24-9-354,-4-2 432,-4 4 11,-3 0-319,-3 5 403,-1 4 0,0-7 0,0 1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49.152"/>
    </inkml:context>
    <inkml:brush xml:id="br0">
      <inkml:brushProperty name="width" value="0.08571" units="cm"/>
      <inkml:brushProperty name="height" value="0.08571" units="cm"/>
      <inkml:brushProperty name="color" value="#E71224"/>
    </inkml:brush>
  </inkml:definitions>
  <inkml:trace contextRef="#ctx0" brushRef="#br0">1 1 11390,'11'1'2616,"-2"0"-2134,-9-1-29,0 0-453,0 44-274,0-29-521,1 33-700,11-43-2427,3-2 3922,11-3 0,-12 0 0,-3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0.386"/>
    </inkml:context>
    <inkml:brush xml:id="br0">
      <inkml:brushProperty name="width" value="0.08571" units="cm"/>
      <inkml:brushProperty name="height" value="0.08571" units="cm"/>
      <inkml:brushProperty name="color" value="#E71224"/>
    </inkml:brush>
  </inkml:definitions>
  <inkml:trace contextRef="#ctx0" brushRef="#br0">169 9 0,'-91'-5'106,"57"1"1,-10 13-1,57-5 1</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0.523"/>
    </inkml:context>
    <inkml:brush xml:id="br0">
      <inkml:brushProperty name="width" value="0.08571" units="cm"/>
      <inkml:brushProperty name="height" value="0.08571" units="cm"/>
      <inkml:brushProperty name="color" value="#E71224"/>
    </inkml:brush>
  </inkml:definitions>
  <inkml:trace contextRef="#ctx0" brushRef="#br0">0 1 10713,'73'6'-1572,"-1"0"0,2-1 0,-5 0 1572,10 0 0,-26-3 0,-17-1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0.893"/>
    </inkml:context>
    <inkml:brush xml:id="br0">
      <inkml:brushProperty name="width" value="0.08571" units="cm"/>
      <inkml:brushProperty name="height" value="0.08571" units="cm"/>
      <inkml:brushProperty name="color" value="#E71224"/>
    </inkml:brush>
  </inkml:definitions>
  <inkml:trace contextRef="#ctx0" brushRef="#br0">0 1 6697,'6'1'112,"-1"0"-398,-5-1 286,0 0 0,0 0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1.445"/>
    </inkml:context>
    <inkml:brush xml:id="br0">
      <inkml:brushProperty name="width" value="0.08571" units="cm"/>
      <inkml:brushProperty name="height" value="0.08571" units="cm"/>
      <inkml:brushProperty name="color" value="#E71224"/>
    </inkml:brush>
  </inkml:definitions>
  <inkml:trace contextRef="#ctx0" brushRef="#br0">48 1 6568,'-22'72'-41,"15"-54"0,-11 56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1.699"/>
    </inkml:context>
    <inkml:brush xml:id="br0">
      <inkml:brushProperty name="width" value="0.08571" units="cm"/>
      <inkml:brushProperty name="height" value="0.08571" units="cm"/>
      <inkml:brushProperty name="color" value="#E71224"/>
    </inkml:brush>
  </inkml:definitions>
  <inkml:trace contextRef="#ctx0" brushRef="#br0">9 4 9666,'-5'-2'106,"1"0"-336,4 2 1,0 0-1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3.119"/>
    </inkml:context>
    <inkml:brush xml:id="br0">
      <inkml:brushProperty name="width" value="0.08571" units="cm"/>
      <inkml:brushProperty name="height" value="0.08571" units="cm"/>
      <inkml:brushProperty name="color" value="#E71224"/>
    </inkml:brush>
  </inkml:definitions>
  <inkml:trace contextRef="#ctx0" brushRef="#br0">26 3 6759,'-14'-1'302,"2"0"-677,12 1 375,0 0 0,0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3.651"/>
    </inkml:context>
    <inkml:brush xml:id="br0">
      <inkml:brushProperty name="width" value="0.08571" units="cm"/>
      <inkml:brushProperty name="height" value="0.08571" units="cm"/>
      <inkml:brushProperty name="color" value="#E71224"/>
    </inkml:brush>
  </inkml:definitions>
  <inkml:trace contextRef="#ctx0" brushRef="#br0">0 910 7139,'6'7'4190,"-2"-2"-3748,-4-5 455,0 0-516,15 0-101,-12-2-280,12 0-219,-12-2-111,4-2 22,8-3 218,10-4 90,12-2 28,12-6 39,9-2 40,8-3-18,1 2-77,-1 1 38,-7 4-44,-8 2-6,-7 4 0,-6 1-12,-4 1-77,-1-1-46,1 0-336,4-2-654,39-15 1125,-9 1 92,-16 6 1,1 0 211,35-15 273,4-2-44,-4 3 94,-11 4-33,-14 6-90,-17 8-185,-15 4-185,-11 6-100,-6 1-34,-3 2 205,3 2-289,4 2-118,7-1-207,9 1-296,11-4 257,10-4 308,11-7 140,7-5 28,1-5 112,-3-3 44,-7 0 124,-11 3 34,-10 5-73,-13 3-163,-7 5-33,-9 3-73,-4 1-1053,-2 4-51,0-1-520,10-2-2531,10-6 4155,15-8 0,-17 8 0,-2 2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3.766"/>
    </inkml:context>
    <inkml:brush xml:id="br0">
      <inkml:brushProperty name="width" value="0.08571" units="cm"/>
      <inkml:brushProperty name="height" value="0.08571" units="cm"/>
      <inkml:brushProperty name="color" value="#E71224"/>
    </inkml:brush>
  </inkml:definitions>
  <inkml:trace contextRef="#ctx0" brushRef="#br0">0 217 6994,'66'-37'1461,"0"0"1,-6 4 0,-13 3-1311,-24 6-78,-8 5-73,-3 4-185,-2 4-498,1 5-1014,-1 3 1697,4 2 0,-7 1 0,0-1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44.089"/>
    </inkml:context>
    <inkml:brush xml:id="br0">
      <inkml:brushProperty name="width" value="0.08571" units="cm"/>
      <inkml:brushProperty name="height" value="0.08571" units="cm"/>
      <inkml:brushProperty name="color" value="#E71224"/>
    </inkml:brush>
  </inkml:definitions>
  <inkml:trace contextRef="#ctx0" brushRef="#br0">3 0 8399,'14'9'101,"-3"-2"-101,-11-7-101,0 0 40,-13 2-46,10-1-710,-8-1 817,16-3 0,-1 0 0,0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3.891"/>
    </inkml:context>
    <inkml:brush xml:id="br0">
      <inkml:brushProperty name="width" value="0.08571" units="cm"/>
      <inkml:brushProperty name="height" value="0.08571" units="cm"/>
      <inkml:brushProperty name="color" value="#E71224"/>
    </inkml:brush>
  </inkml:definitions>
  <inkml:trace contextRef="#ctx0" brushRef="#br0">1 90 8304,'4'8'2795,"-1"-2"-2078,-3-6 62,0 0-1317,39-46-1137,-29 34-1691,29-34 3366,-39 49 0,0-2 0,0 2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4.028"/>
    </inkml:context>
    <inkml:brush xml:id="br0">
      <inkml:brushProperty name="width" value="0.08571" units="cm"/>
      <inkml:brushProperty name="height" value="0.08571" units="cm"/>
      <inkml:brushProperty name="color" value="#E71224"/>
    </inkml:brush>
  </inkml:definitions>
  <inkml:trace contextRef="#ctx0" brushRef="#br0">0 108 10478,'76'-53'1685,"-16"9"-1685,-51 34 0,-22 20 0,9-8 0,-12 14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4.125"/>
    </inkml:context>
    <inkml:brush xml:id="br0">
      <inkml:brushProperty name="width" value="0.08571" units="cm"/>
      <inkml:brushProperty name="height" value="0.08571" units="cm"/>
      <inkml:brushProperty name="color" value="#E71224"/>
    </inkml:brush>
  </inkml:definitions>
  <inkml:trace contextRef="#ctx0" brushRef="#br0">1 151 6753,'9'6'-196,"-1"-2"157,44-60-163,-38 31 202,38-39 0,-51 53 0,-1 6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6.024"/>
    </inkml:context>
    <inkml:brush xml:id="br0">
      <inkml:brushProperty name="width" value="0.08571" units="cm"/>
      <inkml:brushProperty name="height" value="0.08571" units="cm"/>
      <inkml:brushProperty name="color" value="#E71224"/>
    </inkml:brush>
  </inkml:definitions>
  <inkml:trace contextRef="#ctx0" brushRef="#br0">8 725 9167,'-4'-5'482,"1"0"-1917,3 5-351,0 0 1204,39-18 526,-17 9 56,27-13 840,-33 16-493,-8 3 6010,-5 2-6004,-16 1-247,0 0-66,-11 0-40,5 2-68,3-1-83,5 2-314,5 0-274,4-2 5,6 1 135,7-2-34,8 1 325,7 0 263,3 0 45,-3 1 107,-6 2 1085,-9-2 343,-6 1-583,-4-1-341,-1-2-516,-3 0-11,0 0-78,-2 0-6,2 0-40,0 0-744,2 0 0,6-1 118,8-3 178,10-2 197,10-5 101,24-3 190,-14 2 0,13 0 39,-27 5 34,-5 2 5,-6 0 40,-3 0-57,-1 0-134,7-6-207,0 1-313,11-6-230,1 1-433,7-3 1004,10-4 252,7-3 1110,7-4 4,4-3-246,-3 2 242,5-5-847,-29 13-162,0 2-96,-27 13 1,-4 2-6,0 2-414,8-2-304,-3 2-94,9-3-644,-2-1-2364,7-3 3675,9-7 145,10-5 257,11-5 550,11-5-499,4 0 1024,2 3-800,-8 3-296,5 0-196,-27 9-40,0 2-270,-27 8-1096,-6 5-202,-3-1 1568,0-1 0,-6 2 0,1-2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6.296"/>
    </inkml:context>
    <inkml:brush xml:id="br0">
      <inkml:brushProperty name="width" value="0.08571" units="cm"/>
      <inkml:brushProperty name="height" value="0.08571" units="cm"/>
      <inkml:brushProperty name="color" value="#E71224"/>
    </inkml:brush>
  </inkml:definitions>
  <inkml:trace contextRef="#ctx0" brushRef="#br0">1 12 8035,'8'6'1871,"-1"-2"-1871,-7-4-3903,0 0 3903,5-9 0,-3 6 0,4-7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6.709"/>
    </inkml:context>
    <inkml:brush xml:id="br0">
      <inkml:brushProperty name="width" value="0.08571" units="cm"/>
      <inkml:brushProperty name="height" value="0.08571" units="cm"/>
      <inkml:brushProperty name="color" value="#E71224"/>
    </inkml:brush>
  </inkml:definitions>
  <inkml:trace contextRef="#ctx0" brushRef="#br0">0 483 6938,'28'5'7057,"-5"-1"-6648,-23-4-230,0 0-179,21-11-230,-15 8-414,15-9-296,-20 12 357,5 0 129,8 0 353,13 0 101,14-1 140,16-9 398,13-6-118,7-12 68,1-3-91,-6-1 68,-8 2-179,-12 3-68,-10 3-134,-11 4-6,-7 4-66,-7 4-12,-7 3-1518,-5 5-325,-3 2 678,0 2 762,6 0 347,10-2 56,13-8 162,16-7-38,8-8 4,6-4 80,-2 0 156,-7 4 72,-10 4-144,-11 3-7,-10 7-50,-7 2-235,-8 5-156,-3 2-1009,-7 1 252,-19 4-3125,-8 4 4038,-17 5 0,22-4 0,6-1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6.844"/>
    </inkml:context>
    <inkml:brush xml:id="br0">
      <inkml:brushProperty name="width" value="0.08571" units="cm"/>
      <inkml:brushProperty name="height" value="0.08571" units="cm"/>
      <inkml:brushProperty name="color" value="#E71224"/>
    </inkml:brush>
  </inkml:definitions>
  <inkml:trace contextRef="#ctx0" brushRef="#br0">82 0 6938,'7'11'3232,"0"-3"-3232,-7-8-3255,0 0 2074,-27 1 1181,5 3 0,-9-2 0,16 2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7.533"/>
    </inkml:context>
    <inkml:brush xml:id="br0">
      <inkml:brushProperty name="width" value="0.08571" units="cm"/>
      <inkml:brushProperty name="height" value="0.08571" units="cm"/>
      <inkml:brushProperty name="color" value="#E71224"/>
    </inkml:brush>
  </inkml:definitions>
  <inkml:trace contextRef="#ctx0" brushRef="#br0">17 6 6938,'-9'-3'325,"1"1"-325,8 2-111,0 0 1,0 0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8.202"/>
    </inkml:context>
    <inkml:brush xml:id="br0">
      <inkml:brushProperty name="width" value="0.08571" units="cm"/>
      <inkml:brushProperty name="height" value="0.08571" units="cm"/>
      <inkml:brushProperty name="color" value="#E71224"/>
    </inkml:brush>
  </inkml:definitions>
  <inkml:trace contextRef="#ctx0" brushRef="#br0">1 1 6848,'5'11'7085,"-1"-1"-6631,-4-10-2515,0 0 2078,72-14-17,-36 16 0,59-10-85,-54 18-256,0 0 173,-3-1-67,1-1-73,-3-1-135,-1 0-100,-2 0-191,-2 1 213,3 1-655,2-1-722,5-2 1741,7-2 157,10-2 285,7-3 505,8-6-538,4-3 1540,-5-4-929,-8 1-544,-14 2-207,-16 6-5,-14 2-68,-9 3-34,-4 0 135,-2 5-50,2 5-90,1 7-90,3 6-951,1 1-399,4 0-61,6-3 1501,5-8 661,9-5 504,4-5-409,1-3-117,-2 0-79,-8-1-252,-8-1-123,-8 1-79,-6 0 6,1 2-112,-2 5 0,5 4-386,1 5-438,5 1-1002,5-2 337,8-4 1354,8-4 135,6-4 151,4-2 454,20-5 308,-24 2-448,8-4-247,-31 5-207,-7 1-11,-7 1-84,-4 0-61,-2 4-600,0 2-733,0 5 1130,1 3 348,7 6 0,-6-10 0,2 2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8.299"/>
    </inkml:context>
    <inkml:brush xml:id="br0">
      <inkml:brushProperty name="width" value="0.08571" units="cm"/>
      <inkml:brushProperty name="height" value="0.08571" units="cm"/>
      <inkml:brushProperty name="color" value="#E71224"/>
    </inkml:brush>
  </inkml:definitions>
  <inkml:trace contextRef="#ctx0" brushRef="#br0">0 0 6955,'10'10'184,"-2"-2"-335,-8-8-167,0 0 1,0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07.128"/>
    </inkml:context>
    <inkml:brush xml:id="br0">
      <inkml:brushProperty name="width" value="0.08571" units="cm"/>
      <inkml:brushProperty name="height" value="0.08571" units="cm"/>
      <inkml:brushProperty name="color" value="#E71224"/>
    </inkml:brush>
  </inkml:definitions>
  <inkml:trace contextRef="#ctx0" brushRef="#br0">26 6 6529,'-14'-3'-392,"3"1"392,11 2 0,0 0 0,0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44.787"/>
    </inkml:context>
    <inkml:brush xml:id="br0">
      <inkml:brushProperty name="width" value="0.08571" units="cm"/>
      <inkml:brushProperty name="height" value="0.08571" units="cm"/>
      <inkml:brushProperty name="color" value="#E71224"/>
    </inkml:brush>
  </inkml:definitions>
  <inkml:trace contextRef="#ctx0" brushRef="#br0">3 24 6406,'-1'-13'-38,"-1"3"1,2 10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9:58.592"/>
    </inkml:context>
    <inkml:brush xml:id="br0">
      <inkml:brushProperty name="width" value="0.08571" units="cm"/>
      <inkml:brushProperty name="height" value="0.08571" units="cm"/>
      <inkml:brushProperty name="color" value="#E71224"/>
    </inkml:brush>
  </inkml:definitions>
  <inkml:trace contextRef="#ctx0" brushRef="#br0">0 0 6848,'10'10'-1064,"-2"-2"1064,-8-8 0,0 0 0,0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01.310"/>
    </inkml:context>
    <inkml:brush xml:id="br0">
      <inkml:brushProperty name="width" value="0.08571" units="cm"/>
      <inkml:brushProperty name="height" value="0.08571" units="cm"/>
      <inkml:brushProperty name="color" value="#E71224"/>
    </inkml:brush>
  </inkml:definitions>
  <inkml:trace contextRef="#ctx0" brushRef="#br0">638 1 6938,'2'12'1237,"0"-1"-1074,-2-11-1199,0 0-230,-26 18 1266,19-12 403,-20 13 1496,28-18-711,5-1-348,1 0 56,3-1 61,-2-1-228,-3-2-320,-3 1-169,-1 0 40,-1 0-117,0 1-141,0-1-22,0 0-162,0 0-213,0 1-208,-1 1 622,0 0 90,-4 1 162,-2 0 12,-6 6-102,-4 2-139,-5 8-56,-1 1-6,-3 1-202,3 0-397,1-2-124,1 0 140,3-1 208,1 0 168,3 2 201,0-1 6,2 2 40,0 1-29,-8 7 50,1-6 1,-8 7-17,2-11-45,-5 1-291,-2 0-673,-4-1-245,1 0-2051,-10 3 3221,17-6 39,-5 2 0,21-7 0,4 3 0,5-5 0,2-1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02.482"/>
    </inkml:context>
    <inkml:brush xml:id="br0">
      <inkml:brushProperty name="width" value="0.08571" units="cm"/>
      <inkml:brushProperty name="height" value="0.08571" units="cm"/>
      <inkml:brushProperty name="color" value="#E71224"/>
    </inkml:brush>
  </inkml:definitions>
  <inkml:trace contextRef="#ctx0" brushRef="#br0">1750 0 6199,'8'10'1539,"-38"48"-979,14-43-364,-28 37-196,33-49-582,2-2-431,5-1 369,-1 0 246,4 0 398,0 0 34,0 3 50,0 5 179,-3 5 342,-3 6 178,-3 3 641,-5-1-556,-5 1-241,-4-3-78,-5-2-152,0-3-106,1-3 17,5-2-44,5-4-202,6-1-62,6-3-365,3-1-72,2 2 258,1 0 151,0 5 28,-1 10 45,-3 0 5,-5 9 6,-7-5-22,-4 0-34,-4 0 0,-2-3-28,1-2-358,1-3-337,2-4-576,3-2-1681,2-2 2543,5-1 432,3 0 5,4-1 61,3 4 533,0 3-56,0 4-432,-5 5 566,-4 2 1289,-6 0-707,-9-2-705,-6-2-208,-7-2-72,-5-1 1,-1-1 10,-15 2-247,21-5-33,-2 0-145,29-8-164,7 0 197,4-1 112,1 1 34,2 3-79,6 5 45,-3 1 56,3 1 33,-6-4 58,-2-1-24,-3-1-50,-4-1-68,-3 0-5,-2-3-61,2 0-102,4-2-140,1 0-61,3 0-22,0 2 240,1 1 146,-2 6 67,-3 2 90,-3 5 213,-7 1 106,-3 2-151,-5 1-129,-4 0-73,-6 0 12,-5 0-34,-3-2 44,-1-1-38,6-4-102,7-3-83,6-2-96,12-2 118,4 3-67,7 4-185,1 5-297,0 4 257,0 1 298,0-2 50,-1-4 526,-1-6-111,-3-4-263,-4-2-68,-3-1-40,-4 0-44,1 0-11,-2-1 6,5 1-91,0 0-139,6 0 146,1 4-58,4 3-88,0 6-185,0 6-515,-1 5-51,-1 1 583,0 0 403,-1-7 515,0-4 426,-3-6-650,0-5 90,-5-2-11,1-4-51,-1 1-168,-1-2-5,2 1-78,0 1-68,2 2-45,2 4 50,-4 18 1,2-1 33,-4 14-28,3-9-5,0-3 44,2-3-50,0-6 40,2-4 16,-4-1-23,3-4-33,-3-1-78,1-3 78,-7 2 0,7-3 0,-3 0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04.584"/>
    </inkml:context>
    <inkml:brush xml:id="br0">
      <inkml:brushProperty name="width" value="0.08571" units="cm"/>
      <inkml:brushProperty name="height" value="0.08571" units="cm"/>
      <inkml:brushProperty name="color" value="#E71224"/>
    </inkml:brush>
  </inkml:definitions>
  <inkml:trace contextRef="#ctx0" brushRef="#br0">108 0 6859,'5'4'5596,"0"-2"-5361,-5-2-78,0 0-207,-45-1-292,30 2-291,-34-1-146,44 6 320,2-1 95,3 2-106,0 1 173,4 5-62,2 5 287,3 6-30,-1 4 68,-1-1 34,-3-1 281,0-9 251,-3-6-207,0-4-196,-1-4-96,0 0-33,0 1 0,0-2 0,0 0 0,0 0-67,0-2-90,0 2 230,0 4 28,2 3 33,2 7 34,3 4-78,3 5-45,1 5 50,8 19-89,-3-11 50,5 12-51,-3-17-5,0-2 11,2-3-5,2-3 5,2-2 45,11 11-56,-9-5 73,6 10-11,-13-4 10,-4 2-4,-2 3 21,-3-2-27,-2-1 11,2-3 11,2-1-84,5 0-45,6-2 39,6 1-50,8-3-123,4-1-39,6-1-18,3-3 108,0 1 55,-1-2 28,-5 1-61,-6-1 94,-5 2 12,-4 1 68,-7 0-29,0 0-34,-4-1-5,0-2-151,1 0-353,-1-2-460,0-1-2093,10 5 3057,-7-8 0,9 4 0,-7-6 0,3 2 235,1 2-67,2 4 67,-1 1 28,0 1 29,-4 2-91,-2-2-195,-3 0 755,-3-2-391,-3-3-169,-3-4-77,-2-3-46,2-1-78,0-1 73,5 0 16,7-1 97,8 0 105,8 0-72,8 0-46,1 3 18,3 0 38,-4 4 79,-2 1-151,-6-1 145,2 10-190,-14-8-100,-1 5-1,-14-10 39,-4-3-39,-2-2 1,-2-2 21,-1-2-27,2 2-1,0 0 63,3 4-29,0-1-34,4 6 74,1 0 167,2 2-95,3 1-78,-2-3-17,1 0 11,1 3-67,-4-6-72,1 3-1,-7-7 17,-3-1 56,-1-2 0,-1 1 5,-2 2 57,0 12 11,0 1-40,0 14-27,0-6-6,4 1-101,4-5 28,8-6 40,12-5 33,17-7 0,-18-3 0,4-3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06.708"/>
    </inkml:context>
    <inkml:brush xml:id="br0">
      <inkml:brushProperty name="width" value="0.08571" units="cm"/>
      <inkml:brushProperty name="height" value="0.08571" units="cm"/>
      <inkml:brushProperty name="color" value="#E71224"/>
    </inkml:brush>
  </inkml:definitions>
  <inkml:trace contextRef="#ctx0" brushRef="#br0">136 1 6803,'-13'1'124,"3"0"-124,10-1 957,0 0-100,26 17-95,-15-11-11,18 12 268,-23-15-168,-4-2 1003,-1-1-2139,-1 2 145,0 4 84,0 6 56,0 6 44,-1 5 80,-4 5-29,-3 4 22,-6 2-44,1 2-17,0 2-50,1-1 61,3 1-61,2-1 5,3 0-6,3 0-5,0 1-61,1 2-23,0 4 50,0 7 29,0 4-1,0 6 0,-3 0 6,-1-1-5,-3-5 5,3-7-11,-1-8 11,2-8 11,0-10-6,2-7 1,0-6-6,1-5-39,0 0-28,-1-1 61,1 3-39,-2 5 45,-1 10 0,-1 8-50,-2 10 50,-2 7 5,0 4-5,-2-2 6,2-4-6,1-9 0,3-9 0,1-9 45,1-5-40,0-6 1,1-1 44,1-3-50,0 0-56,0 0 23,0 2 22,0 4 5,0 3 6,0 6 34,0 4-40,5 15 0,-1-8-50,4 7-5,-4-15 50,1-5 5,-4-5-173,1-1-45,-2-4 224,0 1 89,0-3 203,0 3-203,-2 1-83,1 3 39,-3 6-45,3 3-96,0 5-301,1 14 201,3-9 17,1 6 111,4-18 29,-2-2 39,1-4 39,-2-1-39,-1-1 12,-1 8 21,-2-5-16,0 6-11,-1-4 5,0 2-6,2 0 29,2 0-34,2-1-129,8-2 224,-2-4-61,6-3-28,-4-3 10,0-3-16,-4 2-235,-1-1 235,-6 1 45,-1 1 11,-2 1 454,-2 1-387,1 0-95,-1-1-28,1-1-123,1 1 5,0-1-89,0 2 95,4 1 112,4 1 39,3-1-157,6 4 107,-7-2 11,2 4 6,-9-2-1,-2 1 158,-1-1-46,0 2-117,0-5-39,0 2 28,0-2-140,3 1 11,3 2 140,6-1 56,2 2-6,0-2-44,0 0 39,-1 4-6,-6-4-34,-1 3 40,-5-7 129,-1 0 111,0-3 186,0 0-432,0-2-297,0 2-111,0-1 27,0 4-1025,0 2-1781,-5 3 3148,-2-1 0,1-3 0,0-3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08.863"/>
    </inkml:context>
    <inkml:brush xml:id="br0">
      <inkml:brushProperty name="width" value="0.08571" units="cm"/>
      <inkml:brushProperty name="height" value="0.08571" units="cm"/>
      <inkml:brushProperty name="color" value="#E71224"/>
    </inkml:brush>
  </inkml:definitions>
  <inkml:trace contextRef="#ctx0" brushRef="#br0">23 69 7895,'11'5'6873,"-2"-2"-6330,-9-3 1,0 0-455,-15-34-89,10 25-50,-11-25-236,14 34 151,0 0 63,1 5-7,0 0 34,1 5-11,0-2-84,1-2 140,4 0 107,2-3 106,4 0 34,0 0-57,0-1-50,-2 0-84,1 1 17,-1 1-68,4 0 1,4 1 28,10 2-29,13 1 85,22 0-90,28-2-246,-29-3 0,4-1 265,9-1 1,6 0-18,-4-1 0,6 1 0,-4-1 14,5 0 1,-1 0-17,18 0 0,-7 1 28,-5 0-28,-19 1 0,-8 2-11,23 5-45,-21 1 0,20 3-11,-29 0 61,6 1-61,14 4-561,-26-8 0,4 0 566,12 0 1,4 0 27,9 0 1,3-1 9,0 0 0,2-2-85,8 0 0,-5-1 80,-27-2 1,-5 0 28,5-1 0,-6-1 0,3 1 516,-4-1-516,-10 0-68,-11-2-60,-15 1 1178,-9 0-1353,-6-1 220,-7 1-220,-6-1 303,-8 0 34,-3 0 16,-2 0 62,4-4 174,2-12-275,11-4-11,2-12 0,7 2-168,-4-2-778,-7 0-2622,-29-1-1019,-24 2 4587,-24 2 0,33 12 0,13 6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09.331"/>
    </inkml:context>
    <inkml:brush xml:id="br0">
      <inkml:brushProperty name="width" value="0.08571" units="cm"/>
      <inkml:brushProperty name="height" value="0.08571" units="cm"/>
      <inkml:brushProperty name="color" value="#E71224"/>
    </inkml:brush>
  </inkml:definitions>
  <inkml:trace contextRef="#ctx0" brushRef="#br0">0 1 7067,'11'5'4895,"-3"0"-4627,-8-5-177,0 0-2,3-1-83,-3 1-1,3-1-72,-3 5 62,0-1 5,0 3 100,4 0 276,6 2 240,8 4-129,8 4 17,8 3-370,5 5-55,6 1-23,-2 3-45,1 0-6,-2 2 35,-2 1-35,0-1 6,0 0-5,3-3 33,4-2-5,4-4-29,5-6 1,1-4 0,-3-4 33,-7-4 67,-11-2 202,-11-1 113,-12 0-192,-6 0-44,-5 0-157,-2 0-73,-9 0 40,2 0-421,-7 0-1120,8 1-1686,2 6 3232,4 3 0,0-2 0,0-1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11.254"/>
    </inkml:context>
    <inkml:brush xml:id="br0">
      <inkml:brushProperty name="width" value="0.08571" units="cm"/>
      <inkml:brushProperty name="height" value="0.08571" units="cm"/>
      <inkml:brushProperty name="color" value="#E71224"/>
    </inkml:brush>
  </inkml:definitions>
  <inkml:trace contextRef="#ctx0" brushRef="#br0">14 25 6753,'-7'-14'269,"0"3"-432,7 11-133,0 0 335,0 7 50,11 1 96,3 8-118,12-2 1031,-1 1 291,-2-5-476,-6-1-364,-6-5-118,-5-2 297,-4-1 880,-2-1-1608,0-3 0,0 1-174,0-3-106,0 2-95,0-2 140,1 0 190,4-2 45,3 1 45,3-3-45,1 2 11,-2 1-5,-2 1-6,-1 3 0,-2 1 0,1 1-56,1 0-73,3 0-56,4 0-123,6 0-236,6 0-312,6 4-416,5-1-1864,3 3 3136,1-3 0,-18-1 0,-5-2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11.655"/>
    </inkml:context>
    <inkml:brush xml:id="br0">
      <inkml:brushProperty name="width" value="0.08571" units="cm"/>
      <inkml:brushProperty name="height" value="0.08571" units="cm"/>
      <inkml:brushProperty name="color" value="#E71224"/>
    </inkml:brush>
  </inkml:definitions>
  <inkml:trace contextRef="#ctx0" brushRef="#br0">0 1 6479,'5'3'453,"-1"-1"-946,-4-2 527,24 4 420,5-2-326,26 4-122,3-4 1125,2 1-649,0-1-326,-6-2-111,-9 2-34,-10-1-11,-8 1-61,-11 1-286,-5 0 195,-7 0-503,-2-1 163,-2 1-57,0 0-325,0 1 852,0-1 22,0-1 610,6-1-156,6-1 1242,11 0-911,8-3-516,2-2-179,3-1-51,-3 1-34,-3 3-5,-4 1 0,-4 1-151,-3 0-140,-5 1 145,0 3-39,-2 4-627,3 3-672,2 3 739,5 0 745,14-2 0,-18-5 0,7-3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11.994"/>
    </inkml:context>
    <inkml:brush xml:id="br0">
      <inkml:brushProperty name="width" value="0.08571" units="cm"/>
      <inkml:brushProperty name="height" value="0.08571" units="cm"/>
      <inkml:brushProperty name="color" value="#E71224"/>
    </inkml:brush>
  </inkml:definitions>
  <inkml:trace contextRef="#ctx0" brushRef="#br0">0 0 6574,'7'13'358,"-1"-2"-319,-6-11 1020,0 0-970,37-2-89,-28 3-767,29-1-386,-38 2 733,0 2 420,0-1 78,0 0 818,4-1 537,6 0-558,8 1-489,5-1-167,1 0-74,-2 0-33,-2 0 28,-3 2-56,-4-2-33,-2 1 5,-2-1-17,-4-2-28,0 1-95,-4 0-274,0 1-90,0-1-40,1 1-476,5 0 505,5 2 414,6-1 40,7 1-555,6 1-409,4 0 824,3 1 100,-1-1 45,-4 1 0,-15-4 0,-8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45.073"/>
    </inkml:context>
    <inkml:brush xml:id="br0">
      <inkml:brushProperty name="width" value="0.08571" units="cm"/>
      <inkml:brushProperty name="height" value="0.08571" units="cm"/>
      <inkml:brushProperty name="color" value="#E71224"/>
    </inkml:brush>
  </inkml:definitions>
  <inkml:trace contextRef="#ctx0" brushRef="#br0">0 1 7929,'13'1'-146,"-3"1"499,-10-2-783,0 0 1,0 0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12.576"/>
    </inkml:context>
    <inkml:brush xml:id="br0">
      <inkml:brushProperty name="width" value="0.08571" units="cm"/>
      <inkml:brushProperty name="height" value="0.08571" units="cm"/>
      <inkml:brushProperty name="color" value="#E71224"/>
    </inkml:brush>
  </inkml:definitions>
  <inkml:trace contextRef="#ctx0" brushRef="#br0">1 1 6154,'9'14'-118,"-1"-3"0,-8-11 1</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12.730"/>
    </inkml:context>
    <inkml:brush xml:id="br0">
      <inkml:brushProperty name="width" value="0.08571" units="cm"/>
      <inkml:brushProperty name="height" value="0.08571" units="cm"/>
      <inkml:brushProperty name="color" value="#E71224"/>
    </inkml:brush>
  </inkml:definitions>
  <inkml:trace contextRef="#ctx0" brushRef="#br0">0 150 6585,'48'-41'61,"-1"-1"1,27-23-67,-71 63 10,-3 2 96,-8 7-101,-12 8-3717,-9 6 3717,-11 5 0,19-12 0,5-4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14.113"/>
    </inkml:context>
    <inkml:brush xml:id="br0">
      <inkml:brushProperty name="width" value="0.08571" units="cm"/>
      <inkml:brushProperty name="height" value="0.08571" units="cm"/>
      <inkml:brushProperty name="color" value="#E71224"/>
    </inkml:brush>
  </inkml:definitions>
  <inkml:trace contextRef="#ctx0" brushRef="#br0">2547 1 6210,'-5'0'655,"1"-1"5433,4 1-6088,-72 52 12,50-37-12,-56 41 0,69-51 0,0 3 5,-3 3 90,-5 2 1,-4 6 27,-4 2 34,-5 3-79,0 1 28,-3 1-22,3-2-39,1-3-11,5-3-29,4-3 1,4-4-6,3 1 0,3-3 0,0 2 6,-6 10 55,0-3 102,-8 12 83,-2-3-50,-6 2-34,-5 3 23,-4-2-28,-1 0-62,1-4-11,5-4-61,-1-1-23,15-8-34,-1 2-16,13-4 10,0 6 35,-3 6 5,-4 6 0,-2 6 0,-14 14 5,10-15 40,-7 4 73,12-21-29,1-6 91,-1-1-23,0-5-45,1 0-62,1-2-33,3-1-17,3 0-67,2 2 5,-1 7 6,-1 1-11,-2 9 5,1-2 62,1-2-6,1 0 12,0-5-6,-1-1 129,-9 1-22,2-4 10,-9 4-21,4-4-7,-2 1-78,-1 2-11,1 3 6,1 2-6,1 4 6,2 2-6,1 2-51,3 0-16,2-3 67,2-3 0,3-4 45,0-2-40,-2-3 46,-2 0 66,-6 2 29,-5 5 44,-7 1 12,-5 7 22,-4 3-101,-2 3-61,1 1-57,2 0-5,5-3 0,7-3-56,6-6-16,10-6 4,4-4 68,5-6 0,0-1 0,-1 0 0,-3 3 79,-4 5-40,-6 7-28,-6 4 40,-5 5-46,-3 2 12,-14 14-11,13-15-1,-6 7-5,20-20-11,5-4 5,5-4-27,4-3 22,2-2 11,1 0 11,-2 1 39,-3 1-39,-3 5 62,-7 2-67,-2 4 5,-4 2-5,0 1 55,-3 1-61,9-7 6,1-1 27,11-8-33,2-1 0,1-1 0,-3 3-5,-1 3 5,-7 4 11,-3 5 0,-4 2-11,-2 4 11,-2-1-5,2-1 0,2-3-6,6-4-112,5-4-1160,4-4-856,25-5-4022,8-10 6150,24-8 0,-23 6 0,-5-1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33.507"/>
    </inkml:context>
    <inkml:brush xml:id="br0">
      <inkml:brushProperty name="width" value="0.08571" units="cm"/>
      <inkml:brushProperty name="height" value="0.08571" units="cm"/>
      <inkml:brushProperty name="color" value="#E71224"/>
    </inkml:brush>
  </inkml:definitions>
  <inkml:trace contextRef="#ctx0" brushRef="#br0">1 25 6428,'12'13'213,"-3"-2"-179,-9-11-1,0 0-27,46-1 44,-29 1-50,31-1 0,-43 1 4173,-4 0-4000,-11 0-89,1-1-28,-10 0-11,5-1-45,3 1-201,3 0-186,5 1-946,2 0 1333,8 0 549,-3-1 885,4-1 17,-6-1-326,-1 0-441,-1-3-281,0 1-129,-2-1-117,0 1-84,-2 1-62,1 1 29,2 2-1150,0 0 1144,7 1 16,0 0-50,7 0 6,2 0-6,4 0 6,7 0-6,6 0 0,9 0 0,5 0-79,5 0-386,21 4 309,-18 1 150,9 5-5,-27-1 5,-7-1 1,-5-1 5,-6-2-6,-4-1-39,-5-1 40,-2 0 5,-3 0 0,1 0 5,-2-1-5,3 0-101,2 0 96,5 1-158,4 0-72,4 0 118,4 2 38,15 2 79,-9-2 0,10 2 6,-15-4 44,-2-2-44,-4 0-1,-2 0-5,-2-1 12,-3 2-1,-3-1-6,-3 1 1,-2-1 5,2 0-5,1 0-1,6 1-5,5-1 12,5 1 27,4-2 17,17 1 22,-13-1 51,7 0 33,-17 0-44,-6 0-45,-2 0-68,-5 0 7,-1 0 21,-2 0-33,0 1 0,0 1 0,0-1-11,2 1 11,-1-2 6,5 1-1,3-1 6,5 0 23,7-1 28,16-5-12,-9 2-50,6-2 0,-19 5-17,-4 1-128,-6 0 105,-2 0-49,-5 0 89,-1 0 56,-2 0-56,0 0 0,-1 2-146,6 1 118,0 0 28,7-1 67,3-1-16,4-1-51,5 0 45,11 0-34,-10 0-6,7 0-5,-19 0 0,-2 0-22,-6 0 16,-3 0-195,-2 0 106,2 0 95,1 0 56,2 0 67,0 0 84,-1 0 79,-1 0 139,-1 0-285,-2 0-1086,0 0 638,2 2 308,2-1 101,3 1-6,0-2 28,0 0-33,0 0 5,-1 0-50,-3 0-6,0 0 45,-4 0-168,1 0 11,2 2-78,2 0-12,5 3 79,1-2 79,4 1-40,4-1 45,1-1 0,1 0 0,0-2 11,-4 1 241,-2-1 56,-8 0 107,-2 0 16,-5 0-426,-9-3 96,3-1-6,-7-1-44,6-1-51,2 3-191,1 1-27,3 1-174,0 1 521,1-2 196,0-1-202,0-1 22,0 1-61,0-2-28,-1 2-50,-2 0-6,0-1-235,0 3-1087,-1 0-1865,0 3-319,1 5 3506,-3 3 0,4-2 0,0-2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34.569"/>
    </inkml:context>
    <inkml:brush xml:id="br0">
      <inkml:brushProperty name="width" value="0.08571" units="cm"/>
      <inkml:brushProperty name="height" value="0.08571" units="cm"/>
      <inkml:brushProperty name="color" value="#E71224"/>
    </inkml:brush>
  </inkml:definitions>
  <inkml:trace contextRef="#ctx0" brushRef="#br0">0 3 6904,'8'10'3730,"-1"-3"-3164,-7-7 436,0 0-1002,12-9-162,-10 7-353,10-7-118,-12 9 1915,0 0-1657,3 2 241,2 1-465,12 6 386,-1-2 151,10 4 57,-2-2 5,1-3 0,-2 1 5,0-2-5,-2 0 0,-3 0 11,1-1-5,-4 0-6,2 2-364,1 1-56,-5 0 45,2 3-51,-5-2 151,1 0-83,3-1 285,6-1 73,5-3 325,7-1 146,6-2-146,2 0-96,1-1 40,-2-1-157,-3-1-62,-7-1-44,-4 2-6,-7 1 0,-1 1 0,-6 0-336,5 4-190,-6 3-366,6 5-591,-3 2 542,6-1 666,3-3 275,7-4 264,5-2 144,3-3-4,2-1-264,-2 0 263,-4 0 39,-3 0-229,-6 0-157,2 0-443,-9 0-671,2 0 241,-8 2 817,13 6 0,-15-4 0,9 4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34.839"/>
    </inkml:context>
    <inkml:brush xml:id="br0">
      <inkml:brushProperty name="width" value="0.08571" units="cm"/>
      <inkml:brushProperty name="height" value="0.08571" units="cm"/>
      <inkml:brushProperty name="color" value="#E71224"/>
    </inkml:brush>
  </inkml:definitions>
  <inkml:trace contextRef="#ctx0" brushRef="#br0">1 1 7083,'5'11'213,"0"-3"-168,-5-8-1484,0 0 1439,25-1 0,-19 1 0,18-1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34.964"/>
    </inkml:context>
    <inkml:brush xml:id="br0">
      <inkml:brushProperty name="width" value="0.08571" units="cm"/>
      <inkml:brushProperty name="height" value="0.08571" units="cm"/>
      <inkml:brushProperty name="color" value="#E71224"/>
    </inkml:brush>
  </inkml:definitions>
  <inkml:trace contextRef="#ctx0" brushRef="#br0">15 7 6574,'-8'-4'0,"1"1"0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35.139"/>
    </inkml:context>
    <inkml:brush xml:id="br0">
      <inkml:brushProperty name="width" value="0.08571" units="cm"/>
      <inkml:brushProperty name="height" value="0.08571" units="cm"/>
      <inkml:brushProperty name="color" value="#E71224"/>
    </inkml:brush>
  </inkml:definitions>
  <inkml:trace contextRef="#ctx0" brushRef="#br0">237 6 0,'-58'-3'0,"12"1"452,-13 2 0,44 0 1,-44 0-1</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35.293"/>
    </inkml:context>
    <inkml:brush xml:id="br0">
      <inkml:brushProperty name="width" value="0.08571" units="cm"/>
      <inkml:brushProperty name="height" value="0.08571" units="cm"/>
      <inkml:brushProperty name="color" value="#E71224"/>
    </inkml:brush>
  </inkml:definitions>
  <inkml:trace contextRef="#ctx0" brushRef="#br0">422 1 6719,'-68'6'96,"0"1"1,1-1 0,-17 2 0,14-1-237,26-4-1003,31-2 1143,6-1 0,7 0 0,0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35.714"/>
    </inkml:context>
    <inkml:brush xml:id="br0">
      <inkml:brushProperty name="width" value="0.08571" units="cm"/>
      <inkml:brushProperty name="height" value="0.08571" units="cm"/>
      <inkml:brushProperty name="color" value="#E71224"/>
    </inkml:brush>
  </inkml:definitions>
  <inkml:trace contextRef="#ctx0" brushRef="#br0">89 0 6641,'7'6'3529,"-1"-2"-3367,-6-4 280,0 0-442,-45 0-201,34 0-74,-34 0-72,50 0 218,8 1 23,10 3 67,13 3 39,5 2 45,24 5-40,-18-4-5,13 1-67,-28-3-51,-2-1-448,-6-2-106,-3 2-190,0-4 33,-3 2 426,0-2 302,12 3 980,48 0 555,-20-1-795,32-1-309,-46-4-16,8-4-191,-18 1-50,4-2-68,-21 3 1,-2 2-6,-3 0-34,-1 0-83,1 2-314,1 5-830,2 3-542,3 4 1271,3 2 532,2-3 0,-9-5 0,-2-3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45.973"/>
    </inkml:context>
    <inkml:brush xml:id="br0">
      <inkml:brushProperty name="width" value="0.08571" units="cm"/>
      <inkml:brushProperty name="height" value="0.08571" units="cm"/>
      <inkml:brushProperty name="color" value="#E71224"/>
    </inkml:brush>
  </inkml:definitions>
  <inkml:trace contextRef="#ctx0" brushRef="#br0">165 1 6988,'13'4'694,"-3"0"-307,-10-4 930,0 0-1317,-8 6-247,8-5-168,-1 3 34,10-6 241,6-3 140,-3 1 258,0 0 476,-3 1-23,-3 2-190,-3 0 1361,-2 1-1428,-6 0-191,-1 0-173,-6 0-12,-1 0 23,1 0 17,1 0-57,2 0-22,3 0-39,-1 0 6,3 0 95,-3 0 212,2 0-33,-3 0-168,0 0-112,-4 0 12,0 3-12,-5 3 11,0 4-11,-2 2-6,3 0-218,3-2-263,5-1-247,4-3 393,3 0 234,1 1-10,0 1-57,3 3-84,1 3-16,1 0-85,0 2 51,-3-1-610,-1 5-752,-7 1 1670,-4 3 0,2-11 0,-1-3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35.839"/>
    </inkml:context>
    <inkml:brush xml:id="br0">
      <inkml:brushProperty name="width" value="0.08571" units="cm"/>
      <inkml:brushProperty name="height" value="0.08571" units="cm"/>
      <inkml:brushProperty name="color" value="#E71224"/>
    </inkml:brush>
  </inkml:definitions>
  <inkml:trace contextRef="#ctx0" brushRef="#br0">0 0 6787,'10'11'2189,"-2"-3"-1186,-8-8-930,52 2-67,-35-2 10,41 2-10,-47-1-6,1 2-146,2 3-318,3 3-568,1 3 1032,2 0 0,-9-3 0,-3-3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35.947"/>
    </inkml:context>
    <inkml:brush xml:id="br0">
      <inkml:brushProperty name="width" value="0.08571" units="cm"/>
      <inkml:brushProperty name="height" value="0.08571" units="cm"/>
      <inkml:brushProperty name="color" value="#E71224"/>
    </inkml:brush>
  </inkml:definitions>
  <inkml:trace contextRef="#ctx0" brushRef="#br0">1 0 6759,'0'4'3103,"0"-2"-3103,19-2-264,-15 0-716,9-1 980,-22 1 0,1-1 0,2 1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03.966"/>
    </inkml:context>
    <inkml:brush xml:id="br0">
      <inkml:brushProperty name="width" value="0.34286" units="cm"/>
      <inkml:brushProperty name="height" value="0.34286" units="cm"/>
    </inkml:brush>
  </inkml:definitions>
  <inkml:trace contextRef="#ctx0" brushRef="#br0">176 1869 7537,'14'10'3276,"-3"-2"0,-11-8-3202,-48 10-74,36-7-325,-36 8 320,48-11 5,4 0-17,10 0-45,1 0 62,4 0 213,-8 0 358,-6 0 533,-1 0-1054,-3-9-134,1-1 84,1-5 0,5 2 45,-3 4 67,2-1 297,-3 2 67,0 1 112,-3 2-190,0 1-342,-1-3-62,0 0-78,0 0-45,2-1-44,2 0 55,5-4-3159,4-3 3156,4-3 144,1-2 94,-1 0 12,-1 2 45,-5 2-23,-1 3-39,-5 2 3164,0 1-3054,-2 1-171,0-1-51,1-1-11,1-2-23,3-1-140,12-16 79,3 6 62,12-16 27,0 7 6,1-5 6,2-1 27,-1-1 6,-4 0 17,-3 4-22,-7 2-34,3-5 0,-9 11 0,3-2 0,-6 10-6,-1 2-27,3-1-18,1 2-374,14-11 341,-5 4 84,13-11 45,-8 3 117,1-7 84,-2-1-78,-5-2-22,-5 5-79,-6 4-16,-4 6-12,-3 7-50,-1 2 5,-2 8 0,0 0-72,-2 6-112,0-1-90,2 1 123,0-4-17,15-13 169,1-4-1,16-14 6,-5 4 0,2-2 67,-5 5 79,-6 4 61,-8 7-89,-6 4-197,-5 5 79,-2 5-1176,-1 3 1227,-1-6 89,-2 1-84,-2-9-56,-1 1-28,-1 0-12,2 0 40,1 2-5,3 3-320,0 2 28,1 2-117,0 0 256,3 2 102,3-1 56,3 0 264,5-5 67,-5 4-119,1-5-10,-7 6-28,0 0-90,-1 0-79,-1 1 68,0 0-73,-1 1-151,2-1-672,-2 2 761,9 0 62,1 2 17,15 1 67,-6 0-45,3-1 45,-12 1 123,-4 0-268,-2 1 21,4 0 35,1 0-62,9 2-3210,3 0 2949,4 2 238,6 0 85,4-1 5,2-2-6,0 0 6,8-1-6,-15 0-38,3 1 44,-16 1 3276,-1 2-3155,0 1-199,15 3-29,-3-2-112,16 2-49,-4-3 38,5-1 146,7-1 73,26-2 28,-20-4 50,12-1 78,-36-2-5,-10 2-11,-10 2-56,-7 1-56,-3 1-17,1 0 5,3 0 46,7 3-46,19 5-94,-4 0 10,16 2 68,-10-7 11,3-2 0,-1-1 11,-3 0-11,-6-2 0,-6-1 0,-7 0 0,-4 1 6,-1 1 11,-1 1-17,3 0-6,2 0-33,3 0 5,4 1-38,6 2-108,5 2 74,26-1 78,-10-1 28,16-2 56,-22-1 151,-7 0 112,-10-1 376,-5 0-571,-12 0-124,0-1 0,-5 2 0,2-1-3277,6 1 3005,7 0 70,6 0-22,8 0 5,4 0 40,3 3 89,-2 0 163,8 2 3203,-16-2-2700,5-2-324,-16-2-45,-4-3-128,0-3-74,-1-2-5,2-4-140,-4 6-201,3-2-13,-4 7 1,2 1 29,1 1-214,2 0-95,0 3-392,10-1 1025,-3 1 762,13-9-129,-15-2-152,2-9-139,-12 2-168,-2 0-68,-4 3-106,-1 4-95,-2 2-2072,-1 3 2570,7-2 174,-3-3 307,5-8-688,-6 3-106,-1 1-633,-3 8 341,-6 23-128,0-5-17,-6 19-2930,1-12 2921,2-3 401,1-5 487,4-5 448,1-4-936,-1 0-77,2 1 27,-6 4 3282,1 3-3160,-4 2-116,-3 5-5,1 1-107,-1 1 11,0 0 11,3-3 57,0-3 33,3-3 319,1-4-90,2-3-61,0-1-61,1-1-46,-4 2-21,-2 4-7,-12 13-33,3-2 6,-6 9-6,8-7 5,2 0-5,2-2-5,1 1-29,0-4 29,3 0 5,-1-2-6,1 0 6,-2-1-3277,1-1 3291,-2 1 87,0-2-11,-3 0-57,1 0-27,-2 0-6,1 2-28,-4 9 3304,5-4-3160,-3 8-122,8-5 6,-1 1 0,0 1 0,-1-3 34,1-1-28,0-5 61,1-3 101,-1-3 89,-2 2 29,-12 9-213,2 0-68,-9 9-5,7-4 6,2 3 0,3 0-3283,3-1 3195,3-3 99,3-4-11,1-4-1,4-5 29,0-4-34,1 0 106,0-1 3170,-15 16-2661,0 2-487,-15 17-4,1 2-80,-19 29-16,12-16-28,-8 15 0,23-31 6,7-8-6,5-9-3277,6-8 3201,1-6 166,3-5-1,1-2-5,-6 8-28,-2 2 28,-8 10 6,-3 4-79,-5 4 3265,1 0-3143,-1-2-127,1 1-6,10-13 11,1-2 22,11-12-100,2-1 17,-2 6 44,-3 2 1,-5 10 5,-3 3 50,-4 4-3327,0 0 3151,2 1 120,2-6 1,3-4-1,4-6 6,2-4-50,3-4 50,-1 3 0,0 1 3276,-5 7-3088,-3 4-3465,-3 4 3246,-4 3 31,1 0 23,0-2-23,4-4-6,3-5 1,4-5 1545,3-4 1736,-3-15-3098,-6 10-3455,-9-8 3207,-6 14 126,-2-1-51,6-1 29,7-3-28,6 0-51,7-1 45,-3 1 3276,2 0-3160,-5 0-111,-1-1 23,-4 0-28,-1 0 0,-3 0 6,-1 0 0,-1-2 38,-6-4-44,7 1 0,-1-1 0,13 4 0,0 1 0,3 1-33,-2-1 22,0 0-23,-4 0 34,-1 1 0,-15-1 39,4 1-497,-11-2 463,7 0 40,0 0-6,2-3 17,4 2-50,5-1 5,0-2-5,4 2 503,-2-1-448,2 3-61,-2-1 6,-3 1-3283,-3-1 3162,-3 2 171,-18-2-56,8 1 33,-12-3-27,13 1-81,5-1 75,3 0 3276,4 0-3182,3 0-89,0 1-5,2-1 135,-12 1-85,5 1 154,-14 1-204,5 2 44,-7 1-38,-4 4-3283,-3 3 3241,-3 2 86,-11 1-44,20-4 61,-3-1-67,27-5 11,5-1 22,5 0 3243,0 0-3148,-2 0-44,0 0-84,-11 0-6,1 0 6,-7 0 0,2 2 0,-1-1 0,-1 3 6,-8-3 38,9 0-10,-4-1-28,11 0 5,3 0-6,2 0 7,0-1-12,-2-1 5,-4-2-10,-4 0 5,-4-1 0,-4 2 0,-17 1 0,9 1 0,-10 1 0,19 0 0,4 0 0,7 0 5,3 0-5,7 0-201,2 0 201,-5 0 0,2 2 0,-10 2 5,1 4 62,-5 2-61,-4 0 33,1-1 12,1-3-18,3-2 29,5-2-57,5-2 1,3 0 0,3 0-1,-3 0-5,4 0-33,-4 0 27,1 0-28,-1 0 23,-2 0 11,0 0-5,-3 0-7,0-1 7,1 1-1088,4-1 1,5 1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09.289"/>
    </inkml:context>
    <inkml:brush xml:id="br0">
      <inkml:brushProperty name="width" value="0.34286" units="cm"/>
      <inkml:brushProperty name="height" value="0.34286" units="cm"/>
    </inkml:brush>
  </inkml:definitions>
  <inkml:trace contextRef="#ctx0" brushRef="#br0">1 1956 6736,'10'9'1518,"-2"-2"-426,-8-7-268,53-31 396,-36 22 47,36-22-2,-50 29-341,-3 2-851,-15 1-11,2 4-57,-14 1 1,7 4-6,4-2-23,6-4 2018,6-1-2091,21-13 85,1 1 6,20-11 5,0 2 0,4-3 0,1 2 0,-5 0 0,-5 6 28,-9 3 22,-9 4 17,-5 3 62,-7 1-95,3-3-29,1-1 1,23-22-6,3-2 5,24-19 51,2 0-56,7-4 157,3 0 45,-7 4 5,-9 7 28,-15 10-140,-10 9-33,-13 8-56,-6 6 55,-5 3-61,-3 4 0,2-3-17,0-1-89,7-6 16,5-6-27,34-24 111,-4 6 1,27-19 5,-18 18 0,-3 3 5,-9 9 23,-12 6-28,-8 8-5,-11 4-1,-2 3 6,-6 1 28,0 1-22,5-4-6,3-3 0,11-10 5,11-9 6,14-13-11,13-11 22,-11 11 1,2 0 28,22-18-35,-26 22 1,-3 4-17,0 3 0,-14 10-5,-13 8-29,-7 5-72,-6 4 38,-3 1 113,4-4 0,4-5 17,11-10-29,7-8-27,6-6 27,4-3 51,7-8-50,-15 17-34,1 2 45,-21 18-45,-4 4-829,-2 3 863,6-7 38,2 1-72,9-8 56,0 2 12,2-3-12,0 2 11,-4 0-67,-2 3 0,-4 3 0,-4 3 0,-1 0 0,-2 3-11,1 0-90,0 0-39,-1 2-174,3 0-78,-1 0 151,6 0 241,5-4 107,23-15 83,-7 0 152,13-11-208,-18 8-67,-8 2 1,-6 4-3345,-5 3 3162,-4 4 115,-1 1-12,-2 5-1242,-2-1 1254,8 4-28,1 0-56,10 2-22,3 2-90,4 4 16,5 2-83,4 2 184,1-1 6,4-1-2201,1-2 2274,4-3 6,1-2 2262,0-1-2262,-1-1 5,-4 0 28,-4 0-39,6 1 0,-14 1 3276,8 2-3294,-12 2-312,5 1-152,4 3-509,32 2 666,-10-4 258,26 0 67,-17-6 5,0-2-3282,1 0 3308,-8-2 64,-6-1 28,-10 0-83,-9 1 21,-8 1-55,-8 1 5,3 0-5,-6 0 3270,6 3-3160,-4 1-144,3 4-152,4 3-3097,1-1 2877,5 1 400,1-2 56,1-1 22,-1-4 79,-1 0-2263,-6-2 2324,-2 0 2174,-2-2-2336,-7 2-22,0-1-34,-3 1-2263,2 1 2268,6 3 2258,19 6-2448,-2-1 29,15 3 122,-8-7-2234,-2-2 2480,1-3 2415,-6-2-2257,-5 0-51,-7-3-123,-7 1-67,-6-2-84,-4 3-51,-3 0-78,7 1 3360,0 0-3300,9 1-262,12 9 51,-4-2 162,11 6 73,-11-6 432,-2-5 66,-3-1-3268,-5-2 3285,-3-3-134,-4-3-134,-2-1-130,0-1-66,-3 3-729,0 1 56,0 3 3504,1 0-3386,3 1 56,-2 0 269,7 0 392,-1 0 0,5-5 27,1-6 113,0-6 146,2-6-129,-4 2-107,-2 2-101,-6 6-78,-3 4-2464,-4 5 1999,-17 17 174,5-3 996,-16 15-307,18-17-168,-2 0 409,10-8-1351,-4 0 415,-3 7 163,-2-1-6,-2 7 44,3-3 12,0-1-3134,-2-1 3476,5-4-118,-3 0-11,2-2-73,-6 3-78,-3 3-2263,-22 10 2201,7 0 2273,-13 8-2273,15-5-39,1 1 34,4 0-707,-10 13 628,9-7 3075,-11 13-3097,7-10 72,-1 1 34,0-2 263,-10 3-89,10-10 720,-8 2-838,12-9-45,-1-1 23,-8 6-40,7-5-5,-5 5 11,11-5-34,2 2 29,-2 4-34,-11 21 33,7-12 6,-6 12 123,13-21 101,1-5 521,-18 3-566,9-5-145,-18 4-23,12-6 45,-1 3-3333,-9 5 3117,14-3 155,-4 6 5,16-7-34,2 2 34,-6 10 34,9-14 66,-6 5 3176,8-15-2885,-6 3-212,-48 26-173,21-11 33,-33 20-34,41-21-5,9-1 6,0 1-62,11-7-11,0 1 61,9-9 1,2-1-12,-1 0 56,-5 7 23,-4 0-6,-9 8 33,-6 1 34,-7 4 197,-44 23-214,33-21-72,-25 13 0,49-31-28,6-3-1,9-4-10,1-2-1,0 3-28,-3 2-3243,-8 4 3168,-23 13 120,3-3-5,-19 9 27,12-7-33,-2-2 107,-21 4-102,31-13-5,-8 3 3276,38-14-3491,4 1 271,-4 5-33,-6 2-23,-2 4-40,-4 0 35,6-3-12,2 0 17,-3 5-6,4-4 6,-2 2 0,6-6 12,1 0-2975,1-3-314,20-4 3226,-4-1 1,7-2 0,-10 1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10.973"/>
    </inkml:context>
    <inkml:brush xml:id="br0">
      <inkml:brushProperty name="width" value="0.34286" units="cm"/>
      <inkml:brushProperty name="height" value="0.34286" units="cm"/>
    </inkml:brush>
  </inkml:definitions>
  <inkml:trace contextRef="#ctx0" brushRef="#br0">0 81 3916,'51'-11'1115,"-10"1"2161,-23 5-1839,-9 1 954,-4 2-2604,-1 1 1194,7-1-942,10 0 570,17 1-553,11 0-1582,14 1 1546,-10 0 0,1 0-15,30 0-55,-29 0 1,-2 0 55,14 0-6,20 8 0,-37-4 0,16 7-6,-39-7-72,5-1-45,62-3 123,-24-6 1540,-11 2 0,0-1-1540,11-7-2718,21-3 3020,-44 7-106,6 0-145,-47 7-57,-4 1 6,9 0 0,3 0-28,13 0 197,4 0-214,7 2 6,45 5 44,-33-1 3271,25 2-3160,-53-2-71,-6-2 33,-4 1-22,-2-1 17,4 0 28,5-1-56,11-2-45,22 0 0,7-1-101,21 0-80,-11 0 0,-1 0 142,6 0 34,-12 0 167,-4 0 17,-29 0-95,-4 0-17,-24 0 40,0 0 193,11 0-300,-4 0-207,13-1 207,-13 1 11,0-1-6,4-2 1,-2-1-12,13-2 6,0-2-84,3 0-3193,16-5 2614,-12 5 209,6-1-454,-19 7-2010,-4 1 2918,-7 1 0,-3 0 0,-3 0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22.900"/>
    </inkml:context>
    <inkml:brush xml:id="br0">
      <inkml:brushProperty name="width" value="0.34286" units="cm"/>
      <inkml:brushProperty name="height" value="0.34286" units="cm"/>
    </inkml:brush>
  </inkml:definitions>
  <inkml:trace contextRef="#ctx0" brushRef="#br0">79 27 6977,'8'12'3276,"-2"-2"0,-6-10-1948,-25-18-1255,13 12-6,-20-13-67,22 16 0,3 1-3277,4 1 0,17 14 4987,-11-9-417,12 9 830,-16-12-1960,-13-1-40,9 0-17,-9 0 270,13 0-1564,3 25-2089,1 0 2754,0 24 0,0-24 0,-3-5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23.246"/>
    </inkml:context>
    <inkml:brush xml:id="br0">
      <inkml:brushProperty name="width" value="0.34286" units="cm"/>
      <inkml:brushProperty name="height" value="0.34286" units="cm"/>
    </inkml:brush>
  </inkml:definitions>
  <inkml:trace contextRef="#ctx0" brushRef="#br0">11 1 13575,'2'24'392,"-4"-1"-392,0-4-342,-3 1-772,3 3-1121,1-2 2235,2-1 0,-1-9 0,1-4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23.767"/>
    </inkml:context>
    <inkml:brush xml:id="br0">
      <inkml:brushProperty name="width" value="0.34286" units="cm"/>
      <inkml:brushProperty name="height" value="0.34286" units="cm"/>
    </inkml:brush>
  </inkml:definitions>
  <inkml:trace contextRef="#ctx0" brushRef="#br0">0 0 7666,'10'17'296,"-2"-3"2980,-8-14-1527,28 13-1167,-21-6-50,22 10-274,-30-9-124,-1-1-94,-2 0-40,2-1 0,0-1-236,2 0-391,0 0-39,0 2-1838,0 7 773,0 1 174,0 6 1557,-3-1 1551,-5 0-1130,-2 2-376,-5-3-34,3-1-11,2-3 0,4-4-213,2-1-124,3-3-10,11 1 610,0-3 113,8 3-79,-3-1 358,-4 1-22,-3 1 1132,-4 8-892,-2-2-425,-6 7-89,-1-8-29,-3-2-190,1-4-129,3-2-963,2-3 292,1 5-607,6 5 447,6 18 1,-4-14 0,3 4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24.454"/>
    </inkml:context>
    <inkml:brush xml:id="br0">
      <inkml:brushProperty name="width" value="0.34286" units="cm"/>
      <inkml:brushProperty name="height" value="0.34286" units="cm"/>
    </inkml:brush>
  </inkml:definitions>
  <inkml:trace contextRef="#ctx0" brushRef="#br0">37 7 7319,'-12'-4'946,"3"2"387,9 2-1142,15 14-3468,-10-6 3501,11 11 1638,-15-11-1033,-1 0 308,0-4-656,-2 2-486,-2-4-197,9 7 3124,-3-1-3409,9 4 487,-5-2 5,-3-3 230,-2 3 12,-1-4-68,-4 1-56,-1-4 6,-3 0-34,3-3-291,1 4 123,2 4-184,1 3-141,1 5-89,0 1 364,0 1-17,0 0 101,-2-3 39,-1-3 308,-3-5-135,-1-2 124,-3-4-11,3 0-180,-1-1-173,6 4-286,1 8-140,1 1-62,0 7 247,2-5-95,1-1 207,1-4 196,-1-4 1328,0-4-2018,-5 5-189,4-1-409,-2 3-762,5-3 2050,-2-3 0,1-2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54.130"/>
    </inkml:context>
    <inkml:brush xml:id="br0">
      <inkml:brushProperty name="width" value="0.34286" units="cm"/>
      <inkml:brushProperty name="height" value="0.34286" units="cm"/>
    </inkml:brush>
  </inkml:definitions>
  <inkml:trace contextRef="#ctx0" brushRef="#br0">86 158 6955,'25'7'3276,"-5"-1"-901,-20-6-1333,0 0-829,-8-46-34,1 28 0,-6-34-61,4 38-79,4 5-39,2 2 1378,2 4-404,0-4-1046,0 4 1315,0-4-1378,-2 3 51,2 17 12,-2-2 72,4 18-12,1-3 7,1 4-6,0 3 5,-2 2 6,-1 2 129,0 1-3376,-5 1 3359,-2 1-112,-5-2 45,0-2-39,2-3-6,2-6 0,0-2-17,2 6 11,3-7 3282,1 11-3216,2-3-60,0 6 6,0 6 0,0 4-6,0-2 5,-1 0-5,0-9 6,-2-4 5,0-8-11,1 0 0,1-10-34,1 0 1,0-6 22,0 0-23,0 3-3243,0 4 3156,0 5 71,1 8 50,0 3 6,2 7 10,1-1 12,1-1-28,-1-5 0,1-4 3276,-3-7-3171,1-5-127,-1 0 55,-2-2-33,1 0 0,-1 2 0,0 3-5,0 6 5,0 10-6,1 28 1,1-13 5,0 13 5,3-28 1,-2-10-6,0-4 5,1-7-5,-1-1 6,-1-3 0,1 1-1,0-1-5,-2 2 6,3 13-6,-2-2 0,4 14 0,-2-5-6,2 1 6,-1-1-3277,1-5 3084,-1-5 92,0-9 11,-2-2 57,0-6 27,-1 0 6,-1-1-11,-1 4 3287,0 3-3194,0 2-82,0 6 12,0 8-1,0 1-11,0-2 0,0-9-6,0-10-39,0-4 79,0 12-34,0-3 6,-2 13-1,-3-5 68,-2 4-3350,-2-2 3240,2 2 37,-1-5-11,3-1-67,2-7-404,2-1 745,1-7-195,0 2 116,0 0 3092,0 0-2969,1 2-419,5-4 145,14 2 35,2-3 4,10 0-60,-8-2 27,0 0-34,-3 0-5,6 0 0,-9 0-22,6 0 22,-7 1 22,3 1-16,5 2-68,23 1-78,-6-2 51,19 0 22,-11-3 61,1 0 0,-1 0-790,-6-1 796,-7 0 0,-4 0 50,-13 1-44,-2 1 89,-7 5-89,1-2 22,4 4 763,2-2-786,7 0 34,5-1-16,9-1-23,5-3 0,2 0-11,0-1 11,-5 0-6,-7 0 6,-9 0 39,-7 0-33,-7 0 44,-5 1-50,-1 1 0,1 1 34,11 2-29,1 1 29,8 3 0,-1-3-34,-1 3-6,0-2-44,-2 0 44,-5 0-33,-4-1 39,-3-2 0,-3-1 0,-2 0 0,1-1 5,4 2 7,2-1 27,6 1 0,2-2 6,4-1-45,2 1 0,3-2 0,-4 1 5,10 0 1,-10 0 44,5 0 40,-10-1-34,-1-2-22,-1-2-23,-4-1-6,-2 0 7,-3 0-24,4 2-21,-2 1-18,10 0 46,3 2 5,8-2 28,8 0-28,24-5 5,-15 0 1,13-3 44,-28 1 6,-8 1 23,-7-1 117,-8 3-11,-5 2-953,-3 2 768,3 1 73,3 1-6,3 0 6,2 0-6,-1-3 6,2-2 22,-1-4-3372,0 0 3302,-3 0-19,-3 3-6,-1 1 0,-3 2-62,1 2-352,2 0 67,2 1 3302,6 0-3504,1 0-100,3 0 184,3-3-661,2-11-2151,-10 0 3243,-3-8 1,-12 14-1,0 1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47.157"/>
    </inkml:context>
    <inkml:brush xml:id="br0">
      <inkml:brushProperty name="width" value="0.08571" units="cm"/>
      <inkml:brushProperty name="height" value="0.08571" units="cm"/>
      <inkml:brushProperty name="color" value="#E71224"/>
    </inkml:brush>
  </inkml:definitions>
  <inkml:trace contextRef="#ctx0" brushRef="#br0">230 1 6686,'12'13'1932,"-2"-2"-862,-10-11-392,0 0-583,-8 6 263,6-5-251,-6 5 10,8-6 494,0 0 117,-2 5-106,-2 8-269,-5 11-353,-5 11 145,-4 7-318,-6 4 173,-2-1-404,-4-5-324,2-6-515,0-11-948,6-7 2191,5-10 0,9-4 0,4-2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57.029"/>
    </inkml:context>
    <inkml:brush xml:id="br0">
      <inkml:brushProperty name="width" value="0.34286" units="cm"/>
      <inkml:brushProperty name="height" value="0.34286" units="cm"/>
    </inkml:brush>
  </inkml:definitions>
  <inkml:trace contextRef="#ctx0" brushRef="#br0">73 58 1288,'-17'-10'1899,"3"2"1377,14 8 0,5-6-1019,-14 1-2123,7-4 762,-12 3-823,5 2 2834,3 1-2078,3 2-1148,-1-4 414,32 4-67,3 3-28,36 5-1256,5 7 1217,10-2 39,7-3-248,2-4 248,-2-3-34,-6-2-2878,-6 0 2940,-12 0-17,-11 0-11,-12 0 785,-11 0-785,-10 0 127,-3 1-132,-5 2 3281,5 2-3233,2 3-200,7 0-17,7-1 135,31 2 39,-12-5 0,21 0 6,-24-4-1,-5 0-5,-7 0-3277,-7 0 3168,-8 0 109,-4 0 6,-7 0-6,-3 0 0,-3 0 5,3 0-5,-2 0 3276,7 0-3165,0 0-111,7 0 0,3 0 5,15 0-5,-12 0 6,6 0-1,-18 0-5,-3 0 12,-2 0-12,0 0 0,1 0 5,4 0-5,5 2 6,7 1-6,6 4-107,27 3 1,-10-3 33,19 0 73,-23-5 0,-3-1 28,-7-1 207,-2 0-11,-15 0-56,-3 0-78,-13 0-73,-2 0-90,7-1-123,0 1 22,9-1-5,3 1-17,5 0-73,17 5 235,-10-2 23,7 5 11,-18-5 0,-5 0 0,-5-1 56,-5-1-78,-4 0-85,5 0 107,-2-1 6,8-5 123,-3 0 308,1-6 5,-2 3-139,-4 0-527,-2 5 252,-7 16-28,1-2 11,-5 27 23,3-12-34,-1 15-34,4-8 34,1 6 45,1 4-45,0 3 11,-1 1 0,0 1-11,-2-4 0,-2-2 6,1-7 61,-3 0 11,2-4-27,-2 2-40,0-2 45,2 1-50,-1-2-6,3 0 0,-1 7 0,1-9 0,0 6 0,1-11 11,-1 0-6,-1 3-3282,1 0 3196,-1 2 154,-1 0-68,1 0 57,-2-2 5,2-2-2290,1-3 2223,-1-4 2290,2 6-2295,1-4-1,0 6 6,1-4 34,0 15-34,0-6 3276,0 8-3015,0-12-210,0-2-12,0-3-3316,0-5 3179,0-2 103,0-3 63,0-2-68,0 0 0,0 0-17,0 4 17,0 2 5,0 22 29,0-6 3242,-1 16-3132,-1-12-3421,-2-2 3168,1-6 114,1-5 1,1-5-6,1-3-23,0-5 23,0 2 0,0-1 3276,0 5-3132,0 5-138,0 2 0,0 2-3283,0-1 3212,0-4 71,0-4-1,0-4 1,0-6 44,0-2 1,0 3 61,0 1 3164,-1 8-2880,-2 2-352,-3 6 40,-3 2-78,0 3 0,-1-4-6,2-2 11,2-4-6,0-6 12,4-3 28,0-6-45,2 3 50,0 2 1,0 2-40,0 3-11,0-4 39,0-1 56,0-4-190,2-17-218,4-5-1922,5-36-1042,-4 16 2457,-9-7 1,0 29 0,-7 9 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28.470"/>
    </inkml:context>
    <inkml:brush xml:id="br0">
      <inkml:brushProperty name="width" value="0.34286" units="cm"/>
      <inkml:brushProperty name="height" value="0.34286" units="cm"/>
    </inkml:brush>
  </inkml:definitions>
  <inkml:trace contextRef="#ctx0" brushRef="#br0">31 80 6848,'-9'-13'-515,"3"2"997,6 11-387,24-25 34,-14 19 3147,16-19-1501,-23 25-1141,-2 3-634,-11 8-56,0 1-219,-10 6 135,6-5 50,0-2-207,7-5-55,3-2 923,17-6-162,-9 1 274,9-1-1187,-10 2 504,3 0 68,4 0-68,4 0-45,2 1-56,2 3-5,-2 2 50,-1 3-90,-4 0 61,-4 0-83,-3 1 168,-5 24 0,0-22 0,-2 18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29.072"/>
    </inkml:context>
    <inkml:brush xml:id="br0">
      <inkml:brushProperty name="width" value="0.34286" units="cm"/>
      <inkml:brushProperty name="height" value="0.34286" units="cm"/>
    </inkml:brush>
  </inkml:definitions>
  <inkml:trace contextRef="#ctx0" brushRef="#br0">0 25 15597,'6'-13'-101,"-2"2"-935,-4 11 890,10 0-95,0 0-128,12 5-29,-2 3-207,1 7-454,7 16 483,-9-5 156,4 10 72,-12-11 130,-4-1 95,-2-5-28,-2-2-29,-1-5-60,1-3-12,2-2 162,2-3 90,2 0 84,10 3-78,-6-1 302,6 4 224,-10 1 179,-1 0-118,-5 0 242,-1 7-577,-2-5-129,0 5-73,0-6-56,0-2-45,0-1-179,2 0-135,6 0-531,7 2 184,7 1 174,5 2-421,0 2 953,7 13 0,-17-16 0,1 7 0</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30.381"/>
    </inkml:context>
    <inkml:brush xml:id="br0">
      <inkml:brushProperty name="width" value="0.34286" units="cm"/>
      <inkml:brushProperty name="height" value="0.34286" units="cm"/>
    </inkml:brush>
  </inkml:definitions>
  <inkml:trace contextRef="#ctx0" brushRef="#br0">0 1 10494,'24'0'1059,"1"1"-830,-2-1 338,2 0-136,-1 0-325,-3 1-106,-1 2 0,-7 1-3277,-2 4 3297,-4-1 13,-3 1 40,-1-1-67,-2 1-6,1-2-28,1 0 22,5 2 3282,0 1-3143,7 2-133,-1 2 0,2 1 22,-1 3-22,0-1-5,-4 0 5,-2-3 0,-2-1 56,-4-2-56,0-1 5,0 0-10,1-2-96,3 2-101,3-2 197,8 3 5,4 1 0,18 8-163,-9-3 163,6 4-50,-18-7-118,-6-2 162,-4-1-27,-4-2 27,-3-1 6,-1 0 0,-1-2-56,1 1-185,4-1-28,2 2 174,5 2 5,1 0-201,2 2-493,0 1 207,2 7 409,-7-6 62,-1 4-118,-7-10 67,-2 1 56,0-2-28,0-2 90,10-2 39,2 0-6,21 1-487,-10 3-437,6 2 365,-12 2 430,-5-1 135,-5 1 605,-4-1-370,-2-3 1648,-1 2-1760,-1-5-28,3 4 11,1 0-5,3 4 22,3 7-117,-3-5 11,-1 6 16,-4-9-33,-1-1 140,0-4 633,0 0-773,7-1 62,1 0 39,7 3 89,0 1-61,2-1-56,0 2-29,-2 0-38,-2-2 61,0 1-61,-5-5 274,-1 1-128,-5-4-152,4 2-34,-1 2 34,5 1 6,-3 4 44,1 0-50,-2 2 45,1 1 0,-3-2-34,1 0 22,-3-3 606,1-3-706,0 0 67,1 0 5,2 1 34,2 1-11,3 0-28,2 1-5,3-1-281,2 0-549,3-2-2369,-1-1 3204,-2-2 0,-8-1 0,-5 0 0</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31.837"/>
    </inkml:context>
    <inkml:brush xml:id="br0">
      <inkml:brushProperty name="width" value="0.34286" units="cm"/>
      <inkml:brushProperty name="height" value="0.34286" units="cm"/>
    </inkml:brush>
  </inkml:definitions>
  <inkml:trace contextRef="#ctx0" brushRef="#br0">0 36 12606,'52'-22'-3226,"-4"9"3226,-18 21 0,-12-2 0,-8 1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14.519"/>
    </inkml:context>
    <inkml:brush xml:id="br0">
      <inkml:brushProperty name="width" value="0.34286" units="cm"/>
      <inkml:brushProperty name="height" value="0.34286" units="cm"/>
    </inkml:brush>
  </inkml:definitions>
  <inkml:trace contextRef="#ctx0" brushRef="#br0">1 2192 11346,'25'7'1467,"-6"-1"-1383,-19-6 34,0 0-23,-14-6-476,10 4 146,-11-6 202,15 5 2676,0-1-2996,8-3 353,1 0 73,10-6 106,2 2 157,2-3-2983,4-2 2877,-9 6-90,-2 0-112,-11 8-28,-4 1-90,7-2 57,2-2 33,10-5 0,28-13 0,-1 1-167,24-11 274,-10 5 16,0 1-50,-4 0 0,8-3-68,-25 11 6,3-1-5,-27 13-6,-2 0 0,-4 3 0,8-3 3273,-2 0-3379,11-4 290,4-3-212,12-5-3249,11-8 3273,-6 1 0,2-1 205,28-18-211,-27 14 1,-1 1 272,12-9-117,-13 4-96,0 3-50,-18 11 0,0 3 0,-11 10 3276,1 1-3275,2 2 94,19-2-229,-4 0 5,18-4 129,-4-2-6,8-5 20,-6 0 0,-1-2 65,8-2-1,24-11-78,-64 23 0,-6 4 0,-5 1-33,1 3 27,0-2-33,3 1-68,3 0-72,5 0-3098,3-1 2669,28-7 285,-5-1 323,22-8 39,-14 0 45,-2-3-2156,-5 3 2302,3-3 2010,-19 7-2207,0-1 336,-20 8-369,-1 2-51,1 0-38,-1 2 3296,4-2-3330,1 1 67,6-5 56,9-5-28,31-19 78,-9 5 56,20-13 34,-27 15 28,-6 5 90,-1-2-258,-20 13 0,2-2-56,-16 11-50,1 2-583,4 0 386,1 1 163,7 0 96,4-2 44,8-2-3277,27-13 3274,-10 1 266,12-8-11,-23 5 5,-9 3-72,-6 0-118,-5 3-100,-1 0-6,-5 6-152,1 1 3247,-1 5-3409,1 1-202,16 5 438,-3-1 117,14 2 5,-5-2 57,2-3 829,29-24-622,-27 10-112,13-18-40,-34 18-38,-5 1-79,-1 0-303,-5 6-722,0 0 767,-2 5 191,15-1 73,5-3 78,15-5-34,-1-3 96,2-5-2927,11-8 3044,-16 6-129,3-4-39,-22 12-50,-5 5-45,-3 0-683,-5 5 150,1 0 3690,1 2-3157,6-2 34,10-2 72,30-13-50,-7 1 0,18-8 45,-25 6 140,-7 5 392,-8 2-633,-12 6-2537,-3 2 2537,3 3 185,5-2 16,16-8 191,24-14-185,-12 3-78,12-6-73,-27 14-5,-8 4-51,-6 4-118,-8 3-1103,-3 1 409,-5 14-555,2-5 1675,11 6-117,11-16-35,20-13 41,9-10-68,5-7 106,16-10-140,-27 13-95,0-2-453,-41 21-1581,-17 5 2034,-17 4 0,10 1 0,0 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16.419"/>
    </inkml:context>
    <inkml:brush xml:id="br0">
      <inkml:brushProperty name="width" value="0.34286" units="cm"/>
      <inkml:brushProperty name="height" value="0.34286" units="cm"/>
    </inkml:brush>
  </inkml:definitions>
  <inkml:trace contextRef="#ctx0" brushRef="#br0">23 68 6921,'-12'-12'190,"2"3"3086,10 9-603,37-19-1570,-28 14-431,29-15-129,-38 19-509,0 0 22,12 1-56,-4 0 50,7 1 18,-8 0-1,-3 1-67,0 0 196,11 1-106,3-1 39,17 0-57,10-2-66,14 0 5,12 0 0,4 0-11,16 0-3,-18 0 1,-4 0 2,-16 2-34,-14-1 29,-12 4 16,-12-2 62,-3 2-68,-4-1 68,5 0-17,6 0 50,34 0-55,-4-3-51,28 1 0,-14-2-6,1 0 6,-7 0 0,3 0-5,-23 1 5,-2 0-6,-21 1 6,-4 0 6,10-1-6,-3 0-12,11 1-32,-2-2-91,5 2-22,5 0 62,21 2 90,-12-1 5,14 0 33,-21-1 6,-4 0 281,2-2-220,-13 1-94,2-1 33,-11 0-5,1 0-34,4 0 0,26 0-95,-5 0-79,21 0-16,-12 0 100,0 0 84,-4 0 12,2 0 190,-19 0 140,-4 0-95,-18 0-258,-4 0-201,10 0 111,-5 0-83,11 0 67,-9 0 117,-1 0 6,0 0 6,-1 0 38,2-2-38,-3-1-1491,-1-1 665,-37-3 1,24 3 0,-26 0 0</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16.878"/>
    </inkml:context>
    <inkml:brush xml:id="br0">
      <inkml:brushProperty name="width" value="0.34286" units="cm"/>
      <inkml:brushProperty name="height" value="0.34286" units="cm"/>
    </inkml:brush>
  </inkml:definitions>
  <inkml:trace contextRef="#ctx0" brushRef="#br0">15 19 7632,'-8'-10'2958,"1"1"-3877,7 9 0,0 0 1</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18.067"/>
    </inkml:context>
    <inkml:brush xml:id="br0">
      <inkml:brushProperty name="width" value="0.34286" units="cm"/>
      <inkml:brushProperty name="height" value="0.34286" units="cm"/>
    </inkml:brush>
  </inkml:definitions>
  <inkml:trace contextRef="#ctx0" brushRef="#br0">1 1208 5210,'54'-2'-250,"-1"-1"1,38-2 2741,-70-4-2492,4-1 504,13-10 135,-9 5 1397,6-6-1594,-16 9 636,-4 2-1005,-4 4 3203,1 0-3166,-1 4-121,5 0-28,3 2 33,3 0-66,5-1-3205,3 1 3078,1-2 199,0 0 50,-2-2 320,-5-1 229,-2-1 449,-2-1-824,-8 1 3052,0-1-3060,-7 4-216,1 0-50,2 1-331,12-2 6,2 3 50,12-1 152,-2 2 94,0-1 79,2 0-3277,-2-2 3252,-1-1 243,-3-1 90,-4-2 67,-4 0-128,-3-2-74,4-4-173,-4 1 3276,5-3-3160,-4 4-205,2 1-107,1 1-3081,2 1 2602,1 4 440,0-1-6,0 3 39,0 0 169,4-2 33,1-4 140,7-4 179,3-8 2957,4-4-2595,1-5-485,-2-3-50,-3 3-90,4-6-56,-14 14-50,3-2-197,-15 16-111,-2 3-57,0 3-470,10 1 633,-3 0 252,10 0 140,-6 0 337,5-2 10,-1-7-101,2-5-89,-2-7-118,-2-1-56,-1 0-55,-3 3-68,-2 1-196,9-1-320,-6 7-206,9 1 72,-4 8-84,4 1-5,5-3 414,27-8 751,-14-1 145,16-9 67,-28 4-66,-9-1-73,-6 1-152,-8 4-151,-4 1-163,-4 4-33,-1 2-330,1 2-308,3 2-1032,17 3 130,0 0 263,18-2 1277,-4-4 269,5-5 694,2-7 986,18-18-1238,-20 6-256,8-12-181,-23 12-162,-5 3-62,-2 1-50,-2 6-319,1 4-157,-1 4-516,4 3-1018,4 5-1267,-1 2 3116,3 3 0,-17 0 0,-4 0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18.320"/>
    </inkml:context>
    <inkml:brush xml:id="br0">
      <inkml:brushProperty name="width" value="0.34286" units="cm"/>
      <inkml:brushProperty name="height" value="0.34286" units="cm"/>
    </inkml:brush>
  </inkml:definitions>
  <inkml:trace contextRef="#ctx0" brushRef="#br0">1 277 9884,'64'-45'3276,"-33"32"-1383,27-56-1893,-44 52-39,-3 5-543,-1 5-667,0 5-566,2 1-89,3 3-185,1 1 2089,6 0 2615,16-1-1181,-6-9-56,11-5-207,-16-6-393,-3 0-330,-6 0-3644,-4 2 3286,-4 4-90,-4 2-202,0 5-2542,-4 2 867,6 2 1877,6 6 0,-5-3 0,4 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58.543"/>
    </inkml:context>
    <inkml:brush xml:id="br0">
      <inkml:brushProperty name="width" value="0.08571" units="cm"/>
      <inkml:brushProperty name="height" value="0.08571" units="cm"/>
      <inkml:brushProperty name="color" value="#E71224"/>
    </inkml:brush>
  </inkml:definitions>
  <inkml:trace contextRef="#ctx0" brushRef="#br0">1 235 7190,'13'14'61,"-3"-3"-61,-10-11 140,0 0-67,42-17 2722,-27 11-1199,28-12-520,-39 16-454,-4 1-617,-6 1 6,0 0 51,-4 0-62,3 1-50,1 0-281,4 0-829,1-1 1076,6 2 84,2-1 0,5 2 68,2-1 167,-3 0 107,-1 0 117,-6-2-33,-1 2-185,-3-1 363,0 1-329,0 0-96,0 0-179,0 0 0,0 0-73,0 4 68,0 6 10,3 10 29,2 12-34,3 14-168,0 10-381,-2 9 163,-2-1 386,-2-3 224,-2-7-28,0-10-23,-4-10-111,-1-7 72,-6-7-89,5-10 0,-1-3-45,7-7-258,0-2 465,1-6 1,1-2-96,1-8 28,-2-2-28,0-5-112,-1-3 0,-4-6-45,-1-5-78,-6-4-1,3-6-16,3-2-22,3-3 39,5 0 67,5 2 50,3 4 6,5 4 185,-3 6 207,-3 6-34,-5 4-4,-3 5-108,-2 3-139,-4 2 128,-3 1-118,-4 2-77,0 0-1,0-1-112,5 5-297,1 0-89,5 6 27,0 1 376,1-1 51,5-2 5,4-2 0,4-2 50,3-2-55,0-1 5,-4 4-107,-1 2 96,-7 5-95,2 8-146,4 8 246,4 12-50,3 14 56,3 9-358,-1 9-51,9 22 45,-9-24 308,5 6 56,-14-38 453,-6-9 611,-2-10-195,-20-4-774,-6-8-28,-20-3 6,-4-6 45,1 2 27,1 1-145,9 4-67,11 3-841,11 2-850,9 2 1758,23 12 0,-13-8 0,13 8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18.454"/>
    </inkml:context>
    <inkml:brush xml:id="br0">
      <inkml:brushProperty name="width" value="0.34286" units="cm"/>
      <inkml:brushProperty name="height" value="0.34286" units="cm"/>
    </inkml:brush>
  </inkml:definitions>
  <inkml:trace contextRef="#ctx0" brushRef="#br0">0 112 13945,'75'-49'1237,"-17"10"-1237,-54 28-229,-3 2-578,-3 5 807,-52 13 0,39-6 0,-38 9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20.117"/>
    </inkml:context>
    <inkml:brush xml:id="br0">
      <inkml:brushProperty name="width" value="0.34286" units="cm"/>
      <inkml:brushProperty name="height" value="0.34286" units="cm"/>
    </inkml:brush>
  </inkml:definitions>
  <inkml:trace contextRef="#ctx0" brushRef="#br0">31 18 6971,'-17'-3'527,"4"1"828,13 2-554,56 10 275,-19-7-7,47 3-301,-37-11-191,-6-3-56,-9-1-247,-9 3-162,-8 3-112,-5 2-6,-3 1-22,6 4 28,0 3-156,7 4-96,-1 4-28,4 0 145,3 1 130,18 2 10,-9-8 40,12 2 17,-17-8 55,-5-2 62,-3 0 12,-5-2-40,-2 1-84,-1 0-61,2 0-1,5 3 51,4 2-3333,5 3 3112,3 2 92,2-1 12,0 1 61,1-4 0,0-2 84,0-3 588,16-3-135,-16-3 2739,7-4-2330,-23 0-795,-4-1-151,-4 5-6,0 1-27,2 2-91,4 1-49,3 0-46,3 4-84,2 1 18,14 5 285,-8-3 33,12-2 23,-10-5 51,0-2 50,-1-4 218,5-5-218,-13 1-101,1 1-56,-14 5-56,-2 2-28,0 1 23,1 1-79,3 3-18,2 3-15,4 4 128,13 3 269,12-5-72,2-1-12,1-10-12,-14-4-60,-4-2 94,-2-2-5,0-1-157,-10 6-191,2 0-61,-8 5 23,0 1-125,2 6-239,0 3-51,2 6 106,-3 2 521,0-2 17,-3-4 504,0-6 661,0-2-756,-3-5-50,0-2-241,-5-2-118,-1-1-2846,-1 2 2141,-9 6-366,0 4 198,-11 8 201,2-1-129,-1 0 801,1-4 1014,5-4-46,6-2 898,3-2-2213,-1-1 145,1 1-560,-8 3-213,-1 4 191,-5 5 292,-4 3 486,-1-1 6,-1-1 190,-1-1-44,-1 0-146,-2 2-1653,-26 12 1653,15-9 0,-3 3 0,26-14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36.093"/>
    </inkml:context>
    <inkml:brush xml:id="br0">
      <inkml:brushProperty name="width" value="0.34286" units="cm"/>
      <inkml:brushProperty name="height" value="0.34286" units="cm"/>
    </inkml:brush>
  </inkml:definitions>
  <inkml:trace contextRef="#ctx0" brushRef="#br0">22 20 9624,'-8'-11'-820,"1"2"1,3 9 0,2 0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37.955"/>
    </inkml:context>
    <inkml:brush xml:id="br0">
      <inkml:brushProperty name="width" value="0.34286" units="cm"/>
      <inkml:brushProperty name="height" value="0.34286" units="cm"/>
    </inkml:brush>
  </inkml:definitions>
  <inkml:trace contextRef="#ctx0" brushRef="#br0">2487 1 12589,'-47'29'-600,"0"1"1,-29 19-179,69-42-79,1-1 180,-8 4 1136,5-3 487,-7 3-307,3-3-219,-4 1-45,-4 3-190,-16 9-146,11-3-11,-8 4-28,18-10-45,3 0-190,5-4-1031,2 2 555,4-2 179,0 2-68,1 0 600,-3 0 270,-3 2 222,-5 2 337,-4 1-67,-4 0-387,-5 4-28,-2-2-33,-2 0 62,-8 3-376,14-7-6,-1 0-258,16-8-1186,5 1 800,2 2 337,1 0-158,0 5 471,0-2 146,-3 2 16,-5 0 51,-5 2 280,-6-1-286,-3-1-117,0 0-51,0-2-28,3-2-11,4-2-106,4-2-74,4-2-10,1 0 72,3 0 79,-2 6-997,-7 11 856,-2 0 180,-6 7 275,1-8 213,0-2 4,-1-4-122,2-2-191,-1-3-50,1-2 11,-1-1-11,4-1-124,3-2 1,2 3-12,4 0-33,1 3 34,1 2-35,1 3-88,-2 2-203,-8 7 331,2-6 605,-7 2-224,1-10-202,0-1-56,-1-3-50,-1 0 0,0 0 145,1 0-16,1-1-146,4 2-56,1 1-11,1 7-101,4 0-185,-2 5-62,5-3 175,-4-1 184,0 2 420,-11 0 34,-1-3-23,-10 0-117,4-3-29,-2 0-178,3 1-102,1-1 1,5 1-6,4-2-28,4 0-95,2 0 11,3-2 50,-4 3 68,1-3 66,-4 3 91,-2-3 218,-4 2 11,-5 2 22,-17 8-302,9-4-56,-8 6-22,15-8-23,6-2-11,5-1-6,4-4-27,5 1-7,1-2 35,0 1 10,-3 3-5,-4 3 129,-20 16-118,2-3 96,-16 12 38,10-10-5,0 0-16,3-3-3401,6-4 3240,4-3 43,5-4-6,7-4-51,4-3-234,4-2 285,1 2 39,1 1 3237,-2 4-3059,-2 1-161,-2 3-6,-4 2 130,-12 9-102,3-6-44,-8 4-1,10-9-33,5-5 0,4-2-140,3-5 96,3 1 49,-1 12 79,0-3 79,-4 11 16,-3-8 22,-2 1 85,-3-2 134,-9 5-347,8-9-40,-3 2-27,12-9-45,4-2-17,-1 5 56,1 1 11,-6 10 6,2-5 33,-3 3-44,3-6 27,2-3 46,1-2-230,1 0 55,-1 5 91,1-1-1,-1 5 6,3-7-1137,0-1 442,-5 6-1567,0 0 2262,-7 6 0,6-8 0,2-3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41.024"/>
    </inkml:context>
    <inkml:brush xml:id="br0">
      <inkml:brushProperty name="width" value="0.34286" units="cm"/>
      <inkml:brushProperty name="height" value="0.34286" units="cm"/>
    </inkml:brush>
  </inkml:definitions>
  <inkml:trace contextRef="#ctx0" brushRef="#br0">273 528 6391,'-31'-11'622,"-49"4"1880,47 9-2496,-39 2 1407,43 0-1760,12-2 785,9 0 424,5-2-575,17 6-46,-7-2 3035,9 5-2742,-9-4-339,2 0 46,6-1 431,46 3-313,18-4-822,-7-1 0,8 0 510,7-4 1,4 0-498,-21 0 0,1 0 0,2-1 481,0 0 1,0-1 0,4 1-2,17-1 0,3 1 0,-5 1-30,6-1 0,-3 0 1,-22 2 1,2 1 0,-10-1-36,34 1 34,-23 3 6,-11 3-2538,0 3 2532,9 4 0,14 2 95,-36-5 0,4-1-146,13 1 1,4-1-65,11 0 1,7-1 13,2-4 0,8-1 0,-4-1 118,-24 0 1,-3 0 0,3-1-52,16-1 1,4 0 0,-10 0 30,-12 0 0,-8 0-1780,35 0 1733,-27 0 410,-6 0-472,-24 0 402,4 2-296,-22 1 676,-4 3-670,2 2 2514,3-1-2592,28 5 2720,-4-4-2647,23 1 5,-12-7 0,26 0 5,-23-2-5,9 0-5,-38 0-96,-12 1-106,-9 1-90,-6 1 398,-3-1-432,0 3 382,2-3 834,0 1-426,0-26-386,-4 6-23,-9-20-50,-8 10-157,-13 1 56,-6-1-251,-29-7 128,15 10-51,-14-7 135,25 12 135,6-2 5,6-5 50,2-5 163,2-7 162,-2-7 23,-3-2 162,-3-2-124,-8 4 142,-21-9-421,12 19-84,-9-2-73,29 22-6,9 6-140,8 4-1422,7 3 1568,20 12 61,-2 6-27,17 15-3311,-6 2 3167,0 4 155,0 3 34,0 3-74,3 2 1,7 5-2275,11 1 2281,11 2 32,16-1 1945,10-2-2034,-38-26 0,1-1 45,-1-1 0,0-1 0,42 17-17,-36-14 0,-3-1-78,19 11-62,2 7 101,-39-16 56,-11-3 73,-5-1-17,-7-4-23,-2-3 285,-3-3-318,-1-3 53,1-3-249,1-3 89,3-1 107,-1-1 3276,3 0-3059,-2 0-217,-1-2-196,-1 2 196,-42-3 0,28 3 0,-29-1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42.377"/>
    </inkml:context>
    <inkml:brush xml:id="br0">
      <inkml:brushProperty name="width" value="0.34286" units="cm"/>
      <inkml:brushProperty name="height" value="0.34286" units="cm"/>
    </inkml:brush>
  </inkml:definitions>
  <inkml:trace contextRef="#ctx0" brushRef="#br0">427 0 12858,'-57'6'666,"-1"0"1,-31 4-465,1 7-79,36-7 34,12-2-62,16-5 17,11-1 1708,9-2 903,2-4-2964,11 0 224,17 0 17,39 1 45,-8 2 0,7 0-15,20-1 1,7 0-586,-20 1 1,4-1-1,0 1 594,2-1 0,0 1 1,0 0-27,-4 0 0,0 1 0,-3-1 29,28 2 0,-5 0-37,-17 3 1,-2 1 56,4 2 0,-5 1 27,21 8-226,-40-6 1,-1 0 192,26 5-361,-26-5 0,4-1 305,15 2 0,10 0 2,-13-3 1,8 1 0,2-1 0,-3-1 15,6 1 1,-3-1 0,4 1-158,-5-1 1,5 1 0,-1-1-1,-8 0 139,21 1 0,-9-1-3,-15 0 1,-5 1-43,33 4 11,-30 0 29,-18-1 201,-8 0-201,-2 0 640,-3-1-641,-2 0-319,10-1 118,-8-4 2342,14-1-2286,-6-6-1,3-6 68,3-3 22,11-9 62,-21 6 0,1 1-5,-28 8 5,-5 4-62,-5 0-83,4 1-57,1 0-72,8 0-258,7 0-504,11 0-421,7-1-290,30-6 1260,-18 1 240,15-6 202,-35 7 34,-10-1-23,-13 4 1,-5 1-1</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2:43.689"/>
    </inkml:context>
    <inkml:brush xml:id="br0">
      <inkml:brushProperty name="width" value="0.34286" units="cm"/>
      <inkml:brushProperty name="height" value="0.34286" units="cm"/>
    </inkml:brush>
  </inkml:definitions>
  <inkml:trace contextRef="#ctx0" brushRef="#br0">204 1 14538,'-85'1'784,"14"0"-638,51-1 409,5 0-382,8-1 903,2 0-1037,28 5 67,-3 6-5,21 8-34,-11 6 28,1 2 62,0 0-56,1 1-34,0-1-11,4-1-5,2-3-40,8-4 95,10-4 1,4-2-68,24 6-219,-15-5 0,0 0 225,9 4-39,-6 1 27,4 6 29,-29-7-62,-1 3 0,-29-12 11,-5-1 67,-3-2-27,1-2-12,-3-1 393,0-2-330,0 0-7,-2 0-44,5 0-46,-4 0-3220,1 0 56,-5 6 3159,-1 0 0,0 1 0,-1-2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05.946"/>
    </inkml:context>
    <inkml:brush xml:id="br0">
      <inkml:brushProperty name="width" value="0.34286" units="cm"/>
      <inkml:brushProperty name="height" value="0.34286" units="cm"/>
    </inkml:brush>
  </inkml:definitions>
  <inkml:trace contextRef="#ctx0" brushRef="#br0">45 388 8909,'-17'1'1949,"4"0"-1747,13-1-84,-15 3 3158,16-3-946,4-4-2486,8 1 122,13-6 34,-8 6 6,9 1-6,11-2-45,6 0-22,8-1 33,-1 0-11,2 1 40,-5 1 5,-4-1-6,-5 3 0,-4 0-33,-1 1-34,-3-1-44,3 1-113,23-5 62,-9 0 17,20-3 38,-15 0 102,-1 0 6,-3-1 123,4-3 89,-20 6-129,-2-2-78,-21 6 0,-3 1 0,-1 1-16,2 0 16,4 0 0,20 0 0,0 0-168,21 0 56,-2 0 5,6 0 34,2-6 67,-4 0 1,-7-2 5,-13 2 11,-13 4 101,-11 0 628,-7 2-668,-22 6-38,11-3-34,-12 4-84,16-6 342,3-1-79,-8 0-174,-6 0 1,-15 0 28,-6-1 16,-8 0-50,-2-1 84,2 0-84,5-2-17,9 1-112,11-3 129,7-2 0,7-5 6,2-3 84,2-4 206,0-1 52,0 1-119,0 2-5,0 4-95,0 4 0,0 5-723,0 2 611,0-4 28,0 0 0,0-4 39,0 2-23,0-1 18,0 0-74,-1 1 46,-3 2-51,0 1 61,-2 2-61,1-1-577,2 2 572,26 12-1,0 3 6,24 14-5,-6-2-1,1 4 0,-1-4 1,-4-1-68,-3-5-117,-4-3 27,-3-5 6,-2-2-16,-3-4 50,1 0 16,1-2-94,1 1-63,2 1-66,3 6-247,3 2-605,10 13 1182,18 11 0,-27-14 0,4 2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17.479"/>
    </inkml:context>
    <inkml:brush xml:id="br0">
      <inkml:brushProperty name="width" value="0.34286" units="cm"/>
      <inkml:brushProperty name="height" value="0.34286" units="cm"/>
    </inkml:brush>
  </inkml:definitions>
  <inkml:trace contextRef="#ctx0" brushRef="#br0">0 1081 8982,'75'-36'2308,"-13"5"-852,-37 19-117,-9 5-555,-8 1-941,-5 4 6,1-2 151,2 1 162,5-4 112,3-1-50,3-2-100,0 0-18,-1 0 63,-3 2-29,-2 2-51,-4 0-83,-2 3 33,0-1-33,1-1-6,2 0-6,6-4 6,5-1-56,9-4 0,9-3 56,8-3 0,9-4 0,5-2 11,2-2 45,-4 0 213,-8 3 129,-11 4 274,-11 2-549,-14 9-62,-6 1-100,-7 7-403,3-1 145,9-2 185,4-3 78,13-5 34,6-1 0,6-4 6,4-1 28,-1 0 16,-5 2 0,-7 2 6,-7 3-16,-9 3-29,-6 3-11,-5 1 0,-1 3-6,6-2-61,2 2-39,10-3-6,6 1 5,8-2 96,9-2 5,5-2 6,6-5 12,-2-1 32,-2-2 24,-7 0-57,-7 3 28,-9 2-39,-5 3 0,3-1-45,-5 5-5,7-3-124,-1 8-106,6-1-39,7 2 44,7 0-5,5 0 95,31 0 185,-22 0 252,18-6 67,-36-1 108,-8-6-75,-9-1-150,-8 3-118,-4 0-95,4 1-84,-1 1-23,12 0-5,0 4-107,10 1-27,5 2 26,6 0 159,3-1 66,1-1 6,-1-3 185,11-9 84,-20 4 50,4-6-128,-25 6-90,-6 0-96,-2 2-5,-2 0-33,1 2-7,14 0-55,0 5-129,16 0-11,-2 3 78,4 0 124,4-2 33,0-3 61,-2-2 751,5-8-375,-20 4-95,0-2-152,-24 7-184,-4 2-1,-2 2-5,0 0-39,2 1-174,14 0 68,2 1-40,14 0 6,1 1 106,2 3 73,0-2 50,-2 2-11,-5-2 45,-5-1 45,-8-1 22,-3 0-67,-5 0-22,6 0-73,-1 0 11,11 0 0,0 0-17,8 3-22,4 0-73,3 4 95,2-1 11,-3-1 12,-4-1 156,6-3 23,-15 0-11,1-1-79,-15 0-95,-4 0 0,0 0-39,14 4 39,0 1 5,18 7 40,1 2-45,6 2 0,3 1 6,-3-2-6,-3-2 56,1-4-11,-18-4 134,-1-2 22,-19-3-111,-3 0-56,-1 0-34,0 0-12,1 0 12,4 1-5,4 2-51,19 7 56,-2-1 0,12 6-6,-10-3-44,-4-1 50,-4-2 50,-7-4-44,-5-1 33,-6-2 28,-3 0-162,1 0 95,-2 2-78,5 2 78,1 2-51,3 1 51,2 2 34,3 0-23,1-1 28,0-1 0,0-2-33,-4-4 39,-2 0-40,-4-2 1,0 0 44,-4-1-50,2 2-50,-1 0 44,1 1 6,3 1 0,3 4 0,4 2-5,4 3-1,2 2 6,1 0 0,5 2 51,-9-7-7,0 0 18,-12-8 117,-2-1-274,-1 2 50,-1 0 40,2 3-68,1 0 67,1 1-27,3 2 33,2 2 50,2 0-50,3 0 6,0-2 55,1-2 6,-2-4-5,-1-1-12,-3-2 1,-2 0-46,-1 0 1,-4 0 0,2 0-74,-3 0 68,2 0-33,-1 2-51,2 2 17,2 1 27,1 3 40,2 0 0,0 0 6,1 1 33,-1-2-33,-1 0 134,0-4-101,-6-1-179,1-1 101,-5 4 5,3-2 29,-1 5-1,2-2-5,0 1-51,2 1 57,-1 0 5,1-2 5,0 0 34,-2-2 185,-1-2-302,0 2 72,2 2 1,-1 3-1,5 3 1,2 3 5,4 3 0,3 4 5,2 0-5,-2-2 6,-1-3 27,-7-6-16,-4-5 17,-2-2-225,-4-1 102,0 3 89,-1 0-6,0 4-27,1 0 33,0 0 5,1 1 1,0-1 5,2 0-5,-1-2 33,1 2-22,1-3 16,-2-1-33,0 0 0,0-2-5,-2 1-1,1 2-33,0 0 33,0 4 6,4 2 39,-3 3-33,5 4-6,-1 4 0,2 0 6,1 0-6,0-1 33,0-5-27,-2-2-1,-1-5 7,-3-4 21,-2-2-44,-1-1-23,-1 1 1,0 1-1,0 4 34,0 0-5,0 3 5,0 2 0,2 1 5,0 1 46,2-1-46,-1-1 29,2-4-29,-3-5 74,0-1-74,-2 0-5,0 2 0,0 1-28,0 1 23,0-1-1,0 0-5,0 1 11,0-3 0,0 1 45,-1-2 0,0 0-101,-2 0 50,0 0 6,0 0 0,1 0 0,0 0 28,-1 0 11,0 1-28,1 1-11,-3 1 6,1 4-6,-2 2-84,1 2 78,1 4 6,1 0 6,2-1 33,1-2-33,-1-5-1,1-2 63,-1-3-24,0 0 24,0 1-29,-1 1-6,0 4 19,-1 2-47,1 3 40,0 11-39,0-4 5,0 6-11,-1-9 5,1-3 35,1-2-40,-1-2 0,2-2 0,-2-4 5,1 0-5,-3 3 0,1-2 6,-1 2-6,1-3 0,1 1 0,0 1 5,0 0-5,0 1 6,0 0 5,1-3 23,-1-2 22,1-4-51,-1 1-5,0 3 0,-1 1 0,-1 2-28,1-1 28,-1-1 0,0-1 6,1 0 33,-1-3-39,1 2-11,1-2 11,0 1-6,0 0 6,0 1-39,1-1 39,-1 1 28,0 0-28,0-1 0,-1 0 0,1 0 0,0-1 0,0 2 0,-1 0 0,1 4 0,0-2 0,0 3 6,0-1-1,-1 1-5,2 1 0,-1 1 0,2 2-5,-1 2-34,1 8 78,0-9-34,0 4-5,0-12 17,0-3 17,0-1-34,-2 3 39,1 0-22,-4 4 16,3-1-33,-2 0 0,1-1 0,0-1 0,1 0 0,0-3 6,1 2 0,-1-3-1,1 2-5,-2 0 6,1 1-1,-3 2 29,-1 1 22,-1 2-45,1 3 23,-1 5 111,2 5-111,0 4-23,3 3-5,1 1 27,1-3-27,0-2 0,0-6-6,2-4 11,-1-5-11,3-4 11,-3-2-5,1 1-6,-2-1 5,1 1 23,0-2-28,-1 0 28,2 0-45,-2-1 23,6-1-6,-3 0 6,4 0-6,-4 1 0,-2-1 0,1 2 0,-1-2 5,3 3-5,-2-1 6,3 1 5,0 3-5,2-1-1,2 3 1,2-1-1,1 2 7,1-3-7,-2 0 1,-3-3-1,-3-3 12,-2-1-17,-1 2 6,3-2-1,-2 3-5,4-3 0,-2 1-5,4 0 5,0 0 0,2 0 33,1-1 1,-2-1 16,0 0 18,-3-1-7,-2 1-61,-1 0 0,1 0 0,1 0 6,1 1-6,5 1 5,0 0 1,4 0-6,0 2 0,1-1 0,2 2 50,1 2 6,4-1-50,-2 2-6,-1-2 0,-4 0 0,-3 0 0,-2-1 6,2 1 33,3 4-39,7 1 11,5 4-5,8 3 33,20 9-39,-10-6 5,13 6 1,-18-11 39,-2-1-40,0-2 35,-4-2 27,0 0-62,-1-4 1,-2 0 39,-2-2-40,-3 0 1,8 0-6,-10-2 0,6 1 6,-11-2-12,1 0 6,2-1 0,4 2-6,3-1 12,24 0-6,-13-1 0,12-1 33,-22-2 1,-8 0-23,-4 0 45,-3 0-89,-5 0 27,3 0 6,-1 0-67,6 0 22,4 0-56,7 0 12,4 0 83,4 0 1,1 0-51,8 0 100,-16 0-44,1 0 28,-22 0-22,-3 0 0,-2 0-6,1 0-6,1-1-33,15-1-6,3-1 39,18 0-139,2 2 61,12 0 28,7 1-23,3 0 74,1 0-1,-7 0 1,-7 0 16,1 0 22,-21 0-33,1-1 6,-18 1-6,2-1-6,6 1 6,10 0-5,13 0-1,13 4-44,11 2 50,8 7-6,5 0 6,-26-3 0,1-1 0,30 3 5,-35-5 1,-1 0 28,15-1-6,19-2-28,-22-2-6,18-1 6,-21-1 6,10 1-6,16 3-317,-35-1 0,1 1 272,5 1 1,1 1-49,1-1 1,0 2-12,-6-1 1,0 1-46,8-1 1,-2 1 142,31 4 3,-41-7 1,-3-1 2,13 0 112,-16-3 117,-11 0-49,-12 0-108,-5-4-66,2-2-45,-3-2 639,6 1-701,-3 2 17,0 2-34,-2 2-5,-2 0 67,-5 1 56,-1 0 0,-1-1 174,7-2-17,-2-1-79,10-2-72,-3-1-1,5 0-5,1 1-5,3 1 5,3 3-96,18 1-189,-11 1-192,10 1 107,-20 3-430,-7 3-315,-6 2-409,-10-2-1753,-14-3 2931,-12-3 1,4-1-1,-1 0 1</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20.543"/>
    </inkml:context>
    <inkml:brush xml:id="br0">
      <inkml:brushProperty name="width" value="0.34286" units="cm"/>
      <inkml:brushProperty name="height" value="0.34286" units="cm"/>
    </inkml:brush>
  </inkml:definitions>
  <inkml:trace contextRef="#ctx0" brushRef="#br0">6 21 9901,'-3'-12'-219,"1"3"2650,2 9-1591,44 1 23,-21-1-141,33 1-279,-32-1-208,-4 0-151,-4 0-45,-4 0-28,-3 1 34,-3 1 5,1-1-33,0 1 34,2-1-51,5 1 73,3 0-23,7 0 1,5-1 178,7-1 79,3 0-28,3 0-89,-1 0-90,-2 0-23,-4 2-28,-2 1-44,-3 4 0,1 0 10,3 3 35,8 0-18,52 3 1,-45-9 0,3-1-506,27 1 0,5-1 474,-3-3 1,1-1-3,6-2 0,-1 1 0,-5 0 0,-4-1 0,-11 1 0,-6-1 51,32 1-485,-7 2 434,-29 0-5,14 0 5,-22 0 0,2 4-45,-1 0 842,4 3-920,6-3 61,-9-3 1,2 0-63,32 0 124,-25-1 0,0-1-56,26-3 56,-1-1 0,-5-1 40,-9 0 523,-10 3-513,3 0-50,-21 1 0,4 1-5,-16 1 5,10 0 5,17 1 79,31 2-469,-28 0 0,4 0 385,11 0 0,3 1 3,5 0 0,3 0 106,14 0 0,-3 0-84,-30-1 1,-4 0 10,6 0 1,-6 1-144,1 0 185,-3-1-44,4 2 44,-4-1-72,-2-1-6,21 4 34,-12-4-32,-19 1 1,4-1-147,-3-1 0,2 0 147,13 1 0,4-1-1,8-1 1,2 1-3,5 0 0,0 0-11,-6 0 0,-2 1 11,-11-2 0,-4 1 217,35 4-206,0-2-5,-26 0-6,17 0 0,-25-2-22,-1 1 22,-3 2 0,2 0-6,7 4-53,6 0 0,8 2 59,-7-2 0,4 0-588,-4 0 1,6 1 0,-1-2 587,-10-1 0,-1-1 0,0 0-8,0 0 1,-1-1 0,0-1 4,27 3 0,-3-1 110,-7 0 0,-2-1-107,-13-1 0,-4 1 0,-7-1 0,-3 0-6,28 4-447,4 0 453,-27 0-6,17 3 6,-19-1-28,5 2 28,13 0 1154,22 3-1154,-36-8 0,7-1-51,7 0 1,9-1 0,-4-1 19,14 2 0,1-2-223,-14-1 0,4-1 0,-8 0 220,-6 0 1,-6-1 16,-9-1 0,-2 0 487,33 1-470,-18 0 6,-8 0-1,29 1-5,-19-1 6,27 1 199,-20-1-205,-32 1 0,4-1 304,15 0 1,4 1-331,15 0 1,4 0-430,-23 0 1,2-1 0,1 1 414,2-1 1,1 1 0,0 0 14,-4-1 1,0 1 0,3 0-57,18 1 1,4 0 0,-5 0 58,7-1 0,-3 0 18,-18 0 0,2 1 0,-8-2 1,-8 0 1,-7-1-4,33 0 6,-21 0 372,-9 0-322,-2 0 51,40-4-95,-10-3-96,-19 1 1,3-1 91,1 0 1,2 0-3,15-2 0,5 0-23,-25 3 1,3 0 0,0 0-8,3 0 0,0 0 0,-1 1-11,-2 0 0,-1 1 0,-1-1-29,31-1 0,-3 0 28,-10 2 0,1 1 27,-18-1 0,2 1 0,-4 0 15,2 0 0,-3 0 661,11-1 1,-7 1-477,-6-1-45,-7 1-67,-1 2-62,9 0 23,7 1-34,2 0 0,7 1 0,-9 1 0,3 1-581,-2-1 1,5 0-1,-2 0 556,24 3 0,-2 1 8,1-2 0,-1 0-3,-5 0 1,-2 0 124,-6 0 1,-2-2-106,-9 0 0,-4 0 0,-6-1 0,-3 0 45,35-1-108,-44-1 0,-2 1 125,19-6 44,16-1-55,-27-5-46,-1 1-10,1-2-57,13 1-44,23-2-40,-28 7 0,9 1 1,-2 0 498,15-1 0,2 1-415,-7 1 1,6 1 0,-8 0-167,-2 1 1,-7 1 188,-6 1 0,-5 1-12,29-2 398,-18-1-291,-15 0 348,9-4 117,-26 3 854,2-3-1061,-31 5 467,-7 1-1050,0 0-39,1 1 230,5 0 78,5 0-6,4 0 6,4 0 0,1 0 106,-2-3 152,-3-1 44,-2-4 40,-2-1-174,-1-2-95,-1 0-73,3 0-84,5 0 28,8 1-224,11 0-11,9 2-57,5 2 68,4 2 0,-3 3 135,-2 0-1,-6 1-151,3 0 11,-25 0 286,-17 0 0,-28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59.212"/>
    </inkml:context>
    <inkml:brush xml:id="br0">
      <inkml:brushProperty name="width" value="0.08571" units="cm"/>
      <inkml:brushProperty name="height" value="0.08571" units="cm"/>
      <inkml:brushProperty name="color" value="#E71224"/>
    </inkml:brush>
  </inkml:definitions>
  <inkml:trace contextRef="#ctx0" brushRef="#br0">56 213 8634,'6'1'6207,"-1"-1"-4824,-5 0-1377,-24-22-6,17 14-106,-18-17-79,24 21-28,0 0 79,1 1 10,0 2-509,0 0 633,1 11 291,-1 1 68,1 14-79,-2 1-173,-2 6-74,1 1-33,-2-2-151,3-4-275,1-6 213,9-6 213,4-9 151,12-5 107,4-14 134,4-10-22,1-13-62,-3-10-78,-4 0-96,-6-2-5,-5 3-23,-6 6 17,-5 6-55,-3 9-68,-1 7-45,-1 9-157,0 3-2094,0 4 593,0 14-2122,0 0 3825,0 9 0,0-10 0,0-5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50.199"/>
    </inkml:context>
    <inkml:brush xml:id="br0">
      <inkml:brushProperty name="width" value="0.34286" units="cm"/>
      <inkml:brushProperty name="height" value="0.34286" units="cm"/>
    </inkml:brush>
  </inkml:definitions>
  <inkml:trace contextRef="#ctx0" brushRef="#br0">0 0 13093,'2'16'51,"1"0"-46,1-5-5,0 3 40,-1 1-7,0-1 113,-2 0 72,-1-2-67,0-2-16,0-1-62,0-1 22,0 0-56,0-2 11,0 2-44,2 2 50,-1 2-17,3 4-33,1 4 33,-2 4-33,2 5 27,-2 3 34,-1 4 68,0 1 89,-2 0-56,1-1-45,-1-4-50,0 3-68,0-14 29,0 1-34,0-13 0,1-1 6,1-2 10,2 9-16,-1-1 6,4 9 5,-2 2 40,2 4-46,1 5 1,-2 2 72,3-2 225,0 5-219,-2-15-45,-1 3-33,-2-16 0,0 1 10,0-3 24,1 2-40,0-1 5,2 4 29,3 2-29,2 6 40,4 5 0,17 31-39,-6-8 33,11 20-34,-13-20 46,-4-7 5,-4-7 168,0-2-135,-8-13-21,2 0 27,-4-8-17,0-1 12,3 5-29,3 1-10,3 9-40,5 5-5,3 6-1,15 25 1,-11-16-1,7 14 1,-18-27 0,-4-6 33,-3-6-34,-3-6-5,-2-4 0,1 5 6,-2-6 5,2 8 17,-1-2-22,2 6-6,3 6 50,0 8 23,3 5-67,-1 4 22,1 0-28,0-2 0,-2-5 106,1 3-106,-4-16 0,1 2 50,-4-14-44,-1-3 39,-1 0 56,4 12 50,-3 0-39,6 13-95,-1 0-12,3 4-5,1 3 6,1 0-1,0-4 7,2 8-12,-4-14 5,1 5-5,-5-16 6,-2-1-6,0-2 0,0 0 0,-1 1 5,0 2 1,1 3 16,3 19 29,0-9-46,2 16 7,-1-16 38,-1 1-50,0-4-6,0-4 6,-3-1 40,2 7-1,-4-7-34,1 8 79,-3-8-39,0-1 0,1 5-11,-1 1-29,2 3-5,0 4 6,2 1 33,1 18-5,-2-16-34,-1 9 0,-3-22 39,-1-3-39,0-1 5,0-1 46,0-1-6,0 9 16,0-8-55,0 9 134,0-7-34,0 4-100,5 6-1,3 3 63,5 2-62,3-1 0,-3-4 5,0-3-6,-3-5 1,1 2-6,-4-12 6,-1 2-6,-2-12 5,-3-1-5,1 0 34,-1 10 5,1 0-33,1 10 27,1-1-33,0 3 0,0 1 6,-1-1 27,-1 0 7,-1 7-35,1-11 6,-2 3-5,1-13 39,0-3-45,0-3-6,1-1 6,0 1 6,1 2 78,2 4 67,2 15-78,-2-4 0,3 11-23,-5-9-16,-1 1-23,0-3-6,-2-1 1,2-7 39,0-2 0,-1-8-45,0-3-45,0-1 45,-1 1 45,2 6-45,-1 6 67,1 4 0,0 5-67,-1 3 34,-1 2-34,0 0 0,0-3 0,0-2 0,0-7 5,0-3-5,0-9 168,0-2-168,3 0 0,-1 1 45,5 3-45,-5-1 0,1 0 6,-1-3 727,0-1-1002,4-13-520,-3-3-825,5-23-1663,-3 1 2457,0-10 1,-2 21 0,-1 5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14.554"/>
    </inkml:context>
    <inkml:brush xml:id="br0">
      <inkml:brushProperty name="width" value="0.34286" units="cm"/>
      <inkml:brushProperty name="height" value="0.34286" units="cm"/>
    </inkml:brush>
  </inkml:definitions>
  <inkml:trace contextRef="#ctx0" brushRef="#br0">1 1 8920,'5'10'3276,"-1"-1"-2306,-4-9-1099,8 0 40,-4 0 89,6 0-6,-5 0 6,0 0-5,1 0-63,-1 0 68,2 1 34,-2 1 61,3 1-16,1 3-68,2-2 28,2 3 11,4-2-44,4 2 72,7-2-27,7 1 5,9-4 89,12 0 51,11-2 51,7 0-29,5 0-22,1 2-25,-27 2 0,1 1-65,24 3-16,15 8-51,-36-2-33,-4 2 10,-1 1-3293,-1 0 3162,4-1-1135,42 2 981,-6-8-177,-23-4 0,4-3 269,-6-5 1,1-2-808,5-2 0,-1-2 936,0-2 1,-3-1 24,-10 0 1,-3 0 1805,29-4-1794,8 1 0,-30 10 5,16-1-28,-31 5 866,-9 0-866,-9 0 433,-8 1-1026,-6 1 38,-5 1 1755,-6 1 2110,1-15-2656,1 3-508,4-10-79,3 8-33,1 5-33,4 2 21,1 2-100,7 1-526,5 0-970,10 4-1669,0 2 2457,3 2 1,-21-3 0,-8-2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46.422"/>
    </inkml:context>
    <inkml:brush xml:id="br0">
      <inkml:brushProperty name="width" value="0.34286" units="cm"/>
      <inkml:brushProperty name="height" value="0.34286" units="cm"/>
    </inkml:brush>
  </inkml:definitions>
  <inkml:trace contextRef="#ctx0" brushRef="#br0">0 86 9805,'22'4'1809,"-4"-1"243,-18-3-2780,-2-10 913,6 6-1065,3-9-443,21 1-1942,6-1 3265,14-7 0,-23 9 0,-4 2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56.094"/>
    </inkml:context>
    <inkml:brush xml:id="br0">
      <inkml:brushProperty name="width" value="0.34286" units="cm"/>
      <inkml:brushProperty name="height" value="0.34286" units="cm"/>
    </inkml:brush>
  </inkml:definitions>
  <inkml:trace contextRef="#ctx0" brushRef="#br0">781 0 6865,'-50'22'1305,"-1"0"0,-8-2-1241,-3 13 1,0 2-59,2-5 5,3 5 67,-1 8-3355,4 16 3134,14 11 0,1 8 81,8-14 1,1 3-221,-10 27 0,5-5 1,3-8-1,11-30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41.487"/>
    </inkml:context>
    <inkml:brush xml:id="br0">
      <inkml:brushProperty name="width" value="0.34286" units="cm"/>
      <inkml:brushProperty name="height" value="0.34286" units="cm"/>
    </inkml:brush>
  </inkml:definitions>
  <inkml:trace contextRef="#ctx0" brushRef="#br0">171 1 11749,'-14'0'-667,"3"0"119,-50 24 100,42-6 11,-43 21 437,58-12 89,7-4 471,5-2 62,3-6 285,2-4 91,-3-4-58,-4-4 276,-3-2-1211,6-1 1,4 0 27,16 3-3310,22 2 3207,32 5 73,-23-4 0,5 0-329,12 0 0,4 0 326,7 1 0,1-1 0,-1-1 0,-1-1 0,-8 1 0,-2-1 2,-9 0 1,-4 0-3,-9 0 0,-4 0-11,35 5-84,-17 1-62,-4 0-151,-1 1-93,-15-1 1,0 0 92,23 7 51,21 6-34,-35-8-6,5-3 162,6-5 135,10-4 40,10-5 94,5-8 562,1-5-528,-6-6 6,-12 2-40,-16 2-83,-19 6-231,-18 1 57,-22 7-442,-20 0 3019,-21 3-4969,-56 12 594,22-4 2002,-23 10 1,62-12 0,14-2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42.042"/>
    </inkml:context>
    <inkml:brush xml:id="br0">
      <inkml:brushProperty name="width" value="0.34286" units="cm"/>
      <inkml:brushProperty name="height" value="0.34286" units="cm"/>
    </inkml:brush>
  </inkml:definitions>
  <inkml:trace contextRef="#ctx0" brushRef="#br0">94 296 9128,'14'7'2615,"-3"-1"-5892,-5-64 1824,-15 28 1996,0-49 1404,-17 45-1516,-1 1 731,2 4-1162,6 7-1019,9 6 940,15 9 3355,14 10-3121,17 7-143,11 6 49,9 3-3338,2-3 3213,1 0 38,-5-3 37,-6-1-11,-8-2 0,-7 0-179,6 4-123,-13 0-18,8 5-77,-11-1 3347,4 3-3297,1 2 313,21 14 314,-10-8 86,12 10-180,-21-14-97,-6-1-22,-8-1-22,-5 0 146,-5-1-79,-1 0-56,-2 0-45,4 1-11,1 1 0,17 15-56,-1-9 33,14 8 23,-2-16 34,1-6 112,-3-4 615,-4-7-391,-15 0 604,-7-4-778,-60 4-78,-23 1-90,5-2 0,-7 2-481,-2-1 1,-1 1 469,-3-1 0,2 0 2,12-2 1,5 1-14,-29 2-6,28-3-1199,0 10-240,19 6-1838,-8 8 2560,29 1 1,12-12-1,7-4 1</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3:59.255"/>
    </inkml:context>
    <inkml:brush xml:id="br0">
      <inkml:brushProperty name="width" value="0.34286" units="cm"/>
      <inkml:brushProperty name="height" value="0.34286" units="cm"/>
    </inkml:brush>
  </inkml:definitions>
  <inkml:trace contextRef="#ctx0" brushRef="#br0">69 1925 6753,'-12'-2'1887,"2"0"1389,10-9-2888,-3 6-114,-4-11 118,-2 9-117,-2-1-79,3 1-196,2 2 957,3 1-957,15 10 0,-7-5-73,10 7 17,-12-8 17,2 0 34,5 0-7,2 0-49,5 0-6,-2 0 61,0 0 6,-4 0 106,-3 0 824,-5 0-1008,4 0 44,-2 0 0,8 0-22,-1 0-16,5 0 4,-3 0 68,0 0 0,-6 0 297,-2 0-302,-2 0-7,2 0 7,2 0 5,5 0 0,3 0 0,2 0 0,3 0 0,-2 1 0,-1-1 0,-2 1 5,-3 0-5,-2-1 0,-1 1 0,-2-1 12,-1 1-12,0-1 0,-1 1 0,3-1 0,0 0 0,4 0 0,1 0 0,3 1 0,1 0 0,3 0 5,-2 1-5,6-1 0,-9 0 0,3-1 6,-10 0 5,-2 0 34,-3 0-12,1 0-33,1 0 0,3 0 0,3 0-11,2 0 6,5 0 5,1 0 0,2 0 0,0 0 0,-2 0 0,-1 0 0,-5 0 5,-3 0 6,-2 0 169,-5-1-164,2 1-16,0-1 6,3 1 5,5 0-11,5 0 0,4 0 0,5 0 6,3 0-1,1 0 1,-2 0-6,-2 0 6,-6 0-1,-5 0-5,-6 0 6,-4 0 61,-3 0-67,2 0 6,2 0-1,6 0-5,7 0 11,6 0-11,9 0 6,5 0-6,5 0 0,1 0 6,-2-1 45,-5-2-46,-6-1 29,-8-2 33,-7 3-28,-7 1 12,-2 0-29,-3 2-22,-2-1 0,4 0 6,1 0-1,7 0-5,6 0-5,25 0-1,-7 0 6,13 0 0,-16 1 11,-5 0-5,-7 0 50,-6 0 45,-8 0 5,-4 0-28,-4 0-72,2 0 0,2 0-1,8 0 1,8 0 27,10 0-21,11 0-1,11 2-11,9-1 0,32 3-39,-26-3 39,15 1 0,-39-2-6,-8 2 0,-5-1 6,-6 1 0,-1 2 6,13-1-6,-9 1-45,16 0-33,-8-2-12,6 1-27,5 0 5,5-2 11,1 0 56,0 0 39,-7-1 6,6 1 6,-19-1 0,0 0 5,-18 0 22,-4 0-27,0 0 5,13 0 6,-3 0-11,13 0-6,-5 0 0,5 0 0,2 0 0,2 0 5,0-1-5,-3 1 34,-4-2 173,-7 0 56,-6-1 269,-4-1-409,-8 1-89,1 0 0,-5 1-34,3-1 0,3 0 0,3-1-6,5 2-5,13-4 11,-4 3-11,9-3 11,-11 2 0,0 0 0,-3-1 0,-4 2 11,-4 0-6,-4 1 51,-3-1 45,-1 1-95,-2 0-6,1 0 0,1 0 5,4-1-5,3 0-5,7 0-1,6-3 6,19-1 0,-7 1-5,9-2 5,-21 4 0,-5-1 5,-6 2 107,-5 0 62,-3 1-1,0-2-167,-2 3-6,1-2 0,1 2-6,1-1 1,5-2 5,1 1 0,7-1-11,5-2 11,3 1 0,19-6 11,-12 2-6,9-2 1,-19 2 28,-6 0-29,-4 1 1,-4 1-1,-1 1 1,5-2-6,-1 1 0,6-1-6,1 1 1,5 0-1,4-1 6,3-1-5,2-1 5,14-6 5,-13 3 6,8-6-5,-21 3 128,-3 1 46,-4-1-74,-3 2-56,-2 2-50,-1 0 0,-1 3-39,11-5 34,0 4-46,11-4-66,0 2 10,2 0 51,1 0 51,-2-2 5,-2 0 89,7-7 74,-14 5-12,2-2-11,-15 7-84,-2 2-51,-2 3 1,-1-2-6,0 3-34,0-1-27,2 0 55,4 1-111,3-1-7,18-3 74,-7 1 50,13-3 0,-13 0 78,11-9 40,-10 2 28,7-8-51,-13 6-39,-2 1-56,-3 2-51,-2 2 51,-2 2-5,2 3-51,1 1-67,16-1-12,-5 2-33,10 0 56,-9 1 79,-3 1 33,1-4 39,1-2-34,1-4 163,-2 0-11,-1-1 67,-2-3-190,-7 7-34,-3 0 0,-7 8-179,-3 2 33,5 2 6,3-1 17,8 1-40,6-2 102,7-2 50,3-2 11,3-1 145,-4-3 1,-1-2 78,-6 1-79,-4-1-27,-6 3-107,-3-1-11,-4 3 0,-1 2 0,0 0-56,2 3-33,3-1-85,6 1-235,21-4 359,-4 2 50,15-5-11,-10 0 11,1-5 78,0-4 40,-3-2 38,-5 0-10,-8 2-68,-6 2-44,-6 2 5,-4 3-44,-1-1-91,-4 7-94,0-1-96,0 5-117,1-1-50,5-1 55,20-8 392,-2 0 6,16-10 45,-9 0 112,0-1 22,-2-3-44,-5 3-51,-5 3-28,-8 4-51,-3 4-10,-6 4-175,-3 3-828,-2 3 649,4 2 135,3 0 62,7 2 162,4-1 106,6 1 68,6-11 61,4-4 107,3-11 118,-3-1-152,-4 0-168,-8 3-68,-5 4-21,-7 4-51,-3 4-28,-4 3-2666,-2 3 2694,-3 15 106,2-8 325,4 10-184,8-14-175,7-6-4,8-3-24,2-9-16,3 0-28,0-2-571,3-5-2706,-3 1 2457,1-7 1,-18 15 0,-6 3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02.124"/>
    </inkml:context>
    <inkml:brush xml:id="br0">
      <inkml:brushProperty name="width" value="0.34286" units="cm"/>
      <inkml:brushProperty name="height" value="0.34286" units="cm"/>
    </inkml:brush>
  </inkml:definitions>
  <inkml:trace contextRef="#ctx0" brushRef="#br0">0 214 9251,'13'4'2946,"-2"-1"330,-11-3-2933,11 0-276,6 1-17,14 2-16,7 2-29,3 0 35,2 1-35,0-3-5,-1 0 0,-2-1 6,0-1 39,0-1-45,3 0 0,5 0-40,8-4-10,10-4 44,8-7 6,8-2 0,2 0 0,-4 1 0,-8 3 79,-4 2 10,-28 5-55,-7 2-34,-25 4 0,-4 0 0,1 0 45,17 0 44,7 0-5,25 2-50,9-1-28,14 1 10,12-2-802,6 0 820,0 0-23,-7 0-9,-10 0 26,-14 0-28,-15 1 0,-6 0 0,-18 1 0,-1 0 864,-12 1-864,4-1 10,8 0 29,37-1 34,-2 0-12,31-1 35,-14 0 55,2-1 84,-6-1 45,-11-1-50,-15-1-40,-15 2-22,-13 1-56,-9 1-62,-6 0-78,2 0 28,1 0 6,9 0 28,6 3-34,12 2 44,9 3-38,38 7-6,-18-2 6,21 2-1,-38-7 1,-9-1-1,-10-2-5,-10-1 6,-5-1 0,-4-2-6,2 1 5,4-1 1,7 1 5,31-1-5,-2-1 5,24 0-6,-10-3-5,-1-2-5,-1-2 5,8-2 0,-25 3 0,1 0 0,-28 4-6,-5 1 1,0 0-1,0 1 0,8 0 1,4 0 5,12 0 5,7 0 1,8 0-12,26 0-5,-23 2 6,12 0 5,-35 3-6,-7-1 6,-8 1 6,-6-3-1,-4 1 1,2-2-6,0 1 0,6 1 33,6-1-27,5-1 0,6 0-1,4-1 29,2 0-34,-2 0 5,-3 0 1,4-3 0,-13 1-6,0-1 0,-14 2 0,-2 1 0,-1-1-6,2 1 6,3-2 6,16-1-6,-2-1-51,11-1 46,-6-1-46,-2 1 46,-2-2 5,-5 1 0,-5 1 0,-6 2 229,-6 0-358,-1 1 96,3 1 27,0-1 1,4 0-29,-3 0 28,1-1 1,-2 1 5,2-1 5,-4 1 7,2-2-7,-1 2-5,0 0 0,1 0-5,1-1-29,3-1 28,3 0 1,6-2-1,7 0 6,8-3-106,6-1 44,3-2 62,-1 1 0,-5-1 6,-8 3 61,-10 2 101,-7 3-11,-5 3-527,-5 0 297,4 0 73,-2-1 0,7 0 34,-2 0-23,2-1 56,-2 0 23,-1-1-40,-2 1 57,-2-1-1350,1 2-2034,-15-4 2879,-3 2 1,-1-2-1,1 3 1</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09.062"/>
    </inkml:context>
    <inkml:brush xml:id="br0">
      <inkml:brushProperty name="width" value="0.34286" units="cm"/>
      <inkml:brushProperty name="height" value="0.34286" units="cm"/>
    </inkml:brush>
  </inkml:definitions>
  <inkml:trace contextRef="#ctx0" brushRef="#br0">33 3104 10410,'-18'-6'616,"4"1"835,14 5-863,45-41-168,-33 30-291,34-29-39,-46 39 873,0 1-778,-7 9-84,2-4-101,-6 5-118,8-6 107,1-3 128,18-7-44,3-5 90,19-7 235,-2-6 27,1 0-117,-6 1 34,-7 5-6,-8 5-140,-6 5-78,-5 3-18,-2 3-111,1-2-34,6-2-39,7-7 40,13-4 38,9-6 6,14-4 6,6-4 5,4 1-11,-6 2 101,-9 4-12,-13 8-10,-14 4-23,-8 7-56,-9 2 0,-2 2 0,3-2 5,1-2 1,11-3-1,5-4-5,13-6 0,9-4 6,8-6-6,3 1 6,0-3-1,-5 3 1,-7 3-6,-10 5 0,-7 4 0,-7 5-34,-1 0 34,-2 3 6,5-2-1,4-1-5,7-3-84,8-4 79,7-2-57,8-3 12,7-3 50,7-3 0,0-3 117,20-9 40,-32 10 0,3 0 0,-39 16-96,-9 7-55,-6 2-6,-3 2-6,4-3 6,4 0-39,8-7 34,11-1-1,9-6 0,11-3-27,8-3 27,4 1 1,2-1-7,-3 2 12,-4 1 0,-9 4 0,-9 3 0,-11 4-5,-9 3 10,-7 4-5,-5 0 0,-1 3 0,4-4-28,0 2-56,6-5-22,1 2 0,4-2 38,5-3 52,1-2-12,5-2 33,17-11-5,-11 6 0,9-7 6,-20 10-6,-3 1 0,-4 4 0,-3 2 0,0 1 0,-2 2 0,2 0-6,7-5 6,-2 2-5,7-6-1,-3 4-28,4-5 29,0-1 5,3-1 5,-3-1-5,8-3 0,-11 7 0,2-2-5,-12 9 5,-4 2 0,2 0 0,0 2-11,1-1-51,3 0-33,1-1-196,17-9 167,-6 1 68,15-8 51,-6-1 5,4-4 0,3-3 101,0-5 39,-2 3-28,-5 2-107,-6 4 1,-5 6-1,-7 4-5,-2 4 0,-5 3-5,-1 2-29,-2 3-83,-1 0-7,0 2 40,1-1-16,1 0-52,3-2 102,2-1 44,4-4 6,0-3 196,1-1 68,-1-2-29,-6 2-118,-3 2-61,-3 2-50,-3 4-6,-1 1 0,-2 3-6,0 1-78,0 0-33,4-2-124,2-1-84,13-8 264,-3 1 61,10-6 0,-7 2 78,2-1 62,1-4 45,-1 0-12,-1-1-122,-2 1-51,-3 2-6,3-1 6,-9 8-5,3 1-141,-7 6-22,1 2-45,2-1 0,2 1-72,2 0 5,3-2 179,4-2 207,17-14 12,-7 1 156,10-11 96,-16 11-146,-7 2-157,-5 6 45,-7 3-101,-4 6-1069,-2 1 968,4 2 90,2-3 62,10-4-17,4-6 61,6-4 73,1-3-16,-1 1-23,-3 1 5,-6 5-61,-6 2-11,-4 4-67,-4 1-1614,-2 5 1608,3 0 168,0-1 185,6-3-101,2-5-145,2-1 16,1-2-50,-2 1-62,-4 3-5,-1 3-6,-5 2-1513,-2 3 1709,6-3 17,-1-2 163,8-5 111,-1-3-101,0-2-67,-1 1-117,-4 3-118,-3 4-50,-4 4-2096,-2 2 2113,-4-5-51,2 2-34,-2-4-3243,3 6 2567,-8 3 1,-1 1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10.444"/>
    </inkml:context>
    <inkml:brush xml:id="br0">
      <inkml:brushProperty name="width" value="0.34286" units="cm"/>
      <inkml:brushProperty name="height" value="0.34286" units="cm"/>
    </inkml:brush>
  </inkml:definitions>
  <inkml:trace contextRef="#ctx0" brushRef="#br0">279 61 13093,'-12'2'-986,"3"-1"2180,9-1-668,3-11 140,0 4-55,3-9-298,-4 6-234,-1 2-29,-1 3-279,-3 1-91,-4 2 46,1 1 128,-3 3 96,3 5 50,-2 2 0,1 4 6,-4 1 117,0 1 11,-3 0 34,0 2-39,0-2-39,-1 3-90,3-2-34,2 2-5,6 0-62,1-1 101,3 2-185,5-1-84,5-1 241,7-3 28,6-4 152,1-6 178,-1-2 112,-4-2 130,-2 0-157,-8-2-147,-4 0-38,-2-3-191,-3 0-39,1 0-5,0 0-119,-1-1-139,2 0 67,0-3 39,1-4 101,0-4 56,2-4-5,-2-3-85,-1 0 6,-1 0 62,-1 5 22,-3 5 56,-4 4 5,-6 5-61,-3 2 0,-3 2-50,0 1-152,0 5 23,2 2 27,0 5 40,5-1 73,1 0 39,3-3 0,2 1 56,-3 3-22,-2 8 61,-5 8 12,-13 33-113,6-11-38,-3 21 38,16-23-241,5-6-89,6-7 409,24-11 420,2-14 95,23-21-45,-6-14-246,-2-14-146,-4-4 6,-9 0-50,-7 3-74,-10-11-38,-6 16-35,-4-6 35,-2 19-51,0 4-219,-1 5-296,0 3 17,-1 4 190,0 0 184,0 0 281,-6-7 129,1 2-17,-7-5 0,0 5-124,-6 3 197,-2 2-163,-4 3-106,1 2-90,-8 18 67,10 1-274,-5 19-5,14 0 16,3 4-6,4 1-11,4-2 208,2-6 78,3-8 151,5-7 539,12-9-343,-1-5-134,6-4-85,-5-5-72,1-4-50,2-5-6,2-4-45,2-1-95,0-1-112,0 2-112,-3 2 90,-3 3 172,-7 5 102,-4 1 253,-6 4 66,-2-2-229,-14-3 50,-3 1-101,-13-2-39,-3 4-734,-2 1-2531,3 6 3265,6 1 0,11-1 0,7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59.914"/>
    </inkml:context>
    <inkml:brush xml:id="br0">
      <inkml:brushProperty name="width" value="0.08571" units="cm"/>
      <inkml:brushProperty name="height" value="0.08571" units="cm"/>
      <inkml:brushProperty name="color" value="#E71224"/>
    </inkml:brush>
  </inkml:definitions>
  <inkml:trace contextRef="#ctx0" brushRef="#br0">67 20 7268,'2'4'4878,"0"-1"-4530,-2-3-348,-4 0-78,1 0-85,-2 0 17,4 0 309,1 0 364,0-4 301,0 1-21,0-3-202,0 2-281,0 1-105,0 2 207,0 0-426,-3 1-134,2 0-23,-1 4 123,2 8 23,0 11-124,0 13-498,0 11-190,0 5 526,0-1 297,-1-6 191,0-13 548,-1-12 45,1-11 12,-2-5-416,-1-6-161,-3-8-6,-1-7-141,-1-11-72,1-4-72,4-2 10,1-2-145,4 4-174,9 3-67,4 7-51,11 6 6,4 5-184,1 4-107,3 4-129,0 2-73,1-1-426,9-6-649,-1-4 2061,3-7 0,-22 9 0,-6 2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56.423"/>
    </inkml:context>
    <inkml:brush xml:id="br0">
      <inkml:brushProperty name="width" value="0.34286" units="cm"/>
      <inkml:brushProperty name="height" value="0.34286" units="cm"/>
    </inkml:brush>
  </inkml:definitions>
  <inkml:trace contextRef="#ctx0" brushRef="#br0">1 38 9576,'5'-14'3053,"0"2"-2583,-5 8-291,0 1-179,8 1 0,-2 1 0,8 0 0,0 1 6,1 1 5,3 2-11,2 0 11,1 3-11,2-2 6,2 0 44,1-1-50,0-2 39,0 0 1,-1-1-35,0 0-5,1 0 6,2 0-6,3 0 0,4 0-79,6 0-133,4 0 32,6 0 85,3-2 50,23-1 124,-22 0 100,10 0-5,-34 3-96,-6 0-22,-6 0-50,3 9 27,-4 0 29,5 8-62,-1-1-45,4-1-5,7 0-1,5-3 51,5-4 6,4-4 27,2-3 35,22-2 77,-16-2 23,13-2-39,-27-2-79,-2 2-38,-4 0 60,12 3-72,-11 1-50,11 1-168,-11 0-85,4 0-128,5 2-185,5 0-96,4 1 259,4-2 167,1 0 135,2-1 112,-3 0 128,15 0 1,-22 0 22,4 0 73,-28 0-45,-6 0-62,-4 0-5,-1 0-40,-1 3-33,13 2-106,-2 1-202,15 0-129,0-4-140,4 0 152,7-2 240,0-1 185,0-4 1064,8-7-235,-22 2-23,0-2-228,-27 8-164,-5 3 112,-3 0-526,6 1 12,0 0-12,10 0 56,-1 0-45,2 0 22,2-1-27,-3 0 67,-3-2 16,-3 0 40,-5 1 56,-3 1-6,-1 0-106,2 0-39,2 0-34,5-1 5,4 0 1,8-1-1,4 1 1,7-1 0,0 0-6,2 1 0,-4 0 5,-4 0 1,-7 1 39,-6-1 61,-8 1 1328,-5 0-1624,1-1 139,1 2-61,6-2 45,3 2 62,4 0-23,2 0 28,0 0 0,-1 0 5,-3 0-5,-5 0 6,-4 0 436,-4 0-571,1 0 129,2 0 0,3 0 6,3 0 39,-2 0-40,-2 0-5,-1 0 297,-4 0-426,-2-6-964,3 5 1,0-5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58.833"/>
    </inkml:context>
    <inkml:brush xml:id="br0">
      <inkml:brushProperty name="width" value="0.34286" units="cm"/>
      <inkml:brushProperty name="height" value="0.34286" units="cm"/>
    </inkml:brush>
  </inkml:definitions>
  <inkml:trace contextRef="#ctx0" brushRef="#br0">30 1 2463,'-16'11'-140,"2"-2"0,14-9 0,0 0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06.701"/>
    </inkml:context>
    <inkml:brush xml:id="br0">
      <inkml:brushProperty name="width" value="0.34286" units="cm"/>
      <inkml:brushProperty name="height" value="0.34286" units="cm"/>
    </inkml:brush>
  </inkml:definitions>
  <inkml:trace contextRef="#ctx0" brushRef="#br0">1 78 6619,'25'5'285,"-1"-5"-100,-8-9 1097,-2-5 141,-2-5-314,-3 4-280,-4 0-667,-2 8 102,-2 4-220,-1 17 1,-2 9-17,0 18-28,0 10-73,1 9 29,11 7 44,8 9-631,18 15 631,-11-38 0,2 2 28,5 10 0,2 2-28,3 6 0,0 2-439,1 1 0,-2 1 439,-3-6 0,-4-2-3,-4-10 0,-3-3-202,10 34-98,-12-21-2718,-3-5 2892,-1-1 194,1 6-250,4-2 278,3-2-558,5-7 171,5-4-182,3-4-96,2-3 2696,-1-3-2124,9 40 0,-25-50 0,4 25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07.314"/>
    </inkml:context>
    <inkml:brush xml:id="br0">
      <inkml:brushProperty name="width" value="0.34286" units="cm"/>
      <inkml:brushProperty name="height" value="0.34286" units="cm"/>
    </inkml:brush>
  </inkml:definitions>
  <inkml:trace contextRef="#ctx0" brushRef="#br0">0 0 9610,'8'82'231,"0"0"1,0 0 0,1-6 0,0 0 0,4-11-642,5-11 1,3-6 373,2 4 0,1-1-65,3-1 0,2 0-182,2 4 0,1 0-1356,-2-5 1,0-2 1259,1 3 0,-3-5 0,3 3 0,-10-16 1</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07.843"/>
    </inkml:context>
    <inkml:brush xml:id="br0">
      <inkml:brushProperty name="width" value="0.34286" units="cm"/>
      <inkml:brushProperty name="height" value="0.34286" units="cm"/>
    </inkml:brush>
  </inkml:definitions>
  <inkml:trace contextRef="#ctx0" brushRef="#br0">0 1 0,'18'28'0,"8"14"0,0 2 213,-4-14 0,19 38 0,-28-54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08.301"/>
    </inkml:context>
    <inkml:brush xml:id="br0">
      <inkml:brushProperty name="width" value="0.34286" units="cm"/>
      <inkml:brushProperty name="height" value="0.34286" units="cm"/>
    </inkml:brush>
  </inkml:definitions>
  <inkml:trace contextRef="#ctx0" brushRef="#br0">1 0 8046,'4'13'720,"16"31"0,4 13-3997,2 35 2346,2-2 0,-1 6 1029,-14-13 0,-4-1 215,-2-4 0,-2-1-294,-3-11 1,0-3 952,-2 34-944,0-26-28,2-12-213,6-3-3064,26 28 3079,-5-30 1,5 3-1,-20-41 1</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36.420"/>
    </inkml:context>
    <inkml:brush xml:id="br0">
      <inkml:brushProperty name="width" value="0.34286" units="cm"/>
      <inkml:brushProperty name="height" value="0.34286" units="cm"/>
    </inkml:brush>
  </inkml:definitions>
  <inkml:trace contextRef="#ctx0" brushRef="#br0">43 38 7296,'-11'-14'1534,"3"3"489,8 11-1766,-7 0 1,3 2-45,-4 2-118,5 1 914,2 1-511,12-13-11,-6 3-218,12-9-73,-9 9-78,2 3-34,5 0-34,5 1-44,6 0 5,8 0-11,6 0-39,7 0-107,3 0 45,4 0 23,-2 0 67,-1 0-40,-7 0 46,-5 0-23,-9 0 28,-6 0 0,-7 0 0,-2 0 33,-1 0-16,18 5-34,2-2-380,28 3-466,3-4-806,30-2-1608,4 0 2671,-44 0 1,-2 0-1,5 0 1,-18 0-1</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36.588"/>
    </inkml:context>
    <inkml:brush xml:id="br0">
      <inkml:brushProperty name="width" value="0.34286" units="cm"/>
      <inkml:brushProperty name="height" value="0.34286" units="cm"/>
    </inkml:brush>
  </inkml:definitions>
  <inkml:trace contextRef="#ctx0" brushRef="#br0">1 0 8410,'65'7'63,"0"0"1,-1-3 0,-4-2-137,24-6 73,6-2 17,0 2-17,-4 2-275,-10 2-145,-11 0-599,-12 3 51,-5 3 968,-9 1 0,-15-1 0,-9-3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36.749"/>
    </inkml:context>
    <inkml:brush xml:id="br0">
      <inkml:brushProperty name="width" value="0.34286" units="cm"/>
      <inkml:brushProperty name="height" value="0.34286" units="cm"/>
    </inkml:brush>
  </inkml:definitions>
  <inkml:trace contextRef="#ctx0" brushRef="#br0">0 0 7414,'84'4'0,"0"-1"0,-17 0 0,0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36.843"/>
    </inkml:context>
    <inkml:brush xml:id="br0">
      <inkml:brushProperty name="width" value="0.34286" units="cm"/>
      <inkml:brushProperty name="height" value="0.34286" units="cm"/>
    </inkml:brush>
  </inkml:definitions>
  <inkml:trace contextRef="#ctx0" brushRef="#br0">1 1 7369,'2'14'-48,"55"-3"1,-43-12-1,42 0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00.833"/>
    </inkml:context>
    <inkml:brush xml:id="br0">
      <inkml:brushProperty name="width" value="0.08571" units="cm"/>
      <inkml:brushProperty name="height" value="0.08571" units="cm"/>
      <inkml:brushProperty name="color" value="#E71224"/>
    </inkml:brush>
  </inkml:definitions>
  <inkml:trace contextRef="#ctx0" brushRef="#br0">1 188 7610,'3'5'800,"-1"-1"831,-2-4-506,24-5-184,-14 4-190,18-4 22,-23 5-202,-2 0-190,0 0-95,-1 0-113,3 0-111,2 2 78,5 0-67,4 2-1,7-2-38,6-1 5,7-4-28,4-7 62,3-6-16,-2-6 77,-6-1 191,-10 2 101,-8 3-275,-10 6-151,-4-1-62,-7 7-207,-4-3-44,-6 3-113,-6-1-45,1 2 46,-1-1 66,3 2 214,2 0 145,4-1 156,4 2 259,2 0-169,2 2-240,0 1 89,-2 8 163,-1 10-39,-3 13-96,-1 14-73,1 8-50,2 2-56,4-1 17,2-6-68,3-8-279,6-12 262,7-10 74,11-10-1008,21-19-1138,8-10 2196,13-18 0,-31 16 0,-8 3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36.956"/>
    </inkml:context>
    <inkml:brush xml:id="br0">
      <inkml:brushProperty name="width" value="0.34286" units="cm"/>
      <inkml:brushProperty name="height" value="0.34286" units="cm"/>
    </inkml:brush>
  </inkml:definitions>
  <inkml:trace contextRef="#ctx0" brushRef="#br0">1 1 2158,'12'3'0,"-3"-1"0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38.362"/>
    </inkml:context>
    <inkml:brush xml:id="br0">
      <inkml:brushProperty name="width" value="0.34286" units="cm"/>
      <inkml:brushProperty name="height" value="0.34286" units="cm"/>
    </inkml:brush>
  </inkml:definitions>
  <inkml:trace contextRef="#ctx0" brushRef="#br0">1 82 7744,'55'-2'196,"0"1"0,37-1 487,-56 0 46,-6 1-169,-7 0-269,0 1 96,38-10-516,-21 1 129,33-6 33,-31 3 645,2 2-12,-1 2-442,0 3-66,-5 3 60,-3 1-11,-5 1-67,-2 0-11,-1 0 314,3 0-91,5 1-200,10 0-80,9 1-66,12-1-6,9 0-123,9-1 72,3 0 51,1-1 0,-5 1 40,-6-1-40,-9 1 5,-9 2 6,-5 3 23,-5 3-34,-2 3 0,0 0 0,4-3-358,4-2-186,6-3-100,6-2 190,4-1 376,6 0 78,-1 0 201,-3 0 108,-7 0-12,-9 0-90,-12 0-207,-9 0-11,-11 4 11,-5 1 84,2 9-185,-2-5-112,10 4 90,3-7 89,10 1 34,8-3 73,8-1 106,5 1 365,24 0-197,-25 0-84,9 2-151,-37-1-101,-11 1-11,-8-2 56,-7 1-22,0-3-29,2 2 63,6 1-74,36 3 0,-2 1-33,31 1 34,-16-1-1,3 1 6,-7-1 0,-6 2 6,-11-2 72,-3 2-28,-18-5-10,-2 0-35,-13-5 34,-2 1-33,6-1-6,4 1-67,8 0 56,7-2-34,6 2 34,21 1 11,-15 1 0,10 2 5,-23-1-5,-6 1 67,-2-1-5,-2 0 28,1 0-51,16-2-190,-4-1-68,16-1 74,-8-1 89,4 0 56,2 0 0,1 0 72,-1 0 46,18 5-112,-16 0 22,12 6-28,-23-2-73,-2 0-17,-3-3-50,-4-1 23,-4-3 83,-3-1 28,-1-1 1,10-8 5,-4 3 67,9-5-28,-6 5 12,1 3-12,2 1-39,-2 1 5,0 0 1,5 0-6,-14 0 11,2 0 208,-15 0-7,-3 0-156,1 0-56,1-4 6,5-1-6,4-3 56,2 0-6,4 1 6,1 3 45,14 1-67,-9 2-29,9 1-5,-13 0-5,-3 0 5,-1 0 50,10-6-44,-3-2-6,12-8 0,2 0 11,9-2 23,7 1 5,2 1 11,-2 5-11,-6 6-39,-7 2 0,10 3-162,-17 0-51,11 2-218,-16 1-191,3 3 152,5-1 44,7-1-117,5-2 72,31-2 471,-21 0-3190,16-4 3520,-38 1 29,-11-4-359,-12 5-89,-9 0-1150,-3 2 1239,1 3 0,-4-2 0,2 2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40.432"/>
    </inkml:context>
    <inkml:brush xml:id="br0">
      <inkml:brushProperty name="width" value="0.34286" units="cm"/>
      <inkml:brushProperty name="height" value="0.34286" units="cm"/>
    </inkml:brush>
  </inkml:definitions>
  <inkml:trace contextRef="#ctx0" brushRef="#br0">13 114 9806,'10'10'3276,"-1"-2"-2408,-9-8-918,-14-2-202,10 2 879,-9-2-543,33 5-11,-7-2-6,22 2-11,-10-3-56,8-3 6,8-5 44,4-3-44,5-4 33,0 3-34,-4 2 1,-4 4 61,-7 3-67,-6 2 6,-4 1-1,-3 0-5,2 2-3277,7 3 3073,9-1 40,24 0-55,34-4 131,-26-6 1,11-3-1,-3 0-151,16 1 1,2 0 236,-11-1 0,6-2 0,-10 3-272,-10 2 1,-8 2 233,34 1 2893,-36 3-2920,-14 4 63,-7 2-85,0 6 522,-3 1-1250,23 8-343,-7-8 292,36-1 708,-37-12 0,3-3-910,4-3 0,2-2 514,12-4 0,-4 0 0,6-4 1,-16 1-1</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40.717"/>
    </inkml:context>
    <inkml:brush xml:id="br0">
      <inkml:brushProperty name="width" value="0.34286" units="cm"/>
      <inkml:brushProperty name="height" value="0.34286" units="cm"/>
    </inkml:brush>
  </inkml:definitions>
  <inkml:trace contextRef="#ctx0" brushRef="#br0">0 221 8338,'12'14'464,"-3"-3"-542,-9-11 78,62-1 146,-21-6 801,58-4 425,-36-8-571,4 0-409,-1-2 112,-4 1 62,-10 4-79,-10 3-179,-11 6-157,-8 3-95,-5 3-56,-1 1-224,0 0-325,3 0 40,4 0 290,4 0 219,8-1 252,30-13-425,-11 0-46,20-11-240,-25 6-701,-7 3-1607,-10 6 2767,-16 5 0,-7 3 0,-9 2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40.987"/>
    </inkml:context>
    <inkml:brush xml:id="br0">
      <inkml:brushProperty name="width" value="0.34286" units="cm"/>
      <inkml:brushProperty name="height" value="0.34286" units="cm"/>
    </inkml:brush>
  </inkml:definitions>
  <inkml:trace contextRef="#ctx0" brushRef="#br0">26 22 11850,'-14'-12'-820,"3"2"1,11 10 0,0 0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41.189"/>
    </inkml:context>
    <inkml:brush xml:id="br0">
      <inkml:brushProperty name="width" value="0.34286" units="cm"/>
      <inkml:brushProperty name="height" value="0.34286" units="cm"/>
    </inkml:brush>
  </inkml:definitions>
  <inkml:trace contextRef="#ctx0" brushRef="#br0">1 1 2034,'47'32'0,"-1"-1"0,29 20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24.169"/>
    </inkml:context>
    <inkml:brush xml:id="br0">
      <inkml:brushProperty name="width" value="0.34286" units="cm"/>
      <inkml:brushProperty name="height" value="0.34286" units="cm"/>
    </inkml:brush>
  </inkml:definitions>
  <inkml:trace contextRef="#ctx0" brushRef="#br0">79 60 11026,'8'13'1199,"-2"-2"-1255,-6-11 56,-39 18-135,27-13-626,-28 13 492,38-17 263,7-1 6,7-5 6,8-1 39,6-6-40,1 1 303,-3 1 230,-3 4-22,-7 1-119,-6 3-77,-5 1-320,8 1 44,3 0 29,18-1 6,11-3-79,12-3-331,14-4-722,18-1-2224,-3 0 2826,7 1 1,-44 5 0,-14 2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24.386"/>
    </inkml:context>
    <inkml:brush xml:id="br0">
      <inkml:brushProperty name="width" value="0.34286" units="cm"/>
      <inkml:brushProperty name="height" value="0.34286" units="cm"/>
    </inkml:brush>
  </inkml:definitions>
  <inkml:trace contextRef="#ctx0" brushRef="#br0">1 1 14286,'13'9'-414,"-3"-1"-1838,-10-8 1972,51-8-112,-23 6-448,41-5-218,-31 10-1793,-3 2 2851,2 4 0,-17-4 0,-7-1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24.599"/>
    </inkml:context>
    <inkml:brush xml:id="br0">
      <inkml:brushProperty name="width" value="0.34286" units="cm"/>
      <inkml:brushProperty name="height" value="0.34286" units="cm"/>
    </inkml:brush>
  </inkml:definitions>
  <inkml:trace contextRef="#ctx0" brushRef="#br0">1 63 7716,'90'-34'-1506,"-17"9"1041,-61 21 454,-6 4 11,-5 4 0,-1 1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24.868"/>
    </inkml:context>
    <inkml:brush xml:id="br0">
      <inkml:brushProperty name="width" value="0.34286" units="cm"/>
      <inkml:brushProperty name="height" value="0.34286" units="cm"/>
    </inkml:brush>
  </inkml:definitions>
  <inkml:trace contextRef="#ctx0" brushRef="#br0">1 113 7761,'97'-21'2028,"-36"9"-1894,-2-5 1,0-1-23,-1 0-56,-9 5-17,-12 5 6,-12 4-45,-9 3 0,-8 1-6,-3 0-207,0 3-537,7-1 750,18 1 0,-13-2 0,8-1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02.372"/>
    </inkml:context>
    <inkml:brush xml:id="br0">
      <inkml:brushProperty name="width" value="0.08571" units="cm"/>
      <inkml:brushProperty name="height" value="0.08571" units="cm"/>
      <inkml:brushProperty name="color" value="#E71224"/>
    </inkml:brush>
  </inkml:definitions>
  <inkml:trace contextRef="#ctx0" brushRef="#br0">479 132 7974,'6'1'6038,"-1"1"-3938,-5-2-1904,1-33-78,-2 23-118,0-24-6,-1 31-89,-3 1-50,3 0 38,-2-1 74,0-1 27,-1-2 12,-2 0 66,-2-3 63,-6 3 10,-4-2-72,-5 3 50,-4 2 17,-5 2-106,0 1-34,2 0-28,5 3-50,7 3-90,7 6-51,6 6 51,4 9 34,2 7 55,0 9-100,8 25 185,-2-15 27,6 13-33,-7-28-50,-1-6 50,-3-3 11,-1-1 168,0 1-106,0 4 6,0 4-79,0 5-45,0 5 39,5 3-78,3-2 39,6-2 45,2-7 51,0-9-6,-3-8-40,-3-7 141,-4-8 78,-3-4 89,-2-2-296,-1-1-17,-6-5-168,-4-4-67,-11-6-291,-6-3 43,-10 3 271,-6 5 144,-4 6-10,1 3-443,6 9-487,11 3 17,12 8-611,9 2-471,14-2 2073,6-4 0,-2-6 0,0-5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25.201"/>
    </inkml:context>
    <inkml:brush xml:id="br0">
      <inkml:brushProperty name="width" value="0.34286" units="cm"/>
      <inkml:brushProperty name="height" value="0.34286" units="cm"/>
    </inkml:brush>
  </inkml:definitions>
  <inkml:trace contextRef="#ctx0" brushRef="#br0">1 1 8007,'60'41'1871,"4"-8"-1725,-6-35-6,12-3-140,7 0-218,-4 1-404,-8 2-124,-15 8 30,-21 11-796,-13 8 1512,-13 7 0,-3-14 0,0-6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25.253"/>
    </inkml:context>
    <inkml:brush xml:id="br0">
      <inkml:brushProperty name="width" value="0.34286" units="cm"/>
      <inkml:brushProperty name="height" value="0.34286" units="cm"/>
    </inkml:brush>
  </inkml:definitions>
  <inkml:trace contextRef="#ctx0" brushRef="#br0">1 0 0,'37'10'0,"-8"-3"0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4:26.455"/>
    </inkml:context>
    <inkml:brush xml:id="br0">
      <inkml:brushProperty name="width" value="0.34286" units="cm"/>
      <inkml:brushProperty name="height" value="0.34286" units="cm"/>
    </inkml:brush>
  </inkml:definitions>
  <inkml:trace contextRef="#ctx0" brushRef="#br0">0 486 9548,'88'-13'230,"-14"2"50,-53 6 324,-3 2 264,-8 2-179,-3 1 359,-5 0-925,6 0-78,1 1 117,10 0 415,9 0-118,14 0-319,17-2-100,11-5-40,10-3 0,1-4-73,-2 2-84,-12 5 67,-11 3 57,-15 2 27,-13 1 6,-10 0 0,-8 0 34,-4 0 22,0 0-45,2-1 45,6-4-56,6-3 0,10-9-129,8-4-11,6-6 101,4 2 39,-3-1 50,-5 7-50,-9 5 73,-10 7 196,-9 3 84,-6 3-348,-3 1-5,5 0 40,0-2-40,9-2-90,2-4 23,3-3-45,4-1 45,-2 0 67,-2 1-56,-6 4 0,-5 2-45,-6 3 151,-3 1-11,6 1-33,1 0 39,11 0-6,8 0 275,10-1-225,12-2-38,8-1-51,3-2-6,-4 3-84,-7 1 40,-11 2 44,-13 2-38,-9 2 10,-7 3 34,-4 1 0,-4-2-34,1 0-145,-1-4-269,13 0 202,0-3 173,12-6 73,-1-2 0,0-5 6,-1 2 117,-5 2 28,-6 3-33,-6 3-74,-4 3-44,2 0-5,2 1-208,10 0 213,10 0 207,14 0 79,14 0-213,13 0-73,8 0 0,0 0-6,-5 0-44,-13 2 10,-11 2 35,-14 3-34,-11 1 39,-8-1 11,-6-2 22,-4-2-27,-1 0 0,1-2-6,2-1 44,5 0-44,6-4 0,5-4-39,4-5 39,1-1 6,4-3 27,-12 7 85,-1-1 44,-13 9-22,-4 1-145,8 1-46,2 0-161,13-3-96,5-2 173,8-5 135,6-3 163,1 1 55,-1 2-134,-8 2-84,-9 4 6,-9 2 150,-10 1-105,-4 1-583,-28 1-1294,0 5 1826,-22 0 0,23 1 0,5-3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19.900"/>
    </inkml:context>
    <inkml:brush xml:id="br0">
      <inkml:brushProperty name="width" value="0.34286" units="cm"/>
      <inkml:brushProperty name="height" value="0.34286" units="cm"/>
    </inkml:brush>
  </inkml:definitions>
  <inkml:trace contextRef="#ctx0" brushRef="#br0">1 0 1559,'28'2'-392,"-6"0"1839,-22-2-1447,52 9 0,-39-7 0,39 7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20.779"/>
    </inkml:context>
    <inkml:brush xml:id="br0">
      <inkml:brushProperty name="width" value="0.34286" units="cm"/>
      <inkml:brushProperty name="height" value="0.34286" units="cm"/>
    </inkml:brush>
  </inkml:definitions>
  <inkml:trace contextRef="#ctx0" brushRef="#br0">1 179 0,'28'12'1522,"-5"-2"1053,30-11-2542,-25-2 1327,44-1-1304,-39-1 212,-1 1 928,0 2-815,-3 1 2895,-1 1-2900,-3 0-3594,1 0 3403,-1 0-57,2 0-16,4 0 280,6 0-156,8 0-101,6 0-12,10 0 3153,6-5-2994,-11-1 0,2-1 104,32-5-644,-29 3 1,-1 1 453,23 0-3171,-6 3 3171,-5 3-87,-8 2 59,-9 0-34,-6 4-128,-8 2 50,8 11-22,-13-4 530,10 5-530,-10-9 3242,8-2-3281,8-3-263,47-6 228,-16-7-75,-26 3 0,1-2 109,25-7 6,-8 1 0,-6 8-45,-12 2 45,-9 4 0,-6 4 6,-7 1 0,-1 6 66,-2 1 12,23 3-56,-9-7-28,23 0-89,-8-7 83,11-7-33,6-6 39,-17-1 0,1-1 0,29-8 0,-33 9 0,-3 1 11,9 2 302,-15 5-279,-9 2 5,-11 2-33,-6 1 27,-4 0-27,-2 0 56,2 0-18,3 0 1,22-2-45,-5-5-5,17-4-1,-12-4-5,-3 2 0,-5 2-101,-5 3 22,-12 5 40,-5 1 1741,-11 2-2783,-3-5 789,6 2-5,0-2-190,6 4-314,-2 6 812,-4 23 0,-2-17 0,-4 16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21.341"/>
    </inkml:context>
    <inkml:brush xml:id="br0">
      <inkml:brushProperty name="width" value="0.34286" units="cm"/>
      <inkml:brushProperty name="height" value="0.34286" units="cm"/>
    </inkml:brush>
  </inkml:definitions>
  <inkml:trace contextRef="#ctx0" brushRef="#br0">0 291 10371,'23'-16'-1367,"3"-2"1193,0-3 174,8-3 23,6 1 44,0 1 6,-2 4-62,-4 4-11,-7 4-11,-6 3-68,-3 1-5,-3 0-280,0-1 34,0-1-2947,3-3 2837,8-5-2837,-1-2 3268,8-5 1,-17 11-1,-2 2 1</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21.621"/>
    </inkml:context>
    <inkml:brush xml:id="br0">
      <inkml:brushProperty name="width" value="0.34286" units="cm"/>
      <inkml:brushProperty name="height" value="0.34286" units="cm"/>
    </inkml:brush>
  </inkml:definitions>
  <inkml:trace contextRef="#ctx0" brushRef="#br0">1 339 6955,'20'7'1898,"-4"-2"-598,-16-5-1155,19-11-49,-10 4-96,19-10-3277,-11 5 3139,6-2 32,5 0 50,5-1 56,1 1-6,-1 3 12,-4 0 39,-4 3 3231,-5 2-2668,-4 0-283,-4 1 134,-4 0-145,2-1-152,-1-1-89,6-2-73,4-4-252,8-2-655,10-4-347,6-2-735,15-6 1169,21-9 1,-35 16 0,4-2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21.702"/>
    </inkml:context>
    <inkml:brush xml:id="br0">
      <inkml:brushProperty name="width" value="0.34286" units="cm"/>
      <inkml:brushProperty name="height" value="0.34286" units="cm"/>
    </inkml:brush>
  </inkml:definitions>
  <inkml:trace contextRef="#ctx0" brushRef="#br0">0 1 7083,'0'0'0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24.135"/>
    </inkml:context>
    <inkml:brush xml:id="br0">
      <inkml:brushProperty name="width" value="0.34286" units="cm"/>
      <inkml:brushProperty name="height" value="0.34286" units="cm"/>
    </inkml:brush>
  </inkml:definitions>
  <inkml:trace contextRef="#ctx0" brushRef="#br0">1 0 12539,'5'11'50,"-1"-2"-229,-4-9 50,5 7-3148,-1 3 2252,3 12 2137,-4 5-905,-2 8 23,-1 6 22,-1 7-56,0 8-62,0 6 45,0 9-33,8 6-56,6 7 2619,10 3-2648,4 0-61,3-1 0,-2-5-39,-2-6-129,-4-7-572,-3 17 320,-9-26-1031,-4 36-77,-6-47 1528,0 12 0,0-39 0,0-9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24.801"/>
    </inkml:context>
    <inkml:brush xml:id="br0">
      <inkml:brushProperty name="width" value="0.34286" units="cm"/>
      <inkml:brushProperty name="height" value="0.34286" units="cm"/>
    </inkml:brush>
  </inkml:definitions>
  <inkml:trace contextRef="#ctx0" brushRef="#br0">1 0 9486,'12'12'1921,"-2"-3"-1971,-10-9-6,8-2 56,-1 5 269,9 5 100,0 12 46,4 14-140,-1 11 33,0 10-139,-7 8 49,-3 7-94,-6 5-85,-2 3 11,-1 0-50,4-1-61,4-3-197,7-1-548,12-1-954,4-9 1760,6-5 0,-17-30 0,-5-10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05.381"/>
    </inkml:context>
    <inkml:brush xml:id="br0">
      <inkml:brushProperty name="width" value="0.08571" units="cm"/>
      <inkml:brushProperty name="height" value="0.08571" units="cm"/>
      <inkml:brushProperty name="color" value="#E71224"/>
    </inkml:brush>
  </inkml:definitions>
  <inkml:trace contextRef="#ctx0" brushRef="#br0">178 0 11687,'13'7'2392,"-3"-1"-2146,-10-6-481,0 0 263,-1 4 6,-1 11 33,0 11-61,-4 14-6,3 6 44,-4 7 169,1 2 426,-4 5 89,-4 2-229,-4 1-147,-5-1-139,-1-2-95,0-4-51,3-5-67,4-6-45,5-8-162,6-8-157,3-9 235,2-9 129,1-6 297,0-4-51,2-13 130,-1-1-180,2-11-124,-2 1-27,0 0-45,-1-1 45,0 0-45,0 1-67,0 2-107,0 2-128,0 2-180,2 3 73,4 0 169,4 3 83,3-1 118,4 1 39,-1 0 0,1 1 39,-2 1 50,-2 2 124,-3 1 39,-5 3-224,-2 1-330,-2 2 319,-1 4 33,0 2-16,0 10-34,1 3 0,0 6 11,0 3 34,-1 1 5,0-1 17,0-2 56,0-5 73,0-4-50,0-5-68,0-3-22,0-3-56,0-3-67,0-2-17,0 1-56,0 0-140,2 2-134,2 2 139,4 0 17,2 2 258,0-4 39,3 0 102,-1-2 38,0-1 129,0-5 17,-1-5-129,3-22-196,-3 4-45,2-16-16,-3 13 10,-1 2-190,-1 6-352,0 7 368,-3 7 102,-2 4 123,-2 4 17,-1 0 156,1-2 114,-1-1-125,2-5-11,-1-3-95,1-3-50,1-11-6,-2 6-140,0-2 33,-1 11 18,-1 6-242,-2 2-123,-2 2 29,-2 0 83,-1 4 146,-1 1 157,0 6 375,3-5 257,2 0 7,2-4-113,2-2-212,-2 1-79,1-1-179,-2 2-17,1 3-90,0 5 51,-1 24 44,1-1-5,0 18 0,2-10-5,0-5-242,0-5 247,1-9 224,2-7 79,0-9-124,1-3-101,1-3-72,-1 0 33,2 0-39,2 0-73,2 0-72,6 0-146,-2 0-90,4 2-17,-4 1 213,2 1 101,-3-1 84,0 0 11,0-2 101,0-11 96,4-22-203,-5-4-5,3-18-11,-9 12-45,-1 4-28,-3 7-28,-1 10-633,-1 11-34,0 6 550,0 8-275,-4 18 101,0-1 363,-3 13 40,3-15 236,1-5 598,2-8-207,0-3-616,1-3 583,-2-4-376,-1 1-218,0-2-100,0 3-29,0 1 123,1 3 6,0 6 34,-2 8-34,-1 7 0,-1 5 0,-1 7-79,3-12-44,1 1 123,3-19 471,0-2-202,1-3-107,4-2-61,3-4 207,8-8-246,-6 1-62,1 1-11,-7 6-45,-2 5-460,-1 0 516,0 0 17,0-2 73,2-5 72,1-6 107,1-8-129,0-7-34,-3-6-106,-1-2 0,-1 2 73,-2 4-6,-3 9-67,-1 7-352,-1 9 105,0 4 208,-1 9-146,-2 5-73,-4 10 0,0 1 208,1-1 50,1-5 689,5-7-347,3-5-118,2-4-34,2-1-380,0 3 156,0 5 18,0 5-35,0 7 12,0 1-34,1 1-168,2-4-44,0-5 285,2-6 117,-1-4 102,0-3-118,1 0-96,0-5 51,1 0-56,0-4-11,0 3-45,-1 2-34,-1 2-22,0 2-56,-1 0-44,3 0 82,-2 3-10,2 0 140,-4 1 157,0-2 499,-2-1-656,0 1-56,0 3 56,0 5 207,0 6 151,0 9-44,0 10-79,-1 6-123,-3 4-112,-2 0 0,0-4-67,2-5-123,3-11 190,1-9 168,4-9 5,7-12-72,8-14-45,11-16 0,4-15-50,5-9-6,-2-1 0,-5 3-6,-8 9-61,-9 11-56,-7 13-258,-5 9 84,-4 9-269,-2 4 23,-4 3 44,-1 4 180,-1 1 319,2 3 196,1-4 477,3-3-444,1-11-89,2-5-134,0-9 83,0-2 46,0 3 78,0 1 5,1 6-218,0 6-56,1 4-459,0 3 268,1 3-38,-1 3 55,0 1 230,0 2 5,-1-3 102,0-2 840,-1-1-981,4 3 28,1 5-27,5 5 33,-1 4 5,1-1-5,-2-2-100,-1-4 100,-2-7 173,1-1 74,-1-3-141,3-1-50,3-3-56,3-2-56,-1 0-134,-2 2 27,-4 4 163,-4 10 303,-2 8-79,-1 12-124,-5 7-4,-7 15-91,1-15 29,-4 4 33,8-26 73,2-7 34,1-6-62,-3-2 11,0-1 22,-1-4-145,2 0-190,1 1-12,3 2 202,0 7 0,1 6 0,0 8-89,-1 5 16,2 2 62,-1-4-62,1 0 73,3-12 6,5-1-6,10-9-168,13-7-756,28-12 924,-8-2 0,-1-1 0,8-3 0,12-7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25.522"/>
    </inkml:context>
    <inkml:brush xml:id="br0">
      <inkml:brushProperty name="width" value="0.34286" units="cm"/>
      <inkml:brushProperty name="height" value="0.34286" units="cm"/>
    </inkml:brush>
  </inkml:definitions>
  <inkml:trace contextRef="#ctx0" brushRef="#br0">1 0 7324,'0'53'-543,"0"0"0,0 40 543,-1-49 78,7-5 1692,6-6-386,5-5-438,4-1-392,-4 0-173,-1 5-56,-4 6-84,-2 8-68,-1 8-77,2 6-29,4 7-39,-2-17 0,1 2-28,11 24-182,-8-26 0,1-2-266,11 10 369,0-7 79,1-9-3229,-1-7 3335,-3-5-106,-5-3 39,-7 1-134,-6 1 11,-11 12-1053,-12 2 1137,-10 5 0,8-22 0,0-7 0</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27.041"/>
    </inkml:context>
    <inkml:brush xml:id="br0">
      <inkml:brushProperty name="width" value="0.34286" units="cm"/>
      <inkml:brushProperty name="height" value="0.34286" units="cm"/>
    </inkml:brush>
  </inkml:definitions>
  <inkml:trace contextRef="#ctx0" brushRef="#br0">61 13 10427,'-14'-7'-145,"0"1"72,6 7-62,0 4 40,0 4-11,4 4-79,0 1 185,3-2 106,1-1-27,0 0 27,0-1-67,0 2 51,1 0 22,1 2 22,1 0-22,0 2 140,8 19-207,-3-2-45,4 18-78,-3-4 78,-4 6 56,-2 4 33,-2 1-83,-1 0 95,1-6 84,0-6-51,1-5-61,1-8-73,1-1-1064,11 16 1064,-3-15 0,2 2 0,-7-23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28.498"/>
    </inkml:context>
    <inkml:brush xml:id="br0">
      <inkml:brushProperty name="width" value="0.34286" units="cm"/>
      <inkml:brushProperty name="height" value="0.34286" units="cm"/>
    </inkml:brush>
  </inkml:definitions>
  <inkml:trace contextRef="#ctx0" brushRef="#br0">4788 1 0,'-70'6'0,"14"-2"3153,49-1-1730,3-3-1271,0 0 139,-3 0 1274,-4 0-1329,-6-2 842,-4 0-933,-4-2-89,-21 2-56,7-1 3276,-15 2-3496,12 2-155,-1 5-51,-1 1 253,-14 9 240,16-6 62,-7 4 5,18-6-33,-1 4-56,-6 1-3322,-6 6 3207,-12 2-140,-6 4 171,-7 2-79,-1 3-302,4 0-2848,5 1 1985,11 1-280,7-2 1154,8-1 409,4-1 2468,4-3-1757,3 0 415,-14 11-790,9-7 92,-16 10-283,10-10 3131,-7-2-3036,-3 1-3517,-6-2 3162,-5 1-3,-2-2-72,0-1-113,4-4 303,8-3 34,10-7 403,6-4 146,8-4-141,3 0 12,-10 7 2822,5 3-2928,-28 19-308,15-8 4,-18 10 133,10-11-177,-3-1-73,-5-3 6,0 0 33,1-2 34,7-2-6,8-3 1,8-2-1,6-1 6,1 1 0,-3 1 0,-3 3 6,-5 0 39,-4 5-40,-6 0 12,-7 3 22,-42 11-33,17-7-4,24-7 1,1-2 3,-16 4 5,9-2-5,11-3-1,12-3-5,1 6-5,11-3 5,-3 7 11,8-2 95,-4 6-27,-5 5-29,-5 5-44,-8 5-6,-8 3-6,-9 2-83,-7 1-65,12-14 0,-1-1 36,-27 14 84,28-18 1,1-2 33,-6 2 0,11-8 56,10-5-3275,9-6 3354,5-1-79,2-1-11,-2 2-45,-5 3 0,-8 4 0,-10 5-174,-11 7-425,-10 2-264,-21 8 1477,26-13 0,1-1 0,-7 3 1,-8 2-1</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28.571"/>
    </inkml:context>
    <inkml:brush xml:id="br0">
      <inkml:brushProperty name="width" value="0.34286" units="cm"/>
      <inkml:brushProperty name="height" value="0.34286" units="cm"/>
    </inkml:brush>
  </inkml:definitions>
  <inkml:trace contextRef="#ctx0" brushRef="#br0">48 1 0,'-26'70'0,"4"-14"0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31.657"/>
    </inkml:context>
    <inkml:brush xml:id="br0">
      <inkml:brushProperty name="width" value="0.34286" units="cm"/>
      <inkml:brushProperty name="height" value="0.34286" units="cm"/>
    </inkml:brush>
  </inkml:definitions>
  <inkml:trace contextRef="#ctx0" brushRef="#br0">1 0 6977,'11'5'-554,"-1"-2"554,-10-3 0,0 0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31.793"/>
    </inkml:context>
    <inkml:brush xml:id="br0">
      <inkml:brushProperty name="width" value="0.34286" units="cm"/>
      <inkml:brushProperty name="height" value="0.34286" units="cm"/>
    </inkml:brush>
  </inkml:definitions>
  <inkml:trace contextRef="#ctx0" brushRef="#br0">0 0 7106,'0'0'0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32.121"/>
    </inkml:context>
    <inkml:brush xml:id="br0">
      <inkml:brushProperty name="width" value="0.34286" units="cm"/>
      <inkml:brushProperty name="height" value="0.34286" units="cm"/>
    </inkml:brush>
  </inkml:definitions>
  <inkml:trace contextRef="#ctx0" brushRef="#br0">0 11 7022,'15'-6'3276,"-3"2"-4369,-12 4 1,0 0 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32.198"/>
    </inkml:context>
    <inkml:brush xml:id="br0">
      <inkml:brushProperty name="width" value="0.34286" units="cm"/>
      <inkml:brushProperty name="height" value="0.34286" units="cm"/>
    </inkml:brush>
  </inkml:definitions>
  <inkml:trace contextRef="#ctx0" brushRef="#br0">1 1 8254,'0'0'0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32.645"/>
    </inkml:context>
    <inkml:brush xml:id="br0">
      <inkml:brushProperty name="width" value="0.34286" units="cm"/>
      <inkml:brushProperty name="height" value="0.34286" units="cm"/>
    </inkml:brush>
  </inkml:definitions>
  <inkml:trace contextRef="#ctx0" brushRef="#br0">1 1 11374,'0'16'-437,"0"-5"0,-1-6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33.071"/>
    </inkml:context>
    <inkml:brush xml:id="br0">
      <inkml:brushProperty name="width" value="0.34286" units="cm"/>
      <inkml:brushProperty name="height" value="0.34286" units="cm"/>
    </inkml:brush>
  </inkml:definitions>
  <inkml:trace contextRef="#ctx0" brushRef="#br0">47 1 6393,'-26'0'0,"6"1"0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23.301"/>
    </inkml:context>
    <inkml:brush xml:id="br0">
      <inkml:brushProperty name="width" value="0.08571" units="cm"/>
      <inkml:brushProperty name="height" value="0.08571" units="cm"/>
      <inkml:brushProperty name="color" value="#E71224"/>
    </inkml:brush>
  </inkml:definitions>
  <inkml:trace contextRef="#ctx0" brushRef="#br0">1951 41 10819,'-19'-4'599,"4"0"-599,15 4-851,0 0 851,-10 0 403,8 0 62,-8 0-230,11 0 2516,-1 0-2628,-6 0-118,-2 0 40,-6 0-45,1 0 11,0 0 17,1 0-28,1 0 0,1-2 0,2 1 51,0-4 111,1 1 236,-1-1 45,-1 0-85,-2 1-72,-1 0-85,-4 2-128,-4 1-39,-4 1 11,-2 0-40,-1 0 1,1 0-6,4 0-6,4 0-106,7 0 56,3 0 62,3 0 33,-2 0 34,-1 0 78,-5 0 62,-4 0 89,-19 0-190,5 0 56,-12 0-39,10 0-45,3 0-45,3 0-33,4 0-1,5 0 1,5 0-6,3 0 0,4 0-3386,-3 0 3380,2 0 6,-6 0 39,-1 0-33,-7 0-12,-6 0 1,-8 3 5,-5 3 3392,-2 2-3387,2 2 29,7-3-34,9-2 0,9-2-34,8-2-39,4 0 90,3-1 168,-2 0-11,-2 0-107,-5 0-67,-5 2 5,-6 1 1,-6 1 0,-4 1 33,-2 1 11,2 0-16,4-1 5,6-2-33,7 0-6,5-3-6,5 1-56,2-1 62,0 0 0,-1 0 112,-4 0 0,-3 0-11,-8 1-50,-5 0-18,-9 2-33,-4 2 6,-6 0 27,0 2-4,2-2-29,8 1 0,8-4-5,9 0-35,7-2-28,4 0-16,3 0 84,-1 2 12,0-1-7,-2 2-5,-1-1 0,-2 1 0,0 2 0,-2-1 6,3 1-6,-1-3 0,4 1-6,0-3 12,2 1-1,-2-1-5,-1 2 0,-2 1 0,-4 4 0,-5 3 12,-6 4-12,-6 4 39,-3 2 6,0-1-45,1-1 5,7-4-5,4-4-5,7-3-74,3-3 29,5-3-51,1 0 34,1 0 61,0 0-5,-1 3-17,-1 1 28,-1 4 11,-3 1-5,0 1-6,0 1 5,-1-3 1,4-2 5,0-1-11,1-4-112,1 0-140,1-1 185,0 1 61,0 3 6,0 2 0,0 3 0,0 4 6,-1 0-6,-1 4 34,-1 0-1,-3 0 6,2-1-33,-2-3 0,2-4-6,2-2 0,0-4-62,2-1-50,0 0-34,0 2 40,4 1 67,3 5 39,7 3 33,2 4-27,2 1 11,7 7-17,-8-5 11,4 0-5,-10-9-1,-2-2 34,-1-1-39,-2-2-145,1-1-51,6-1 190,-1-2 6,9 0 51,-2-3-1,3 0 0,0 0-50,1 0 6,-3 0 44,6 0-44,-8 2-6,3-1 6,-7 4-6,0-2 5,3 1 6,2 1-5,3-1 0,4 0-6,4-2-6,19-1 6,-12-1 6,9 0-6,-22 0-45,-6 0 0,-7 0 0,-5 0-22,-4 0 45,-1 1 22,0-1 11,0 2-11,4-2 5,0 2 40,5 0-39,2 1 39,5 1-34,9 0-6,-5 0-5,5 1 0,-13-2-33,-4 0-6,-3-1 27,-2 1-10,0 0 22,-1 0 39,3 0-33,2 1 39,5 0 16,19 2-22,-2-2-33,16 1-6,-10-3 6,2 0-6,-5-1 0,3 1-6,-15 0 6,1-1 0,-13 1 6,2 0 5,1 0-6,4-1-5,7 0 34,9-1-34,9 0-185,37 0 28,-15-2 62,21-1 90,-32-2-1,-9 0 6,-9 1-6,-9 1 6,-7 1 6,-3 0 0,-8 0-6,1 1 5,-4 1-5,2 0-11,2 0-196,5 0-62,4-1-157,16-1 253,-4-1 83,11-3 85,-11 1 5,1-3 0,-5 0 0,-1 0 33,-8 1 51,-4 2 6,-4 1 33,-4 2-123,-1 1 0,1-1-101,0 0 12,3-1-23,2 1-79,3-2 62,2-1 96,1 0 22,1-1 11,6-4 5,-6 1 152,2-4 117,-7 4-33,-4 0-45,-2 2-89,-1 0-35,-3 2-32,0-1-40,-1 2 0,0-1-163,0 3-50,1 0 29,1 0 111,1-2 67,2-1 1,3-7 10,-1 3 135,3-5-5,-2 4-79,-2-1-6,-1 1-11,-1 0-33,1 1 33,-2 1-33,0 0-1,0 3 1,-1-2 5,-1-1-45,1 1-44,-1-3 16,2 2 62,1 0 0,0-2 23,2-3 94,-2 2 46,2-1 38,-2 2 7,-2 0-40,1 3-79,-2-1-16,0 2 11,-1 0-84,0 1 0,0 0-6,0 0 6,0 0-140,0 0-16,0-2 10,0 0 45,0-4 101,0 0 0,0-2 11,0 0 482,-3-5-375,0 4 22,-4-2 22,-2 6-89,-3 2-67,-6-2-6,-2 1 5,-6-2 34,-14-1-39,9 1-145,-6 0-96,17 1-56,4 0-56,3-3-44,1-2-130,-1-2-716,-21-1-8588,-6 1 9397,-30 6 1,35 4 0,0 5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18.192"/>
    </inkml:context>
    <inkml:brush xml:id="br0">
      <inkml:brushProperty name="width" value="0.08571" units="cm"/>
      <inkml:brushProperty name="height" value="0.08571" units="cm"/>
      <inkml:brushProperty name="color" value="#E71224"/>
    </inkml:brush>
  </inkml:definitions>
  <inkml:trace contextRef="#ctx0" brushRef="#br0">381 207 9587,'8'6'4436,"-2"-1"-4016,-6-5-17,0 0-537,-13-9-482,10 5 112,-9-6 56,15 9-45,2 1 112,3 0 381,-1 0 661,-3 0 554,-2 0 628,-1 0-1210,-5 0-224,-3 0-163,-5 0-100,1 0-45,-1 0-101,3 0-68,1 0-144,5 0-231,1 0-139,2 0 475,0 6-89,0 0 73,0 6 123,0-2 263,0-1 96,-4-1-135,-3-2-11,-6 2 39,-3-1-40,0 1-44,1-3-117,5 1-51,4-4-95,4 0-124,1-1-94,1 1 139,0 2 174,0 2 6,0 3 33,0 1 11,0 4 40,-3 0 279,-10 12-189,-1-5 10,-6 6-56,4-11-44,4-3-90,2-3 0,4-2-62,1-2 62,3 1-61,0 2 117,-1 7-45,-1-2 56,-2 8-11,-2-4 79,-2 3 145,-3 4 16,-2 3-104,-3 3-131,-5 14-66,7-13-80,2 8 23,9-19 57,4-2-35,1-5 29,5-2-39,2-1 106,9 1 113,-5-3 43,0 1 7,-7-5-23,-2 1-34,-2 0-33,0 1-11,0 2 16,1 1-89,1 2-96,4 4 35,1-3 10,4 3-33,1-4-12,3 1 46,2 1-1,3 1 1,0 2 83,8 12 45,-10-3 17,4 10-22,-10-5-12,-1 0-100,-2 0-6,1-4-6,3-5-55,5-6 55,9-6 6,39-4 6,-6-11-1,29-4 6,-25-5 45,-6 4-44,-12 3-7,-11 5 45,-10 2 12,-4 6-28,-4 2 61,14 15-28,-6-8-67,14 3 6,-5-13-6,7-10-68,7-16 63,9-14-1,4-15 6,-22 15 0,0-1 6,12-12 72,1-4-33,-36 36-39,-9 7 44,-4 6-16,-3 2 16,0 0 23,0-9-79,0-5-27,2-16 27,4-10-33,5-13 11,8-10 28,1-5 50,2 2 85,-4 4 89,-5 11-40,-7 11-83,-4 10-101,-3 10-67,-4 5 11,-4 5-22,-4 2 10,-1 0-16,1 0-190,0-4-235,-3-18 335,4-2 101,-2-18 73,6 4 6,0-4 167,1 4 29,-3 4-191,-3 8-45,-22-1-50,2 16-67,-19 1-89,5 15-208,-3 3-96,2 1-112,5 0 29,9 1 95,9 0-28,8 1-616,-3 9-740,-24 33 1916,-6 9 0,-3 2 0,-3 8 0,15-19 0,0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33.326"/>
    </inkml:context>
    <inkml:brush xml:id="br0">
      <inkml:brushProperty name="width" value="0.34286" units="cm"/>
      <inkml:brushProperty name="height" value="0.34286" units="cm"/>
    </inkml:brush>
  </inkml:definitions>
  <inkml:trace contextRef="#ctx0" brushRef="#br0">1 1 7330,'0'0'0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34.171"/>
    </inkml:context>
    <inkml:brush xml:id="br0">
      <inkml:brushProperty name="width" value="0.34286" units="cm"/>
      <inkml:brushProperty name="height" value="0.34286" units="cm"/>
    </inkml:brush>
  </inkml:definitions>
  <inkml:trace contextRef="#ctx0" brushRef="#br0">1 1 8466,'0'0'0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34.321"/>
    </inkml:context>
    <inkml:brush xml:id="br0">
      <inkml:brushProperty name="width" value="0.34286" units="cm"/>
      <inkml:brushProperty name="height" value="0.34286" units="cm"/>
    </inkml:brush>
  </inkml:definitions>
  <inkml:trace contextRef="#ctx0" brushRef="#br0">1 1 6775,'0'0'0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34.443"/>
    </inkml:context>
    <inkml:brush xml:id="br0">
      <inkml:brushProperty name="width" value="0.34286" units="cm"/>
      <inkml:brushProperty name="height" value="0.34286" units="cm"/>
    </inkml:brush>
  </inkml:definitions>
  <inkml:trace contextRef="#ctx0" brushRef="#br0">29 21 6792,'-16'-12'415,"4"3"-507,12 9 1,0 0-1</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54.673"/>
    </inkml:context>
    <inkml:brush xml:id="br0">
      <inkml:brushProperty name="width" value="0.34286" units="cm"/>
      <inkml:brushProperty name="height" value="0.34286" units="cm"/>
    </inkml:brush>
  </inkml:definitions>
  <inkml:trace contextRef="#ctx0" brushRef="#br0">6 293 11564,'-3'-18'1182,"0"4"-1143,31-36 101,-6 21 616,24-39 112,-14 36-123,-6 6-50,-8 5-185,-8 9-258,-6 5-101,-4 2-3428,-1 1 0,9 2 2457,0-2 1,3 3 0,-4 1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55.098"/>
    </inkml:context>
    <inkml:brush xml:id="br0">
      <inkml:brushProperty name="width" value="0.34286" units="cm"/>
      <inkml:brushProperty name="height" value="0.34286" units="cm"/>
    </inkml:brush>
  </inkml:definitions>
  <inkml:trace contextRef="#ctx0" brushRef="#br0">0 42 15093,'13'-20'-594,"0"4"-397,20 13-1087,-5 1 2078,1 2 0,-13 0 0,-6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55.451"/>
    </inkml:context>
    <inkml:brush xml:id="br0">
      <inkml:brushProperty name="width" value="0.34286" units="cm"/>
      <inkml:brushProperty name="height" value="0.34286" units="cm"/>
    </inkml:brush>
  </inkml:definitions>
  <inkml:trace contextRef="#ctx0" brushRef="#br0">1 1 13709,'21'0'-3277,"-2"-1"2911,-3 1 1,-9 0 0,-1 0-1</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55.788"/>
    </inkml:context>
    <inkml:brush xml:id="br0">
      <inkml:brushProperty name="width" value="0.34286" units="cm"/>
      <inkml:brushProperty name="height" value="0.34286" units="cm"/>
    </inkml:brush>
  </inkml:definitions>
  <inkml:trace contextRef="#ctx0" brushRef="#br0">0 28 14275,'45'-15'-28,"-8"2"-50,-37 13-3199,0 0 2802,-7 7 0,5-5 1,-5 5-1</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56.148"/>
    </inkml:context>
    <inkml:brush xml:id="br0">
      <inkml:brushProperty name="width" value="0.34286" units="cm"/>
      <inkml:brushProperty name="height" value="0.34286" units="cm"/>
    </inkml:brush>
  </inkml:definitions>
  <inkml:trace contextRef="#ctx0" brushRef="#br0">1 74 10982,'26'-10'582,"-1"-1"-3859,-4-1 1039,0 0 3199,1 2-2932,-4 3 1971,-2 0 0,-8 5 0,-5 0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56.758"/>
    </inkml:context>
    <inkml:brush xml:id="br0">
      <inkml:brushProperty name="width" value="0.34286" units="cm"/>
      <inkml:brushProperty name="height" value="0.34286" units="cm"/>
    </inkml:brush>
  </inkml:definitions>
  <inkml:trace contextRef="#ctx0" brushRef="#br0">1 0 8528,'13'1'123,"-3"-1"0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26.195"/>
    </inkml:context>
    <inkml:brush xml:id="br0">
      <inkml:brushProperty name="width" value="0.08571" units="cm"/>
      <inkml:brushProperty name="height" value="0.08571" units="cm"/>
      <inkml:brushProperty name="color" value="#E71224"/>
    </inkml:brush>
  </inkml:definitions>
  <inkml:trace contextRef="#ctx0" brushRef="#br0">33 483 8578,'-17'-2'1037,"4"0"-1070,13 2 542,0 0 1199,44-35 348,-33 23-426,33-26-482,-44 33-521,-7 2-335,-2 1-164,-9 2 57,0 0-84,1 0 5,2 0-106,5 0-106,5 0-258,3 0-610,2-1 761,4-1 162,2-1 51,4-1-5,1 1 5,-1 0 173,-2 0 247,-3 0 62,-3 2 459,-1 0-1260,0 1-45,4 0 123,6 0 62,7 0-57,7 0 63,5 0 100,3 2 45,2-1 28,-3 4 0,1-2-28,-3 1 28,-3 1 34,0-1-34,-4 1 0,1-1 0,3 0 5,7 0-5,11-2 0,15-1-196,20-1-112,-1-9 0,3-3-101,-19 5 0,-1 0 367,24-8 0,-5 0 42,3-1 6,-18 5-1,-18 5 91,-9 2-29,-19 2-62,-7 2-5,-13 0-72,0 0 632,3 0-913,-1 0-11,2 0 100,-3 0 2343,0 0-2007,-6 0-72,1 0 0,-4 0-84,2 0-184,1 0-68,1 0-40,2-1 12,0-3 364,2-4 28,-3-3 292,0-4 368,-2-2-144,-3-2-113,-4 0-202,-3 0 68,-6 0-45,-4 2-123,-2 1-123,-3 3 72,-1-2-313,14 6-308,2 0 173,14 5 68,1 0-96,1 2 303,4-3 95,2-1 162,6-4 208,1-2 699,2-6-397,-6 7-206,-2 0-152,-7 8-130,-1 2-1808,0 0 1400,5 1 162,1 1 23,8 6 0,1 4 5,3 5 34,-1 2 0,-1 0 50,-4 1-44,-3-2 0,-4-2 50,0-2-51,0-2 46,-1-1-51,4-2 5,0 1-5,4-2 0,1 2 6,3 1 22,1-1-23,0 1 23,-3-1-28,-1-2-16,-4 0 16,-1-1-6,-4-2 6,0 1 0,-2-2-274,-1 0-421,2-1-150,0 3-506,7 3 1351,9 5 0,-8-5 0,3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57.277"/>
    </inkml:context>
    <inkml:brush xml:id="br0">
      <inkml:brushProperty name="width" value="0.34286" units="cm"/>
      <inkml:brushProperty name="height" value="0.34286" units="cm"/>
    </inkml:brush>
  </inkml:definitions>
  <inkml:trace contextRef="#ctx0" brushRef="#br0">0 0 10063,'0'0'0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57.636"/>
    </inkml:context>
    <inkml:brush xml:id="br0">
      <inkml:brushProperty name="width" value="0.34286" units="cm"/>
      <inkml:brushProperty name="height" value="0.34286" units="cm"/>
    </inkml:brush>
  </inkml:definitions>
  <inkml:trace contextRef="#ctx0" brushRef="#br0">51 0 6876,'15'1'3276,"-3"-1"-6553,-12 0 2993,-35 17 0,27-13 0,-26 13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59.528"/>
    </inkml:context>
    <inkml:brush xml:id="br0">
      <inkml:brushProperty name="width" value="0.34286" units="cm"/>
      <inkml:brushProperty name="height" value="0.34286" units="cm"/>
    </inkml:brush>
  </inkml:definitions>
  <inkml:trace contextRef="#ctx0" brushRef="#br0">1 26 11805,'6'10'1568,"-1"-2"-3007,-5-8 1383,14-2 56,-1 1 11,13-2 50,-5 1-21,-2-1-35,-4 1-5,-4 1 6,-2 0-1,-3 1-5,2 0 0,2-1-39,5 1-325,5-2-918,27-1 1282,48-7 0,-42 5 0,21-3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59.777"/>
    </inkml:context>
    <inkml:brush xml:id="br0">
      <inkml:brushProperty name="width" value="0.34286" units="cm"/>
      <inkml:brushProperty name="height" value="0.34286" units="cm"/>
    </inkml:brush>
  </inkml:definitions>
  <inkml:trace contextRef="#ctx0" brushRef="#br0">1 120 9055,'5'12'2946,"-1"-2"-2946,-4-10-191,18-24-189,-6 15-68,18-19-264,-9 21-38,4-1 240,4 0 252,15-7 528,-12 5 77,8-5-28,-19 8-168,-5 1-84,-7 3-61,-1 2 39,-2 1-45,3 1-67,4 3-118,5 1-342,13 1 527,21 0 0,-22-4 0,6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5:59.926"/>
    </inkml:context>
    <inkml:brush xml:id="br0">
      <inkml:brushProperty name="width" value="0.34286" units="cm"/>
      <inkml:brushProperty name="height" value="0.34286" units="cm"/>
    </inkml:brush>
  </inkml:definitions>
  <inkml:trace contextRef="#ctx0" brushRef="#br0">0 0 6837,'68'11'0,"-14"-3"0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00.055"/>
    </inkml:context>
    <inkml:brush xml:id="br0">
      <inkml:brushProperty name="width" value="0.34286" units="cm"/>
      <inkml:brushProperty name="height" value="0.34286" units="cm"/>
    </inkml:brush>
  </inkml:definitions>
  <inkml:trace contextRef="#ctx0" brushRef="#br0">1 1 7302,'0'11'296,"0"-1"-855,0-10-438,33 0 689,-11 0 308,26 0 0,-32 0 0,-5 0 0</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02.675"/>
    </inkml:context>
    <inkml:brush xml:id="br0">
      <inkml:brushProperty name="width" value="0.34286" units="cm"/>
      <inkml:brushProperty name="height" value="0.34286" units="cm"/>
    </inkml:brush>
  </inkml:definitions>
  <inkml:trace contextRef="#ctx0" brushRef="#br0">1 93 7319,'14'13'3276,"-3"-4"-3136,-11-9-929,44-3-51,-19 4-1065,37-4 651,-30 6 1254,-1-3-665,-6-2 1875,-7-2-269,-6-3-320,-3-2-100,-1-1-151,-1 2-297,-1 0-157,4 2 3184,-2 3-3570,5 1 162,0 2 17,3 0-236,3 2-105,3 1 441,3 1 191,4-1 734,2-2 246,2-2-56,-3-4-3537,-2-2 3279,-7-4-268,-5 2-202,-4 1-107,-3 4-89,0 1-11,-1 2-207,15 1 3494,-1 0-3390,14 3-87,-4 1 128,3 2 73,4-2 0,1-2 229,0-1 40,0-2-17,-4-4-45,-5-1 40,-7-3 5,-5 1-252,-7 4-34,-4 0-16,-3 4 44,2 0-50,5 0 17,15 11 39,-1-1-168,11 11 78,-9-6 62,-2 1 28,-3-6 101,-5-1 62,-6-4-68,-3-2-22,-4-1-40,0-1-27,1 2-6,11 3 5,2 1-5,12 4 12,1 1-7,6 0-5,1 0-33,18 1 33,-17-5 5,8-2 96,-22-5 22,-2-1 79,-3-2-56,-4-3-79,-1 0-61,-3-3-6,-2 2-6,-2 2-55,-2 2-142,0 1 47,-1 1 27,0 0 39,0 0 1,0 3 77,1-1 46,1 5 72,-2-4 286,1 1-341,-2-3-51,0-1 0,1 1 0,2 0-11,1 2-29,2 1 40,3 4 0,4 1 35,19 11-35,-4-6 0,12 6 0,-13-10 5,-7-3 141,-4-4 447,-5-2-441,-7-1-113,-2 0-106,-2 0 16,0 2-22,4 1-27,2 4 100,4 2 0,3 3-51,3 2-61,3 4-3165,0 0 3151,1-2 137,-1-1 62,-4-5 73,-6-4-12,-3-1-61,-5-4-152,-2 1 29,1 3 3326,1 1-3205,3 5-76,3 1 5,1 1-6,1 4 6,1-1-6,-1 1 6,-1-3 6,-2-3 33,-1-3 12,-4-3-1,-2-1-72,-3 0-68,0 3 90,-1 2 185,0 13-62,0-3-56,-1 10-28,1-6-33,-1 1-6,1-2-6,0-3 6,0-3 17,0-4 106,0-5 381,0-3-571,0 1 67,0 1-5,0 4-23,0 2 28,0 8 5,-2-3 62,1 5-67,-3-8 40,3-2-40,0-1 0,1-2 5,0-2 124,0 0-79,0 0 12,-2 1-56,0 1 83,-7 10-10,2-3 10,-5 7-50,3-5 1,-1 0-35,3 1-10,-2 2-46,4-6 1,1 1 50,3-10 246,1-1-240,-3-1 50,0 2-51,-2 1 40,1 4-11,-1-1-34,0 1 5,0 0 1,0-1-6,0 0-45,1 1 6,1-4 39,1 1 73,2-5-79,-2 4 6,-2 1 45,-3 6 11,-1 2-56,-1 1 0,-2 0 6,0 0-6,2-1-12,2-3-66,0-1-23,5-6 236,0 0-158,2-2 23,-1 1 0,1 0-5,-1 2-63,-1-2 85,1-1-224,-3 2 179,2-2 28,-3 5 6,-6 7 5,3-2 28,-3 3-28,5-6 28,1-5-27,1 2 133,-1-1-100,2 0-6,-3 3-33,1-3-1,0 2-5,0-3 6,0 2 5,1-2-11,-1 0 6,0 1-6,0-1 0,0 2 73,-1 3 16,0-3 1,-2 4-29,2-3 1,-1-1-51,0-1-5,1 0-6,0-2 5,2 2 1,0-3 0,1 2-1,0-1 1,-3 2-1,1 0 1,-2 2 0,1-1-6,0 3 101,0-1 22,0 2-72,-3 6-96,3-3 45,0 4-6,3-6-286,0 0-716,-2-4 1008,-5-4 0,3-3 0,-1-2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05.997"/>
    </inkml:context>
    <inkml:brush xml:id="br0">
      <inkml:brushProperty name="width" value="0.34286" units="cm"/>
      <inkml:brushProperty name="height" value="0.34286" units="cm"/>
    </inkml:brush>
  </inkml:definitions>
  <inkml:trace contextRef="#ctx0" brushRef="#br0">0 534 9968,'59'-16'339,"-1"-1"1,-1 1 0,-3 0-3617,24-10 2322,3 0 1426,0 2 1129,-3 3-1432,-9 4-39,-8 3 829,-13 4-891,-11 2-11,-11 4-17,-6 2-33,-6 1 3270,5 0-3108,31-5-168,12-7-277,-7 2 0,4-2 310,6-3 1,2-1-447,11-4 0,2 0 455,-1 0 0,1 0 28,3-1 0,-4 2-26,-29 7 1,-3 1 17,40-10 184,-56 15 163,-5-1-45,-9 3-106,-6 1-230,-7 2 548,-2 1-677,6 0 1011,7 1-954,41-1 10,2-2 34,37-3 6,-9-1-6,5 0-6,-5 2-3271,-10 2 3156,-18 2 88,-15 1 27,-15 0-27,-13 0-18,-8 0 46,-2 0-29,-1 0-89,2 3 3336,13 4-3247,2-1 34,16 1 39,24-6-33,-11-6-6,18 0 50,-28-4 1,-10 3-12,-9 3 0,-9 2-39,-5 1-146,-5 0 146,6 6 6,-1 4-6,10 10-28,4 4-45,6 2 73,7-2 0,4-4 6,5-6 33,-1-6-39,-1-3 6,-6-4-1,-6 1-5,-7 0-5,-2 5-1,-6-1-33,1 4 5,-2 1 34,2 4-5,4 3 5,4 4-297,24 12 146,-7-9 61,18 4 90,-14-14 0,0-4-28,-6-1-381,-1 4 409,-17-1 84,-5 4 118,-13 1-73,-2 1-62,0 4 0,-1 2-28,0 5-5,-2 1-34,2 4-73,0 1-117,1 2-354,6 13 544,-1-16 0,5 6-100,-4-21 100,-3-2 112,-2-1 369,-7 12-352,-2-4-67,-6 9-51,0-6 22,2-1 7,0 2-40,2 0-297,0-2-45,2-1 163,1-4 145,1-5 18,0-3 16,1-3 364,-6 3-292,2-2-4,-5 3 16,2-3-28,0 0-45,-5 3 0,6-3-11,-1 0 0,5-3 6,2-1-6,-3 1 5,1 4 1,-3 1 50,-3 4-56,-4 1 11,-2 3 67,-5 0-22,-11 6 84,8-7-56,-4 3-78,15-12 33,6-5-39,3 0-5,1 3 5,-1 1 0,-4 9 0,-2 4 0,-6 8 5,-18 25 29,7-15-34,-10 12 5,17-26 79,7-8 79,3-8 16,-4-7-425,-10-3-2561,-9-2 2807,-10-2 0,22 2 0,3-2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07.501"/>
    </inkml:context>
    <inkml:brush xml:id="br0">
      <inkml:brushProperty name="width" value="0.34286" units="cm"/>
      <inkml:brushProperty name="height" value="0.34286" units="cm"/>
    </inkml:brush>
  </inkml:definitions>
  <inkml:trace contextRef="#ctx0" brushRef="#br0">1 1 6025,'0'0'0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08.441"/>
    </inkml:context>
    <inkml:brush xml:id="br0">
      <inkml:brushProperty name="width" value="0.34286" units="cm"/>
      <inkml:brushProperty name="height" value="0.34286" units="cm"/>
    </inkml:brush>
  </inkml:definitions>
  <inkml:trace contextRef="#ctx0" brushRef="#br0">456 1 15205,'-36'62'29,"-1"0"1,3-5 0,4-8-24,6-13-1,-1-4 1,3-5-6,4-7 0,4-6 11,6-5-11,3-4-347,4-2 235,0 5 112,0 4 56,-4 24-22,-2-4-29,-4 15 34,-2-11-33,-3 0 0,-1-4 10,-13 6 46,8-13-12,-7 2-38,11-16 49,5-4 40,2-4-297,6-2 106,3 2 90,2 3 68,2 14-108,0-1-66,3 10-23,-2-9 73,0-1 51,-1-5-7,0 1 1,1-4 6,-2 0-1,0-2-106,-1 1 112,0 4 6,0 2 27,0 3-27,0-1-1,0 0 1,0-2 0,0-2-62,0-1-314,0-5 370,3 1 39,8-5 68,11 3-40,15 0 207,41 17-218,-14-2-50,24 15-6,-31-6-73,-8 2-78,-7-1-3126,-5-1 1403,5-1-1403,-2-5 2546,7-2 0,-22-12 0,-6-4 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28.870"/>
    </inkml:context>
    <inkml:brush xml:id="br0">
      <inkml:brushProperty name="width" value="0.08571" units="cm"/>
      <inkml:brushProperty name="height" value="0.08571" units="cm"/>
      <inkml:brushProperty name="color" value="#E71224"/>
    </inkml:brush>
  </inkml:definitions>
  <inkml:trace contextRef="#ctx0" brushRef="#br0">1504 77 10410,'1'4'3445,"1"-1"-2174,-2-3-1069,-11-2-202,8 0-79,-8-1 29,11 1-107,0 0 51,0 0 72,0 0 230,0 0 196,0 1-55,0-1-7,0-1 79,-3 0-112,-2-1-174,-5 1-73,-5-1 1,-1 0-46,-4 1 1,-1-2 28,-2 1-23,0 0-11,-1 0 33,-1 0 107,1 0 73,-6 0-11,-3 1-62,-7 0 5,-9 2-44,-9 1 0,-9 0 84,13 4 0,-2 1 33,-28 0-131,28 1 0,3-1-36,-9-1 50,13-3-96,14 0-5,8-1 6,13 0-1,2 0-5,7 0-33,-2 0 33,-1 0 45,-3 0-45,-3 0-34,-9 0 68,4 1 10,-5 1-32,8-1-12,5 1-40,3-2-55,4 1 11,2-1-11,1 0 95,0 0 0,-2 0 0,-1 0 0,-2 0 0,-1 1 0,-3-1 0,0 1 6,-1 0 5,-1-1-6,0 1 35,-2-1-35,-7 0-5,3 0-5,-4 0-35,8 0 35,0-2 5,2 0 0,2-2 67,1 0 23,-4-1-90,3 3-6,-3-2 6,4 4 0,0-2-6,-1 1 6,0-1 6,0 0 0,-1 0-74,5 1-27,-2-2 45,7 3 117,0-1 62,-1 1-79,1 0-16,-3 0-23,1 0-11,0 0 6,1 0-1,0 0-16,0 0-51,1-2-38,1 0-40,0-1-18,3 2 35,1 0 22,4 1 67,-1 0 34,3 0-44,0 0 38,0 0 12,0 1 38,-2 1-38,-1 2 5,-2-1 23,-2-1-34,1 0 0,-1-1-6,2-1-5,4 1 11,6 2-6,6 0 12,8 3 0,24 4-6,-13-1 0,15 3 5,-24-4 1,-4-1-6,-5 1 5,-6-2 1,-2 0-6,-2-1 0,-1 0-34,0-1 29,2 1-79,0 0 50,1 2-44,-1 2 33,1 4-11,-3 1 50,0 2 6,-4-1 0,-1-1 0,-3-4 6,1-2 0,-2-5 44,0-1-44,-1-2-6,1 0 0,-1 0-68,2 0 24,3 2 44,0 2 0,5 2 0,-1 3-51,0 0-38,0 1-18,-4-3 57,1-1 78,-2-3 22,-2-1-39,1-2-11,-4 0-5,2 0-46,-1 0-5,2 0 23,1 0 27,1 0-44,3 0 50,1 0-6,3 0-33,4 0 39,-5 0 34,0 0-34,-8 0-331,-3 0-514,-7 0-483,-4 0-3153,-5 0 4481,1 0 0,7 0 0,3 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10.333"/>
    </inkml:context>
    <inkml:brush xml:id="br0">
      <inkml:brushProperty name="width" value="0.34286" units="cm"/>
      <inkml:brushProperty name="height" value="0.34286" units="cm"/>
    </inkml:brush>
  </inkml:definitions>
  <inkml:trace contextRef="#ctx0" brushRef="#br0">138 1345 7229,'-14'-5'1882,"3"1"-2028,11 4-605,-50 28 376,38-19 319,-38 19-112,55-26 168,6-2 409,6-2 589,1-2 2278,-2-3-1450,-8 0-1171,-2 1-218,-7 2-370,-11 0-33,2 1-29,-9 0 34,7 1-33,3-1-6,2 1-504,4-1-493,1-2 908,9 1-7,-2-1-60,9-2-96,3-4 16,8-6-167,10-7-157,9-2-40,33-20 600,-16 9 342,17-10 78,-31 18-223,-10 3-102,-10 8-90,-10 4 1,-6 7 0,-5 1 22,-1 3-28,-1-1-62,5-1-44,3-3 5,9-3 101,6-5-46,11-3 41,8-2 5,9-1 0,7 0-3277,6 0 3162,1 1 166,-1 0-51,-4 2 0,-7 2 0,-6 0-6,-8 3 6,-7 1 0,-5 1-11,4-5 3287,-6 2-3166,10-6-116,-1 0 6,12-5 0,21-10-541,-24 12 0,2-1 628,6-1 0,4-2 226,21-11 1,3-2-68,-15 8 1,-2 1-194,2-2 0,-4 2 65,17-7 89,-39 16-101,-12 8-66,-10 5-2344,-4 3 2304,-3 2-34,3 3-11,3 1 45,8 1 0,5-1-39,8 0 39,8-3 6,7-3 352,36-10-145,-19 3-146,21-4-22,-16 8-11,-23 5 3242,8 1-3160,-23 4-116,2 0 5,7 0 0,9 2 1,6 1-3,-7-3 0,5 1-462,30 2 0,3-1 481,-13-3 1,-2-1-6,-4-2 0,-1-1-1274,1-3 0,-4 0 1421,17-6-75,-7-2 1,-44 11-1,-2-2 12,-8 4-39,-1-1 565,-5 2-627,7 1 3276,15 1-3160,31 1-105,-20 2 0,5-1-11,15 2 0,5-1-37,9 0 1,2 0-212,1 0 0,1-1 248,10-4 0,-5-1 3,-32 0 0,-3-1 27,0 0 1,-5-2-2995,12-7 3087,-23 5-50,12-3-23,-18 8-44,1 1 33,19 2-1019,15 11 1,9 4 914,-15-6 1,2 1-108,-4 2 1,4 2-1,-5-2 913,-2-1 0,-5-2-1430,31 3-101,-20-7 790,-4-12 0,-3-3 0,-13 5 0,48-14 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11.874"/>
    </inkml:context>
    <inkml:brush xml:id="br0">
      <inkml:brushProperty name="width" value="0.34286" units="cm"/>
      <inkml:brushProperty name="height" value="0.34286" units="cm"/>
    </inkml:brush>
  </inkml:definitions>
  <inkml:trace contextRef="#ctx0" brushRef="#br0">67 0 0,'-37'7'0,"8"-1"0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12.683"/>
    </inkml:context>
    <inkml:brush xml:id="br0">
      <inkml:brushProperty name="width" value="0.34286" units="cm"/>
      <inkml:brushProperty name="height" value="0.34286" units="cm"/>
    </inkml:brush>
  </inkml:definitions>
  <inkml:trace contextRef="#ctx0" brushRef="#br0">0 1068 8830,'61'-26'153,"0"1"1,-4 1-1,-6 2-153,2 0-39,-1 3-17,0 2-17,-3 3-27,0-1-19,-2 2 63,-1 0-3221,-1 2 3117,0 0 160,-3 2 0,2 1 0,0 0 6,3-2-6,4-3 230,32-19-168,-16 4-12,23-13 6,-28 9-44,-2 2 3264,-5 3-3144,-4 0-126,-6 5 28,-5 1 10,-6 4-10,-6 2-23,-4 3-5,0-1-6,-7 4-6,3-4 6,-5 2 0,3-4 157,3-3 459,2-5 448,11-13-594,-8 9-162,3-4-184,-15 16-119,-5 7-5,-3 2-5,0 4-46,1 1 46,4 1-35,6 0-72,5 0 40,6 4-52,10 0-32,5 2 27,10-1 56,5-3 73,6-1 34,4-7-3286,-1-3 3414,-3-7-89,-4 0 61,-7 1 45,-6 3-21,-6 2-69,11-1-83,-10 6 5,14 0 28,-4 4-39,11 1 3275,12 0-3765,-3 0 0,6 0 299,-12 0 1,2-2-341,26-1 1,0-2 306,-24-1 0,-5-1 112,-7-2 0,-3-1 39,31-11-3118,-4-5 2569,-12 0 622,8-3 0,-37 13 0,-11 4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17.126"/>
    </inkml:context>
    <inkml:brush xml:id="br0">
      <inkml:brushProperty name="width" value="0.34286" units="cm"/>
      <inkml:brushProperty name="height" value="0.34286" units="cm"/>
    </inkml:brush>
  </inkml:definitions>
  <inkml:trace contextRef="#ctx0" brushRef="#br0">0 1 6630,'12'0'0,"-3"0"0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18.042"/>
    </inkml:context>
    <inkml:brush xml:id="br0">
      <inkml:brushProperty name="width" value="0.34286" units="cm"/>
      <inkml:brushProperty name="height" value="0.34286" units="cm"/>
    </inkml:brush>
  </inkml:definitions>
  <inkml:trace contextRef="#ctx0" brushRef="#br0">1 991 12124,'50'-37'-13,"0"0"0,-3 2 0,-9 7 18,-19 16 7,21-17-7,-4 4-5,18-13 0,-9 10 6,1 1-6,1 2-3277,-3 4 2302,-2 3 1829,-6 5-854,-6 4-11,-5 4-107,-6 3-425,5 1 426,-7 1 83,4 0 34,-3 0 3276,4-5-3031,6-5 57,27-20-240,-10 4 5,22-11-17,-18 13-10,1 3-1,-1 4-39,10 1 0,-18 9-6,6 1 1,-20 6-35,-3 0-189,7 2 167,-9 1 62,5 0 28,-8-1 185,0-1 28,3-1 101,15-13-264,-7 3-5,11-10-39,-12 6-29,-1 2 1,0 0-3283,-1 5 3162,0 0 42,-3 4-72,0 1-1,-2 1-17,0 1 107,11-3 101,-3-4 72,14-6 24,-1-6-35,7-5 6,6-3-11,25-8-95,-21 13 3270,9-1-3166,-32 18-149,-8 2 28,-5 3-224,5 2 32,-10 2 41,4 4 72,-10 2-5,1 0 95,1-1 34,3-3 95,2-3 44,5-2-111,3-1 11,3-3-67,2-2-6,19-7 0,-10 3 0,13-3-6,-15 5-123,-1 3-123,1 1-762,17 1 269,-11 1 17,15-1 252,-12-4 56,8-5-364,37-14-295,-11 3 818,-31 8 1,-1 0 260,21-3 0,-35 9 0,-12 2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34.034"/>
    </inkml:context>
    <inkml:brush xml:id="br0">
      <inkml:brushProperty name="width" value="0.34286" units="cm"/>
      <inkml:brushProperty name="height" value="0.34286" units="cm"/>
    </inkml:brush>
  </inkml:definitions>
  <inkml:trace contextRef="#ctx0" brushRef="#br0">1 225 10444,'19'-25'-246,"4"2"246,4 6 240,12-3 63,-14 4 296,3 0 219,-18 8-196,-5 4-342,-2 1-56,-2-2-493,1-1-420,1-2-157,6 0 219,5 1-2650,38-12 3145,-8 4 1,5-2-1,-26 9 1</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34.584"/>
    </inkml:context>
    <inkml:brush xml:id="br0">
      <inkml:brushProperty name="width" value="0.34286" units="cm"/>
      <inkml:brushProperty name="height" value="0.34286" units="cm"/>
    </inkml:brush>
  </inkml:definitions>
  <inkml:trace contextRef="#ctx0" brushRef="#br0">1 650 6428,'2'12'784,"61"-31"-1820,-24 3 1602,48-22 369,-45 23-896,-9 3 375,-10 3-409,-7 4 29,-4-1-23,-1 3-11,0 0-11,4-2 1300,4 2-1440,7-2-3126,9-4 2977,9-4 300,10-7 348,11-6-85,6-3-73,6-5-61,-1 2-73,-1 0-423,-6 5 418,-6 1-34,-8 4 3210,-7 2-3227,-5 4 0,-5 1-78,8-1-1,-13 5 68,11-3 626,-9 3-581,7-3-2894,37-13 3129,-14 5-29,27-8-116,-29 11-119,-4 4 34,-8 4-111,4 4-85,-17 4-45,5 2-111,-17 3-46,3 2-50,1 4 1228,60 14 0,-56-13 0,39 8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34.861"/>
    </inkml:context>
    <inkml:brush xml:id="br0">
      <inkml:brushProperty name="width" value="0.34286" units="cm"/>
      <inkml:brushProperty name="height" value="0.34286" units="cm"/>
    </inkml:brush>
  </inkml:definitions>
  <inkml:trace contextRef="#ctx0" brushRef="#br0">0 1 6646,'8'12'1568,"-2"-3"-1563,-6-9-363,49-2-316,-26 2-71,49 4-2532,-37 1 3073,10 3 0,-20-4 0,-5-1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35.130"/>
    </inkml:context>
    <inkml:brush xml:id="br0">
      <inkml:brushProperty name="width" value="0.34286" units="cm"/>
      <inkml:brushProperty name="height" value="0.34286" units="cm"/>
    </inkml:brush>
  </inkml:definitions>
  <inkml:trace contextRef="#ctx0" brushRef="#br0">1 27 11306,'68'-15'-380,"-7"3"-96,-36 12-2801,13 7 2475,22 9 0,-26-6 1,5 4-1</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38.813"/>
    </inkml:context>
    <inkml:brush xml:id="br0">
      <inkml:brushProperty name="width" value="0.34286" units="cm"/>
      <inkml:brushProperty name="height" value="0.34286" units="cm"/>
    </inkml:brush>
  </inkml:definitions>
  <inkml:trace contextRef="#ctx0" brushRef="#br0">532 0 2543,'-49'26'767,"0"-1"1,-33 16 2189,51-31-2761,11-5 1281,9-2-1253,7-3 697,25-7-921,-9 2 3276,15-4-3256,-17 6 966,-5 2-986,-15 20 90,7 0-18,-14 20-32,7-1 27,-8 1-45,-4-2 163,-15 7-135,12-17-16,-5 1-34,20-20-146,5-5-178,54-29 324,-10 3 56,44-24 112,-26 14 117,-9 4 158,-12 6 95,-16 5-404,-10 6 17,-14 2-44,-7 3-102,-8-1-3282,-6 1 3213,-3-2 64,2 0-196,-5-6-6,13 3 169,0-5 184,11 2-151,2 6-45,-1 1 3321,-3 8-3233,-6 10 13,-10 9 28,-31 36-84,6-7-56,-17 19-224,24-23-454,13-7-380,13-7 503,11-8 309,23-9 302,10-6 269,42-6 55,-17-5 1037,23-3-145,-50-4-1182,-2-8-34,-23-1 0,0-8 39,3-14-39,4 10 5,1-8 298,2 18-85,-5 7-207,-3 6 85,-11 4-136,-6 3-10,-12 1-107,-5 1-50,-3 1 11,3 3-50,6 2-147,8 2 85,9 1 168,5 2 84,4 7 56,5 6 28,2 6-28,11 20 11,-5-12-11,4 9 6,-8-20-6,-2-7-482,4-1 202,-3-10 280,4-2 0,0-9 90,4-9 55,4-8 102,2-13 38,-2-5 46,-4-1 50,-5 4-185,-5 6-101,-4 8 79,-7 7-174,-2 8-157,-7 2 28,-1 3-83,-3 0 15,2 2 1,-6 2 196,12-1-6,-1 1-453,10-4 426,5 12 33,0-1 5,4 12-5,1-4-280,2 8-224,-3-11-11,3 1 442,-4-13 73,3-3 163,3-9 397,14-23-241,-7-1-157,7-18 230,-15 16-123,-5 6 264,-5 7-511,-6 11-22,-5 4 0,-6 14-140,-3 6-325,-3 12-1075,-4 17 442,8-11-319,1 6-174,11-22-325,3-8 1916,3-6 0,0-2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32.331"/>
    </inkml:context>
    <inkml:brush xml:id="br0">
      <inkml:brushProperty name="width" value="0.08571" units="cm"/>
      <inkml:brushProperty name="height" value="0.08571" units="cm"/>
      <inkml:brushProperty name="color" value="#E71224"/>
    </inkml:brush>
  </inkml:definitions>
  <inkml:trace contextRef="#ctx0" brushRef="#br0">382 89 8959,'9'-8'6251,"-2"2"-5741,-7 6 414,0 0-716,-7-19-63,3 15-5,-4-15-61,5 19-35,1 0 68,0 0-78,0 0 106,1-2 151,-2 0 146,-3-3-123,-5 0-107,-7-1-202,-7 1-5,-6 0-89,-7 3 78,-3 1 11,-3 4-12,2 4-38,2 3-73,9 3-342,10-2-196,10 0-459,10 6 1120,14 0 0,8 10 6,14 2 55,9 6-49,3 4-18,20 27-33,-23-14 33,5 19-72,-31-21 78,-8-3 0,-5-3-73,-4-6 73,-1-7 73,-3-9 240,-3-9-33,-16-6-162,-2-8 134,-14-5-90,3-3-111,-4 1-51,0 3-11,2 3 11,2 8-521,-2 16 84,15-2-78,3 10-247,16-13 498,5-4 175,7-3 83,7-4-201,10-2-773,4-2-891,6-3 1871,8-12 0,-19 9 0,1-9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41.276"/>
    </inkml:context>
    <inkml:brush xml:id="br0">
      <inkml:brushProperty name="width" value="0.34286" units="cm"/>
      <inkml:brushProperty name="height" value="0.34286" units="cm"/>
    </inkml:brush>
  </inkml:definitions>
  <inkml:trace contextRef="#ctx0" brushRef="#br0">117 23 8427,'-9'-8'2650,"3"1"-2247,6 7-403,-17 0-263,13 0 229,-13 0 1356,17 0 123,-3 0-1316,-8 0-23,1 0-22,-5 0-28,8 0-162,2 0-17,1 6 44,2 3-66,0 8 27,-1 4-33,2 4-84,0 3-3042,1 0 3044,0-3 222,0-3-34,0-5-72,0-5-18,0-4-10,2-5 55,6-1 3366,3-3-3322,8-6-252,0-5 298,4-6 79,0-4 565,-3 1 151,-3 3-139,-6 1-192,-5 6-284,-4 1-24,-2 5 74,-4-2-230,-4 4 0,-6-3 0,-6 4 0,-2-1 11,-2 1 73,-2-4-78,8 3-6,3-3-62,10 4-246,3 1 308,1 12 0,1 1 0,0 11-89,0-1-1,0 0-392,6 2-22,3-9 320,8-3 184,4-10 33,7-6 46,5-8 402,18-20-173,-17 6 247,5-8-146,-26 21-319,-8 4-169,-3 6 79,-15 8 0,6-4 6,-11 5-6,10-6 0,-2 1-67,-4 4 11,3 3 5,-2 7-22,5 3-314,2 5-1035,3 12 660,7-10-106,9 2 851,11-18 17,12-5 381,6-11 1137,19-23-426,-21-2-358,5-16-359,-33 11-117,-6 6-12,-15 7-89,-33 5-112,-2 11-11,-27 4-34,18 12-6,3 2-67,10 9-912,7 16-52,18-7 35,6 10 531,23-17 130,19-10-479,33-5 1,-28-6 0,8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42.345"/>
    </inkml:context>
    <inkml:brush xml:id="br0">
      <inkml:brushProperty name="width" value="0.34286" units="cm"/>
      <inkml:brushProperty name="height" value="0.34286" units="cm"/>
    </inkml:brush>
  </inkml:definitions>
  <inkml:trace contextRef="#ctx0" brushRef="#br0">25 23 6518,'-13'-12'-196,"1"2"0,12 10 0,0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43.645"/>
    </inkml:context>
    <inkml:brush xml:id="br0">
      <inkml:brushProperty name="width" value="0.34286" units="cm"/>
      <inkml:brushProperty name="height" value="0.34286" units="cm"/>
    </inkml:brush>
  </inkml:definitions>
  <inkml:trace contextRef="#ctx0" brushRef="#br0">0 731 14309,'61'-1'5,"-10"0"-44,-45-1-34,2 0-106,2 2-39,3-2 78,2 1 28,5-2 56,2-1 56,5-1 5,3-2-5,2-1 163,18-8-1,-11 1-39,10-2-67,-18 4-22,-6 4-29,-4 1 1,-4 2-12,-5 2 12,-1 1 5,6-1-11,3 0 0,13-4 17,4-2 17,9-6-1,7-2 202,31-16-162,-22 8 78,13-6-11,-35 15 34,-9 4-84,-8 4-79,-4 3-6,-7 3-5,2 1 6,-1 2-6,5 0-50,24 0 10,-1 0 40,23-4 6,-7-3-6,5-8 67,-1-3 84,15-8-27,-25 9-85,6-4-34,-30 12 23,-6 1-28,-3 2-39,6 0-140,-4 3-107,14 1-162,1 0 202,10-1 179,38-11 67,-14 1 246,23-10 129,-31 5-89,-9-1-107,-8 4 152,-4-2-258,-15 6-73,-1 0 0,-10 6-51,0 2-78,4-1-509,17 3 369,0 0 174,16 1 95,-2-3 0,2-1 369,18-9 23,-24 3 18,4-4 139,-30 7-157,-9 1-152,-5 2-755,-2 0-56,1 2 234,1 0 242,6 1 34,10 1 66,-2 0 1,4 0-1,-7-3-817,-9-2-2162,-5-1 2974,-12-2 0,4 5 0,-3-1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44.327"/>
    </inkml:context>
    <inkml:brush xml:id="br0">
      <inkml:brushProperty name="width" value="0.34286" units="cm"/>
      <inkml:brushProperty name="height" value="0.34286" units="cm"/>
    </inkml:brush>
  </inkml:definitions>
  <inkml:trace contextRef="#ctx0" brushRef="#br0">0 65 11676,'6'-6'358,"4"-2"-105,45 0 5,4-6-180,-19 2-78,2 0-140,-27 9-6,-9 2 67,-3 3 259,-3 17-101,0-2-79,0 17-62,4-8-33,3 1 95,6-4 252,15 0-112,-5-11-39,9-1 22,-10-10 62,-3 0 240,-2-1-425,-9 0-425,-2 0 425,-6 7 134,-4 1 17,-5 17-151,-2-7 6,-1 7 39,4-12 72,1-2 314,0-4 449,-17 3-640,-1 0-66,-19 6-34,3 2-140,-1 3-3277,-9 25 2912,17-12 0,5 3 1,20-23-1</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46.877"/>
    </inkml:context>
    <inkml:brush xml:id="br0">
      <inkml:brushProperty name="width" value="0.34286" units="cm"/>
      <inkml:brushProperty name="height" value="0.34286" units="cm"/>
    </inkml:brush>
  </inkml:definitions>
  <inkml:trace contextRef="#ctx0" brushRef="#br0">0 231 11648,'78'-34'3276,"-12"5"-4154,-45 15 1438,-4 4 423,-9 2-607,-2 3 130,-4 2-786,4-3-23,0 3 74,8-3 845,2 1-969,3 0 179,4-1 264,-7 4 224,-3 0 867,-10 2-1136,-21 0-11,10 0-34,-13 0-124,15 0-273,3 0 290,-5 0 46,1 3 61,-8 4 0,-1 3 0,-2 3 5,1-2 1,0 0 28,5-5-146,4-1-1267,4-4 1413,26-9 151,-13 1 151,17-6-39,-22 6-134,-2 2 61,-2 0 11,-3-1-151,-1 1-45,-1-2-39,-2 3-39,4 1-387,-2-1 320,-1 3 50,-2 0 56,-4 7 0,-4 3 11,-12 14 23,8-7-34,-4 3 39,15-12-39,3-3-594,4-3 454,14-15 95,7-9 141,4-5 228,-1 2 7,-13 15-242,-4 5-89,-3 4 34,-15 7 5,2 2-39,-11 5 34,8-1-34,2-2-73,6-4 549,2-2-274,11-16-57,-5 8-83,5-8-740,-7 11 1389,0 0-811,0-6 100,0 4 1008,0-3-1008,0 2 224,0 2-224,1-5-107,0 3-397,0-3 504,-3-5 0,1 7 0,-2-3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48.812"/>
    </inkml:context>
    <inkml:brush xml:id="br0">
      <inkml:brushProperty name="width" value="0.34286" units="cm"/>
      <inkml:brushProperty name="height" value="0.34286" units="cm"/>
    </inkml:brush>
  </inkml:definitions>
  <inkml:trace contextRef="#ctx0" brushRef="#br0">29 81 823,'-16'-4'2593,"3"0"-935,13 4-1445,42-6 2039,-25 1-605,30-5 423,-40 2-1325,-3 0 2531,-5-3-2597,-3 4-377,-1-3-72,0 7-1586,0-1 1227,17 44 129,-10-10 106,10 39 57,-21-16-29,-3 8-11,-9 9-3400,2 10 3219,0 5 86,7 4-22,3 3-6,7-28 0,1 4 2,1 3 1,1 1 0,0-3 0,0-1 13,2-4 1,0-6-17,1 13 0,2-8 0,-1-8-11,5 16-129,-1-21 140,4 11-12,0-23 3288,1-4-3115,11 6-155,-6-10-6,7 2 12,-10-12-24,-2-3 24,-3-1 144,2 8-72,-5-5 62,1 7 0,-6-7-102,2 2-38,8 21 61,-1-14-11,9 15-22,-5-20 22,3-1-62,5 11 6,-8-7 157,1 10 73,-12-8-40,-3 1-89,-1 3-6,-1 14-50,-1-13-45,1 8-112,-1-18-95,1-5 11,0-2-124,7 1 315,0-5-1,5 2-50,-3-5 11,-2 1 51,2 8-6,-6-3-314,2 5-1103,-4-3-1860,-7-3 2523,-3-1 1,2-7 0,0-3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6:50.927"/>
    </inkml:context>
    <inkml:brush xml:id="br0">
      <inkml:brushProperty name="width" value="0.34286" units="cm"/>
      <inkml:brushProperty name="height" value="0.34286" units="cm"/>
    </inkml:brush>
  </inkml:definitions>
  <inkml:trace contextRef="#ctx0" brushRef="#br0">2352 28 0,'26'-16'3276,"-5"4"0,-21 12-3532,0 0-439,-24 4 1068,5 8-1471,-19 5 1084,13 6-54,8-3 68,8-4 219,5-6-90,4-1-79,0 0 28,0 3 371,0 2 89,-1 2 128,-10 8 2610,1-6-2936,-9 5-329,4-6 34,-2 0-45,-2 2-33,0 4 27,-1 2 6,-2 7 0,-3 7 342,-3 6 78,-5 7-28,-25 29-185,10-20 163,-13 14-180,21-31-89,6-8-56,3-4-28,-1 6-17,9-10 0,-1 10 0,8-7 5,-2 7-5,-4 9-3277,-5 6 3258,-4 5 31,-3 0 385,-1-4 12,-1-4-185,4-9 6,-7 3-191,12-17-28,-4 2-5,14-15 3270,1 0-3229,0 3-36,-15 21 45,3-1 174,-15 22-230,7-7 6,-1 4 168,1-1 5,3-5 22,4-7-21,5-8-52,3-6-66,5-6-62,1-6 11,2 1-5,4-6-1,-1 4 1,0-3-6,-3 7 11,-5 5 6,-18 30 28,4-11-45,-11 19 84,14-23 79,4-6-57,5-6-50,4-8-50,5-4-1,4-8-5,3-1 6,2-4-12,-3 12 6,0-1 40,-5 14 10,-1 0 40,-2 3 89,-5 3 347,-7 10-307,5-12-79,-4 4-34,9-19-5,5-3-51,-1-3-50,5-4 6,-2 2-1,-2-2-5,-1 5-33,-5 6-1,-13 23 34,6-7 0,-6 16-5,11-18-1,4-2 6,2-6 62,0 4-29,4-12 18,-2 4 16,3-12-17,-1-1 90,-15 13-134,5-6-1,-12 15-5,9-7 0,2 5-5,-5 10-1,8-10 6,-2 5-33,9-16 33,2-4 5,2-4 12,2-2-2207,-8 5 1370,-3-3 1,2 2 0,1-6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03.204"/>
    </inkml:context>
    <inkml:brush xml:id="br0">
      <inkml:brushProperty name="width" value="0.34286" units="cm"/>
      <inkml:brushProperty name="height" value="0.34286" units="cm"/>
    </inkml:brush>
  </inkml:definitions>
  <inkml:trace contextRef="#ctx0" brushRef="#br0">1 193 9979,'11'8'2409,"-2"-1"-2286,-9-7-106,4-12-17,-2 8-174,4-9-101,-3 11-251,1 1 3287,1-1-2190,-2-2-610,3 1-95,-3-1-34,5 3 134,6 1 34,8 0-11,32 0 11,-5 0 17,23 0-12,-15 0 1,2 0-6,-2-2 6,17-4-1,-22 1-5,10-2 6,-28 2-1,-4 0 7,-4 0-352,-2 0 345,-2 0-5,2 0 0,3-1 6,7 0 0,9-2-6,40-5 0,-11 0 2,-21 4 1,0 0-3,25-3 0,-3-1 0,-8 4-3052,-13 2 3046,-11 3-27,-16 3-29,-8 0-128,-10 1-1087,-3 0 1221,2 6 56,2 0 3276,6 6-3098,14 4-167,-4-6-6,11 4 1,-10-9 0,-1 1 5,-3-1-6,0 1 7,-6-1-12,-1 0 0,-6-2 0,-1 0 5,8 3-5,3 1 6,11 0 27,6-1-27,12-3 145,11-1-73,-9-1 1,3-1-17,26 0-60,-27 0 1,-1 0 3,8 0-6,-10 0 0,-14 0-51,-10 0-61,-10 2-16,-6 1 27,-4 1-6,-3 1-44,1 2-50,3 7 173,1-3 28,7 5 56,3-7-23,6 0-27,4-5-3283,6 0 3173,1-2 110,0-1-1,-4 0-5,-5 0 0,-6 1 0,-6-1-28,-6 1-173,-2-1 3477,1 7-3284,1-1-188,19 11 190,-1-5 1,19 3 5,1-6 0,5-3 0,3-2-6,22 2 6,-23-2 0,8 1 0,-31-1-56,-8 1 0,-6 1-582,-4 5 240,-4-2 213,0 7-33,-1-4 39,1 3-1,10 6 180,1-6 84,9 3 0,-1-8-50,1-3-28,1 1-6,3 3 5,-8-1-5,-2 4 62,-10-3-6,-4 2-207,7 23-124,-6-11 163,5 19-33,-6-19 55,0 1 129,7 5 12,-6-9-46,4 5 90,-8-8 191,-1 1 78,-2 1 112,0 13-381,0-8-78,0 11-17,0-11 0,0 1-39,0-1-96,1 12 130,-1-12-79,1 9 78,-1-15 6,0 2 224,-6-4-92,-2 0 288,-7-3-95,1-2-95,-1-2-112,3-3-85,2 0-33,2-1-5,1 1-35,1 4-16,0 4 238,0 4-333,0 4-3126,-2 3 2786,-3 10 491,3-11 0,-2 3 56,5-16 197,0-6 654,0-1-476,0-5 2845,0 1-2745,1-2-531,-2 3-73,1 3-414,-5 13 89,4 0-145,-3 9-91,6-5-105,1-1 157,1-3 263,1-2 403,0-9 156,-3-2 46,-6-6-51,-7 0 320,-28 0-555,7 2-163,-20 5-1517,19 2 1680,2 5 0,18-7 0,7-2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04.877"/>
    </inkml:context>
    <inkml:brush xml:id="br0">
      <inkml:brushProperty name="width" value="0.34286" units="cm"/>
      <inkml:brushProperty name="height" value="0.34286" units="cm"/>
    </inkml:brush>
  </inkml:definitions>
  <inkml:trace contextRef="#ctx0" brushRef="#br0">0 51 12735,'16'-20'711,"-5"5"-711,0 5-2683,-8 6 2683,-20 2 0,13 2 0,-14 0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07.027"/>
    </inkml:context>
    <inkml:brush xml:id="br0">
      <inkml:brushProperty name="width" value="0.34286" units="cm"/>
      <inkml:brushProperty name="height" value="0.34286" units="cm"/>
    </inkml:brush>
  </inkml:definitions>
  <inkml:trace contextRef="#ctx0" brushRef="#br0">1085 42 7011,'14'7'2111,"-4"-1"-2313,-10-6 595,22-14 660,-10 6 671,16-10-379,-18 11-651,-3 2 202,-5 2-896,-17 11-50,7-3-118,-10 7-95,11-7 22,3-1-22,-5 4 263,-4 0 0,-8 6 39,-8 3 73,-9 3 50,-11 3 51,-35 17-106,19-10-68,-18 8-34,38-16 1,11-6-73,6 0-56,13-7 61,2 4 62,5-2 45,-8 7-12,-9 9 46,-42 33-34,5-8-134,17-15 1,-2-1 245,-24 14-28,5-6-40,8-8-83,4 1-163,25-16-39,5 1 179,21-11 17,2 1 124,1 12-124,0-3 238,0 11-199,0-7-39,-1 1 358,-4 1-173,-5 7-185,1-11-174,0 5 163,7-16 11,11-1 79,8-2-3356,14 2 3279,8 2 156,2 1-35,-2 1 50,-6 1 74,-9-1-2280,-6 0 2212,-8-2 2134,-5-2-2223,-3-1-6,0-3 100,-2-3-195,2 1 6,1 0 3281,-1 4-3149,0 6-88,0 5-33,-2 5-3283,2 5 3156,1 0 54,2 1 67,3-3 112,3-4-112,2-4 106,12 0-100,0-8 50,13 1-6,1-10 3226,8-1-3216,8-2-60,34 0-5,-23 3-12,15 3 17,-37 4 67,-10 3 90,-5 0-3353,-6 2 3381,2-3-45,3-1-51,11-2-89,25-5-56,35-1-245,-24-5 1,14-2 0,-3 1-126,-16 0 1,-1 0 0,3 0 341,25-1 0,5-2 0,-9 1-617,-6-1 1,-9 1-219,-18 2 0,-3-2-907,32-6 1826,3-6 0,-44 8 0,5-3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32.718"/>
    </inkml:context>
    <inkml:brush xml:id="br0">
      <inkml:brushProperty name="width" value="0.08571" units="cm"/>
      <inkml:brushProperty name="height" value="0.08571" units="cm"/>
      <inkml:brushProperty name="color" value="#E71224"/>
    </inkml:brush>
  </inkml:definitions>
  <inkml:trace contextRef="#ctx0" brushRef="#br0">47 6 10881,'19'-3'2655,"-5"0"-2599,-14 3 616,0 0-549,-17 17-117,5-4-6,-11 12-84,11-8-135,6-4 186,3 0 33,3 3 246,0 5-67,3 11-117,0 7-62,1 9-275,-1 7-1259,-2 4 1534,-10 10 0,7-32 0,-7-2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08.083"/>
    </inkml:context>
    <inkml:brush xml:id="br0">
      <inkml:brushProperty name="width" value="0.34286" units="cm"/>
      <inkml:brushProperty name="height" value="0.34286" units="cm"/>
    </inkml:brush>
  </inkml:definitions>
  <inkml:trace contextRef="#ctx0" brushRef="#br0">0 210 13693,'66'0'37,"0"0"0,7-2 1,1-2-30,1-1 0,3 0-1101,-2 0 1,5-1 0,-4 1-7,5 0 0,-2 1 1099,20-1 0,-9 3 1409,-4 2-1415,-11 0-44,4 0-60,2 0 1,8 0 36,-13 0 1,3 0-117,-3 0 0,5 0 1,-3 0-429,19-1 1,-2-2-157,2-3 0,1-2 328,-32 2 1,1-2 0,2-1 468,17-4 1,4-2-1,-6 0 516,4 0 1,-3 1-90,13-3 0,-10 2 193,-24 6 118,-26 4 50,-13 4 62,2 0-706,-3 2-79,12 6-16,7 5-73,17 9-359,0-3 1,6 0 106,-8-6 0,2-2 213,27 3 1,1-2-181,-17-7 1,-2-4-239,-2-4 0,-2-1 157,-11 0 1,-3-1 299,1-4 0,-5-1 0,-6 1 0,2 0 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09.377"/>
    </inkml:context>
    <inkml:brush xml:id="br0">
      <inkml:brushProperty name="width" value="0.34286" units="cm"/>
      <inkml:brushProperty name="height" value="0.34286" units="cm"/>
    </inkml:brush>
  </inkml:definitions>
  <inkml:trace contextRef="#ctx0" brushRef="#br0">711 39 12629,'14'-2'543,"-2"0"-2297,-12 2 1312,-8-15 442,6 11 190,-5-12 488,7 16-588,1 17-79,-5-6-11,-3 19-354,-10-2 567,-9 15 129,-16 17-140,-14 14-144,22-32 1,-2-1-31,-2 2 0,-2-1-1590,1-3 1,0-1 1919,-34 28 34,8-13 23,10-12-163,8-12-146,10-7 0,4-5-106,15-8 2,5-3-2512,11-5-767,29-2 3110,-6-2 1,10 1-1,-17-1 1</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11.577"/>
    </inkml:context>
    <inkml:brush xml:id="br0">
      <inkml:brushProperty name="width" value="0.34286" units="cm"/>
      <inkml:brushProperty name="height" value="0.34286" units="cm"/>
    </inkml:brush>
  </inkml:definitions>
  <inkml:trace contextRef="#ctx0" brushRef="#br0">1 1 6938,'0'0'0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11.847"/>
    </inkml:context>
    <inkml:brush xml:id="br0">
      <inkml:brushProperty name="width" value="0.34286" units="cm"/>
      <inkml:brushProperty name="height" value="0.34286" units="cm"/>
    </inkml:brush>
  </inkml:definitions>
  <inkml:trace contextRef="#ctx0" brushRef="#br0">718 0 9062,'-18'53'832,"1"1"1,-2-3 0,-2-5-273,-18-1-308,-17 8-3529,-7 4 1689,-6-2 1678,3-5 1327,4-6-1378,8-7 846,7-4-1769,-7 13-657,16-3-1736,-6 10 3224,18-5 1,12-24-1,4-4 1</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12.603"/>
    </inkml:context>
    <inkml:brush xml:id="br0">
      <inkml:brushProperty name="width" value="0.34286" units="cm"/>
      <inkml:brushProperty name="height" value="0.34286" units="cm"/>
    </inkml:brush>
  </inkml:definitions>
  <inkml:trace contextRef="#ctx0" brushRef="#br0">734 0 7369,'10'16'1966,"-1"-4"56,-9-12-1989,-13 19-33,10-15-330,-11 16-12,13-18 342,-2 6 404,-14 20-57,-4 4 28,-18 22-196,-5 1-89,-10 5-48,8-14 0,-3 0-42,10-12 0,-1 0-705,-19 14 1,0-1-935,16-15 1,2-3 1408,-5 4 1,4-4-1,-5 4 1,15-11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13.144"/>
    </inkml:context>
    <inkml:brush xml:id="br0">
      <inkml:brushProperty name="width" value="0.34286" units="cm"/>
      <inkml:brushProperty name="height" value="0.34286" units="cm"/>
    </inkml:brush>
  </inkml:definitions>
  <inkml:trace contextRef="#ctx0" brushRef="#br0">23 10 2924,'-12'-5'-705,"2"1"705,10 4 0,0 0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13.443"/>
    </inkml:context>
    <inkml:brush xml:id="br0">
      <inkml:brushProperty name="width" value="0.34286" units="cm"/>
      <inkml:brushProperty name="height" value="0.34286" units="cm"/>
    </inkml:brush>
  </inkml:definitions>
  <inkml:trace contextRef="#ctx0" brushRef="#br0">532 10 6775,'-12'-5'2353,"2"1"923,10 4-1853,-78 25-1221,41-13-202,-49 18-79,64-18 34,13 0 45,-4 9-604,-21 34-819,-11 8-216,14-22 1,-2 0 841,-29 30 1,28-34 0,8-12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14.189"/>
    </inkml:context>
    <inkml:brush xml:id="br0">
      <inkml:brushProperty name="width" value="0.34286" units="cm"/>
      <inkml:brushProperty name="height" value="0.34286" units="cm"/>
    </inkml:brush>
  </inkml:definitions>
  <inkml:trace contextRef="#ctx0" brushRef="#br0">531 27 7117,'14'0'2033,"-2"0"1243,-12 0-3079,-4-11 178,3 8 308,-3-8-268,-2 10-51,-10 8-11,-15 6-191,-18 14-50,-12 6-9,12-5 1,-1 1-31,-23 11-70,28-14 0,2-1-3,-1 1-96,10-4-385,10-7-1188,10-6-1608,7-3 3165,6-4 0,1-1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26.327"/>
    </inkml:context>
    <inkml:brush xml:id="br0">
      <inkml:brushProperty name="width" value="0.34286" units="cm"/>
      <inkml:brushProperty name="height" value="0.34286" units="cm"/>
    </inkml:brush>
  </inkml:definitions>
  <inkml:trace contextRef="#ctx0" brushRef="#br0">1 1 10601,'77'11'-54,"0"1"1,-7 0 0,-7-2 0,7 1 0,-28-2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28.177"/>
    </inkml:context>
    <inkml:brush xml:id="br0">
      <inkml:brushProperty name="width" value="0.34286" units="cm"/>
      <inkml:brushProperty name="height" value="0.34286" units="cm"/>
    </inkml:brush>
  </inkml:definitions>
  <inkml:trace contextRef="#ctx0" brushRef="#br0">94 73 8338,'-6'-15'672,"2"4"-408,4 11 525,2-6 1378,6-3-940,-2-3-325,3 1-482,-7 6-73,-1 3-336,-18 1-11,3 3 12,-14 2-12,10 4-84,0 0 72,9-3 775,2-2-797,27-8-22,-3 3 56,21-4-6,-7 7-3271,8 1 3151,6 1 126,5-1-78,26 0 83,-19-2 1,16 1 5,-7-1-5,-15 0-6,14 1 0,-19 0 3276,0 4-3216,1-1-694,1 5 494,-1 0 33,2 3 56,-3-1 51,0 0 0,0-3 45,19-4 6,-15-2 73,11-7 10,-23-2 785,-7-4-818,-7 1-45,-4 0-151,-8 5-617,1 1-486,5 5-611,4 8 1809,11 3 0,-15-3 0,-2-1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32.952"/>
    </inkml:context>
    <inkml:brush xml:id="br0">
      <inkml:brushProperty name="width" value="0.08571" units="cm"/>
      <inkml:brushProperty name="height" value="0.08571" units="cm"/>
      <inkml:brushProperty name="color" value="#E71224"/>
    </inkml:brush>
  </inkml:definitions>
  <inkml:trace contextRef="#ctx0" brushRef="#br0">40 80 12382,'-10'-13'1837,"3"2"-1523,7 11-1,0 0-313,-10-25-873,8 19-2505,-8-18-766,10 25 4144,0 3 0,0-2 0,0 2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30.200"/>
    </inkml:context>
    <inkml:brush xml:id="br0">
      <inkml:brushProperty name="width" value="0.34286" units="cm"/>
      <inkml:brushProperty name="height" value="0.34286" units="cm"/>
    </inkml:brush>
  </inkml:definitions>
  <inkml:trace contextRef="#ctx0" brushRef="#br0">762 1 9699,'1'13'566,"-1"-1"-981,0-12 415,0 6 0,2-1 286,1 5 252,3-6-57,0-2 802,-1 0-1322,-3 4-51,0 0 0,-2 4 23,1-2 67,0 4 0,0-4 0,-1 2 6,0-5 111,0 0 13,-6 4-74,1-2-23,-5 2-33,3-3 6,-1-1-6,2 1 0,-6 6 0,3-1 0,-4 6 5,1-1 1,-3-1 50,-8 8-50,6-9-1,-4 2 6,12-9-5,1-2 33,2 0-33,0-1-17,3-1-1,-2 2 7,3 1-1,-5 6 12,3 0-6,-3 1 0,3-4 5,-1-1-5,-1 1 0,0-2 0,-1 2 0,2-2 6,0 1-6,0 1 0,-5 7 0,3-5 6,-4 6-1,3-7 29,0 0-29,0-2-5,2-2 17,-1 1 17,0-2 207,-1 0 117,-1 0-128,-3 1-96,-7 5-134,4-2 11,-5 4-5,7-3-1,1-1 35,2 0-35,-4 3 1,3-3-6,-5 5 11,3-5-5,-3 2 38,-8 1-38,5-2-6,-5 2 0,8-3 0,2 0 0,0-1 0,-5 6 0,7-4-6,-4 4 1,8-4-34,1-1 33,-1 2-84,-4 9-867,-4 0-2320,-4 6 2630,0-6 0,9-9 0,3-4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33.180"/>
    </inkml:context>
    <inkml:brush xml:id="br0">
      <inkml:brushProperty name="width" value="0.34286" units="cm"/>
      <inkml:brushProperty name="height" value="0.34286" units="cm"/>
    </inkml:brush>
  </inkml:definitions>
  <inkml:trace contextRef="#ctx0" brushRef="#br0">582 1 9016,'24'2'1047,"-6"0"174,-17 0 404,-1 0-1625,-6 10 11,-2 0 28,-21 22 17,5-13 17,-14 8 89,9-16 73,1-3 68,5-5 72,3-2-145,8-1-96,2-1-526,7-1 364,0 8 28,1-1 11,-2 10 23,-4-2 27,-2 1 46,-11 1-1,3-5-16,-5-3 22,7-5 129,3-3-62,4-1-118,3 0-240,3 0 134,-1 8 45,-1 3 6,-12 26-6,1-9 6,-10 13-1,6-16 29,-1-3 5,1-7-22,-8-1 33,10-5-16,-5-2-34,14-4-84,3 1 28,2 2 50,2 5 1,0 5 5,-1 19 0,-1-5 5,1 9-3282,0-13 3162,0-6 115,0-4 6,0-4-1,0-2-5,0-2 0,-1 0-22,2 0 16,0 3 3197,1 9-3286,2 0 95,5 10 5,2-4 1,13 12 83,-5-10-38,6 6-51,-9-15 11,-2 1 17,3 7-28,-7-6 0,3 9 6,-7-8 44,-2 5-44,0 0 10,-1 18-16,1-12 84,3 10-44,2-18 44,5-5-6,14 9-72,-7-11-1,11 7 1,-13-10-6,-2 1 39,1 11 0,-6-2-28,2 10-5,-5-1 78,2 4-50,1 3-3311,3 1 3453,6 0-36,9-2-140,14-2-56,25-3-541,-14-20 1,4-3-1043,5 0 1,3-3 982,11-3 1,-5-2-1,8 1 1,-20-5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37.083"/>
    </inkml:context>
    <inkml:brush xml:id="br0">
      <inkml:brushProperty name="width" value="0.34286" units="cm"/>
      <inkml:brushProperty name="height" value="0.34286" units="cm"/>
    </inkml:brush>
  </inkml:definitions>
  <inkml:trace contextRef="#ctx0" brushRef="#br0">0 72 8730,'11'11'3276,"-2"-3"-1293,-9-8-1943,-9-11-124,7 7-353,-7-8-386,9 11 823,12 1 0,-6 0 5,7 0 863,-9 0-655,-1 0-213,4-1 0,3-2 0,26-2-6,-2 1 1,21-2-34,-9 4 39,4-3 11,12 1 22,-20 0 74,0 1 290,-27 2 12,-9 1 319,-3-1-985,3-2 83,1-1 107,9 0 67,3 0-6,5 1-5,2 0-34,6 2 40,-11 0-46,-1 1 51,-14 0 45,-4 0-51,8 0 1,0 0-1,12 0-190,13 4 191,-5 0-1,9 4-44,-14-1 44,-3 1-257,-2 0-112,-9-1 257,-1 1 118,-6-4 6,0 2 5,0-2 6,6 5-17,-2-2-6,7 4-123,0-2 124,1-1-1,3 2 0,5 2-94,-8-2-175,1 0 225,-11-5 100,-3-1-11,-2 0-39,1 2 0,4 6 0,2-1-56,4 5 23,-1-2 38,0-1-10,0 1-113,-1 1 118,-5-4 6,-1 1 128,-4-4 57,-3-1-141,-7 8-50,1-2 0,-5 10-6,6-1 6,1 7-268,1 5 268,-13 51 0,13-50 0,-10 31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53:55.961"/>
    </inkml:context>
    <inkml:brush xml:id="br0">
      <inkml:brushProperty name="width" value="0.08571" units="cm"/>
      <inkml:brushProperty name="height" value="0.08571" units="cm"/>
      <inkml:brushProperty name="color" value="#E71224"/>
    </inkml:brush>
  </inkml:definitions>
  <inkml:trace contextRef="#ctx0" brushRef="#br0">869 1 6719,'1'11'4279,"0"-3"-4273,-1-8 2279,0 0-2016,-4 0-269,2 0-50,-3 1-107,-3 7-140,-14 24 213,-1-1 79,-32 42-1540,13-29 0,-3 0 1618,10-7 0,-2-1-20,-10 7 0,2-6-2226,1-3 2302,-28 15-191,32-21 51,-17 16-1497,26-14 1519,-15 18-5,8-10 1524,-6 5-1340,5-18 2054,21-12-2244,-9 2 47,24-12-282,2-3 1560,1 3-2014,-5 4 689,-9 12 0,5-9 0,-3 5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53:56.566"/>
    </inkml:context>
    <inkml:brush xml:id="br0">
      <inkml:brushProperty name="width" value="0.08571" units="cm"/>
      <inkml:brushProperty name="height" value="0.08571" units="cm"/>
      <inkml:brushProperty name="color" value="#E71224"/>
    </inkml:brush>
  </inkml:definitions>
  <inkml:trace contextRef="#ctx0" brushRef="#br0">5 22 7341,'-3'-12'57,"1"2"1,2 10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53:57.265"/>
    </inkml:context>
    <inkml:brush xml:id="br0">
      <inkml:brushProperty name="width" value="0.08571" units="cm"/>
      <inkml:brushProperty name="height" value="0.08571" units="cm"/>
      <inkml:brushProperty name="color" value="#E71224"/>
    </inkml:brush>
  </inkml:definitions>
  <inkml:trace contextRef="#ctx0" brushRef="#br0">137 12 7195,'70'7'1519,"-1"-1"1,-2 2 0,-24-6-1984,-42-6-12,-1 2-202,0 2-3724,21 12 4480,-8-9 751,18 9-15,-9-22-411,-11 7-251,0-7 100,-11 9-96,-7 1-1371,-7 9-62,1-2-185,-1 7 2762,35-20-12,-8-1 3067,18-12-2501,-19 4-1786,-6 7-35,-3 1-912,-41 35 442,17-12 145,-28 21 214,2 10 263,17-14-56,-26 28-65,8-1 0,1 0-360,-6 3 192,5-1 1,4-4-3471,18-22 3574,11-4 0,6-16 0,6-5 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53:59.562"/>
    </inkml:context>
    <inkml:brush xml:id="br0">
      <inkml:brushProperty name="width" value="0.08571" units="cm"/>
      <inkml:brushProperty name="height" value="0.08571" units="cm"/>
      <inkml:brushProperty name="color" value="#E71224"/>
    </inkml:brush>
  </inkml:definitions>
  <inkml:trace contextRef="#ctx0" brushRef="#br0">711 99 11665,'-1'-6'-1781,"20"-19"3019,-9 13-656,13-14 740,-28 15-1322,4 5-157,-3-1-369,4 6-4381,0 1 11018,0-2-5814,-4 1-152,0-1-83,-6 2-96,-5 0-16,5 5-219,-5 1-145,8 6-3835,-11 16 4249,1-6 196,-16 13 146,-2-7 94,-39 22-528,19-12 1,-1-1 152,10-6 1,0-2-60,-3 5 1,3-4-120,1-1-152,24-13-89,-2 1 89,22-12 3463,1 2-2819,0-4-67,0 2-23,0-5 439,4-8-814,2-2-122,6-11-2040,35-38 2235,-24 28 17,23-26 342,-39 42 1277,-7-3-1491,-6 9-55,-3-4 34,0 8-443,5 2 100,0-1 102,4 2-331,4-12 1137,-3 7-140,3-8-179,-3 10 341,-2 2-694,1 1-560,-1 2 292,-3 13 256,0 3-44,-5 16-3459,-25 49 3515,14-37 0,-15 31 0,25-53-5,3-6-63,0 7 63,2-7-51,-2 5-2302,-7 3 2369,-14 13 2269,6-9-2280,-6 3-196,22-24-40,4-4 236,11-2-5,5-6-2269,29-8 1747,41-13-61,-12 4 2027,23-3-3831,-16 3 1756,-30 4 1,0-1 635,28-11 140,-5-6-140,-57 24 0,-6 6 0,-9 2 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7:58.943"/>
    </inkml:context>
    <inkml:brush xml:id="br0">
      <inkml:brushProperty name="width" value="0.34286" units="cm"/>
      <inkml:brushProperty name="height" value="0.34286" units="cm"/>
    </inkml:brush>
  </inkml:definitions>
  <inkml:trace contextRef="#ctx0" brushRef="#br0">52 2388 13827,'-29'-41'-190,"7"10"122,22 29-27,0 2 129,10 4-1,-3 0 12,8 2 73,-7-1-29,-1-4 1,0 0 162,3-1-101,4 0-5,9 0-45,11-8 61,15-7 40,16-13-23,14-8 84,7-7-307,1 1 150,-6 2-16,-8 7-23,-9 4 6,14-1-68,-23 9 35,13-3-35,-24 10-5,2-1-22,6 0 27,43-16-5,-12 5-139,-24 6 0,1-1 136,-10 4 0,-1-2 3,1-1 0,1-1-3,2 0 1,-1-1-1214,-1 1 1,0-1 1215,-5 3 0,1-1 35,6-1 0,-3 2-30,13-6 459,0 2-419,-35 16-6,-5 1-39,12 1 0,6-2-6,19-2 6,24-6-34,4-1 1,7-2 16,-19 3 1,1 0 596,-8 1 0,3-1 0,-6 2-580,-3-1 0,-7 1 0,32-9 17,6-3 22,-31 7 40,15-4-6,-29 6-28,-6 1-45,0-2-6,37-12 6,-8 5-534,-16 7 1,4-1 527,-4 3 1,1 1-1,12-4 1,3 0 248,5-1 1,3-2-263,-14 2 0,2-1 1,-4 1 35,3 0 0,-4 0-17,9-4 0,-8 1 0,-7 0 5,-5 3-2990,-5-1 3024,-6 4-22,-9 2 16,-8 2-33,-3 1 737,4-2-737,8-1-11,38-14 6,-6 6-21,-18 6 1,2 0 25,33-8-152,6-3 163,4 1 14,-32 7 1,-1 1-26,21-4 3276,6-4-3257,-53 16 70,-14 5-55,-9 2-29,-4 1-5,2 0 0,7 1 0,9-2 328,15-1-328,23-4 5,17-3 1,8-2-6,-10-1 0,2-1-299,-3 0 1,5-1 0,-5-1 318,14-6 0,-5 0 10,-8 1 1,-3-1 25,-11 3 0,-3 0 33,-4 3 1,-5 0-84,17-4-6,0 2 0,-26 9-11,-3 2 5,3 1-3095,4 2 3050,11 2 220,14 1-342,14 1-57,11 1 177,-44 1 0,0-2-1081,3 1 0,-1-1 1134,2 0 0,-1-1 14,-1-1 0,1-1-215,17-4 0,-2-1 206,27-6 982,-40 6 0,-2-1-948,6-2-39,-23 5 262,-4 2-307,-14 4 3117,3 1-3072,11 0 0,13 0-39,13 0-84,14 0-17,12 0 708,8 0-574,-45 0 0,2 0 6,20-3 0,1-2 0,-20 2 0,-1-1 25,13-3 1,-5 0-26,6-2 0,-16 2-5,-14 3-35,-4 2 34,-11 2 1,8 0 340,0 0-340,14 5-3272,47 5 2775,-9-2 502,-21-2 0,1-2-384,34-2 384,2-2 5,-4-2 26,-37-1 0,-3 0 2,16-2 18,0-1-46,-44 4 3205,-11 2-3210,-8 0 505,1 0-505,0 0-67,9 4-39,5 6 106,9 5-6,34 12 45,-9-8 6,22 3 101,-26-13-6,-9-4 45,-13-3 78,-11-2-100,-8 0-348,-5 0-348,-1 8 472,0 0-1,4 9-33,2-2 95,1 0 39,1 0 112,-6-6 62,1-2 191,-5-5-510,0 4 106,-1 0 0,0 10 0,1 4 5,14 32 23,3-7 6,15 20-23,-1-19-5,-2-6 66,3 1-16,-13-16-50,-2 0 56,-11-13-57,-3 1 6,1 3 40,3 17 10,-1-2-49,4 19-1,2-4-6,2 6 29,3 2-28,14 21 38,-7-25-38,7 8 72,-14-32-22,-6-9 135,-5-6-158,-4-5-33,-2-2 0,-1 2 17,0 2 73,0 16-85,-2 0-5,0 12 6,-4-5 0,0 2-6,-1 0-56,-6 10 100,2-12 57,-7 6 28,1-14 17,-3 0-3387,-15 11 3246,5-7 29,-11 10-23,12-10-11,0 3 0,1 2 0,-8 20 39,10-7 85,-7 14-63,12-11-5,-2-2 3220,-2 1-3053,-19 16-179,3-16-38,-16 13 44,11-20-44,-2 1 392,-18 21-331,17-11-62,-8 16-5,24-16 0,5 1 0,4 3 68,-4 27-29,8-21-6,-4 16 29,8-33 33,1-5 6,0-9-17,-2 4-78,3-12 28,-1 5-28,2-8-6,0 2 0,-13 23 5,6-4 1,-9 18 39,9-11-45,1 0 11,1-4 45,-5 6-51,5-18 40,-3 4-39,5-19 27,1 1-27,-2-2-6,-8 8-22,4-5 16,-5 7 6,10-6 0,1 4 0,-10 21 0,6-9 6,-8 15 5,9-19 56,2-2-28,0-6 17,-3 3 17,5-11-39,-4 5 33,6-10-67,-2 4 5,-3 3-3282,-4 5 3118,-3 6 159,-5 6 5,-2 5-5,-3 6 174,0 3 195,-15 27-363,13-20 0,-7 13 27,19-31-33,5-8 0,5-5 3276,-5 4-3098,4-6-173,-6 10-5,2-4 6,-1 4-6,-1 1 0,-1-1 0,2-3 6,1-2-6,0-1 50,2-1-44,0-1 44,-4 5-50,5-9 6,-3 3-1,5-7-5,-2 2 0,-4 2 6,-10 17-6,5-9-6,-6 12 6,9-13 28,2 0-28,2-2 6,2 1-1,0-3 7,1 2 55,-2 0-28,-3 5-5,-2 2 55,-14 25-38,6-11-46,-8 17-5,10-16 6,2-1-6,1-1 0,-1 8 0,8-15 0,-1 4 0,10-18 0,1-3 0,0 1-6,-1 2 1,-3 3 5,-1 4 0,-5 3 5,-1 5 135,-4 5-78,-14 25-51,9-16-11,-8 15 5,16-25-5,3-10 0,5-3 0,-1 2-5,3-5 5,-5 11 61,3-1-55,-5 8 50,-1 4-3333,-1 3 3151,0-3 120,3-4 1,2-6 5,4-4 0,4-4-34,1 4-27,4-12 5,0 1 22,1-13 3310,0 0-3166,3-2-104,6 7-6,1-2 5,6 7 1,-2-1-6,1 2 0,4 2 0,2 4 0,5-1-67,4 3-11,5-1-12,5-1 40,3-3 38,25 4 12,-16-9-5,14 3 5,-23-9 0,-3-1 0,-1 1-6,20 5-5,-9-2 5,19 5 1,-12-7-6,8-1-62,5-3-3204,7-3 3044,5-5 222,6-1-215,4-2 187,4 0 39,-2 0 3,-29 1 0,-1 1-3,31 4 2,-36-2 1,-1 2-3,18 5 0,1 2-5,5-2 2,-13-4 0,4-1-56,-11-2 0,4-2-367,28 2 1,4-3 369,-12-4 0,0-3 16,4 0 1,4-1-638,-11-3 1,3-1 0,-4 0 662,9 0 0,-2 1 14,-18 1 0,2 0 0,-7 2 794,-6 2 0,-6 2-788,37-3 153,-17 3-164,-5 1-625,2-2 624,11 1-67,6-2 1046,-36 2 1,2 0-1044,5-2 0,4-1 3,9-2 0,8-2 3,5-2 0,8-2 1,-3-1 29,-17 3 0,-4 0 1,4 0-199,20-4 0,4 0 0,-7 1 210,5-1 0,-7 2 22,-4 2 0,0 1-1076,14 1 0,-3 0 1059,-31 4 0,-3 0 17,7 0 0,-6 1 1081,0 0-1081,-3 2 344,5-2-344,30 1-5,-16-1 393,-26 2 1,0 0-394,42-4 5,-39 2 0,2-1-3,11-1 0,5-2-14,-7 0 0,5 0 1,-4-1-10,7 0 1,-3 0 1344,13-2 0,-5 0-1352,0 0 155,-7 3-125,-19 3 0,0 0 3,22 0-5,16 1-1,-42 4-218,-2 1 41,7 0-817,24 2 0,11 1-639,-17-3 1,4 1 1315,6 1 0,7 0 1,-12-1-1,-20-1 0,-8 0 1,40 0-1</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12.762"/>
    </inkml:context>
    <inkml:brush xml:id="br0">
      <inkml:brushProperty name="width" value="0.34286" units="cm"/>
      <inkml:brushProperty name="height" value="0.34286" units="cm"/>
    </inkml:brush>
  </inkml:definitions>
  <inkml:trace contextRef="#ctx0" brushRef="#br0">276 248 10427,'-16'-1'-1198,"4"1"4474,9 0-2609,18-5-544,-12 2 56,11-6-95,-18 3 28,-7-4-89,2 2-23,-4 0-560,4 3-56,2 2 453,1-1 163,2-1 219,2-5 161,2-1 119,0-3 10,1 1-117,-1 3-319,1 4 17,-7 3-34,0 10-56,-8 4-538,-4 22-212,6-8-444,0 8 1194,9-19 129,9-6 712,9-8 391,26-27-784,-6 5-163,9-19 68,-23 16 113,-10 8-147,-6 6-308,-4 5 129,-4 4-28,-4 1-112,-6 1-62,-6 0-307,-6 6-724,-19 18 326,12-1 134,-7 9 633,26-14 275,8-9 83,10-4 73,11-1-358,-2 1-28,3 2 5,-10 2-44,-4 1-6,-1 2 5,-1 1-5,-1 2 107,0-3-102,0-2 287,4-5 274,6-4-124,30-32-335,0 1-35,20-29-66,-15 11 5,-10 2-5,-10 8-6,-13 5 0,-11 18 0,-15 3 0,-10 15-62,-16 11-123,-13 12-100,-11 15-214,-6 9 73,2 1 174,10-4-145,18-12 324,18-11 118,17-8 67,16-9-62,8-2 6,9-4-22,0-1 50,-2 0-51,4 0-22,-13-1 40,1 0-40,-14-1-112,-2 2 34,-2-9 67,5 1 11,0-9 23,10-6-34,-4 8-62,2-3-1607,-8 12 620,-3 6 0,-2 3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05.698"/>
    </inkml:context>
    <inkml:brush xml:id="br0">
      <inkml:brushProperty name="width" value="0.34286" units="cm"/>
      <inkml:brushProperty name="height" value="0.34286" units="cm"/>
    </inkml:brush>
  </inkml:definitions>
  <inkml:trace contextRef="#ctx0" brushRef="#br0">15 3193 7442,'-8'-8'352,"2"1"870,6 7-780,53-29-318,-29 16-124,40-22-460,-45 24 79,-9 4 3657,-4 4-1511,-5 0-1686,10 3-23,-1-2 5,12 2 1,-2 0 39,4 0 83,2-4 264,20-8-212,-9-1-147,13-6 12,-13 4-11,0 2-3367,3-1 3465,22-8-149,-12 4-28,20-7 45,-19 6-50,2 0 5,28-7-6,-19 6 23,24-5-28,-24 7 0,-1 2-22,0-1 22,-3 3 3276,-4 0-3143,19-5-128,-22 5 7,14-3-3289,-13 4 3184,-15 3 93,8-1 6,-16 3-1,3 0-5,5 0 0,34-9 6,-8 3-1,28-8 1,-15 1 5,3-2-1140,-24 6 1,0 0 1128,24-8 6,12-5 2312,-43 15-2194,-12 4 32,-10 3 220,-4 0-253,-7 3-56,2-1 3209,-1 0-3154,3-2-111,9-2 0,28-15-5,-7 5-6,22-11 0,-18 7 5,-3 0-5,9-3 0,-22 8 6,5 1-6,-25 10 5,-2 2 1,-6 2 0,5-2-1,-4 0 6,8-2 23,-1-1-34,7-4 0,6-2 0,27-14 6,-9 6-1,18-9-5,-21 15 6,-6 1-3283,4 2 3151,-17 7 120,2 0 6,-14 5-6,-1 2 6,2-2-2262,1-1 2295,4-1 2269,5-3-2291,7-3-11,6-3 6,6-3-6,5-1 0,21-8 0,-18 8 0,10-2 3276,-29 8-3160,-5 4-116,0-1 0,-8 4 6,2-1 5,-6 0-11,2 1 5,6-4-5,19-4 0,-5 0-39,15-4 39,-11 4 0,-2-1 6,-1 3-3283,-5 1 3162,-7 2 109,-5 2-22,-5 2 28,-5 1 6,-2 0 5,-2 0-11,-1 1 6,2-2-6,3-2 3276,7-2-3155,8-2-115,29-11-1,-9 5 7,18-8-1,-21 8-11,-3 3 33,-3 0-21,2 0-7,-14 4 1,2 1-6,-14 3 5,1 1-3282,21-7 3202,-1 1 75,20-7 0,-7 4-6,5-3 6,1 0-11,24-7 11,-20 4 0,13-2 5,-31 6 1,-9 5 56,-7 0 3214,-5 2-3127,-5 1-149,3-1-5,1 0 5,6-2-45,29-9 34,-8 1-62,22-9 67,-18 5 6,0-3 6,-4 0-1,14-12 91,-20 9-85,7-5 45,-25 15-6,-8 7-50,-4 2-5,3 0-35,0 2 7,11-4-34,7-1-45,7-3-286,30-11 376,-15 5 22,17-7 72,-28 9-38,-3 1-28,-7 2 206,-2 0-200,-11 6 21,-3 1-33,-6 3 0,1 0 0,5-1-190,26-7-1,-2 0 1,22-5 117,-11 5 73,2 0-45,17-5 45,-20 4 12,5-4 100,-29 9 44,-10 2-21,-7 2-57,-4 3-44,-1 0-79,4-3-50,2 0 5,7-1-123,14-6 135,-2 2 0,14-3-29,-12 4 29,0 1 78,3-4 56,-12 4 101,2-4-12,-12 4-22,0-1-78,-3 1-50,6 0-79,-3 0 50,8-1-56,0 2 23,3-1-95,1 2-23,10-4 179,-11 6 6,7-4 0,-14 4 101,-1-3 112,-2 1 73,-2-1-96,-3 2-100,-1-1-62,-2 1-28,0 2-51,1 0-72,11 0-23,1 1-33,15-1 62,2 0-23,7-1 134,4 0 0,0 1 6,-1-2 45,-6 1 11,-4-2 84,-8-1 90,-7 1 207,-5-1-348,-8 3-94,-1 1-74,-2 2-5,3 0-213,14 0 213,-2-2-84,10 0 124,-6 0 38,-2-3 6,-1-1 34,-2 0 72,-1-3 28,0 2 12,-1-4-28,0 2 44,-2-2 0,3-2-162,-5 3-5,2-1-51,-2 7 0,4-1-79,6 1-279,24 0 263,-5 2 151,16 0 0,-16 3 5,-3-2 63,-5-3-1,-4-3 28,-5-2 39,-5-1 6,-4 1-50,-5 2-56,-3 2-29,-2 0-5,0 4-173,0-1-57,2 0 45,2 1 51,1 1-79,12-2 202,-3-1 11,9-4 39,-4-3 51,0-3 117,-1-3 17,-3 1-45,-4 3-89,-4 1-40,-4 5-50,-3 2-728,-2 2 605,5 3 22,-2-1 6,7 4 5,0 0-3187,4 1 3151,4-1 221,7-2 62,2-1 78,2-5-11,-2-2-28,-5-3-5,-4 0-63,-8 2 3148,-4 3-3412,-3 3-127,0 2 213,0 5-40,4 3-27,-1 4 111,2 1 6,1-3 95,9-1 73,-6-4 67,8-2 29,-9-4-80,2-4 1,-5-2-151,1-2-34,-4 3-247,-4 2-363,1 3 408,2 6 23,-1 0 129,2 7 44,-4-5 947,-2-2-1187,1 3 240,-2-2 6,0 8 28,0 0-28,0 5 0,0 3-34,0 14 90,1-10-50,0 5 28,2-16 5,-1-5-39,0-3-45,-2 1-11,0 1-17,0 3 73,0 3 0,-1 3 118,-6 11-113,2-6 46,-4 4-18,3-13-27,2-5 5,2-2 112,0-4-123,1 4 34,-2-2 78,-5 12-101,0-4 23,-3 7-34,3-5 0,0-3 22,1 0-16,2-5 67,1-1-79,2-5-33,-4 4 72,0-1 40,-5 7-62,-3 3 29,-4 4-40,-1 4-79,-7 11-66,12-8 145,-2 8 39,13-15-34,2-2 7,1-1-7,0-7 40,0-1-51,0-4 6,-2 3 90,-3 5-34,-1 0-22,-2 4-29,2-5 1,0 1 5,0-4 28,0 3-39,3-4 6,-4 3-6,2 0 0,-4 0-3277,-1 5 3235,-5 0 42,-2 3 0,-2-2 39,2 0 28,1-2-39,3-4-28,-4 4 6,6-5 3270,-2 3-3160,6-4-122,0 1 0,1 0-33,-5 8 78,2-3-33,-4 6 28,3-4-29,-2-1 337,-6 6-236,5-7-55,-5 4-46,6-8-5,-1 0-28,2 0 23,-4 5 5,4-3-28,-3 4 28,4-3 5,0 0 1,0 1 50,-6 4 17,3-3 22,-5 3-28,4-4-22,-1 1-34,-5 6-39,3-4-22,-1 5 50,6-3 89,2-1-83,1 1 44,-4 9-50,4-8 0,-3 8 6,4-11-1,-1 1 79,0 0 175,-5 7-209,3-6-16,-3 3-34,7-10 5,0-1 46,1 2-46,1-4 1,0 3 0,-1-3-1,-1 3 1,0 0 139,-8 9-5,4-2-5,-5 4 16,5-4-151,2-1 0,1-2-78,2 2 50,3-5 28,1 2 5,2-5 51,-1 1-5,-1 2-12,-1-2 28,-1 2 112,0-3 51,-2 2-118,1-1-39,-3 6-68,3-6 1,-2 3-6,4-6-11,-1 1 5,1 0 12,-2 4-1,1-2-5,-1 2 11,0-6-5,1 0 33,-1 1-5,1-3-29,-2 2 29,0-2-28,-1 1-1,-1 1 1,-2 4-6,1-2 0,0 1 0,2-3 0,3-2 5,-2 1 1,2-2-1,-1 1 1,0-1 0,-3 2 5,-1 0-6,-3 4 12,-14 7-17,4-1-5,-9 6-46,8-3 51,0 2 34,1 1-29,-4 7 46,9-9-6,-3 1 5,8-10 56,0-2-5,-1 1 0,-1 2 5,0 0-5,-3 1-67,2 0-29,-1-1-5,3-2 6,0 1 0,3-4-1,1 2-5,2-2 0,-2 1 6,-3 2 55,-14 12 7,3-2 21,-10 10 40,11-7-62,0-1-61,4-2-6,4-4 0,1-2 0,6-3 0,0-1-6,2 1 6,-3 2-3277,1 1 3157,-2 2 125,0 1-5,-2 2 6,2-2 5,-6 8 28,-2-3-5,1 1 3242,0-3-3160,5-5-116,0 1 0,-1 1-6,1 2 1,0 0 5,1 1-6,1 1-5,1 1 11,-1-1-3277,1 1 3167,-1-1 110,1-2 6,2-3 0,-1 0-6,-4 5-6,-3 5 0,0 0 3282,0 1-3204,5-5-84,0 1 12,1 1-5,3-2-1,0-3 1,2-4-7,0-2 7,2-4 5,-1 1 33,-2 7-33,-1 0 0,-4 9 0,0-1 0,0 3 0,0 2 12,0 15-7,2-15 29,2 7-34,3-22 5,2-6 18,0-4-29,0 2 6,-1-2-5,1 4 10,-4 3-5,2-1 56,-2 1-56,2-5 6,0-1 11,1-1-208,-5-2-486,-3 0-740,-14-2 1417,-18-7 0,17 5 0,-6-5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33.688"/>
    </inkml:context>
    <inkml:brush xml:id="br0">
      <inkml:brushProperty name="width" value="0.08571" units="cm"/>
      <inkml:brushProperty name="height" value="0.08571" units="cm"/>
      <inkml:brushProperty name="color" value="#E71224"/>
    </inkml:brush>
  </inkml:definitions>
  <inkml:trace contextRef="#ctx0" brushRef="#br0">0 45 7319,'5'8'3859,"-1"-2"-3719,-4-6 1294,0 0-969,4-8 139,-2 5-55,4-9-224,-2 8-191,0-2-134,1 4-67,0 0 11,1 2 51,1 5-51,1 7 5,0 9 46,-1 9-63,0 4 24,-2 0 38,-1-2 12,-2-10 307,0-6 46,-1-9 134,0-4-185,-1-4-185,0-7-50,1-4-11,2-8-62,1-2-40,2 0 40,2-1-89,2 2-46,4 2-77,1 2-52,1 3-50,0 2-16,-1 3 207,-3 4 50,-2 0 73,-5 4 33,-1 0 57,-2 1 145,-1 3-106,-1 5 28,0 6-68,1 5-89,3 3-16,2-1-108,10 3-16,-2-10 6,7-2 72,-4-10 62,2-9 112,-1-6-22,0-11-28,-1-6-18,-3 1 96,-3 3-22,-2 6-219,-5 10-162,-2 5 263,-2 16 0,0 8 112,0 14-112,0 8-134,0 3-258,1-1-224,4-6-62,2-8 28,6-11-101,4-8-587,1-15 1338,0-8 0,-8 3 0,-4-1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08.498"/>
    </inkml:context>
    <inkml:brush xml:id="br0">
      <inkml:brushProperty name="width" value="0.34286" units="cm"/>
      <inkml:brushProperty name="height" value="0.34286" units="cm"/>
    </inkml:brush>
  </inkml:definitions>
  <inkml:trace contextRef="#ctx0" brushRef="#br0">503 1 12146,'33'3'2347,"-6"4"-1058,-25 19-600,-3 0-258,-8 11-101,-6-7-22,-8 1-61,-10 5-191,12-14-56,-2 2-6,18-18-5,3 1 11,2 1 235,0 20-201,0-1 5,-1 19 79,-3-5 5,0 0-67,-5 0 84,-8 9-62,3-17-50,-5 7-22,7-23-6,4-2 39,3-5 0,1-2 46,3 2 94,-2 5-5,-1 6-57,-3 8 152,-11 24-213,1-10 28,-11 16-33,5-19-46,-1-5 6,1-3 29,1-4-35,10-12-5,2-5 0,9-9 73,1 1 168,-2 9 167,-3 6-223,-5 14-95,-3 5-29,-5 8 7,0 5-29,-8 20-39,9-19 0,-4 9 0,14-30-6,2-6-5,4-8 11,1-6 0,0-3 0,0-1 0,0 1-6,0 2 12,0 4 67,3 15-73,-2-5 0,2 11 5,0-11 1,-1-1 28,0-2-3311,2-1 3162,-2-4 87,1-4 22,0-2 6,-1-1 0,0 2 11,0 3 23,0 6-29,-1 4 3271,0 5-3126,0 20-21,-1-10-84,1 28-40,3-30-5,0 9 0,4-18 0,1 0 6,1 0-6,5 15 0,-2-7 5,4 15 29,-6-12 28,0 4-29,-1 0 6,0-1-27,0-2-7,1-3 1,0-3-1,1-3 1,2-2 0,2 7-1,-3-8 1,1 7-6,-4-8 5,-3 2 7,2 5-3289,-1 5 3223,1 7 155,1 3-23,3 3-44,2-1-34,4 1 0,4-5-6,5-3 6,29 9 0,-7-17 12,24 5-12,-16-18-12,25 4 12,-23-6 6,14 8-6,-27-8 0,-2 3 3276,3 0-3160,30 8-116,-12-8 6,29 2 33,-16-15-877,17-5 838,-47-4 0,2-1-1554,6-2 1,-1-2 1553,0 0 0,-1-1 5,-3-1 1,-1-1-3,0 1 0,0 0-3,35-2-6,-4 2-2075,-12 4 2070,-7 1-17,-6 1 405,-3 2-377,1 3 5,6 5 2264,8 2-2272,-10-3 0,2-1 6,-11-2 0,0 0-136,19 2 0,0-1 135,-17-2 1,-2 0-3,0-1 0,1 0 6,47 5-6,-6-1-6,-6 2 6,-7 1 0,-6 1-5,-3 2 5,-3 2 5,-16-3 1,1 0 0,32 6-148,-26-6 0,1-1 158,-9-3 1,1-2-118,8 1 1,4-1 100,9-1 0,6 0-17,2-1 0,7-1 0,-5-1 17,10 1 0,-2 0-2,-15-1 0,2 0 1,-9 0-16,-13-1 0,-8 0 17,27 3 3017,-10 1-3017,-5 2 0,3 3 0,-1 0 0,-1 2 0,-1-1 0,1 1 3,-6-4 0,5-1-1,-6-2 1,3-1-220,27 1 0,3-1 217,-8-4 0,-1 0-17,2-1 1,-1 0 323,-7 0 1,-2 0-328,-1 1 1,-4 1 14,27 4-1,4 3 0,-21 5-16,0 1-1520,-17-2 1,1 0 1547,33 7-6,-29-7 0,0-1-569,37 0 507,-43-7 0,2-2-14,3-1 1,5-1-476,3-1 0,7-2 0,-5 0 548,6-1 0,-1-1 0,24-1 1,-7-1-59,-4-5 55,-13 3 1,-9-2 5,4 0-6,-4-1 77,-4 0-71,-8 0 2095,-6 2-2095,-4-3-2028,27-6 2022,-11 0 1,28-8 1587,-10 1-1686,-32 10 1,3-1 10,7-3 1,6-3-549,7-2 1,6-3 0,-4 1 595,10-3 0,-2 1 34,-11 4 0,2-1 0,-8 3-30,31-7 41,-23 9-5,-12 7-1,22-3 6,-21 5-5,13-2 2070,-23 8-2065,5-3-864,-4 1 1,3 0 863,42-11-6,-23 4 1,3-2 566,-6-1 0,1-1-676,4-1 0,1-1 67,-3-1 0,0 0-162,1 1 0,-5 0-378,16-11-1277,-9 1 1865,-55 5 0,-8 13 0,-11 1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13.446"/>
    </inkml:context>
    <inkml:brush xml:id="br0">
      <inkml:brushProperty name="width" value="0.34286" units="cm"/>
      <inkml:brushProperty name="height" value="0.34286" units="cm"/>
    </inkml:brush>
  </inkml:definitions>
  <inkml:trace contextRef="#ctx0" brushRef="#br0">1 1 6915,'5'11'-164,"-1"-3"0,-4-8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13.855"/>
    </inkml:context>
    <inkml:brush xml:id="br0">
      <inkml:brushProperty name="width" value="0.34286" units="cm"/>
      <inkml:brushProperty name="height" value="0.34286" units="cm"/>
    </inkml:brush>
  </inkml:definitions>
  <inkml:trace contextRef="#ctx0" brushRef="#br0">83 1 7498,'-23'57'112,"0"0"0,1-5 0,7-10 582,16-27-189,4 1-24,0 1 63,2 3 133,-2 7-464,-1-8 229,0 3-89,1-13 50,1-3 1351,8-4-1446,-8 2-28,6 1-146,-10 7-27,-1 4 279,0 18-151,-1-7-106,0 10-123,0-15-6,0-4-6,4-2 51,0-6 0,7 0-34,0-5-11,4 2-101,0-1-885,11 4 258,-7-3 0,7 1 6,-8-4 285,0-3 358,3-2-464,18-19-588,-2-1-2146,11-14 2699,-12 9 0,-17 13 1,-6 4-1</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14.693"/>
    </inkml:context>
    <inkml:brush xml:id="br0">
      <inkml:brushProperty name="width" value="0.34286" units="cm"/>
      <inkml:brushProperty name="height" value="0.34286" units="cm"/>
    </inkml:brush>
  </inkml:definitions>
  <inkml:trace contextRef="#ctx0" brushRef="#br0">148 234 15070,'10'11'578,"-2"-2"-651,-8-9-314,-1 16 314,1-11 67,-1 12 314,1-16 1020,-9-4-936,-1 2-129,-10-1-156,-2 13-40,-2 7-67,-3 11-409,1 12-156,12-12 72,3-1 34,17-20 223,8-6 230,29-28 169,-6 3 67,16-19 5,-23 12 39,-5 7 18,-9 4 363,-6 6-470,-4 4-163,-4 0-22,2-1-129,-1-8-44,4-6-197,3-6 224,1-2 146,-1 2 387,-4 8-186,-3 11-10,-11 7 94,-25 41-285,-1-1-50,-18 34-146,15-13-22,5-3 122,8-11 7,6-8 391,9-18-72,3-6-225,15-40 1,7 1 50,13-31-331,8 6 281,3-1 83,-2 3 68,-7 9 106,-9 12 79,-11 13-337,-5 9-5,-6 9 348,-9 9-348,-3 8-89,-8 7-18,0 0-33,5-4-151,4-7 61,6-7 281,3-5 94,7-16 12,-1 8 11,2-9 28,-3 11-683,-2 3-1826,14-28-756,0 3 3069,12-27 0,-13 30 0,-5 5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17.133"/>
    </inkml:context>
    <inkml:brush xml:id="br0">
      <inkml:brushProperty name="width" value="0.34286" units="cm"/>
      <inkml:brushProperty name="height" value="0.34286" units="cm"/>
    </inkml:brush>
  </inkml:definitions>
  <inkml:trace contextRef="#ctx0" brushRef="#br0">1503 85 7598,'7'11'0,"-1"-2"857,-6-9-465,-20-20-330,15 9 33,-16-14 191,21 13 258,0 3 184,0-1 16,0 3 691,0 1-1284,-5 3-174,-1 1-133,-6 5 156,-7 24 574,-27 42 0,-10 18-459,20-34 1,-1 2 0,-4 4-679,-5 7 1,-4 6-1,-2 1 1,1-4 562,-10 8 0,0-2 0,-1-3-84,4-4 0,0-2 0,0-2 9,6-9 0,0-3 1,3-3-1243,-13 10 0,4-5 1317,12-14 0,0-2-40,-1 2 0,2-3-268,-14 15 331,-7 12-1662,45-18 1,6 3 1524,-6 22 1,8 5 0,11-44-1</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17.942"/>
    </inkml:context>
    <inkml:brush xml:id="br0">
      <inkml:brushProperty name="width" value="0.34286" units="cm"/>
      <inkml:brushProperty name="height" value="0.34286" units="cm"/>
    </inkml:brush>
  </inkml:definitions>
  <inkml:trace contextRef="#ctx0" brushRef="#br0">1825 1 7856,'-29'5'2532,"6"0"-5809,-42 52 1258,27-26 2058,-6 7 0,-1 1 1443,2 0-1432,3 5 370,-4 17-73,18-19 0,-4 8-354,-13 18 0,-8 11 0,1-2 18,8-14 0,1-1 1,-3 3 3,-2 1 0,-3 5 1,0-1-1,3-6 2,2-7 0,3-4 0,0-2 8,-14 16 0,0-2 50,0-5 1,2-3 1115,14-18 1,2-1-1190,-5 4 1,2-4 3,-14 10-6,11-9-73,9-10 1928,15-7-1855,8-7 0,2 9 112,-1 5 238,-8 11-933,-5 8-397,-4-6 0,-2-1-2202,-16 21 3140,10-20 0,3-5 0,6-8 0,6-10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18.506"/>
    </inkml:context>
    <inkml:brush xml:id="br0">
      <inkml:brushProperty name="width" value="0.34286" units="cm"/>
      <inkml:brushProperty name="height" value="0.34286" units="cm"/>
    </inkml:brush>
  </inkml:definitions>
  <inkml:trace contextRef="#ctx0" brushRef="#br0">1081 1 0,'9'30'2975,"-2"-6"10,-7-24-2150,0 0 680,-31 37-1459,11 2 204,-10 7 1,-4 8-46,1 6 1,-1 4-152,-13 15 1,-7 6-26,12-25 0,-5 4 0,0 0 1,2-5-29,2-3 0,3-3 0,-2 1 7,-10 9 1,-2 2 0,7-10 161,-18 16 2584,8-9-2764,2-2-2952,-2 2 2481,6-7-89,10-11-936,20-22-760,13-22 2256,22-21 0,-9 5 0,9-2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20.347"/>
    </inkml:context>
    <inkml:brush xml:id="br0">
      <inkml:brushProperty name="width" value="0.34286" units="cm"/>
      <inkml:brushProperty name="height" value="0.34286" units="cm"/>
    </inkml:brush>
  </inkml:definitions>
  <inkml:trace contextRef="#ctx0" brushRef="#br0">181 401 12701,'11'3'583,"-2"0"-3860,-9-3 1056,-64 16 2422,36-8 1253,-45 12-1454,57-15 518,8-2-916,6-2 326,20-2 144,5-7 3204,23-3-2504,1-8-414,4-2-112,-1 0-3523,-6 2 3328,-6 5-46,-9 3 29,-6 3-23,-3 2-5,-4 1-6,10-6-112,-4 2 3333,12-7-3356,-3-2 107,9-6 28,10-10 160,-10 4 0,2 0 164,19-16 130,12-9-79,-41 31-308,-15 11 35,-9 8-63,-8 5 34,-9 9 11,-3 6-84,-8 12-247,0 3-576,-7 24 576,10-9 113,-4 20 134,7-6 22,-13 19 132,7-28 0,-4 4 56,-21 32 0,-4 1-910,9-18 1,-1-2 766,-10 13 0,0-4-42,18-29 1,2-5-15,-29 37-121,21-22 1,1 0-391,7-12 0,1-1-1139,-6 9 1,2-2 818,-4 3 1,17-25 0,10-14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21.311"/>
    </inkml:context>
    <inkml:brush xml:id="br0">
      <inkml:brushProperty name="width" value="0.34286" units="cm"/>
      <inkml:brushProperty name="height" value="0.34286" units="cm"/>
    </inkml:brush>
  </inkml:definitions>
  <inkml:trace contextRef="#ctx0" brushRef="#br0">546 276 508,'5'13'3204,"-1"-2"72,-4-11-2879,16-31 503,0 5-996,19-30 96,0 14 1162,4-1-596,-3 6 2710,-4 5-2071,-16 14-1076,-4 6 795,-12 10-727,-13 2-136,7 0-61,-8 1 6,10 0-6,0 6 521,-20 29-34,-16 17-347,4-5 0,-4 4-465,-3 2 0,-3 2 442,-5 5 1,0-1 38,4-4 1,-2-1 45,-4 8 0,2-3-202,13-15 0,2-1-6,-3 4 0,4-3-55,-2 10-158,14-18-374,11-14 414,13-17-157,16-19 196,12-13 958,15-13-1087,4-2-1216,8-7 427,-26 20-863,-7 4-1356,-34 20 3054,-11 4 0,6 0 1,2 0-1</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21.939"/>
    </inkml:context>
    <inkml:brush xml:id="br0">
      <inkml:brushProperty name="width" value="0.34286" units="cm"/>
      <inkml:brushProperty name="height" value="0.34286" units="cm"/>
    </inkml:brush>
  </inkml:definitions>
  <inkml:trace contextRef="#ctx0" brushRef="#br0">228 59 15445,'17'-35'79,"-3"11"224,-15 41 257,-9 14-2086,-8 20 1649,-11 14-55,-8 8 372,-1 0-401,-9 14-2970,16-31 2875,1 3 56,20-34 79,5-6-12,3 0 1067,2-1-978,0 3-2323,0 2 2268,1 1 2139,5 11-2313,1-11-22,4 4 95,-1-16-190,4-6 55,4-3 1,12-15 3223,12-14-3184,5-11 0,5-7 95,9-7 0,2-2 0,-1 1 0,0 0-103,-5 5 1,-6 5 108,0 3-6,-18 15-157,-15 12-767,-10 7-169,-6 4 1,-2 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34.152"/>
    </inkml:context>
    <inkml:brush xml:id="br0">
      <inkml:brushProperty name="width" value="0.08571" units="cm"/>
      <inkml:brushProperty name="height" value="0.08571" units="cm"/>
      <inkml:brushProperty name="color" value="#E71224"/>
    </inkml:brush>
  </inkml:definitions>
  <inkml:trace contextRef="#ctx0" brushRef="#br0">87 34 7095,'-6'0'95,"1"0"34,5 0 4805,0 0-4458,14-13 79,-10 9 150,11-10-257,-15 13-408,0 0-40,1 15 11,-1 9 370,1 22 50,-1 15-145,-2 14-168,-6 12-716,-5 4 598,-6 0-73,-1-6 67,2-10-399,4-13-368,4-16-974,6-21-981,2-13 2728,2-23 0,0 9 0,0-9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22.751"/>
    </inkml:context>
    <inkml:brush xml:id="br0">
      <inkml:brushProperty name="width" value="0.34286" units="cm"/>
      <inkml:brushProperty name="height" value="0.34286" units="cm"/>
    </inkml:brush>
  </inkml:definitions>
  <inkml:trace contextRef="#ctx0" brushRef="#br0">139 60 11149,'-69'-36'-820,"12"13"1,50 35 0,2-2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1:39.616"/>
    </inkml:context>
    <inkml:brush xml:id="br0">
      <inkml:brushProperty name="width" value="0.34286" units="cm"/>
      <inkml:brushProperty name="height" value="0.34286" units="cm"/>
    </inkml:brush>
  </inkml:definitions>
  <inkml:trace contextRef="#ctx0" brushRef="#br0">140 0 6445,'7'11'-711,"-56"33"711,22-27 0,-30 20 0,43-29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1:40.062"/>
    </inkml:context>
    <inkml:brush xml:id="br0">
      <inkml:brushProperty name="width" value="0.34286" units="cm"/>
      <inkml:brushProperty name="height" value="0.34286" units="cm"/>
    </inkml:brush>
  </inkml:definitions>
  <inkml:trace contextRef="#ctx0" brushRef="#br0">1501 29 9593,'34'-15'-768,"-7"2"712,-28 15 303,-14 12-124,-23 14-84,3-1 1,-15 6 44,20-14 156,-2 2 102,-40 42-303,23-20-34,10-7 1,0 0 0,-4 4 0,4-4-6,-7 6-73,17-14-95,-4 4 50,17-16 135,-20 17 123,9-11-34,-20 16 6,10-12 6,-6 5-51,-28 22-61,15-11-6,-18 12-140,26-16-179,4-3-757,-19 16 874,28-20 112,-11 10 18,29-22 72,1 2 56,-35 46-303,2-8-1392,11-13 1,-1 0 1344,-22 19 1,28-30 0,8-10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1:41.287"/>
    </inkml:context>
    <inkml:brush xml:id="br0">
      <inkml:brushProperty name="width" value="0.34286" units="cm"/>
      <inkml:brushProperty name="height" value="0.34286" units="cm"/>
    </inkml:brush>
  </inkml:definitions>
  <inkml:trace contextRef="#ctx0" brushRef="#br0">1550 1 7375,'-19'1'1472,"4"1"-1191,-45 37 27,24-17-129,-48 31-100,43-29-7,6-3-32,0-1-80,16-9-21,2 1 61,12-6 84,1 2-84,-6 4 705,-26 33-565,-9 3-386,8-9 0,-4 3 271,-3 0 1,-2 0-26,-1 1 0,-5 2-38,-9 6 1,-8 4 0,5-4 34,6-5 0,1-2-125,0-1 1,-2 2 0,8-8 127,-8 4-12,17-12-380,14-4 392,15-7 565,2 10-728,-1 5-531,-19 29-640,-7 9 1334,9-27 0,2-1 0,-3 5 0,4-13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1:43.066"/>
    </inkml:context>
    <inkml:brush xml:id="br0">
      <inkml:brushProperty name="width" value="0.34286" units="cm"/>
      <inkml:brushProperty name="height" value="0.34286" units="cm"/>
    </inkml:brush>
  </inkml:definitions>
  <inkml:trace contextRef="#ctx0" brushRef="#br0">7347 21 6501,'0'-11'1041,"-1"2"-990,1 9-863,-31 58 554,5-27 253,-30 48 5,13-44 201,-3-2 538,0-5-106,-13-1-353,18-9 651,-4-4-293,25-10-336,8-1-318,-8 17 49,4 2-33,-12 20-459,2 0 201,-5 3 202,-18 21 56,9-20-44,-10 10 44,18-28 0,4-5-112,4-8 22,-3-1 202,8-6 252,-3 2-168,9-3-78,-2 4-18,-2 7-55,-13 20-45,3 0 6,-11 16-1,7-9 1,-3-2 11,-14 10 22,14-20-39,-7 3-28,21-22 28,0-3 28,1-1 185,-11 10-84,5 0-40,-11 11 1,6 2-90,-7 8 145,-12 9 1,-5 3-140,-17 13-421,11-11 0,1-2 415,-9-5 11,3-6-1552,20-16 0,-1-2 1614,-20 12 22,-16 5-22,35-16-67,8-3 5,5 1 671,-10 13-677,9-4-5,-11 12 3276,7-7-3210,-4 0-3343,-21 12 2669,16-15 351,-13 5 212,25-19 45,2-1 28,1-2 190,-19 19-173,7-3-45,-18 19-157,8-3-112,-5 6 85,-6 6 184,15-17 0,0-1-34,-27 19 11,29-23 1,1-4 22,-10 1 3276,11-9-3126,-9 4-150,24-8 0,-11 9 0,21-4 0,-7 7-689,-24 26 448,6-14-44,-18 16 60,18-26-201,3-6-2764,-1-4 3756,17-12 0,2-4-286,18-7-196,1 1-79,-3 4 763,-45 49-623,10-12-128,4-3 0,0 0 2958,-19 16-2919,0 0 0,19-22 0,0-1 213,-15 15 151,-12 7-128,33-28-197,6-5-3364,6-1 3269,7-7 0,2 5 5,0-2 362,-3 8-361,-9 6 27,-8 5 1,-3 1-1,-10 9-33,9-10 0,1-3 3276,3-7-3160,8-8-475,6-4 203,8-8 122,3 1 34,2 0 0,-1 8 19,-19 19 1,-7 7-149,-16 21-624,2-6 1,-4 1 536,13-17 1,-2-1 215,-4 3 0,-7 2 158,-7 2 1,-6 2 0,5-4-134,5-4 1,1-2-26,-29 20 0,9-9-40,34-28-520,17-8 269,13-6 291,8-3 67,2 5 129,0 8 1141,-7 9-1297,-8 13-800,-36 37 609,6-14 8,12-21 0,0-1-1009,-14 12-747,3-7 1826,-10 3 73,17-22 1659,-1-4-948,22-21-134,7-4 61,3 0 393,-10 7-992,-2 10 119,-16 17-538,-5 14-231,-8 11-445,10-12 0,-2 0 268,-21 25 889,20-27 0,0-1-45,-13 9 1095,4-10 305,11-13-649,8-14-801,14-8 112,2-7 11,3 3-129,-6 6-84,-9 10-1390,-28 34 449,4-4 680,5-8 1,-2 2-564,10-11 1,-1-1 909,-9 3 1,2-2 0,-3 2 0,12-11-1</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1:45.638"/>
    </inkml:context>
    <inkml:brush xml:id="br0">
      <inkml:brushProperty name="width" value="0.34286" units="cm"/>
      <inkml:brushProperty name="height" value="0.34286" units="cm"/>
    </inkml:brush>
  </inkml:definitions>
  <inkml:trace contextRef="#ctx0" brushRef="#br0">9894 13 7195,'-3'-13'247,"-84"58"-247,26-4-598,-5 4 1,-2 1 597,24-16 0,1 0 189,-17 12 0,3-2 359,-3 4 24,-12 6-522,63-40-11,4-4-33,-4 14-1,-3-1 629,-9 17-578,-9 0 39,-10 8-27,-14 6 86,3-8 0,-4 0-107,12-8 1,-2-1-43,-16 12 1,-1-1 142,18-14 1,2-1 70,-37 25-1673,32-21 1,1 0 1526,-17 13 6,-10 11-381,29-17 369,-2 2-6,-3 6-19,8-7 0,-1 1 14,-27 25-51,22-21 1,0 0-1,-20 21 1,0-2 0,4-4-1,24-25 1,1-1 5,-15 14-5,-8 5 3091,26-23-3002,2 1 252,-11 11 1,-4 5-304,13-14 1,-1 2-249,-26 25 0,-1 2 204,15-17 0,3-1 8,-3 2 1,-2 2-6,-18 18 0,0 0-1,19-18 1,2-2 20,-12 11 0,5-3-29,-4 3-39,17-13-167,1 1 930,16-12-723,-5 10-44,6-5 49,-8 11 304,-10 10-482,2-11 1,-10 8 0,2-4-28,-7 5 1,-4 0-548,0 2 0,-6 5 1,4-7 588,-5-4 1,4-6 120,7-6 0,-1-3 89,-2-1 1,2-5 148,-21 13 28,2-5 254,32-15-276,7 4-4,-5 23 1,-3 9-152,7-12 1,-1 3-491,-1 2 1,-4 6 0,2-3 448,-6 7 0,0-2-4,2-6 1,-4 1 0,-4-3 1,-6 2 0,3-5-4,0 0 0,-1-3 2,2-3 0,-4 2 0,4-6-191,8-10 0,4-5 195,-36 20-1111,14-14 1631,5-6-487,21-9-33,-2 3-6,7 8-468,-24 25 1,-6 8 332,19-19 1,-2 0 130,-6 7 0,-4 4 0,2-5 4,0-1 0,2-4 0,1-1 0,-5 1 140,-2-3 0,-5 2 0,6-5-48,4-3 1,0-1-60,-23 14 1,5-5 287,18-10-315,8 1 44,-18 33-44,11-3-6,14-16 0,-1 2-271,4-6 0,1 0 103,-4 1 0,-5 3-233,-11 8 1,-8 4 0,3-5 475,4-3 1,-1-2-52,-2 1 1,-3 2-1,7-9-119,-21 9 101,17-15 2069,13-12-2075,22-13 443,3-3-443,5 0 2967,-14 11-3592,-11 9 1,-5 5-58,6-5 1,-2 2 347,-19 15 1,-1 2 333,12-12 0,2-1 14,2-1 0,1-1-11,3-4 0,1 0 41,-4 1 0,2-2 314,-10 8-94,2-1 167,34-23 349,8-2-187,-9 16-436,-5 4-62,-19 23 62,-10 6-95,-11 12-34,28-34 0,-2 2-31,-17 20 0,-1 0 3,13-16 0,0 0 59,-12 13 1,2-3 103,-15 7 262,11-15-493,3-3 68,18-15 0,-8 9-28,4 0-414,-31 29-96,10-10 1,0 0-1,-9 8 1,27-25 0,0 1-1</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1:47.412"/>
    </inkml:context>
    <inkml:brush xml:id="br0">
      <inkml:brushProperty name="width" value="0.34286" units="cm"/>
      <inkml:brushProperty name="height" value="0.34286" units="cm"/>
    </inkml:brush>
  </inkml:definitions>
  <inkml:trace contextRef="#ctx0" brushRef="#br0">7306 1 7251,'-2'33'219,"-55"21"-180,16-32-20,-3 1 1,-3 0-14,-14 8 1501,-24 5-751,40-16-415,-9 2-262,40-13 78,1 9 559,-33 51-408,1 0-602,8-12 0,-3 4 350,1-5 0,0-1-25,-2-1 0,-1 0-9,-5 6 1,-4 2-7,8-12 1,-3 1 0,2-3-17,-9 11 0,0 0 3,-14 11 0,2-2-1,21-22 1,2-3 2,2-2 1,-1-1 22,3-2 0,-2 4-398,-3 5 0,-4 6 0,1-1 434,-14 17 1,-2 4-682,4-5 1,-3 6 0,2-3 649,11-12 1,1-2 0,1-1-32,3-2 0,0-1 0,0-1-853,-24 26 0,3-5 851,17-18 0,0-3 5,-5 3 1,0-3-106,11-11 1,1-3 104,0 1 1,0-2-4,2-1 1,-1 0-17,-7 7 0,2 0 14,-19 22 0,24-24 0,1 1-28,-17 28 28,23-29 0,-3 6-313,-8 10 1,-6 9 0,1-2 314,7-11 0,2-2 0,-2 4-2,-15 17 0,-3 5 0,3-7 239,-1 2 1,3-7-333,10-12 1,1-3 988,9-11 0,-1-1-1131,-8 4 0,0-3 196,-19 19 39,22-24 0,1-2 0,-6 4 389,12-9-282,7-3 274,-10 28-246,5 1 1190,5-8 0,-2 3-1303,0 3 1,-2 1-23,-2 4 0,-5 5-41,-7 2 0,-5 5 0,2-5 12,3-4 1,0-2 143,0-3 1,-3 2-1,5-9-109,-21 11 0,7-9 34,4-8-40,21-16-74,2-1 74,13-3 39,-6 11 35,-12 25-38,-2-1 1,-4 6-37,4-8 0,-2 2-354,-14 17 1,-1 0 355,7-15 1,1-3 25,1-4 0,-5 1 149,-2-1 1,-6 3-1,5-6-85,6-5 1,1-3-60,-20 16 1,7-9 395,30-26-765,12-10 433,11-2-142,0-1 39,0 8 6,-7 8 831,-9 12-857,-14 15 1,-5 2 25,-13 14-312,8-12 1,1-3 316,-2-10-5,6-7 0,7-11 46,5-5-57,12-7-29,0 1 40,7 4 640,-10 13-511,-16 26-1406,6-15 0,-3 5 1322,-12 14 0,-3 4 8,-6 7 0,-3 1-387,-1 2 0,1-2 356,6-9 0,3-5-1155,10-12 0,1-2 1152,-2 4 1,3-2-26,-10 10-167,-5 11-551,30-38 1447,12-13-1193,6-11 299,-15 9-2053,-5 2 3043,-21 17 0,20-15 0,1-1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1:48.887"/>
    </inkml:context>
    <inkml:brush xml:id="br0">
      <inkml:brushProperty name="width" value="0.34286" units="cm"/>
      <inkml:brushProperty name="height" value="0.34286" units="cm"/>
    </inkml:brush>
  </inkml:definitions>
  <inkml:trace contextRef="#ctx0" brushRef="#br0">5643 0 9363,'-48'27'-9,"1"-1"1,-37 26 8,36-6 6,5 2 151,1 3 347,0 1-3781,-3 2 3344,-6 1 459,-4 1 6,-5 5-414,-6 1-284,-3 6 191,34-34 1,-3 3-7,-15 18 1,0 1-15,11-13 1,2 0-6,-14 13 0,3 0 0,15-17 0,2-3 11,-32 37 36,3-2 1,-1 2 8,21-24 1,0 0-225,-3 4 1,-3 5-1,2-4 227,-4 5 0,2-2-31,-4 4 0,-3 3 26,6-8 0,-4 4 0,3-5-51,-3 2 0,0-2 0,-14 15 0,1-4 117,23-27 1,2-2-116,-3 0 1,1 0-6,2 0 0,-2 1 8,-8 8 1,1 1-9,-19 24 0,28-26 0,3 0 0,-7 23 227,0 8-221,-1 7-88,4-5 1,-5 6 78,6-14 0,-2 1 3,3-4 0,-3 4 0,1-4 0,-10 10 0,1-5 0,3-5 0,0-2 0,-2-3 0,1-4 3,14-17 0,1-3-3,-3 3 0,1-4 245,-15 11-239,9-8 0,7-9-169,9-2 96,12-7 934,-2 9-867,1 5 3276,-9 15-3472,-22 21 1,-9 5 105,19-26 1,-2 0-173,-5 5 0,-5 4 0,3-6 262,3-8 0,2-5-3,0-1 0,0-1-1558,-6 5 0,1-2 1561,-12 12-264,-3 1-234,41-33 229,6-5 230,3-3 22,-19 20 17,-7 3 0,2-3 0,-4 5 108,-5 4 1,-2 3-84,-5 6 0,-5 4-22,-3 6 1,-4 6 0,4-4-18,2-3 0,1 0 745,3-3 0,-2 3 0,5-5-880,6-7 1,4-3-992,-1 0 0,2-1 1140,-2 1 0,5-3 0,-4 3 0,14-15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1:50.690"/>
    </inkml:context>
    <inkml:brush xml:id="br0">
      <inkml:brushProperty name="width" value="0.34286" units="cm"/>
      <inkml:brushProperty name="height" value="0.34286" units="cm"/>
    </inkml:brush>
  </inkml:definitions>
  <inkml:trace contextRef="#ctx0" brushRef="#br0">8107 1 7837,'-64'44'-124,"-1"0"1,-1 0 0,2-1 123,10-5 0,2 0-1639,-4 1 1,0-2 807,3-1 0,-1-1 1786,0-1 1,-5 5-471,-8 7 1,-6 7-1,2 0-295,8-5 1,2 0 0,-3 3-26,-2 1 0,-2 4 0,-4 1 0,1 2-106,8-5 0,-1 2 1,-1 1-1,2-1 0,2-4-363,-2 1 1,4-4 0,0 0 0,-4 3 328,-12 11 0,-5 4 0,1-2 1,6-6-13,4-6 0,4-4 0,1-1-13,3-3 0,0 1 0,-2 1 15,-15 11 0,-4 3 0,5-3-2,17-12 0,3-2 0,-2 2 32,-14 12 0,-2 4 0,5-2-101,17-11 1,4-2 0,0 1 170,-3 4 1,0 2 0,1-1-58,-1 2 0,-1-1 0,-2 4 5,-2-2 0,-3 4 0,-1-1 0,4-3-233,-3 1 1,3-3 0,-3 2 170,5-5 1,-3 2-1,1 0 1,4-6-2,-15 12 0,4-5 528,8-6 0,0 0-503,-18 11 1,2-3 822,25-19 0,0-1-848,-20 15 0,1-2 16,23-16 1,2-1-17,-4 5 0,-6 8-325,-6 9 1,-9 13 0,-1 3 0,5-8 326,8-8 0,4-4 0,-4 5-4,-9 10 1,-8 8 0,2-1-1,11-13 605,3-6 1,7-8-604,7-9 0,0-3-1003,-7 3 0,0-1 1009,-25 15-6,26-19 0,2 0 211,-16 9-211,6-3 2112,1 5-2213,9-3 0,-3 5-296,5-4 1,-2 2 118,-21 21 1,-4 3 549,4-3 0,0 0-482,-3 3 0,-4 2-837,9-10 1,-4 3 0,6-5 990,3-2 0,2-2 39,-16 12 1,6-6-21,12-9 76,4-1-1136,-9 20 1204,18-14-29,-9 21 743,13-15-1118,-8 9-283,15-28 1,-3 4 579,-16 16 0,2-1 0,-8 7 0,-9 9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1:52.039"/>
    </inkml:context>
    <inkml:brush xml:id="br0">
      <inkml:brushProperty name="width" value="0.34286" units="cm"/>
      <inkml:brushProperty name="height" value="0.34286" units="cm"/>
    </inkml:brush>
  </inkml:definitions>
  <inkml:trace contextRef="#ctx0" brushRef="#br0">8637 0 10612,'-59'20'3,"0"-1"1,4 0 0,5 0-3281,-9 13 894,7 1 2383,7 2 1486,-12 26-1088,10-5-281,14-12 1,-4 6-3,-4 4 1,-6 5 0,1-1-42,3-7 1,0-1 0,-3 3-119,-2 1 1,-5 4 0,-1 0 0,1-4 101,-8 4 0,0-4 1,-2-1-35,0-1 0,-2-2 0,-8 5-8,12-10 0,-8 4 0,-4 1 0,-1 2 0,3-3 0,5-3-380,-2 2 1,4-3 0,1 0 0,-6 4 407,4-3 1,-7 4 0,-2 2 0,1 1 0,4-3 0,7-5 89,-13 14 1,8-5-1,1 1-11,-1 2 0,1-1 1,-3 5 27,0 0 0,-3 4 0,-1 1 1,4-4-59,-2 3 0,2-4 1,-1 3-54,4-4 1,-3 3-1,1-1 1,4-5-206,4-3 0,5-4 1,-1 0 205,1 0 0,1 0 0,0-1-6,2-3 1,1 0-1,-2 3 8,-17 14 0,-4 4 0,4-4-40,14-14 1,3-3 0,-2 2-4,-15 12 0,-3 2 0,3-4 0,-7 4 0,1-3 20,1-3 0,-8 4 8,14-11 0,-8 5 0,-1 0 0,6-4 57,6-4 1,4-3 0,-4 3-104,-5 3 0,-8 5 0,2-1 0,9-5 141,-13 10 0,8-4-34,-2 2 1,-1 3-97,11-9 0,-2 2 0,4-2 23,-4 2 1,2-1-14,-15 12 0,6-6 1278,-3 1-1275,4-4-863,1 0 818,13-6 0,-3 3 42,11-7 0,-1 3 149,3-1 1,-3 3 0,1 1-151,4-2 0,1 1 0,-1 2-2,-6 7 0,-1 2 0,-4 4-13,-1 3 0,-5 5 1,-1 0-1,6-4 298,0-1 0,4-4 0,-2 2-294,7-7 1,-4 2 0,3-2-1,7-8-19,-1 2 0,5-7-28,-27 26 56,11-15-39,-16 6 33,23-25-167,-4 4 2050,32-31-2662,11-6 432,-20-9 1,22 3 0,-18-3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35.373"/>
    </inkml:context>
    <inkml:brush xml:id="br0">
      <inkml:brushProperty name="width" value="0.08571" units="cm"/>
      <inkml:brushProperty name="height" value="0.08571" units="cm"/>
      <inkml:brushProperty name="color" value="#E71224"/>
    </inkml:brush>
  </inkml:definitions>
  <inkml:trace contextRef="#ctx0" brushRef="#br0">10 0 7139,'5'1'3742,"-2"0"-3546,-3-1 1008,-4 1 146,2 0-465,-3 0-308,5-1 252,0 0-756,-1 9 212,1 9-77,-2 17-152,1 10-56,0 13-56,0 4-185,1 3-45,0-2-89,0-5 78,0-9 213,0-9 84,0-10 257,0-10 24,0-2 21,0-3-111,0 3-79,0 2-68,0 3 1,0 0-45,0-2-302,0-4-29,0-5 12,0-7 117,3-2-100,4-3 83,7-3 169,3-3-17,0-4 67,-2 0 95,-4 3-62,-5 2 7,-2 3-35,-3 1 40,-1 1-112,1-1 67,4-2 0,3-3-129,4-2-78,2-1-34,2-2 107,-2 3 128,-2 0-11,-4 4 17,-1 1-95,-5 3 84,1 0 11,-1 0 0,1 0 39,2 0-5,-1 3-23,5-2-11,1 1-45,3-2 39,3-7-134,1-4 62,1-9 78,-1-3 308,-4-6-22,-6 12-281,-3-2 29,-4 14-17,-3 3-17,0 1-34,-2 1-5,0 0-230,3 0-17,-1 0 118,2 0-201,0 0 369,-1-4 302,0-1 309,0-3-51,0 1 78,-2 4-459,-2 6 51,-3 12-123,-3 12-23,-2 12-84,-2 6-6,1 0 6,4-5-185,2 1 90,6-15 45,1-1 22,6-15 28,2-3 5,8-3 29,1-2-34,2-2-1328,9-3-2525,-7-2 3853,7-4 0,-16 4 0,-2 0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1:53.440"/>
    </inkml:context>
    <inkml:brush xml:id="br0">
      <inkml:brushProperty name="width" value="0.34286" units="cm"/>
      <inkml:brushProperty name="height" value="0.34286" units="cm"/>
    </inkml:brush>
  </inkml:definitions>
  <inkml:trace contextRef="#ctx0" brushRef="#br0">8309 1 11407,'-61'19'26,"0"1"0,4-2 1,4 3-3304,-6 18 949,1 0 2328,0 2 1403,0 1-1341,-5 5-6,28-18 0,-7 8-195,-6 7 1,-12 12 0,-5 6 0,0 0 0,5-6 186,-12 12 1,4-4 0,-7 7-39,15-14 0,-6 5 0,-3 3 1,0 1-1,2-3 0,7-7-263,-3 3 1,6-6 0,1-2 0,-1 1 252,2-1 0,-1-1 0,0 0 0,-2 1-16,-12 9 1,-3 3 0,0-1 0,5-5-4,-2 0 0,4-3 1,-3 1 18,8-7 0,-2 3 0,1-2 0,5-4-124,-18 12 1,6-4 162,-1 3 0,1 1 34,1 2 0,-4 5 85,19-15 0,-5 4 0,-1 1 1,3-2 135,-5 4 0,1-2 0,-2 3-261,1-2 1,-4 4 0,0-1 0,4-4-18,-3 2 1,4-4 0,0-1 382,0 0 0,-1 0 0,1-1-397,3-2 0,1-1 0,-2 0 286,-12 6 1,-2 1 0,5-5-286,-3 2 0,2-4 16,-11 6 1,5-7 486,5-6-417,8-6-450,14-5 1,-1 3 435,6-2 1,-1 4-26,-21 18 1,-3 6-310,2 3 1,0 3 259,14-14 1,-2 2 0,0 0 2,-4 4 0,-1 0 0,-3 3-2,6-7 1,-4 3 0,1-1 0,4-4-3,0-1 0,4-3 0,0 0 0,-7 5 0,-1 0 0,7-7 0,-24 20 1318,12-12-1338,14-10 1,1-1 13,-9 11 6,12-12 0,3 0 40,1 9 116,-17 20-763,14-16 1,-7 10 0,0-3 617,6-7 0,0-2 1,-3 4-12,-1 1 0,-4 4 0,-1 0 0,3-5 517,-4 2 1,3-4 0,0-2-513,-18 17 1,1-4-6,9-10 0,0-3 8,2-4 1,2-2 30,-21 13-33,-2-1 668,37-31-674,12-8-240,9-8-119,7-2 3150,-2 6-3110,-5 13 436,-10 17-117,-16 34 0,-1 4 0,11-21 0,-1 6 0,0 0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1:54.957"/>
    </inkml:context>
    <inkml:brush xml:id="br0">
      <inkml:brushProperty name="width" value="0.34286" units="cm"/>
      <inkml:brushProperty name="height" value="0.34286" units="cm"/>
    </inkml:brush>
  </inkml:definitions>
  <inkml:trace contextRef="#ctx0" brushRef="#br0">8559 30 8511,'10'14'392,"-2"-2"975,-8-12-420,-27-5 5,22-7-448,-20-1-89,28-1-68,-1 6-129,-1 4-89,-19 18 11,-9 11-89,-37 32-21,21-17 1,-8 5-6,0 0 0,-9 6 1,-2 2-1,3-2-1118,-7 5 1,2-2 0,-5 4 1077,0 0 1,-6 4-1,-1 0 1,6-4 30,1-2 1,4-3 0,0 0-330,-1 1 1,1 0 0,-1 0 312,3-1 0,0 1 0,-5 4-489,-3 4 0,-5 5 0,-1 2 0,4-3 515,12-12 1,3-2-1,0 0 1,-4 4 17,0 0 1,-3 4 0,-1 0 0,0 0 0,4-3-245,0 0 0,3-2 0,0-1 0,0 1 239,-2 2 0,0 0 1,0-1-1,0 1-16,1-1 1,0 0 0,-1 0 0,-2 3-14,-1 0 0,-2 2 0,-2 2 0,1-2 1,4-3 14,3-3 0,3-2 0,0-1 0,-2 1-25,-11 11 0,-3 2 0,1-1 0,7-8 0,11-9 0,4-5 0,2-3 240,-15 13 1,0-1-236,-17 9 1,3-2 11,27-22 0,0-2 609,-19 15 0,1-3-531,-13 6-22,36-24 0,-6 5-182,-11 7 0,-7 6 1,2 0 149,9-7 0,2 0 0,-4 2-29,-2 2 1,-4 2 0,0 1-1,5-2 416,-4 1 0,5-1 0,1-2-400,-21 16 0,3-3-3,12-8 0,1-3 8,5-2 1,3-4 89,-22 15-11,-3 0-44,28-22-29,6-5-1368,5-3 1368,7-2 1849,-1 8-1821,-15 23-14,14-11 0,-3 5-53,-14 16 0,-4 6 17,12-15 0,-1 1 0,-5 3-15,-3 2 1,-4 4 0,-1 0 0,4-5-373,1-1 0,3-4 1,-2 1 372,-12 11 1,-1 1 0,8-10 13,14-16 0,6-6 2286,-27 23-2269,11-12-23,-15 13 23,23-21-29,-10 7 57,33-27 97,3-3-165,-19 24 731,-3 0-737,-25 31-150,-2-1 83,31-30 1,-1 0 966,-1 0 0,-3 0-1073,-13 10 1,-1-2-112,19-14 1,-1-2 247,-6 4 1,3-5-312,6-7-341,14-12 581,13-7-3158,7-3 0,1 10 2879,-6 3 1,4 0 0,-3-2-1</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02.283"/>
    </inkml:context>
    <inkml:brush xml:id="br0">
      <inkml:brushProperty name="width" value="0.34286" units="cm"/>
      <inkml:brushProperty name="height" value="0.34286" units="cm"/>
    </inkml:brush>
  </inkml:definitions>
  <inkml:trace contextRef="#ctx0" brushRef="#br0">36 581 3294,'-19'-25'1014,"3"5"1909,16 20-1590,0 0 1477,51-58-2295,-35 42 557,37-42-1072,-50 56-465,-2 2 426,-15 39-90,0-2-224,-12 41-17,9-12 146,7 0-128,40 3 189,12-33 107,41-3 56,5-46-202,7-11 235,-49 5 1,-2-6-68,8-13 1,-5-4-151,10-25-122,-28 21 1,-7 0-557,-12-19-169,-17 0 627,-11 6 2060,-13 10-1454,-9 12-96,-4 16 107,-3 10 345,-2 16 14,-1 11-2793,2 11 2479,2 9 852,-2 15-1031,18-12-6,4 9-6,19-13-2242,5 4 2315,15 9 990,7-3 0,6 2-1018,23 35-84,-12-24 0,0 1-1031,-9-12 1,-2-2 1022,-3 2 0,-1-1 142,12 42-7,-9-2 186,-10-5 968,-8-24 0,-1 4-1225,-1 2 0,0 1-79,0-1 1,0-1 36,-1-3 1,0-5-37,2 15 3151,-4-11-3157,-1-10-3033,-15-12 2927,-10-9-135,-25-9-29,-13-9 209,-12-5 388,-2-11-417,3-11-1878,11-14 1660,16-15-101,18-9 2592,16-7-2399,29 15 0,15-1 135,24-6 0,12 2 25,5-2 0,7 4-422,-17 16 0,4 2 1,-3 4 477,10 0 0,-5 3 0,-10 4 0,-3 1 0,29-8-272,-36 10 0,-3-1-490,20-14 454,-22 10 0,-1-2 308,12-20 325,-9-2-527,-12-1 1272,-13 5-252,-11 9-404,-6 11-487,-7 13 1304,-6 19-1348,-19 34-135,2 3-213,-9 18-22,16-20 3559,8-7-3234,6-9-3115,4-7 3302,6-7 266,4-4 12,6-2-35,5-2 40,0 2-2307,1 0 2240,1 0-107,1 1 2459,15-2-2408,-8-3-62,18-1 17,19-28-89,-10-2-51,21-29-68,-27-1-357,-10-10-443,-11-12 498,-19 23 1,-6-1 514,-2-25 376,-15-11-34,-9 54-487,-9 19-11,-6 11-263,-8 26 44,-8 12 36,12 11 0,2 5 183,-17 24 8,21-22 0,4-2-47,4 9-193,9-13 254,7-7 3110,5-6-3121,3-2 482,4 13-437,17 6-45,-1 1 0,14-4 0,-6-17 448,-3-3-375,-2-5-1045,-5-4 1078,-4-2-16,6-2-51,-1-3-39,12 1-1428,32-1 251,-3-3-755,29 0-84,-15-2 1725,-1 0 291,-4-6 3276,9-13-1220,-27-1-1149,1-12 838,-31 9-1331,-5-1 73,-3-8-414,-3 8-73,0-4-157,-2 13-145,1 6 56,0 4 156,3 3 157,-3 2 252,1 0 141,-2-1-1,-1-1-78,0-3-134,1-4-91,1-3-105,1-7 5,2-4 50,1-9-39,-1-7-3344,5-39 3017,-4 12 137,3-27-323,-2 27 395,0 5 51,-1 11 107,0 9-258,-6 20-85,0 8 35,-5 12 3475,-3 17-3285,2-4 294,-2 18-283,3-6 0,3 7 6,20 56 50,-9-25 14,0-9 0,-1 1 171,-6 12-28,-3 1 5,1 29-168,1-24-38,6 19 32,0-30-44,4-6 45,18 18-45,-13-32 6,8 7-1,-21-36 68,-5-5 90,-2-3-163,-9-1-157,-2 0-196,-10-1-168,-7-1 370,7-1-67,-5-4 4,12-4 214,1-3-213,6-6-83,2 10-287,2-1 583,13 6 95,24-11-55,5-2 4,21-14-44,-8-3 56,3-11-44,6-7-15,-12 6 0,1-2 3,-9 11 0,0 0-165,15-13 1,-1 1 304,24-13 112,-6 5 210,-27 18 1,-2 1-233,5-10 17,11-15-23,-43 30-156,-2-4-124,9-30-56,-6 8-185,6-27 0,-7 13-78,-1-3 409,-4-1-370,-3-13 67,-5 32 264,-5-2 11,-13 42-39,-11 8-3130,-49 38 3578,7 8-303,17-3 0,1 6-222,9-3 1,4 2 131,1 4 1,1 2-3,2 0 0,1 3 27,-5 21 1,4 1-46,10-16 1,1-1 14,-4 17 0,5-1-11,4 22 27,7-4-33,4-9 56,10 14-50,1-33-6,6 6 0,-1-39 0,0-8 285,23-9 2991,-6-14-3268,25-6 347,-12-12-540,6-2-790,24-18 471,-17 7-33,15-12 251,-29 10 286,-7 0 179,-8 0 1182,-6-6-823,-10 17-487,-3 0-51,-6 21-264,-1 3 208,-19 41 62,5-10 27,-17 34-22,12-22-5,2-1 123,2 3-78,6-14-1,3 3-11,5-17-39,1-1 34,0-3 89,18 5-61,0-6-17,20 3 11,-3-7-51,2-1 544,23-2-331,-22-2-50,14-5-117,-25-4-51,0-7-3277,5-6 2893,4-3-210,8-7-260,6-5 142,8-5 112,3-3 521,-3 1 600,-3-3-106,-27 18-91,-7 2-200,-31 18 3152,-7 3-3257,-14 2-844,-5 1 814,-3 2-11,3 0-123,4 0-63,7 3-256,8-1-102,7 6 493,5-2 1183,1 6-942,1 2 224,-6 10 17,-4 10-62,-13 38-246,8-10-28,-3 28-68,14-26-5,10-6 175,41-2-69,4-29-16,40-5-29,-7-34-395,9-9 334,-43 3 0,2-4-185,19-13 1,0-3 99,-19 10 1,-1 0 84,12-9 0,-5 2 123,2-4 152,-18 9-90,-15 9-252,-13 6-112,-7 6 134,-3 1 45,-2 0 362,-1-3-133,-1-6-66,0-4-79,2-6-51,0-4 7,1-1 16,0 3-45,0 6-179,0 10-11,-2 11 139,-5 19 40,-6 14 6,-4 20 33,-2 9 415,6 33-57,12-25 79,17 15-61,13-39-102,10-7-3447,4-6 3296,1-8-78,-2-2-33,-1-3-51,-4 0-90,-5 4 34,-8 3-95,-6 24 151,-9-9 0,-6 16 0,-11-17 3276,-1-5-3160,-8-8 293,-19-7-145,-7-11-231,-28-3-33,-5-12-258,-5-1-3019,-3 0 3041,2 5 0,38 3 0,7 3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06.250"/>
    </inkml:context>
    <inkml:brush xml:id="br0">
      <inkml:brushProperty name="width" value="0.34286" units="cm"/>
      <inkml:brushProperty name="height" value="0.34286" units="cm"/>
    </inkml:brush>
  </inkml:definitions>
  <inkml:trace contextRef="#ctx0" brushRef="#br0">1 14 11362,'1'13'992,"0"-2"-1042,-1-11 55,10-10 68,-5 8 269,8-8 240,-7 10 1658,-2-2-2285,4-4 40,2 4-29,7-3 34,16 5 0,-6 0 51,11 0 11,-14 0-1,-2 0-16,-5 0-34,-3 0-5,-2 0 5,-1 0-5,2 0-1,0 0 1,4 0-6,17 6 0,-3-1 0,14 8 0,-7-3 0,1 3 0,1-1 0,21 7 34,-16-4-34,18 4 39,-20-5-39,1 0 5,16 5-5,-13-3 0,17 3 0,-16-2 0,8 0 6,7 4-23,-8-4 0,2 0 17,32 10 20,-29-9 0,-1 0-20,19 6-12,-9-2-27,-9-1 34,-11-2-1,-11-3-22,-8-1 22,-9-2 12,-6-4-12,-2 1 12,0-1-233,1 2 278,8 3-51,6 2 5,11 5-5,8 3 0,8 4 0,-10-5 0,1 2 0,23 12 3,-24-11 0,-1-1 3,9 10-6,-6-4 0,-9 0-6,-7-6 227,-6 0-221,-5-3-6,-2 1 6,-1 0-11,2 2 22,14 19-11,-6-5 34,13 18-34,-10-8 0,3 5 6,-1-1-6,13 22 0,-15-25 0,6 12 0,-18-30 0,-2-6 0,-1-2-3277,-1-3 3218,1 1 70,0 0-6,1 0-5,1 4-28,0 0 28,10 24 34,-9-6-34,7 18 6,-14-11 22,-2 0 106,-3-1-39,-3 13-89,-1-19 3270,-1 8-3115,0-24-156,0-2 40,2-4-39,2 9-6,0-7-6,0 9 6,0-4 45,0 3 224,-3 28-146,0-14-22,-2 20-57,0-21-32,-2-1 60,0-3-60,-2 13-1,2-14-11,1 8 0,7-15 33,3 0 1,7 4-34,8 18 6,-5-11-1,5 12 1,-12-18 78,0-2 22,-2 12-72,-4-13 16,2 7-50,-5-19 6,2-3-1,-1-4 51,5 5-11,-2-5-11,4 7-29,-4-3 46,2 2-51,-2 1-3277,0-1 3223,-2 1 60,-1-1 0,0 0-1,0 0-5,2 0 17,7 12-11,0-9 50,8 8-51,-1-11 3271,1 1-3126,1-2-49,9 11-17,-8-9-17,5 10 6,-9-10-6,-1 5-34,1 1-3310,2 4 3308,3 3 19,3 3 1,6 1-1,3 2 40,6 0 117,24 17-123,-15-14 18,15 11-30,-26-20-38,-3-2 3242,-5-1-3121,7 10-155,-11-12 0,6 7 6,-11-15-6,1 1-3277,2-1 3201,17 10 76,-9-7 6,14 7 27,-14-10-33,-2 0 39,9 8 17,-11-7-50,6 6 3270,-13-9-3160,-3 0-66,1-1-50,1 1 0,0 0 6,2-1 0,2 2-1,2-1 74,3 1-79,-2-3 39,13 12 0,-12-8-28,9 11 56,-11-10-61,-2 2 89,17 13-89,-9-8 72,12 10-78,-9-13 0,4 2 17,7 2-11,34 17-6,-17-10 33,-21-14 1,-1 0 22,15 9 11,0 0-6,-6 0 1,2 1-56,18 10 13,-18-9 1,1-2 30,9 2-50,3 2-1639,-10-13 1,5 0 1603,-7-4 0,1-1 35,20 6 0,1-2-194,-14-7 1,-1-1 196,-4-2 0,-1-1-3,-9-3 0,2 1-12,19 5 1,0 0 51,27 7-300,-31-5 1,0 0 320,19 7-55,-3 3-6,-2-3 16,-22-7 1,2 1-14,-9-5 0,1 1-226,20 3 0,3-1 243,-5-2 0,1-1 2,8-1 0,5 0-620,-6-2 0,6 1 0,-6-1 598,4 0 0,-2 0 0,17 2 0,-9-1 149,-10 1-161,-13 0 1867,-5 2-1866,25 13 5,-26-5 6,15 7 6,-29-7 858,1-1-858,4 1 2683,41 8-2678,-13-9-11,-22-9 0,2-2-5,31 0-1,2-6-1391,-33-3 1,-1-1 1407,20-1-5,7 0 5,-46-2-5,-10 0 5,-7-3-61,4-2 325,-5 1-577,10-3 3319,5 1-3566,21-5-1090,18-1 1,10-1 73,-17 3 1,2 0 85,29-4 1,-3 1 1478,5 0 0,-46 8 0,-33 4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10.182"/>
    </inkml:context>
    <inkml:brush xml:id="br0">
      <inkml:brushProperty name="width" value="0.34286" units="cm"/>
      <inkml:brushProperty name="height" value="0.34286" units="cm"/>
    </inkml:brush>
  </inkml:definitions>
  <inkml:trace contextRef="#ctx0" brushRef="#br0">1 46 11900,'12'-8'1737,"-3"1"-1183,-9 7-554,0-13-129,0 9-50,0-9 185,5 13 83,5 0-3285,15 2 3319,13 3-16,17 2-46,14 3 40,7 1-11,3 2-12,-6 2 96,8 4-113,-31-6-49,-1 1 3264,-33-9-3144,-7-2-126,0 2 22,-1-1-28,5 4 0,5 2 45,7 0-45,6 3 0,31 6 11,-8-2-5,23 4-6,-19-5 0,0-2-23,-5 1-3254,-5 0 3162,-6 0 115,-4 1 0,-3 1 34,-2-1-29,2 2 1,29 3-6,-6-5 0,27 3 6,-12-5-6,3-2 0,-1 3-6,18 10 6,-32-6 3276,5 5-3166,-36-8-104,-11-3-6,-4 0 17,0 2-12,-4-2 1,2 1 0,-2-3 50,1-1-45,16 7-6,-2-1-5,13 6 0,-6-4-44,2 2 44,-2 1 5,10 8-5,-12-8 6,5 7-6,-12-10 0,-4 0-3277,3 0 3173,15 6 115,-5-3 28,17 4-39,-6-5 0,3-1 0,26 14 0,-19-8 34,15 10-23,-29-10 3265,-6-1-3065,-3 0-138,6 10-67,-10-9 27,6 9-33,-11-12 6,3 1-3283,1 0 3207,21 11 82,-10-6-7,12 10-5,-16-9 0,-5 2 168,3 16-5,-12-8-85,2 13-33,-11-14 3231,-2-2-3099,0 0-160,2 12-6,-1-14 29,4 10-35,0-16 1,5 2-1,26 29-5,-15-18 0,16 23 0,-25-26 40,-3-1 94,0 17-61,-8-15 50,1 12 0,-8-20-33,1 0-85,-1-2 7,7 13-12,1-10 5,5 10 40,1-11 0,0 0 5,2 2 23,7 12-39,-8-12 33,2 6 0,-8-17-61,-3-5 55,2 2-27,-4-8-34,2 2 0,-3-6-6,1 0 6,2 1 291,3 7-173,-2-3-79,2 5 112,-6-7-33,0-2 5,-3-1 68,0 1-158,0-4 23,-1 2-84,2 2 28,6 8 39,1 0 6,4 6-45,-2-6 0,-3-1 0,0-1 34,-4-1-23,-2-3-11,-2 0 90,-1-3-85,0 1 51,0 5-50,1-3-6,2 6-6,1-5 6,4 3 0,2 3-5,8 11 27,-4-5-22,3 5 0,-7-11 0,-5-3 6,0-3 5,-2 6-6,0-5 1,0 8-6,1-3-6,2 2 6,3 2-417,4 1 417,1 2 0,2-1 0,0 2 0,-1-2 6,-1 0-3234,-1-1 3234,-4-2 269,1 0-275,-3-1 6,4 9-1,-3-6-2273,4 8 2268,-3-9 2263,5 2-2269,1-1-5,3 0 11,3 0-6,9 9 6,-7-6 6,6 5-1,-13-10 3271,-1 0-3120,-4-3-156,4 8 16,-6-9-16,3 6 0,-6-8-5,0-2 5,0 0-11,4 2 11,-1-1-6,2 3 6,-2 0 0,2 1 0,1 13 6,-1-7-6,1 8 0,-3-10 0,0-1 11,-1 0-11,8 9 0,-2-6 5,6 7-5,-4-11 6,1 0-6,-3-2-3277,0 1 3151,-1 2 126,1 3 5,1 1-5,1 6 0,1 0 0,12 17 6,-6-12 28,9 13-34,-6-19-40,2 1 40,3-4 34,14 11-34,-10-11 3276,11 10-3154,-15-12-117,-2 2 29,0 2-3311,-1 2 3230,-1 1 86,1 1-28,2 1-11,1 1 39,5-1-2307,5 1 2274,5-4 78,4-1 2100,6-1-2112,2-1-66,4 0 78,-2 0 39,23 18-72,-22-7 33,15 12-34,-24-10-16,0 0-29,7 2 17,-11-12 1,3 0-17,35 14 1282,-22-15 1,2 0-1264,-8-9 1,1-2-26,9 2 0,5 0-957,-8-3 0,3 0 1,-3 0 973,4 1 0,-2-1 2,11 4 1,-7-1-15,-4 5 1,-8 1 61,8 7-62,-18-6 1,3 1-6,31 17 3,-28-17 0,0 0-3,30 10 6,6-3-6,-44-20 0,4 0-20,25 3 0,1-1 14,-17-5 1,0-1 76,20 3 0,-2-1-71,-23-6 0,-2 0 0,-3 0 0,2-1 2,14 2 1,-2 1 3,27 2-4,-36-4 1,-3 0-3,4 0 6,-7 0-6,-7 0 0,16 1-34,-11-2-44,19 1 22,-10-3 56,8-2 0,7-1-17,-19 0 0,1 0-22,25 1 397,17 4-358,-44 0 3276,-6 1-3171,6 3-99,-13-2 33,9 1-39,-12-3 6,4 1-6,5-3-34,37 1 34,-12-2 39,27-1-33,-27-1-6,-1 0 0,-9 1 0,5 3 0,-25-1 0,-1 0-6,-23-2 6,-6 1-5,3 0 5,0 1 0,6-1 11,2 2-6,4-3 1,3 1 5,10 2-11,-10-2 0,4 1-5,-16-2-410,-3 1-829,-10-2 1244,-27-4 0,16 2 0,-18-3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22.484"/>
    </inkml:context>
    <inkml:brush xml:id="br0">
      <inkml:brushProperty name="width" value="0.34286" units="cm"/>
      <inkml:brushProperty name="height" value="0.34286" units="cm"/>
    </inkml:brush>
  </inkml:definitions>
  <inkml:trace contextRef="#ctx0" brushRef="#br0">0 49 6825,'14'-2'3041,"-4"2"-348,-10 0-2530,-8-19 763,5 12-1050,-5-11 431,7 15-503,1 3 1894,17 0-1462,26 0-135,9 0-17,19 0-39,-15 4-12,0-1 74,-6 4-1387,-4-1 1437,-8 0-73,-5-3-51,-6 1-27,-4-2 11,-4-1-2909,-2 1 2892,-1 0 1004,-1-1-1004,2 1 0,3-1 0,4 3-2229,5-2 2234,27 2 2263,-12-2-2262,18 0-6,-21-1 0,-5-1 11,10 4-11,-13-1 6,10 3 16,-13-2 3254,4 2-3160,3-1-110,33 5 5,-9-2-11,30 5 0,-16 0-17,3 0-3260,-1 3 3117,18 4 127,-35-5-29,5 3 12,-40-9-1,-6 1 51,-4 2 6,-4-2-6,2 3 17,-3-2 3259,2-1-3121,7 4-138,27 11 33,-1-4-39,21 9-11,-10-9-11,-2 1-3266,17 14 3145,-21-8 127,9 11 5,-25-12 0,-2 2 0,-4-1 39,12 10-39,-10-9 6,11 6-1,-10-10 3271,2-1-3160,3 2-116,15 9 0,-15-8 6,10 7 78,-20-10-6,-2 0 40,-2 0-6,5 9-112,-7-8 0,4 9 28,-6-10 5,3 2 23,23 16-22,-7-8 5,20 10-39,-14-15 62,-1-3-29,-3-1 35,2 8-7,-16-10 34,3 7-11,-16-13-78,-1 0 112,9 13-118,-6-10 5,10 13 40,-8-16-39,5 4 38,10 8-32,-7-6 44,6 5-23,-12-7-22,-4-2 51,0 3 106,-2 9-118,-2-7-44,-1 5 28,-2-10-23,0-1-6,1-1 57,11 11-51,-2-7-5,8 7 5,-5-8-11,-1 0 134,4 4-10,-8-6-1,-1 4-28,-7-8 45,-4 0-33,0 3 28,2 7-130,-2-4-5,3 4 0,-1-8 0,4-3-3277,0 1 3168,4-1 114,-1 1 46,0-4 33,-2 1-11,-3-5 39,-1 0 11,-3-1 3153,0 1-2964,-2 0-251,5 7-55,1-1-6,5 6 6,1-1 122,3 3 220,8 8-253,-6-10-6,1 4-16,-12-14-11,-3-2 5,-2-2-67,0 0 0,2 1 0,1 1 0,4 2-6,4 5 6,-2-1 0,3 2 0,-7-4-5,0-3 5,-3 0-12,-1-2 7,-2-1-6,1 1 11,2 4 5,0-2 1,8 10-6,0-5 5,4 5-5,-3-2 0,2 1 0,-1 0 0,5 8 0,-6-8 0,2 5 0,-7-6 23,1 0-23,4 9 0,-2-5 0,3 7-6,-2-8 6,-1 1 34,1-2-40,5 7 6,-5-6 0,4 5 0,-6-9 0,-3-2 0,0-1 0,-3-3 0,-2-1-33,0-1 33,-1 3 28,1 2-23,2 2-3282,-1 3 3168,3 3 109,0 0-6,2 0 6,1 0 0,7 9 6,1 3 0,1-2-1,-3-4 3271,-7-11-3154,-4-1-117,0-3-5,0 5-33,0-3 38,2 6-5,-1-4 11,1 3-3288,3 2 3168,1 2 109,5 5 6,2 2-6,2 3 11,9 18-5,-3-3-6,-1 0 5,-10-11 1,-8-15 3270,-2-2-3155,0 3-121,6 11 0,0-4 0,5 9-5,2-8-1,3 2 0,16 16 6,-7-9 0,10 12 0,-15-14 6,-2-2-6,-5-3 6,1 5-1,-7-10-5,2 3 0,-3-8 0,0-1-5,5 3-18,12 15 18,0-6 5,11 12 0,-6-8 0,2-1 0,11 18-6,-11-15 6,5 11 6,-17-20-6,-3-2 0,-4-4 0,6 11 0,-2-8 0,6 9 0,-1-7 5,1 1-5,5 3 0,21 16 0,-11-10 6,15 13-1,-17-15-5,0-1-3277,13 13 3151,-12-12 126,9 7 40,-14-15-35,2 2 29,5 0 33,34 23-62,-8-11-110,-19-12 0,1 0 144,35 16 9,-40-22 0,0 1-48,1-1 0,2 1 36,16 12 0,0 0-30,-16-9 0,-1 0-4,13 8 1,-3 0 3,15 8 3262,-4-1-3260,-22-15 1,1 0-3,23 16-4,-23-16 1,0-1 36,24 12-33,5 0 0,7 0-4,-20-11 1,1 0 0,-13-6 0,1 0-225,15 6 0,1 0 225,-18-8 0,-2 0-1,2-1 1,2 1-1431,27 9 1,3 0 1429,-13-4 1,1-1 15,-6-3 1,5 1 0,-3-1-880,16 5 1,-1-2 860,3 0 0,0 0 0,-6-1 0,3 0-21,-13-3 1,2 2-1,-6-3 18,-3-1 1,-4 0 39,21 6 0,-6-2-132,-9-5 11,3 1-107,12-1 141,-27-8 2490,0-1-2395,-29-8 2586,-5 0-2703,4-3-1685,52-22 849,24-4-558,-12 3 0,8 0 1008,-27 9 1,2 1 0,1 0-238,6-1 0,2 1 1,0 0 384,9 0 0,0-1 1,-8 3-1,-9 1 1,-6 1-1,-6 2 1,1 0-1</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27.231"/>
    </inkml:context>
    <inkml:brush xml:id="br0">
      <inkml:brushProperty name="width" value="0.34286" units="cm"/>
      <inkml:brushProperty name="height" value="0.34286" units="cm"/>
    </inkml:brush>
  </inkml:definitions>
  <inkml:trace contextRef="#ctx0" brushRef="#br0">2 27 7862,'-1'-12'2974,"1"2"-2532,0 10-5,15-2 67,-8 2-89,10-2-34,-12 2 1383,-4 0-1708,28 2 45,1 2 50,36 4 0,4 0 62,13 0-1766,-22-4 0,1 0 1609,29 3-53,-35-3 0,-3 1 86,4 2-49,-9 2-35,-10-1 23,7 3-28,-15-3 51,10 2 3225,-10-5-3160,6 2-111,7 0 1,33 1 5,-15-2-5,21 0 50,-31-3-51,-5-1-3282,-12 0 3353,-7-1 8,-9-1-84,-8 0 5,-2 0 1,-2 1 5,4 0 28,21 2-39,5 1 3276,24 0-3143,0 0-127,6-2-6,1 3 5,15-1-5,-29 1 0,2 0 0,-35-2 107,-10 0-63,-5 0-38,-3 0 28,3 3-29,1 2 51,6 3 6,6 6 33,28 12-95,-3-5-6,17 8 6,-15-14 0,-3-2-5,-8-4-3272,-7-1 3151,-10-3 120,-5-2 0,-7-3-38,-1 0 38,1 4 6,2 1 6,8 9 3270,4-1-3071,11 5-132,7 1 117,32 10-94,-14-10-18,15 6 34,-30-14 6,-10-2-79,-9-1-34,-8-2 7,-5-1 44,-2-2-17,-2 3 6,2 2-45,2 4 89,14 13-55,-1-4-34,15 8 11,-2-11 163,4-3 22,0-3 117,11 0-268,-19-7 11,3 0 62,-23-5 34,-4-1-113,-4 0-45,2 3 6,2 3 0,4 4 0,5 2-5,14 8 5,-7-5 50,8 3 17,-13-10 28,-4-3-33,-5-2 162,-2-2-118,-5-1-106,1 6 0,12 8 34,1 5-23,16 10-5,-1-3-6,4 1 17,11 6 16,-13-11 23,1 2-5,-18-16-18,-8-3 1,-2-3 5,-4-1-33,2 1-1,0 1 1,3 4 5,5 9 23,-2-4-29,3 7-5,-3-8-5,-3-2 5,3 2 0,-5-5-6,1 1 6,-2-2-6,-1-1 6,1 1 12,4 6-12,1-3 0,4 8 5,0-5-5,0 2 17,10 9 22,-10-11 84,6 8-55,-12-14-63,-1 1-5,-1-1 6,-1 1 27,0 1 1,2 4 173,3 2-129,3 5-78,6 2 12,15 17-7,-5-9 1,9 10 0,-9-14-1,-5-2 29,-3-2 44,-3-2-78,-7-8 6,-2-2-6,-5-7 22,-1-1-22,2 5 6,1-1-6,3 5 0,2 1 0,6 9-6,-4-2-28,3 6 29,-6-5 5,-2-2 123,0 10-123,-2-12 6,0 7 5,-2-12 11,-1 1-16,4 7-6,-1-3 0,4 6 5,-2-3 1,2 2 0,-1 3 38,0 1-44,-1-1 0,-2-1-5,0-3-6,-1-3 11,-2-3 0,2 0-6,2 8 0,2-3 6,2 6-61,2-5 61,0 2 0,11 12 0,-4-6 5,8 9 1,-8-11-6,-2-3 34,-1-1-34,0 3 0,-4-8 0,1 6 0,-2-6 28,2 2-28,10 15 0,-4-7 0,10 13-6,-8-12 6,2 2-6,1-2 34,5 12-28,-7-10 0,3 8-5,-12-15-29,0-3 34,-3 1-5,9 11 5,-3-5-6,7 9 0,-1-7 1,1 0-1,2 0-1080,0 0 1086,2-1 0,-2 2 0,0-1 0,-1 2 0,-2 0 0,8 15 5,-8-12-5,8 11 0,-9-18 1081,1 1-1148,2-2 61,10 11 12,-7-10-6,7 10 6,-11-14-6,-2 1 0,-2-2-380,-2 1 375,-2-3 5,-1 0 0,-2-3 0,2 2 0,0-2-56,11 10 56,-5-7 379,6 7-379,-7-9-6,-1-1 1,-2 1 5,5 5 0,-6-5 0,4 5 0,-7-6 5,3 0-5,0 2-458,4 0 446,2 2-27,3 0 34,1 0-1,-1-3 0,0-2-5,0 3 11,-7-6 453,-1 2-453,-7-6-5,0 2-18,0 0-3254,2 3 3163,3 2 125,2 1-11,3 4 5,3-2-5,2 2-2274,1-3 2269,-1 0 2273,6 2-2268,-11-6 0,3 1 0,-13-8 0,2 2 6,-5-3 3270,4 3-3160,-2-1-111,2 1-10,2 1 5,7 7 0,-2-2 0,6 6 0,-6-7 0,1-1 0,-3 0 5,0-3 1,-5 1-6,0-3-6,-2 0 6,0 0 0,0 0 6,7 6-6,0 0 0,7 4-6,1-1 6,1 0-5,4 3-1,6 5-5,-7-6 5,0 2 6,-12-10 0,-4-1 6,0-1-6,1 2-6,2-1 6,3 4-5,5 1 5,4 3 0,5 3-34,21 10 34,-12-6 28,13 6-28,-21-9-22,-2-2 22,-5-2-3277,-1-1 3173,-1-1 104,0 2 6,2-2-6,1 1 0,3 0-6,15 9 6,-9-6 0,11 9 0,-14-9 3276,-2 4-3199,-1-1-72,14 15-5,-7-6 34,13 12-34,-8-9 11,5 2-11,5 2 5,-8-10 1,3 0-6,24 13-164,-20-13 0,-1-1 164,19 7 0,-3 0 5,21 12 1,-23-9-1,17 11 1,-27-9 0,2 3-1,4 5-2,-11-10 0,2 2-6,-7-10 0,0 1-243,16 10 0,2-1 246,-12-12 0,-1-3-3,2 1 1,0-2-1,0-2 0,2-1 0,17 6 0,-1-1 3,-17-8 0,-2 0 0,12 4 0,-4-1 0,10 5 318,-11-4-306,4 4 21,-18-8-33,9 4 11,-17-7-11,6 0 0,7 3 40,42 8-35,-12-6 85,-20-6 0,1-2-90,31 3 0,3 0-3277,-3-3 3274,-34-3 0,-1-1 3,20 3-79,7 1 79,-43-7 11,-8-1 0,-1 0-11,-10 0 218,2 0-218,-6 1 3276,2-1-3195,3 1-4,10 3-122,-5-3 39,5 1 1,-14-3 5,-4-3-2695,-6 1 1536,1-1-107,4 0-1752,15-1 3018,24-14 0,-21 11 0,6-10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42.614"/>
    </inkml:context>
    <inkml:brush xml:id="br0">
      <inkml:brushProperty name="width" value="0.34286" units="cm"/>
      <inkml:brushProperty name="height" value="0.34286" units="cm"/>
    </inkml:brush>
  </inkml:definitions>
  <inkml:trace contextRef="#ctx0" brushRef="#br0">2 46 6899,'-1'-13'-560,"0"3"1299,1 10-140,29-10-599,-22 8-112,22-9 63,-31 11 1,-1 0-1</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47.644"/>
    </inkml:context>
    <inkml:brush xml:id="br0">
      <inkml:brushProperty name="width" value="0.34286" units="cm"/>
      <inkml:brushProperty name="height" value="0.34286" units="cm"/>
    </inkml:brush>
  </inkml:definitions>
  <inkml:trace contextRef="#ctx0" brushRef="#br0">1 1 8248,'17'2'1899,"-4"0"-1574,-13-2-213,59 15-34,-23-7 158,49 12 391,-35-14-95,2-3 28,34-2-324,-18-5 32,26-2 29,-25-4 56,1 1 11,3 3 84,-18 4 0,3 1-235,37 0-542,-26 2 0,1 1 362,-9 1 1,0 2-32,9 0 1,7 2 10,-1 0 0,7 0 1,-3 0-913,13 0 1,1-1 900,-15 0 0,4-1 0,-6-2 23,3 0 0,-5-2-346,0-1 0,1 1 324,-2-1 0,3 0-1,-6 0 0,3 0 0,-4 0 0,7 0 1,-1 0-3,19 0 0,-4 0 6,4 0 45,-7 2-51,7 7 15,-31-2 0,8 2 0,-1 0-15,16 2 0,2 1-159,-5-2 1,6 1-1,-6-1 159,7-2 0,-4-2-28,-3-1 0,2 0-79,-12-3 1,3-1 0,-4-1 201,5 2 0,-2-2-213,19 1 1,-7-2-146,-1 1 599,-21 0-784,-16 0-1189,-9 1-1640,-18 6 2874,-15 0 0,-10 1 0,-6-3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48.897"/>
    </inkml:context>
    <inkml:brush xml:id="br0">
      <inkml:brushProperty name="width" value="0.34286" units="cm"/>
      <inkml:brushProperty name="height" value="0.34286" units="cm"/>
    </inkml:brush>
  </inkml:definitions>
  <inkml:trace contextRef="#ctx0" brushRef="#br0">0 33 3490,'21'-8'2117,"-4"2"-1055,-17 6 344,4-4 360,-1 0-1542,3-2 937,-3 3-1161,1 1 2329,20 7-2228,19 3-39,13 6 5,14 1 1582,-14 0-1570,2 2-3356,9 13 3392,-22-4-26,5 9-55,-25-8-28,-1 2 33,0 0 17,17 15-51,-6-12 46,18 11-51,-7-16 5,5-2-5,5-1 6,30 12 0,-17-4 1585,-22-11 0,-1 1-1591,24 16-78,15 4-1015,-23-20 1,8 2 0,-1-3-332,12 3 1,3-1 1330,-2-3 1,7 0 0,-13-4 0,21 1 0,-25-9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36.578"/>
    </inkml:context>
    <inkml:brush xml:id="br0">
      <inkml:brushProperty name="width" value="0.08571" units="cm"/>
      <inkml:brushProperty name="height" value="0.08571" units="cm"/>
      <inkml:brushProperty name="color" value="#E71224"/>
    </inkml:brush>
  </inkml:definitions>
  <inkml:trace contextRef="#ctx0" brushRef="#br0">161 8 13749,'20'-4'1786,"-4"1"-1786,-16 3 157,0 0-151,-54 12 61,27-1-16,-39 11-51,44-8 0,7-3 0,8-6 72,4-3-72,3-2 34,5-2-34,3-3 196,6-1-28,-1-1-168,2 2-39,-3 3 39,0 6 0,-2 10-23,-1 12 23,-3 14 129,-2 7-28,-2 5-101,-2-1-6,0-5-145,0-8-34,0-10 303,0-7 240,0-12-27,0-3-79,0-6-129,0 0-117,-2 4-6,-1-1 0,-2 4-40,0-2-100,1-1-246,2-2-566,1-1 952,9-1 34,-1 0-34,5 0-51,-3 0 18,-2 4-1,-4 9 34,-1 10 0,-2 10-180,-4 6-33,-2 0 17,-6-4 196,1-8 34,2-12-34,3-8-336,2-13-386,0-10-118,1-13-740,-4-11-2800,-6-14 4380,-13-20 0,11 33 0,-4-4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52.906"/>
    </inkml:context>
    <inkml:brush xml:id="br0">
      <inkml:brushProperty name="width" value="0.34286" units="cm"/>
      <inkml:brushProperty name="height" value="0.34286" units="cm"/>
    </inkml:brush>
  </inkml:definitions>
  <inkml:trace contextRef="#ctx0" brushRef="#br0">1200 1143 14340,'-59'6'1149,"16"-3"-668,51-17-319,4 3-182,6 2-70,-8 6 72,2 0 309,-7 3-412,-4-3-109,3-7 146,0-1-28,9-10-168,-5 11-219,4 0 231,-8 8 178,-2 2-50,-2 13 140,-5-5 174,0 9 386,-6-11 73,3-3-314,0-2 163,1-3-152,0-5-72,2-2 83,-1-5-5,0 2-61,1 2-292,-2 3-84,1 3 101,-2 2 101,0 2-51,0 0 6,-3 0 146,-3 0-112,2 0-57,-3-4 141,6-3-50,-2-7-18,1-4-1703,1-4 1927,-3-3-78,2-1-90,-3 0-100,1 3-62,-4 1-62,-12-3 62,5 9 62,-9-4-6,10 9 1844,1-1-1872,3 0-84,-2-11-50,8 2 106,-1-10 28,7 5 184,0-2 113,0 0-2744,-2-1 2587,-4 3-100,-4 0-57,-4 2-11,-6 3-6,-7 0-2475,-2 3 2486,-3-1 57,1 3 1816,4-1-1862,-5-8 40,12 6 17,-5-13-22,17 12 44,-1-4 3181,6 7-2886,-2 1-3667,-1-2 3229,-3 3 48,-6 1 0,-2 1-11,-5-1 11,0 2 6,-2-1 67,-7-3-29,10 3-38,-1-3-6,14 5 3276,3 0-3149,2 3-82,-1-5 29,4 6-13,-1-3-55,4 7-1771,1 0 1015,-6 1 67,4 2-1536,-7 0-1058,8 2 0,18 0 2457,4-4 1,4 1 0,-8-3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53.988"/>
    </inkml:context>
    <inkml:brush xml:id="br0">
      <inkml:brushProperty name="width" value="0.34286" units="cm"/>
      <inkml:brushProperty name="height" value="0.34286" units="cm"/>
    </inkml:brush>
  </inkml:definitions>
  <inkml:trace contextRef="#ctx0" brushRef="#br0">167 199 7666,'15'0'3276,"-3"1"0,-12-1-1225,-17-11-1452,-3 4-408,-7-9-34,4 9-57,13 1-44,2 0 163,2 0-74,3 3 376,-1-2-336,1 1-101,-1 1-62,-2-1-16,1 1 28,-2 1-454,2 1 358,2 9 62,1 9-3277,1 38 3252,1-5 30,-2 24 29,-5-22-29,-1-4-5,-2-9-50,3 1 5,3-14 3321,2 1-3171,4-11-111,5 3 1,4 2 5,10 21 5,-6-9-5,2 16 40,-11-16-35,-2-1 1,-2 1 5,-1-13 62,-1-1 16,0-14 79,0-3-207,-6-13 39,2 0 0,-6-12 6,3 5-6,-1-2-3277,2 2 3117,-4-9 93,4 6-118,-3-9-11,3 4 6,2-8-208,0-35 135,2 6 196,1-31 67,5 16 184,1 1 197,2 7 56,-2-1-437,-3 30 6,-3 1-12,-3 29 3282,1 2-3194,-3 4-26,1-1-571,3 4 655,23 25-95,-3-4-39,24 23 61,-8-11-6,6-2-3338,8-1 3252,43 0 64,-12-13-108,-24-7 0,0-2 69,23-4 0,-8-2-207,-6 2 112,-30 7 89,-8 7 0,-29 14 3153,-12 9-3729,-9 10 582,-3 38 0,9-48 0,8 19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58.684"/>
    </inkml:context>
    <inkml:brush xml:id="br0">
      <inkml:brushProperty name="width" value="0.34286" units="cm"/>
      <inkml:brushProperty name="height" value="0.34286" units="cm"/>
    </inkml:brush>
  </inkml:definitions>
  <inkml:trace contextRef="#ctx0" brushRef="#br0">1731 1 12774,'-8'12'1647,"1"-2"-241,2-10-1300,1 0-223,-3 0 117,-5 6 67,-2 3-11,-8 6-51,1 0 63,2-2 55,3-5 263,2-3-50,5-4 0,1-1-95,5 0-325,-25 23 151,1 4-33,-29 27-29,5-1 29,-4 2-23,18-19 0,0-2 23,-14 12 0,-8 3-1,30-30 90,6-6-3307,2-4 3324,-13 14-84,-2 1 33,-22 21-44,-4 6-11,-14 11-29,15-15 1,-3 1-121,15-13 0,0-1 115,-14 10 0,3-4 3276,-12 1-3218,16-11-46,14-12 72,10-9-28,16-6-56,6-8 72,9 0 322,1-3-1525,0 1 1254,-18 24-22,1 0-51,-21 23-50,4-5 112,-26 19-50,28-26-62,-9 6-62,35-31-167,5-5-421,12-18 51,0 5-432,10-14-324,-2 15-1356,0 6-566,-4 4 3221,0 4 0,-8 0 0,-3 0 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59.697"/>
    </inkml:context>
    <inkml:brush xml:id="br0">
      <inkml:brushProperty name="width" value="0.34286" units="cm"/>
      <inkml:brushProperty name="height" value="0.34286" units="cm"/>
    </inkml:brush>
  </inkml:definitions>
  <inkml:trace contextRef="#ctx0" brushRef="#br0">398 118 13928,'11'3'929,"-2"0"-643,-9-3-90,-51 26 79,36-20-135,-37 20-3297,49-33 3297,2-4 107,1-8 10,3-2-5,2 4-84,2 1-246,-1 5 16,-3 5 3338,-2 3-2986,-1-4-369,0-1 29,0-6 50,0 0 73,0 2 39,0 3-151,0 4 33,-8 3 6,0 7 39,-17 13-39,7-1 0,-4 10 6,11-7 240,1 5 309,-3 30-303,1-6-68,-5 26-44,0-16 51,-3 3-56,-5-2 11,-12 13-68,11-26-72,-3 2 89,16-32-17,6-8-274,4-5 258,21-11-57,-2-2 35,21-4 4,22 0-44,-21 8 0,22 0 6,-32 5 28,-1 0 78,19 0-62,-2-7-50,24-11 0,0-15-202,15-16 143,-38 21 1,3-4 35,21-13 1,0-2 22,-20 13 0,-1 1 17,10-7 0,-4 3-17,-9 4-51,-19 14-330,-15 11-39,-40 34-157,5-4-56,-26 23-11,21-18-2073,18-10-560,20-20 3137,18-12 0,-6 1 0,-4-1 1</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00.785"/>
    </inkml:context>
    <inkml:brush xml:id="br0">
      <inkml:brushProperty name="width" value="0.34286" units="cm"/>
      <inkml:brushProperty name="height" value="0.34286" units="cm"/>
    </inkml:brush>
  </inkml:definitions>
  <inkml:trace contextRef="#ctx0" brushRef="#br0">585 0 7747,'-70'34'1406,"12"-9"514,46-23-1612,5-2 2414,4-2-1820,-1 0-549,-16 18 69,-1 3-338,-13 20 1027,6-5-1022,1-2-27,3 0-62,12-11 0,2-1 123,10-6 370,0 4 476,-16 56-828,-1-20-83,0-5 1,-2 0 14,-16 11 22,-2-4 45,-16 5-134,26-31-6,-5 1-241,30-37 185,11-11 56,26-33 6,0 8-6,16-14-28,-20 30-147,-9 10-278,-4 12 453,-8 10 0,1 5 0,-3 4-96,2-4 85,49-8 62,-10-15 21,44-10-4,-23-10-29,-2 0-90,2 1-94,-30 13-146,-7 5-79,-28 13-453,-15 18 823,-16 20 0,9-12 0,-6 6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02.391"/>
    </inkml:context>
    <inkml:brush xml:id="br0">
      <inkml:brushProperty name="width" value="0.34286" units="cm"/>
      <inkml:brushProperty name="height" value="0.34286" units="cm"/>
    </inkml:brush>
  </inkml:definitions>
  <inkml:trace contextRef="#ctx0" brushRef="#br0">970 1 14219,'9'13'-683,"-1"-3"369,-8-10 359,-27 10 112,21-7 677,-21 7-391,27-10 307,2 0-531,1 19-45,-1-2-74,-8 23-55,-4-3 0,-9 3-45,-3 15 0,9-18 0,-1 7 50,11-21 298,-2 1 682,-18 32-823,1-19-123,-17 26-45,6-29-39,-1-4-117,-19 1 33,14-14-23,-15-2-16,20-14-213,1-11 107,6-5 178,-2-19 51,11 13-112,-3-2-358,11 18 39,-4 4-2846,-3 11 2618,-17 18 614,5 0 45,-9 10 0,16-18 73,2-5 347,1-1-218,5-5 3074,-1 2-2858,2 6-188,-3 6 50,-4 13-3532,-5 7 3308,1 5-11,1 0-45,7-5-45,6-6 45,6-7 392,23 1-67,3-12-152,19 3 3103,-1-10-2880,-2-1-323,-3 3 134,-1 6-139,-13-3-35,0 2-27,-12-7-6,0-5-84,1-3-6,17-14 1,-1-7 83,13-14 6,-10-3 0,-4 2 269,-10-4-269,-18 19-67,-10 0 50,-15 17-101,-5 3-111,-16 6 139,15-4 6,-4 3-6,22-8-173,8 0-672,4 0-2342,6 19 2457,0-4 1,2 7 0,-2-11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04.185"/>
    </inkml:context>
    <inkml:brush xml:id="br0">
      <inkml:brushProperty name="width" value="0.34286" units="cm"/>
      <inkml:brushProperty name="height" value="0.34286" units="cm"/>
    </inkml:brush>
  </inkml:definitions>
  <inkml:trace contextRef="#ctx0" brushRef="#br0">188 245 7839,'8'14'3276,"-1"-3"-6553,-7-11 1813,-53 16 1845,32-13 1275,-40 3-1555,50-23 1419,5-12-714,4-3-2458,2-1 2111,8 3 2118,3 6-2437,10 6-84,2 6-50,0 7-1,11 3-5,-8 2 0,6 0 0,-9-3 3276,-1-4-3081,3-5-95,12-12 119,-11 7-219,6-3-56,-21 14 56,-3 3 437,-8 23-281,-7 0-49,-8 18-12,-5-7-11,-1-3 112,0-2-95,7-13-12,4-3-49,7-10-236,0 1 184,-1 8-60,-2 2-108,-2 8-436,2-2 616,4-6 56,13-4-56,8-14 28,13-1-168,13-4-22,-14 5 106,4 5 17,-23 12 33,-4 4-61,-3 8-438,0 6 343,0-9 162,4 2 45,0-11-12,4 0 618,1 29-153,-9-8 51,-10 28-56,-20-11-253,-15 5-1838,2-14 0,-2-1 1649,-22 18-29,21-23 1,1-2 16,-11 0 17,9-13-56,6-8-739,3-16 470,12-7 146,3-10 3190,11 2-3963,2 6 76,-6 7 1,6 5 0,-4 3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06.087"/>
    </inkml:context>
    <inkml:brush xml:id="br0">
      <inkml:brushProperty name="width" value="0.34286" units="cm"/>
      <inkml:brushProperty name="height" value="0.34286" units="cm"/>
    </inkml:brush>
  </inkml:definitions>
  <inkml:trace contextRef="#ctx0" brushRef="#br0">737 4 15361,'20'-2'1535,"-3"1"-1059,-17 1-476,-31 7-156,21-2-152,-21 6 22,29-7 381,17 3 398,-4-5-17,13 2-235,-12-2-68,-2 5 393,-5 16-369,-1 3-12,-3 18-96,0-5-83,0 6-225,13 28-123,-2-32 40,10 17 184,-9-43 118,-4-5 1014,-5-2-1008,-14 0 162,-13 4-84,-19 7-45,-15 7 22,9-5 1,-2 2-56,-25 10 53,27-12 0,2-3-59,-3-3-129,9-7-3148,8-6 3044,-7-18 228,9 4 5,-8-10-90,11 10 17,1 7-50,-11 9 39,8 9 6,-6 8 5,11 6 3349,5 1-3318,4 0-249,5 16 157,5-8 55,2 20 68,3-8-45,0 3 22,1 1 29,9 16 5,-1-20-6,9 7-39,-7-28-50,2-7 39,9-7 112,-3-8 23,11-5-23,-4-5-51,1-3-5,-2-1-78,0 3 78,-12 3-34,0 2 29,-9 1 38,-1 0 258,0-7-151,-1-4-33,0-13-68,-2-7-33,-4-9 145,-16-22-72,1 19-79,-13-7 0,7 34-6,-2 7-90,1 9-671,-7 21 230,13-1-102,-1 16-33,15-10 56,4 1-2487,2 28 2283,0-17 1,0 6 0,0-27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06.602"/>
    </inkml:context>
    <inkml:brush xml:id="br0">
      <inkml:brushProperty name="width" value="0.34286" units="cm"/>
      <inkml:brushProperty name="height" value="0.34286" units="cm"/>
    </inkml:brush>
  </inkml:definitions>
  <inkml:trace contextRef="#ctx0" brushRef="#br0">161 1 16034,'12'10'1708,"-3"-2"-1042,-9-8-257,-6 8 158,2 8-35,-11 18-325,-3 14-207,-9 13-1639,5-10 1,0 0-1639,-9 23 3084,2 10 1,22-57-1,7-14 1</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44.729"/>
    </inkml:context>
    <inkml:brush xml:id="br0">
      <inkml:brushProperty name="width" value="0.34286" units="cm"/>
      <inkml:brushProperty name="height" value="0.34286" units="cm"/>
    </inkml:brush>
  </inkml:definitions>
  <inkml:trace contextRef="#ctx0" brushRef="#br0">68 97 7696,'-32'15'2873,"6"-3"-370,21-12-3204,1 0 1465,28 8-770,6 3-167,37 7 111,16 4 472,9-2-410,-38-10 0,1 0 2,-1 0 1,0-1 301,-2-1 1,0 0-277,2 1 0,0-1-12,-5-1 1,1 0-14,0 1 0,5-1 8,34 1 0,5 0-1061,-14-4 0,3 0 842,-5-1 1,5 0 0,-1-1-124,-13-2 1,-1-1 0,0-1 23,3 0 1,0-1 0,-1-1 184,-2 0 1,-1 0 0,4-1-810,21-3 0,6-1 0,-5 0 931,-24 3 0,-3 0 0,1 0 48,17-1 1,1-1-1,-7 2 125,-8 1 1,-8 1-34,-10 1 0,-3 0 112,26 1 51,15 0-247,-23 2-23,17-2 1460,-24 0-1493,-1-1 0,3-2 0,5-1 2,-14 2 1,2-1 1385,26-3 0,0 1-1385,-24 3 0,-3 0 339,38-3-34,-10 4 145,2-4-369,-31 4 6,2-1 430,-37 2-514,-5 2-734,39-7 95,-5 1 146,45-7 106,-8 2 112,11-3 131,-46 9 1,1-1-2853,45-8 2990,-12 2 240,-16 0 354,-19 0 73,-17 3-213,-13 0-186,-11 1-279,-4 3-1082,-3 0 1,0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26.578"/>
    </inkml:context>
    <inkml:brush xml:id="br0">
      <inkml:brushProperty name="width" value="0.08571" units="cm"/>
      <inkml:brushProperty name="height" value="0.08571" units="cm"/>
      <inkml:brushProperty name="color" value="#E71224"/>
    </inkml:brush>
  </inkml:definitions>
  <inkml:trace contextRef="#ctx0" brushRef="#br0">566 98 7610,'-13'-11'3803,"3"2"-1994,10 9-532,0 0-1053,12-2-11,-9 2-68,8-2-111,-11 2 1098,0 0-1104,-4-3 67,0 0-50,-3-1-40,2-1 1,0 3-6,4-1 0,-1 1 6,1-1 66,0 0 119,-1 0 61,0-2 11,-1 1-101,-3-1-100,0-1-28,-4 0 5,0 1-39,-3 0-39,1 2 39,0 1 72,3 1-72,1 1-106,3 0 5,1 0 101,2 0 0,1 0-78,-4 0 78,0 0 50,-6 0-16,-2 0 5,-6 4-28,-2 1 56,-16 9-11,10-3-56,-7 3-89,15-5-1,3-1 85,5 0-107,3-3 67,2 2 0,0 0 90,0 1-40,-2 3 35,-1 1-35,-4 2 90,-3 2-33,-2 1-17,-1 0 0,-3 2-45,8-6-34,0-3-33,11-6-40,2-2 46,1-2-6,0 3 67,0-1 0,0 5 33,0 0-27,1 4-1,2 3 12,3 7-11,1-5-6,1 5-34,-2-9-39,2 0-106,1 0-263,10 2 363,0-1 79,11 1 34,-5-4-28,5-2-6,-2-2 39,-3-3-28,-5 0 39,-5-3 163,-9 1 482,-2-1-163,-4 0-583,-2-3 51,2 1 67,-2-4-11,2 3 112,0 1 28,0 1-168,-2 1-28,-2 0-95,-1-1 6,-3 0 89,-1-1 61,-1 1 46,-1-1 16,2 0-118,2-1-5,1 0-67,4 1 174,-1 0-57,1 1-5,-2-1-45,-2-1-107,-2 1 107,-4 1 6,-2 0 16,-4 1-22,-1 0-5,0 0-102,-4 0 23,9 1-89,-2 0-90,12 1 50,2 0 129,1 0 84,1-1 0,-1 2 33,-1 1-33,-3 2 51,-4 6-12,-1-3-33,-2 4-6,2-3 61,1-1 1,2-2-96,-1 0-89,4-3-45,1 0 84,3-2 34,0 3 50,0 1 61,0 5 1,2 1-29,0 2-27,1 0 5,-1 3-5,-1-5 33,0 2-5,-1-7-34,0-2-51,1-1-33,2 1-28,1 0-218,10 7 190,0-2 112,10 6 28,-3-4 33,1 0 1,1 0-28,-2-2 5,-1 0-6,-2-2-5,-1-1-28,9 1 28,-2-4-33,9 3-1,-6-4 29,4-1-51,3-1-28,3-1 44,0 0-44,11 0 45,-21-2-442,-8 0-2208,-33-1 2689,-21 2 0,13 0 0,-2 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38.937"/>
    </inkml:context>
    <inkml:brush xml:id="br0">
      <inkml:brushProperty name="width" value="0.08571" units="cm"/>
      <inkml:brushProperty name="height" value="0.08571" units="cm"/>
      <inkml:brushProperty name="color" value="#E71224"/>
    </inkml:brush>
  </inkml:definitions>
  <inkml:trace contextRef="#ctx0" brushRef="#br0">178 0 12079,'15'7'2526,"-2"-1"-2223,-13-6-90,0 0-169,-6-2 141,4 2 68,-4-2-40,6 2-163,0 2 269,0 9 124,-1 12-197,-1 18-123,-2 15-67,-2 13 23,-1 9-74,-1 4-5,-1-1-5,0-5-208,0-5-67,1-8 45,2-8 145,0-9 90,3-9 62,-1-7 178,-2-5-83,0 2-62,-6 1-44,-2 5 5,-10 16-56,7-16-90,-3 5-67,14-25-268,3-6 128,2-16 191,8-11 106,6-17 123,10-10-78,3-4 50,0 3-22,-5 7-73,-5 12-62,-6 11 17,-3 10-44,-5 5-7,0 3-10,0 0-51,1 0 40,3 0 71,-1 0 46,2 0 34,0 0 11,-2 0 106,1 0-151,-2 1 6,-2 5 173,0 5-11,-2 9 6,0 6 22,0 3-146,0 2-50,-1-4-67,1-5-17,-1-6-11,1-6 84,1-5-29,7-4 40,4-1 51,9 0 22,1-2-73,1-1 5,-1-1 1,-5 1-1,-3 1 1,-3 2 5,-1 0-11,-1 0 6,-1 2 5,0-1 23,0 1-34,2-2-73,10-6 73,-2-7 0,10-11 5,-5-9 29,1-5 22,-3 0 56,-5 2 45,-6 8-56,-5 2-101,-3 10-124,-2 1-21,-4 9 27,-1 0-5,-3 3 56,0-1 28,3 0 39,-1 1 16,3-1 292,0 2-308,1 0-106,-2 2 106,0 5 106,-3 6-44,-2 9-51,-4 8-5,0 4 22,-3 14-129,6-13-5,1 5 55,6-19 51,2-1-11,1-5-23,2 1 34,3-3 6,9 7 28,-1-4-23,6 3-6,-6-5 29,0-2-34,-2-2-50,2-4-12,0-2 62,3-2 73,6-6 89,19-19-123,-7 2 6,9-15-45,-18 16 0,-8 5-5,-7 8 5,-6 4-6,-3 5-229,-1 0 201,0 5 29,0 1-63,0 5 68,0-2 0,0 0 0,1 2 0,1-1 0,3 0-11,-2-1-28,2-2 39,-2-2 6,-1-2-1,0-2 1,-1-1 5,0 0-11,1 0 0,2 0 50,0 0-50,5-6-196,11-12-89,-3-3 167,10-12 101,-8 4 17,-3-1 140,-5-2 40,-6 3-7,-3 1-106,-8 6 29,-6 4 27,-9 7-123,-5 6-6,-10 3-95,12 4-162,-2 3 67,15 5-308,4 13 296,4-3 63,1 10 106,2-6 33,0 0 6,3-3 90,1-3 139,2-5 29,1-5-17,-5-3 67,0-4-190,-2 0-118,2-1-140,1 0 129,4 1-1,4 3-38,1 4-34,4 6 6,-1 4 33,-1 4 45,-3 2 145,-4-1 74,-2-2 66,-3-3-38,-1-5-46,-1-4-27,2-5-174,-1-2-106,5-2 106,1-6 112,6-6-112,5-10 106,4-10-44,4-5-57,-1-4 40,-3 1 78,-2-4-123,-9 16 23,-4 0-29,-6 16 6,-1 1-118,0 0 12,0-2-45,2-2-224,4-14 352,1 7 23,4-9 84,-3 17 23,-1 3-51,-3 7-45,0 2 28,0 4 23,1 6 22,3 6 5,2 7-38,2 2-35,10 6-10,-6-9 61,9-2 157,-9-13 123,2-4 57,-1-8 235,1-10-230,-8 2-174,-2-4-235,-8 15-118,-8 2 73,-4 10 1,-10 5-152,-1 13-203,-2 4 18,5 2-279,2 7 452,8-13 96,2 3 112,7-13 6,0 1 134,1 3 134,0 2 23,0 2 45,2 12-253,3-11-55,4 7-34,5-17-28,3-6-935,5-5 963,9-23 0,-14 13 0,0-15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45.281"/>
    </inkml:context>
    <inkml:brush xml:id="br0">
      <inkml:brushProperty name="width" value="0.34286" units="cm"/>
      <inkml:brushProperty name="height" value="0.34286" units="cm"/>
    </inkml:brush>
  </inkml:definitions>
  <inkml:trace contextRef="#ctx0" brushRef="#br0">176 36 13525,'-86'-19'509,"18"3"-430,54 15-79,7 1-252,6 0 487,23 1 190,3 3-66,8-3 234,-9 2 58,-17-3-287,-5 0-712,-1 9 248,17 22 94,1 9 6,20 25 11,0-3-5,5 3-1,3-1 3,-12-25 1,1-2 30,19 15-39,16 7 12,-21-27 21,-2-2 1,18 6-34,-18-7 0,14 6-163,-19-10-481,0-1-997,9 3 821,12 3 1,-27-13 0,0-1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54.781"/>
    </inkml:context>
    <inkml:brush xml:id="br0">
      <inkml:brushProperty name="width" value="0.34286" units="cm"/>
      <inkml:brushProperty name="height" value="0.34286" units="cm"/>
    </inkml:brush>
  </inkml:definitions>
  <inkml:trace contextRef="#ctx0" brushRef="#br0">551 227 11379,'2'14'1843,"0"-3"-1356,3-63-207,-2 29-670,5-40 390,-2 44 122,0 5-122,2 0 499,6-5 767,0 0-891,-4 3-302,-4 4 77,-6 11-133,-14 27-11,-7 15-1,0 4 1,-3 7-513,-6 15 1,-2 6 506,-5 15 0,-3 8-122,12-28 0,-2 5 0,-1 0 1,4-5-37,-11 26 1,1-4 108,9-19 1,-1 1 0,5-12-19,1 4 61,9-19-44,3-7 44,-5 23 6,2-13-6,-6 18-1018,5-14-2253,0-2 3407,6-6 0,4-19 0,4-13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55.215"/>
    </inkml:context>
    <inkml:brush xml:id="br0">
      <inkml:brushProperty name="width" value="0.34286" units="cm"/>
      <inkml:brushProperty name="height" value="0.34286" units="cm"/>
    </inkml:brush>
  </inkml:definitions>
  <inkml:trace contextRef="#ctx0" brushRef="#br0">1 91 10293,'34'-4'-106,"8"1"891,18 3-627,30 0 386,-29 0 0,8 0-533,6-2 0,9-1 1,-5-1-87,11 0 1,-1-2-188,-13 1 1,3-1-1,-10-1-1377,-12 0 1,-9-1 1485,20-9 1,-34 10-1,-21 0 1</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57.130"/>
    </inkml:context>
    <inkml:brush xml:id="br0">
      <inkml:brushProperty name="width" value="0.34286" units="cm"/>
      <inkml:brushProperty name="height" value="0.34286" units="cm"/>
    </inkml:brush>
  </inkml:definitions>
  <inkml:trace contextRef="#ctx0" brushRef="#br0">52 487 12158,'-29'-4'241,"7"2"157,22 2 173,0 0 353,86-35-627,-42 24-216,11-8 0,1 2 48,-9 15-40,-6 1-89,-3 1 45,7 0 17,-11-3-62,9-1-39,-11-6-51,4-8-140,27-26 118,-11 1 112,15-20 112,-26 16 264,-12 3-7,-12 9-49,-18 5-286,-16 16-34,-17 3-96,-13 16-38,-7 9 38,-6 13-341,19 5 1,2 4 335,-17 28-80,22-17 1,4 2 175,0 33-79,9 6-3193,8 1 3234,6-3 77,7-6-28,27 9 83,1-33 6,30 0-22,39-41-129,-10-19-82,-25-5 0,0-5-16,-13-6 0,-3-4-216,-1-3 1,-1-5-589,10-19 0,-4-3 874,-16 14 0,-1 0 84,4-11 0,-4 1 868,-5-3-173,-11 15-102,-8 15-49,-6 9-199,-2 9 1089,-1 2 1842,-17 23-3490,-28 63-94,7-15-176,11-12 0,4-2-188,11-2 347,5-12 386,33-18-16,2-16-6,26-17-5,-3-10 263,-4-5-101,-5 0 565,-4 3-728,-14 8-33,0 1-50,-11 6-29,6-1-66,4-4-18,23-16 231,-8 3 44,14-15 84,-21 12 364,-7 4 224,-8 4-661,-9 12-173,-4 3 5,-20 29 45,-1 3 23,-28 56-57,17-21-73,-4 23-128,22-31 89,5-11 73,10-6 73,10-20 96,10-3-40,15-22-6,9-10-50,9-17-140,-12-2 0,-1-4-224,23-24 48,-23 20 0,-4 0 153,9-17 62,-8 3 101,-8 7 168,1-12-95,-14 21 73,0-10 44,-12 20 79,-3 1 22,-1 0 549,1-12-599,-2 13-73,1-4-168,-1 21-453,-2 7 419,7 40 34,-2 6 39,7 39-39,0-5 0,2 5 17,-1-27 0,1-2-23,7 18 6,8 7 0,-13-40 6,-2-4 44,3 19-44,-10-14-6,3 18 0,-10-22-28,-1-1-589,0 0 404,0-12 135,-1-3-28,-4-12-830,-4-3-195,-10-8-303,-34-12 1434,1 4 50,-25-2 247,19 15-179,7 10-118,13 9-1212,15 10 1212,12 11-229,9 2-572,17-2 801,20-10 229,37-11-1178,-21-21 0,5-8 1433,8-1 1,2-6-57,2-10 1,-1-3-2,-6 0 0,-5-1-293,-9 2 1,-3-1-138,-6 0 0,-2-1 59,24-33 201,-20 19 1,-3-1 241,9-15-101,2-10-258,-37 50-140,-8 10-319,-2 10-51,-7 4 3139,-5 10-3172,-8 4 640,-2 7-237,2-3 291,7-4 224,4-7 600,6-3-1171,-3 4-100,-12 25 189,-7 12-33,-14 31-633,0 15-2644,2 0 2457,14-2 1,9-40 0,12-20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57.330"/>
    </inkml:context>
    <inkml:brush xml:id="br0">
      <inkml:brushProperty name="width" value="0.34286" units="cm"/>
      <inkml:brushProperty name="height" value="0.34286" units="cm"/>
    </inkml:brush>
  </inkml:definitions>
  <inkml:trace contextRef="#ctx0" brushRef="#br0">0 0 7498,'0'0'0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8:58.358"/>
    </inkml:context>
    <inkml:brush xml:id="br0">
      <inkml:brushProperty name="width" value="0.34286" units="cm"/>
      <inkml:brushProperty name="height" value="0.34286" units="cm"/>
    </inkml:brush>
  </inkml:definitions>
  <inkml:trace contextRef="#ctx0" brushRef="#br0">10 252 12483,'1'55'67,"0"0"0,-1 44-1553,-4-45 1491,0-6 818,1-13 78,3-11 509,12-12-648,9-7-3596,17-11 2924,6-10 482,6-11-572,0-14-145,-2-8-314,-3-7-2253,-2-4 2259,-4 0 139,-3 5 2543,-8 10-2262,-10 11 49,-9 11-16,-6 5-1764,-13 3 2167,-7-2 2331,-13-3-2258,-5-4-67,-1 0-236,6 2-173,5 5-515,10 7 3431,4 22-2921,2 27-304,-2 24-184,-1 23-1146,5-26 1,1 0-347,-2 27 1985,10 4 644,19-60-258,16-18-207,19-28-2346,13-13 2296,8-23-129,-37 20 0,1-1 957,-1-2 1,0-1-1129,0 0 1,-1 1-93,32-33 151,-9 10 72,-10 13-609,-10 15 464,-21 16 185,-5 20 3276,-19 15-3193,-11 27-27,2-13 912,-5 3-206,12-25-152,2-9 774,3-3-1261,-7 5-117,1 3 44,-7 15-50,2 9-90,-1 14-156,9 36-23,15-24 269,18 10 67,19-47-16,14-13-1683,-11-26 1,1-8 1631,28-18-12,-27 3 1,-3-3-593,13-30 604,-11 2 67,-12 9 146,-10 9-370,-17 26-111,-8 9 3446,-24 35-3127,-13 15-2800,-19 26 2671,11-8 0,0 3 33,-10 25-80,21-29 1,6-3 124,17-1 67,28-14 152,52-13-219,-3-10-286,-18-8 0,0-3-2991,14-8 2882,-13-6 0,-27 5 1,-14 1-1</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46"/>
    </inkml:context>
    <inkml:brush xml:id="br0">
      <inkml:brushProperty name="width" value="0.34286" units="cm"/>
      <inkml:brushProperty name="height" value="0.34286" units="cm"/>
    </inkml:brush>
  </inkml:definitions>
  <inkml:trace contextRef="#ctx0" brushRef="#br0">601 0 6609,'3'15'3276,"-1"-4"-2228,-2-11-1137,-37 0-399,26 0-615,-27 0 787,37 0 1884,1 0-1282,16 0-129,-5 0 22,13 0 17,-12 0 135,-4 0 487,-3 0-874,-22 3 50,2 6 135,-14 6 73,1 9-1,-7 6-61,-9 10-73,-10 7-28,11-11 1,-2 0 44,-24 19-84,26-21 0,1-2 0,-8 5-325,13-8-341,11-6-1189,11-7 1448,13-12 0,5-4 1</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46.502"/>
    </inkml:context>
    <inkml:brush xml:id="br0">
      <inkml:brushProperty name="width" value="0.34286" units="cm"/>
      <inkml:brushProperty name="height" value="0.34286" units="cm"/>
    </inkml:brush>
  </inkml:definitions>
  <inkml:trace contextRef="#ctx0" brushRef="#br0">33 27 516,'-18'-15'-516,"3"3"516,15 12 0,0 0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46.983"/>
    </inkml:context>
    <inkml:brush xml:id="br0">
      <inkml:brushProperty name="width" value="0.34286" units="cm"/>
      <inkml:brushProperty name="height" value="0.34286" units="cm"/>
    </inkml:brush>
  </inkml:definitions>
  <inkml:trace contextRef="#ctx0" brushRef="#br0">0 32 8265,'12'0'3276,"-2"0"-83,-10 0-3187,77 0-1,-36-5-5,9 3 0,1 0 28,4-8-22,-21 6-6,4 0 0,-18 4 0,-1 0-269,15 0-5,-6 0-432,14 0 174,-11 0 269,1 0 263,0 0 202,9-2 218,-15 1 229,1-1-206,-19 2 77,-5 0-486,-17 8-34,5 0-50,-11 9-236,9 9 163,4-3 67,-3 13 50,-1 1 1,-3 8 5,-5 8-6,-17 36-156,7-21-438,-9 21-531,15-33-2146,7-7 2981,6-9 1,5-19 0,4-10-1</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49.183"/>
    </inkml:context>
    <inkml:brush xml:id="br0">
      <inkml:brushProperty name="width" value="0.34286" units="cm"/>
      <inkml:brushProperty name="height" value="0.34286" units="cm"/>
    </inkml:brush>
  </inkml:definitions>
  <inkml:trace contextRef="#ctx0" brushRef="#br0">1 18 9727,'14'3'1971,"-3"0"-312,-11-3-1525,-8-10-134,6 7-185,-7-7 208,32 15-29,-8-1 6,20 8-73,-12 2 73,0 6 0,0 5 6,6 16-1,-9-10-5,5 8 0,-12-18-162,1-5 151,0-3-107,10 0 45,-4-3 62,8 0 6,-7-3-29,-1 4-11,6 9 45,-8-3 0,5 8 0,-9-7-50,1 0-297,1-2-253,18 2-302,-4-8-179,18 2-336,-2-7-1860,0-1 2838,3 2 0,-24-3 0,-7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45.053"/>
    </inkml:context>
    <inkml:brush xml:id="br0">
      <inkml:brushProperty name="width" value="0.08571" units="cm"/>
      <inkml:brushProperty name="height" value="0.08571" units="cm"/>
      <inkml:brushProperty name="color" value="#E71224"/>
    </inkml:brush>
  </inkml:definitions>
  <inkml:trace contextRef="#ctx0" brushRef="#br0">6 1235 11122,'3'10'1378,"-1"-2"-1546,-2-8-1770,0 0 1277,-4-3 392,7 1 269,-4-1 997,8 2 627,-5 1 2219,0 0-3435,-7 0-144,2 0-35,-3 0-139,2 0-90,3 0-387,0 0 197,1-4 78,2 2 112,1-3 67,2 1 68,1 1 94,-1 0-27,0-1-1,-3 2-49,0 0-29,-2-1-50,2-1-73,-1-1-12,1-1-44,3-2 56,0-3-151,4-3-28,4-3 56,3-3 44,5-2 79,3-4 101,13-10 118,-9 10-40,4-7-39,-16 18-84,-4 1-51,-3 5-5,-2 1 0,-1 2-16,5-2-18,-2 1-28,7-3-27,-1 1-34,4-5 50,4-2 17,3-5 50,3-4 79,14-16 50,-12 8 51,6-6-124,-19 17-44,-5 4-6,-3 6 0,-2 1-6,1 1-5,2 1-62,1-2-100,9-5 55,-3 1 6,5-7-230,-2 3 130,1-5 150,3-3 62,2-1 50,-3 1 359,1 0-336,-11 12-73,-2 2-6,-11 11-27,1 2-1,-1 0 29,2 0-63,1-2 12,2 0-106,5-3-342,15-9 319,-4 1 68,11-9 61,-9 1 44,2 0 12,-4-1 135,-2 2-40,-5 3-56,2 0-72,-5 6 27,4-1-84,-3 3-117,3 2-96,1-1-128,3 1-123,1-1-634,11-1 729,-7 2 230,8-3 229,-9 3 380,-1-3 74,1 0 84,-5 1-51,-2 1-202,-7 2-122,-4 2-90,-3 1-68,0 2-5,3-2-73,2 1-145,5-1-107,5 0 23,2 1-45,4 0 195,1-2 152,2-1 90,-2-2 369,-2 0 740,-2-2-717,-10 4-191,-2 0-185,-8 4-106,-1 0-240,3 1-47,0 0 52,5 0 17,0 0-40,5 0 79,0 0 101,1 0 72,-1 0 6,-1 0 6,-1 0 145,-2 0 17,-3 1-28,-2-1-62,-2 1-78,0-1 6,-1 1-1,2-1-5,1 2 6,2 0-79,7 3-28,-2-1-11,7 3-11,-4 0 11,0-1 67,1 1 45,-3-2 6,-2 0 582,-5-1-465,-1 1-33,-3 0 95,-1 3-28,0 3-28,0 2-28,0 4-73,0 0-180,0 7-49,0-7 10,0 2 118,0-11 73,0-1 6,0-2-6,0 1 56,0 1 112,0 2 34,0 1 111,-5 10-189,0-4-18,-6 6-50,1-4-22,-1-4-34,0 1-73,2-5-67,0-2 73,2-2 55,2-2 12,-1-1 140,1 1 73,-2 0 67,-1 2-101,-4 1-55,-3 1-1,-2 1-45,0 0 6,1 0-11,1-2-39,5 1-34,1-3-45,5-2-28,1-1 23,2-2 44,0 1 12,0 1-6,-2 0 100,-2 5 24,-2 1 16,-2 2-23,0 0-44,1 0-17,1-4-50,0 1-1,2-5 1,1 1-6,3-3-84,0 1 28,0 1-11,0 2 67,-2 3 0,-2 4 67,-1 4 28,-3 1 51,-2-1 10,0-2 24,0-3-40,1-1-51,1-3-22,1-2-22,0-1-39,3-2-6,-2 1-51,4-1 1,0-1-6,1 1 22,0 1 34,-1 1 0,-1-1 45,-2 4-6,-1-3-33,-2 4 112,-8 1-46,3-2-21,-6 4 0,5-6-1,0 3-38,0-3-7,3 2-5,3-3-39,3 0 5,2 0-6,2-1 63,-1 0-18,1-1 35,-1 1 39,0 0 44,-4 1 6,-1 1-68,-5 3 23,-12 7-28,3-1-22,-7 4-34,12-7 0,5-2 0,5-5 0,3 0-6,3-3 29,0 1-18,-1 0 63,-1 0-1,-3 3 34,-3 0-12,-1 3 12,-5 1 33,-2 1-66,-4 2-63,0 0-5,1-1 0,6-3-78,4-1-17,6-3-23,2-2 73,2 0 56,-2 0 62,-2 1-67,-2 3 39,-3 0-40,-3 4 29,-3 0-23,-2 3 23,-2 0-29,0 1-5,2-1 0,4-3-61,4-2 5,5-2-28,2-3 11,2 0 112,0-2-33,0 2-1,-2 0 62,-1 3-61,-4 0 28,-1 3 10,-2 1-44,-1 0 12,0 1 21,-1-1-33,3-1 0,1-2-33,3-2-12,3-1-11,-1-1 11,2 0 45,-2 1 0,1 2 0,-3 2 11,-2 2 28,-3 2 45,-11 10-72,2-3 27,-7 7-39,8-8 0,3-4-34,5-4 1,5-5-74,2-2-447,3-2 565,-1 1 56,0 0 17,-3 2-78,-3 2 61,-1 1-17,-4 1-16,2 2 16,-1-3-44,2 0 33,1-2-39,4-1-5,1-2 5,2 0-6,0-1-28,-1 2 34,-1 0-5,-2 4 5,-3 0 0,-5 3 0,-3 3 11,-3 2 23,-3 0-29,2-2 6,4-2-11,4-4-5,5-3-29,4-2 34,2-1 0,0 1 34,-1 0-34,-3 2 11,-1 1 56,-3 1-22,-3 0 5,-3 1-44,0-1 5,-2 0-11,3-2 0,3-1-78,2-2 72,6 0 1,1 0 195,2 0-145,-3 0-12,-1 0-27,-4 0 0,-1-1-1,-2-1 6,-1-3-11,1-1-56,2 0-61,1-2-40,3 1 28,2-1 40,1 1 89,2 0 44,-1 2 35,0 1 5,-1 1-11,0 0 16,0 1-83,0-3 33,-1 1-45,-2-6 1,2 2-96,-2-4-101,4 1-38,0-1-108,1-4 90,0-2 124,0-3 128,3 1 0,-1 2-251,1 1-471,-2 9-767,-8 3-4263,-5 15 5758,-8 2 0,7-1 0,3-4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49.283"/>
    </inkml:context>
    <inkml:brush xml:id="br0">
      <inkml:brushProperty name="width" value="0.34286" units="cm"/>
      <inkml:brushProperty name="height" value="0.34286" units="cm"/>
    </inkml:brush>
  </inkml:definitions>
  <inkml:trace contextRef="#ctx0" brushRef="#br0">1 1 0,'11'15'112,"-2"-3"20,-9-12 1,0 0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50.233"/>
    </inkml:context>
    <inkml:brush xml:id="br0">
      <inkml:brushProperty name="width" value="0.34286" units="cm"/>
      <inkml:brushProperty name="height" value="0.34286" units="cm"/>
    </inkml:brush>
  </inkml:definitions>
  <inkml:trace contextRef="#ctx0" brushRef="#br0">307 50 9576,'-11'-19'-297,"2"5"941,9 14 2151,6-6-2291,-4 3 331,4-3-841,5 5 0,2 7-38,13 6-1,13 26 45,-8-3 0,7 16 0,-14-13 0,-5-2 0,1-3-310,3 4 164,-4-10 40,3 1-247,-4-11 101,3-2-50,3 0-612,18 10 460,-9-7 333,9 6-97,-17-9 112,-4-1-29,-3-1 135,-9-6 1406,-2-2-974,-35-4 413,-16-1-408,-14 0-39,-4 0-57,19 0-94,5-4-119,5-1 74,-7-9-28,12 2-34,-7-2-90,12 4-16,0 0-3311,-15-1 3173,8 2 109,-15 0-5,7 5 0,-3 2-56,-4 1 45,-14 1-218,21 1-651,-2 2-553,28 2 3491,8 3-2058,20 1 0,-12-4 0,14 0 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55.883"/>
    </inkml:context>
    <inkml:brush xml:id="br0">
      <inkml:brushProperty name="width" value="0.34286" units="cm"/>
      <inkml:brushProperty name="height" value="0.34286" units="cm"/>
    </inkml:brush>
  </inkml:definitions>
  <inkml:trace contextRef="#ctx0" brushRef="#br0">99 45 10718,'9'10'2062,"-2"-3"-494,-7-7-1971,-46-17-852,35 11 1255,-34-11 11,49 15 3148,0 2-2475,2-4-500,-17-2-184,9 1-940,-12 0 900,33 17 35,12 23 5,6 5-6,4 16 6,-19-15-5,-2 0-1,-9-7 45,1 9-28,-5-12-5,1 8 0,-2-10-6,1 5-3277,8 22 3173,-3-10 154,8 15-39,-6-18-22,1-5 22,-2-6-11,-2-5 6,0-7 11,-3-6 3259,-1-1-3149,-1-2-116,1 0 0,15 12-11,-8-9-5,10 9-74,-12-13 12,-4-2 202,-2-4 1119,-4-1-1170,-3-18-17,-5-12-190,2-10-56,-2-5 67,5 7 5,1 3-83,6 2-68,2-4 258,0 12 90,-1-5 16,-6 10-106,-4-2-3277,-22-15 2972,0 6 305,-19-8-246,10 12-573,4 5 819,5 2 0,12 9 0,5 1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56.386"/>
    </inkml:context>
    <inkml:brush xml:id="br0">
      <inkml:brushProperty name="width" value="0.34286" units="cm"/>
      <inkml:brushProperty name="height" value="0.34286" units="cm"/>
    </inkml:brush>
  </inkml:definitions>
  <inkml:trace contextRef="#ctx0" brushRef="#br0">21 89 8545,'-12'-10'3276,"3"2"-2704,9 8-499,42-26 190,7 14-72,18-16 94,-12 23 35,-28 5-102,-8 0-112,5 6-44,-6 2-12,12 9 23,0 4-6,9 5 40,33 22-102,-13-13 46,22 10-46,-27-21-5,-3-7 40,-8-6 83,-7-6-123,-17-3-308,-6-2-667,-18-8 169,-6-5 806,-21-64 0,16 50 0,-7-39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9:56.701"/>
    </inkml:context>
    <inkml:brush xml:id="br0">
      <inkml:brushProperty name="width" value="0.34286" units="cm"/>
      <inkml:brushProperty name="height" value="0.34286" units="cm"/>
    </inkml:brush>
  </inkml:definitions>
  <inkml:trace contextRef="#ctx0" brushRef="#br0">145 1 3412,'14'3'3276,"-3"-1"-1909,-11-2-1642,-24 0 1832,18 0-1568,-14 1 738,26 7-581,3 5-2291,1 11 3153,-3 9-106,-4 11 581,-3 8-968,-12 7-145,-5 1-67,-12-3-163,-11 16-157,13-22-3260,-3 29 0,30-39 2708,11 8 0,0-31 1,1-9-1</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10.447"/>
    </inkml:context>
    <inkml:brush xml:id="br0">
      <inkml:brushProperty name="width" value="0.34286" units="cm"/>
      <inkml:brushProperty name="height" value="0.34286" units="cm"/>
    </inkml:brush>
  </inkml:definitions>
  <inkml:trace contextRef="#ctx0" brushRef="#br0">600 72 7828,'-10'-25'-896,"8"5"3569,12 16-2258,7-1-40,0-1-39,-3 0 1289,-4 3-1082,-5 1 144,3 14-687,0 8 2521,9 18-2488,2 10-33,6 6-100,11 27 88,-9-22 12,5 10-56,-17-35-16,-4-6 32,-7-8-60,-2 5 396,-10-7-21,-4 5-174,-10-5-34,-4-3-112,-20 5-61,7-9 33,-17 0 39,9-9 34,-4-2 0,-5-4 6,-24-11 145,22 2-11,-10-6-134,36 9-6,12 3-146,9 3-414,6 2 235,2 2 325,-4 6 90,-3 4 246,-20 18-207,5-3-45,-11 10-84,6-7-84,4 2 78,2 1 6,5 22 6,9-9-6,3 19-68,8-13 18,5-1-3227,4-1 3123,12 7 154,-5-16 0,4 1 0,-9-20-6,-1-6 1,4 0 5,0-4 33,8-2 1,7-4 3242,10-3-3121,14 0-278,45-16 72,-21-1 51,-26 1 0,-2-2 0,6-12 12,-15 0-472,-34-23 118,-23 23 241,-30-14 101,-11 33 0,-3 5-1164,-8 41-735,28-3 1899,5 29 0,30-34 0,5-7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11.203"/>
    </inkml:context>
    <inkml:brush xml:id="br0">
      <inkml:brushProperty name="width" value="0.34286" units="cm"/>
      <inkml:brushProperty name="height" value="0.34286" units="cm"/>
    </inkml:brush>
  </inkml:definitions>
  <inkml:trace contextRef="#ctx0" brushRef="#br0">14 61 16880,'-8'-13'-157,"2"2"95,16 6 51,5 0-6,14-1-16,52-4 27,-31 5-56,32-1-5,-53 6 67,-9 0 168,-6 10-56,-7 0-22,-2 10-29,-2-2-21,2 0-29,2 1-106,6 2-6,-1-6 45,1 0 22,-6-8 34,-4-3-229,-11 3 335,-9-2-22,-15 8-11,-8-1-73,-1 3-207,0 2-169,19-5 91,6 1 150,26-5-33,9 0 106,17 0 62,35 0 102,-17-4-46,15 0-51,-36-2 68,-14 5 1333,-28 29-1110,-9-8-60,-21 21-236,6-19-51,3-4-867,8 3-348,11-14-2011,10 3 3221,8-15 0,0-1 0,-1-2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12.495"/>
    </inkml:context>
    <inkml:brush xml:id="br0">
      <inkml:brushProperty name="width" value="0.34286" units="cm"/>
      <inkml:brushProperty name="height" value="0.34286" units="cm"/>
    </inkml:brush>
  </inkml:definitions>
  <inkml:trace contextRef="#ctx0" brushRef="#br0">0 1 16258,'23'20'-101,"0"2"101,-5 3 224,8 20-50,-9-8-29,0 14 23,-10-15-44,-3 0-68,25 41-56,-4-26-73,26 33-235,-7-34 78,3 0 244,-14-10 0,-1 1 233,3 6-7,5 20-88,-35-43-46,-3-4-95,-1 1-11,0-8-89,4 4-219,1-6 5,3 2 130,2 0-309,6 6 134,-4-6-44,1 2 84,-8-8-486,-1-3 1,-3-2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13.134"/>
    </inkml:context>
    <inkml:brush xml:id="br0">
      <inkml:brushProperty name="width" value="0.34286" units="cm"/>
      <inkml:brushProperty name="height" value="0.34286" units="cm"/>
    </inkml:brush>
  </inkml:definitions>
  <inkml:trace contextRef="#ctx0" brushRef="#br0">48 19 11221,'-27'-9'-409,"6"2"653,21 7-239,0 0 952,14-1 24,-8 0-169,9 0 1361,-12 1-2106,2 0 6,4 9 335,22 24-245,0 6 27,16 24-55,-10-11-18,-2 2 124,-5-6 129,4 8-298,-8-18-38,7 4-28,-3-20-1,10-8-179,19-8 1,6-3-57,19-1 32,-13-2 0,-2-1 153,-6 0 6,-17-2 39,-14 3 0,-18 0-67,-7 0-1026,-7 0 1,0 0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13.567"/>
    </inkml:context>
    <inkml:brush xml:id="br0">
      <inkml:brushProperty name="width" value="0.34286" units="cm"/>
      <inkml:brushProperty name="height" value="0.34286" units="cm"/>
    </inkml:brush>
  </inkml:definitions>
  <inkml:trace contextRef="#ctx0" brushRef="#br0">168 66 14314,'-15'-13'521,"4"2"-471,11 11 113,1-12 122,1 5 422,0-8 267,0 10-128,-2 2-656,-3 20 555,-15 75-683,3-12-484,2-11 1,-1 1 213,-4 18-312,1-4-948,-4 12 494,8-35-147,0 0-340,9-45 368,6-9 1,2-7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6.708"/>
    </inkml:context>
    <inkml:brush xml:id="br0">
      <inkml:brushProperty name="width" value="0.08571" units="cm"/>
      <inkml:brushProperty name="height" value="0.08571" units="cm"/>
      <inkml:brushProperty name="color" value="#E71224"/>
    </inkml:brush>
  </inkml:definitions>
  <inkml:trace contextRef="#ctx0" brushRef="#br0">1 0 6647,'1'11'-420,"0"-2"330,-1-9 39,0 0 1,0 0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22.689"/>
    </inkml:context>
    <inkml:brush xml:id="br0">
      <inkml:brushProperty name="width" value="0.34286" units="cm"/>
      <inkml:brushProperty name="height" value="0.34286" units="cm"/>
    </inkml:brush>
  </inkml:definitions>
  <inkml:trace contextRef="#ctx0" brushRef="#br0">1 1 7789,'0'0'0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22.838"/>
    </inkml:context>
    <inkml:brush xml:id="br0">
      <inkml:brushProperty name="width" value="0.34286" units="cm"/>
      <inkml:brushProperty name="height" value="0.34286" units="cm"/>
    </inkml:brush>
  </inkml:definitions>
  <inkml:trace contextRef="#ctx0" brushRef="#br0">1 0 10041,'0'0'0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22.944"/>
    </inkml:context>
    <inkml:brush xml:id="br0">
      <inkml:brushProperty name="width" value="0.34286" units="cm"/>
      <inkml:brushProperty name="height" value="0.34286" units="cm"/>
    </inkml:brush>
  </inkml:definitions>
  <inkml:trace contextRef="#ctx0" brushRef="#br0">375 1 7862,'-3'13'3276,"-65"28"-2413,28-23-715,-7 3 1,0 1 8,-4-2-3434,-7 8 2457,29-14 1,-1 3 0,29-15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23.922"/>
    </inkml:context>
    <inkml:brush xml:id="br0">
      <inkml:brushProperty name="width" value="0.34286" units="cm"/>
      <inkml:brushProperty name="height" value="0.34286" units="cm"/>
    </inkml:brush>
  </inkml:definitions>
  <inkml:trace contextRef="#ctx0" brushRef="#br0">740 0 14583,'-27'1'90,"-7"9"-85,-9 9-5,-17 16-252,3 3 0,-4 4-149,13-8 1,-1 0-343,-22 16 0,2 0-2,24-17 0,3-3 745,-32 24 0,36-26 0,16-13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25.347"/>
    </inkml:context>
    <inkml:brush xml:id="br0">
      <inkml:brushProperty name="width" value="0.34286" units="cm"/>
      <inkml:brushProperty name="height" value="0.34286" units="cm"/>
    </inkml:brush>
  </inkml:definitions>
  <inkml:trace contextRef="#ctx0" brushRef="#br0">967 42 8046,'13'3'-615,"-3"-1"3387,-10-2-1445,13-21-128,-10 16-28,11-15-925,-14 20 605,0 0-767,-12 0-67,0 0-17,-8 0 0,-3 0-5,-5 9 5,-13 7 64,-4 8 0,-4 5-421,-36 20 449,22-12 1,-2 1-59,15-8 0,1-1 2,-1 1 1,0 0-37,3-2 0,0 0 0,-36 23-1320,10-3-528,17-10 1848,15-5 0,20-17 0,12-7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26.287"/>
    </inkml:context>
    <inkml:brush xml:id="br0">
      <inkml:brushProperty name="width" value="0.34286" units="cm"/>
      <inkml:brushProperty name="height" value="0.34286" units="cm"/>
    </inkml:brush>
  </inkml:definitions>
  <inkml:trace contextRef="#ctx0" brushRef="#br0">696 1 4360,'15'6'532,"-3"-2"844,-12-4 1900,5 0 0,-33 10-2655,-1 1-291,-42 15-114,15-4 0,-3 2-177,-30 18 104,29-14 0,2 0-378,-9 14 1484,11 0-1249,16 3 0,4-1 0,5-8 0,-17 29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27.487"/>
    </inkml:context>
    <inkml:brush xml:id="br0">
      <inkml:brushProperty name="width" value="0.34286" units="cm"/>
      <inkml:brushProperty name="height" value="0.34286" units="cm"/>
    </inkml:brush>
  </inkml:definitions>
  <inkml:trace contextRef="#ctx0" brushRef="#br0">1122 0 9436,'14'15'2240,"-2"-4"-2990,-12-11 246,-1 5 2262,-7 3-385,-10 7-309,-26 10-241,-36 19-1663,19-11 1,-5 4 1096,-12 6 1,-7 4-87,11-5 1,-3 3 0,4-3-172,-1 2 0,4-2 0,-10 7 0,9-2-199,18-2-1118,8 0 624,-1 12 0,23-27 0,2 0 1</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28.237"/>
    </inkml:context>
    <inkml:brush xml:id="br0">
      <inkml:brushProperty name="width" value="0.34286" units="cm"/>
      <inkml:brushProperty name="height" value="0.34286" units="cm"/>
    </inkml:brush>
  </inkml:definitions>
  <inkml:trace contextRef="#ctx0" brushRef="#br0">719 53 12315,'-16'-17'2923,"3"4"-2850,13 13-129,-3-10-11,2 8 919,-2-9-544,-10 11 778,-68 30-940,7-3-146,9 0 0,-1 4-486,18-6 0,3 2-71,-1 4 0,0 4-60,-5 8 1,3-1 0,-4 7 0,4 1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29.089"/>
    </inkml:context>
    <inkml:brush xml:id="br0">
      <inkml:brushProperty name="width" value="0.34286" units="cm"/>
      <inkml:brushProperty name="height" value="0.34286" units="cm"/>
    </inkml:brush>
  </inkml:definitions>
  <inkml:trace contextRef="#ctx0" brushRef="#br0">474 0 12970,'12'10'527,"-3"-3"-415,-9-7 39,-6 16 459,5-12 174,-6 13 1518,7-17-1294,-4 0-756,-8 0 12,-7 2-191,-14 3-78,-34 18-152,10 0-466,-26 14-827,28-5-1418,3 1 2048,2 2 1,24-15 0,4-3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31.489"/>
    </inkml:context>
    <inkml:brush xml:id="br0">
      <inkml:brushProperty name="width" value="0.34286" units="cm"/>
      <inkml:brushProperty name="height" value="0.34286" units="cm"/>
    </inkml:brush>
  </inkml:definitions>
  <inkml:trace contextRef="#ctx0" brushRef="#br0">385 46 8175,'-1'-12'56,"-1"2"-56,2 10 146,22 0-141,-15 0 1,15 0 3270,-20-1-262,-2 0-2913,-3-9-101,2 7-482,-2-5 387,-10 8 129,-3 7 5,-18 4-33,-2 9 50,-8 2 364,-45 18-376,35-18-44,-27 11-100,53-25-696,9-1 796,9 9 0,6-11 0,4 9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7.123"/>
    </inkml:context>
    <inkml:brush xml:id="br0">
      <inkml:brushProperty name="width" value="0.08571" units="cm"/>
      <inkml:brushProperty name="height" value="0.08571" units="cm"/>
      <inkml:brushProperty name="color" value="#E71224"/>
    </inkml:brush>
  </inkml:definitions>
  <inkml:trace contextRef="#ctx0" brushRef="#br0">16 0 6714,'1'10'168,"1"-2"-151,-2-8-1,0 0-514,-5 35-68,1-26 566,-2 26 0,4-35 0,1 0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32.615"/>
    </inkml:context>
    <inkml:brush xml:id="br0">
      <inkml:brushProperty name="width" value="0.34286" units="cm"/>
      <inkml:brushProperty name="height" value="0.34286" units="cm"/>
    </inkml:brush>
  </inkml:definitions>
  <inkml:trace contextRef="#ctx0" brushRef="#br0">761 51 2609,'-13'3'443,"2"0"1622,11-3-2071,-20 8 1251,17-6-1144,-10 6 682,30-18-352,-2-4 2845,0-3-2345,-9 2-460,-5 8-270,-1 1 359,-24 3-560,5 0-5,-20 3-119,11 6-111,-2 3 112,-20 18 123,3-3 34,-20 13 94,7-5-38,-4 4-37,5 0 0,1 2-86,-10 9-214,17-10 1,7 0-3031,18-5 2908,13-6 0,7-12 1,5-6-1</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33.618"/>
    </inkml:context>
    <inkml:brush xml:id="br0">
      <inkml:brushProperty name="width" value="0.34286" units="cm"/>
      <inkml:brushProperty name="height" value="0.34286" units="cm"/>
    </inkml:brush>
  </inkml:definitions>
  <inkml:trace contextRef="#ctx0" brushRef="#br0">1228 40 9240,'12'6'672,"-2"-1"1092,-10-5-1182,1-12 41,-1 5 110,1-10 281,-1 9-891,0 4 230,-9 1-174,-8 8-89,-14 7-1,-55 36-89,27-14 0,11-5 0,0-1 0,-4 3-123,-1-2-1014,-32 12 308,17-11 605,22-9 0,0-1 146,-21 6 28,1 2 44,0 0-165,19-3 0,0 1-501,-23 14-14,22-8 0,2 1-2591,-9 12 2706,5 2 0,24-23 1,11-6-1</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35.145"/>
    </inkml:context>
    <inkml:brush xml:id="br0">
      <inkml:brushProperty name="width" value="0.34286" units="cm"/>
      <inkml:brushProperty name="height" value="0.34286" units="cm"/>
    </inkml:brush>
  </inkml:definitions>
  <inkml:trace contextRef="#ctx0" brushRef="#br0">896 1 4132,'15'4'3276,"-3"-2"-492,-12-2-2745,-40 7 687,25-4-692,-30 5 359,37-6 531,5-1 483,5-12-1043,-1 7-638,3-7 285,-23 14 39,-3 5 6,-25 7-3157,-2 6 3448,1-1 1,-3 3-119,-32 16-366,7 0 1,0 1 139,30-14 0,2-1-1048,-11 7 1,1 3 1044,13 6 0,6-2 0,-1-6 0,-1 21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36.407"/>
    </inkml:context>
    <inkml:brush xml:id="br0">
      <inkml:brushProperty name="width" value="0.34286" units="cm"/>
      <inkml:brushProperty name="height" value="0.34286" units="cm"/>
    </inkml:brush>
  </inkml:definitions>
  <inkml:trace contextRef="#ctx0" brushRef="#br0">671 21 10399,'-3'-11'1697,"0"1"1579,3 10-1992,-11 6-629,-11 3-112,-20 9-3341,-49 19 2932,16-6-131,23-10 0,0 0-146,-14 9 31,8-1-476,10-3-2588,3 7-101,14-8 0,2 5 3019,7-5 1,12-13-1,0-1 1</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37.751"/>
    </inkml:context>
    <inkml:brush xml:id="br0">
      <inkml:brushProperty name="width" value="0.34286" units="cm"/>
      <inkml:brushProperty name="height" value="0.34286" units="cm"/>
    </inkml:brush>
  </inkml:definitions>
  <inkml:trace contextRef="#ctx0" brushRef="#br0">3 0 8444,'-1'14'1754,"0"-3"-5031,1-11 3124,0 13 1,0-10-1,0 11 1</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37.991"/>
    </inkml:context>
    <inkml:brush xml:id="br0">
      <inkml:brushProperty name="width" value="0.34286" units="cm"/>
      <inkml:brushProperty name="height" value="0.34286" units="cm"/>
    </inkml:brush>
  </inkml:definitions>
  <inkml:trace contextRef="#ctx0" brushRef="#br0">755 0 9066,'14'14'3276,"-3"-3"-1685,-11-11-1445,-97 98-1785,41-56 1,-3 3 1082,5 0 1,-2 5-1,1-5 660,-19 5 0,6-9 572,22-14 0,4-4-676,-30 15 791,18-9-4068,24-8 2457,16-10 1,11-4 0,5-7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39.005"/>
    </inkml:context>
    <inkml:brush xml:id="br0">
      <inkml:brushProperty name="width" value="0.34286" units="cm"/>
      <inkml:brushProperty name="height" value="0.34286" units="cm"/>
    </inkml:brush>
  </inkml:definitions>
  <inkml:trace contextRef="#ctx0" brushRef="#br0">995 26 15339,'10'-13'947,"-3"4"-1070,-6 5 229,-34 13-33,-1 5-39,-35 11-34,0 5-163,-8 3-190,9-7 0,0 0 213,-11 3-17,21-7 0,5-4-279,15-6-35,1 2-705,-29 15-275,3 3-1355,-20 12 2806,20-6 0,30-18 0,12-6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39.839"/>
    </inkml:context>
    <inkml:brush xml:id="br0">
      <inkml:brushProperty name="width" value="0.34286" units="cm"/>
      <inkml:brushProperty name="height" value="0.34286" units="cm"/>
    </inkml:brush>
  </inkml:definitions>
  <inkml:trace contextRef="#ctx0" brushRef="#br0">410 23 12741,'42'-1'918,"-8"-1"-543,-29-3 118,0 1 56,-1-1 1120,0-1-1568,-26 15 235,-63 42-336,7-7-530,17-7 0,2 0-260,-11 3-459,10-8 1249,21-11 0,16-10 0,16-9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1.543"/>
    </inkml:context>
    <inkml:brush xml:id="br0">
      <inkml:brushProperty name="width" value="0.34286" units="cm"/>
      <inkml:brushProperty name="height" value="0.34286" units="cm"/>
    </inkml:brush>
  </inkml:definitions>
  <inkml:trace contextRef="#ctx0" brushRef="#br0">316 1 8119,'6'13'3276,"-1"-3"0,-5-10-2698,-7 4-359,-4 2 140,-28 10-253,5-3-50,-18 7-56,11-5-168,2 0-504,3-1-2605,7-4 2762,7-3 0,12-3 1,4-3-1</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0:49.955"/>
    </inkml:context>
    <inkml:brush xml:id="br0">
      <inkml:brushProperty name="width" value="0.34286" units="cm"/>
      <inkml:brushProperty name="height" value="0.34286" units="cm"/>
    </inkml:brush>
  </inkml:definitions>
  <inkml:trace contextRef="#ctx0" brushRef="#br0">4 1 8993,'-2'12'3276,"1"-2"0,2-10-3241,10-1-35,5 1 112,61 0-112,-23 2 6,41 4 95,-39 2-12,4 5-53,-13 1 1,5 1-127,0-1 1,2 1-1550,14 4 1,1 0 1178,-2-4 0,-6-3 0,7 4 0,-17-8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7.249"/>
    </inkml:context>
    <inkml:brush xml:id="br0">
      <inkml:brushProperty name="width" value="0.08571" units="cm"/>
      <inkml:brushProperty name="height" value="0.08571" units="cm"/>
      <inkml:brushProperty name="color" value="#E71224"/>
    </inkml:brush>
  </inkml:definitions>
  <inkml:trace contextRef="#ctx0" brushRef="#br0">1 0 6518,'1'10'532,"1"-2"-476,-2-8-200,0 0 0,0 0 1</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2:55.497"/>
    </inkml:context>
    <inkml:brush xml:id="br0">
      <inkml:brushProperty name="width" value="0.34286" units="cm"/>
      <inkml:brushProperty name="height" value="0.34286" units="cm"/>
    </inkml:brush>
  </inkml:definitions>
  <inkml:trace contextRef="#ctx0" brushRef="#br0">10 256 11978,'14'13'1782,"-3"-2"-2269,-26-47 151,11 27 240,-11-27 85,15 36 0,5 6-39,-2-2 50,5 4 207,-4-5 392,-1-2-526,4 0-90,7-1 0,17 0 17,24 0 39,35 0-1132,-28-2 1,9-1 0,-4 1 1088,9 0 0,0 0 6,27-2 1,-7 0-91,-3 2 93,-19 1 34,-13 0-33,25-3 5,-28 1-5,12-2-1,-32 2 1,1 0-2238,6 0 2244,51 1-12,3 0 626,-23 0 1,2 1-630,-9-1 1,-1 1 39,0-1 1,0 1-38,2-1 0,-4 0 5,27-2-5,-2-3 51,-36-1 16,-7-2 174,-11 2 3035,-9-1-3167,-10 2 1382,5-1-1502,4 1-51,12-1-10,12 1-243,36-2 264,-20 5 40,20 0 11,-34 4 0,-5 0 17,7 0 22,-19 0 17,2-1-50,-19-1-6,-1-3 0,4-2-56,36-6 5,0 3 29,-9 2 0,3 2-18,38 1 40,-38 4 0,2-1 0,-3 2 0,1 0-291,17 1 1,-1 1 270,-16 1 1,-1-1 19,8 2 0,-2-1-99,12 4 99,-11-2 0,10-2 0,-19-1 0,10 0-6,-16 1 6,6 3-5,10 3-138,-5 0 0,2 2-75,33 7 19,-27-5 0,0 0-109,22 8-56,-7 1-2738,-8-2 3018,5 0 84,-27-6 0,-1-2 191,-30-9 262,-8 0-111,-5-2-136,1 2-278,1-1 3348,9 7-3205,-2-2-38,4 3-27,-7-6 67,-3 1 722,-3-3-840,-2 5 0,-1 1 40,0 7-51,2 0 17,1 2 5,5 8 40,-2-5 5,2-2 28,-6-8 370,-1-8-448,0 2 39,3 5 0,1 1 5,6 14-5,-4-9 6,2 6-6,-5-10 5,-1-3 46,-1-2 391,-2-3-442,4 3 0,-1-2 0,3 3-5,-2-3 201,-2 1-258,1 0 51,-3 0 5,2 3-5,-1 1 0,1 14 5,0-2 6,-1 9-11,-1-9-17,0-2 28,0-4 6,0-2-34,0-5 28,0 0 5,0 0-5,0 3 0,0 4 6,0 15-1,0-4 1,0 12-6,0-9 6,0 2 44,0 19-50,0-18 0,1 12 0,2-23 0,5 1 6,11 16-6,0-7 11,7 12-6,-7-11 7,0 0-12,-3 0 11,0 6-11,-6-12 5,-2 3 35,-4-14-35,-3-6 1,1 4-1,-1-4-5,2 4-5,0 0 5,0 1 0,2 5-6,1 14 6,-1-2 6,-2 10-1,0-10-5,-3-1 12,1-2-1,3 7-11,0-9-6,5 7 6,3-11 0,1 2 0,11 10 0,-7-7 6,6 6-6,-12-11 11,-1-2 28,-5-1-28,-1 7 34,-3-8 0,1 5-39,-2-9 5,0-1-6,1 2 7,1 8 32,2 5-32,0 13-3208,1 14 3201,-4-6 51,0 7-45,-1-13-11,0-3 6,0-2 11,0 8-17,4-12 5,1 7-5,6-16 3276,1 0-3160,3-3-99,5 7-11,-5-9-1,2 4-5,-9-13 6,-3 1 0,-3-5-1,0 1 1,-2-5-1,2 5 7,-1-5-7,3 2-5,2-4 0,0 1 6,0-2-6,1 0 0,4 0 0,3 0 0,5 0 0,-2 0 0,1 0 17,8 0-6,-12-2-5,7 0 5,-12-1-11,2-3 6,13-4-40,0 1-39,15-3-6,1 3 35,11 0 44,14 3 2,-7 3 1,4 1 3,38 0-489,-32 1 1,-1 2 476,24 6 6,-8 3 3,-14 4 0,0 2 2,19 4-204,-21-5 1,0-1 198,19 0 2,-37-8 1,6-1-982,9-2 1,9-1 0,-4 1 978,10 0 0,0-1-2,-9 0 0,4-1 1,-9 1-38,-9 0 1,-7 1-2,30 4 645,-16 4-616,27 10 5,-21-2 81,20 7-81,-35-7 3247,-3-1-3241,-3-2 0,1-2 6,18 2-3,-13-4 0,0-2-3,15-6 119,1-2-124,-1-2-1391,-5 0 1396,-9 0 267,-10 0-267,-11 0-33,-8 0 33,-9 0-6,0 0 0,0 1 1436,9 1-1441,10 2 11,15 0-3277,17 1 3162,13 0-295,6-3 376,4 0-37,-5-2 32,-7 0 33,-13 0-11,0 1 12,-29 1-1,-1-1 6,-28 1 3276,-4-2-2846,-1 9 144,0 1-574,1 8 6,1 10 5,-2-6 126,-1 5-75,-2-11 33,0-3-45,0-1-44,0 2 44,0 3-44,0 5-1,2 7 1,4 4 5,4 5 0,4 1-11,-1 2 6,-2-2-6,-3 0 62,-2-1 44,-4 0-44,-1-3 78,-1 0-3417,-1-3 3240,-1 0 43,-1 0-1,1 22-5,2-11 11,12 37-5,-2-31-6,6 16 0,-5-18 3276,-6 1-3059,-1 1-4,-3 22-208,-1-16 6,0 16 1,0-24-12,0-3 39,2 12-34,3-18-5,1 9 0,3-20 6,-3-1 0,0-1 94,-3 16-49,-1-9 16,-2 15-5,-1-13-57,-1 3 46,-2 0-46,0 15-10,2-12 5,1 11 0,6-16 0,3 1 5,4 2-3282,3 2 3196,-2 2 92,2 4 45,-3 2 0,-1-1-6,-2-2-10,1 14-1,-2-19-39,1 10 0,-1-23 3276,0-2-3216,1-5-66,4 1 6,-3-7 0,3 0 0,-6-6 0,-2-1 39,1 2-39,-2-3 28,0 3-16,-1-2-12,0 0 0,1 2 44,1 0-38,-1-2 537,0-2-610,-1-2 67,2 1-34,1 1 29,2 2 5,3 2 5,-2-3-10,2 0 10,-5-5-5,0 0 0,0-1 0,6 1 0,0 0 0,4 0 12,3-1-12,6 0 50,36-7-50,-2 0 0,32-7 0,-12 0 0,5 1 0,-2 3-11,-29 5 0,-1 1 11,21 0 5,13 1 1,-35 3-6,-2 0 0,2 0 0,32 0 5,-11 1-225,-17 1 0,1 0 220,-4 2 0,1 1 0,10 0 0,6 1-1093,1 1 1,7 0 0,-5 0 1090,9 1 1,-1-1-16,20 2 0,-6 0-64,-3-1 70,-21-2 11,-9 0-2157,-2 0 2152,1-3 5,-4 3 234,-10-5-229,-12 1 2249,-12-2-2209,-7 0 28,-6 0-129,0 0 3332,0 0-3160,7-3-116,22-7-6,-3 0 1,15-5-7,-10 5 1,2 2 6,0 1-29,23 0 0,-16 5 29,18-1 5,-23 3 0,0 0-6,32 0 6,-31 1 0,20 0-5,-40 2 5,-5 0-12,9 3 7,-11-4 5,8 3 5,-13-4 1,-2 1 61,-1-2-56,-4 1 113,-1-1-248,0 0 91,-1 0-6,7 1 39,2 0 0,4 1-45,11 3 45,-13-2 39,2 0-173,-16-2 33,0 2 95,6 9 6,-2 5 0,5 10 34,-1 22-1,-3-10 29,0 16-17,-3-15-40,1 1 12,5 19-17,-1-14 0,5 12 0,-2-17 34,1-4-29,-2 0 79,1 14-39,-3-10 22,-2 11 23,-4-15-56,-2 0-29,1 0 6,4 20-11,3-13 0,5 13 0,2-20 0,0 0 0,3 6 0,-6-11 6,-2 3 5,-6-13-5,-3-4 27,0 2-5,-1 6-28,0-5 0,0 5 0,0-7 6,0 0 0,1 2-6,0 3 5,2 3-5,-2 5 6,0 1-6,-1 6 0,0 0-3277,0 3 3162,0-3 109,0-2 6,0-4 0,0-5 6,0-2-6,0-5-6,0 6 1,0-9 3281,2 4-3166,0-11-104,0 1-1,0-4-5,-2 0 6,1-1 39,-1 8-40,0-2 6,0 8 1,0 5-12,1-3-6,1 7-5,1-8 5,1 0-27,-1-2 21,0 8 24,-1-5-12,-1 9 0,-1-4 0,0 3 5,0 3-5,0 10 0,0-12-5,0 4-7,0-18 7,1-6-146,2-1 111,1-5 455,0-3-454,2-2-12,-2 0 46,13 2 5,3 2 5,20 2-5,6-2-5,12-1-1,5-3-2443,2 0 2444,-3-1-1,-6 0 6,-7 0-6,-7 0 1,-3 0 5,18 0 5,-8-1-5,22-1 6,-6-3-6,19-4 1095,-31 3 0,6-2-1118,16-2 1,9-1 0,-2 0-735,14-2 0,2-1 740,-11 2 0,5 0 0,-9 1-8,-6 1 0,-9 2 25,-12 2 0,-4 0-2838,25 0 2832,-13 2 6,-3 2 0,6-1 6,-2 1 140,32-2-146,-20-1-180,-22 1 0,3 0 183,-6-1 0,1 1-3,13-1 0,4-1 995,8-1 0,3 1-998,0 0 1,0 0 2,-6-1 0,-3 1-1246,-14 2 1,-4 0 1240,33-2-98,9 2 103,-27 0 0,16 1 11,-27-2-6,-23 2 1194,0-1-1199,-17 2 595,2 1-600,5 1-6,24 0 11,-5 3 3276,18 3-3275,-17 4-48,-2 2-642,-6 2 689,-2 9 0,-18-13 0,-2 6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2:57.539"/>
    </inkml:context>
    <inkml:brush xml:id="br0">
      <inkml:brushProperty name="width" value="0.34286" units="cm"/>
      <inkml:brushProperty name="height" value="0.34286" units="cm"/>
    </inkml:brush>
  </inkml:definitions>
  <inkml:trace contextRef="#ctx0" brushRef="#br0">397 56 8550,'-13'-5'-2004,"-61"7"1377,33 4 627,-50 5 845,46-5 113,12-3-785,12-3 466,12-4-292,6 0 2728,5-3-2857,-7 2-145,-3 3-62,-8 1 29,-2 1-40,5 0-224,4 0 347,46 0 79,-1 0 64,16-3 0,4 0-20,18-1-100,23-5-96,-33 6-44,-4 0 0,0 2 16,39 1-22,-6 0-470,-23 0 1,2 0 365,-2 2 0,0 1-16,4-1 0,2 1-7,-9 0 0,3 2 0,-6-1 124,-4-1 0,-2 1 3,14 1 0,-6-1-5,-13 1 5,-1 1 16,22 4 18,-14-4-28,32 3-448,3-6 442,-34-2 0,4 0 397,5-1 1,2 0-398,18-3 0,-3-1-3,-29 2 0,-3 0 3,6-3 0,-5 0 11,-5-3 118,-3 0 168,-7-1 89,0-4 268,-15 5-654,1 0 0,-4 5 0,6 2 0,40 1-45,-5 0 39,29 2 6,-19 0 6,-3 1 0,-3-1 55,1-1 253,-25-1 167,-4 0-285,-26 0-196,-2-3 0,1-1-179,27-5-67,2 2-68,29 1 197,0 2 111,10 2-1633,-20 1 1,0 0 985,26 0 625,11 0 28,-55 1 241,-19 0 185,-13 0-1063,-7 0 0,-4 0 1</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08.665"/>
    </inkml:context>
    <inkml:brush xml:id="br0">
      <inkml:brushProperty name="width" value="0.34286" units="cm"/>
      <inkml:brushProperty name="height" value="0.34286" units="cm"/>
    </inkml:brush>
  </inkml:definitions>
  <inkml:trace contextRef="#ctx0" brushRef="#br0">41 159 8668,'-22'-10'-101,"4"2"964,18 8 521,11-10-124,1 2 213,15-14-807,-12 12-38,1-3-180,-11 9-241,-2 2-235,12 2 28,6 3 0,22 5-6,20 6-33,16 2 2,-31-8 1,4-1 55,19-2 1,2-1-20,-16-2 0,0 0-354,14 0 0,-4-2 354,16-2 45,-11 0-45,-16-3 6,5 0-6,-18 1 0,10-1-68,-8 2-200,10-1 35,-6-1 1,2 0 342,29-4-110,-25 1 0,-1 0 23,16-5 100,-8 0 62,-9 3 78,-7 0-174,-20 6-5,-5 0-84,-14 4 514,-1 0-503,6 0-22,22 0-84,1 1-28,22-1 89,-5 1 29,3-1 5,19 0 11,-23 0 45,5 0 33,-30 0-5,-5 0-78,-1 0 50,17-3-56,-1 1 6,21-3-6,1 1 11,9 0-11,8 0-3277,2 2 3162,-3 1 115,-8 1-11,-14 0-34,-16 0-56,-13 0 101,-11 0 28,-6 0-17,-1 0 3265,3 1-3160,10 1-228,12 1-22,55 2 123,-7 0-518,-17-1 1,1 0-1500,25 4 2028,-11 0 0,-36-3 0,-18-2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10.243"/>
    </inkml:context>
    <inkml:brush xml:id="br0">
      <inkml:brushProperty name="width" value="0.34286" units="cm"/>
      <inkml:brushProperty name="height" value="0.34286" units="cm"/>
    </inkml:brush>
  </inkml:definitions>
  <inkml:trace contextRef="#ctx0" brushRef="#br0">18 283 12304,'11'6'-3277,"-2"0"4688,-9-6-851,3-35-3837,-9 24 3059,4-26 1464,-10 32-613,4 2-73,1-2 375,4 3-627,1-4-420,16 3 3388,5-1-3104,20 3-166,8 5 0,8 2 94,4-1 1,2 0 95,16 0-115,-17-2 1,-2-2 69,1-8-6,0-2 130,26-14-213,-18 9-62,19-2 0,-25 11 6,2 3-1,0 2 23,26 9-28,-24-1 0,12 5 0,-35-6 11,-5-4 202,28-12-207,-21-3-6,25-9-6,-28 2 6,0 2-67,19 2 61,-13 6 1,15 3-68,-22 5-17,-2 1 79,-7 0-28,0 0 67,-14 0 67,-1 0-44,-8-1-51,1-3-45,19-11-6,0 3-16,14-6 62,-5 10-29,-1 3-5,-1 2-17,3 2-1,-14 2-27,1 2 79,-15-1-1,-2 0 0,-2 0 6,10-1 0,1 0 0,13-1 0,3 0-5,2-2-46,16 0-27,-24 0-6,4 1 6,-27 1-57,-3 0 1,-1 0-1</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12.195"/>
    </inkml:context>
    <inkml:brush xml:id="br0">
      <inkml:brushProperty name="width" value="0.34286" units="cm"/>
      <inkml:brushProperty name="height" value="0.34286" units="cm"/>
    </inkml:brush>
  </inkml:definitions>
  <inkml:trace contextRef="#ctx0" brushRef="#br0">57 168 13961,'6'13'700,"-2"-3"-571,-4-10-129,-29-2-78,21 2 22,-21-2 56,28 2 196,1 0-11,27 5-113,-11 0-4,21 6-35,-17 0-27,0-1 50,2 2 50,24-2-44,1-2-62,29-3 0,1-5 0,13-7 5,-21-2 1,1-2-171,-17 2 0,-1 0 193,14-3 0,-3 1 79,9-2-34,-10 4-6,-12 3-28,4 2-39,-15 2 0,8 1 0,-7 0-5,11 0-62,12-2 44,-4-1 1,4 0 22,35-1-341,-31 1 1,-1 0 374,15 1 309,-13 1-259,-7 1-39,-24 1 17,-1 0-23,-15 0 0,4 0-28,11 0 84,38 5-50,-7-1-45,30 2 39,-24-3-33,-3-2-2625,-8-1 2860,1 0-101,-26 0-61,0 0-74,-22 0 1,-1 0-1,11 3 7,0 1-7,16 2 79,3 1 3192,9-2-3149,7-1-115,26-3 21,-25-1 6,11-1-33,-36-3 39,-8 0 128,6-5-173,-11 3-44,9-4 44,-6 4-6,6 1-5,27-3 11,-10 3-28,18-1 28,-22 2 5,-5 1 1,-5 1 39,-2 0-40,-13 2 46,-3-2-6,-11 0-6,-2 0-90,23-6 51,1 2-67,28-6 62,-2 5-107,8-1 44,21 0 68,-27 3-11,6-1-34,-39 5 12,-11-1-275,-7 1-2969,-39-9 2754,5 2 1,-9-1 0,17 3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29.554"/>
    </inkml:context>
    <inkml:brush xml:id="br0">
      <inkml:brushProperty name="width" value="0.34286" units="cm"/>
      <inkml:brushProperty name="height" value="0.34286" units="cm"/>
    </inkml:brush>
  </inkml:definitions>
  <inkml:trace contextRef="#ctx0" brushRef="#br0">682 0 8920,'17'4'2370,"-4"-1"-1082,-13-3-851,-35 7-174,22-4-263,-23 6-235,31-7 201,4 0 68,12 5-23,-2-2 118,15 6 465,-15-6 346,3 1 987,-12-5-1921,-29-4-6,6 2 11,-26-2 28,12 3-39,-1 0 0,-9 0-84,21 0-39,-3 0 0,25 0-28,3 0 151,-2 11 0,1 0-62,-2 13 29,3 9 27,6-4-78,5 10-62,6-8 18,9 2 77,2 3 34,14 24 12,-11-14-6,5 17 11,-17-21 0,-5-3 5,0 6 6,-6-17-11,3 3 0,-3-16 0,1-3-100,1-1-103,4 3 136,-2-3 34,1 2 27,-5-5-56,-4-1 186,-5 3 21,-16 1-94,-25 9 5,-37 5 33,30-9 1,-2 0 25,-6 1 0,-1-2 299,-7 0 1,4-2-74,-25 3-341,5-7-39,50-8-510,15-1-151,12-1-1809,67-24-768,-5 2 3095,-2 0 1,-2 1 0,-4 1-1,-12 5 1</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30.350"/>
    </inkml:context>
    <inkml:brush xml:id="br0">
      <inkml:brushProperty name="width" value="0.34286" units="cm"/>
      <inkml:brushProperty name="height" value="0.34286" units="cm"/>
    </inkml:brush>
  </inkml:definitions>
  <inkml:trace contextRef="#ctx0" brushRef="#br0">48 52 13105,'-27'-28'-224,"6"7"263,21 20 3086,0 0-3125,6 13 163,-2 1 475,2 37-453,-4-9-73,-2 23-56,-3-14-45,3 2-11,-3-2-45,3-4 40,6-4 5,4-6-163,10-4-150,3-8 38,3-7-1193,-2-7-1809,-10-5 2762,-5-4 0,-9-2 0,-1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35.190"/>
    </inkml:context>
    <inkml:brush xml:id="br0">
      <inkml:brushProperty name="width" value="0.34286" units="cm"/>
      <inkml:brushProperty name="height" value="0.34286" units="cm"/>
    </inkml:brush>
  </inkml:definitions>
  <inkml:trace contextRef="#ctx0" brushRef="#br0">78 77 5312,'7'9'0,"-2"-2"1803,-5-7-447,-16-13 342,10 5-701,-14-10 6,14 10-404,0-1-144,1 2-253,-2-3 110,2 3-306,-1 1 369,4 2-240,-2 3-953,-2 0 734,15 14-174,-5-6 74,18 10 223,0-11 0,-4-2 11,8-1-10,-7-2-35,5-1 96,4 1 241,21 0-180,-4 1-50,18-1-39,-6 0 11,7-1 117,11 1 1,5-2-121,-27-1 0,0-1-246,33 1 1,-1-2 276,7-8-101,-9 3 34,10 1-40,-34 5 46,2 0-51,-35 3 5,-6 0 7,-2 0-1,9 5 22,-3-1 431,15 5-452,-3-2 27,11 0-34,36-4-587,-12-1 582,25-3 6,-29-3-6,-9 0 5,-8-2 1,-4 4-6,-18 1-6,-3 1 6,-16 0 0,-3 0-5,1 0 593,12 2-588,2 1 5,15 2 1,6 0-1,10-3 1,13-1-3283,5-1 3168,3 0 114,-4 0-5,-8 0-5,-10 0 5,-12 0 0,-4 0 0,-14 0 0,-1 0 3276,-5 0-3160,1 2-116,8 1-6,21 6 0,-5-4 1,17 4-1,-16-5 1,-1 1-1,-6 0 0,6 0-33,-14 0 39,1 0 11,-13-1-11,-3-1 6,14 2 0,-2-2-6,17 1-174,0-2-84,9 0 29,5-1 44,30-2 179,-23-4 6,11 0 0,-34-3 0,-11 2-5,-8 2-3272,-9 1 3156,0 1 116,-2 1-191,6 1-454,16 0-1036,5 0 1686,14 0 0,-22 0 0,-6 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37.140"/>
    </inkml:context>
    <inkml:brush xml:id="br0">
      <inkml:brushProperty name="width" value="0.34286" units="cm"/>
      <inkml:brushProperty name="height" value="0.34286" units="cm"/>
    </inkml:brush>
  </inkml:definitions>
  <inkml:trace contextRef="#ctx0" brushRef="#br0">91 262 10567,'-21'-7'1126,"4"1"-925,17 6-346,-23-8 66,17 6 79,-18-6 96,24 8 1635,0 0-1474,15 0 46,5 0-102,22 1-22,51 2-173,-8-1-168,-25 0 0,0-1 168,29-1-1,-9 0 34,10 0-5,-29-3 16,6-2-44,-27-2 5,-1-2-5,3 2-6,28-1 5,-12 4-10,22 1-79,-21 3-62,1 0 79,-8 3 357,11 4-290,-24-1 6,5 0 106,-23-5 78,-3-1-55,-1-2-412,1-4 294,3-2-17,4-3 0,6 1 0,7 2 0,10 0-286,35 1 12,-16 3 111,20 0 107,-33 3 56,-11-1 350,-8-2-8,-5 0-96,-12-1-89,-1-2-79,-4 1-33,2-2-90,23-4-106,-3 3-90,19-3 6,-8 6-45,2 0 62,-3 2-18,11-1 236,-20 1 140,3-1 101,-20 0-6,-5 0-27,1-1-3485,-1-1 3330,2 1-14,5 1-28,5 0-5,8 1-6,6 1-51,28 2 1,-15 0 50,15 2-163,-26 2 3085,-5 0-3689,0 0-53,3-3 1,-18 0 0,-1-1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39.494"/>
    </inkml:context>
    <inkml:brush xml:id="br0">
      <inkml:brushProperty name="width" value="0.34286" units="cm"/>
      <inkml:brushProperty name="height" value="0.34286" units="cm"/>
    </inkml:brush>
  </inkml:definitions>
  <inkml:trace contextRef="#ctx0" brushRef="#br0">31 23 10461,'-10'-5'1422,"2"0"-912,8 5-773,-13-9 151,18 7 117,-2 1 1,16 9-6,3 7 78,-3 1 136,-10-7-80,2 1-84,-11-7 18,3 0-57,3 8 0,1 1-11,4 11 0,0 2-50,0 6-29,0 6-319,0 21 398,-4-14 140,-2 11-129,-4-23 23,-1-5 56,0 6-90,0-13-62,2 6-168,1-11-11,2 4-263,3 17 471,-2-2 33,-1 15-67,-4-7-118,-1 2 95,0-4 96,-5 9-6,1-20 39,-2 3-22,3-22 22,1-2-33,1-6-1,1 5 68,0 0-39,0 6-34,3 3 0,2 6 5,7 17-5,-2-7-5,1 9 5,-8-14 140,-1-6 95,-2-3 314,0-1-286,0-7-27,-1 1-231,1-8-5,-1 2 107,4 7-102,4 1 1,5 12-1,4-4 7,0 4-12,-1-3 11,2 6-11,-8-11 5,0 1 141,-6-11 179,-3-2-163,2 0-95,0 1-67,2 4 6,1 4 28,3 6-29,10 18-5,-3-4-5,5 10-1,-9-13 0,-2-5 6,-2-3 68,-3-2 16,-2-7 50,-2 0-28,0-7-33,0 1-39,0 2 44,0 20-72,0 0 27,3 18-33,1-5 0,4 1 0,-1-3-3277,2-3 3090,-2-8 86,0-5-11,-1-5-219,0-1-1237,-1 4 1568,-1-6 0,-3-2 0,-1-10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7.340"/>
    </inkml:context>
    <inkml:brush xml:id="br0">
      <inkml:brushProperty name="width" value="0.08571" units="cm"/>
      <inkml:brushProperty name="height" value="0.08571" units="cm"/>
      <inkml:brushProperty name="color" value="#E71224"/>
    </inkml:brush>
  </inkml:definitions>
  <inkml:trace contextRef="#ctx0" brushRef="#br0">131 24 6411,'-10'-13'-190,"2"2"190,-42 31 0,37-15 0,-36 14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40.945"/>
    </inkml:context>
    <inkml:brush xml:id="br0">
      <inkml:brushProperty name="width" value="0.34286" units="cm"/>
      <inkml:brushProperty name="height" value="0.34286" units="cm"/>
    </inkml:brush>
  </inkml:definitions>
  <inkml:trace contextRef="#ctx0" brushRef="#br0">0 1 10808,'5'13'2067,"-2"-2"-1608,-3-11-285,0 9-96,0 5 23,0 15-23,5 6-10,2 7-29,4 5 28,0 4-67,-2 2 0,-1-2-162,-3-1-62,-1-2 140,-2-1 84,0 16 39,0-14-39,-2 12 5,2-19-5,0-2 0,3-1 40,4 18-24,-1-14 18,3 12-28,-4-20-1,-2-4 169,1 4-1,-3-16-83,0 4-34,-2-13 6,0 3-18,6 19 29,1-3-11,7 15-17,-1-10-40,1-1 1,0-5 39,0 3-45,-3-14 0,-2 2 246,-7-11-16,-2-3 218,0 1-443,0-2 46,4 5-46,1 1 34,4 6-33,11 15 5,-4-6-11,7 8 11,-9-12-11,-2-4 0,-3-2-5,-1 0 5,-4-7 0,0 1 5,-3-7 7,8 11-12,0-5-34,9 9-56,-4-5-106,1-3-128,4 2 268,-8-5 56,1 0 229,-11-4 897,-1 1-1266,-8 4-134,5 0-113,-5 5-268,7-1-191,0 1 846,-3 8 0,2-12 0,-2 4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41.590"/>
    </inkml:context>
    <inkml:brush xml:id="br0">
      <inkml:brushProperty name="width" value="0.34286" units="cm"/>
      <inkml:brushProperty name="height" value="0.34286" units="cm"/>
    </inkml:brush>
  </inkml:definitions>
  <inkml:trace contextRef="#ctx0" brushRef="#br0">1 41 925,'25'2'3147,"-5"-1"129,-20-1-1836,15 1 266,-11 1-1572,11-1 776,-13 1-899,4-2 45,25 1-56,6-1 3276,29-3-3188,4-4-88,9-4 6,1-2-6,14 3 0,-35 6 73,3 2-73,-39 8 0,-2 5-846,13 11 26,31 12 1,-28-15 0,13 1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42.540"/>
    </inkml:context>
    <inkml:brush xml:id="br0">
      <inkml:brushProperty name="width" value="0.34286" units="cm"/>
      <inkml:brushProperty name="height" value="0.34286" units="cm"/>
    </inkml:brush>
  </inkml:definitions>
  <inkml:trace contextRef="#ctx0" brushRef="#br0">1 0 9934,'39'8'191,"-5"-1"789,-15-7-196,-9 0 62,0 0-213,-8 0-555,4 4 6,8 1-84,16 4 0,28 0-319,38-3-672,-28-3 1,4-1-399,6-1 0,2-1 1389,3-1 0,-6 0 0,11 0 0,-30-1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43.690"/>
    </inkml:context>
    <inkml:brush xml:id="br0">
      <inkml:brushProperty name="width" value="0.34286" units="cm"/>
      <inkml:brushProperty name="height" value="0.34286" units="cm"/>
    </inkml:brush>
  </inkml:definitions>
  <inkml:trace contextRef="#ctx0" brushRef="#br0">15 26 12130,'-8'-14'-650,"1"2"656,7 12-6,24 0 5,-10 0 46,18 0 677,-16 1-190,-6-1 425,-3 1-1305,-4-1-346,8 0-243,9 0 931,25 1 0,-21 0 0,7 0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44.340"/>
    </inkml:context>
    <inkml:brush xml:id="br0">
      <inkml:brushProperty name="width" value="0.34286" units="cm"/>
      <inkml:brushProperty name="height" value="0.34286" units="cm"/>
    </inkml:brush>
  </inkml:definitions>
  <inkml:trace contextRef="#ctx0" brushRef="#br0">188 32 12219,'-26'-17'298,"6"3"26,18 14 220,1 1-488,-1 11 16,2-1-4,2 12-63,2-6 6,4 7 62,1 22 286,-3-2-18,-8 25-106,-12-5-16,-8 8-141,0-20 1,-1 1-441,-8 25 364,12-29 1,2-1 9,7 9 21,5-4-33,10-2-532,21 16 426,-3-16 100,15 10 1,-17-23 5,-5-5 22,-9-2 1051,-3 6-883,-4-10-111,-2 3-29,0-10-39,-3-2 29,2 11-7,1-3-22,2 11-5,0-2 0,0 6-6,0 6-3277,0 3 3167,-4 3 110,-3-1 40,-5-4-34,-2-3-6,2-7 0,1-7-2269,3-6 2000,5-7 1613,1-2-1540,4-6 135,4-1 10,10-2-94,-3 1-387,2 2 3196,-11 0-3387,-4 5-873,-9 0 1596,-4 4 0,2-9 0,1-3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45.392"/>
    </inkml:context>
    <inkml:brush xml:id="br0">
      <inkml:brushProperty name="width" value="0.34286" units="cm"/>
      <inkml:brushProperty name="height" value="0.34286" units="cm"/>
    </inkml:brush>
  </inkml:definitions>
  <inkml:trace contextRef="#ctx0" brushRef="#br0">150 14 10769,'13'10'162,"-2"-1"1143,-11-9-834,0-15-34,0 12 1282,-2-11-1876,0 14 157,4 20 622,-2 23-207,2 15-113,-17 20-123,-10-4-100,-11 3-29,-1 4-50,19-29 0,2 1 0,-3 23 0,12 18-190,23-37 44,10 1 90,19 16 56,-14-17 107,0 13 122,-23-24-78,-6-1-27,-9-4-24,-2-2 1,-6-5-56,2-5-45,5-5-39,4-3 39,3 0 33,7 24-77,2-16 10,4 19 34,0-24-34,-4-1-3243,-3 8 3213,-3-7 153,-2 6-33,-1-8-56,-1-2-5,1-3-62,0 4-34,3-7 3377,4 6-3233,2-7-49,3 3 6,-2-1 146,0 11 56,-4-5-62,1 10-140,-2-9-45,4 4-3232,17 11 2719,6-7 480,21 10-465,0-12-354,13 6 897,14 9 0,-34-19 0,0 2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51.190"/>
    </inkml:context>
    <inkml:brush xml:id="br0">
      <inkml:brushProperty name="width" value="0.34286" units="cm"/>
      <inkml:brushProperty name="height" value="0.34286" units="cm"/>
    </inkml:brush>
  </inkml:definitions>
  <inkml:trace contextRef="#ctx0" brushRef="#br0">2091 0 6785,'13'7'907,"-3"-1"-3783,-10-6 2999,-12 25 1409,2-12-1527,-10 20 888,4-19-938,3-2-195,2-1 212,5-2 310,3-5 188,-10 8 2806,-6-1-2891,-21 14-380,-15 4-5,-17 7 0,-15 4-1639,21-10 1,-2 1 1566,18-8 1,1 1 68,-13 5 1,4 1-100,-9 9 102,11 1-3,13 2 0,1 3-98,-10 12 14,13-11 1,3-1-250,0 4-247,1-2 102,-12 15 178,13-24 1,1-1 296,-14 18-22,-5 10 73,42-44-45,4 10 73,0-5 3203,1 1-3166,-3 0 20,-6 6-40,1-11 44,-7 1 68,3-11 89,-4-2 112,-15 8-347,8-4-44,-9 5-7,16-2-5,2 4 56,2 9-11,-16 41-39,4-5-189,6-17 0,0 0 183,-16 28-6,-2-2 3,5-22 0,-1-2 3,-9 10-182,12-20 0,0-4-949,0-8-1933,5-7 3064,2-4 0,13-8 0,6-5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51.990"/>
    </inkml:context>
    <inkml:brush xml:id="br0">
      <inkml:brushProperty name="width" value="0.34286" units="cm"/>
      <inkml:brushProperty name="height" value="0.34286" units="cm"/>
    </inkml:brush>
  </inkml:definitions>
  <inkml:trace contextRef="#ctx0" brushRef="#br0">3913 12 8511,'-1'-11'2527,"-59"31"-5804,22-2 1711,-47 23 1751,40-21 1459,9-5-1448,9-4 664,9-4-860,9 7 5,4 2 29,3 13 3242,-1 6-3328,-4 8-100,-5 6-475,-23 27 45,1-18 212,-18 18-123,7-30 112,-2-5 370,1-6 11,5-8 398,3-5 16,8-5-251,3 0-29,5 2 23,-1 7 100,-17 32-145,5-9-368,-18 27 362,11-20 34,-5 2 50,-1-4 1,-20 11-186,19-20 1,-10 2 5,28-24 0,6-6 29,4-3 850,-5 12-638,4-3-107,-10 14-89,3 1-5,-3 6-40,-27 32-11,9-17-271,14-19 0,0-2 203,-20 12 63,0-3-1,0-6 6,-13 9 11,23-18 29,-8 4 21,27-15 79,0 4 168,-3 8-129,-24 38-128,6-8 139,14-16 1,-2 0-57,-25 30-106,28-36 0,-3 0-1657,-16 15 1,-2 0 1566,16-16 1,0-1 58,-10 7 0,3-3-2,-1-1-40,11-11 39,10-8-16,3 7 278,5-4-262,-3 14 6,-3 3 0,-8 11 3276,-12 10-3649,-3-7 0,-5 2 56,9-12 1,-3-1-259,-18 18 0,-2-1 515,13-19 1,1-4 56,1-1 1,-2-2-1562,-11 5 0,2-2 1564,-21 13-3,35-23 0,6 1-242,1 10 245,-2 38-358,3 11 358,14-27 0,2-2 0,-1 6 0,3-11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53.791"/>
    </inkml:context>
    <inkml:brush xml:id="br0">
      <inkml:brushProperty name="width" value="0.34286" units="cm"/>
      <inkml:brushProperty name="height" value="0.34286" units="cm"/>
    </inkml:brush>
  </inkml:definitions>
  <inkml:trace contextRef="#ctx0" brushRef="#br0">5517 0 11105,'-49'39'386,"1"-1"0,-1 1 1,3 0-280,-24 25-1746,34-30 1,-1 3 466,-14 11 0,2 1 1172,-21 21 704,27-28 1,3-3-705,1 0-6,12-12 647,6-6-641,9-5 364,-2 4 17,-5 5 2895,-9 11-2410,-17 14-712,-1-4 0,-4 3-120,9-10 0,-1 0-488,-16 13 1,0 0 461,17-17 1,2-2-3,-34 28-176,28-21 0,2-2 91,-5 10 79,-11 15 0,36-26 45,-11 21 58,-15 15 1,-7 7-59,10-14 0,-2 1-538,1-4 0,-3 4 0,3-6 493,-1-1 0,3-7 28,6-8 0,1-4 760,-27 27-763,19-23 0,-1 0 20,-21 20-20,22-23 0,3-3-25,-3-1 223,15-13-307,12-10 11,11-6 34,3 0 39,1 6 1771,-7 8-1715,-5 15 45,-29 35-101,5-12 2,10-19 1,-1-1-3,-17 11 11,-2-5 68,0-6 111,-20 2-83,21-15 329,-10 2-26,30-18-214,5 0-146,-8 21-44,3 2-6,-15 27 0,0 1 5,-6 10 51,-4 2-53,14-25 0,-2-2 31,-20 18-34,22-26 0,0-3-51,-12 1 46,3-7-46,4-6 51,-8 1 0,15-7-5,-7 6-1,15-2 6,-3 8 0,-24 33-6,9-9-286,15-16 1,0 1 291,-18 18-140,-1 0-197,0-4-32,-13 6 279,20-21-22,-10 3 112,19-15 23,-3 2 49,-5 10-3209,-4 8 3232,-3 10-44,0 8 127,-2 8-133,-3 7-45,27-38 0,-1 3-1096,-15 18 1,-1 2 1098,12-18 0,-1 0 8,-10 12 0,0-2-33,-12 6-213,4-12 1782,4-12-2919,-9-5 795,20-13 451,-6 1-115,22-6 3275,0 6-3829,-15 25 139,4-3 1,1 0-1,-6 8 1,-10 13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55.640"/>
    </inkml:context>
    <inkml:brush xml:id="br0">
      <inkml:brushProperty name="width" value="0.34286" units="cm"/>
      <inkml:brushProperty name="height" value="0.34286" units="cm"/>
    </inkml:brush>
  </inkml:definitions>
  <inkml:trace contextRef="#ctx0" brushRef="#br0">6235 70 9677,'-29'10'1887,"6"-2"-1887,23-8-739,0 0 739,6-28 28,1 15 896,5-21-173,-5 27 206,-2 2-453,-26 11 616,-51 29-991,12-9-87,13-3 0,3 0-42,4-3-11,12-2 5,-1 16 6,6 3 6,-15 34 19,14-27 0,-3 3-797,-8 14 1,-5 4 773,-4 4 1,-5 2-1,6-13 0,-5 2 0,3-4 20,-3 1 1,-2-3 16,-10 10 0,-1-7-182,17-23 0,0-4 308,-3 4 0,-4 0-1271,-27 12 1,-3-1 1166,25-13 1,-1-1-31,-17 8 0,2-3-321,-11 7 290,5 1 916,8 3-913,20-6 0,-1 3 13,10-7 1,0 1-1,-16 16 1,0 2-17,11-11 0,1-1 0,-2 1 0,0 0 25,0-2 1,-3 2 35,-16 13 1,-1-1-57,17-16 1,0 0 33,-14 9 0,1-3-36,21-18 0,1-2 53,-43 23-34,13-12 1,1-1-23,-14 8 0,23-12 0,3 0 3008,11 5-2974,-2 7-18,9-3 1,-2 4 11,-26 25 29,20-20 1,1-1-52,-21 18-1,1-3 1,3-7-3,21-24 0,-1-2 2,-20 15 6,-17 4-5,28-23 565,2-4-431,-10 10-140,15-6 33,-7 11 518,17-3-584,-2 4 33,0 5 5,-21 24-5,13-15 0,-15 15-5,19-21-46,-1-6 51,3-1-33,-23 17 72,15-12-33,-18 15-1,19-15 1,0 3 55,3 8 1,-1 3-56,-16 19-346,13-13 0,1-1 374,-11 5-29,2-3 3,18-26 1,-1-2-9,-20 20 25,20-22 0,1 0-185,-21 22 155,-7 10-35,31-30 1,-2 3 39,-11 17 0,0 0 3,14-16 0,2 0-3,-6 9 0,3-3-11,1 5 11,7-5 0,-13 18-112,11-19-292,-7 7-391,16-30-846,2-14-1636,5-4 2457,-1-7 1,7 0 0,1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8.247"/>
    </inkml:context>
    <inkml:brush xml:id="br0">
      <inkml:brushProperty name="width" value="0.08571" units="cm"/>
      <inkml:brushProperty name="height" value="0.08571" units="cm"/>
      <inkml:brushProperty name="color" value="#E71224"/>
    </inkml:brush>
  </inkml:definitions>
  <inkml:trace contextRef="#ctx0" brushRef="#br0">11 78 6921,'-5'-15'258,"0"3"-258,5 12-213,0 0 263,8-1 225,2-3 581,7-2-89,-1-1-195,-3-1-208,-3 3-128,-5 1-12,-2 3 722,-3 0-991,0 1 45,4-1-56,0 0 56,3-2 101,0 0 45,-2 0 33,0 2 39,-3 0-201,-1 1-17,-1 3 0,0 1 0,0 6 465,0 4 224,-1 9-213,-4 8-229,-2 13-119,-5 7-72,0 8-44,2 1-1,2-4-11,4-5-168,1-8 168,3-7 5,1-4 29,4-2-34,3-1 0,4 5-56,0 4 56,-2 7 90,-6 6 5,-1 4-90,-3 4-5,-1-1 6,-3-2 5,-1-4-5,-2-5-6,1-10-56,1-7-247,3-9-77,1-6 200,1-3 175,0 1 5,0 3-39,2 6-241,3 5-101,2 3-1098,5 14 264,-3-11 1215,2 7 0,-8-25 0,-1-4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57.423"/>
    </inkml:context>
    <inkml:brush xml:id="br0">
      <inkml:brushProperty name="width" value="0.34286" units="cm"/>
      <inkml:brushProperty name="height" value="0.34286" units="cm"/>
    </inkml:brush>
  </inkml:definitions>
  <inkml:trace contextRef="#ctx0" brushRef="#br0">6504 2 9806,'-29'-1'1103,"-57"19"-4380,51-6 1656,-50 18 2939,47-12-1240,4 6 934,0 6-508,-5 13-2375,-8 13 2184,-11 18-207,25-31 1,-2 2 703,-2 3 1,-2 1-775,0 2 1,-1-1 30,1-1 1,-4 0 208,-1 0 0,-5 2 0,4-4-192,2-4 0,1-1-42,-22 18 0,3-7-36,7-12 50,6-9 17,-10 8-34,14-6 207,-17 19 79,-4 11-526,22-19 1,-4 4 278,-12 11 1,-6 5-48,3-4 1,-5 4 0,3-4 27,-4 5 0,1-3-5,14-15 0,-1 1 0,7-6 2949,-23 15-2868,9-10-46,-5 3-53,24-20 1,-1-1-31,-16 13-6,-7 0 567,38-22-573,6-2 34,-10 21 39,2 1 68,-18 25-96,0-3 67,-8 9 135,-7 3-28,16-25 0,-1 0-157,12-13 0,0-1 19,-11 8 1,1-3 14,-13 6-51,4-7-28,5-5 1270,-12 8-1231,17-10 17,-9 15 89,14-6-117,-4 10-1609,6-7 0,-3 2 1632,9-9 0,-2 0-9,-12 13 0,0 0-110,-20 18 142,1-5-1,4-8-84,22-23 0,0-1 6,-18 13-1,-12 7 1,24-19 111,0-1 99,1 3 0,-1 3-116,-13 12-50,12-10 1,3 1-45,-4 7 55,3-1-10,-15 17-51,19-19 3276,-7 6-3224,25-26 164,7-9-216,2-4-6,-9 5 51,-2 2-39,-15 11-6,-4 3 5,-4 7 42,-2 1 1,-1 3-8,-17 12-364,16-12 0,1-1 324,-6 0 0,4-4 11,-10 5-6,18-13 1,-10 8 0,14-4 78,-14 20 16,-10 13 37,5-2 1,-3 3-88,18-19 1,0 1 33,-20 23 1,1-1-49,21-25 1,4-1-12,-2-1 0,-1 2 11,-20 24 1,0-1-37,27-31 0,1-2-3,-16 18 0,6-8-271,20-23-45,11-14-465,6-5-1502,5-5-991,1 10 3232,-1 0 1,1 2-1,-1-5 1</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3:59.041"/>
    </inkml:context>
    <inkml:brush xml:id="br0">
      <inkml:brushProperty name="width" value="0.34286" units="cm"/>
      <inkml:brushProperty name="height" value="0.34286" units="cm"/>
    </inkml:brush>
  </inkml:definitions>
  <inkml:trace contextRef="#ctx0" brushRef="#br0">6138 1 13715,'12'1'123,"-2"0"96,-10-1-141,-64 19-72,35-9-6,-52 17 56,47-9 33,-8 9 236,-19 25-997,17-10 0,-5 6 842,-14 16 1,-10 10-73,12-12 0,-8 9 1,-2 1-1,5-5-699,-6 3 0,4-3 0,-4 2 609,7-4 1,-4 2-1,1-1 1,8-9 41,-12 6 0,8-9-75,16-13 1,2-3 254,-24 17-2195,12-9 2055,5-5-90,-2 4 834,1-1-834,2 3 0,0 2-351,1 10 0,-6 8 412,3-4 1,-3 5-29,3-3 1,-5 5 0,1-1-134,5-7 0,1-2 0,0-1 139,1-4 0,1-1 1,1-3-1,-14 14 0,1-3 42,-2-3 1,2-5-66,19-18 1,1-1 0,-9 6 0,2-2 1648,-26 17-1626,4-3-28,4-6 129,12-9 84,6-4-16,2 3-57,-2 10 22,-6 14 2720,-7 13-2826,15-15 0,-1 2 294,13-17 1,1 0-362,-10 12 0,3-4 0,-1 4 526,8-11-571,7-10 34,-1-1 11,9-11 0,-4 3 0,6-4-6,-6 10-27,-14 21 150,-18 17 1,-10 6 28,9-12 0,-4 0-398,3-2 0,-4 3 0,3-6 286,-8 1 0,4-7 8,13-10 0,1-2 8,0-2 0,3-3-50,-11 11-74,-7 4 130,31-24 6,6-6 27,6-8 113,-6 9-163,-1 0-33,-13 18-6,-7 7 5,-10 12 1288,-12 9-1293,31-32 0,-1 1-17,-3 1 1,0-1 10,-3 0 0,0 0-177,-1-1 1,0-2 148,-1-2 1,0-1 27,3-5 1,-2-2-74,-5-2 1,1-4-40,-11 2 62,0-8-50,43-12-600,6 2-229,-10 20 119,-18 29 1,15-18-1,-8 11 1</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4:00.607"/>
    </inkml:context>
    <inkml:brush xml:id="br0">
      <inkml:brushProperty name="width" value="0.34286" units="cm"/>
      <inkml:brushProperty name="height" value="0.34286" units="cm"/>
    </inkml:brush>
  </inkml:definitions>
  <inkml:trace contextRef="#ctx0" brushRef="#br0">6133 0 7198,'18'15'39,"-4"-4"2287,-14-11-2242,-73 67-79,42-39 12,-14 13 0,-1 0 1056,13-11-793,-5 7-101,-6 6 260,5-4 1,-3 3 182,-28 25-777,21-19 0,-2 0 340,10-11 0,1 0-107,-2 2 1,-3 2-736,-18 20 1,-1 0 658,16-14 1,1-1-3,-12 14 0,2-1-77,21-20 1,3-3 76,-27 33-6,6-4 12,19-20 0,0 1-1,-20 28-211,18-22 1,-2 4 205,5-7 0,0 3 11,-9 12 0,-3 4-11,-5 6 0,-4 5-36,6-11 1,-4 2 0,4-4 35,-4 2 0,1-4 39,-8 11 0,2-9 896,-1-9-790,-1-5-78,19-17 1,0 0-63,-16 11 166,-7 8-221,34-30 506,6 0-456,-2 5 269,-30 44-152,0-3-282,14-16 1,-4 1 276,5-7 0,-1-1-31,-4 2 0,-2 0-22,-1 1 0,-3 0 2,-23 16 1,0-1-48,20-16 0,0-3-11,-14 11 0,3-3-3,-5 4 0,16-15-68,12-5 68,17-12 0,0 9 73,3 5 50,-11 20-5,-13 15-62,2-8 0,-3 2-51,9-15 1,-1 0-198,-15 17 1,0-2 193,14-22 1,0-4 0,2-1 0,-1-2 234,2-5 1,-2-1-216,-5 4 1,2-3-23,-13 6 3149,0-1-3149,39-31 39,8-5-34,2 0 678,-4 2-683,-8 8 11,-12 8 23,-13 9-34,-36 25 0,16-12 11,-19 11-11,34-27-56,8-4 51,9-5-79,0 5 56,8-1 28,-7 14 39,-2 9 6,-14 15-1684,-5 1 1,-5 5 1614,11-14 0,-2 0 24,3-3 0,-4 3 0,3-4-216,-4 1 0,2-3 219,-1 0 0,0-1-3,7-7 0,-1-2 2,-5 6 1,3-3-64,-11 8-214,5-4-212,40-35 78,7-5 157,17-31 3385,-6 14-3396,7-19-32,-13 26-657,-15 8-34,-33 29 23,-8 7-2314,-19 20 2457,17-8 1,27-23 0,10-10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4:01.742"/>
    </inkml:context>
    <inkml:brush xml:id="br0">
      <inkml:brushProperty name="width" value="0.34286" units="cm"/>
      <inkml:brushProperty name="height" value="0.34286" units="cm"/>
    </inkml:brush>
  </inkml:definitions>
  <inkml:trace contextRef="#ctx0" brushRef="#br0">0 128 11150,'54'-6'364,"-11"2"-3641,15-2 1257,-28 4 2183,48-4 1276,-26 2-1439,-6 0 885,17-4-813,29-8 58,-14 0-71,-23 5 1,0 0 231,24-4-123,-6 4 34,-10 5 3074,3 4-2932,-23 5-115,6 2-66,-15 4-51,9 1-87,16-2 0,10-2-556,-4-2 0,4-1 424,0 1 1,5-1 0,-3-1 24,20-1 1,-3-1 36,-5 0 1,-5 0 41,-17 0 0,-3 0-1487,-1 0 1,-4 0 1489,13 0 0,6 0 6,-33 0-1,-8-1-5,-10 0 0,-4-1 0,-8 1 0,-2 1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4:02.444"/>
    </inkml:context>
    <inkml:brush xml:id="br0">
      <inkml:brushProperty name="width" value="0.34286" units="cm"/>
      <inkml:brushProperty name="height" value="0.34286" units="cm"/>
    </inkml:brush>
  </inkml:definitions>
  <inkml:trace contextRef="#ctx0" brushRef="#br0">0 166 10136,'52'-6'437,"43"-8"-1414,-67 9 994,36-4 970,-47 6-220,-10 3-157,-6 0-571,-23-6-39,10 0 247,-17-7 667,19 2-219,3-1-3583,3 2 2893,3 4-5,7 1 264,7 5 38,15 5-78,14 5-140,20 3 0,11 2-84,-1-4 0,5-2-395,-2 0 0,7 0 0,-1-3 301,-5-2 1,-1-1 0,0-3-92,2-3 0,-1-2 0,0-1-157,-4 0 1,-1-1 0,1-4 341,7-5 0,1-3 0,-9 1 0,-12 4 0,-6-1 0,3-1 0,-1-1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4:03.441"/>
    </inkml:context>
    <inkml:brush xml:id="br0">
      <inkml:brushProperty name="width" value="0.34286" units="cm"/>
      <inkml:brushProperty name="height" value="0.34286" units="cm"/>
    </inkml:brush>
  </inkml:definitions>
  <inkml:trace contextRef="#ctx0" brushRef="#br0">81 16 13799,'-14'-9'-218,"3"2"2150,11 7-1792,12 14-61,-9 5-23,12 21-6,-11 10-50,4 16 11,0 16-1650,-2-13 1,-1 4 1600,-1-16 0,-1 1 97,1 19 0,-1-2-70,-3-23 1,1-4 206,-2 44 179,-7-9-101,-1-32 1,-3-2-118,-11 21-40,-7 14-117,9-33-17,6-1 17,7 0-5,4 3 3281,6 2-3327,8 5 200,6-1-200,8-2 51,3-7 73,6 2-73,-8-18-151,1-1-163,-13-20-229,-4-3-482,2-6 205,5-2 1,-7-2 0,2 0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4:04.568"/>
    </inkml:context>
    <inkml:brush xml:id="br0">
      <inkml:brushProperty name="width" value="0.34286" units="cm"/>
      <inkml:brushProperty name="height" value="0.34286" units="cm"/>
    </inkml:brush>
  </inkml:definitions>
  <inkml:trace contextRef="#ctx0" brushRef="#br0">104 37 13093,'10'12'1311,"-3"-3"-466,-7-9-917,-51-25 60,38 18-16,-38-18-22,51 24 44,2 1 12,10 23 28,-2 1 44,7 25-78,-11-1 0,-2 6 140,-4 3 197,-13 36-281,2-16-179,1-24 0,1 0 123,0 30 45,4 2-6,13-3 0,2 1-20,-5-30 1,0-1-334,8 30 1,-1-4 481,-2-2 78,-4-6 264,-4 15-376,-2-24-128,0 9 22,0-31-28,0-4-6,0-2 101,16 10-179,-1-9 767,17 8-739,-7-12-112,2-2-773,15 10-330,-15-12-897,9 4 2168,-24-15 0,-6-9 0,-3-1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4:05.991"/>
    </inkml:context>
    <inkml:brush xml:id="br0">
      <inkml:brushProperty name="width" value="0.34286" units="cm"/>
      <inkml:brushProperty name="height" value="0.34286" units="cm"/>
    </inkml:brush>
  </inkml:definitions>
  <inkml:trace contextRef="#ctx0" brushRef="#br0">0 37 14393,'8'10'-336,"-2"-1"-1115,-6-9 1451,38 44 331,-17-33 391,34 29 118,-26-50 740,15-12-925,-14 4-224,6-2-201,-21 12-146,-2 4-67,6 2-6,0 2 56,15 0-61,3 0-6,12 0 0,12 0 53,-10-2 0,3-1-47,29-3 44,-28 0 0,-1 0 135,12-5-90,-10 0-44,-12 2-34,0 2-17,-16 4 0,4 1-12,-8 2-27,4 1 78,37 10-33,-4-2 0,36 7-280,-11-11 279,7-1-5,2-4 8,-33-2 1,-1 0 25,23-1-142,9-2 108,-53 0-11,-11 4-29,-5 0 1,19 1-56,0 5-28,34 3 78,12 4 202,-31-5 1,7-2-162,4-1 0,5 0 1,-3-2-337,7 1 1,-1-1 322,19 0 0,-7-1 12,-6-1 5,-21 0 0,-7 0 5,11 0 1,-26 0 0,4 0-6,-25 0 0,4 0 0,11 0-2624,20 0 2618,30 2 3,-27 1 0,4 0-319,11 0 1,2 0 324,2 2 0,-1-1-1,-5-1 1,-2-1 2,-3 0 1,-3 1 0,21-1-6,-3-1 0,-34 0 3124,-10 0-2917,-11-1 822,-10 1-1230,-7-1-158,-3 0-330,1 1-352,1 0-942,7 2 1983,10 1 0,-9-1 0,2 2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4:10.375"/>
    </inkml:context>
    <inkml:brush xml:id="br0">
      <inkml:brushProperty name="width" value="0.34286" units="cm"/>
      <inkml:brushProperty name="height" value="0.34286" units="cm"/>
    </inkml:brush>
  </inkml:definitions>
  <inkml:trace contextRef="#ctx0" brushRef="#br0">784 97 4931,'-13'-9'129,"3"2"-170,10 7 18,-27-15 1009,25 8 991,-21-13 1299,29 12-1566,-2 2 1566,-3 3-2466,-13 0-777,4 1 23,-9-1 0,6 0-89,2-1-113,4 2-503,2-2 1444,-4 4-672,-7-1-89,-14 8-29,-10 5 29,-10 11 5,-5 4-39,-20 12-151,28-14-118,1 3-336,34-15 409,19-1 179,36 20 17,2-1-67,28 17-73,-17-6 34,-5-1 11,-9-1 151,-10 8 207,-17-13-78,-7 7-85,-16-15 1,-3-1-45,-7-4 79,-2 2-135,7-9-73,2 2 73,6-2 0,3 6-140,-6 26 112,-1-8 28,-6 15 5,-3-17 29,-4-3 5,-4-5 6,-17 2 17,7-12 33,-13-3 106,13-12 7,1-3 27,-9-4-146,7-2 29,-10-3-79,9 0 6,-4 4-45,0 1-118,-7 6-397,18 7-627,3 3-410,32 2-1725,18-4 2457,14-5 1,-12-3 0,-3-3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4:11.321"/>
    </inkml:context>
    <inkml:brush xml:id="br0">
      <inkml:brushProperty name="width" value="0.34286" units="cm"/>
      <inkml:brushProperty name="height" value="0.34286" units="cm"/>
    </inkml:brush>
  </inkml:definitions>
  <inkml:trace contextRef="#ctx0" brushRef="#br0">392 146 17899,'-66'0'129,"13"1"-129,48-2-90,3-3-11,2-13 140,2 3 85,0-9 32,1 11 102,-2 2-437,0 6-90,8 1 185,4-1 84,14-3-45,8-3-11,8-2 51,2 0-3272,6 4 2568,-20 3 709,-6 14 224,-25 9-62,-15 18-27,-11 8-34,-34 27-101,15-21 0,-11 9-68,31-35 3344,9-8-3294,7-7-55,0 5 79,0 1 27,-8 12 12,-6 6 28,-9 9 33,-27 30-100,13-18 16,-10 14-22,28-34-246,13-11-202,7-10 325,30-8 117,5-4 6,26-3 0,4 0 0,4-2-3277,3 2 2765,20 1-172,-11 3-2593,12-1 3201,-22 2 0,-30-2 0,-9-1 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9.231"/>
    </inkml:context>
    <inkml:brush xml:id="br0">
      <inkml:brushProperty name="width" value="0.08571" units="cm"/>
      <inkml:brushProperty name="height" value="0.08571" units="cm"/>
      <inkml:brushProperty name="color" value="#E71224"/>
    </inkml:brush>
  </inkml:definitions>
  <inkml:trace contextRef="#ctx0" brushRef="#br0">33 71 8466,'-13'-19'2650,"2"3"-2611,11 16-576,0 0 111,-9-4 286,11 1 134,-3-4 6,14 1 118,1 1 392,-2 0 122,-3 2-172,-3 2-214,-4 0 225,-1 1-527,0 0 56,3 0 0,4 0 45,8 0-12,5 0-27,9 0 33,4 3-33,4 1-1,3 6 1,0 2 0,-1 3-1,1 0 1,-2 0 5,0-2-11,1-4-62,2-3-139,3-3-35,3-2-111,4-8 184,3-3 57,-3-6 50,-6 1 50,-8 3 6,-11 6 0,-9 3 107,-6 3 10,-6 0-49,1 3-63,-2 1 46,4 3-46,0 0 29,5 0-34,3-3-179,6-1-734,24-2 112,-4-5-527,17-1-402,-13-4 1730,-2 4 0,-20 1 0,-7 4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4:48.153"/>
    </inkml:context>
    <inkml:brush xml:id="br0">
      <inkml:brushProperty name="width" value="0.34286" units="cm"/>
      <inkml:brushProperty name="height" value="0.34286" units="cm"/>
    </inkml:brush>
  </inkml:definitions>
  <inkml:trace contextRef="#ctx0" brushRef="#br0">109 18 7666,'-7'-10'3276,"2"2"-1886,5 8-1105,-24 0-285,-1 17 0,-3-13 0,8 12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4:50.500"/>
    </inkml:context>
    <inkml:brush xml:id="br0">
      <inkml:brushProperty name="width" value="0.34286" units="cm"/>
      <inkml:brushProperty name="height" value="0.34286" units="cm"/>
    </inkml:brush>
  </inkml:definitions>
  <inkml:trace contextRef="#ctx0" brushRef="#br0">442 353 16219,'62'-43'1585,"-12"10"-4862,-50 30 630,0 3 2888,8-24-850,-52-15 0,-13-3 699,14-11 186,-20 6 0,-1 8-276,23 21-62,14 6-758,-2 61 1,-3 50 0,2 11 0,9-29 350,5-8 1,-8 10 0,-10 29 0,4-12 0,23-53 0,22-59 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4:52.644"/>
    </inkml:context>
    <inkml:brush xml:id="br0">
      <inkml:brushProperty name="width" value="0.34286" units="cm"/>
      <inkml:brushProperty name="height" value="0.34286" units="cm"/>
    </inkml:brush>
  </inkml:definitions>
  <inkml:trace contextRef="#ctx0" brushRef="#br0">789 1 11715,'15'11'375,"-3"-2"-240,-12-9 325,3 0 1085,4 1 1088,-3 0-2544,-27 2-335,4-1 39,-23 1 67,23-3 67,4 1 67,6 0-106,-5 2 79,-2 2 33,-13 4 0,-10 6 5,-13 5 1,-7 6 0,-2 2-186,-9 7-140,14-7 1,7 0-358,23 1 358,13-2 257,28 24 68,11-8 27,24 22-27,8-14-1,8 1 35,0-3-38,-23-20 1,-1-2-8,12 12 5,4 2-40,-39-22 40,-10-5 56,-6-5 398,-5-2-219,-5-2-50,-6-1-51,-4 1-61,-1-1-11,-1 1 84,-7 3-62,1-1-39,-12 4-34,-4 2-5,-13 1-1,-14 2 0,10-5 1,-2 0-6,-29 4-64,31-7 0,4 0-615,1-1-2598,25-4 3273,47 1 0,-10-3 0,23 0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4:53.371"/>
    </inkml:context>
    <inkml:brush xml:id="br0">
      <inkml:brushProperty name="width" value="0.34286" units="cm"/>
      <inkml:brushProperty name="height" value="0.34286" units="cm"/>
    </inkml:brush>
  </inkml:definitions>
  <inkml:trace contextRef="#ctx0" brushRef="#br0">36 99 12970,'-1'-11'1070,"1"2"-1,0 9-1013,-11 25-140,6-5 79,-9 27-29,12-4-16,0 10-622,6 37 605,4-23 27,7 16 40,4-41 34,3-10 0,1-13 94,12-7-21,-7-9-57,8-14-44,-8-8-6,0-14-110,-1-8 1,1-3 104,5-9 5,-6 9 0,-2 2 73,-5 3 251,-6 5 455,-8-15-487,-11 11-85,-13-13 39,-15 15-134,-12 1-33,-4 7-135,-18 11-280,22 19-354,-7 46-2587,28 20 2932,13-16 1,2-2 0,-1 5-1,4-11 1</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2:21.718"/>
    </inkml:context>
    <inkml:brush xml:id="br0">
      <inkml:brushProperty name="width" value="0.34286" units="cm"/>
      <inkml:brushProperty name="height" value="0.34286" units="cm"/>
    </inkml:brush>
  </inkml:definitions>
  <inkml:trace contextRef="#ctx0" brushRef="#br0">279 1 6949,'10'7'2269,"-2"0"1007,-8-7-3192,1 7-84,2 0 0,2 7-5,2 0 5,-2 1 56,-2 1 179,-2 11-123,-1-6 28,0 9-84,-4-6-17,-1 1 11,-5 35-50,4-17 6,1 31 0,5-25-1,0 3 40,0 20-39,0-19 27,-3 10-27,0-29 33,-2-5-5,0-7-29,-1 7 6,1-6 29,-1 13-35,2-3 1,0 9 27,-2 8 1,-1 5 13,-4 3 1,-2 1 30,3-1 1,-2 0 153,-6-2 1,-1-8-65,1-13-67,-5 4-57,9-15-44,4 1 0,1 1 0,4 14 0,1-6 0,3 11 0,1-8 6,0 1 16,-4 24-16,1-26 0,-3 15-1,1-31 1,0 1-3283,1 2 3207,0 3 75,2 3 6,1 3-5,1 2 22,0-2-22,0-1-6,0 4 0,0-11 3276,0 1-3160,0-12-116,0-3 0,0-1 39,1 9-39,0-3 5,3 8 29,0-2-28,2 2 10,8 14-10,-3-8-6,5 8 6,-4-13 5,-2-3-11,2-4 5,0 6-5,-2-8 0,0 6 0,-5-6 0,-1-1 6,-1 1 5,3 4-5,-2-4-6,3 3-6,-2-5-55,0-3 16,4 5 39,-3-4-5,1 4 11,-1-4 0,-4 0 11,1 2 112,-1 5-117,-1-3 5,-1 2-5,0-5-1,0-2-5,3 4 0,-1-5 0,2 4 0,-2-5 0,0 3-3277,-1 2 3246,-1 3 121,0 2 16,0 0-22,-2 0-44,-1-5-24,-1-1 18,1-5-219,2-2 3381,0 0-3201,1 1-74,0 7 74,0 2-40,-4 7-118,-7-1 12,-8 4-39,-31 13-645,10-8-666,-15 2-1776,25-19 3219,14-9 1,7-3 0,8-1 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2:22.888"/>
    </inkml:context>
    <inkml:brush xml:id="br0">
      <inkml:brushProperty name="width" value="0.34286" units="cm"/>
      <inkml:brushProperty name="height" value="0.34286" units="cm"/>
    </inkml:brush>
  </inkml:definitions>
  <inkml:trace contextRef="#ctx0" brushRef="#br0">305 0 8814,'14'14'639,"-3"-3"-622,-11-11-12,11 41 1,-4-18 117,8 35-28,-9-27 213,-3 12-123,-2-8-45,-1 10 45,0-10 84,0 4 198,-2 15 1,-1 6-367,-3 22-54,0-12 1,-1 2-277,-7 20 235,-3 3-1645,4-28 1,-1 0 1632,4-16 1,0-1 7,-4 14 1,2-1-49,-4 21 52,4-5 0,0-5-51,-1 21-45,4-25 79,-5 15 5,4-29 174,-2-2-190,-16 42 22,11-38-6,-11 27 6,19-48 3276,2-7-3205,3 9 16,2-9-87,1 9 6,1-5-6,0 3 5,0 6 7,-7 20-12,0-14 5,-5 9-5,3-23 0,2-9-5,2 0-35,3-9 40,1 0 0,5-5 0,2 0 34,4 5-23,4 15 0,-6-4-11,-1 14-509,-6-9-561,-2 5-1199,-6-2 2269,-4-2 0,2-16 0,1-6 0</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2:24.215"/>
    </inkml:context>
    <inkml:brush xml:id="br0">
      <inkml:brushProperty name="width" value="0.34286" units="cm"/>
      <inkml:brushProperty name="height" value="0.34286" units="cm"/>
    </inkml:brush>
  </inkml:definitions>
  <inkml:trace contextRef="#ctx0" brushRef="#br0">406 1 7044,'22'11'241,"-4"-2"1848,-18-9 886,0 0-3060,9 0 79,-5 0-5,6 0 6,-6 3-40,-1 3 45,2 4 0,-2 4 45,0 10-40,-2-3 6,-1 9 80,-3 10-86,-2-3 1,-2 20 5,0-5-11,0 9 14,4-9 0,0 3-233,-4 31 221,4-26 1,0 0 3,-4 21 5,0-3-5,-4-7 16,-4 14 12,2-26-29,-5 8 1,7-30-1,-1 0-5,2 1 0,-1 27 0,1-10 0,-1 21 0,0-18 0,0 1-5,-3-3-3168,-1-3 3173,-1-5 0,1-8 0,1-7 0,3-5 0,-1-2 0,-2 19 6,1-2-6,-3 25 0,4-6-73,0 10-90,2 6-509,3-21 0,1 1 666,-3 25 0,3-31 1,0-3 3281,-1 3-3165,2-12-111,0-4 5,3-15-5,0 1 0,1-9 0,1 3 6,-2 5-68,-4 25-867,0-6-735,-4 17-347,0-17 2011,1-8 0,4-14 0,1-9 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2:25.941"/>
    </inkml:context>
    <inkml:brush xml:id="br0">
      <inkml:brushProperty name="width" value="0.34286" units="cm"/>
      <inkml:brushProperty name="height" value="0.34286" units="cm"/>
    </inkml:brush>
  </inkml:definitions>
  <inkml:trace contextRef="#ctx0" brushRef="#br0">537 1 8640,'4'12'112,"-2"-1"2504,-2-9-2487,-1 3 296,-8 9-425,0 0-22,-6 7 22,4-5 56,1 1-50,-2 12-6,5-9 0,-2 10 0,5-11 0,0 2 11,-3 13-6,2-7 35,-4 11 10,0-12-44,0 2 27,-3 0-22,-5 14-5,3-8 0,-4 11-6,7-12 0,1 6 11,-12 53-11,9-27 2,2-12 1,-1 1 3,1 10 39,-2 3-23,-3 28 12,4-23-34,-2 20 0,5-33 0,2-4 5,1-2 186,-6 27-90,3-13-6,-5 31 29,6-16-124,-2 10-54,3-25 1,0 2-618,-1 30 671,2-37 0,0-4-22,3 5 22,-3-14 0,3-11 45,-5 5-40,1-10 79,-5 13-45,3-6-33,-1 8 0,2 6-191,0 29-34,3-21-141,1 14 92,3-35 156,1-8-840,3-10 5,3-12-890,4-4 1047,-1-7 370,-2 0 207,-4 5 213,-25 44 0,16-33 0,-17 32 0</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42:31.369"/>
    </inkml:context>
    <inkml:brush xml:id="br0">
      <inkml:brushProperty name="width" value="0.34286" units="cm"/>
      <inkml:brushProperty name="height" value="0.34286" units="cm"/>
    </inkml:brush>
  </inkml:definitions>
  <inkml:trace contextRef="#ctx0" brushRef="#br0">235 1 7386,'-12'37'-17,"2"-5"17,9-25-56,1 0-11,0 1-90,0-3 174,0 1 229,-1-2-240,-2 1-1,1 1 7,-1-2-1,3 1-6,0 1 1,0-1 67,0 1 235,0 4-84,2 0 162,1 4 51,2-2 0,-1 2-89,1 2 161,-4 4-72,0-1-163,-1 5-78,0-1-67,-1 2-56,-3-2-17,1 2-6,-3-1-33,1 17 28,3-6-34,0 16 28,2-6-33,0 33 11,0-18 11,-1 22-23,0-27-5,-3-5 6,0-3-3196,-2-5 3576,-3-3-246,0-5-101,-1-2-27,1-1-12,1 1-1994,-2 29 2302,1-6-168,-1 29 2168,1-13-2269,-1 4-39,0-3 5,-2 20 1,5-31-6,1 7 6,5-36-1,1-10 1,0-5 3270,0-1-3149,0-2-88,0 4-33,0 4 27,0 4 57,0 8-2962,0 3 2878,0 1 0,0-1 10,-1-6-10,0-4 0,-2-5 5,0 0 22,0-7 3141,0 2-2950,1-5-72,-1 1-40,0 4 106,-2 19-151,-2-4-33,1 13-34,0-14 5,1-2 12,3-6-722,0-2 739,2-6-34,0-2 6,0-2-1,0-2 40,0 3 89,0 7-72,0 1 716,0 10-762,3 0 35,2 3-46,3 1-3282,1-1 3174,0-1 142,0-4-39,0-4 5,-2-4-5,-3-5 0,-1-3 0,0-4 6,-1 2 5,-1-4 3265,1 6-3081,0-1-184,2 11-6,0-5 1,0 6 0,0-9-6,-2-3-90,0-4 331,1-1-224,-2-3-23,0 7-84,-2 1-492,-6 15-1277,-2 1 1859,-6 6 0,7-14 0,2-6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8:42.824"/>
    </inkml:context>
    <inkml:brush xml:id="br0">
      <inkml:brushProperty name="width" value="0.05" units="cm"/>
      <inkml:brushProperty name="height" value="0.05" units="cm"/>
      <inkml:brushProperty name="color" value="#E71224"/>
    </inkml:brush>
  </inkml:definitions>
  <inkml:trace contextRef="#ctx0" brushRef="#br0">0 1 24575,'35'0'0,"43"0"0,-22 0 0,28 5 0,-56 0 0,6 13 0,-18-11 0,4 5 0,-12-12 0,0 3 0,4 2 0,-3 3 0,2 0 0,2 1 0,-4-1 0,13 9 0,-11-6 0,5 5 0,-8-8 0,6 1 0,-2 3 0,8-1 0,-2 1 0,2-2 0,-1 0 0,19 9 0,-14-7 0,9 6 0,-20-9 0,2 2 0,-5-5 0,5 4 0,-7-9 0,18 11 0,-9-6 0,15 7 0,-12-3 0,-5-1 0,2 0 0,-9-1 0,4-3 0,-4-2 0,0 1 0,4 0 0,2 5 0,4 0 0,-4 0 0,4 1 0,-5-2 0,2 1 0,-4-5 0,-3 4 0,0-4 0,-4 3 0,10 8 0,-3-5 0,7 10 0,0-9 0,-7 8 0,12-5 0,-12 1 0,5-3 0,-8-4 0,0 0 0,4 0 0,-3 0 0,3 0 0,1 5 0,1-3 0,10 18 0,-3-15 0,-1 15 0,-6-18 0,-6 3 0,4-1 0,0-3 0,0 2 0,-1-3 0,2 1 0,4 7 0,-2-6 0,0 5 0,-7-10 0,0 2 0,-1-6 0,1 2 0,0 1 0,0 0 0,0 1 0,0-1 0,-4-1 0,3-2 0,-3 3 0,3-4 0,6 6 0,1-5 0,6 10 0,0-5 0,7 11 0,-10-6 0,3 1 0,-12-5 0,-1-6 0,7 12 0,-5-7 0,5 8 0,-6-10 0,0 3 0,0-6 0,0 3 0,-4 0 0,-4-4 0,-3 4 0,-4-4 0,4 3 0,0 1 0,3 3 0,0 0 0,0 1 0,0 12 0,4-9 0,1 15 0,3-16 0,8 10 0,-6-14 0,5 5 0,-7-11 0,-1 3 0,1 1 0,-1 4 0,1 0 0,0 0 0,4 0 0,-7 0 0,6-3 0,-10 2 0,9 0 0,-4 7 0,1 3 0,1-3 0,-3 5 0,7-3 0,-6 0 0,5-5 0,-10-4 0,13 1 0,-8 1 0,10 8 0,-7-8 0,-1 5 0,4-3 0,-3-2 0,3-1 0,-4-1 0,-1-6 0,1 3 0,-7-4 0,1-3 0,-5 2 0,3-2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49.621"/>
    </inkml:context>
    <inkml:brush xml:id="br0">
      <inkml:brushProperty name="width" value="0.08571" units="cm"/>
      <inkml:brushProperty name="height" value="0.08571" units="cm"/>
      <inkml:brushProperty name="color" value="#E71224"/>
    </inkml:brush>
  </inkml:definitions>
  <inkml:trace contextRef="#ctx0" brushRef="#br0">0 1 7486,'6'6'-1595,"-2"0"1595,-4-6 0,0 0 0,0 0 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8:46.875"/>
    </inkml:context>
    <inkml:brush xml:id="br0">
      <inkml:brushProperty name="width" value="0.05" units="cm"/>
      <inkml:brushProperty name="height" value="0.05" units="cm"/>
      <inkml:brushProperty name="color" value="#E71224"/>
    </inkml:brush>
  </inkml:definitions>
  <inkml:trace contextRef="#ctx0" brushRef="#br0">3774 1987 24575,'-35'0'0,"-16"0"0,-6 0 0,-16 0 0,10 0 0,2 0 0,5 0 0,-15 0 0,20 0 0,-18 0 0,31 0 0,-16-1 0,-3 2 0,-5 5 0,0-3 0,0 2 0,4 9 0,-8 1 0,17-3 0,11-4 0,15-4 0,10-4 0,-14 0 0,9 0 0,-32 0 0,11 0 0,-11-8 0,-4-3 0,-13 1 0,-29-16 0,52 14 0,3-12 0,11 6 0,-22-22 0,21 16 0,-37-21 0,27 17 0,-4-2 0,-12-4 0,-3-2-514,-6-7 0,1 0 514,12 13 0,1 1 0,-1-6 0,-1-1 0,-7-5 0,3 1 0,13 7 0,1-1 0,-15-9 0,4 0 0,10-7 0,10 13 0,-2 0 0,-21-22 0,-6-10 0,4 16 0,17 10 0,7 1 0,0 0 0,-3-6 0,-9-23 0,32 42 0,-22-30 0,16 24 0,-23-27 0,13 25 0,-23-36 0,16 26 1028,-8-18-1028,31 38 0,6 7 0,-3-3 0,-2 6 0,-4 0 0,-1 7 0,-7-1 0,-26-15 0,19 7 0,-12-6 0,33 11 0,8-1 0,2 6 0,3-6 0,2 10 0,-1-1 0,9-2 0,-5 0 0,7-2 0,-8 2 0,2 4 0,-3 1 0,5 3 0,-2 0 0,-2 3 0,-1 1 0,0 0 0,1-1 0,2-3 0,1 0 0,-1 0 0,-5 0 0,2 3 0,-6-3 0,3 3 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3:41.741"/>
    </inkml:context>
    <inkml:brush xml:id="br0">
      <inkml:brushProperty name="width" value="0.34286" units="cm"/>
      <inkml:brushProperty name="height" value="0.34286" units="cm"/>
    </inkml:brush>
  </inkml:definitions>
  <inkml:trace contextRef="#ctx0" brushRef="#br0">62 11 7417,'-10'-6'-1484,"3"1"2324,55 13 838,-36-6-1135,36 8-3651,-54-5 2839,-6 4 866,-10 3-860,-6 4 390,-2 5-475,3 1-2929,10 22 3205,8-17 1,8 6 0,1-23 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3:41.925"/>
    </inkml:context>
    <inkml:brush xml:id="br0">
      <inkml:brushProperty name="width" value="0.34286" units="cm"/>
      <inkml:brushProperty name="height" value="0.34286" units="cm"/>
    </inkml:brush>
  </inkml:definitions>
  <inkml:trace contextRef="#ctx0" brushRef="#br0">0 0 6378,'0'0'0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3:42.014"/>
    </inkml:context>
    <inkml:brush xml:id="br0">
      <inkml:brushProperty name="width" value="0.34286" units="cm"/>
      <inkml:brushProperty name="height" value="0.34286" units="cm"/>
    </inkml:brush>
  </inkml:definitions>
  <inkml:trace contextRef="#ctx0" brushRef="#br0">375 1 0,'-22'62'489,"1"-1"1,-1-2-1,0-8 1125,-16-9-1614,-5 11 685,-12 19-1940,4 3 1255,-2 5 0,25-36 0,9-15 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3:42.374"/>
    </inkml:context>
    <inkml:brush xml:id="br0">
      <inkml:brushProperty name="width" value="0.34286" units="cm"/>
      <inkml:brushProperty name="height" value="0.34286" units="cm"/>
    </inkml:brush>
  </inkml:definitions>
  <inkml:trace contextRef="#ctx0" brushRef="#br0">475 0 9968,'23'77'-1608,"-16"-21"2174,20-25 280,-23-10-359,-21 14-339,-35 35 1,-10 8-250,21-26 0,-2 1-379,-6 9 1,-5 7-1,7-7-148,8-6 1,5-5 627,6 0 0,3-4 0,-4 6 0,13-19 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3:42.788"/>
    </inkml:context>
    <inkml:brush xml:id="br0">
      <inkml:brushProperty name="width" value="0.34286" units="cm"/>
      <inkml:brushProperty name="height" value="0.34286" units="cm"/>
    </inkml:brush>
  </inkml:definitions>
  <inkml:trace contextRef="#ctx0" brushRef="#br0">1255 0 10080,'0'36'924,"1"-8"-868,-55 50 0,24-43 59,-6 13 0,-1-1 215,4-16-56,2-3 209,-18 10-153,6-4-162,-22 16-22,3-3-113,23-17 1,-4 4-6,-24 19 0,-4 3-935,12-9 1,-1 1 906,-12 13 0,3-1-160,19-16 1,6-1-445,5-5 0,3 0-388,-27 33 460,33-23 0,4-2 0,1-6 0,2 16 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3:43.644"/>
    </inkml:context>
    <inkml:brush xml:id="br0">
      <inkml:brushProperty name="width" value="0.34286" units="cm"/>
      <inkml:brushProperty name="height" value="0.34286" units="cm"/>
    </inkml:brush>
  </inkml:definitions>
  <inkml:trace contextRef="#ctx0" brushRef="#br0">1013 140 11799,'40'-66'-95,"-12"14"95,2 40 0,-17 6 252,-5 4 768,-5 1-908,-16 14 157,-6 6 22,-23 19-6,-13 12-156,-14 6 0,-9 7-129,9-8 0,-3 3-836,3-3 1,-6 3-1,3-3 716,14-11 1,3-2 0,1-1-156,-19 15 1,4-1-1365,12-5 1,8 0 1309,-5 27 1,24-29-1,27-17 1</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3:44.463"/>
    </inkml:context>
    <inkml:brush xml:id="br0">
      <inkml:brushProperty name="width" value="0.34286" units="cm"/>
      <inkml:brushProperty name="height" value="0.34286" units="cm"/>
    </inkml:brush>
  </inkml:definitions>
  <inkml:trace contextRef="#ctx0" brushRef="#br0">1695 73 11430,'13'7'291,"-2"-1"499,-11-6-297,0-14 33,0 6-27,0-16-455,0 14-44,0-2-28,0 8-1243,0 0 1109,12 2 50,-2 1 17,13-1-12,-6 0 34,0 1 583,-6 0-40,-8 9-78,-18 12-134,-26 27-143,5-10 0,-11 7-96,-2 1 1,-10 7-1,-2 3 1,2-4-1084,-6 5 0,2-2 0,-4 2 988,-1 2 1,-6 3-1,1-1 1,6-6-28,8-8 0,5-5 1,1-1-211,-16 11 0,4-5 251,18-12 0,0-3-22,-7 4 0,0 0-56,-25 20-115,20-9 0,0 4-434,14-8 1,2 1 688,-7 12 0,4-2 0,-4 4 0,15-13 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3:45.249"/>
    </inkml:context>
    <inkml:brush xml:id="br0">
      <inkml:brushProperty name="width" value="0.34286" units="cm"/>
      <inkml:brushProperty name="height" value="0.34286" units="cm"/>
    </inkml:brush>
  </inkml:definitions>
  <inkml:trace contextRef="#ctx0" brushRef="#br0">904 21 13362,'-10'16'415,"2"-3"-1855,8-13 1440,-22-9 62,27 0 39,-19-6-23,30 6 29,-7 4 1393,-4 3-1320,-21 26-91,-11 4-22,-26 30-67,-10 3 0,7-14 0,-3 1-20,13-11 1,-1 0-337,-16 8 1,1-2 198,-18 9-128,7-10-881,30-13 1,1 0-2112,-14 13 2457,-7 13 1,42-34 0,6-5 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3:46.340"/>
    </inkml:context>
    <inkml:brush xml:id="br0">
      <inkml:brushProperty name="width" value="0.34286" units="cm"/>
      <inkml:brushProperty name="height" value="0.34286" units="cm"/>
    </inkml:brush>
  </inkml:definitions>
  <inkml:trace contextRef="#ctx0" brushRef="#br0">209 19 8237,'-14'-8'397,"3"2"248,11 6-460,-47 0 179,30 0 84,-42-1-207,46-1-112,-4 1-129,8 0-275,1 1-128,2 0-2874,2 8 2755,1 0 0,2 2 1,1-4-1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49.785"/>
    </inkml:context>
    <inkml:brush xml:id="br0">
      <inkml:brushProperty name="width" value="0.08571" units="cm"/>
      <inkml:brushProperty name="height" value="0.08571" units="cm"/>
      <inkml:brushProperty name="color" value="#E71224"/>
    </inkml:brush>
  </inkml:definitions>
  <inkml:trace contextRef="#ctx0" brushRef="#br0">0 1 7761,'6'6'3299,"-2"0"-2946,-4-6-1690,0 0 0,0 0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3:46.871"/>
    </inkml:context>
    <inkml:brush xml:id="br0">
      <inkml:brushProperty name="width" value="0.34286" units="cm"/>
      <inkml:brushProperty name="height" value="0.34286" units="cm"/>
    </inkml:brush>
  </inkml:definitions>
  <inkml:trace contextRef="#ctx0" brushRef="#br0">947 1 8993,'9'11'516,"-1"-2"-858,-8-9 342,-21 0 6,10 6 100,-18 3 85,14 8 66,-2 2-167,-2 3-34,1 0 5,-15 13-27,7-7 5,-14 9 269,-12 2 56,7-8-78,-20 13-152,10-7 73,-5 9-232,-4 9 0,-1 4-140,24-21 0,0 2-399,-24 26 1,3-1-799,10 2 1362,13-7 0,19-28 0,11-13 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4:08.203"/>
    </inkml:context>
    <inkml:brush xml:id="br0">
      <inkml:brushProperty name="width" value="0.34286" units="cm"/>
      <inkml:brushProperty name="height" value="0.34286" units="cm"/>
    </inkml:brush>
  </inkml:definitions>
  <inkml:trace contextRef="#ctx0" brushRef="#br0">0 5 8354,'12'5'3276,"-2"-1"-2429,-10-4-707,0-14-896,17 16-700,-3-4 1456,14 20 0,-16-5 0,-3-3 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4:10.437"/>
    </inkml:context>
    <inkml:brush xml:id="br0">
      <inkml:brushProperty name="width" value="0.34286" units="cm"/>
      <inkml:brushProperty name="height" value="0.34286" units="cm"/>
    </inkml:brush>
  </inkml:definitions>
  <inkml:trace contextRef="#ctx0" brushRef="#br0">1 22 7514,'23'11'3276,"-4"-2"-1723,-19-9 368,0 0-1921,0-16-207,-1 10-1154,0-11 625,0 15 0,0 2 1</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4:16.253"/>
    </inkml:context>
    <inkml:brush xml:id="br0">
      <inkml:brushProperty name="width" value="0.2" units="cm"/>
      <inkml:brushProperty name="height" value="0.2" units="cm"/>
    </inkml:brush>
  </inkml:definitions>
  <inkml:trace contextRef="#ctx0" brushRef="#br0">0 158 24575,'67'-3'0,"-1"-1"0,-7 4 0,-3-2 0,42-13 0,-24 13 0,-2 2 0,22-7 0,-26 6 0,-5 2 0,-19-1 0,-8 0 0,4 0 0,-17 0 0,18 0 0,-5 0 0,8 0 0,47 0 0,-28 0 0,19 0 0,-39 5 0,14 0 0,-17 1 0,25-1 0,-20-5 0,12 0 0,4 0 0,8-6 0,-8 6 0,-3-2 0,-14-9 0,22 10 0,-33-4 0,16 5 0,-23 0 0,17 0 0,40-7 0,-13 5 0,-19-5 0,-2 0 0,6 5 0,7-10 0,29 4 0,-38 1 0,28 1 0,-47 1 0,51-3 0,-37 2 0,3 2 0,2 1 0,2-3 0,10 4 0,-14-4 0,-2 0 0,-1 4 0,19-3 0,-49 5 0,3-5 0,-1 4 0,6-3 0,-7 4 0,7 0 0,3 0 0,-2 0 0,1 0 0,-15 0 0,0 0 0,-2 0 0,-9 0 0,1 0 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4:59.574"/>
    </inkml:context>
    <inkml:brush xml:id="br0">
      <inkml:brushProperty name="width" value="0.2" units="cm"/>
      <inkml:brushProperty name="height" value="0.2" units="cm"/>
    </inkml:brush>
  </inkml:definitions>
  <inkml:trace contextRef="#ctx0" brushRef="#br0">0 0 24575,'0'0'0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5:00.197"/>
    </inkml:context>
    <inkml:brush xml:id="br0">
      <inkml:brushProperty name="width" value="0.2" units="cm"/>
      <inkml:brushProperty name="height" value="0.2" units="cm"/>
    </inkml:brush>
  </inkml:definitions>
  <inkml:trace contextRef="#ctx0" brushRef="#br0">0 0 24575,'0'0'0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5:05.117"/>
    </inkml:context>
    <inkml:brush xml:id="br0">
      <inkml:brushProperty name="width" value="0.2" units="cm"/>
      <inkml:brushProperty name="height" value="0.2" units="cm"/>
    </inkml:brush>
  </inkml:definitions>
  <inkml:trace contextRef="#ctx0" brushRef="#br0">6360 835 24575,'-62'-20'0,"3"3"0,-1-26 0,13 15 0,0-2 0,-14-18 0,18 19 0,2 3 0,4 0 0,-7-2 0,14 15 0,-5-9 0,16 12 0,-2 2 0,10-1 0,-3 5 0,10 0 0,-30-6 0,8 3 0,-32-5 0,22 2 0,-13 3 0,-11-10 0,13 9 0,-10-8 0,29 15 0,3-9 0,-31-1 0,13 4 0,-22-7 0,14 6 0,-40-9 0,35 3 0,-33 1 0,62 3 0,7 9 0,-1-6 0,6 6 0,-14-8 0,2 8 0,-7-4 0,-41-1 0,22 5 0,-44-12 0,43 11 0,-9-4 0,5 6 0,18 0 0,5 0 0,17 0 0,-3 0 0,-22 0 0,-2 0 0,-14 0 0,7 0 0,-1 0 0,-38 0 0,37 0 0,-20 0 0,42-6 0,11 5 0,-35-4 0,6 5 0,-21-6 0,10 5 0,-2-5 0,-16 0 0,19 5 0,-5-10 0,31 4 0,7 1 0,-14-3 0,12 3 0,-21 0 0,14 1 0,-5 0 0,-8 4 0,18-4 0,-10 5 0,27-3 0,1 2 0,-1-2 0,4-1 0,-9 3 0,5-2 0,-58-8 0,33 3 0,-49-5 0,52 3 0,-7 9 0,1-9 0,13 9 0,-4-4 0,7 0 0,0 4 0,-23-4 0,12 0 0,-12 3 0,15-3 0,0 5 0,-1-4 0,7 3 0,1-3 0,13 4 0,-4 0 0,-18 0 0,-3-6 0,-12 4 0,0-3 0,7-1 0,-38 4 0,37-4 0,-18 6 0,37 0 0,5 0 0,-34 0 0,22 0 0,-31 0 0,19 0 0,-45 0 0,36 0 0,-26 5 0,52 1 0,-14 8 0,19-7 0,-12 5 0,21-11 0,-4 4 0,-2 1 0,4-4 0,-8 9 0,10-6 0,-38 37 0,18-19 0,-26 26 0,27-32 0,-11 11 0,20-15 0,-6 8 0,23-14 0,-45 58 0,8-12 0,8-6 0,-3 2-353,2-6 1,0-3 352,-20 24 0,15-18 0,0-2 0,-9 4 0,3 0 0,27-33 0,9-7 0,14-4 0,4 0 0,6-4 705,5 0-705,4 0 0,-6 0 0,9 0 0,-10 0 0,60 0 0,-27 0 0,46 6 0,-50 5 0,-1 8 0,0 11 0,-13-7 0,5 2 0,-20-12 0,-1-8 0,3-2 0,-6 1 0,11-4 0,-7 8 0,4-3 0,41 38 0,-25-20 0,27 32 0,-29-31 0,-1 6 0,-9-14 0,4 2 0,-17-14 0,9 1 0,26 0 0,7 3 0,11 3 0,-2 9 0,-16-7 0,23 17 0,-25-12 0,14 6 0,-36-10 0,1-4 0,11-5 0,1-2 0,40-3 0,7 0 0,-12 0 0,9 0 0,15 0 0,3 0-1639,-2 0 1,3 0 1459,-26 0 0,3 0 0,-7 0 179,3 0 0,-5 0 0,-5 0 0,1 0 0,9 0 0,-5 0 0,-2 0 0,34 0 0,-75 0 0,27 0 0,8 0 0,19 0-221,-4 0 0,2 0 221,16 0 0,-17 0 0,0 0 0,6 0 1638,-23 0 0,-5 0-1201,-16 0-437,-15 0 0,-2 0 0,-4 0 0,-2 0 543,8 0-543,51 3 0,15 2 0,-31 0 0,2 1-467,11-1 1,6 1 0,-5 1 466,-4 2 0,0 0 0,27 7 0,-1-1 0,-34-8 0,0 0 0,23 8 0,-8-3 0,-26-10 0,53 4 0,-33-6 0,-14 0 0,0 0 0,21 0 0,-17 0 0,32 0 0,-28 0 0,9 0 1399,-25 0-1399,-9 0 0,17 0 0,-13 0 0,32-7 0,-23-7 0,16-1 0,-3-8 0,0 0 0,9 3 0,-11 0 0,-4 1 0,-19 8 0,2-4 0,-20 5 0,13 1 0,-16 1 0,59-16 0,-26 9 0,37-15 0,-34 18 0,-14 0 0,14-3 0,-26 4 0,4-2 0,-20 6 0,0-1 0,-1 0 0,-3 1 0,0 0 0,-4 0 0,0 1 0,0-4 0,0 2 0,0-1 0,0 2 0,-14-7 0,7 5 0,-10-2 0,9 5 0,1 2 0,0 0 0,-1 1 0,-2 3 0,2 0 0,-2 0 0,6-4 0,1 1 0,0-4 0,-2 3 0,-2-2 0,-8-5 0,6 2 0,-5-2 0,9 4 0,-2 2 0,7-2 0,-7 3 0,6-3 0,-5 3 0,2-4 0,-13-4 0,7-2 0,-11 0 0,11 1 0,-3 5 0,2 0 0,6 1 0,-2 3 0,7 1 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6:21.203"/>
    </inkml:context>
    <inkml:brush xml:id="br0">
      <inkml:brushProperty name="width" value="0.05" units="cm"/>
      <inkml:brushProperty name="height" value="0.05" units="cm"/>
      <inkml:brushProperty name="color" value="#E71224"/>
    </inkml:brush>
  </inkml:definitions>
  <inkml:trace contextRef="#ctx0" brushRef="#br0">903 1 24575,'-22'0'0,"-10"0"0,2 0 0,-11 0 0,-10 0 0,11 0 0,-11 0 0,30 0 0,3 0 0,-4 0 0,1 0 0,-14 0 0,8 10 0,-15 3 0,-24 26 0,17-11 0,-9 4 0,32-17 0,-1 7 0,10-6 0,-4 11 0,7-8 0,3 7 0,-14 16 0,11 5 0,-15 13 0,8-7 0,1 0 0,-4 6 0,12-19 0,1 1 0,6-27 0,5-1 0,0 2 0,0-6 0,0 17 0,0-3 0,0 43 0,0-16 0,0 27 0,0-25 0,0-8 0,0-9 0,0 6 0,0-18 0,0 12 0,0-10 0,10 3 0,43 56 0,-18-29-246,7-2 1,0 2 245,-3 11 0,16 14 0,-19-21 0,-3-2 0,7 3 0,-12-15 0,-2-5 0,-7-21 0,15 1 0,-4-5 0,12 1 0,-8-5 491,9 2-491,41 4 0,-30-3 0,36-2 0,-54-2 0,15-8 0,0 3 0,4-5 0,4 0 0,16 0 0,-17 0 0,0-9 0,2-2 0,14-8-266,-14 4 1,0-1 265,9-5 0,6 6 0,1-4 0,-26 10 0,16-8 0,-32 11 0,-1-10 0,16-7 531,-3-2-531,14-4 0,-7 2 0,-7-5 0,21-6 0,-32 11 0,15-4 0,-36 21 0,-2-3 0,-4 5 0,4-8 0,2 6 0,4-12 0,3 0 0,5 0 0,23-31 0,-7 16 0,6-11 0,-23 13 0,-7 15 0,-1-21 0,-6 18 0,-2-18 0,-9 14 0,0-8 0,0-22 0,0 8 0,0-19 0,-6 15 0,-1 0 0,-22-14 0,12 11 0,-17-4 0,14 9 0,-3 15 0,4-6 0,-11-1 0,16 13 0,-16-10 0,15 19 0,-8-12 0,-15-12 0,10 7 0,-17-9 0,13 11 0,4 13 0,-15-11 0,20 14 0,-6 0 0,11 6 0,4 5 0,-20-1 0,4 5 0,-12-1 0,0 6 0,-3-5 0,-42 3 0,26-4 0,-17 1 0,28 4 0,14-9 0,-9 4 0,17 0 0,6-2 0,4 8 0,4-4 0,-12 4 0,-25 0 0,-8 0 0,-11 0 0,6 0 0,11 0 0,-7 0 0,14 0 0,3 0 0,23 0 0,7 0 0,-3 0 0,-5 0 0,-4-4 0,-16 3 0,12-3 0,-37 4 0,26 0 0,-17 0 0,30-5 0,1 4 0,9-3 0,-2 4 0,6 0 0,-4 0 0,-11 0 0,-2 0 0,-19 0 0,4 0 0,-7 6 0,-2 1 0,10 6 0,1-1 0,16-6 0,1 3 0,12-8 0,2 4 0,4-5 0,4 3 0,0 1 0,4 3 0,0 0 0,0 0 0,0-1 0,0-2 0,0-1 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7:29.549"/>
    </inkml:context>
    <inkml:brush xml:id="br0">
      <inkml:brushProperty name="width" value="0.05" units="cm"/>
      <inkml:brushProperty name="height" value="0.05" units="cm"/>
      <inkml:brushProperty name="color" value="#E71224"/>
    </inkml:brush>
  </inkml:definitions>
  <inkml:trace contextRef="#ctx0" brushRef="#br0">1 26 24575,'6'0'0,"1"0"0,0 0 0,0 0 0,0 0 0,-1 0 0,1-3 0,-1 2 0,-2-4 0,2 4 0,0-2 0,-2 0 0,2 0 0,-6-1 0,0 1 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7:44.542"/>
    </inkml:context>
    <inkml:brush xml:id="br0">
      <inkml:brushProperty name="width" value="0.05" units="cm"/>
      <inkml:brushProperty name="height" value="0.05" units="cm"/>
      <inkml:brushProperty name="color" value="#E71224"/>
    </inkml:brush>
  </inkml:definitions>
  <inkml:trace contextRef="#ctx0" brushRef="#br0">1169 157 24575,'-29'0'0,"-34"0"0,-36 0 0,9 0 0,37-1 0,5 2 0,3 4 0,-3 5 0,19-3 0,-3 1 0,13-8 0,-7 0 0,-16 5 0,4-4 0,-11 4 0,22-1 0,-6-3 0,14 3 0,-1-4 0,9 4 0,3-3 0,-2 6 0,1-3 0,-6 4 0,1 1 0,-11 1 0,-4 4 0,1-3 0,1 3 0,17-6 0,-7 1 0,8 2 0,-1-2 0,1-1 0,4-1 0,-14 4 0,8 3 0,-8 3 0,11-5 0,3-4 0,2-1 0,3 0 0,0 0 0,0 0 0,-4 5 0,-1 2 0,-5 5 0,5-2 0,1-3 0,4-4 0,0-2 0,0-1 0,0 1 0,0-1 0,-5 27 0,-1-15 0,0 28 0,-2-27 0,7 6 0,-3-7 0,4-2 0,0-4 0,0-2 0,0 11 0,0 2 0,0 12 0,0-2 0,0 0 0,0 15 0,0-18 0,4 10 0,1-22 0,5 0 0,12 8 0,4 4 0,13 8 0,0 0 0,3 9 0,0 3 0,5 21 0,-11-20 0,-3-1 0,-11-18 0,-7-13 0,13 10 0,-11-10 0,17 5 0,2-2 0,3 7 0,31 17 0,-24-4 0,17 8 0,-26-19 0,-8-4 0,1-3 0,-9-9 0,2 2 0,-4-8 0,0-5 0,31-1 0,-9-4 0,19 5 0,-9-3 0,-15 3 0,31-1 0,-34-3 0,16 3 0,-30-4 0,0 0 0,22 0 0,-9 0 0,26 0 0,-14-6 0,20-2 0,6-16 0,-11 3 0,-8-3 0,-25 9 0,-7 5 0,-2 1 0,-3 1 0,-3 0 0,-3 0 0,5-4 0,5-7 0,2-1 0,-1-3 0,-1 4 0,-8 5 0,10-11 0,-10 14 0,6-13 0,-7 10 0,-1 0 0,6-12 0,-4 10 0,3-12 0,-3 9 0,-1 5 0,0-7 0,-4 11 0,2-6 0,-6 8 0,2 0 0,-3 1 0,0 0 0,6-12 0,-5 4 0,9-32 0,-9 15 0,4-25 0,-5 13 0,6-9 0,-6-1 0,1-2 0,12-22 0,-12 25 0,0 2 0,5-10 0,-1 25 0,-4-15 0,4 22 0,-5 0 0,0 11 0,0 4 0,0-14 0,0 7 0,0-7 0,0 9 0,0 0 0,0-15 0,-4 11 0,0-6 0,-6 12 0,-3 3 0,-10-10 0,2 9 0,-7-3 0,9 4 0,5 4 0,-5-6 0,10 8 0,-6 0 0,7 1 0,1 3 0,-21-10 0,3 3 0,-17-9 0,8 2 0,-1 0 0,-7-7 0,12 12 0,-4-7 0,20 12 0,2 3 0,1-2 0,-2 2 0,-5 0 0,0-3 0,-8 2 0,-10-4 0,0-2 0,1 2 0,10 0 0,5 0 0,-7-4 0,6 4 0,-6 1 0,8 4 0,-7 5 0,-31-4 0,15 2 0,-21-2 0,36 4 0,-17 0 0,25 0 0,-12 0 0,24 0 0,-29 0 0,16 0 0,-29 10 0,22 2 0,-7 11 0,-8 3 0,18-9 0,-9 3 0,27-12 0,-5 0 0,10-1 0,-3-3 0,4-1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28.571"/>
    </inkml:context>
    <inkml:brush xml:id="br0">
      <inkml:brushProperty name="width" value="0.08571" units="cm"/>
      <inkml:brushProperty name="height" value="0.08571" units="cm"/>
      <inkml:brushProperty name="color" value="#E71224"/>
    </inkml:brush>
  </inkml:definitions>
  <inkml:trace contextRef="#ctx0" brushRef="#br0">5 70 7095,'-3'-6'-303,"1"2"2437,2 4-801,23-5-78,-18 4-236,18-4-531,-23 5 514,0 0-834,-3 0 22,2 0-666,-2 0 476,8 0-313,1 1-275,7 2 162,4 1 157,7 0-50,8-1-174,12-7-3879,3-8 4372,1-9 0,-22 7 0,-10 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49.921"/>
    </inkml:context>
    <inkml:brush xml:id="br0">
      <inkml:brushProperty name="width" value="0.08571" units="cm"/>
      <inkml:brushProperty name="height" value="0.08571" units="cm"/>
      <inkml:brushProperty name="color" value="#E71224"/>
    </inkml:brush>
  </inkml:definitions>
  <inkml:trace contextRef="#ctx0" brushRef="#br0">9 5 9699,'7'2'1563,"-1"0"-1272,-6-2-185,0 0-683,-10 0-207,8-1-330,-8 0 228,13-1-693,3 0 1579,1 0 0,-2 1 0,-2 1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7:50.093"/>
    </inkml:context>
    <inkml:brush xml:id="br0">
      <inkml:brushProperty name="width" value="0.05" units="cm"/>
      <inkml:brushProperty name="height" value="0.05" units="cm"/>
      <inkml:brushProperty name="color" value="#E71224"/>
    </inkml:brush>
  </inkml:definitions>
  <inkml:trace contextRef="#ctx0" brushRef="#br0">2326 362 24575,'-46'0'0,"-1"0"0,-6 0 0,0 0 0,0 0 0,-2 0 0,-12 0 0,12 0 0,1 0 0,1 0 0,9 0 0,-7 0 0,21-4 0,-10 3 0,19-3 0,-11 4 0,5 0 0,-22 0 0,11 0 0,-11 0 0,23 0 0,0 0 0,3 4 0,9-3 0,-2 3 0,8-4 0,4 3 0,-6 2 0,-7-1 0,-2 4 0,-13-2 0,12-1 0,-35 11 0,22-8 0,-17 4 0,24-3 0,7-8 0,2 3 0,3-4 0,3 0 0,-8 0 0,4 0 0,-18 5 0,7-3 0,-8 3 0,-1-1 0,7-3 0,1 3 0,13-4 0,1 0 0,6 0 0,-1 3 0,-4-2 0,-8 7 0,0-2 0,-28 10 0,24-5 0,-23 5 0,20-6 0,-1 1 0,0-1 0,8-1 0,3-4 0,4-1 0,1 1 0,-9-1 0,6 4 0,-10-3 0,12 2 0,-23 7 0,13-3 0,-13 11 0,17-11 0,0 2 0,2-4 0,3-4 0,4-1 0,3-4 0,3 3 0,-2 1 0,-6 3 0,2 1 0,-6-4 0,8-1 0,1-3 0,0 0 0,3 6 0,-2-1 0,2 5 0,-10 4 0,5-8 0,-5 7 0,9-6 0,2 1 0,3 7 0,-4-1 0,3 5 0,-3 7 0,4-10 0,0 3 0,0-6 0,0 10 0,0 4 0,0 9 0,0-3 0,0-5 0,0 5 0,0 3 0,0-1 0,0-4 0,0-7 0,0-10 0,8 15 0,-1-7 0,12 13 0,0 1 0,4 0 0,18 45 0,-19-37 0,11 28 0,-18-45 0,0 8 0,0-14 0,3 2 0,-7-5 0,13-1 0,28 37 0,-8-15 0,14 24 0,-21-24 0,-13-11 0,8 9 0,-17-21 0,2 5 0,-9-13 0,0 0 0,3-1 0,9-2 0,6 3 0,8-2 0,9 7 0,32 25 0,-23-19 0,14 23 0,-34-30 0,-7 5 0,1-5 0,-3 1 0,-4-4 0,6-4 0,60 5 0,-18-2 0,-15-2 0,1 0 0,20 3 0,-17 2 0,13-4 0,-22 0 0,-5-2 0,-16-1 0,-7-3 0,15 4 0,-4-5 0,13 0 0,-1 0 0,12 0 0,16 0 0,-4 0 0,-13 0 0,-19 0 0,-15 0 0,4 0 0,-8 0 0,1-4 0,-3 3 0,1-6 0,18-6 0,-9 1 0,9-9 0,-17 11 0,-3-3 0,0-3 0,-3 6 0,4-11 0,-9 12 0,0-8 0,5-6 0,-2-5 0,7-1 0,0 3 0,-3 7 0,11-8 0,-6 6 0,2-2 0,-4 5 0,-5 4 0,4-13 0,-2 6 0,3-7 0,-5 9 0,1 0 0,8-17 0,-11 13 0,6-20 0,-13 22 0,0-4 0,0-10 0,0 13 0,0-12 0,0 8 0,0 11 0,0-18 0,0 17 0,0-12 0,0 9 0,-5-6 0,-6-11 0,-1-1 0,1-5 0,1 8 0,9-1 0,-8-7 0,3 12 0,1-11 0,1 21 0,-1-13 0,-8-41 0,-1 20 0,-5-38 0,-2 29 0,6 8 0,1 7 0,1 0 0,4-14 0,-9-15 0,17 34 0,-9 9 0,9-8 0,-4 12 0,0-11 0,3 20 0,-8-11 0,4-4 0,0 0 0,-3 0 0,8 4 0,-4 11 0,1-8 0,3 15 0,-7-3 0,1 10 0,-1 3 0,-3 0 0,-2 0 0,4 3 0,-20-11 0,17 10 0,-18-5 0,21 7 0,-8 0 0,-6 0 0,2 0 0,-6 0 0,1 0 0,5 0 0,-13 4 0,13-3 0,-13 8 0,18-8 0,-8 5 0,6-3 0,-2-2 0,3 6 0,-1-7 0,-2 9 0,-9-4 0,-6 7 0,-1-2 0,8 1 0,3-5 0,-3 2 0,12-3 0,-5 0 0,13-2 0,-2 1 0,1-4 0,-1 7 0,-3-2 0,-8 5 0,0 0 0,-19 5 0,11-4 0,-7 0 0,11-2 0,6-8 0,1 7 0,5-7 0,2 2 0,7 0 0,-6 2 0,5 2 0,-12 2 0,4-1 0,-1 1 0,-7 4 0,6-8 0,-2 6 0,5-10 0,5 5 0,-3-2 0,2 3 0,-2-4 0,2 4 0,1-6 0,0 2 0,1 0 0,-1 1 0,3 3 0,-2-1 0,2 1 0,-11 5 0,1-3 0,-2 3 0,-2-3 0,9-1 0,-9 5 0,10-8 0,-1 2 0,5-7 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57:59.193"/>
    </inkml:context>
    <inkml:brush xml:id="br0">
      <inkml:brushProperty name="width" value="0.05" units="cm"/>
      <inkml:brushProperty name="height" value="0.05" units="cm"/>
      <inkml:brushProperty name="color" value="#E71224"/>
    </inkml:brush>
  </inkml:definitions>
  <inkml:trace contextRef="#ctx0" brushRef="#br0">14 1817 24575,'26'0'0,"7"0"0,19 0 0,-7 10 0,20 12 0,-25-2 0,11 5 0,-19-10 0,-5-3 0,21 19 0,-15-6 0,15 9 0,-25-7 0,3-7 0,3 4 0,-7-7 0,7 1 0,-10-8 0,0-1 0,15 6 0,4-3 0,15 5 0,0 2 0,0-4 0,7 19 0,-13-13 0,-5 6 0,-9-6 0,-17-11 0,17 10 0,-17-10 0,18-1 0,-13-5 0,12 1 0,2-3 0,25 9 0,-11-10 0,9 5 0,-24-1 0,0-4 0,16 4 0,-12-5 0,11 0 0,-6 0 0,2 0 0,52 0 0,-33 0 0,-10 0 0,-1 0 0,2 0 0,0 0 0,3 0 0,-12 0 0,6 0 0,-10 0 0,-7 0 0,65 0 0,-31-13 0,-12 9 0,-1-1 0,7-16 0,-10 8 0,7-5 0,-20 1 0,1 1 0,-22 2 0,0 4 0,8-8 0,1 1 0,2-7 0,-5 3 0,1 1 0,4-4 0,-7 2 0,4 3 0,-17 6 0,2 4 0,-4-2 0,-4 3 0,3 0 0,-6 1 0,7-2 0,-3-9 0,5-2 0,-2 3 0,-3-1 0,3 4 0,-7-5 0,13-15 0,-12 11 0,12-18 0,-12 14 0,8-8 0,-5-7 0,6 12 0,-6-4 0,4 8 0,-7 5 0,3-13 0,-5 13 0,0-7 0,0 9 0,0-7 0,0-3 0,4 1 0,-3 1 0,3 8 0,-4 0 0,0-9 0,0 7 0,0-7 0,0 9 0,0-7 0,0-1 0,0-31 0,0 10 0,0-11 0,0 16 0,-5 9 0,-1-16 0,-6 12 0,1-10 0,0 13 0,-1 2 0,-9-17 0,2 12 0,-3-4 0,1 9 0,10 12 0,-15-20 0,10 19 0,-11-19 0,8 20 0,-4-12 0,-15-11 0,-6 0 0,-8-11 0,3 12 0,12 11 0,-9-7 0,17 16 0,0-1 0,11 6 0,9 9 0,-9-5 0,-5 6 0,3 2 0,-8-2 0,3 7 0,4-3 0,-20-1 0,11 3 0,-6-3 0,10 1 0,7 3 0,-8-7 0,-1 2 0,-8-5 0,-6 5 0,-3 1 0,-30-1 0,16 4 0,-16-4 0,30 6 0,9 0 0,-5 0 0,19 0 0,-13 0 0,10 0 0,-10 0 0,-1 0 0,-29 0 0,25 0 0,-17 0 0,22 0 0,-4 0 0,16 0 0,-1 0 0,16 0 0,-3 4 0,-2-3 0,-5 7 0,-8-7 0,5 3 0,-8-1 0,15-2 0,-2 2 0,8 1 0,1-3 0,0 5 0,-13 0 0,-2 9 0,-61 34 0,25-9 0,10-11 0,2 0 0,-2 4 0,6-9 0,0-2 0,18-7 0,-9 4 0,13-8 0,-1 7 0,-34 5 0,21-1 0,-23 6 0,23-10 0,0 4 0,3-7 0,5 1 0,12-4 0,2-7 0,8 2 0,-3-6 0,3 5 0,-8 0 0,-5 9 0,1-5 0,-3 2 0,11-8 0,1-4 0,0 0 0,3 3 0,-6 1 0,-3 8 0,-6 2 0,-3 0 0,3-1 0,0 1 0,2-1 0,4 0 0,5-2 0,1-4 0,3 0 0,-8 6 0,-2 0 0,-6 13 0,-1 1 0,-10 16 0,8-14 0,-1 0 0,11-16 0,5-6 0,1 5 0,2-5 0,-2 9 0,-3 6 0,4-1 0,-7 13 0,8-19 0,-5 10 0,5-13 0,1 2 0,4-4 0,0-2 0,0 3 0,0 2 0,0 4 0,0 2 0,0 0 0,0 11 0,0-13 0,0 8 0,0-18 0,0 1 0,0-1 0,0 1 0,0-1 0,0 1 0,0 6 0,4-4 0,-4 4 0,4-6 0,-4-1 0,0 1 0,3-4 0,-2 3 0,5 0 0,-5 1 0,6 8 0,-6-7 0,4 9 0,-1 4 0,-3-6 0,7 6 0,-7-10 0,5-3 0,8 28 0,1-19 0,10 27 0,-9-18 0,11 22 0,-14-17 0,7 9 0,-11-23 0,0-4 0,0-1 0,-1 3 0,0-6 0,1 6 0,3-3 0,-2 1 0,16 9 0,-13-3 0,9 3 0,-13-9 0,0-1 0,3 7 0,-4-13 0,4 8 0,-5-15 0,0 4 0,5 1 0,2 4 0,5 0 0,4 4 0,-9-3 0,3 1 0,-10-3 0,1 0 0,0 3 0,-1-6 0,0 2 0,-3-4 0,2-3 0,-8 3 0,1-3 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0:58.403"/>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10.480"/>
    </inkml:context>
    <inkml:brush xml:id="br0">
      <inkml:brushProperty name="width" value="0.05" units="cm"/>
      <inkml:brushProperty name="height" value="0.05" units="cm"/>
      <inkml:brushProperty name="color" value="#E71224"/>
    </inkml:brush>
  </inkml:definitions>
  <inkml:trace contextRef="#ctx0" brushRef="#br0">130 517 24575,'0'38'0,"0"19"0,0-10 0,-7 6 0,-1 1 0,-6 17 0,-8 11 0,2-31 0,7-16 0,-3 9 0,1 2 0,8-11 0,0 10 0,7-10 0,0 7 0,2 17 0,1-21 0,3 15 0,-3-25 0,2 16 0,-4-19 0,1 9 0,-2-22 0,2-2 0,0 6 0,2-3 0,-1 3 0,-2-4 0,1 12 0,-1-6 0,1 7 0,-2-10 0,0-2 0,0 8 0,2-3 0,1 11 0,5-5 0,-1-3 0,16 27 0,-7-24 0,7 22 0,-12-28 0,1 9 0,-7-15 0,4 9 0,-5-11 0,9 21 0,-6-10 0,10 20 0,-11-21 0,1 4 0,0 4 0,-2-10 0,2 7 0,-3-15 0,-2-1 0,3 4 0,-2-5 0,2 7 0,-1-5 0,3 6 0,0 6 0,2-4 0,-2 3 0,-2-11 0,-2 2 0,-1-3 0,-1-2 0,0-1 0,0-4 0,6 27 0,2-5 0,1 16 0,2 0 0,-3-9 0,10 28 0,-8-17 0,6 8 0,-8-18 0,3 5 0,16 17 0,-2-5 0,16 15 0,0-13 0,-3 3 0,-5-16 0,-1-1 0,6 12 0,14 8 0,-33-34 0,10 1 0,-14-13 0,9 3 0,-13-11 0,7-1 0,-9-2 0,14 0 0,35 14 0,3 10 0,-12-6 0,0 3 0,26 28 0,-1 0 0,-1 8 0,-15-11 0,-2 0 0,-25-17 0,3 0 0,-4 1 0,-3-7 0,-2 2 0,-9-12 0,-2 1 0,4 1 0,-7-2 0,6-1 0,-8-4 0,18 1 0,-8 1 0,16 1 0,-15 1 0,3-3 0,5 7 0,-13-8 0,4 1 0,-16-6 0,-1 0 0,6 1 0,2 1 0,11 1 0,5-1 0,11 5 0,36 13 0,-28-4 0,26 8 0,-47-14 0,18 1 0,-11-5 0,9 1 0,-5-3 0,-11-2 0,35 3 0,-28-4 0,21 3 0,-33-5 0,-3 4 0,-8-4 0,0 3 0,-6-5 0,-1 2 0,1 0 0,0 1 0,2 0 0,-2 0 0,3 1 0,-3-1 0,1 1 0,-2-1 0,-1 0 0,-1 0 0,0-1 0,1 0 0,1 0 0,5 5 0,3 2 0,1 2 0,-1-1 0,-3-3 0,3 1 0,-5-2 0,4-2 0,-3-3 0,20-1 0,-8 0 0,16 0 0,-18-1 0,0 0 0,-2-2 0,-4 3 0,-1-2 0,-3 2 0,0 0 0,6 0 0,2 0 0,6 0 0,-1-2 0,-2 2 0,7-4 0,-9 3 0,4-1 0,-10 1 0,4 0 0,13-10 0,-3 6 0,12-13 0,-14 12 0,23-16 0,-22 15 0,15-9 0,-28 12 0,0 1 0,-5 0 0,1-1 0,2-6 0,3-3 0,7-12 0,20-35 0,-11 24 0,11-30 0,-20 39 0,0-2 0,-2 5 0,-5 9 0,-3 4 0,-4 6 0,0 1 0,5-13 0,3-2 0,4-10 0,7-5 0,2-7 0,18-35 0,-14 26 0,6-22 0,-20 43 0,-3-4 0,5-3 0,-4 10 0,2-6 0,-1 9 0,-2 2 0,6-11 0,-9 11 0,4-4 0,-8 9 0,1 0 0,1-3 0,-3-1 0,2 1 0,-2 0 0,2 3 0,4-12 0,-1 6 0,1-3 0,0 9 0,-4 4 0,3-3 0,-3 5 0,-1 0 0,-2 5 0,0-2 0,4-7 0,1 0 0,5-12 0,0 8 0,0-10 0,6-3 0,-7 8 0,2-2 0,-7 12 0,-2 3 0,-1 1 0,0 4 0,-1 1 0,1-1 0,-1-5 0,13-18 0,-6 5 0,12-14 0,-10 13 0,2 0 0,4-13 0,-8 17 0,3-8 0,-8 21 0,1-9 0,-1 4 0,3-15 0,1-1 0,1-5 0,7-22 0,1 9 0,0-10 0,-1 13 0,-4 10 0,4-7 0,-5 13 0,1-2 0,-5 16 0,-3 4 0,-1-1 0,1 2 0,-2-2 0,-1 3 0,-1-3 0,0-3 0,0 2 0,0-1 0,0 7 0,0-2 0,0-1 0,0-2 0,0 0 0,0-5 0,2 4 0,1-20 0,-1 8 0,2-10 0,-3 10 0,1 7 0,0-3 0,-2 8 0,2 0 0,-2 5 0,0 3 0,0-7 0,0 4 0,0-7 0,0 3 0,0-2 0,0-10 0,0 8 0,0-5 0,0 7 0,0 4 0,0-10 0,0 7 0,0-8 0,0 9 0,0-11 0,0 12 0,0-10 0,0 14 0,0 1 0,0 1 0,0 0 0,-1 1 0,-1-3 0,-4-1 0,2-2 0,-3 0 0,4 1 0,0 2 0,-2-1 0,3 3 0,-3-2 0,1 2 0,-3 0 0,-4-5 0,4 3 0,-1-1 0,1 5 0,-4 1 0,0-1 0,-4-2 0,4-3 0,-5-2 0,2-1 0,-6-4 0,2-2 0,-18-16 0,2 3 0,-1-2 0,-4 3 0,14 7 0,-16-13 0,16 14 0,-2-1 0,19 13 0,-1 4 0,5-3 0,-1 6 0,1-6 0,-4 2 0,0-3 0,-16-12 0,14 9 0,-12-7 0,15 10 0,2 1 0,-3 0 0,3 3 0,-6-2 0,-6-2 0,-4-1 0,-15-8 0,6 4 0,-4-6 0,7 4 0,8 1 0,-1-4 0,11 8 0,-2-2 0,6 4 0,-5 1 0,-8-4 0,0 0 0,-11-2 0,9 2 0,-4 0 0,2-1 0,8 2 0,0 1 0,10 3 0,1 3 0,-1-4 0,-4 0 0,-3-6 0,-8-1 0,4 1 0,-21-9 0,16 10 0,-14-10 0,17 13 0,3-3 0,3 6 0,6 0 0,-1 0 0,3 3 0,-2-1 0,-9-7 0,3 4 0,-21-14 0,16 11 0,-14-12 0,3-2 0,3 2 0,-5-5 0,8 8 0,0 2 0,-35-12 0,11 13 0,-15-6 0,18 14 0,5-2 0,-14-1 0,10 0 0,0 0 0,18 4 0,6-2 0,-10-6 0,5 5 0,-12-2 0,2 8 0,-5 3 0,-33 0 0,9 0 0,3 0 0,1 0 0,20-3 0,-11 2 0,-4-9 0,17 6 0,-24-12 0,28 9 0,-8-3 0,30 7 0,-21-11 0,11 5 0,-26-14 0,24 14 0,-10-5 0,-2 2 0,10 3 0,-5-5 0,18 11 0,2-2 0,0 4 0,5-1 0,-5-1 0,3 2 0,-5-1 0,-8-6 0,3 5 0,-6-5 0,11 2 0,-2 2 0,5-2 0,0 2 0,4 0 0,1 1 0,-2 0 0,-8-5 0,-2 3 0,-4-4 0,3 5 0,-4-5 0,9 5 0,-3-4 0,10 8 0,-2-2 0,-1 2 0,-4 0 0,0 0 0,-5 0 0,-7 0 0,1 0 0,0 0 0,5 0 0,6 0 0,-1 0 0,4 0 0,-4 0 0,-2 0 0,-7 0 0,-17 3 0,7 0 0,-11 1 0,14 1 0,6-5 0,-7 3 0,17-3 0,-5 0 0,13 0 0,1 1 0,-3 1 0,0 1 0,-3 1 0,3-1 0,-1 1 0,3-4 0,0 1 0,-1-1 0,-1 0 0,-4 2 0,-1 0 0,-2 2 0,-20 10 0,14-6 0,-14 5 0,21-7 0,1-1 0,5-3 0,0 2 0,-1-1 0,1 0 0,-3 2 0,1-2 0,-5 3 0,4-1 0,-1 1 0,4-3 0,2-2 0,-5 4 0,2-1 0,-10 4 0,5 0 0,-5 3 0,-5 2 0,7-1 0,-4 0 0,11-7 0,2 0 0,1-2 0,2 0 0,1-1 0,-8 14 0,4-6 0,-9 11 0,6-9 0,-1 1 0,0-2 0,3-3 0,1-2 0,2-3 0,1 0 0,1-1 0,0 1 0,-1 2 0,-6 3 0,-3 9 0,-22 23 0,12-13 0,-18 24 0,23-31 0,-8 11 0,4-9 0,6-8 0,3-2 0,10-9 0,-2 0 0,3 0 0,-3 1 0,0-1 0,-3 2 0,0-3 0,-2 1 0,5-3 0,-1 0 0,0 0 0,1 0 0,0 1 0,2 0 0,1 2 0,0 1 0,-1-2 0,0 1 0,0-2 0,1 2 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30.431"/>
    </inkml:context>
    <inkml:brush xml:id="br0">
      <inkml:brushProperty name="width" value="0.05" units="cm"/>
      <inkml:brushProperty name="height" value="0.05" units="cm"/>
      <inkml:brushProperty name="color" value="#E71224"/>
    </inkml:brush>
  </inkml:definitions>
  <inkml:trace contextRef="#ctx0" brushRef="#br0">0 1 24575,'20'47'0,"1"8"0,-3-11 0,0 7 0,-9-26 0,0-3 0,-6-14 0,-1-4 0,-1-1 0,-1 0 0,0-1 0,0 1 0,0-1 0,0 0 0,0 0 0,0-1 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32.226"/>
    </inkml:context>
    <inkml:brush xml:id="br0">
      <inkml:brushProperty name="width" value="0.05" units="cm"/>
      <inkml:brushProperty name="height" value="0.05" units="cm"/>
      <inkml:brushProperty name="color" value="#E71224"/>
    </inkml:brush>
  </inkml:definitions>
  <inkml:trace contextRef="#ctx0" brushRef="#br0">1 0 24575,'0'46'0,"0"-6"0,0-16 0,0-1 0,0-4 0,0-4 0,0 0 0,0-10 0,0 0 0,0-1 0,0-1 0,0 1 0,0 0 0,0-1 0,0 1 0,0-1 0,0 0 0,0 1 0,0-3 0,0 2 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33.768"/>
    </inkml:context>
    <inkml:brush xml:id="br0">
      <inkml:brushProperty name="width" value="0.05" units="cm"/>
      <inkml:brushProperty name="height" value="0.05" units="cm"/>
      <inkml:brushProperty name="color" value="#E71224"/>
    </inkml:brush>
  </inkml:definitions>
  <inkml:trace contextRef="#ctx0" brushRef="#br0">148 1 24575,'0'18'0,"-7"10"0,-2-4 0,-8 10 0,6-11 0,-1 0 0,3 2 0,3-8 0,-4 7 0,8-10 0,-4 4 0,0 7 0,1-10 0,-3 6 0,6-16 0,-2 4 0,3-5 0,-2 3 0,2-4 0,-2 9 0,1 1 0,-3 9 0,0-3 0,3-5 0,-4 7 0,5-14 0,-3 7 0,4-11 0,0-3 0,0 0 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35.457"/>
    </inkml:context>
    <inkml:brush xml:id="br0">
      <inkml:brushProperty name="width" value="0.05" units="cm"/>
      <inkml:brushProperty name="height" value="0.05" units="cm"/>
      <inkml:brushProperty name="color" value="#E71224"/>
    </inkml:brush>
  </inkml:definitions>
  <inkml:trace contextRef="#ctx0" brushRef="#br0">106 1 24575,'-3'-1'0,"0"2"0,3 3 0,-4 7 0,1 6 0,-11 19 0,8-15 0,-5 11 0,7-22 0,0 2 0,-1-1 0,3-3 0,-3 2 0,5-7 0,-3 2 0,1-1 0,1 1 0,-2 1 0,1 1 0,-2 3 0,-4 3 0,3-2 0,-3 1 0,6-8 0,0 2 0,1-4 0,0 2 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37.651"/>
    </inkml:context>
    <inkml:brush xml:id="br0">
      <inkml:brushProperty name="width" value="0.05" units="cm"/>
      <inkml:brushProperty name="height" value="0.05" units="cm"/>
      <inkml:brushProperty name="color" value="#E71224"/>
    </inkml:brush>
  </inkml:definitions>
  <inkml:trace contextRef="#ctx0" brushRef="#br0">176 0 24575,'-3'4'0,"0"-1"0,-4 9 0,-1-3 0,-16 25 0,7-12 0,-6 9 0,10-15 0,2-2 0,2 1 0,2-4 0,-1 2 0,4-4 0,-3-1 0,-2 7 0,3-8 0,-2 4 0,6-9 0,-1 2 0,1-2 0,1 1 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39.153"/>
    </inkml:context>
    <inkml:brush xml:id="br0">
      <inkml:brushProperty name="width" value="0.05" units="cm"/>
      <inkml:brushProperty name="height" value="0.05" units="cm"/>
      <inkml:brushProperty name="color" value="#E71224"/>
    </inkml:brush>
  </inkml:definitions>
  <inkml:trace contextRef="#ctx0" brushRef="#br0">276 24 24575,'4'-1'0,"6"-10"0,-17 9 0,4-7 0,-18 9 0,2 0 0,-4 0 0,-5 0 0,2 0 0,1 0 0,10 0 0,-1 0 0,0 0 0,0 0 0,4 0 0,3 1 0,4 1 0,-3 1 0,3-1 0,-1 1 0,3-3 0,0 1 0,1-1 0,-1 0 0,-4 1 0,3 0 0,-3 0 0,9-1 0,0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3.787"/>
    </inkml:context>
    <inkml:brush xml:id="br0">
      <inkml:brushProperty name="width" value="0.08571" units="cm"/>
      <inkml:brushProperty name="height" value="0.08571" units="cm"/>
      <inkml:brushProperty name="color" value="#E71224"/>
    </inkml:brush>
  </inkml:definitions>
  <inkml:trace contextRef="#ctx0" brushRef="#br0">1 0 7598,'9'11'398,"-1"-3"-398,-8-8-1601,0 0 1601,-3 0 0,2 0 0,-2 0 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40.952"/>
    </inkml:context>
    <inkml:brush xml:id="br0">
      <inkml:brushProperty name="width" value="0.05" units="cm"/>
      <inkml:brushProperty name="height" value="0.05" units="cm"/>
      <inkml:brushProperty name="color" value="#E71224"/>
    </inkml:brush>
  </inkml:definitions>
  <inkml:trace contextRef="#ctx0" brushRef="#br0">561 179 24575,'-14'0'0,"-14"0"0,-7-4 0,-25-2 0,9-4 0,-4 0 0,12-2 0,6 2 0,-8-7 0,13 2 0,-4-1 0,19 4 0,-1 3 0,0-6 0,6 7 0,1-4 0,8 11 0,2-2 0,-1 2 0,1-1 0,0 0 0,-4 2 0,0-3 0,0 1 0,-3-1 0,5 1 0,-3 1 0,3 0 0,0 1 0,1-2 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42.853"/>
    </inkml:context>
    <inkml:brush xml:id="br0">
      <inkml:brushProperty name="width" value="0.05" units="cm"/>
      <inkml:brushProperty name="height" value="0.05" units="cm"/>
      <inkml:brushProperty name="color" value="#E71224"/>
    </inkml:brush>
  </inkml:definitions>
  <inkml:trace contextRef="#ctx0" brushRef="#br0">0 1 24575,'51'0'0,"12"0"0,3 0 0,7 0-492,5 3 0,-3 2 492,-20 3 0,13 8 0,1 2 0,-14-4 161,-2 2 1,-4-2-162,-23-8 163,-7 3-163,-6-3 0,-3 2 0,6 0 498,-5 0-498,4 1 0,8 6 0,-4-1 0,4 3 0,-6-5 0,-7-4 0,4 0 0,-8-3 0,3-1 0,-9-4 0,-5 0 0,0 0 0,-1 1 0,5 0 0,1 1 0,0-1 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48.102"/>
    </inkml:context>
    <inkml:brush xml:id="br0">
      <inkml:brushProperty name="width" value="0.05" units="cm"/>
      <inkml:brushProperty name="height" value="0.05" units="cm"/>
      <inkml:brushProperty name="color" value="#E71224"/>
    </inkml:brush>
  </inkml:definitions>
  <inkml:trace contextRef="#ctx0" brushRef="#br0">423 1 24575,'-35'73'0,"3"-12"0,0 20 0,1 0 0,5-20 0,-6 16 0,1-6 0,15-40 0,-12 20 0,15-25 0,0 0 0,12-21 0,1-3 0,-3 3 0,1-2 0,-4 3 0,1-3 0,-4 3 0,4-2 0,-2 1 0,5 0 0,-7 14 0,2-3 0,-9 12 0,6-9 0,-12 14 0,12-15 0,-4 7 0,9-20 0,5 0 0,0-4 0,2 1 0,1-2 0,1-2 0,-2 1 0,-1-1 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50.181"/>
    </inkml:context>
    <inkml:brush xml:id="br0">
      <inkml:brushProperty name="width" value="0.05" units="cm"/>
      <inkml:brushProperty name="height" value="0.05" units="cm"/>
      <inkml:brushProperty name="color" value="#E71224"/>
    </inkml:brush>
  </inkml:definitions>
  <inkml:trace contextRef="#ctx0" brushRef="#br0">1 1 24575,'7'91'0,"0"-5"0,1-19 0,0 2 0,-2-19 0,0 0 0,2 24 0,2 4 0,2-11 0,-6-36 0,8 47 0,-7-43 0,-1 20 0,-3-26 0,-3-7 0,0 0 0,0-8 0,0 0 0,0-10 0,0-1 0,0 0 0,0 0 0,0-1 0,0-1 0,0 1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52.863"/>
    </inkml:context>
    <inkml:brush xml:id="br0">
      <inkml:brushProperty name="width" value="0.05" units="cm"/>
      <inkml:brushProperty name="height" value="0.05" units="cm"/>
      <inkml:brushProperty name="color" value="#E71224"/>
    </inkml:brush>
  </inkml:definitions>
  <inkml:trace contextRef="#ctx0" brushRef="#br0">1 1 24575,'18'6'0,"-2"3"0,6 4 0,-5-1 0,-5-6 0,4 3 0,-5-4 0,4 5 0,-5-4 0,3 0 0,8 7 0,-7-6 0,5 4 0,-7-4 0,-5-3 0,8 4 0,-4-4 0,5 2 0,-1-2 0,2-1 0,11 3 0,-3-2 0,8 3 0,-9-2 0,-4 2 0,4 1 0,-13-1 0,5-2 0,-14-2 0,1-3 0,0 1 0,-1 1 0,1-2 0,0 2 0,1 0 0,-1 0 0,5 2 0,-2-3 0,2 3 0,-3-3 0,2 2 0,1-1 0,-2 1 0,4 0 0,-7 0 0,1-1 0,1 1 0,-4-2 0,2 2 0,-2-1 0,3 1 0,1 0 0,6 5 0,-3-3 0,2 2 0,-6-4 0,1 1 0,-5-2 0,2 1 0,-4-3 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44.613"/>
    </inkml:context>
    <inkml:brush xml:id="br0">
      <inkml:brushProperty name="width" value="0.05" units="cm"/>
      <inkml:brushProperty name="height" value="0.05" units="cm"/>
      <inkml:brushProperty name="color" value="#E71224"/>
    </inkml:brush>
  </inkml:definitions>
  <inkml:trace contextRef="#ctx0" brushRef="#br0">0 123 24575,'21'0'0,"-4"0"0,5 0 0,24 0 0,-12-3 0,19 3 0,-18-8 0,-12 4 0,23-12 0,-18 9 0,14-6 0,-11 5 0,-3 2 0,7-2 0,-11 3 0,4 1 0,-16 1 0,-2 0 0,2 1 0,-6 0 0,4-1 0,-7 2 0,2-1 0,1 0 0,-1 1 0,2-1 0,-1 1 0,-1 0 0,11-2 0,-5 1 0,5-1 0,-6 0 0,-1 1 0,-3 1 0,0-1 0,-4 2 0,-2-2 0,1 2 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1:46.181"/>
    </inkml:context>
    <inkml:brush xml:id="br0">
      <inkml:brushProperty name="width" value="0.05" units="cm"/>
      <inkml:brushProperty name="height" value="0.05" units="cm"/>
      <inkml:brushProperty name="color" value="#E71224"/>
    </inkml:brush>
  </inkml:definitions>
  <inkml:trace contextRef="#ctx0" brushRef="#br0">0 118 24575,'34'-3'0,"-8"1"0,28-3 0,-20 1 0,-2-5 0,-3 0 0,-10 3 0,-1 0 0,-12 3 0,-2 3 0,-1-3 0,0 3 0,-1-1 0,1 1 0,0-2 0,-1 1 0,15-6 0,-7 1 0,12-4 0,-7 3 0,-1-1 0,2 2 0,-6 0 0,-1 1 0,-5 3 0,-1 0 0,0 1 0,0 0 0,-2 0 0,1 1 0,2-1 0,-3 1 0,3 0 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2:27.203"/>
    </inkml:context>
    <inkml:brush xml:id="br0">
      <inkml:brushProperty name="width" value="0.05" units="cm"/>
      <inkml:brushProperty name="height" value="0.05" units="cm"/>
      <inkml:brushProperty name="color" value="#E71224"/>
    </inkml:brush>
  </inkml:definitions>
  <inkml:trace contextRef="#ctx0" brushRef="#br0">1 1054 24575,'63'-48'0,"-1"0"0,-13 19 0,3-1 0,8-10 0,6-6 0,-1 6-1367,14 4 1,-3 6 1366,-21 7 0,3 0 0,11 0 0,8-2 0,-9 4 0,-17 6 0,-1 1 0,19-8 0,9-3 0,-14 5 0,0 6 93,10-10 0,-1-1-93,-11 4 0,-11 5 0,-1 0 606,1-11-606,-1 8 0,22-20 0,-27 18 0,39-16 1376,-36 23-1376,7-1 0,2-1 0,12-2 282,-20 5 1,-1-1-283,2-3 0,-18 5 0,3-5 0,-18 7 0,1-3 0,-11 7 0,-2-1 0,4-2 0,0 3 0,12-4 0,-4 4 0,17-5 0,-12 3 0,3 1 0,-13 2 0,-5 5 0,-2-2 0,-4 2 0,0 0 0,-2 0 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2:28.473"/>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2:29.832"/>
    </inkml:context>
    <inkml:brush xml:id="br0">
      <inkml:brushProperty name="width" value="0.05" units="cm"/>
      <inkml:brushProperty name="height" value="0.05" units="cm"/>
      <inkml:brushProperty name="color" value="#E71224"/>
    </inkml:brush>
  </inkml:definitions>
  <inkml:trace contextRef="#ctx0" brushRef="#br0">0 307 24575,'11'-3'0,"0"1"0,-6 2 0,27 0 0,2 0 0,5 0 0,7 0 0,-3 0 0,12 0 0,-1 0 0,-14 0 0,-16 0 0,-11 0 0,3 0 0,-8 0 0,13 0 0,0 0 0,57 0 0,-7-11-604,-6 4 0,5-1 604,-11 2 0,3-2 0,15-6 0,11 1 0,-17 9 0,8 2 0,1 0 0,-6 0 0,23-6 0,0 0-639,-2 4 1,7 2 0,-15 1 638,-27 1 0,-3 0-557,32 1 1,0-2 556,-35-3 0,-2-1 0,24 5 0,-6-2 0,-19-10 0,-11 8 1018,-6-6-1018,-17 3 1905,0 0-1905,-10 2 1313,-3 0-1313,3-1 0,-2 1 0,12-6 0,8 0 0,11-5 0,21-1 0,-3 3 0,-2 2 0,-3 3 0,-17 2 0,18-4 0,-25 3 0,5 1 0,-23 3 0,-2 4 0,-3-2 0,0 2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3.923"/>
    </inkml:context>
    <inkml:brush xml:id="br0">
      <inkml:brushProperty name="width" value="0.08571" units="cm"/>
      <inkml:brushProperty name="height" value="0.08571" units="cm"/>
      <inkml:brushProperty name="color" value="#E71224"/>
    </inkml:brush>
  </inkml:definitions>
  <inkml:trace contextRef="#ctx0" brushRef="#br0">1 1 7537,'4'0'297,"-1"0"-632,-3 0 1,0 0 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2:31.703"/>
    </inkml:context>
    <inkml:brush xml:id="br0">
      <inkml:brushProperty name="width" value="0.05" units="cm"/>
      <inkml:brushProperty name="height" value="0.05" units="cm"/>
      <inkml:brushProperty name="color" value="#E71224"/>
    </inkml:brush>
  </inkml:definitions>
  <inkml:trace contextRef="#ctx0" brushRef="#br0">1 0 24575,'83'0'0,"-10"4"0,20 21 0,-47-7 0,3 5 0,10 8 0,5 5 0,-3-1-1677,3 6 0,-2 2 1677,-6-3 0,2 3 0,-9-5 0,15 18 1052,-6 17-1052,3-4 0,-26-19 550,11 7-550,-36-42 0,-3-5 0,-4-2 1752,-1-2-1752,-2 0 0,0-2 0,0 5 0,0 3 0,0 4 0,40 44 0,13 11 0,-3 4-567,-6-18 0,10 8 1,-9-8 566,12 22 0,-17-29 0,7 7 0,-7-8 0,14 19 0,-8-8 0,-5-9 0,-20-29 0,-5-5 0,-7-11 0,2 0 0,-4-1 1700,5 2-1700,-3 4 0,12 8 0,-14-9 0,11 2 0,-13-10 0,0-2 0,-3 0 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2:33.253"/>
    </inkml:context>
    <inkml:brush xml:id="br0">
      <inkml:brushProperty name="width" value="0.05" units="cm"/>
      <inkml:brushProperty name="height" value="0.05" units="cm"/>
      <inkml:brushProperty name="color" value="#E71224"/>
    </inkml:brush>
  </inkml:definitions>
  <inkml:trace contextRef="#ctx0" brushRef="#br0">842 0 24575,'-9'5'0,"-4"6"0,0 8 0,-13 7 0,-5 5 0,1-9 0,3-3 0,11-7 0,-23 39 0,18-9 0,-24 35 0,19-11 0,-5-9 0,-2 1 0,6-12 0,1-1 0,-7 10 0,0-5 0,-12 7 0,25-33 0,-2-1 0,14-14 0,1 0 0,3-6 0,-14 11 0,4-5 0,-13 15 0,0 0 0,-2 2 0,-21 15 0,22-19 0,-9 5 0,26-19 0,3-3 0,2-5 0,4 1 0,2-4 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2:47.704"/>
    </inkml:context>
    <inkml:brush xml:id="br0">
      <inkml:brushProperty name="width" value="0.05" units="cm"/>
      <inkml:brushProperty name="height" value="0.05" units="cm"/>
      <inkml:brushProperty name="color" value="#E71224"/>
    </inkml:brush>
  </inkml:definitions>
  <inkml:trace contextRef="#ctx0" brushRef="#br0">1 0 24575,'50'65'0,"1"-1"0,-1 1 0,-3-11 0,0-1 0,-2 7 0,4 4 0,3-4 0,3-13 0,4-5 0,-3-3 0,9 9 0,2-2-1578,-2-2 1,6 1 0,-3-3 1577,6 3 0,1-1 0,-13-12 0,2 1 0,-3-1 0,5 6 0,1-1 85,-6-5 1,3 1 0,-10-5-86,10 8 509,-11-5 0,1 0-509,23 4 0,8 8 0,-13-12 0,-16-12 0,-10-1 2389,45 15-2389,-37-11 1068,21 6-1068,-45-14 0,52 8 0,-18-7 0,-11-5 0,1-2 0,7-3 0,12-5 0,6 8 0,-6-1 0,-1 6 0,-29-4 0,-17-2 0,7 3 0,-11-3 0,7 2 0,-10-2 0,1-3 0,4 1 0,-7-4 0,3 1 0,-12-2 0,-1 0 0,-2 0 0,-3 0 0,0 0 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2:50.154"/>
    </inkml:context>
    <inkml:brush xml:id="br0">
      <inkml:brushProperty name="width" value="0.05" units="cm"/>
      <inkml:brushProperty name="height" value="0.05" units="cm"/>
      <inkml:brushProperty name="color" value="#E71224"/>
    </inkml:brush>
  </inkml:definitions>
  <inkml:trace contextRef="#ctx0" brushRef="#br0">3028 1 24575,'-29'0'0,"0"7"0,-48 24 0,9 5 0,12-1 0,-18 12 0,-8 7 0,3-1 0,13-9-2889,-10 8 0,0 2 2889,14-12 0,-11 9 0,-7 3 0,1 2 0,5-5 0,11-6 0,2-2 0,10-4 0,-6 2 0,-8 5 0,-6 5 0,-1-1 0,8-5 34,-19 10 1,6-4-35,-7 4 0,12-9 0,24-17 0,7-3 0,18-11 0,-1 1 4168,3 1-4168,3-6 1541,-24 23-1541,13-16 0,-8 8 0,17-16 0,5-5 0,-1 1 0,7-3 0,-3 1 0,5-3 0,-5 4 0,-22 7 0,10 0 0,-18 8 0,21-10 0,-13 8 0,16-10 0,-14 3 0,11-5 0,-61 11 0,19 0 0,-24 8 0,24-1 0,18-5 0,-20 7 0,23-12 0,-1 0 0,27-10 0,4-1 0,5-3 0,5 1 0,2 0 0,11 0 0,-7-1 0,7 0 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2:52.030"/>
    </inkml:context>
    <inkml:brush xml:id="br0">
      <inkml:brushProperty name="width" value="0.05" units="cm"/>
      <inkml:brushProperty name="height" value="0.05" units="cm"/>
      <inkml:brushProperty name="color" value="#E71224"/>
    </inkml:brush>
  </inkml:definitions>
  <inkml:trace contextRef="#ctx0" brushRef="#br0">469 0 24575,'-13'21'0,"2"2"0,-29 33 0,6 19 0,0 9 0,8-28 0,1 1-648,1 7 1,0 7 0,4-7 647,6-10 0,3 0 0,-3 14 0,-1 8 0,2-9 0,1-15 0,2-2 0,-8 51 0,1-9 467,4-42-467,-2 18 0,-5-14 0,7-21 0,3-6 0,5-16 1475,5-7-1475,-2 1 0,2-1 0,0 3 0,0 6 0,0 3 0,-3 0 0,3-1 0,-5-4 0,2 1 0,0-4 0,1-2 0,2-4 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2:53.856"/>
    </inkml:context>
    <inkml:brush xml:id="br0">
      <inkml:brushProperty name="width" value="0.05" units="cm"/>
      <inkml:brushProperty name="height" value="0.05" units="cm"/>
      <inkml:brushProperty name="color" value="#E71224"/>
    </inkml:brush>
  </inkml:definitions>
  <inkml:trace contextRef="#ctx0" brushRef="#br0">1 1 24575,'30'58'0,"1"-13"0,8 9 0,5 6-523,-4-11 1,2 4 522,4 8 0,3 7 0,0-4-1079,8 8 0,-1-1 1079,-18-15 0,0 3 0,-3-7 0,4-2 0,-4-6 750,9 20-750,-8-12 0,2-2 0,6 4 0,5 11 0,-32-49 479,-3-1-479,-5-6 1974,3 3-1974,-8-10 0,-1 2 0,0-2 0,-1 2 0,2 0 0,2 7 0,2 7 0,-1-1 0,1 2 0,-3-8 0,1 0 0,-1 1 0,-2-4 0,-1 1 0,5 5 0,-2 4 0,5 2 0,-3 3 0,-2-11 0,3 5 0,-4-8 0,2 0 0,-5-5 0,2-1 0,-2-3 0,0-2 0,-1-9 0,0 8 0,0-6 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2:56.705"/>
    </inkml:context>
    <inkml:brush xml:id="br0">
      <inkml:brushProperty name="width" value="0.05" units="cm"/>
      <inkml:brushProperty name="height" value="0.05" units="cm"/>
      <inkml:brushProperty name="color" value="#E71224"/>
    </inkml:brush>
  </inkml:definitions>
  <inkml:trace contextRef="#ctx0" brushRef="#br0">1 254 24575,'70'0'0,"-7"-8"0,11-4 0,-1 3 0,12 5 0,2 0-1943,-2-5 1,5-3 0,-12 4 1942,-21 7 0,-5 2 0,47-1 193,-2 0-193,-27 0 0,2 0 0,-14 0 0,0 0 0,18 0 0,-2 0 1243,24 0-1243,-11-2 0,3-2 0,-24-5 0,1-3-473,0 3 0,4-1 1,-4-2 472,5-8 0,-2-2 0,10 2 0,4 2 0,15 2 0,-4 4 0,-33 3 0,-1 3 0,23 1 0,-7 3 2674,-21 2-2674,12 0 1330,-5 15-1330,-31-9 0,6 13 0,-27-14 1805,10 0-1805,-8-1 0,8-2 0,-10-2 0,4 0 0,-6 0 0,2 0 0,-7 2 0,4-2 0,8 2 0,6-2 0,8 0 0,1 0 0,5 0 0,5 0 0,-8 0 0,0 0 0,-17 0 0,-4 0 0,0 0 0,-6 0 0,6 0 0,-7 0 0,5 0 0,-2 0 0,-2 0 0,-1 0 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2:58.678"/>
    </inkml:context>
    <inkml:brush xml:id="br0">
      <inkml:brushProperty name="width" value="0.05" units="cm"/>
      <inkml:brushProperty name="height" value="0.05" units="cm"/>
      <inkml:brushProperty name="color" value="#E71224"/>
    </inkml:brush>
  </inkml:definitions>
  <inkml:trace contextRef="#ctx0" brushRef="#br0">1 1936 24575,'13'-21'0,"-4"8"0,16-19 0,0-1 0,12-26 0,12-11-1558,-18 24 1,2-3 1557,1 3 0,5-7 0,7-4 0,8-9 0,3-3 0,-4 6 0,-3 3 0,-3 4 0,4-4-582,8-8 1,6-6 0,-1 2 0,-5 7 581,-10 12 0,-5 7 0,2-2-412,5-7 0,2 0 0,-6 4 412,-2 5 0,-2 3-219,6-9 1,-6 6 218,-17 14 1760,20-13-1760,-16 12 3074,20-12-3074,-18 23 1630,3-3-1630,14-2 649,-17 8-649,11-3 0,-27 16 0,0-3 0,-10 3 0,0-2 0,-6 4 0,0-1 0,0 5 0,0 0 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4:04.908"/>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4:10.406"/>
    </inkml:context>
    <inkml:brush xml:id="br0">
      <inkml:brushProperty name="width" value="0.05" units="cm"/>
      <inkml:brushProperty name="height" value="0.05" units="cm"/>
      <inkml:brushProperty name="color" value="#E71224"/>
    </inkml:brush>
  </inkml:definitions>
  <inkml:trace contextRef="#ctx0" brushRef="#br0">1 106 24575,'73'0'0,"-8"0"0,-30 0 0,31 0 0,-14 0 0,17 0 0,-16 0 0,33 0 0,-21 0 0,20 0 0,-40 0 0,14-5 0,-18 4 0,18-3 0,-24 4 0,19-7 0,21-2 0,7 1 0,12 1 0,-27 0 0,10 6 0,11-5 0,-23 6 0,4 0 0,-36-5 0,13-1 0,-6-6 0,22 6 0,-17 1 0,10 5 0,34 0 0,-24 0 0,24 0 0,-43 0 0,-10 0 0,7 0 0,-19 0 0,11 0 0,-15 0 0,0-4 0,16 3 0,2-4 0,8 5 0,-3 0 0,-7 0 0,8 0 0,-13 0 0,-1 0 0,-11 0 0,-10 0 0,8 0 0,-9 0 0,4 0 0,1 0 0,33 0 0,-19 0 0,32 0 0,-38 0 0,12 0 0,-8 0 0,-2 0 0,-7 0 0,-8 0 0,0 0 0,-3-3 0,-2 3 0,-3-3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4.207"/>
    </inkml:context>
    <inkml:brush xml:id="br0">
      <inkml:brushProperty name="width" value="0.08571" units="cm"/>
      <inkml:brushProperty name="height" value="0.08571" units="cm"/>
      <inkml:brushProperty name="color" value="#E71224"/>
    </inkml:brush>
  </inkml:definitions>
  <inkml:trace contextRef="#ctx0" brushRef="#br0">19 5 6355,'-11'-3'-67,"3"1"0,8 2 0</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4:12.407"/>
    </inkml:context>
    <inkml:brush xml:id="br0">
      <inkml:brushProperty name="width" value="0.05" units="cm"/>
      <inkml:brushProperty name="height" value="0.05" units="cm"/>
      <inkml:brushProperty name="color" value="#E71224"/>
    </inkml:brush>
  </inkml:definitions>
  <inkml:trace contextRef="#ctx0" brushRef="#br0">1 54 24575,'28'0'0,"-3"0"0,38 0 0,10 0 0,-2 0 0,10 0 0,0 0 0,-5 0-472,5 0 0,0 0 472,3 0 0,0 0-218,-26 0 0,-3 0 218,10 0 0,25 0 0,-35 0 0,-9 0 0,4 0 0,1 0 0,8 0 0,-1 0 0,-1 0 0,1 0 0,1-2 0,-1-2 0,2 3 0,35-5 0,-66 6 923,-2 0-923,2 0 457,-7 0-457,6 0 0,-8-5 0,7 4 0,4-8 0,-2 8 0,0-3 0,-9 4 0,-6 0 0,3 0 0,-8 0 0,-1-3 0,-5-1 0,-3-3 0,-3 4 0,2 0 0,-2 3 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4:21.956"/>
    </inkml:context>
    <inkml:brush xml:id="br0">
      <inkml:brushProperty name="width" value="0.05" units="cm"/>
      <inkml:brushProperty name="height" value="0.05" units="cm"/>
      <inkml:brushProperty name="color" value="#E71224"/>
    </inkml:brush>
  </inkml:definitions>
  <inkml:trace contextRef="#ctx0" brushRef="#br0">2191 614 24575,'-38'-28'0,"-13"-8"0,-4-3 0,-24-19-622,14 12 1,4 3 621,17 8 406,-19-12-406,41 23 206,-21-6-206,27 15 0,2 6 0,-14-5 631,11 4-631,-6-4 0,4 5 0,10 4 0,-13-3 0,12 7 0,-13-7 0,9 2 0,-13-4 0,-27-2 0,4-7 0,-21 3 0,15-4 0,1 7 0,-23-6 0,33 10 0,-14-1 0,39 10 0,-48 0 0,21 0 0,-40 0 0,23 0 0,6 6 0,-30 8 0,35 0 0,-15 5 0,33-7 0,7-1 0,-8 4 0,14-4 0,-13 9 0,13-4 0,-4 5 0,-12 17 0,13-14 0,-9 21 0,15-23 0,12-1 0,-10 5 0,15-15 0,-6 9 0,8-12 0,-5 44 0,3-21 0,-9 45 0,3-30 0,-14 25 0,12-20 0,-5 2 0,15-32 0,0 5 0,0 6 0,6 15 0,8 9 0,8-1 0,5-1 0,-5-6 0,1 0 0,7 7 0,7 30 0,-16-56 0,13 15 0,10-7 0,24 9 0,-3-1 0,2-13 0,2 7 0,1 2 0,17-1-311,-12-1 1,-2-4 310,-5-12 0,22 1 0,4-2 0,-10-2-508,-17-6 0,10 1 0,-10-3 508,21 5 0,-29-8 0,2 0-372,5 3 0,-2 0 372,26 6 0,-38-10 0,-3-1 0,-2 0 550,-10-7-550,-1 4 1508,-14-3-1508,7 3 831,-2-4-831,-6 0 0,29 0 0,-17 0 0,19-5 0,-24-1 0,6-5 0,13-38 0,-16-2 0,18-36 0,-18 8 0,-5 10 0,2-1 0,-6 23 0,0 0 0,4-19 0,-2 4 0,-2 4 0,-2 5 0,-9 6 0,-3 8 0,-4 3 0,-4 16 0,0-7 0,0-3 0,0 0 0,-4 7 0,-1 4 0,-4 5 0,-9-10 0,6 4 0,-10-4 0,6 4 0,-3 0 0,-16-24 0,11 18 0,-5-13 0,10 20 0,-9-13 0,-2 6 0,-5-12 0,1 14 0,-19-17 0,18 18 0,-17-17 0,32 29 0,6-2 0,-3 7 0,8 3 0,-3 3 0,4 0 0,-5 0 0,-11 0 0,-5 0 0,-8 0 0,1 0 0,7 0 0,-14-6 0,25 5 0,-17-4 0,26 5 0,-7 0 0,8 0 0,7 0 0,6 0 0,6 0 0,-1 0 0,-3 0 0,0 0 0,-3 3 0,3-2 0,-4 2 0,5-3 0,-1 0 0,-4 0 0,1 0 0</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4:25.088"/>
    </inkml:context>
    <inkml:brush xml:id="br0">
      <inkml:brushProperty name="width" value="0.05" units="cm"/>
      <inkml:brushProperty name="height" value="0.05" units="cm"/>
      <inkml:brushProperty name="color" value="#E71224"/>
    </inkml:brush>
  </inkml:definitions>
  <inkml:trace contextRef="#ctx0" brushRef="#br0">2606 125 24575,'-87'0'0,"26"0"0,-38-7 0,31-1 0,18-2 0,-1-2 0,-24-4 0,-6-4 0,37 12 0,9-2 0,-25 3 0,10 0 0,-32 1 0,24 6 0,-15 0 0,15 0 0,0 0 0,-19-6 0,13 5 0,4 0 0,11-5 0,-6 6 0,-4 0 0,17 0 0,-18 0 0,16 0 0,-51 19 0,17-1 0,28-5 0,2 1 0,-14 13 0,25-13 0,-8 7 0,16-9 0,0 2 0,10-4 0,-8 6 0,-20 20 0,-5 3 0,-23 15 0,10-6 0,5-4 0,-4 3 0,29-19 0,1-2 0,21-18 0,12 0 0,-2 5 0,3 1 0,-12 62 0,10-36 0,-15 45 0,16-56 0,-5 10 0,6-17 0,0 5 0,0-8 0,0 2 0,22 24 0,-7-5 0,16 20 0,-9-22 0,-4-1 0,9 6 0,-6-24 0,11 18 0,5-18 0,21 9 0,5 0 0,4 0 0,17 9-1136,-11-4 1,1 0 1135,10 1 0,-39-11 0,2 1-305,20 6 1,-2-2 304,5 8 0,-20-12 0,-4-4 0,-11-8 0,30-8 0,8-2 0,-21 1 0,3-1-584,42-1 0,1-2 584,-41 1 0,-2 0 0,17 0 0,3 0 0,0 0 0,-1 0 0,-5 0 0,-1 0 0,-1 0 0,-6 0 2049,5 0-2049,-26 0 639,4 0-639,-21 0 0,0-3 0,-4 2 1360,2-3-1360,17 0 0,9 3 0,-1-4 0,-8 5 0,-4-5 0,5-1 0,-7 0 0,5-3 0,-17 4 0,32-26 0,-17 10 0,26-17 0,-33 20 0,-1-2 0,-7-5 0,-4 3 0,-3-1 0,-4 9 0,-4 1 0,-2 0 0,-3-6 0,0 6 0,6-13 0,-5 10 0,9-27 0,-9 19 0,8-12 0,-8 9 0,3-2 0,-4-31 0,0 18 0,0-18 0,0 24 0,0-49 0,0 28 0,0-38 0,-12 39 0,2-10 0,-27-8 0,12 4 0,-6 15 0,7 12 0,8 21 0,-10-9 0,11 15 0,-8 2 0,8 6 0,-5 7 0,-23-9 0,11 4 0,-29-1 0,23-4 0,-15 10 0,-10-15 0,20 9 0,-9-5 0,26 8 0,-19-1 0,-2 3 0,-6-3 0,1 5 0,14-5 0,-47-7 0,47 0 0,-36 0 0,52 3 0,1 8 0,-1-3 0,11 4 0,-5 0 0,12 0 0,0 0 0</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4:28.707"/>
    </inkml:context>
    <inkml:brush xml:id="br0">
      <inkml:brushProperty name="width" value="0.05" units="cm"/>
      <inkml:brushProperty name="height" value="0.05" units="cm"/>
      <inkml:brushProperty name="color" value="#E71224"/>
    </inkml:brush>
  </inkml:definitions>
  <inkml:trace contextRef="#ctx0" brushRef="#br0">1995 430 24575,'-10'-8'0,"-25"4"0,20 1 0,-30 3 0,16-5 0,-7-2 0,-15-5 0,12 0 0,-12 1 0,16-1 0,-9-1 0,-8 3 0,-3 0 0,-13 1 0,9-2 0,3 3 0,11 6 0,-24-14 0,34 9 0,-16-4 0,24 7 0,-42-1 0,6 3 0,-26-3 0,25 5 0,8 0 0,-14 0 0,19 0 0,-1 0 0,25 0 0,7 0 0,-9 0 0,1 5 0,-10 2 0,3 10 0,-9 3 0,-25 20 0,17-16 0,-8 8 0,39-26 0,4 2 0,9-4 0,0 4 0,0 5 0,-14 39 0,2-16 0,-9 31 0,13-33 0,5-5 0,4 6 0,3-13 0,4 6 0,0-8 0,0 7 0,0 17 0,0 4 0,0 5 0,0-16 0,0-4 0,0-8 0,0-2 0,4-6 0,5-9 0,13 2 0,50 9 0,4-3 0,11 10 0,-3-2 0,-35 3 0,4-4 0,1 0 0,3 2 0,35 11 0,-54-24 0,5 0 0,47 2 0,5-7-543,-29-3 0,1-1 543,-12-2 0,-2-2 0,-2 1 0,2 0 0,16 0 0,1 0 0,-17 0 0,0 0 0,17 0 0,-4 0 0,3 0 0,-3-6 0,-4-17 0,-14 1 0,4-12 0,-17 11 1086,9 3-1086,26-18 0,-25 21 0,21-16 0,-44 23 0,12-8 0,-18 7 0,4-5 0,-6 3 0,0-2 0,24-23 0,-4 5 0,15-17 0,-15 11 0,-8 1 0,-4-6 0,-14 13 0,1-5 0,-9 16 0,0-7 0,-4 2 0,-8-10 0,-4 15 0,-2-13 0,-1 16 0,-13-19 0,1 11 0,-13-7 0,-1 6 0,8 2 0,-32-15 0,40 18 0,-21-8 0,35 19 0,-36-10 0,16 7 0,-33-10 0,21 10 0,-8 0 0,-16-7 0,20 6 0,-8-9 0,30 15 0,3-6 0,7 0 0,-1 2 0,1-6 0,-8 8 0,-1-1 0,-23-6 0,11 3 0,-11-3 0,15 5 0,1 1 0,-6 0 0,12 5 0,2 1 0,8 5 0,-20 5 0,22-3 0,-16 3 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4:34.680"/>
    </inkml:context>
    <inkml:brush xml:id="br0">
      <inkml:brushProperty name="width" value="0.05" units="cm"/>
      <inkml:brushProperty name="height" value="0.05" units="cm"/>
      <inkml:brushProperty name="color" value="#E71224"/>
    </inkml:brush>
  </inkml:definitions>
  <inkml:trace contextRef="#ctx0" brushRef="#br0">1642 514 24575,'-87'-24'0,"26"3"0,-1-2 0,-1-3 0,-14-13 0,15-6 0,-13-17 0,38 26 0,-11-12 0,33 33 0,-3-3 0,-6 3 0,2-5 0,-13 4 0,6 0 0,0 5 0,-14-9 0,19 7 0,-11-6 0,20 10 0,2 0 0,-2 4 0,-1 2 0,-5 3 0,-6 0 0,-33 0 0,23 0 0,-28 0 0,43 0 0,-5 0 0,-1 9 0,11-4 0,-11 10 0,14-6 0,-38 22 0,25-12 0,-32 20 0,38-19 0,-6 1 0,4-2 0,7-5 0,-1 4 0,8-9 0,0 10 0,-5 4 0,-3 7 0,0 7 0,-5-1 0,9-1 0,-13 11 0,18-20 0,-5 5 0,13-23 0,0-1 0,0 1 0,3 0 0,2 0 0,9 30 0,-8-10 0,4 18 0,-6-19 0,-3-7 0,7-2 0,-7 1 0,7-1 0,4 9 0,5 2 0,21 40 0,-9-17 0,5 39 0,-13-33 0,-2-1 0,4 6 0,-5-29 0,1 7 0,-11-28 0,32 2 0,-3-3 0,30 7 0,-12-6 0,1 1 0,33 7 0,-14-5 0,17 5 0,-26-12 0,0-3 0,26 0 0,-18-4 0,16 4 0,-44-6 0,-2 0 0,-6 0 0,-9 0 0,-5 0 0,-11 0 0,-5 0 0,23 0 0,-5 0 0,20 0 0,-10 0 0,17-10 0,-20 8 0,11-12 0,-24 8 0,-5-3 0,7-5 0,-12 5 0,7-5 0,-3 6 0,-5-1 0,9-8 0,-9 6 0,3-6 0,-4 9 0,0 0 0,0-3 0,0 2 0,-3-2 0,3-2 0,7-26 0,-2 5 0,8-19 0,-14 24 0,3-36 0,-8 28 0,3-39 0,-5 38 0,0-6 0,-5-8 0,-2 12 0,-4-4 0,5 22 0,-3 3 0,0 1 0,-2-3 0,-7 2 0,2 0 0,1 4 0,-24-19 0,18 10 0,-19-5 0,24 10 0,-1 2 0,8 5 0,-3 2 0,4 6 0,-18-5 0,1-2 0,-9 2 0,7-1 0,-10-4 0,18 3 0,-17-8 0,26 14 0,-8-3 0,0-2 0,-10 4 0,3-6 0,-2 6 0,0 1 0,-12-9 0,13 12 0,-5-7 0,23 6 0,1 2 0,0-3 0,-2 4 0,2 0 0,1 0 0,3 0 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4:42.707"/>
    </inkml:context>
    <inkml:brush xml:id="br0">
      <inkml:brushProperty name="width" value="0.05" units="cm"/>
      <inkml:brushProperty name="height" value="0.05" units="cm"/>
      <inkml:brushProperty name="color" value="#E71224"/>
    </inkml:brush>
  </inkml:definitions>
  <inkml:trace contextRef="#ctx0" brushRef="#br0">917 99 24575,'-35'0'0,"15"0"0,-29 0 0,28 0 0,-13 0 0,6 0 0,-33 0 0,26 0 0,-23-5 0,36 3 0,-22-12 0,13 12 0,-8-11 0,13 12 0,6-4 0,-9 5 0,7 0 0,-6 0 0,8 0 0,5 4 0,-12 1 0,16 3 0,-11-2 0,18 1 0,-3-6 0,3 5 0,-4-1 0,-4 3 0,-25 28 0,11-15 0,-22 22 0,26-23 0,-7 9 0,18-13 0,-1 4 0,12-12 0,0-1 0,0 1 0,0 3 0,0-2 0,0 3 0,0-4 0,0 0 0,3-4 0,1 0 0,4 0 0,7 4 0,-4 6 0,5 4 0,-7-3 0,8 10 0,-7-13 0,6 8 0,-8-12 0,5 1 0,11 4 0,-2-1 0,7 2 0,-9 0 0,0-3 0,3 12 0,-7-12 0,1 6 0,-9-9 0,0-4 0,3 0 0,-2-4 0,3 0 0,1 4 0,2-3 0,22 4 0,-12-1 0,12-3 0,-17 4 0,13-5 0,-4 0 0,5 0 0,0 0 0,-5 0 0,22 0 0,-18 0 0,17 0 0,-28 0 0,5-5 0,-4 0 0,-7-4 0,1 0 0,-9 1 0,0 0 0,3-4 0,3-2 0,-1 1 0,6-1 0,-10 6 0,14-1 0,-13 1 0,7 3 0,-13-2 0,3 3 0,-6-8 0,3 4 0,-1 0 0,-2 1 0,3 2 0,-4-2 0,0-1 0,0 0 0,0 0 0,0-5 0,0-5 0,0-10 0,0 2 0,0 0 0,-5-1 0,3-11 0,-3 7 0,1-5 0,2 21 0,-2 2 0,4 5 0,0 0 0,-3 1 0,-1 0 0,-3 0 0,3-1 0,-7-7 0,9 5 0,-8-5 0,5 7 0,-21-4 0,9 2 0,-23 1 0,19 0 0,-6 8 0,-9-9 0,18 5 0,-16-1 0,24-1 0,-8 6 0,5-6 0,-7 6 0,2-3 0,-2 4 0,-7 0 0,-8 0 0,4 0 0,2 0 0,16 0 0,1 0 0,4 0 0,3 0 0,6 0 0,6 3 0,-4 1 0,4 4 0,-6-4 0,2 0 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4:44.657"/>
    </inkml:context>
    <inkml:brush xml:id="br0">
      <inkml:brushProperty name="width" value="0.05" units="cm"/>
      <inkml:brushProperty name="height" value="0.05" units="cm"/>
      <inkml:brushProperty name="color" value="#E71224"/>
    </inkml:brush>
  </inkml:definitions>
  <inkml:trace contextRef="#ctx0" brushRef="#br0">1 8 24575,'30'-4'0,"25"1"0,11 3 0,-18 0 0,5 0 0,30-1 0,3 2 0,-23 2 0,2 2-1108,32-1 0,-2 2 1108,-1 10-22,-32-2 0,-3 0 22,9 3 540,10 1-540,-51-12 0,-7-6 0,8 0 1106,-6 0-1106,7 0 614,-9 0-614,0 0 0,9 0 0,-7 0 0,7 0 0,-2 0 0,-6 0 0,22 0 0,-19 0 0,12 0 0,-16 0 0,0 0 0,2 0 0,-7 0 0,-4-3 0,-4 2 0,-6-2 0,2 3 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5:28.209"/>
    </inkml:context>
    <inkml:brush xml:id="br0">
      <inkml:brushProperty name="width" value="0.05" units="cm"/>
      <inkml:brushProperty name="height" value="0.05" units="cm"/>
      <inkml:brushProperty name="color" value="#E71224"/>
    </inkml:brush>
  </inkml:definitions>
  <inkml:trace contextRef="#ctx0" brushRef="#br0">2036 138 24575,'-62'0'0,"10"0"0,-31 0 0,28 0 0,4 0 0,10 0 0,-44 0 0,57 0 0,-17 0 0,-9 0 0,5 0 0,-11 0 0,22 0 0,-6 0 0,-16 0 0,25 0 0,-16 0 0,24 5 0,-25 7 0,2 2 0,-12 3 0,9 2 0,-9 9 0,19-6 0,-8 3 0,31-15 0,-12 13 0,9-6 0,-16 13 0,-14 13 0,19-16 0,-14 10 0,-3 2 0,2 1 0,7-7 0,3-1 0,4-4 0,-9 4 0,27-15 0,-13 2 0,22-4 0,-8 5 0,8 3 0,-15 6 0,10 5 0,-17 19 0,15-18 0,-11 17 0,21-32 0,0-1 0,0 17 0,4 4 0,-10 7 0,10 6 0,-11-6 0,11 33 0,-6-19 0,7 19 0,0-15 0,0-8 0,1-2 0,6 1 0,26 25-421,-17-22 0,4-2 421,38 19 0,-11 1 0,-10-15 0,0 1 0,8 18 0,-13-23 0,-3-5 0,-9-16 0,14 3 0,-15-16 0,33 21 0,-11-18 0,28 18 0,17 6 0,-3-1 0,2 0 0,-25-7 0,-7-20 842,-10 15-842,-5-23 0,-10 8 0,-13-14 0,4 1 0,53 0 0,-30 1 0,23-7 0,2-2 0,-12 4 0,41-2 0,5 0 0,-10-2-377,-9 2 1,-1-1 376,-6-3 0,-1-6 0,3-2 0,12-1 0,-8-5 0,-3-2 0,-9-8 0,8-7-221,7-4 221,-24 7 0,1 7 0,-38 7 0,-3 10 0,-5-11 745,2-7-745,5-1 229,3-20-229,17-14 0,-9-3 0,12-13 0,-24 27 0,4-6 0,-5-26 0,-5 14 0,-4-23 0,-5 41 0,-3-5 0,1-1 0,3 2 0,0-2 0,-2 1 0,-3 13 0,4-6 0,-6-8 0,0 13 0,0-13 0,0 17 0,0-9 0,0-10 0,0 6 0,0-4 0,0 16 0,0 1 0,0-19 0,0 14 0,0-13 0,0 17 0,0-49 0,-5 37 0,3-46 0,-8 56 0,-2-38 0,-1 33 0,-5-25 0,0 24 0,-17-26 0,4 9 0,-9-8 0,16 31 0,1 4 0,-2 4 0,6 1 0,1 5 0,10 11 0,-6 4 0,-23-6 0,4 2 0,-27-5 0,22 6 0,-15-1 0,-9-12 0,11 9 0,-3-11 0,27 15 0,7-3 0,-3 2 0,7 6 0,-6-5 0,8 11 0,-6-4 0,-17 1 0,17 3 0,-10-3 0,16 4 0,5 0 0,-4 0 0,6 0 0,0 0 0,-5 0 0,4 0 0,0 0 0,4 0 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5:40.512"/>
    </inkml:context>
    <inkml:brush xml:id="br0">
      <inkml:brushProperty name="width" value="0.05" units="cm"/>
      <inkml:brushProperty name="height" value="0.05" units="cm"/>
      <inkml:brushProperty name="color" value="#E71224"/>
    </inkml:brush>
  </inkml:definitions>
  <inkml:trace contextRef="#ctx0" brushRef="#br0">1376 169 24575,'-33'-5'0,"-2"4"0,-9-11 0,6 5 0,-22-6 0,27 2 0,-10 5 0,28-2 0,2 7 0,1-6 0,-2 6 0,1-2 0,-13-3 0,3 5 0,-44-15 0,23 8 0,-24-9 0,33 10 0,-6-7 0,16 12 0,-1-7 0,18 9 0,-23 0 0,5 0 0,-29 0 0,17 0 0,-15 0 0,-9-6 0,18 4 0,-15-4 0,38 6 0,-1 0 0,0 0 0,12 0 0,-6 0 0,4 0 0,4 0 0,-4 0 0,4 0 0,0 4 0,0-3 0,-2 8 0,5-4 0,-4 1 0,5-3 0,1 1 0,-3-4 0,2 3 0,-6-3 0,2 0 0,-2 0 0,2 0 0,-12 8 0,9-3 0,-10 3 0,14-1 0,2-3 0,1 3 0,4 0 0,3-3 0,-2 2 0,2-2 0,-3 3 0,0 4 0,0-3 0,0 2 0,3-6 0,-3 2 0,6-5 0,-5 4 0,4-4 0,-1 2 0,0-1 0,-1 2 0,0-1 0,0 0 0,1 0 0,-1 1 0,-3 4 0,0 0 0,0-1 0,3-2 0,2-2 0,2 0 0,-3 1 0,-1 4 0,-3 0 0,0 9 0,0-2 0,0 4 0,0-6 0,0 0 0,0 0 0,0 8 0,0-8 0,0 1 0,0-6 0,0 0 0,0-1 0,0 0 0,0 1 0,0 0 0,0 0 0,0 8 0,0-5 0,0 6 0,0-9 0,0 0 0,0 7 0,4-5 0,1 10 0,5 2 0,1 31 0,-4-18 0,-2 23 0,-5-37 0,0 18 0,0-21 0,0 7 0,0-17 0,3-1 0,-2 1 0,2-1 0,-3 1 0,0 3 0,0 4 0,0-2 0,0 5 0,0-8 0,0 10 0,0-4 0,0 1 0,0-2 0,0-2 0,0 19 0,0-12 0,0 16 0,0-27 0,0 10 0,0 6 0,5 5 0,2 9 0,12 6 0,-5 1 0,17 26 0,-10-22 0,4 11 0,-8-26 0,-6-6 0,6 0 0,-6-14 0,9 6 0,-5-7 0,51 53 0,-22-17 0,-4-9 0,-1-1 0,-4 2 0,-4-6 0,-8-11 0,-6-3 0,6-4 0,-14-10 0,17 3 0,22 0 0,2 2 0,22 1 0,-17 0 0,11 1 0,8 4 0,-13-4 0,-8 2 0,-19-5 0,-5-1 0,40-4 0,-25-2 0,34-5 0,-40 0 0,31-10 0,-39 4 0,20-9 0,-41 7 0,5-1 0,3-13 0,1-2 0,14-8 0,3-14 0,14 7 0,-12 0 0,0-1 0,21-11 0,-17 11 0,-3 1 0,-2-2 0,6-7 0,-15 3 0,-8 7 0,2-7 0,-8 1 0,-6-2 0,4-41 0,-5 40 0,1-27 0,-3 52 0,-4-17 0,0 16 0,0-9 0,0 12 0,0-25 0,0 12 0,0-13 0,0 12 0,0 12 0,0-13 0,-4 13 0,-2-7 0,-4 9 0,4 0 0,-11-4 0,13 3 0,-18-3 0,16 4 0,-9 0 0,-3-13 0,2 15 0,-8-13 0,4 20 0,-24-18 0,18 11 0,-26-8 0,30 7 0,-17-1 0,21 4 0,-13-6 0,16 12 0,-12-5 0,-26-14 0,2 6 0,-20-15 0,22 4 0,-5 4 0,-2-12 0,7 19 0,5-9 0,17 20 0,0-3 0,-4 5 0,2 4 0,-6 1 0,6 5 0,0 0 0,-29 0 0,23 0 0,-25 0 0,31 0 0,-7 5 0,23-4 0,-5 3 0</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5:45.781"/>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4.357"/>
    </inkml:context>
    <inkml:brush xml:id="br0">
      <inkml:brushProperty name="width" value="0.08571" units="cm"/>
      <inkml:brushProperty name="height" value="0.08571" units="cm"/>
      <inkml:brushProperty name="color" value="#E71224"/>
    </inkml:brush>
  </inkml:definitions>
  <inkml:trace contextRef="#ctx0" brushRef="#br0">0 0 6411,'0'0'0</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12:38.338"/>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6:12.812"/>
    </inkml:context>
    <inkml:brush xml:id="br0">
      <inkml:brushProperty name="width" value="0.05" units="cm"/>
      <inkml:brushProperty name="height" value="0.05" units="cm"/>
      <inkml:brushProperty name="color" value="#E71224"/>
    </inkml:brush>
  </inkml:definitions>
  <inkml:trace contextRef="#ctx0" brushRef="#br0">0 86 24575,'19'0'0,"13"0"0,6 0 0,6 0 0,1 0 0,-7 0 0,31 0 0,-18 0 0,20 0 0,-16 0 0,-8 0 0,22 5 0,-27 2 0,18-1 0,-24 5 0,0-10 0,62 4 0,-37-5 0,5 0 0,1 0 0,-6 0 0,23-6 0,3-3 0,-8-1 0,-2 2 0,-6 0 0,-24 2 0,-3 6 0,-20 0 0,-4-4 0,-12 3 0,3-9 0,-2 8 0,2-4 0,-3 2 0,6 3 0,9-2 0,-1 3 0,2 0 0,-11 0 0,-5-4 0,4 3 0,-3-2 0,2 0 0,-3-1 0,-4-3 0,2 3 0,-5-3 0,2 4 0,-6-1 0,0 1 0,-1 3 0,1 0 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6:24.322"/>
    </inkml:context>
    <inkml:brush xml:id="br0">
      <inkml:brushProperty name="width" value="0.05" units="cm"/>
      <inkml:brushProperty name="height" value="0.05" units="cm"/>
      <inkml:brushProperty name="color" value="#E71224"/>
    </inkml:brush>
  </inkml:definitions>
  <inkml:trace contextRef="#ctx0" brushRef="#br0">0 1 24575,'0'0'0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6:57.062"/>
    </inkml:context>
    <inkml:brush xml:id="br0">
      <inkml:brushProperty name="width" value="0.05" units="cm"/>
      <inkml:brushProperty name="height" value="0.05" units="cm"/>
      <inkml:brushProperty name="color" value="#E71224"/>
    </inkml:brush>
  </inkml:definitions>
  <inkml:trace contextRef="#ctx0" brushRef="#br0">3174 1464 24575,'0'-31'0,"0"4"0,0-17 0,1-5 0,-2-3 0,-5-9 0,0-1 0,-3 1 0,-14-6 0,-16-12 0,10 16 0,1-1 0,-9-17 0,12 27 0,4 2 0,8 0 0,-9-11 0,7 14 0,-12-11 0,9 25 0,-40-30 0,21 28 0,-21-19 0,32 35 0,6 1 0,-4-9 0,8 12 0,-7-1 0,8 10 0,-11 7 0,-27-4 0,-20 5 0,-27 0 0,25 0 0,-21 0 0,41 1 0,0-2 0,-35-5 0,26 3 0,4-3 0,2-8 0,2 1 0,-29-6 0,31 11 0,-33-4 0,21 12 0,4 0 0,-3 0 0,-29 0-277,29 0 0,2 0 277,-13 0 0,26 0 0,-14 6 0,34-5 0,-6 4 0,16-5 0,0 5 554,-15 6-554,4 1 0,-14 4 0,10 1 0,0-4 0,-9 13 0,13-12 0,0 6 0,18-12 0,9 0 0,-7 4 0,0 2 0,-18 22 0,-6 15 0,-11 19 0,-3 1 0,-1 4 0,18-22 0,1 0-291,-16 18 1,3-4 290,6 10 0,11 3 0,12-27 0,3 15 0,12-13 0,7-6 0,12 11 0,8 4 0,22 20-1039,-12-14 1,1-2 1038,11 7 0,-19-24 0,1 2-296,5 3 0,2 1 296,1-2 0,2 0 0,3 3 0,0-3-255,23 19 255,-4-18 0,-18-18 0,0-1 0,15 13 0,16 6 0,-35-16 1978,-5-14-1978,24 37 1223,-24-26-1223,15 26 304,-29-34-304,23 37 0,-10-27 0,17 24 0,-11-24 0,38 18 0,-27-10 0,27 10 0,-41-31 0,-9-5 0,2-6 0,-10 1 0,8-2 0,0-8 0,15 5 0,27-10 0,2 13 0,20-13 0,-2 6 0,-19 0 0,-7-7 0,-2 1 0,-4 5 0,36-6 0,-60 0 0,50 0 0,-28 0 0,38 0 0,-40-6 0,-9-1 0,14-11 0,-28 2 0,6-1 0,-20 3 0,-8 6 0,8-15 0,-2-1 0,6-13 0,2 2 0,1-10 0,12-17 0,-14 11 0,14-18 0,-24 31 0,6-6 0,-12-49 0,-2 34 0,-5 2 0,0-1 0,0-11 0,-3 13 0,-1-2 0,-5-28-235,2 29 0,-1 1 235,-8-21 0,8 26 0,-1-4 0,-6-16 0,1-1 0,4 17 0,0 1 0,-5-16 0,1 5 0,7 7 0,0-8 0,7-5 0,0 21 0,0-10 0,0 25 0,0 6 0,0-1 0,0 9 470,0-2-470,0 3 0,0 0 0,0-8 0,0 6 0,0-7 0,0 9 0,-4 6 0,0-8 0,-4 15 0,1-5 0,3 18 0,1-5 0,3 5 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7:05.489"/>
    </inkml:context>
    <inkml:brush xml:id="br0">
      <inkml:brushProperty name="width" value="0.05" units="cm"/>
      <inkml:brushProperty name="height" value="0.05" units="cm"/>
      <inkml:brushProperty name="color" value="#E71224"/>
    </inkml:brush>
  </inkml:definitions>
  <inkml:trace contextRef="#ctx0" brushRef="#br0">3042 175 24575,'-19'0'0,"-35"0"0,-21 0 0,-11 0 0,-4 0 0,34 0 0,1 0-361,-27 1 1,3-2 360,0-6 178,11 5-178,18-8 0,0-1 0,-24 8 0,18-5 0,-1 1-476,-38 7 476,44 0 0,-2 0 0,-6 0 0,0 0 0,3 0 0,2 0 0,-41 0 0,17 0 0,23 0 530,-18 0-530,29 5 0,-16-4 0,15 14 0,-2-6 0,-15 9 489,7-5-489,9 0 0,-39 0 0,47-7 0,-29-1 0,47-5 0,0 5 0,-8 0 0,-10 7 0,-2-1 0,-13 3 0,8 4 0,-26 3 0,22-1 0,-11-2 0,31-7 0,3-1 0,8-1 0,4-3 0,6 1 0,0-3 0,-1 5 0,-25 20 0,2-8 0,-8 15 0,13-19 0,-1 10 0,15-16 0,-4 11 0,17-10 0,0 12 0,-3-8 0,2 12 0,-3-14 0,4 1 0,0 2 0,0-8 0,5 8 0,5-7 0,7 15 0,14 9 0,-6 3 0,3 7 0,-8-16 0,-8-1 0,10 5 0,-11-14 0,6 8 0,-9-22 0,0 0 0,4-1 0,-7 2 0,6 3 0,-10 0 0,2 0 0,-3 14 0,0-5 0,0 11 0,0-8 0,0-5 0,0 7 0,0-12 0,4 7 0,0-9 0,4 0 0,25 25 0,-10 3 0,19 15 0,-9-4 0,12 14 0,-15-24 0,10 14 0,-25-35 0,43 9 0,-13-10 0,33 8 0,-23-3 0,11-4 0,17 17 0,-20-16 0,15 9 0,-40-9 0,7-3 0,14 9 0,-8-14 0,19 2 0,-15-5 0,1-5 0,24 6 0,-27-7 0,24 0 0,-39 0 0,7 0 0,30 0 0,-20 0 0,41 0 0,-38-7 0,10 4 0,1-2 0,4-9 0,-9 10 0,-3-1 0,-14-6 0,29 10 0,-24-11 0,17 11 0,-15-12 0,2 5 0,5 1 0,22-10 0,-18 6 0,-1 0 0,1-4 0,-18 2 0,6 0 0,-27 3 0,8 4 0,-24-1 0,3 6 0,7-14 0,-3 7 0,10-9 0,0 1 0,19-15 0,-12 10 0,10-13 0,-24 19 0,-5 0 0,8-19 0,-7 16 0,6-25 0,-1 14 0,8-38 0,-9 31 0,7-30 0,-16 38 0,1-8 0,0-16 0,-5 12 0,-2-20 0,-5 14 0,0-9 0,5-22 0,-3 24 0,3-7 0,-5 26 0,0-19 0,0 11 0,0-27 0,0 32 0,-6-17 0,-1 17 0,-6-15 0,-15-1 0,6 5 0,-11 3 0,-4 12 0,6 15 0,-22 2 0,7 5 0,-1 9 0,-30-4 0,25 6 0,-27-6 0,33 4 0,-7-4 0,-10 1 0,5 3 0,-13-3 0,17 5 0,-12 0 0,-1 0 0,-2 0 0,-17 0 0,18 0 0,3 0 0,9 0 0,-15 4 0,28-3 0,-3 7 0,27-7 0,10 6 0,-13-2 0,6 5 0,-2-1 0,5 0 0,-1-1 0,1 4 0,-1-2 0,6 2 0,1-5 0,6 1 0,-2-1 0,3 0 0,0 4 0,0-3 0,0 4 0,0-5 0,0-2 0,0-2 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7:11.263"/>
    </inkml:context>
    <inkml:brush xml:id="br0">
      <inkml:brushProperty name="width" value="0.05" units="cm"/>
      <inkml:brushProperty name="height" value="0.05" units="cm"/>
      <inkml:brushProperty name="color" value="#E71224"/>
    </inkml:brush>
  </inkml:definitions>
  <inkml:trace contextRef="#ctx0" brushRef="#br0">4533 525 24575,'-50'-14'0,"-33"-11"0,35 5 0,-2-3 0,-6 0 0,2-2 0,-26-15 0,4 2 0,13 2 0,4 6 0,7 1 0,17 7 0,-1 3 0,-39-17 0,20 14 0,-24-8 0,36 17 0,14 2 0,-13 0 0,23 2 0,-15 3 0,25-1 0,-10 6 0,-4-7 0,-6 7 0,-9-4 0,3 0 0,-9 4 0,-9-4 0,4 5 0,5 0 0,17 0 0,7-4 0,-15 2 0,11-2 0,-19 4 0,15 0 0,-8 0 0,-23 0 0,24 0 0,-16 0 0,31 0 0,-1 0 0,0 0 0,0 0 0,-6 0 0,-2 0 0,-31 0 0,9 6 0,-11 1 0,18 0 0,9 4 0,-3-6 0,15 5 0,-4-4 0,17 1 0,-3-6 0,-9 11 0,-1-5 0,-15 9 0,3-5 0,7 0 0,-22 1 0,30-3 0,-22-2 0,33-4 0,-4 1 0,5-4 0,1 7 0,-1-6 0,-5 7 0,4-4 0,-25 11 0,16-4 0,-25 4 0,22-4 0,-6-1 0,9-4 0,4-2 0,-3 0 0,8-3 0,-16 4 0,-14 6 0,-9-9 0,-14 15 0,-1-9 0,6 0 0,-32 5 0,27-12 0,-8 5 0,26-6 0,16 5 0,-23 5 0,18 2 0,-19 4 0,16 2 0,-48 18 0,36-8 0,-36 9 0,56-17 0,1-8 0,4 5 0,7-7 0,0 3 0,2 0 0,5-4 0,-20 26 0,12-17 0,-23 27 0,18-23 0,-16 16 0,7-11 0,-1 4 0,4-12 0,13-5 0,2-5 0,5 2 0,-1 3 0,1-1 0,-1 5 0,-7 4 0,-15 31 0,9-12 0,-15 19 0,26-33 0,-14 12 0,14-16 0,-6 4 0,11-9 0,-2-3 0,-2 14 0,-2 0 0,-2 2 0,3-5 0,1-6 0,-4 9 0,7-12 0,-5 5 0,11-14 0,-3 0 0,4 12 0,0-3 0,0 10 0,0-8 0,0 13 0,0-14 0,0 8 0,0-18 0,49 18 0,-1 4 0,3-5 0,3 1 0,21 22 0,-34-21 0,0 3 0,9 8 0,-2 1 0,23 21 0,-25-22 0,-4-3 0,-2-2 0,-3-1 0,8-5 0,3 0 0,25-1 0,-26-11 0,1 2 0,4 1 0,7 1 0,14 1 0,9 1 0,-7 0-1623,-9 0 1,0 0 1622,7-1 0,7 0 0,-9-2 0,-14-4 0,-3 1 0,6 3 0,4 1 0,16 2 0,-3-1 0,7 6 0,-29-14 0,-6-4 0,-13-2 0,24-6 0,-25 0 0,17 0 3245,-32 0-3245,0 0 0,-2 0 0,-4 0 0,-2 0 0,-4 0 0,0 0 0,0 0 0,-7 0 0,-7 0 0,-2 0 0,-5 0 0,5 0 0,0 0 0,-12 0 0,9 0 0,-10 0 0,13 0 0,1 0 0,-1 0 0,4 0 0,1 0 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7:14.912"/>
    </inkml:context>
    <inkml:brush xml:id="br0">
      <inkml:brushProperty name="width" value="0.05" units="cm"/>
      <inkml:brushProperty name="height" value="0.05" units="cm"/>
      <inkml:brushProperty name="color" value="#E71224"/>
    </inkml:brush>
  </inkml:definitions>
  <inkml:trace contextRef="#ctx0" brushRef="#br0">3016 1 24575,'-19'0'0,"-36"0"0,-20 0 0,-19 0 0,24 0 0,-1 0 0,21 0 0,-3 0-1482,-42 0 1,-1 0 1481,36 0 0,1 0 0,-21 0 0,-8 0 0,9 0 0,-5 0 0,5 0 0,-5 0 0,0 0 0,8 0 0,-5 0 0,8 0 0,7 0 0,1 0 0,-31 0 0,1 0 0,35 0 0,0 0 0,-30 0 0,9 0 935,36 0-935,1 0 487,0 0-487,13 0 0,-11 0 0,13 0 1539,-14 6-1539,-11 16 0,6 0 0,-3 7 2,23-13-2,1-1 0,-1 0 0,11 0 0,-6 3 0,15-8 0,-6 8 0,-17 28 0,-3-9 0,-6 23 0,6-13 0,-1 2 0,14-15 0,-2-3 0,20-23 0,3 7 0,0-5 0,0 10 0,0-5 0,0 12 0,0 16 0,0-10 0,0 16 0,0-28 0,0 1 0,0-5 0,0-8 0,3 2 0,2 3 0,5 0 0,8 15 0,-5 0 0,6 1 0,-8-3 0,-1-7 0,4 12 0,-4-14 0,4 8 0,-6-13 0,6-3 0,2 18 0,5-4 0,-5 7 0,6 3 0,-10-13 0,9 22 0,-10-20 0,3 7 0,-4-11 0,-2-10 0,10 14 0,-2-12 0,7 11 0,-3-6 0,2 11 0,7 3 0,-3 6 0,-1-5 0,-9-4 0,-6-7 0,6 2 0,-9-7 0,7 0 0,-9-11 0,15 12 0,-8-5 0,14 12 0,-10-3 0,-2-6 0,5 14 0,-10-17 0,5 16 0,-6-17 0,7 4 0,3-1 0,18 5 0,18 8 0,13 3 0,24 12 0,-22-12 0,3 1 0,-6 0 0,1 0-502,13 7 1,0-3 501,-14-9 0,-3-2 0,-16-2 0,2 0 0,40 8 0,4-2 0,-30-11 0,-1 0-489,16 7 0,1-1 489,-9-12 0,0-1 0,14 6 0,2 1 0,-4-5 0,2 1-672,12 5 0,-3-2 672,-31-9 0,-3-1 0,-6 3 0,0 0 0,17-3 0,2 0 0,2 0 0,-2 0 0,-9-1 0,0-1 0,18-2 0,-1-2 0,-28 1 0,1 0 0,35 0 0,3 0 0,-25 0 0,-2 0 0,11 0 0,-4 0 737,23 0-737,-13 0 0,-8 0 0,-32 0 946,1 0-946,-22 0 1476,-5 0-1476,21-17 166,-17 8-166,26-21 0,-23 19 0,17-22 0,-20 14 0,7-8 0,-16 8 0,21-35 0,-7 8 0,16-25 0,-19 18 0,4 7 0,7-25 0,-2 11 0,9-11 0,-19 24 0,0-6 0,-2-10 0,-2 4 0,3-12 0,-12 24 0,-1 3 0,-6-16 0,0 18 0,0-18 0,0 31 0,-8-22 0,6 25 0,-12-26 0,9 36 0,-2-10 0,-1 3 0,7 0 0,-7-5 0,6 8 0,-13-38 0,8 21 0,-16-30 0,10 31 0,-10 0 0,1-8 0,4 14 0,-6-5 0,13 15 0,-8 4 0,-21-18 0,14 20 0,-25-22 0,29 20 0,-36-26 0,30 21 0,-23-18 0,31 27 0,-17-11 0,6 10 0,-16-12 0,4 17 0,5-8 0,-30 4 0,26-2 0,-18 2 0,32 2 0,7 9 0,-2-8 0,13 8 0,-6-3 0,5 4 0,2 0 0,2 7 0,3-5 0,4 6 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7:18.762"/>
    </inkml:context>
    <inkml:brush xml:id="br0">
      <inkml:brushProperty name="width" value="0.05" units="cm"/>
      <inkml:brushProperty name="height" value="0.05" units="cm"/>
      <inkml:brushProperty name="color" value="#E71224"/>
    </inkml:brush>
  </inkml:definitions>
  <inkml:trace contextRef="#ctx0" brushRef="#br0">2514 199 24575,'-66'0'0,"1"-7"0,-33-1-951,40 0 1,1-3 950,-30-13 0,4 5 0,-1-1 0,35 2 0,3 1 0,-14-2 0,5 3 613,10 2-613,-6 7 0,-2 3 0,-9 3 0,0-2 0,-2 1 0,-4 2 0,-11 0 0,21 0 0,1 0 0,-21 0 0,-16 0 0,57 0 314,11 0-314,-1 0 0,5 0 0,-12 0 974,-2 0-974,-26 16 0,4 1 0,-23 17 0,23-12 0,1 3 0,-5-2 0,35-5 0,-11-3 0,30-8 0,-13 10 0,-7 18 0,-6 13 0,0 2 0,3 2 0,2 0 0,-3-2 0,1 0 0,3-4 0,11-18 0,5-6 0,8 0 0,4-12 0,0 13 0,0-9 0,0 6 0,0 47 0,0-28 0,0 38 0,0-49 0,3 11 0,17-7 0,4 5 0,14-5 0,14 8 0,2 4 0,11 12-312,-4-3 0,-1 0 312,1 1 0,14 11 0,-30-30 0,3 0 0,-5-3 0,3 0-460,15 6 1,3-3 459,-15-12 0,-1-3 0,10 4 0,4-2 0,10-4 0,1-2 0,-8-1 0,0-1 0,10-1 0,-1-1 0,-14-6 0,-2-2 0,-5 1 0,0-2 0,12-2 0,-2-2 0,26 1-120,-31 0 0,-4 0 120,4 0 587,8 0-587,14-12 0,-27-2 0,16-11 937,-31-7-937,1-2 0,-3-2 0,-1-3 0,5-9 129,-4 11 1,-3-1-130,-6-7 0,32-22 0,-29 23 0,19-10 0,-29 39 0,0 0 0,-2 3 0,-4 2 0,-2 2 0,-4 1 0,-4 3 0,0-4 0,-4 1 0,0-1 0,0-6 0,4-16 0,-3 6 0,4-18 0,-5 13 0,0-7 0,0-48 0,0 36 0,0-37 0,0 50 0,0-11 0,0 15 0,-5-7 0,4 24 0,-12-5 0,-3-4 0,0 1 0,-7-7 0,7 10 0,-5-8 0,-4-4 0,2 2 0,4 6 0,1 4 0,3 9 0,-8-8 0,-5 6 0,-5-2 0,-2 7 0,0-4 0,-32 0 0,30-2 0,-29-4 0,38 6 0,-13 1 0,17 4 0,-2 3 0,18 3 0,-12 0 0,9 0 0,-15 0 0,17 0 0,-4 0 0,1 0 0,3 0 0,1-3 0,5-1 0,6-3 0,1 4 0,0-4 0,3 6 0,-6-6 0,6-1 0,-3-1 0,1-2 0,1 1 0,-5 1 0,-17-6 0,3 5 0,-24-4 0,15 4 0,-5-1 0,-1 1 0,11 4 0,-5-2 0,14 7 0,-5-2 0,-5 3 0,-3 0 0,3 0 0,4 0 0,6 0 0,-3 0 0,9 0 0,-1 0 0,9 3 0,7 2 0,-8-1 0,4 1 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8:07:43.030"/>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4.494"/>
    </inkml:context>
    <inkml:brush xml:id="br0">
      <inkml:brushProperty name="width" value="0.08571" units="cm"/>
      <inkml:brushProperty name="height" value="0.08571" units="cm"/>
      <inkml:brushProperty name="color" value="#E71224"/>
    </inkml:brush>
  </inkml:definitions>
  <inkml:trace contextRef="#ctx0" brushRef="#br0">0 7 7671,'0'-4'-252,"0"2"-71,0 2 0,0 0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4.922"/>
    </inkml:context>
    <inkml:brush xml:id="br0">
      <inkml:brushProperty name="width" value="0.08571" units="cm"/>
      <inkml:brushProperty name="height" value="0.08571" units="cm"/>
      <inkml:brushProperty name="color" value="#E71224"/>
    </inkml:brush>
  </inkml:definitions>
  <inkml:trace contextRef="#ctx0" brushRef="#br0">0 1 6938,'0'0'0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5.379"/>
    </inkml:context>
    <inkml:brush xml:id="br0">
      <inkml:brushProperty name="width" value="0.08571" units="cm"/>
      <inkml:brushProperty name="height" value="0.08571" units="cm"/>
      <inkml:brushProperty name="color" value="#E71224"/>
    </inkml:brush>
  </inkml:definitions>
  <inkml:trace contextRef="#ctx0" brushRef="#br0">8 8 6512,'-4'-4'-195,"1"1"1,3 3 0,0 0-1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5.543"/>
    </inkml:context>
    <inkml:brush xml:id="br0">
      <inkml:brushProperty name="width" value="0.08571" units="cm"/>
      <inkml:brushProperty name="height" value="0.08571" units="cm"/>
      <inkml:brushProperty name="color" value="#E71224"/>
    </inkml:brush>
  </inkml:definitions>
  <inkml:trace contextRef="#ctx0" brushRef="#br0">1 1 7050,'0'0'0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6:55.791"/>
    </inkml:context>
    <inkml:brush xml:id="br0">
      <inkml:brushProperty name="width" value="0.08571" units="cm"/>
      <inkml:brushProperty name="height" value="0.08571" units="cm"/>
      <inkml:brushProperty name="color" value="#E71224"/>
    </inkml:brush>
  </inkml:definitions>
  <inkml:trace contextRef="#ctx0" brushRef="#br0">4 0 10422,'11'1'1019,"-3"0"-728,-8-1-89,0 0-219,-3 0-263,1 0-67,-1 0-230,2 0-157,0 1 152,1 0 60,-1 1 500,1-1 1994,0 1-2017,0 0-67,0-1-274,-2 1 386,-2 1 0,2-1 0,-1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30.624"/>
    </inkml:context>
    <inkml:brush xml:id="br0">
      <inkml:brushProperty name="width" value="0.08571" units="cm"/>
      <inkml:brushProperty name="height" value="0.08571" units="cm"/>
      <inkml:brushProperty name="color" value="#E71224"/>
    </inkml:brush>
  </inkml:definitions>
  <inkml:trace contextRef="#ctx0" brushRef="#br0">44 13 9582,'9'12'2564,"-2"-3"-2087,-7-9 61,0 0-538,-3 0-163,2 0-761,-3 0 1697,9-3 252,-4 1-174,4-2-448,-5 3-224,-1 0-179,-2 1 0,-2 0 6,-1 0 151,0 0-157,0 3-202,-1 2-67,-1 5-207,0 3 40,1 0 60,4-2 320,1 1 56,2-3 40,0 2 10,0-1-16,1 5 5,1-4-34,1 1-5,0-5 0,-1-2-89,-1-2 38,1 0 51,-1-3 79,2 1 134,-1-1-101,4-7-118,0-4 6,5-9 0,-1-4 67,-1 1 364,-1 2 118,-5 5-230,-1 5-403,-2 6-145,-1 3 66,-2 1 152,-1 1 11,-2 0-33,0 0-158,0 3-111,1 0 22,2 2 140,0-2 179,3 1 45,0-3 554,0 0-638,3-5 45,0-2-11,4-4 201,-4-1 191,-1 1-23,-1 3-223,-1 2-180,0 4-107,-2 0 107,-2 1 79,-2 0-79,-2 1-23,1 3-218,0 3 79,0 2-40,2 0-61,3-2-34,0-2 62,2-2 33,0-1 191,0-2-140,3 1 207,0 0 16,4-1 40,-2 1-28,1-1-33,-4 0-29,0 0-123,-2 2-44,-2 0 145,0 2 17,-2-1 16,1 2-33,2 0-73,0 0-313,1 0-163,0-1-145,0-2-74,12-1-5443,1-2 6211,10-5 0,-11 3 0,-4-3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02.940"/>
    </inkml:context>
    <inkml:brush xml:id="br0">
      <inkml:brushProperty name="width" value="0.08571" units="cm"/>
      <inkml:brushProperty name="height" value="0.08571" units="cm"/>
      <inkml:brushProperty name="color" value="#E71224"/>
    </inkml:brush>
  </inkml:definitions>
  <inkml:trace contextRef="#ctx0" brushRef="#br0">1 13 6339,'-1'-7'207,"1"2"-666,0 5 459,0 0 0,0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03.066"/>
    </inkml:context>
    <inkml:brush xml:id="br0">
      <inkml:brushProperty name="width" value="0.08571" units="cm"/>
      <inkml:brushProperty name="height" value="0.08571" units="cm"/>
      <inkml:brushProperty name="color" value="#E71224"/>
    </inkml:brush>
  </inkml:definitions>
  <inkml:trace contextRef="#ctx0" brushRef="#br0">0 1 6535,'15'8'-717,"-4"-2"717,-11-6 0,0 0 0,0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04.211"/>
    </inkml:context>
    <inkml:brush xml:id="br0">
      <inkml:brushProperty name="width" value="0.08571" units="cm"/>
      <inkml:brushProperty name="height" value="0.08571" units="cm"/>
      <inkml:brushProperty name="color" value="#E71224"/>
    </inkml:brush>
  </inkml:definitions>
  <inkml:trace contextRef="#ctx0" brushRef="#br0">1200 0 7179,'15'2'5079,"-4"0"-4804,-11-2-1838,0 0 2224,-4 2-325,-1 2-145,-5 6 543,-25 23-734,17-16-79,-16 16-5,28-25-330,2-4-102,3-1 298,0-2 218,1 1 134,-3 0 460,1 1 6,-5 1-220,0 3-144,-5 2 10,-3 1-22,-2 2-45,0 0-5,-1-1-62,6-1-45,1-4-67,5-2-39,3-3-247,2 0 163,1 0 61,-1 0 62,-2 3 34,-4 3 22,-3 4 6,-5 4 89,-3 4-62,-5 4-27,0 0 28,-2 1 10,4-5-60,4-2 27,2-4-62,6-6 46,3-4-46,5-3 1,0 0 44,0 0 23,-1 0-17,-2 2 0,0 1-50,-3 3-1,-1 3 1,-5 4 100,-3 4-16,-3 2-6,-1-1-45,2-2-5,3-4-23,4-3 34,3-3-45,4-4-56,1 2-39,0 2 67,-4 8 28,-3 11 128,-5 7-38,-5 8-5,-1 0 127,-1-3 236,-2 0-358,8-14-28,-1-2 16,9-14-33,2-3 0,2-2-45,0-2-96,2 0 12,1 0 79,-1 0 5,1-1 5,-2 0-5,1-1-50,0 1-40,0 1-33,-2 0 84,-1 0 33,-4 3-33,-1 2 34,-2 4-29,-1-1-39,0 1 68,1-2-1,2 1 6,1-2-45,1 1 45,-1 1-5,1 4 66,-13 17 12,2-2 50,-10 13-5,6-9-6,1-3-28,1-5-17,3-5-22,5-6 5,2-4-201,6-3 95,2-3-174,3-2-111,-3 2-46,-1 2-61,-7 6-426,-2 5-44,-6 5 229,-3 7-1014,0-2 1703,2-2 0,10-11 0,4-5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05.265"/>
    </inkml:context>
    <inkml:brush xml:id="br0">
      <inkml:brushProperty name="width" value="0.08571" units="cm"/>
      <inkml:brushProperty name="height" value="0.08571" units="cm"/>
      <inkml:brushProperty name="color" value="#E71224"/>
    </inkml:brush>
  </inkml:definitions>
  <inkml:trace contextRef="#ctx0" brushRef="#br0">6 439 7598,'-3'-13'3025,"0"4"-3025,3 9-498,0 0 643,2-23 387,2 11 583,-1-17 17,0 18-315,-2 4-621,-1 4-2033,0 2 1630,3 2 123,3-1 84,5-1 67,2-3 281,3-4 16,-3 0-73,-1 0-45,-5 5-167,-2 1-74,-2 2 46,-1 0 5,2 0-12,2-1-38,2-1-6,3-2-39,2-2-45,1-1 84,1-2-79,3-2 79,1 0 6,1-2 0,-1-1 50,-2 1 16,-2 1-66,-3 3-6,-3 4-129,2 0 129,-2 4 0,3 0-89,-2 0-68,2 1-22,2-2-331,9-2 78,-2-1-430,6-5 319,-3 1 414,1-4 129,0 1 162,1-1-16,-4 1-1,5-1-139,-7 4 11,4 0-17,-4 3-325,3 2-369,3-3-562,9-2-591,0-1 1847,5-4 0,-19 8 0,-6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05.378"/>
    </inkml:context>
    <inkml:brush xml:id="br0">
      <inkml:brushProperty name="width" value="0.08571" units="cm"/>
      <inkml:brushProperty name="height" value="0.08571" units="cm"/>
      <inkml:brushProperty name="color" value="#E71224"/>
    </inkml:brush>
  </inkml:definitions>
  <inkml:trace contextRef="#ctx0" brushRef="#br0">0 0 7632,'2'3'-1691,"-1"-1"1691,-1-2 0,0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05.678"/>
    </inkml:context>
    <inkml:brush xml:id="br0">
      <inkml:brushProperty name="width" value="0.08571" units="cm"/>
      <inkml:brushProperty name="height" value="0.08571" units="cm"/>
      <inkml:brushProperty name="color" value="#E71224"/>
    </inkml:brush>
  </inkml:definitions>
  <inkml:trace contextRef="#ctx0" brushRef="#br0">0 0 7671,'2'7'-280,"-1"-3"-159,-1-4 1,0 0-1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06.085"/>
    </inkml:context>
    <inkml:brush xml:id="br0">
      <inkml:brushProperty name="width" value="0.08571" units="cm"/>
      <inkml:brushProperty name="height" value="0.08571" units="cm"/>
      <inkml:brushProperty name="color" value="#E71224"/>
    </inkml:brush>
  </inkml:definitions>
  <inkml:trace contextRef="#ctx0" brushRef="#br0">49 4 7671,'-27'-2'-112,"5"1"-845,22 1 667,0 0 1,0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06.485"/>
    </inkml:context>
    <inkml:brush xml:id="br0">
      <inkml:brushProperty name="width" value="0.08571" units="cm"/>
      <inkml:brushProperty name="height" value="0.08571" units="cm"/>
      <inkml:brushProperty name="color" value="#E71224"/>
    </inkml:brush>
  </inkml:definitions>
  <inkml:trace contextRef="#ctx0" brushRef="#br0">286 118 7470,'-13'-2'-1316,"3"1"1081,10 1 3472,0 0-3231,-76 14-1,43-2 85,-60 12-1,68-8-89,5-5-257,10-4-942,5-5 443,23-15 431,0 0 325,17-12 543,-3 4-5,-2 0-236,-3 3-5,-4 3 364,-6 3 269,-6 3-174,-5 3-588,-4 3-168,-1 2-599,-1 1 302,-5 0 67,0 0-414,-3 0-846,4-7 101,2 0 1389,2-8 0,0 7 0,0 1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07.138"/>
    </inkml:context>
    <inkml:brush xml:id="br0">
      <inkml:brushProperty name="width" value="0.08571" units="cm"/>
      <inkml:brushProperty name="height" value="0.08571" units="cm"/>
      <inkml:brushProperty name="color" value="#E71224"/>
    </inkml:brush>
  </inkml:definitions>
  <inkml:trace contextRef="#ctx0" brushRef="#br0">0 485 7834,'11'12'3562,"-1"-3"-3237,-10-9 487,0 0-812,3 1-84,-1-1-84,6 1 168,0-6 124,6-2-119,4-6 74,5-3-35,3 0-44,2-2 0,-2 2 17,1 1-17,-3 4-117,-1 0-80,0 1-111,-1 1-291,1-2-258,1 0-1025,14-7 538,-9 2 593,14-7-10,-10 3 761,1-2 302,2-2 1798,-2-1-587,-5 2-533,-6 4-230,-9 5-386,-4 5-241,-5 4-117,1 1-12,2 0 6,4 0-218,4-2-135,4 0-173,4-3-17,4-1-23,1-2 56,8-3-252,-3 0 762,5-4 0,-20 11 0,-4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07.256"/>
    </inkml:context>
    <inkml:brush xml:id="br0">
      <inkml:brushProperty name="width" value="0.08571" units="cm"/>
      <inkml:brushProperty name="height" value="0.08571" units="cm"/>
      <inkml:brushProperty name="color" value="#E71224"/>
    </inkml:brush>
  </inkml:definitions>
  <inkml:trace contextRef="#ctx0" brushRef="#br0">1 0 10298,'6'14'230,"0"-3"-812,-6-11-225,0 0 269,7 0-655,-1 0 1193,9 0 0,-8 0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38.848"/>
    </inkml:context>
    <inkml:brush xml:id="br0">
      <inkml:brushProperty name="width" value="0.08571" units="cm"/>
      <inkml:brushProperty name="height" value="0.08571" units="cm"/>
      <inkml:brushProperty name="color" value="#E71224"/>
    </inkml:brush>
  </inkml:definitions>
  <inkml:trace contextRef="#ctx0" brushRef="#br0">24 70 11446,'-13'-13'-347,"2"2"347,11 11 829,0 0-397,20-20 83,-15 15-61,14-16-68,-19 21-884,0 0 610,3 0 0,-2 0 375,2 0-386,-3 2-51,0-2-50,2 2-34,2-2 34,6 0 73,8 0-17,8 1 17,11 0-73,6 0 50,2-1-44,-1 0 0,-6 0-6,-9 0 50,-8 0-50,-10 0 101,-5 1-96,-3 0 29,-1 1 5,2 0-39,2 1 6,6 1 27,8 1 35,9-1-68,10-1 5,9-2-5,5-1 6,2 0-1,-3 0-5,-6 0 12,-6 0 83,-17 0-39,-4 0-45,-13 0 39,4 3-16,0 1-34,9 2-6,3 2-156,6-2-12,6-2 79,5-2 62,3-2 27,21-1 6,-18-2 6,8-1 55,-30 1 79,-7 1-45,-8 2-95,-3 0-72,-4 0 72,1 0 39,1 0-34,3 4-5,4 1-56,5 4-67,5-2 78,4 0 45,3-3 0,1-3 6,2-1 33,-5 0-39,-3 0 6,-5 0 61,-6 0-28,-3 0-28,-2 0-5,0 0 5,1 0-5,2 0-6,3 0-39,4 0-68,4 0-117,7 0-39,0 0-39,17 0 296,-12 0 6,8 0 28,-17-1 123,-4-2-28,-3-1 124,-2-1-242,-6 3 1,0 0-6,-4 2-6,2 0-44,3 0-224,5 0 10,4 0-436,17 3 572,-8-3 128,11 3 16,-15-3 231,-3 0 190,-6 0-6,-3 0-17,-5 0-78,-3 0-1551,-2 0 851,0 0-45,2 1 23,1 1 167,5 1 17,1-2 191,4 1 5,4-2 1,2 0-1,2-1-123,0-5-671,-4-1 800,-3-4 0,-9 5 0,-3 2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07.398"/>
    </inkml:context>
    <inkml:brush xml:id="br0">
      <inkml:brushProperty name="width" value="0.08571" units="cm"/>
      <inkml:brushProperty name="height" value="0.08571" units="cm"/>
      <inkml:brushProperty name="color" value="#E71224"/>
    </inkml:brush>
  </inkml:definitions>
  <inkml:trace contextRef="#ctx0" brushRef="#br0">1 0 7990,'13'13'1043,"-3"-4"-1043,-10-9-1205,0 0-699,15 0 1904,-4 0 0,7-1 0,-12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08.208"/>
    </inkml:context>
    <inkml:brush xml:id="br0">
      <inkml:brushProperty name="width" value="0.08571" units="cm"/>
      <inkml:brushProperty name="height" value="0.08571" units="cm"/>
      <inkml:brushProperty name="color" value="#E71224"/>
    </inkml:brush>
  </inkml:definitions>
  <inkml:trace contextRef="#ctx0" brushRef="#br0">5 19 7514,'-2'-10'-219,"-1"2"1,3 8 0,0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7:08.426"/>
    </inkml:context>
    <inkml:brush xml:id="br0">
      <inkml:brushProperty name="width" value="0.08571" units="cm"/>
      <inkml:brushProperty name="height" value="0.08571" units="cm"/>
      <inkml:brushProperty name="color" value="#E71224"/>
    </inkml:brush>
  </inkml:definitions>
  <inkml:trace contextRef="#ctx0" brushRef="#br0">0 303 7778,'73'-61'2789,"-55"40"-2822,59-30-231,-72 51-279,3 0-22,5 0 93,3 0-328,11-6-942,3-4 1339,7-7 403,-2-2 1137,-8 2-62,-6 4-90,-7 1-525,-1 2-314,2-1-146,-2 0-448,3-1-1283,-2 2 1731,1-2 0,-7 7 0,-3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42.836"/>
    </inkml:context>
    <inkml:brush xml:id="br0">
      <inkml:brushProperty name="width" value="0.08571" units="cm"/>
      <inkml:brushProperty name="height" value="0.08571" units="cm"/>
      <inkml:brushProperty name="color" value="#E71224"/>
    </inkml:brush>
  </inkml:definitions>
  <inkml:trace contextRef="#ctx0" brushRef="#br0">140 39 11122,'-3'-9'-600,"1"2"410,2 7-45,0 0 33,-2 11-83,6-7 285,0 9 856,6-11 393,-2-1 73,-3-1-347,-3 0-365,-2-3-302,-3-2-145,-2-2-79,-2 0 39,0 2-50,3 1-73,1 2 0,2 0 100,0 1 220,1-1 33,0 0-207,0 0-74,0 0 12,-1-1-78,0 1-6,0 1-409,1-1 415,-1 2-17,0-1 11,0 6 0,0 2 5,1 8-5,0 4 0,5 5 0,1 7 28,5 3-22,-1 7-6,-1 1 5,-1 1 7,-4-3-7,-1-3 46,-2-4 105,-1-3 24,-4-2-24,-5-1-49,-4 1-57,-3-1 6,2 3-22,0 1-34,3 1 0,0 4-45,4 1 45,1 4 0,3-2 0,1 0-6,2-5 1,0-4 5,0-7 5,0-2 40,-2-5-39,-1 0 83,-4-1 18,-2 3-18,-1 2-77,-2 1-1,-1 11-11,3-7-51,3 8 46,5-9-74,2 2-21,1-3 10,3 0 28,1-4 62,6 1 0,-5-5 6,1 2 0,-4-4 66,-2 5 85,-1 4-78,-1 7-46,-4 2-27,-5 14-6,2-13-34,1 7 1,5-18 27,2-1-89,0-4 67,0 0 28,3-3 0,0-1 0,3 0 50,-2 6-50,-2-2 6,-1 4 83,-1-3-38,0-2-6,0 3-12,-1-4-22,-1 1-61,1-1-28,-1-6 72,2 4 0,0-6 6,0 5 0,1 1 6,2 4-6,0 1 45,2 2-45,-3 1 45,1 7-40,0-7-5,-2 3-39,0-11 39,-1-3 0,0-3-11,0-1 5,0 0-61,1 8 61,0-1-10,1 7 4,1-5 7,1 0-40,0-3 45,1 0-39,-1-3 28,0-2-34,0-1-22,0-1 55,0-2 12,-1 1 6,-2 0 0,-1-1-6,0 0-6,0 0 6,0 2-6,0 0-139,0 0-225,0 1-426,0-4 796,0 2 0,0-3 0,0 1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1:01.175"/>
    </inkml:context>
    <inkml:brush xml:id="br0">
      <inkml:brushProperty name="width" value="0.08571" units="cm"/>
      <inkml:brushProperty name="height" value="0.08571" units="cm"/>
      <inkml:brushProperty name="color" value="#E71224"/>
    </inkml:brush>
  </inkml:definitions>
  <inkml:trace contextRef="#ctx0" brushRef="#br0">0 4 6731,'8'11'151,"-1"-1"851,47-13 483,-31 1 424,38-2-189,-48 1-712,-8 1-397,-3 0-203,-2 0-206,-2 0-112,-2-1-6,-3 2-45,-1 0-39,3 1-95,1 0-387,3 0 482,6 0 39,4 0-39,6 1-5,4 2-1,-2 3 0,-2 0 6,-5 0 196,-3-2 45,-5-1-118,-1-1-83,-1-1-12,0 2-28,0 0 0,1 2-45,3 4 45,5 3-6,7 7-39,8 4 45,9 5 34,6 3-34,3 2-84,-3 0 22,-4-4 12,-9-5 44,-7-5 23,-7-5 67,-8-5 11,-1-2-89,-3-2 11,0 0-17,1 4-17,13 14-22,4 0-6,17 13 45,5-3-6,4 0 6,4 0-11,-5-4 11,-5-5-33,-10-4 33,-9-8 56,-7 0 5,-8-7-55,-2 0 44,-2-2-44,0 1-6,1 5 0,5 3-6,3 6-33,8 5 39,6 4 17,20 13-6,-11-11-11,9 4 0,-21-17 6,-8-5 38,-6-4 7,-4-2-11,-2-3 133,0 6-173,0-1 0,0 5 0,0 2 0,0 4 0,2 6 0,13 22 0,-1-9 0,9 11 6,-9-19-1,-3-6 1,-5-6 56,-2-4-23,-2-5 17,-2-1 33,0-2-44,0 1-45,0 0-5,3 13 5,5 0-34,9 12 34,5-2 0,6 1 0,1-1 6,-2-4 5,-3-4 45,-5-3-23,-8-7 91,-4-1 60,-6-5-44,-1 2-128,0 2 27,0 4-34,0 5 7,0 7-12,0 6 0,14 20 0,2-12-12,13 10-38,-1-20 50,-3-7 39,0-4-39,-6-6 0,-5-4 0,-4 0 0,-5 0 73,-1 0-17,-1 4 6,1 17-57,0-5-5,5 14-5,2-10-1,4 2-112,6-2 113,17 11 10,-8-14-5,10 7 0,-15-12-100,-5-1-528,-1 10 628,-4 15 0,-6-18 0,-3 5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3"/>
    </inkml:context>
    <inkml:brush xml:id="br0">
      <inkml:brushProperty name="width" value="0.08571" units="cm"/>
      <inkml:brushProperty name="height" value="0.08571" units="cm"/>
      <inkml:brushProperty name="color" value="#E71224"/>
    </inkml:brush>
  </inkml:definitions>
  <inkml:trace contextRef="#ctx0" brushRef="#br0">54 0 7005,'10'6'784,"-3"-1"-319,-7-5-281,0 0-234,-31 22-320,23-16 1,-23 16 369,31-21 1249,0-1-285,2 0 368,1 0-60,2-3-331,-3-1-275,-1-1-218,-1-1-179,0 2-90,0 1-39,0 0-39,0 1 11,0 2-257,0-2-12,0 1-123,0 0-775,0-1 0,0 1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25.648"/>
    </inkml:context>
    <inkml:brush xml:id="br0">
      <inkml:brushProperty name="width" value="0.08571" units="cm"/>
      <inkml:brushProperty name="height" value="0.08571" units="cm"/>
      <inkml:brushProperty name="color" value="#E71224"/>
    </inkml:brush>
  </inkml:definitions>
  <inkml:trace contextRef="#ctx0" brushRef="#br0">87 522 13659,'12'14'1635,"-2"-3"-1287,-10-11 139,0 0-487,-44-25-45,32 18-50,-33-19-84,44 25 1495,1 1-1002,-2 0-242,1-1-72,-1 1-145,1-2-163,1 0-95,0 0 179,3 0 218,1 1 6,7-1 56,2 2-22,3-2-29,1 1 1,3 0 5,3 1-5,7 0-6,5 0 11,13 0-11,6 0 0,12-1-51,8-1-89,8-1-358,7-2 342,2 1 83,1-1 73,-5 0 11,-9 0-11,-12 0 0,-13 1 0,-12 1 0,-9 1 0,-9 2-62,6 0-106,-7 0 83,7 0-279,-7 0-336,6 0 700,-9 0 73,0 0 106,-11-3 1,-4-2 150,-1-5-112,-2-4-94,-1 0-1,0-1-73,0-2 57,0 1 89,0 1-179,0-3-174,-1 6-17,-1-2 34,-1 6-56,2 3 34,-2-2 33,3 1-34,-1-3 270,1-9 324,0 1-78,-1-7-196,-4 3-157,-6-2-106,-6-1 106,-5 1 17,-4 0 167,-6-1-184,11 8-61,0 2-169,15 10 112,4 2 382,2 2 856,0-2-868,-2 2-202,-2-2 17,-2 2-61,0-1 44,2 1-50,0-1-89,3 1-919,0 0 812,2 3 140,5 10 56,5 11 0,7 12 0,4 8 5,2 3-5,2 1 6,-1-3 0,0-1 5,-3-5-11,-3-2 5,0-5-5,0-3-61,2-5-51,4-4-152,6-5 46,7-4 134,7-5 44,4-3 40,0-3 40,-8 0-35,-10-2 174,-12 1 35,-11 0-125,-5 1 12,-3 0 297,-5 0-303,1 0-95,-3 0-6,2 0-184,3 0-830,1-1 309,1-1-588,1-5-4280,0-1 5579,1-6 0,-1 6 0,-1 1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30:27.794"/>
    </inkml:context>
    <inkml:brush xml:id="br0">
      <inkml:brushProperty name="width" value="0.08571" units="cm"/>
      <inkml:brushProperty name="height" value="0.08571" units="cm"/>
      <inkml:brushProperty name="color" value="#E71224"/>
    </inkml:brush>
  </inkml:definitions>
  <inkml:trace contextRef="#ctx0" brushRef="#br0">1 667 9817,'11'6'4156,"-3"-2"-3927,-8-4 566,0 0-795,-4-7-302,3 4 173,-3-6 129,7 6 118,4 2-57,2 0-49,4 1 83,-1 0 50,-1 0 7,-3 0 32,-2 0 12,-2 0-5,-2 0-101,2 0-84,2 0 33,7 0 11,12 0-16,16 0-6,16-1-28,17-2 0,10-1 5,8-2 35,0-1-35,-31 2 1,-1 0-6,24-2 5,13 0-5,-47 4-5,-11 1-51,-8 1 56,4 1-62,-10 0-50,3 0-11,-9 0 73,-3 0 44,-3 0-84,-4 0 0,-5 0 90,-2 0-2145,-2 0 2291,0-4 431,0-3 5,0-7-167,0-2-141,0-2-123,-1 2-67,-4 1-78,-4 2 34,-7 0-7,-2-1-33,-4 2-11,-3 0-29,0 1 18,-1 0 22,1 0 0,1-2 84,1-1 12,-1-7 55,2-4 101,-2-8 101,0-5-118,-4-7 190,0-1-167,-3 3-152,-3 3-94,-2 10-12,0 5 72,2 8-38,5 5-34,6 5-84,8 3-106,8 2-85,4 2-598,3 0 766,4 0 102,3 3-1,5 3 6,1 3 0,2 3 0,4 1 39,2 4-33,2 1 5,3 2-5,-1 3-1,2 2 46,1 3-46,2 0 6,1 3-11,1-1-28,4 0-5,1-1 27,7-1 6,2 0-5,24 13 5,-20-10 0,14 9 5,-27-14 1,-4 0-6,-4-2-101,-2-1-61,-3-2-360,6 5 281,-10-10 90,2 2 101,-12-12 50,-5-2-56,-1-2 123,0-2 39,-2 0 1,2 0-18,-1 0-55,0 0 50,-2 0-39,0 0-208,3 0-217,5 0 380,12 9 0,-9-7 0,4 7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00.522"/>
    </inkml:context>
    <inkml:brush xml:id="br0">
      <inkml:brushProperty name="width" value="0.08571" units="cm"/>
      <inkml:brushProperty name="height" value="0.08571" units="cm"/>
      <inkml:brushProperty name="color" value="#E71224"/>
    </inkml:brush>
  </inkml:definitions>
  <inkml:trace contextRef="#ctx0" brushRef="#br0">360 20 9660,'8'9'3870,"-3"-2"-3478,-5-7 90,0 0-393,-5-11-89,2 7-5,-3-7-124,5 10 1232,1 1-1103,-2-2-89,2 1-29,-2-1 527,2 1 45,0 0-784,-1-1 335,0 7-5,0-1-5,1 8-1,0-2 6,0 2 0,0 0 0,0 1 6,0-2 61,0 2 39,0-1 12,0 2-29,-1 0-83,-2 0 39,-1-2-40,-2 0 1,1-1-6,0 0 0,2 2-67,-1 1 28,1 5-68,-1 3 96,1 8-28,-4 2 33,1 4 6,-2-3-5,1-1 5,-1-5 0,2-1 0,0-3 0,0-1 5,1-2 1,-1-1-6,1-2 0,-1 0-6,1-3 1,0 2-35,0 11 35,3-3-6,0 10 11,2-6-6,0 1 6,0-3 123,0 8 45,0-10-45,0 3-33,-1-10 16,-1-2-55,-2-1-40,0-1-5,-1-2-6,1 7-6,1-2-28,0 10 34,3-1 0,-1 6 0,1 2 0,-1 4 40,1-3 27,-2 0 11,0-5 79,-3 5-123,2-11-29,-2 4 6,1-11 34,0 1-39,-2 2-6,0 4 33,-3 5 12,-2 5-39,0 4-6,-5 19 0,6-16 56,-2 7-23,8-24 1,1-6-28,1-5-1,1-3 1,1-2 50,-1 4-6,0-1-44,-1 7-1,0 0 1,1 5-6,0 4 0,1 0 0,0 1 90,0 3-23,1-11 28,0 0 39,2-12-27,-3-3 33,1-1 89,-1 1-21,0 1-57,0 3-95,0 4-11,-5 11-45,1-2-6,-4 6-33,3-8-68,1-4 40,2-4 0,2-3 28,0-4 44,0-3-251,0 0-499,-4 5-1311,-3 1 2056,-7 5 0,7-5 0,-1-3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02.976"/>
    </inkml:context>
    <inkml:brush xml:id="br0">
      <inkml:brushProperty name="width" value="0.08571" units="cm"/>
      <inkml:brushProperty name="height" value="0.08571" units="cm"/>
      <inkml:brushProperty name="color" value="#E71224"/>
    </inkml:brush>
  </inkml:definitions>
  <inkml:trace contextRef="#ctx0" brushRef="#br0">67 64 15272,'-26'-10'-247,"7"3"57,18 6 67,1 0 50,0-2 73,0 2 252,0-4 157,0 0 263,-1-1-145,-1-1-225,-2 1-139,0 1-68,0 2-50,1 0-45,2 2-1367,0 1 1131,11 0 208,1 0 28,12 0 79,-1 0 11,1 0 56,0 0 178,-6 0 40,-2 0-22,-7 0-168,-3 0-107,-3 0-67,-2 0-34,2 0 34,1 0 17,7 2-17,5 3 0,10 2-62,9 1 29,8 0-85,6-1 79,4-3 33,26-1-27,-21-1 27,13-1-78,-32 0 45,-4 0 33,-6 2-33,5 2 34,-8 0-1,8 2-5,-6-2-56,8 0-73,5-1 44,7-2 52,0-1 44,3-1 0,-5 0 0,-5-3 84,-9-1 268,-8-2 68,-8 0-123,-9 4-202,-3 1-582,-3 1 73,3 0 274,2 0 106,6 0 29,2 0 5,5 1 0,1 0 11,-1 3-11,-1-2 33,-4 0-27,-3 0 78,-3-1-6,-3 0-10,-2-1-57,1 0-11,0 0 0,4 0 5,4 0 7,7 2-12,7 1-79,7-1-61,5 1 67,2-2 62,-3 0-28,-3 0 39,-5-1 67,-5 0 140,-2 0-173,-6 0-28,-2-2-1,-4 0-5,0 0-11,3 1-28,4 1 33,7 0 1,6 0-68,6 0 6,18 1 61,-14-1 6,8 1 140,-22-1 62,-6 0 66,-5 0 264,-4 0-397,-5 0-135,-2 0 0,-3 0-67,4 0 22,1 0 0,6 0-95,3 0 11,4 1 6,4 1 67,3 0 56,1-1 90,7 0 38,-11-1 35,1 0 61,-14-2-67,-2 0-101,-3-1-56,-1 2-79,-1 0-218,1 1 124,3 0 111,5 0-106,5 2-28,3 0 90,3 3 106,1-3 0,0 0 89,-1-2 152,-4 0 95,-4 0 34,-5 0-129,-4-1-225,-3 1-83,-2-1 241,-3-1-45,1 1-129,-1-2 0,2 1 296,1 1-296,-2 1-33,0 0-46,0 0 74,0 0-29,1 1 23,-2 2-45,0 1-6,0 2 62,1-3 0,1-1 168,0-1-291,1 0-6,0 0 51,0 2 78,0-1 639,0-1-724,0 1 52,-1-1 33,0 0-45,-1 1-190,0 0-185,0 1-627,-7 4-2376,-3 2 3423,-6 2 0,7-5 0,3-3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5:41.267"/>
    </inkml:context>
    <inkml:brush xml:id="br0">
      <inkml:brushProperty name="width" value="0.08571" units="cm"/>
      <inkml:brushProperty name="height" value="0.08571" units="cm"/>
      <inkml:brushProperty name="color" value="#E71224"/>
    </inkml:brush>
  </inkml:definitions>
  <inkml:trace contextRef="#ctx0" brushRef="#br0">28 12 10293,'-9'-6'952,"2"0"-611,7 6-273,0 0-718,-4 1 964,9 0 78,-5-1 213,9-1 297,-7 0-197,-1 1-722,1 0 17,-1 0 157,3 0 6,-1 0 72,-1 0 1031,-1 0-1193,-1 2-34,0 0-33,0 1-1,0 0 1,0 0-6,0 1 0,1 1-6,1 2-50,2 4 6,-1-1 50,1 2 0,-1-2-6,-1-1 6,-1-2 62,-1-2-6,0-1 11,0 1-28,0-1 12,0 1-46,0 0 1,0 1-6,-1 1-11,0 1-101,-1 2-28,0 2 28,2 2 39,-2 14 16,2-7 52,-1 8-1,1-13-5,-1-2 11,1-6 11,-2-1 62,2-5 17,-1 1-79,0-2-5,0 2-6,0 0-11,1 4 11,0 0-6,0 3 0,0-3-10,0 2 16,0-4 0,0 2 39,0-3-34,-1 0 102,0 0 27,-1-1-27,-1 5 21,-2 1-38,0 4-51,-4 10-39,3-5-45,0 4-123,3-9-56,2-4-44,1 0-69,0-1 337,0-3 11,0 2 28,0-5 185,1-1-27,0 1-119,0-1 6,-1 0-72,0 1-7,0 0 40,0 1-45,0-1 0,0 1-50,0 0-23,0 0 6,0-1 67,0 2 0,1 1-12,0 0 7,1 3-1,-1 1 1,0 0 5,0 1 0,0-2 44,0-2-32,-1 0-7,0-3 40,0-1-45,0 0-11,0-2 5,0 2 1,0 1-1,0 1 6,0 2 0,0 1 0,0 2 6,0 1-6,0 1 0,0-1 5,0-1-5,1-1 0,0-4 6,-1-1-6,0-1-421,0-1-912,3-4-4324,-1-2 5657,4-4 0,-4 4 0,0 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04.647"/>
    </inkml:context>
    <inkml:brush xml:id="br0">
      <inkml:brushProperty name="width" value="0.08571" units="cm"/>
      <inkml:brushProperty name="height" value="0.08571" units="cm"/>
      <inkml:brushProperty name="color" value="#E71224"/>
    </inkml:brush>
  </inkml:definitions>
  <inkml:trace contextRef="#ctx0" brushRef="#br0">254 93 7106,'-4'-12'1949,"1"2"-1204,3 10 4497,0 0-4653,0-3-264,0 1-185,0-1 67,0 2-106,0-1 207,0-1 151,1-4-22,0-1 100,0-2-83,-1 0-168,0 1-129,0 2-107,0 3-44,0 2-1032,0 2 1133,0 6-6,1 1-57,0 10-44,1 1 68,0 8 4,1 4-21,1 6-46,1 5 35,1 5-40,1 4 5,2 1-5,0 0 0,1-4 0,-2-4 0,0-4 95,-5-5 102,0-2-40,-3-1-6,-1 1 56,-6 5-55,-4-1-102,-7 6-44,-2 0-6,2 1 0,3 1 0,3-2-34,4 0 34,2-1 0,4-3 0,1 0 0,0-2 0,0-3 0,-1 1 50,-2-3 1,-1 1 5,-3 0-45,1 0 28,0 1 0,0-1-33,2-1-6,0-3 0,3-2 0,1-4-34,1 8 40,0-10 0,0 6 27,0-11 1,-1 1 11,-1-1 145,-4 1-39,0 2 45,-12 13-196,4-5 34,-7 9-29,7-9 1,2-4-6,3-2-45,3-1-11,2-7 56,1-1-5,3-6 5,-1-1 0,0 3 0,-1 2 0,0 2 5,-3 3 6,1 2 29,-1 0-40,0 2-6,-1 2 6,2-5 0,-1 0 0,4-9-45,1-2-56,0 1 96,0 4 10,0 0 1,0 5 0,0-1 5,0 2 28,0 1-28,0 0-11,0-1 0,0 0 0,0-2-476,0 4-930,8-7-1546,14 0-5013,9-9 7965,9-6 0,-17 3 0,-8-3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06.521"/>
    </inkml:context>
    <inkml:brush xml:id="br0">
      <inkml:brushProperty name="width" value="0.08571" units="cm"/>
      <inkml:brushProperty name="height" value="0.08571" units="cm"/>
      <inkml:brushProperty name="color" value="#E71224"/>
    </inkml:brush>
  </inkml:definitions>
  <inkml:trace contextRef="#ctx0" brushRef="#br0">32 0 12970,'3'14'1243,"-2"-3"-1159,-1-11 364,0 0-464,-15 0-197,11 0 11,-12 0 157,16 0 2829,0 0-2907,3-1 123,4 1 56,9-1-56,9 1 90,11 0-34,11 0-23,7 0 1,5 0 16,-1 0-11,-4 0-33,-7 0 0,-7 1 44,-9 0-39,-8 2-5,-5-1-1,-1 4-5,1-2 51,7 3-40,6-1-5,10 1-6,7 0 0,6-2 0,4 0-28,2-3 28,-1-1 33,-6-1-27,-6 0-6,-10 0-6,-8 0-27,-9 0 33,-6 0-62,-3 0 62,0 2 11,2 0-5,7 4 27,6 0-33,8 1-89,9 1 83,5-4-44,4 0 39,0-3-45,-4-1 56,-6 0 39,-11 0-34,-9 0 74,-9 0-6,-7 0-73,-4 0-40,-2 0 29,3 0 6,1 0-96,4 0 45,3 0-28,3 0-56,1 0 129,2 0 11,-2 0 56,3 0-23,-3 0-33,2-2 6,-3-1 27,0-1-5,2-2-28,-7 4 6,3-2-6,-8 4-6,3-2-10,-2 1-57,4 0 17,1 0 0,12 0 17,-2-1 5,8-1 34,-6-1 6,-1 0-1,-1 0 46,-5-1 49,-2 2 96,-5 0-190,-4 1-6,-2 1-90,-2 1-50,2 0 45,1 0 50,4 0-50,2 1-118,5 3 57,3 0 66,2 3 28,2-4 62,-1-1 12,-1-1-12,-4-1-286,-7-6-2783,-10-1 3069,-13-5 0,5 5 0,-4 2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10.718"/>
    </inkml:context>
    <inkml:brush xml:id="br0">
      <inkml:brushProperty name="width" value="0.08571" units="cm"/>
      <inkml:brushProperty name="height" value="0.08571" units="cm"/>
      <inkml:brushProperty name="color" value="#E71224"/>
    </inkml:brush>
  </inkml:definitions>
  <inkml:trace contextRef="#ctx0" brushRef="#br0">1414 11 7212,'8'-1'4699,"-1"0"-4699,-7 1 168,0 0-229,-13-4-359,7 4 184,-10-4 147,10 4 89,1 1 5,1 1 1,1 2 106,1 0-6,0 1 12,1-2 16,-1 1 23,0-1 6,0-1-7,1-1 3497,0 1-4074,0-1 371,0 0 5,-1-1 45,-2 2 11,0 4 135,-5 4 45,-2 6-6,-4 0-29,-2 3 1,-1-2 17,0 1-101,0-2-40,0-1-33,3 0-11,3-2-45,1-1 22,4 1 29,0-1-29,1 3 34,-1 0 11,-4 10-5,1-4 44,-4 6-38,3-9 32,1-3-10,-1-1 11,2-2-6,0-2-33,1-1-1,0 0 1,-1 0-6,-1 2 5,-2 1 23,-3 5-28,-5 5-5,-3 7-1,-3 5 6,0 5 84,0 1-33,2-1 55,2-4 51,1-4-28,2-4-90,2-4 11,0-2-50,3-4 34,1-3-1,3-2-38,-2 1-57,3-1 57,-1 2-1,3 0 6,0 3-6,-1 1 6,-1 2 0,1-1 6,-2 4 50,2-8-22,-1 3 16,1-7 17,1-2 12,0 0-29,1-2-44,1-2-40,-3 5 34,2-1-6,-1 5 6,0-1-5,3 2-51,-2-1 56,2 0 5,-1-1 57,1-2-56,-1-2 5,-2 1 22,2-2 40,-3 2-67,2-2-1,-2 1-5,2 2 0,-2 1-50,2 4-34,0 10 50,2-6 29,1 4 5,2-11 5,1-4-5,0-3 0,0-1 34,0-1-28,-1-2 27,0 4 18,-2-1-1,-2 3-16,0 3-29,-3-1-5,0 3 0,-1-2 0,2 1 0,0-1-33,3-1 33,-1 1 11,2-2-6,-1 1-5,-2 0 51,-1 1-40,-4 2 45,-2 3-22,-4 3 5,-5 4 146,-17 14-96,9-9-83,-8 6-6,18-15-6,6-6-33,6-5 5,4-3 1,3-4 33,1 0-34,-1 1 34,-1 1 6,-1 3-6,-3 1 61,1 2-61,-2 0 6,0-1-6,2 0 6,1-1-6,1-3 0,3-2-6,-1 1 6,-1 0 0,-1 4 6,-4 4 22,-3 5-23,-3 5-5,-2 2 11,-2 1 34,-6 4-45,8-9 11,-3 1 17,11-13-28,1-1-604,4-5 604,1-2 0,1-3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13.374"/>
    </inkml:context>
    <inkml:brush xml:id="br0">
      <inkml:brushProperty name="width" value="0.08571" units="cm"/>
      <inkml:brushProperty name="height" value="0.08571" units="cm"/>
      <inkml:brushProperty name="color" value="#E71224"/>
    </inkml:brush>
  </inkml:definitions>
  <inkml:trace contextRef="#ctx0" brushRef="#br0">1708 1 6775,'8'0'2280,"-2"0"-2067,-6 0-291,0 0-125,-5 25 80,1-14 123,-4 19 6,4-23 717,2-2 279,0-1 169,1-1-471,-2 2 23,-3 1-130,-3 2-122,-6 5-1,-6 3-257,-2 4-129,-5 1-39,3 1-12,-1-1-33,4 0 6,3-3-6,2-2-39,1 2 27,5-5 12,1 3 12,1-2 94,-1 3 129,-5 5-72,-4 5-12,-3 1 124,-12 13-191,9-12-34,-6 5-50,15-15 0,1-3 0,4-3-11,2-1-28,1 0 33,-9 16 6,0-1 39,-10 16 45,2-4 84,-5 3 62,0 0-6,-2-4-67,4-4-45,2-5-56,6-7-56,1-2-28,8-9 28,2 1-56,4-4 56,1 4-6,-4 7 6,-2 8 45,-5 7-39,-10 20 111,6-14 40,-6 7-28,12-24-45,3-8-17,2-4-67,3-4 62,0-3-57,2 0-5,-2 0 0,0 2-45,-4 5 45,-3 5 0,-7 12 0,-3 6 12,-5 9-12,0 2 0,0-2 5,3-7 1,4-8 27,4-8 7,4-7 27,3-5 6,1-1-62,-1 0-11,-3 1 5,-2 5 1,-6 5-12,-13 20 6,6-6 0,-7 13 0,15-16 0,4-5 0,5-6 0,3-7 73,3-5 6,3-2 16,0-3 73,-2 2-163,-2 1 79,-6 7-50,-4 6-28,-6 7-6,-5 5 0,0 3 0,0-1 0,-1 3 11,11-12-6,2-3 57,11-13-56,2-4 403,1-2-291,-2 0-40,-1 0-78,-2 0-33,-4 2 27,-3 3-78,-5 5-505,-3 2-732,-1 2-3894,2-3 5215,5-6 0,6-2 0,5-3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14.780"/>
    </inkml:context>
    <inkml:brush xml:id="br0">
      <inkml:brushProperty name="width" value="0.08571" units="cm"/>
      <inkml:brushProperty name="height" value="0.08571" units="cm"/>
      <inkml:brushProperty name="color" value="#E71224"/>
    </inkml:brush>
  </inkml:definitions>
  <inkml:trace contextRef="#ctx0" brushRef="#br0">0 15 6899,'10'6'6026,"-1"0"-5830,-9-6 269,0 0-554,-3-8-197,2 6-44,-2-7 134,3 9-56,0-1 554,0-1 12,1 1-174,1-1-84,3 2-51,1 0 1,2 0 39,2 0-45,1 0 39,2 2-34,3 2 1,3 1 28,5 1-29,4-2 6,5-1 34,5-2-45,2-1 174,0 0 50,-2-3 151,-6-1-56,-5-2-123,-8 1-101,-5 2-61,-4-1-28,-2 3-6,2 0-6,-1 1-78,3 0-325,10 3 168,-3 1 68,9 2 167,-5 0 6,4-2 0,-1-1 45,6-1 11,-13-2 45,1 1 0,-14-1-17,-3 0-17,-1 0-62,-2 0 12,3 0-11,0 0 5,4 0-11,3 0 0,5 1-11,6 1-34,5 2 11,5 2 34,2 1 0,1-3 0,0 0 56,-4-2 101,-1-1-11,-7-1-1,-3 0-16,-5-1-45,-3-1-33,-3-2-51,-3 1 0,-2 0-90,-1 1-795,3 1 454,-1 3 117,8 5 169,2 1 145,4 4 67,2-4 191,3-2 10,-1-3 29,1-2-6,-3-1-5,0-6-73,-2-2-135,-1-5-27,-4 1-51,-3 1 0,-2 2-342,-5 4-1568,-1 2 1910,-6 3 0,3 0 0,-3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15.912"/>
    </inkml:context>
    <inkml:brush xml:id="br0">
      <inkml:brushProperty name="width" value="0.08571" units="cm"/>
      <inkml:brushProperty name="height" value="0.08571" units="cm"/>
      <inkml:brushProperty name="color" value="#E71224"/>
    </inkml:brush>
  </inkml:definitions>
  <inkml:trace contextRef="#ctx0" brushRef="#br0">0 0 6753,'18'3'241,"-3"0"-286,-15-3-980,0 0 835,-4 0 190,1 2 0,-2-2 0,3 2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16.050"/>
    </inkml:context>
    <inkml:brush xml:id="br0">
      <inkml:brushProperty name="width" value="0.08571" units="cm"/>
      <inkml:brushProperty name="height" value="0.08571" units="cm"/>
      <inkml:brushProperty name="color" value="#E71224"/>
    </inkml:brush>
  </inkml:definitions>
  <inkml:trace contextRef="#ctx0" brushRef="#br0">239 0 6764,'4'3'6710,"-1"0"-5685,-3-3-868,-82 39-51,51-24-106,-16 7 0,2 0 0,27-12-246,5 0-801,7 4-1816,3 1 2863,5 1 0,-2-6 0,2-4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16.371"/>
    </inkml:context>
    <inkml:brush xml:id="br0">
      <inkml:brushProperty name="width" value="0.08571" units="cm"/>
      <inkml:brushProperty name="height" value="0.08571" units="cm"/>
      <inkml:brushProperty name="color" value="#E71224"/>
    </inkml:brush>
  </inkml:definitions>
  <inkml:trace contextRef="#ctx0" brushRef="#br0">276 0 7229,'5'11'3685,"-1"-2"-2783,-4-9 151,0 0-957,-20 8-29,3-1-67,-19 7 5,6-3-5,2 3-33,-1 0-174,2 3-791,3 2-559,1 5-1882,4-2 3439,2 1 0,8-12 0,3-4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16.702"/>
    </inkml:context>
    <inkml:brush xml:id="br0">
      <inkml:brushProperty name="width" value="0.08571" units="cm"/>
      <inkml:brushProperty name="height" value="0.08571" units="cm"/>
      <inkml:brushProperty name="color" value="#E71224"/>
    </inkml:brush>
  </inkml:definitions>
  <inkml:trace contextRef="#ctx0" brushRef="#br0">238 1 10170,'4'14'1607,"0"-3"-1198,-4-11-241,-62 19-168,32-5-874,-49 21-3097,50-11 3971,4 2 0,13-12 0,4-5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17.069"/>
    </inkml:context>
    <inkml:brush xml:id="br0">
      <inkml:brushProperty name="width" value="0.08571" units="cm"/>
      <inkml:brushProperty name="height" value="0.08571" units="cm"/>
      <inkml:brushProperty name="color" value="#E71224"/>
    </inkml:brush>
  </inkml:definitions>
  <inkml:trace contextRef="#ctx0" brushRef="#br0">33 1 7229,'19'3'5394,"-4"0"-5394,-15-3-118,0 0 225,3 3-1,-2 1-100,2 4-6,-2-1-583,1 2-464,1-1-34,2 1 241,-2-4 363,0 3 477,-2-4 28,0 3 600,-1-1-326,-4 4 1,-6 4-303,-6 5-1563,-3 5-543,1 2 2106,5-2 0,5-9 0,4-6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4:53.982"/>
    </inkml:context>
    <inkml:brush xml:id="br0">
      <inkml:brushProperty name="width" value="0.08571" units="cm"/>
      <inkml:brushProperty name="height" value="0.08571" units="cm"/>
      <inkml:brushProperty name="color" value="#E71224"/>
    </inkml:brush>
  </inkml:definitions>
  <inkml:trace contextRef="#ctx0" brushRef="#br0">1 0 6059,'0'0'0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17.341"/>
    </inkml:context>
    <inkml:brush xml:id="br0">
      <inkml:brushProperty name="width" value="0.08571" units="cm"/>
      <inkml:brushProperty name="height" value="0.08571" units="cm"/>
      <inkml:brushProperty name="color" value="#E71224"/>
    </inkml:brush>
  </inkml:definitions>
  <inkml:trace contextRef="#ctx0" brushRef="#br0">144 11 11525,'-14'-6'1328,"3"2"-1205,11 4-123,-51 34-196,36-17-1070,-36 25-2358,50-29 3624,8-5 0,-4-4 0,4-3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17.513"/>
    </inkml:context>
    <inkml:brush xml:id="br0">
      <inkml:brushProperty name="width" value="0.08571" units="cm"/>
      <inkml:brushProperty name="height" value="0.08571" units="cm"/>
      <inkml:brushProperty name="color" value="#E71224"/>
    </inkml:brush>
  </inkml:definitions>
  <inkml:trace contextRef="#ctx0" brushRef="#br0">125 1 7772,'1'9'3904,"-1"-2"-3394,0-7-510,0 0-510,-43 77-2504,25-51 3014,-33 58 0,43-76 0,2-2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19.510"/>
    </inkml:context>
    <inkml:brush xml:id="br0">
      <inkml:brushProperty name="width" value="0.08571" units="cm"/>
      <inkml:brushProperty name="height" value="0.08571" units="cm"/>
      <inkml:brushProperty name="color" value="#E71224"/>
    </inkml:brush>
  </inkml:definitions>
  <inkml:trace contextRef="#ctx0" brushRef="#br0">94 144 8186,'13'4'5025,"-3"-2"-4952,-10-2 817,0 0-800,-48 35-40,33-25 6,-35 25-56,47-33 146,2-2 11,6-6 151,1 1-34,5-6 17,-2 3 158,-2 1-113,-4 4-213,-2 1-151,-1 2-73,3-3 101,3-1 34,5-3 39,5-2-57,3-1 35,2-1-18,-1 1 152,-4 1 34,-4 3-107,-6 2-68,-1 3-44,-4 0-16,0 1-1,2-1-34,0 0-111,7-2 22,3-3 56,5-2 78,5-3 1,2-2 5,1-1 0,0-1-6,-2 2-5,-4 3-62,-5 2-145,-3 5-202,-5 0-152,1 3-374,-1-1-785,7 1-1321,0 0 3052,4-2 0,-8 1 0,-2-1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19.788"/>
    </inkml:context>
    <inkml:brush xml:id="br0">
      <inkml:brushProperty name="width" value="0.08571" units="cm"/>
      <inkml:brushProperty name="height" value="0.08571" units="cm"/>
      <inkml:brushProperty name="color" value="#E71224"/>
    </inkml:brush>
  </inkml:definitions>
  <inkml:trace contextRef="#ctx0" brushRef="#br0">0 50 6915,'1'10'2672,"0"-1"-2588,-1-9-386,0 0-707,35-7-856,-15 2 1104,37-14 761,-24 4 0,-10 2 0,-6 4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0.051"/>
    </inkml:context>
    <inkml:brush xml:id="br0">
      <inkml:brushProperty name="width" value="0.08571" units="cm"/>
      <inkml:brushProperty name="height" value="0.08571" units="cm"/>
      <inkml:brushProperty name="color" value="#E71224"/>
    </inkml:brush>
  </inkml:definitions>
  <inkml:trace contextRef="#ctx0" brushRef="#br0">1 0 10886,'8'12'2403,"-2"-4"-2251,-6-8 27,0 0 0,11-2-179,-7 5-34,12-1-1304,-3 5-5426,5-2 6764,4-3 0,-10-1 0,-2-1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0.350"/>
    </inkml:context>
    <inkml:brush xml:id="br0">
      <inkml:brushProperty name="width" value="0.08571" units="cm"/>
      <inkml:brushProperty name="height" value="0.08571" units="cm"/>
      <inkml:brushProperty name="color" value="#E71224"/>
    </inkml:brush>
  </inkml:definitions>
  <inkml:trace contextRef="#ctx0" brushRef="#br0">0 15 15586,'9'13'162,"-2"-3"-195,-7-10-2936,0 0 1776,3-1-442,2 2-1289,6-2 2045,6 2 688,6-5 191,10-10 0,-16 7 0,2-5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0.559"/>
    </inkml:context>
    <inkml:brush xml:id="br0">
      <inkml:brushProperty name="width" value="0.08571" units="cm"/>
      <inkml:brushProperty name="height" value="0.08571" units="cm"/>
      <inkml:brushProperty name="color" value="#E71224"/>
    </inkml:brush>
  </inkml:definitions>
  <inkml:trace contextRef="#ctx0" brushRef="#br0">0 1 8416,'11'14'381,"-2"-3"-381,-9-11 0,0 0 0,0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0.824"/>
    </inkml:context>
    <inkml:brush xml:id="br0">
      <inkml:brushProperty name="width" value="0.08571" units="cm"/>
      <inkml:brushProperty name="height" value="0.08571" units="cm"/>
      <inkml:brushProperty name="color" value="#E71224"/>
    </inkml:brush>
  </inkml:definitions>
  <inkml:trace contextRef="#ctx0" brushRef="#br0">1 0 8237,'12'4'874,"-2"0"-2924,-10-4 1607,0 0 1,0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1.087"/>
    </inkml:context>
    <inkml:brush xml:id="br0">
      <inkml:brushProperty name="width" value="0.08571" units="cm"/>
      <inkml:brushProperty name="height" value="0.08571" units="cm"/>
      <inkml:brushProperty name="color" value="#E71224"/>
    </inkml:brush>
  </inkml:definitions>
  <inkml:trace contextRef="#ctx0" brushRef="#br0">0 1 8634,'14'5'964,"-4"-1"-1676,-10-4 712,0 0 0,0 0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5-31T07:28:21.206"/>
    </inkml:context>
    <inkml:brush xml:id="br0">
      <inkml:brushProperty name="width" value="0.08571" units="cm"/>
      <inkml:brushProperty name="height" value="0.08571" units="cm"/>
      <inkml:brushProperty name="color" value="#E71224"/>
    </inkml:brush>
  </inkml:definitions>
  <inkml:trace contextRef="#ctx0" brushRef="#br0">0 4 7878,'15'2'3300,"-3"-2"-2640,-5-3-155,-4 1-505,-1 1-1875,-2 1 1,0 0-1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endParaRPr lang="en-GB"/>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Tree>
    <p:extLst>
      <p:ext uri="{BB962C8B-B14F-4D97-AF65-F5344CB8AC3E}">
        <p14:creationId xmlns:p14="http://schemas.microsoft.com/office/powerpoint/2010/main" val="2129183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597404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750050" y="228600"/>
            <a:ext cx="2165350" cy="5867400"/>
          </a:xfrm>
        </p:spPr>
        <p:txBody>
          <a:bodyPr vert="eaVert"/>
          <a:lstStyle/>
          <a:p>
            <a:r>
              <a:rPr lang="it-IT"/>
              <a:t>Fare clic per modificare lo stile del titolo dello schema</a:t>
            </a:r>
            <a:endParaRPr lang="en-GB"/>
          </a:p>
        </p:txBody>
      </p:sp>
      <p:sp>
        <p:nvSpPr>
          <p:cNvPr id="3" name="Segnaposto testo verticale 2"/>
          <p:cNvSpPr>
            <a:spLocks noGrp="1"/>
          </p:cNvSpPr>
          <p:nvPr>
            <p:ph type="body" orient="vert" idx="1"/>
          </p:nvPr>
        </p:nvSpPr>
        <p:spPr>
          <a:xfrm>
            <a:off x="252413" y="228600"/>
            <a:ext cx="6345237" cy="5867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2276367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GB"/>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3405194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endParaRPr lang="en-GB"/>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Tree>
    <p:extLst>
      <p:ext uri="{BB962C8B-B14F-4D97-AF65-F5344CB8AC3E}">
        <p14:creationId xmlns:p14="http://schemas.microsoft.com/office/powerpoint/2010/main" val="408844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GB"/>
          </a:p>
        </p:txBody>
      </p:sp>
      <p:sp>
        <p:nvSpPr>
          <p:cNvPr id="3" name="Segnaposto contenuto 2"/>
          <p:cNvSpPr>
            <a:spLocks noGrp="1"/>
          </p:cNvSpPr>
          <p:nvPr>
            <p:ph sz="half" idx="1"/>
          </p:nvPr>
        </p:nvSpPr>
        <p:spPr>
          <a:xfrm>
            <a:off x="252413" y="1981200"/>
            <a:ext cx="4254500"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4659313" y="1981200"/>
            <a:ext cx="4256087" cy="4114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390554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endParaRPr lang="en-GB"/>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562322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GB"/>
          </a:p>
        </p:txBody>
      </p:sp>
    </p:spTree>
    <p:extLst>
      <p:ext uri="{BB962C8B-B14F-4D97-AF65-F5344CB8AC3E}">
        <p14:creationId xmlns:p14="http://schemas.microsoft.com/office/powerpoint/2010/main" val="4041919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019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en-GB"/>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233251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endParaRPr lang="en-GB"/>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235659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E9BE"/>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15E82B8-0AE1-BC70-8FA4-BA8215922DD9}"/>
              </a:ext>
            </a:extLst>
          </p:cNvPr>
          <p:cNvSpPr>
            <a:spLocks noGrp="1" noChangeArrowheads="1"/>
          </p:cNvSpPr>
          <p:nvPr>
            <p:ph type="title"/>
          </p:nvPr>
        </p:nvSpPr>
        <p:spPr bwMode="auto">
          <a:xfrm>
            <a:off x="7620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027" name="Rectangle 3">
            <a:extLst>
              <a:ext uri="{FF2B5EF4-FFF2-40B4-BE49-F238E27FC236}">
                <a16:creationId xmlns:a16="http://schemas.microsoft.com/office/drawing/2014/main" id="{458CCB23-B501-81AF-7933-051B65EE43D2}"/>
              </a:ext>
            </a:extLst>
          </p:cNvPr>
          <p:cNvSpPr>
            <a:spLocks noGrp="1" noChangeArrowheads="1"/>
          </p:cNvSpPr>
          <p:nvPr>
            <p:ph type="body" idx="1"/>
          </p:nvPr>
        </p:nvSpPr>
        <p:spPr bwMode="auto">
          <a:xfrm>
            <a:off x="252413" y="1981200"/>
            <a:ext cx="866298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panose="020B0604020202020204" pitchFamily="34" charset="0"/>
        </a:defRPr>
      </a:lvl2pPr>
      <a:lvl3pPr algn="ctr" rtl="0" eaLnBrk="0" fontAlgn="base" hangingPunct="0">
        <a:spcBef>
          <a:spcPct val="0"/>
        </a:spcBef>
        <a:spcAft>
          <a:spcPct val="0"/>
        </a:spcAft>
        <a:defRPr sz="4400" b="1">
          <a:solidFill>
            <a:schemeClr val="tx1"/>
          </a:solidFill>
          <a:latin typeface="Arial" panose="020B0604020202020204" pitchFamily="34" charset="0"/>
        </a:defRPr>
      </a:lvl3pPr>
      <a:lvl4pPr algn="ctr" rtl="0" eaLnBrk="0" fontAlgn="base" hangingPunct="0">
        <a:spcBef>
          <a:spcPct val="0"/>
        </a:spcBef>
        <a:spcAft>
          <a:spcPct val="0"/>
        </a:spcAft>
        <a:defRPr sz="4400" b="1">
          <a:solidFill>
            <a:schemeClr val="tx1"/>
          </a:solidFill>
          <a:latin typeface="Arial" panose="020B0604020202020204" pitchFamily="34" charset="0"/>
        </a:defRPr>
      </a:lvl4pPr>
      <a:lvl5pPr algn="ctr" rtl="0" eaLnBrk="0" fontAlgn="base" hangingPunct="0">
        <a:spcBef>
          <a:spcPct val="0"/>
        </a:spcBef>
        <a:spcAft>
          <a:spcPct val="0"/>
        </a:spcAft>
        <a:defRPr sz="4400" b="1">
          <a:solidFill>
            <a:schemeClr val="tx1"/>
          </a:solidFill>
          <a:latin typeface="Arial" panose="020B0604020202020204" pitchFamily="34" charset="0"/>
        </a:defRPr>
      </a:lvl5pPr>
      <a:lvl6pPr marL="457200" algn="ctr" rtl="0" eaLnBrk="0" fontAlgn="base" hangingPunct="0">
        <a:spcBef>
          <a:spcPct val="0"/>
        </a:spcBef>
        <a:spcAft>
          <a:spcPct val="0"/>
        </a:spcAft>
        <a:defRPr sz="4400" b="1">
          <a:solidFill>
            <a:schemeClr val="tx1"/>
          </a:solidFill>
          <a:latin typeface="Arial" panose="020B0604020202020204" pitchFamily="34" charset="0"/>
        </a:defRPr>
      </a:lvl6pPr>
      <a:lvl7pPr marL="914400" algn="ctr" rtl="0" eaLnBrk="0" fontAlgn="base" hangingPunct="0">
        <a:spcBef>
          <a:spcPct val="0"/>
        </a:spcBef>
        <a:spcAft>
          <a:spcPct val="0"/>
        </a:spcAft>
        <a:defRPr sz="4400" b="1">
          <a:solidFill>
            <a:schemeClr val="tx1"/>
          </a:solidFill>
          <a:latin typeface="Arial" panose="020B0604020202020204" pitchFamily="34" charset="0"/>
        </a:defRPr>
      </a:lvl7pPr>
      <a:lvl8pPr marL="1371600" algn="ctr" rtl="0" eaLnBrk="0" fontAlgn="base" hangingPunct="0">
        <a:spcBef>
          <a:spcPct val="0"/>
        </a:spcBef>
        <a:spcAft>
          <a:spcPct val="0"/>
        </a:spcAft>
        <a:defRPr sz="4400" b="1">
          <a:solidFill>
            <a:schemeClr val="tx1"/>
          </a:solidFill>
          <a:latin typeface="Arial" panose="020B0604020202020204" pitchFamily="34" charset="0"/>
        </a:defRPr>
      </a:lvl8pPr>
      <a:lvl9pPr marL="1828800" algn="ctr" rtl="0" eaLnBrk="0" fontAlgn="base" hangingPunct="0">
        <a:spcBef>
          <a:spcPct val="0"/>
        </a:spcBef>
        <a:spcAft>
          <a:spcPct val="0"/>
        </a:spcAft>
        <a:defRPr sz="4400" b="1">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200" b="1"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660066"/>
          </a:solidFill>
          <a:latin typeface="Times New Roman" panose="02020603050405020304" pitchFamily="18" charset="0"/>
          <a:ea typeface="+mn-ea"/>
          <a:cs typeface="+mn-cs"/>
        </a:defRPr>
      </a:lvl3pPr>
      <a:lvl4pPr marL="1600200" indent="-228600" algn="l" rtl="0" eaLnBrk="0" fontAlgn="base" hangingPunct="0">
        <a:spcBef>
          <a:spcPct val="20000"/>
        </a:spcBef>
        <a:spcAft>
          <a:spcPct val="0"/>
        </a:spcAft>
        <a:buChar char="–"/>
        <a:defRPr sz="2000" kern="1200">
          <a:solidFill>
            <a:srgbClr val="660066"/>
          </a:solidFill>
          <a:latin typeface="Times New Roman" panose="02020603050405020304" pitchFamily="18" charset="0"/>
          <a:ea typeface="+mn-ea"/>
          <a:cs typeface="+mn-cs"/>
        </a:defRPr>
      </a:lvl4pPr>
      <a:lvl5pPr marL="2057400" indent="-228600" algn="l" rtl="0" eaLnBrk="0" fontAlgn="base" hangingPunct="0">
        <a:spcBef>
          <a:spcPct val="20000"/>
        </a:spcBef>
        <a:spcAft>
          <a:spcPct val="0"/>
        </a:spcAft>
        <a:buChar char="»"/>
        <a:defRPr sz="2000" kern="1200">
          <a:solidFill>
            <a:srgbClr val="660066"/>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46.jpeg"/><Relationship Id="rId2" Type="http://schemas.openxmlformats.org/officeDocument/2006/relationships/image" Target="../media/image54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54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54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54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551.jpeg"/><Relationship Id="rId2" Type="http://schemas.openxmlformats.org/officeDocument/2006/relationships/image" Target="../media/image55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53.jpeg"/><Relationship Id="rId2" Type="http://schemas.openxmlformats.org/officeDocument/2006/relationships/image" Target="../media/image552.jpeg"/><Relationship Id="rId1" Type="http://schemas.openxmlformats.org/officeDocument/2006/relationships/slideLayout" Target="../slideLayouts/slideLayout7.xml"/><Relationship Id="rId5" Type="http://schemas.openxmlformats.org/officeDocument/2006/relationships/image" Target="../media/image555.jpeg"/><Relationship Id="rId4" Type="http://schemas.openxmlformats.org/officeDocument/2006/relationships/image" Target="../media/image554.jpeg"/></Relationships>
</file>

<file path=ppt/slides/_rels/slide106.xml.rels><?xml version="1.0" encoding="UTF-8" standalone="yes"?>
<Relationships xmlns="http://schemas.openxmlformats.org/package/2006/relationships"><Relationship Id="rId2" Type="http://schemas.openxmlformats.org/officeDocument/2006/relationships/image" Target="../media/image556.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57.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58.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560.jpeg"/><Relationship Id="rId2" Type="http://schemas.openxmlformats.org/officeDocument/2006/relationships/image" Target="../media/image55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61.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56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563.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564.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566.png"/><Relationship Id="rId2" Type="http://schemas.openxmlformats.org/officeDocument/2006/relationships/image" Target="../media/image565.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56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6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56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71.jpeg"/><Relationship Id="rId2" Type="http://schemas.openxmlformats.org/officeDocument/2006/relationships/image" Target="../media/image570.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7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574.jpeg"/><Relationship Id="rId2" Type="http://schemas.openxmlformats.org/officeDocument/2006/relationships/image" Target="../media/image573.png"/><Relationship Id="rId1" Type="http://schemas.openxmlformats.org/officeDocument/2006/relationships/slideLayout" Target="../slideLayouts/slideLayout7.xml"/><Relationship Id="rId4" Type="http://schemas.openxmlformats.org/officeDocument/2006/relationships/image" Target="../media/image575.jpeg"/></Relationships>
</file>

<file path=ppt/slides/_rels/slide121.xml.rels><?xml version="1.0" encoding="UTF-8" standalone="yes"?>
<Relationships xmlns="http://schemas.openxmlformats.org/package/2006/relationships"><Relationship Id="rId3" Type="http://schemas.openxmlformats.org/officeDocument/2006/relationships/image" Target="../media/image577.jpeg"/><Relationship Id="rId2" Type="http://schemas.openxmlformats.org/officeDocument/2006/relationships/image" Target="../media/image576.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579.jpeg"/><Relationship Id="rId2" Type="http://schemas.openxmlformats.org/officeDocument/2006/relationships/image" Target="../media/image57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581.jpeg"/><Relationship Id="rId2" Type="http://schemas.openxmlformats.org/officeDocument/2006/relationships/image" Target="../media/image580.png"/><Relationship Id="rId1" Type="http://schemas.openxmlformats.org/officeDocument/2006/relationships/slideLayout" Target="../slideLayouts/slideLayout7.xml"/><Relationship Id="rId4" Type="http://schemas.openxmlformats.org/officeDocument/2006/relationships/image" Target="../media/image582.jpeg"/></Relationships>
</file>

<file path=ppt/slides/_rels/slide124.xml.rels><?xml version="1.0" encoding="UTF-8" standalone="yes"?>
<Relationships xmlns="http://schemas.openxmlformats.org/package/2006/relationships"><Relationship Id="rId3" Type="http://schemas.openxmlformats.org/officeDocument/2006/relationships/image" Target="../media/image584.jpeg"/><Relationship Id="rId2" Type="http://schemas.openxmlformats.org/officeDocument/2006/relationships/image" Target="../media/image583.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85.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587.jpeg"/><Relationship Id="rId2" Type="http://schemas.openxmlformats.org/officeDocument/2006/relationships/image" Target="../media/image586.jpeg"/><Relationship Id="rId1" Type="http://schemas.openxmlformats.org/officeDocument/2006/relationships/slideLayout" Target="../slideLayouts/slideLayout7.xml"/><Relationship Id="rId6" Type="http://schemas.openxmlformats.org/officeDocument/2006/relationships/image" Target="../media/image590.jpeg"/><Relationship Id="rId5" Type="http://schemas.openxmlformats.org/officeDocument/2006/relationships/image" Target="../media/image589.jpeg"/><Relationship Id="rId4" Type="http://schemas.openxmlformats.org/officeDocument/2006/relationships/image" Target="../media/image588.jpeg"/></Relationships>
</file>

<file path=ppt/slides/_rels/slide127.xml.rels><?xml version="1.0" encoding="UTF-8" standalone="yes"?>
<Relationships xmlns="http://schemas.openxmlformats.org/package/2006/relationships"><Relationship Id="rId3" Type="http://schemas.openxmlformats.org/officeDocument/2006/relationships/image" Target="../media/image592.jpeg"/><Relationship Id="rId2" Type="http://schemas.openxmlformats.org/officeDocument/2006/relationships/image" Target="../media/image591.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594.jpeg"/><Relationship Id="rId2" Type="http://schemas.openxmlformats.org/officeDocument/2006/relationships/image" Target="../media/image593.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59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96.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598.png"/><Relationship Id="rId2" Type="http://schemas.openxmlformats.org/officeDocument/2006/relationships/image" Target="../media/image59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599.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601.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602.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603.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605.jpeg"/><Relationship Id="rId2" Type="http://schemas.openxmlformats.org/officeDocument/2006/relationships/image" Target="../media/image604.jpeg"/><Relationship Id="rId1" Type="http://schemas.openxmlformats.org/officeDocument/2006/relationships/slideLayout" Target="../slideLayouts/slideLayout7.xml"/><Relationship Id="rId5" Type="http://schemas.openxmlformats.org/officeDocument/2006/relationships/image" Target="../media/image607.jpeg"/><Relationship Id="rId4" Type="http://schemas.openxmlformats.org/officeDocument/2006/relationships/image" Target="../media/image606.jpeg"/></Relationships>
</file>

<file path=ppt/slides/_rels/slide138.xml.rels><?xml version="1.0" encoding="UTF-8" standalone="yes"?>
<Relationships xmlns="http://schemas.openxmlformats.org/package/2006/relationships"><Relationship Id="rId3" Type="http://schemas.openxmlformats.org/officeDocument/2006/relationships/customXml" Target="../ink/ink479.xml"/><Relationship Id="rId2" Type="http://schemas.openxmlformats.org/officeDocument/2006/relationships/image" Target="../media/image608.png"/><Relationship Id="rId1" Type="http://schemas.openxmlformats.org/officeDocument/2006/relationships/slideLayout" Target="../slideLayouts/slideLayout7.xml"/><Relationship Id="rId6" Type="http://schemas.openxmlformats.org/officeDocument/2006/relationships/image" Target="../media/image610.png"/><Relationship Id="rId5" Type="http://schemas.openxmlformats.org/officeDocument/2006/relationships/customXml" Target="../ink/ink480.xml"/><Relationship Id="rId4" Type="http://schemas.openxmlformats.org/officeDocument/2006/relationships/image" Target="../media/image609.png"/></Relationships>
</file>

<file path=ppt/slides/_rels/slide139.xml.rels><?xml version="1.0" encoding="UTF-8" standalone="yes"?>
<Relationships xmlns="http://schemas.openxmlformats.org/package/2006/relationships"><Relationship Id="rId8" Type="http://schemas.openxmlformats.org/officeDocument/2006/relationships/image" Target="../media/image613.png"/><Relationship Id="rId13" Type="http://schemas.openxmlformats.org/officeDocument/2006/relationships/customXml" Target="../ink/ink486.xml"/><Relationship Id="rId18" Type="http://schemas.openxmlformats.org/officeDocument/2006/relationships/image" Target="../media/image618.png"/><Relationship Id="rId26" Type="http://schemas.openxmlformats.org/officeDocument/2006/relationships/image" Target="../media/image622.png"/><Relationship Id="rId3" Type="http://schemas.openxmlformats.org/officeDocument/2006/relationships/customXml" Target="../ink/ink481.xml"/><Relationship Id="rId21" Type="http://schemas.openxmlformats.org/officeDocument/2006/relationships/customXml" Target="../ink/ink490.xml"/><Relationship Id="rId7" Type="http://schemas.openxmlformats.org/officeDocument/2006/relationships/customXml" Target="../ink/ink483.xml"/><Relationship Id="rId12" Type="http://schemas.openxmlformats.org/officeDocument/2006/relationships/image" Target="../media/image615.png"/><Relationship Id="rId17" Type="http://schemas.openxmlformats.org/officeDocument/2006/relationships/customXml" Target="../ink/ink488.xml"/><Relationship Id="rId25" Type="http://schemas.openxmlformats.org/officeDocument/2006/relationships/customXml" Target="../ink/ink492.xml"/><Relationship Id="rId2" Type="http://schemas.openxmlformats.org/officeDocument/2006/relationships/image" Target="../media/image611.jpeg"/><Relationship Id="rId16" Type="http://schemas.openxmlformats.org/officeDocument/2006/relationships/image" Target="../media/image617.png"/><Relationship Id="rId20" Type="http://schemas.openxmlformats.org/officeDocument/2006/relationships/image" Target="../media/image619.png"/><Relationship Id="rId1" Type="http://schemas.openxmlformats.org/officeDocument/2006/relationships/slideLayout" Target="../slideLayouts/slideLayout7.xml"/><Relationship Id="rId6" Type="http://schemas.openxmlformats.org/officeDocument/2006/relationships/image" Target="../media/image288.png"/><Relationship Id="rId11" Type="http://schemas.openxmlformats.org/officeDocument/2006/relationships/customXml" Target="../ink/ink485.xml"/><Relationship Id="rId24" Type="http://schemas.openxmlformats.org/officeDocument/2006/relationships/image" Target="../media/image621.png"/><Relationship Id="rId5" Type="http://schemas.openxmlformats.org/officeDocument/2006/relationships/customXml" Target="../ink/ink482.xml"/><Relationship Id="rId15" Type="http://schemas.openxmlformats.org/officeDocument/2006/relationships/customXml" Target="../ink/ink487.xml"/><Relationship Id="rId23" Type="http://schemas.openxmlformats.org/officeDocument/2006/relationships/customXml" Target="../ink/ink491.xml"/><Relationship Id="rId28" Type="http://schemas.openxmlformats.org/officeDocument/2006/relationships/image" Target="../media/image623.png"/><Relationship Id="rId10" Type="http://schemas.openxmlformats.org/officeDocument/2006/relationships/image" Target="../media/image614.png"/><Relationship Id="rId19" Type="http://schemas.openxmlformats.org/officeDocument/2006/relationships/customXml" Target="../ink/ink489.xml"/><Relationship Id="rId4" Type="http://schemas.openxmlformats.org/officeDocument/2006/relationships/image" Target="../media/image612.png"/><Relationship Id="rId9" Type="http://schemas.openxmlformats.org/officeDocument/2006/relationships/customXml" Target="../ink/ink484.xml"/><Relationship Id="rId14" Type="http://schemas.openxmlformats.org/officeDocument/2006/relationships/image" Target="../media/image616.png"/><Relationship Id="rId22" Type="http://schemas.openxmlformats.org/officeDocument/2006/relationships/image" Target="../media/image620.png"/><Relationship Id="rId27" Type="http://schemas.openxmlformats.org/officeDocument/2006/relationships/customXml" Target="../ink/ink493.xml"/></Relationships>
</file>

<file path=ppt/slides/_rels/slide14.xml.rels><?xml version="1.0" encoding="UTF-8" standalone="yes"?>
<Relationships xmlns="http://schemas.openxmlformats.org/package/2006/relationships"><Relationship Id="rId117" Type="http://schemas.openxmlformats.org/officeDocument/2006/relationships/image" Target="../media/image63.png"/><Relationship Id="rId21" Type="http://schemas.openxmlformats.org/officeDocument/2006/relationships/customXml" Target="../ink/ink10.xml"/><Relationship Id="rId42" Type="http://schemas.openxmlformats.org/officeDocument/2006/relationships/image" Target="../media/image28.png"/><Relationship Id="rId63" Type="http://schemas.openxmlformats.org/officeDocument/2006/relationships/customXml" Target="../ink/ink31.xml"/><Relationship Id="rId84" Type="http://schemas.openxmlformats.org/officeDocument/2006/relationships/image" Target="../media/image49.png"/><Relationship Id="rId138" Type="http://schemas.openxmlformats.org/officeDocument/2006/relationships/customXml" Target="../ink/ink71.xml"/><Relationship Id="rId107" Type="http://schemas.openxmlformats.org/officeDocument/2006/relationships/customXml" Target="../ink/ink54.xml"/><Relationship Id="rId11" Type="http://schemas.openxmlformats.org/officeDocument/2006/relationships/customXml" Target="../ink/ink5.xml"/><Relationship Id="rId32" Type="http://schemas.openxmlformats.org/officeDocument/2006/relationships/image" Target="../media/image23.png"/><Relationship Id="rId37" Type="http://schemas.openxmlformats.org/officeDocument/2006/relationships/customXml" Target="../ink/ink18.xml"/><Relationship Id="rId53" Type="http://schemas.openxmlformats.org/officeDocument/2006/relationships/customXml" Target="../ink/ink26.xml"/><Relationship Id="rId58" Type="http://schemas.openxmlformats.org/officeDocument/2006/relationships/image" Target="../media/image36.png"/><Relationship Id="rId74" Type="http://schemas.openxmlformats.org/officeDocument/2006/relationships/image" Target="../media/image44.png"/><Relationship Id="rId79" Type="http://schemas.openxmlformats.org/officeDocument/2006/relationships/customXml" Target="../ink/ink39.xml"/><Relationship Id="rId102" Type="http://schemas.openxmlformats.org/officeDocument/2006/relationships/image" Target="../media/image57.png"/><Relationship Id="rId123" Type="http://schemas.openxmlformats.org/officeDocument/2006/relationships/image" Target="../media/image66.png"/><Relationship Id="rId128" Type="http://schemas.openxmlformats.org/officeDocument/2006/relationships/customXml" Target="../ink/ink66.xml"/><Relationship Id="rId5" Type="http://schemas.openxmlformats.org/officeDocument/2006/relationships/customXml" Target="../ink/ink2.xml"/><Relationship Id="rId90" Type="http://schemas.openxmlformats.org/officeDocument/2006/relationships/customXml" Target="../ink/ink45.xml"/><Relationship Id="rId95" Type="http://schemas.openxmlformats.org/officeDocument/2006/relationships/image" Target="../media/image54.png"/><Relationship Id="rId22" Type="http://schemas.openxmlformats.org/officeDocument/2006/relationships/image" Target="../media/image18.png"/><Relationship Id="rId27" Type="http://schemas.openxmlformats.org/officeDocument/2006/relationships/customXml" Target="../ink/ink13.xml"/><Relationship Id="rId43" Type="http://schemas.openxmlformats.org/officeDocument/2006/relationships/customXml" Target="../ink/ink21.xml"/><Relationship Id="rId48" Type="http://schemas.openxmlformats.org/officeDocument/2006/relationships/image" Target="../media/image31.png"/><Relationship Id="rId64" Type="http://schemas.openxmlformats.org/officeDocument/2006/relationships/image" Target="../media/image39.png"/><Relationship Id="rId69" Type="http://schemas.openxmlformats.org/officeDocument/2006/relationships/customXml" Target="../ink/ink34.xml"/><Relationship Id="rId113" Type="http://schemas.openxmlformats.org/officeDocument/2006/relationships/customXml" Target="../ink/ink58.xml"/><Relationship Id="rId118" Type="http://schemas.openxmlformats.org/officeDocument/2006/relationships/customXml" Target="../ink/ink61.xml"/><Relationship Id="rId134" Type="http://schemas.openxmlformats.org/officeDocument/2006/relationships/customXml" Target="../ink/ink69.xml"/><Relationship Id="rId139" Type="http://schemas.openxmlformats.org/officeDocument/2006/relationships/image" Target="../media/image74.png"/><Relationship Id="rId80" Type="http://schemas.openxmlformats.org/officeDocument/2006/relationships/image" Target="../media/image47.png"/><Relationship Id="rId85" Type="http://schemas.openxmlformats.org/officeDocument/2006/relationships/customXml" Target="../ink/ink42.xml"/><Relationship Id="rId12" Type="http://schemas.openxmlformats.org/officeDocument/2006/relationships/image" Target="../media/image13.png"/><Relationship Id="rId17" Type="http://schemas.openxmlformats.org/officeDocument/2006/relationships/customXml" Target="../ink/ink8.xml"/><Relationship Id="rId33" Type="http://schemas.openxmlformats.org/officeDocument/2006/relationships/customXml" Target="../ink/ink16.xml"/><Relationship Id="rId38" Type="http://schemas.openxmlformats.org/officeDocument/2006/relationships/image" Target="../media/image26.png"/><Relationship Id="rId59" Type="http://schemas.openxmlformats.org/officeDocument/2006/relationships/customXml" Target="../ink/ink29.xml"/><Relationship Id="rId103" Type="http://schemas.openxmlformats.org/officeDocument/2006/relationships/customXml" Target="../ink/ink52.xml"/><Relationship Id="rId108" Type="http://schemas.openxmlformats.org/officeDocument/2006/relationships/customXml" Target="../ink/ink55.xml"/><Relationship Id="rId124" Type="http://schemas.openxmlformats.org/officeDocument/2006/relationships/customXml" Target="../ink/ink64.xml"/><Relationship Id="rId129" Type="http://schemas.openxmlformats.org/officeDocument/2006/relationships/image" Target="../media/image69.png"/><Relationship Id="rId54" Type="http://schemas.openxmlformats.org/officeDocument/2006/relationships/image" Target="../media/image34.png"/><Relationship Id="rId70" Type="http://schemas.openxmlformats.org/officeDocument/2006/relationships/image" Target="../media/image42.png"/><Relationship Id="rId75" Type="http://schemas.openxmlformats.org/officeDocument/2006/relationships/customXml" Target="../ink/ink37.xml"/><Relationship Id="rId91" Type="http://schemas.openxmlformats.org/officeDocument/2006/relationships/image" Target="../media/image52.png"/><Relationship Id="rId96" Type="http://schemas.openxmlformats.org/officeDocument/2006/relationships/customXml" Target="../ink/ink48.xml"/><Relationship Id="rId140" Type="http://schemas.openxmlformats.org/officeDocument/2006/relationships/customXml" Target="../ink/ink72.xml"/><Relationship Id="rId1" Type="http://schemas.openxmlformats.org/officeDocument/2006/relationships/slideLayout" Target="../slideLayouts/slideLayout7.xml"/><Relationship Id="rId6" Type="http://schemas.openxmlformats.org/officeDocument/2006/relationships/image" Target="../media/image10.png"/><Relationship Id="rId23" Type="http://schemas.openxmlformats.org/officeDocument/2006/relationships/customXml" Target="../ink/ink11.xml"/><Relationship Id="rId28" Type="http://schemas.openxmlformats.org/officeDocument/2006/relationships/image" Target="../media/image21.png"/><Relationship Id="rId49" Type="http://schemas.openxmlformats.org/officeDocument/2006/relationships/customXml" Target="../ink/ink24.xml"/><Relationship Id="rId114" Type="http://schemas.openxmlformats.org/officeDocument/2006/relationships/customXml" Target="../ink/ink59.xml"/><Relationship Id="rId119" Type="http://schemas.openxmlformats.org/officeDocument/2006/relationships/image" Target="../media/image64.png"/><Relationship Id="rId44" Type="http://schemas.openxmlformats.org/officeDocument/2006/relationships/image" Target="../media/image29.png"/><Relationship Id="rId60" Type="http://schemas.openxmlformats.org/officeDocument/2006/relationships/image" Target="../media/image37.png"/><Relationship Id="rId65" Type="http://schemas.openxmlformats.org/officeDocument/2006/relationships/customXml" Target="../ink/ink32.xml"/><Relationship Id="rId81" Type="http://schemas.openxmlformats.org/officeDocument/2006/relationships/customXml" Target="../ink/ink40.xml"/><Relationship Id="rId86" Type="http://schemas.openxmlformats.org/officeDocument/2006/relationships/image" Target="../media/image50.png"/><Relationship Id="rId130" Type="http://schemas.openxmlformats.org/officeDocument/2006/relationships/customXml" Target="../ink/ink67.xml"/><Relationship Id="rId135" Type="http://schemas.openxmlformats.org/officeDocument/2006/relationships/image" Target="../media/image72.png"/><Relationship Id="rId13" Type="http://schemas.openxmlformats.org/officeDocument/2006/relationships/customXml" Target="../ink/ink6.xml"/><Relationship Id="rId18" Type="http://schemas.openxmlformats.org/officeDocument/2006/relationships/image" Target="../media/image16.png"/><Relationship Id="rId39" Type="http://schemas.openxmlformats.org/officeDocument/2006/relationships/customXml" Target="../ink/ink19.xml"/><Relationship Id="rId109" Type="http://schemas.openxmlformats.org/officeDocument/2006/relationships/image" Target="../media/image60.png"/><Relationship Id="rId34" Type="http://schemas.openxmlformats.org/officeDocument/2006/relationships/image" Target="../media/image24.png"/><Relationship Id="rId50" Type="http://schemas.openxmlformats.org/officeDocument/2006/relationships/image" Target="../media/image32.png"/><Relationship Id="rId55" Type="http://schemas.openxmlformats.org/officeDocument/2006/relationships/customXml" Target="../ink/ink27.xml"/><Relationship Id="rId76" Type="http://schemas.openxmlformats.org/officeDocument/2006/relationships/image" Target="../media/image45.png"/><Relationship Id="rId97" Type="http://schemas.openxmlformats.org/officeDocument/2006/relationships/image" Target="../media/image55.png"/><Relationship Id="rId104" Type="http://schemas.openxmlformats.org/officeDocument/2006/relationships/image" Target="../media/image58.png"/><Relationship Id="rId120" Type="http://schemas.openxmlformats.org/officeDocument/2006/relationships/customXml" Target="../ink/ink62.xml"/><Relationship Id="rId125" Type="http://schemas.openxmlformats.org/officeDocument/2006/relationships/image" Target="../media/image67.png"/><Relationship Id="rId141" Type="http://schemas.openxmlformats.org/officeDocument/2006/relationships/image" Target="../media/image75.png"/><Relationship Id="rId7" Type="http://schemas.openxmlformats.org/officeDocument/2006/relationships/customXml" Target="../ink/ink3.xml"/><Relationship Id="rId71" Type="http://schemas.openxmlformats.org/officeDocument/2006/relationships/customXml" Target="../ink/ink35.xml"/><Relationship Id="rId92" Type="http://schemas.openxmlformats.org/officeDocument/2006/relationships/customXml" Target="../ink/ink46.xml"/><Relationship Id="rId2" Type="http://schemas.openxmlformats.org/officeDocument/2006/relationships/image" Target="../media/image8.jpeg"/><Relationship Id="rId29" Type="http://schemas.openxmlformats.org/officeDocument/2006/relationships/customXml" Target="../ink/ink14.xml"/><Relationship Id="rId24" Type="http://schemas.openxmlformats.org/officeDocument/2006/relationships/image" Target="../media/image19.png"/><Relationship Id="rId40" Type="http://schemas.openxmlformats.org/officeDocument/2006/relationships/image" Target="../media/image27.png"/><Relationship Id="rId45" Type="http://schemas.openxmlformats.org/officeDocument/2006/relationships/customXml" Target="../ink/ink22.xml"/><Relationship Id="rId66" Type="http://schemas.openxmlformats.org/officeDocument/2006/relationships/image" Target="../media/image40.png"/><Relationship Id="rId87" Type="http://schemas.openxmlformats.org/officeDocument/2006/relationships/customXml" Target="../ink/ink43.xml"/><Relationship Id="rId110" Type="http://schemas.openxmlformats.org/officeDocument/2006/relationships/customXml" Target="../ink/ink56.xml"/><Relationship Id="rId115" Type="http://schemas.openxmlformats.org/officeDocument/2006/relationships/image" Target="../media/image62.png"/><Relationship Id="rId131" Type="http://schemas.openxmlformats.org/officeDocument/2006/relationships/image" Target="../media/image70.png"/><Relationship Id="rId136" Type="http://schemas.openxmlformats.org/officeDocument/2006/relationships/customXml" Target="../ink/ink70.xml"/><Relationship Id="rId61" Type="http://schemas.openxmlformats.org/officeDocument/2006/relationships/customXml" Target="../ink/ink30.xml"/><Relationship Id="rId82" Type="http://schemas.openxmlformats.org/officeDocument/2006/relationships/image" Target="../media/image48.png"/><Relationship Id="rId19" Type="http://schemas.openxmlformats.org/officeDocument/2006/relationships/customXml" Target="../ink/ink9.xml"/><Relationship Id="rId14" Type="http://schemas.openxmlformats.org/officeDocument/2006/relationships/image" Target="../media/image14.png"/><Relationship Id="rId30" Type="http://schemas.openxmlformats.org/officeDocument/2006/relationships/image" Target="../media/image22.png"/><Relationship Id="rId35" Type="http://schemas.openxmlformats.org/officeDocument/2006/relationships/customXml" Target="../ink/ink17.xml"/><Relationship Id="rId56" Type="http://schemas.openxmlformats.org/officeDocument/2006/relationships/image" Target="../media/image35.png"/><Relationship Id="rId77" Type="http://schemas.openxmlformats.org/officeDocument/2006/relationships/customXml" Target="../ink/ink38.xml"/><Relationship Id="rId100" Type="http://schemas.openxmlformats.org/officeDocument/2006/relationships/image" Target="../media/image56.png"/><Relationship Id="rId105" Type="http://schemas.openxmlformats.org/officeDocument/2006/relationships/customXml" Target="../ink/ink53.xml"/><Relationship Id="rId126" Type="http://schemas.openxmlformats.org/officeDocument/2006/relationships/customXml" Target="../ink/ink65.xml"/><Relationship Id="rId8" Type="http://schemas.openxmlformats.org/officeDocument/2006/relationships/image" Target="../media/image11.png"/><Relationship Id="rId51" Type="http://schemas.openxmlformats.org/officeDocument/2006/relationships/customXml" Target="../ink/ink25.xml"/><Relationship Id="rId72" Type="http://schemas.openxmlformats.org/officeDocument/2006/relationships/image" Target="../media/image43.png"/><Relationship Id="rId93" Type="http://schemas.openxmlformats.org/officeDocument/2006/relationships/image" Target="../media/image53.png"/><Relationship Id="rId98" Type="http://schemas.openxmlformats.org/officeDocument/2006/relationships/customXml" Target="../ink/ink49.xml"/><Relationship Id="rId121" Type="http://schemas.openxmlformats.org/officeDocument/2006/relationships/image" Target="../media/image65.png"/><Relationship Id="rId3" Type="http://schemas.openxmlformats.org/officeDocument/2006/relationships/customXml" Target="../ink/ink1.xml"/><Relationship Id="rId25" Type="http://schemas.openxmlformats.org/officeDocument/2006/relationships/customXml" Target="../ink/ink12.xml"/><Relationship Id="rId46" Type="http://schemas.openxmlformats.org/officeDocument/2006/relationships/image" Target="../media/image30.png"/><Relationship Id="rId67" Type="http://schemas.openxmlformats.org/officeDocument/2006/relationships/customXml" Target="../ink/ink33.xml"/><Relationship Id="rId116" Type="http://schemas.openxmlformats.org/officeDocument/2006/relationships/customXml" Target="../ink/ink60.xml"/><Relationship Id="rId137" Type="http://schemas.openxmlformats.org/officeDocument/2006/relationships/image" Target="../media/image73.png"/><Relationship Id="rId20" Type="http://schemas.openxmlformats.org/officeDocument/2006/relationships/image" Target="../media/image17.png"/><Relationship Id="rId41" Type="http://schemas.openxmlformats.org/officeDocument/2006/relationships/customXml" Target="../ink/ink20.xml"/><Relationship Id="rId62" Type="http://schemas.openxmlformats.org/officeDocument/2006/relationships/image" Target="../media/image38.png"/><Relationship Id="rId83" Type="http://schemas.openxmlformats.org/officeDocument/2006/relationships/customXml" Target="../ink/ink41.xml"/><Relationship Id="rId88" Type="http://schemas.openxmlformats.org/officeDocument/2006/relationships/image" Target="../media/image51.png"/><Relationship Id="rId111" Type="http://schemas.openxmlformats.org/officeDocument/2006/relationships/customXml" Target="../ink/ink57.xml"/><Relationship Id="rId132" Type="http://schemas.openxmlformats.org/officeDocument/2006/relationships/customXml" Target="../ink/ink68.xml"/><Relationship Id="rId15" Type="http://schemas.openxmlformats.org/officeDocument/2006/relationships/customXml" Target="../ink/ink7.xml"/><Relationship Id="rId36" Type="http://schemas.openxmlformats.org/officeDocument/2006/relationships/image" Target="../media/image25.png"/><Relationship Id="rId57" Type="http://schemas.openxmlformats.org/officeDocument/2006/relationships/customXml" Target="../ink/ink28.xml"/><Relationship Id="rId106" Type="http://schemas.openxmlformats.org/officeDocument/2006/relationships/image" Target="../media/image59.png"/><Relationship Id="rId127" Type="http://schemas.openxmlformats.org/officeDocument/2006/relationships/image" Target="../media/image68.png"/><Relationship Id="rId10" Type="http://schemas.openxmlformats.org/officeDocument/2006/relationships/image" Target="../media/image12.png"/><Relationship Id="rId31" Type="http://schemas.openxmlformats.org/officeDocument/2006/relationships/customXml" Target="../ink/ink15.xml"/><Relationship Id="rId52" Type="http://schemas.openxmlformats.org/officeDocument/2006/relationships/image" Target="../media/image33.png"/><Relationship Id="rId73" Type="http://schemas.openxmlformats.org/officeDocument/2006/relationships/customXml" Target="../ink/ink36.xml"/><Relationship Id="rId78" Type="http://schemas.openxmlformats.org/officeDocument/2006/relationships/image" Target="../media/image46.png"/><Relationship Id="rId94" Type="http://schemas.openxmlformats.org/officeDocument/2006/relationships/customXml" Target="../ink/ink47.xml"/><Relationship Id="rId99" Type="http://schemas.openxmlformats.org/officeDocument/2006/relationships/customXml" Target="../ink/ink50.xml"/><Relationship Id="rId101" Type="http://schemas.openxmlformats.org/officeDocument/2006/relationships/customXml" Target="../ink/ink51.xml"/><Relationship Id="rId122" Type="http://schemas.openxmlformats.org/officeDocument/2006/relationships/customXml" Target="../ink/ink63.xml"/><Relationship Id="rId4" Type="http://schemas.openxmlformats.org/officeDocument/2006/relationships/image" Target="../media/image9.png"/><Relationship Id="rId9" Type="http://schemas.openxmlformats.org/officeDocument/2006/relationships/customXml" Target="../ink/ink4.xml"/><Relationship Id="rId26" Type="http://schemas.openxmlformats.org/officeDocument/2006/relationships/image" Target="../media/image20.png"/><Relationship Id="rId47" Type="http://schemas.openxmlformats.org/officeDocument/2006/relationships/customXml" Target="../ink/ink23.xml"/><Relationship Id="rId68" Type="http://schemas.openxmlformats.org/officeDocument/2006/relationships/image" Target="../media/image41.png"/><Relationship Id="rId89" Type="http://schemas.openxmlformats.org/officeDocument/2006/relationships/customXml" Target="../ink/ink44.xml"/><Relationship Id="rId112" Type="http://schemas.openxmlformats.org/officeDocument/2006/relationships/image" Target="../media/image61.png"/><Relationship Id="rId133" Type="http://schemas.openxmlformats.org/officeDocument/2006/relationships/image" Target="../media/image71.png"/><Relationship Id="rId16" Type="http://schemas.openxmlformats.org/officeDocument/2006/relationships/image" Target="../media/image15.png"/></Relationships>
</file>

<file path=ppt/slides/_rels/slide140.xml.rels><?xml version="1.0" encoding="UTF-8" standalone="yes"?>
<Relationships xmlns="http://schemas.openxmlformats.org/package/2006/relationships"><Relationship Id="rId8" Type="http://schemas.openxmlformats.org/officeDocument/2006/relationships/customXml" Target="../ink/ink497.xml"/><Relationship Id="rId13" Type="http://schemas.openxmlformats.org/officeDocument/2006/relationships/image" Target="../media/image629.png"/><Relationship Id="rId3" Type="http://schemas.openxmlformats.org/officeDocument/2006/relationships/customXml" Target="../ink/ink494.xml"/><Relationship Id="rId7" Type="http://schemas.openxmlformats.org/officeDocument/2006/relationships/image" Target="../media/image626.png"/><Relationship Id="rId12" Type="http://schemas.openxmlformats.org/officeDocument/2006/relationships/customXml" Target="../ink/ink499.xml"/><Relationship Id="rId17" Type="http://schemas.openxmlformats.org/officeDocument/2006/relationships/image" Target="../media/image631.png"/><Relationship Id="rId2" Type="http://schemas.openxmlformats.org/officeDocument/2006/relationships/image" Target="../media/image624.jpeg"/><Relationship Id="rId16" Type="http://schemas.openxmlformats.org/officeDocument/2006/relationships/customXml" Target="../ink/ink501.xml"/><Relationship Id="rId1" Type="http://schemas.openxmlformats.org/officeDocument/2006/relationships/slideLayout" Target="../slideLayouts/slideLayout7.xml"/><Relationship Id="rId6" Type="http://schemas.openxmlformats.org/officeDocument/2006/relationships/customXml" Target="../ink/ink496.xml"/><Relationship Id="rId11" Type="http://schemas.openxmlformats.org/officeDocument/2006/relationships/image" Target="../media/image628.png"/><Relationship Id="rId5" Type="http://schemas.openxmlformats.org/officeDocument/2006/relationships/customXml" Target="../ink/ink495.xml"/><Relationship Id="rId15" Type="http://schemas.openxmlformats.org/officeDocument/2006/relationships/image" Target="../media/image630.png"/><Relationship Id="rId10" Type="http://schemas.openxmlformats.org/officeDocument/2006/relationships/customXml" Target="../ink/ink498.xml"/><Relationship Id="rId4" Type="http://schemas.openxmlformats.org/officeDocument/2006/relationships/image" Target="../media/image625.png"/><Relationship Id="rId9" Type="http://schemas.openxmlformats.org/officeDocument/2006/relationships/image" Target="../media/image627.png"/><Relationship Id="rId14" Type="http://schemas.openxmlformats.org/officeDocument/2006/relationships/customXml" Target="../ink/ink500.xml"/></Relationships>
</file>

<file path=ppt/slides/_rels/slide141.xml.rels><?xml version="1.0" encoding="UTF-8" standalone="yes"?>
<Relationships xmlns="http://schemas.openxmlformats.org/package/2006/relationships"><Relationship Id="rId13" Type="http://schemas.openxmlformats.org/officeDocument/2006/relationships/customXml" Target="../ink/ink507.xml"/><Relationship Id="rId18" Type="http://schemas.openxmlformats.org/officeDocument/2006/relationships/image" Target="../media/image639.png"/><Relationship Id="rId26" Type="http://schemas.openxmlformats.org/officeDocument/2006/relationships/image" Target="../media/image643.png"/><Relationship Id="rId39" Type="http://schemas.openxmlformats.org/officeDocument/2006/relationships/image" Target="../media/image649.png"/><Relationship Id="rId21" Type="http://schemas.openxmlformats.org/officeDocument/2006/relationships/customXml" Target="../ink/ink511.xml"/><Relationship Id="rId34" Type="http://schemas.openxmlformats.org/officeDocument/2006/relationships/image" Target="../media/image647.png"/><Relationship Id="rId42" Type="http://schemas.openxmlformats.org/officeDocument/2006/relationships/customXml" Target="../ink/ink522.xml"/><Relationship Id="rId47" Type="http://schemas.openxmlformats.org/officeDocument/2006/relationships/image" Target="../media/image653.png"/><Relationship Id="rId50" Type="http://schemas.openxmlformats.org/officeDocument/2006/relationships/customXml" Target="../ink/ink526.xml"/><Relationship Id="rId7" Type="http://schemas.openxmlformats.org/officeDocument/2006/relationships/customXml" Target="../ink/ink504.xml"/><Relationship Id="rId2" Type="http://schemas.openxmlformats.org/officeDocument/2006/relationships/image" Target="../media/image632.jpeg"/><Relationship Id="rId16" Type="http://schemas.openxmlformats.org/officeDocument/2006/relationships/image" Target="../media/image638.png"/><Relationship Id="rId29" Type="http://schemas.openxmlformats.org/officeDocument/2006/relationships/customXml" Target="../ink/ink515.xml"/><Relationship Id="rId11" Type="http://schemas.openxmlformats.org/officeDocument/2006/relationships/customXml" Target="../ink/ink506.xml"/><Relationship Id="rId24" Type="http://schemas.openxmlformats.org/officeDocument/2006/relationships/image" Target="../media/image642.png"/><Relationship Id="rId32" Type="http://schemas.openxmlformats.org/officeDocument/2006/relationships/image" Target="../media/image646.png"/><Relationship Id="rId37" Type="http://schemas.openxmlformats.org/officeDocument/2006/relationships/image" Target="../media/image648.png"/><Relationship Id="rId40" Type="http://schemas.openxmlformats.org/officeDocument/2006/relationships/customXml" Target="../ink/ink521.xml"/><Relationship Id="rId45" Type="http://schemas.openxmlformats.org/officeDocument/2006/relationships/image" Target="../media/image652.png"/><Relationship Id="rId53" Type="http://schemas.openxmlformats.org/officeDocument/2006/relationships/image" Target="../media/image656.png"/><Relationship Id="rId5" Type="http://schemas.openxmlformats.org/officeDocument/2006/relationships/customXml" Target="../ink/ink503.xml"/><Relationship Id="rId10" Type="http://schemas.openxmlformats.org/officeDocument/2006/relationships/image" Target="../media/image635.png"/><Relationship Id="rId19" Type="http://schemas.openxmlformats.org/officeDocument/2006/relationships/customXml" Target="../ink/ink510.xml"/><Relationship Id="rId31" Type="http://schemas.openxmlformats.org/officeDocument/2006/relationships/customXml" Target="../ink/ink516.xml"/><Relationship Id="rId44" Type="http://schemas.openxmlformats.org/officeDocument/2006/relationships/customXml" Target="../ink/ink523.xml"/><Relationship Id="rId52" Type="http://schemas.openxmlformats.org/officeDocument/2006/relationships/customXml" Target="../ink/ink527.xml"/><Relationship Id="rId4" Type="http://schemas.openxmlformats.org/officeDocument/2006/relationships/image" Target="../media/image9.png"/><Relationship Id="rId9" Type="http://schemas.openxmlformats.org/officeDocument/2006/relationships/customXml" Target="../ink/ink505.xml"/><Relationship Id="rId14" Type="http://schemas.openxmlformats.org/officeDocument/2006/relationships/image" Target="../media/image637.png"/><Relationship Id="rId22" Type="http://schemas.openxmlformats.org/officeDocument/2006/relationships/image" Target="../media/image641.png"/><Relationship Id="rId27" Type="http://schemas.openxmlformats.org/officeDocument/2006/relationships/customXml" Target="../ink/ink514.xml"/><Relationship Id="rId30" Type="http://schemas.openxmlformats.org/officeDocument/2006/relationships/image" Target="../media/image645.png"/><Relationship Id="rId35" Type="http://schemas.openxmlformats.org/officeDocument/2006/relationships/customXml" Target="../ink/ink518.xml"/><Relationship Id="rId43" Type="http://schemas.openxmlformats.org/officeDocument/2006/relationships/image" Target="../media/image651.png"/><Relationship Id="rId48" Type="http://schemas.openxmlformats.org/officeDocument/2006/relationships/customXml" Target="../ink/ink525.xml"/><Relationship Id="rId8" Type="http://schemas.openxmlformats.org/officeDocument/2006/relationships/image" Target="../media/image634.png"/><Relationship Id="rId51" Type="http://schemas.openxmlformats.org/officeDocument/2006/relationships/image" Target="../media/image655.png"/><Relationship Id="rId3" Type="http://schemas.openxmlformats.org/officeDocument/2006/relationships/customXml" Target="../ink/ink502.xml"/><Relationship Id="rId12" Type="http://schemas.openxmlformats.org/officeDocument/2006/relationships/image" Target="../media/image636.png"/><Relationship Id="rId17" Type="http://schemas.openxmlformats.org/officeDocument/2006/relationships/customXml" Target="../ink/ink509.xml"/><Relationship Id="rId25" Type="http://schemas.openxmlformats.org/officeDocument/2006/relationships/customXml" Target="../ink/ink513.xml"/><Relationship Id="rId33" Type="http://schemas.openxmlformats.org/officeDocument/2006/relationships/customXml" Target="../ink/ink517.xml"/><Relationship Id="rId38" Type="http://schemas.openxmlformats.org/officeDocument/2006/relationships/customXml" Target="../ink/ink520.xml"/><Relationship Id="rId46" Type="http://schemas.openxmlformats.org/officeDocument/2006/relationships/customXml" Target="../ink/ink524.xml"/><Relationship Id="rId20" Type="http://schemas.openxmlformats.org/officeDocument/2006/relationships/image" Target="../media/image640.png"/><Relationship Id="rId41" Type="http://schemas.openxmlformats.org/officeDocument/2006/relationships/image" Target="../media/image650.png"/><Relationship Id="rId1" Type="http://schemas.openxmlformats.org/officeDocument/2006/relationships/slideLayout" Target="../slideLayouts/slideLayout7.xml"/><Relationship Id="rId6" Type="http://schemas.openxmlformats.org/officeDocument/2006/relationships/image" Target="../media/image633.png"/><Relationship Id="rId15" Type="http://schemas.openxmlformats.org/officeDocument/2006/relationships/customXml" Target="../ink/ink508.xml"/><Relationship Id="rId23" Type="http://schemas.openxmlformats.org/officeDocument/2006/relationships/customXml" Target="../ink/ink512.xml"/><Relationship Id="rId28" Type="http://schemas.openxmlformats.org/officeDocument/2006/relationships/image" Target="../media/image644.png"/><Relationship Id="rId36" Type="http://schemas.openxmlformats.org/officeDocument/2006/relationships/customXml" Target="../ink/ink519.xml"/><Relationship Id="rId49" Type="http://schemas.openxmlformats.org/officeDocument/2006/relationships/image" Target="../media/image654.png"/></Relationships>
</file>

<file path=ppt/slides/_rels/slide142.xml.rels><?xml version="1.0" encoding="UTF-8" standalone="yes"?>
<Relationships xmlns="http://schemas.openxmlformats.org/package/2006/relationships"><Relationship Id="rId8" Type="http://schemas.openxmlformats.org/officeDocument/2006/relationships/image" Target="../media/image659.png"/><Relationship Id="rId13" Type="http://schemas.openxmlformats.org/officeDocument/2006/relationships/customXml" Target="../ink/ink533.xml"/><Relationship Id="rId18" Type="http://schemas.openxmlformats.org/officeDocument/2006/relationships/image" Target="../media/image664.png"/><Relationship Id="rId3" Type="http://schemas.openxmlformats.org/officeDocument/2006/relationships/customXml" Target="../ink/ink528.xml"/><Relationship Id="rId7" Type="http://schemas.openxmlformats.org/officeDocument/2006/relationships/customXml" Target="../ink/ink530.xml"/><Relationship Id="rId12" Type="http://schemas.openxmlformats.org/officeDocument/2006/relationships/image" Target="../media/image661.png"/><Relationship Id="rId17" Type="http://schemas.openxmlformats.org/officeDocument/2006/relationships/customXml" Target="../ink/ink535.xml"/><Relationship Id="rId2" Type="http://schemas.openxmlformats.org/officeDocument/2006/relationships/image" Target="../media/image657.jpeg"/><Relationship Id="rId16" Type="http://schemas.openxmlformats.org/officeDocument/2006/relationships/image" Target="../media/image663.png"/><Relationship Id="rId20" Type="http://schemas.openxmlformats.org/officeDocument/2006/relationships/image" Target="../media/image665.png"/><Relationship Id="rId1" Type="http://schemas.openxmlformats.org/officeDocument/2006/relationships/slideLayout" Target="../slideLayouts/slideLayout7.xml"/><Relationship Id="rId6" Type="http://schemas.openxmlformats.org/officeDocument/2006/relationships/image" Target="../media/image658.png"/><Relationship Id="rId11" Type="http://schemas.openxmlformats.org/officeDocument/2006/relationships/customXml" Target="../ink/ink532.xml"/><Relationship Id="rId5" Type="http://schemas.openxmlformats.org/officeDocument/2006/relationships/customXml" Target="../ink/ink529.xml"/><Relationship Id="rId15" Type="http://schemas.openxmlformats.org/officeDocument/2006/relationships/customXml" Target="../ink/ink534.xml"/><Relationship Id="rId10" Type="http://schemas.openxmlformats.org/officeDocument/2006/relationships/image" Target="../media/image660.png"/><Relationship Id="rId19" Type="http://schemas.openxmlformats.org/officeDocument/2006/relationships/customXml" Target="../ink/ink536.xml"/><Relationship Id="rId4" Type="http://schemas.openxmlformats.org/officeDocument/2006/relationships/image" Target="../media/image9.png"/><Relationship Id="rId9" Type="http://schemas.openxmlformats.org/officeDocument/2006/relationships/customXml" Target="../ink/ink531.xml"/><Relationship Id="rId14" Type="http://schemas.openxmlformats.org/officeDocument/2006/relationships/image" Target="../media/image662.png"/></Relationships>
</file>

<file path=ppt/slides/_rels/slide1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customXml" Target="../ink/ink537.xml"/><Relationship Id="rId7" Type="http://schemas.openxmlformats.org/officeDocument/2006/relationships/customXml" Target="../ink/ink539.xml"/><Relationship Id="rId2" Type="http://schemas.openxmlformats.org/officeDocument/2006/relationships/image" Target="../media/image666.jpeg"/><Relationship Id="rId1" Type="http://schemas.openxmlformats.org/officeDocument/2006/relationships/slideLayout" Target="../slideLayouts/slideLayout7.xml"/><Relationship Id="rId6" Type="http://schemas.openxmlformats.org/officeDocument/2006/relationships/image" Target="../media/image668.png"/><Relationship Id="rId5" Type="http://schemas.openxmlformats.org/officeDocument/2006/relationships/customXml" Target="../ink/ink538.xml"/><Relationship Id="rId4" Type="http://schemas.openxmlformats.org/officeDocument/2006/relationships/image" Target="../media/image667.png"/><Relationship Id="rId9" Type="http://schemas.openxmlformats.org/officeDocument/2006/relationships/customXml" Target="../ink/ink540.xml"/></Relationships>
</file>

<file path=ppt/slides/_rels/slide144.xml.rels><?xml version="1.0" encoding="UTF-8" standalone="yes"?>
<Relationships xmlns="http://schemas.openxmlformats.org/package/2006/relationships"><Relationship Id="rId3" Type="http://schemas.openxmlformats.org/officeDocument/2006/relationships/customXml" Target="../ink/ink541.xml"/><Relationship Id="rId2" Type="http://schemas.openxmlformats.org/officeDocument/2006/relationships/image" Target="../media/image669.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customXml" Target="../ink/ink542.xml"/><Relationship Id="rId4" Type="http://schemas.openxmlformats.org/officeDocument/2006/relationships/image" Target="../media/image670.png"/></Relationships>
</file>

<file path=ppt/slides/_rels/slide145.xml.rels><?xml version="1.0" encoding="UTF-8" standalone="yes"?>
<Relationships xmlns="http://schemas.openxmlformats.org/package/2006/relationships"><Relationship Id="rId8" Type="http://schemas.openxmlformats.org/officeDocument/2006/relationships/image" Target="../media/image674.png"/><Relationship Id="rId3" Type="http://schemas.openxmlformats.org/officeDocument/2006/relationships/customXml" Target="../ink/ink543.xml"/><Relationship Id="rId7" Type="http://schemas.openxmlformats.org/officeDocument/2006/relationships/customXml" Target="../ink/ink545.xml"/><Relationship Id="rId12" Type="http://schemas.openxmlformats.org/officeDocument/2006/relationships/image" Target="../media/image676.png"/><Relationship Id="rId2" Type="http://schemas.openxmlformats.org/officeDocument/2006/relationships/image" Target="../media/image671.jpeg"/><Relationship Id="rId1" Type="http://schemas.openxmlformats.org/officeDocument/2006/relationships/slideLayout" Target="../slideLayouts/slideLayout7.xml"/><Relationship Id="rId6" Type="http://schemas.openxmlformats.org/officeDocument/2006/relationships/image" Target="../media/image673.png"/><Relationship Id="rId11" Type="http://schemas.openxmlformats.org/officeDocument/2006/relationships/customXml" Target="../ink/ink547.xml"/><Relationship Id="rId5" Type="http://schemas.openxmlformats.org/officeDocument/2006/relationships/customXml" Target="../ink/ink544.xml"/><Relationship Id="rId10" Type="http://schemas.openxmlformats.org/officeDocument/2006/relationships/image" Target="../media/image675.png"/><Relationship Id="rId4" Type="http://schemas.openxmlformats.org/officeDocument/2006/relationships/image" Target="../media/image672.png"/><Relationship Id="rId9" Type="http://schemas.openxmlformats.org/officeDocument/2006/relationships/customXml" Target="../ink/ink546.xml"/></Relationships>
</file>

<file path=ppt/slides/_rels/slide146.xml.rels><?xml version="1.0" encoding="UTF-8" standalone="yes"?>
<Relationships xmlns="http://schemas.openxmlformats.org/package/2006/relationships"><Relationship Id="rId3" Type="http://schemas.openxmlformats.org/officeDocument/2006/relationships/customXml" Target="../ink/ink548.xml"/><Relationship Id="rId2" Type="http://schemas.openxmlformats.org/officeDocument/2006/relationships/image" Target="../media/image67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17" Type="http://schemas.openxmlformats.org/officeDocument/2006/relationships/image" Target="../media/image133.png"/><Relationship Id="rId299" Type="http://schemas.openxmlformats.org/officeDocument/2006/relationships/customXml" Target="../ink/ink222.xml"/><Relationship Id="rId21" Type="http://schemas.openxmlformats.org/officeDocument/2006/relationships/image" Target="../media/image85.png"/><Relationship Id="rId63" Type="http://schemas.openxmlformats.org/officeDocument/2006/relationships/image" Target="../media/image106.png"/><Relationship Id="rId159" Type="http://schemas.openxmlformats.org/officeDocument/2006/relationships/image" Target="../media/image154.png"/><Relationship Id="rId324" Type="http://schemas.openxmlformats.org/officeDocument/2006/relationships/image" Target="../media/image235.png"/><Relationship Id="rId170" Type="http://schemas.openxmlformats.org/officeDocument/2006/relationships/customXml" Target="../ink/ink157.xml"/><Relationship Id="rId226" Type="http://schemas.openxmlformats.org/officeDocument/2006/relationships/customXml" Target="../ink/ink185.xml"/><Relationship Id="rId268" Type="http://schemas.openxmlformats.org/officeDocument/2006/relationships/image" Target="../media/image207.png"/><Relationship Id="rId32" Type="http://schemas.openxmlformats.org/officeDocument/2006/relationships/customXml" Target="../ink/ink88.xml"/><Relationship Id="rId74" Type="http://schemas.openxmlformats.org/officeDocument/2006/relationships/customXml" Target="../ink/ink109.xml"/><Relationship Id="rId128" Type="http://schemas.openxmlformats.org/officeDocument/2006/relationships/customXml" Target="../ink/ink136.xml"/><Relationship Id="rId335" Type="http://schemas.openxmlformats.org/officeDocument/2006/relationships/customXml" Target="../ink/ink240.xml"/><Relationship Id="rId5" Type="http://schemas.openxmlformats.org/officeDocument/2006/relationships/image" Target="../media/image77.png"/><Relationship Id="rId181" Type="http://schemas.openxmlformats.org/officeDocument/2006/relationships/image" Target="../media/image165.png"/><Relationship Id="rId237" Type="http://schemas.openxmlformats.org/officeDocument/2006/relationships/image" Target="../media/image192.png"/><Relationship Id="rId279" Type="http://schemas.openxmlformats.org/officeDocument/2006/relationships/customXml" Target="../ink/ink212.xml"/><Relationship Id="rId43" Type="http://schemas.openxmlformats.org/officeDocument/2006/relationships/image" Target="../media/image96.png"/><Relationship Id="rId139" Type="http://schemas.openxmlformats.org/officeDocument/2006/relationships/image" Target="../media/image144.png"/><Relationship Id="rId290" Type="http://schemas.openxmlformats.org/officeDocument/2006/relationships/image" Target="../media/image218.png"/><Relationship Id="rId304" Type="http://schemas.openxmlformats.org/officeDocument/2006/relationships/image" Target="../media/image225.png"/><Relationship Id="rId346" Type="http://schemas.openxmlformats.org/officeDocument/2006/relationships/image" Target="../media/image246.png"/><Relationship Id="rId85" Type="http://schemas.openxmlformats.org/officeDocument/2006/relationships/image" Target="../media/image117.png"/><Relationship Id="rId150" Type="http://schemas.openxmlformats.org/officeDocument/2006/relationships/customXml" Target="../ink/ink147.xml"/><Relationship Id="rId192" Type="http://schemas.openxmlformats.org/officeDocument/2006/relationships/customXml" Target="../ink/ink168.xml"/><Relationship Id="rId206" Type="http://schemas.openxmlformats.org/officeDocument/2006/relationships/customXml" Target="../ink/ink175.xml"/><Relationship Id="rId248" Type="http://schemas.openxmlformats.org/officeDocument/2006/relationships/customXml" Target="../ink/ink196.xml"/><Relationship Id="rId12" Type="http://schemas.openxmlformats.org/officeDocument/2006/relationships/customXml" Target="../ink/ink78.xml"/><Relationship Id="rId108" Type="http://schemas.openxmlformats.org/officeDocument/2006/relationships/customXml" Target="../ink/ink126.xml"/><Relationship Id="rId315" Type="http://schemas.openxmlformats.org/officeDocument/2006/relationships/customXml" Target="../ink/ink230.xml"/><Relationship Id="rId54" Type="http://schemas.openxmlformats.org/officeDocument/2006/relationships/customXml" Target="../ink/ink99.xml"/><Relationship Id="rId96" Type="http://schemas.openxmlformats.org/officeDocument/2006/relationships/customXml" Target="../ink/ink120.xml"/><Relationship Id="rId161" Type="http://schemas.openxmlformats.org/officeDocument/2006/relationships/image" Target="../media/image155.png"/><Relationship Id="rId217" Type="http://schemas.openxmlformats.org/officeDocument/2006/relationships/image" Target="../media/image182.png"/><Relationship Id="rId259" Type="http://schemas.openxmlformats.org/officeDocument/2006/relationships/customXml" Target="../ink/ink202.xml"/><Relationship Id="rId23" Type="http://schemas.openxmlformats.org/officeDocument/2006/relationships/image" Target="../media/image86.png"/><Relationship Id="rId119" Type="http://schemas.openxmlformats.org/officeDocument/2006/relationships/image" Target="../media/image134.png"/><Relationship Id="rId270" Type="http://schemas.openxmlformats.org/officeDocument/2006/relationships/image" Target="../media/image208.png"/><Relationship Id="rId326" Type="http://schemas.openxmlformats.org/officeDocument/2006/relationships/image" Target="../media/image236.png"/><Relationship Id="rId65" Type="http://schemas.openxmlformats.org/officeDocument/2006/relationships/image" Target="../media/image107.png"/><Relationship Id="rId130" Type="http://schemas.openxmlformats.org/officeDocument/2006/relationships/customXml" Target="../ink/ink137.xml"/><Relationship Id="rId172" Type="http://schemas.openxmlformats.org/officeDocument/2006/relationships/customXml" Target="../ink/ink158.xml"/><Relationship Id="rId228" Type="http://schemas.openxmlformats.org/officeDocument/2006/relationships/customXml" Target="../ink/ink186.xml"/><Relationship Id="rId281" Type="http://schemas.openxmlformats.org/officeDocument/2006/relationships/customXml" Target="../ink/ink213.xml"/><Relationship Id="rId337" Type="http://schemas.openxmlformats.org/officeDocument/2006/relationships/customXml" Target="../ink/ink241.xml"/><Relationship Id="rId34" Type="http://schemas.openxmlformats.org/officeDocument/2006/relationships/customXml" Target="../ink/ink89.xml"/><Relationship Id="rId76" Type="http://schemas.openxmlformats.org/officeDocument/2006/relationships/customXml" Target="../ink/ink110.xml"/><Relationship Id="rId141" Type="http://schemas.openxmlformats.org/officeDocument/2006/relationships/image" Target="../media/image145.png"/><Relationship Id="rId7" Type="http://schemas.openxmlformats.org/officeDocument/2006/relationships/image" Target="../media/image78.png"/><Relationship Id="rId183" Type="http://schemas.openxmlformats.org/officeDocument/2006/relationships/image" Target="../media/image166.png"/><Relationship Id="rId239" Type="http://schemas.openxmlformats.org/officeDocument/2006/relationships/image" Target="../media/image193.png"/><Relationship Id="rId250" Type="http://schemas.openxmlformats.org/officeDocument/2006/relationships/customXml" Target="../ink/ink197.xml"/><Relationship Id="rId292" Type="http://schemas.openxmlformats.org/officeDocument/2006/relationships/image" Target="../media/image219.png"/><Relationship Id="rId306" Type="http://schemas.openxmlformats.org/officeDocument/2006/relationships/image" Target="../media/image226.png"/><Relationship Id="rId45" Type="http://schemas.openxmlformats.org/officeDocument/2006/relationships/image" Target="../media/image97.png"/><Relationship Id="rId87" Type="http://schemas.openxmlformats.org/officeDocument/2006/relationships/image" Target="../media/image118.png"/><Relationship Id="rId110" Type="http://schemas.openxmlformats.org/officeDocument/2006/relationships/customXml" Target="../ink/ink127.xml"/><Relationship Id="rId348" Type="http://schemas.openxmlformats.org/officeDocument/2006/relationships/image" Target="../media/image247.png"/><Relationship Id="rId152" Type="http://schemas.openxmlformats.org/officeDocument/2006/relationships/customXml" Target="../ink/ink148.xml"/><Relationship Id="rId194" Type="http://schemas.openxmlformats.org/officeDocument/2006/relationships/customXml" Target="../ink/ink169.xml"/><Relationship Id="rId208" Type="http://schemas.openxmlformats.org/officeDocument/2006/relationships/customXml" Target="../ink/ink176.xml"/><Relationship Id="rId261" Type="http://schemas.openxmlformats.org/officeDocument/2006/relationships/customXml" Target="../ink/ink203.xml"/><Relationship Id="rId14" Type="http://schemas.openxmlformats.org/officeDocument/2006/relationships/customXml" Target="../ink/ink79.xml"/><Relationship Id="rId35" Type="http://schemas.openxmlformats.org/officeDocument/2006/relationships/image" Target="../media/image92.png"/><Relationship Id="rId56" Type="http://schemas.openxmlformats.org/officeDocument/2006/relationships/customXml" Target="../ink/ink100.xml"/><Relationship Id="rId77" Type="http://schemas.openxmlformats.org/officeDocument/2006/relationships/image" Target="../media/image113.png"/><Relationship Id="rId100" Type="http://schemas.openxmlformats.org/officeDocument/2006/relationships/customXml" Target="../ink/ink122.xml"/><Relationship Id="rId282" Type="http://schemas.openxmlformats.org/officeDocument/2006/relationships/image" Target="../media/image214.png"/><Relationship Id="rId317" Type="http://schemas.openxmlformats.org/officeDocument/2006/relationships/customXml" Target="../ink/ink231.xml"/><Relationship Id="rId338" Type="http://schemas.openxmlformats.org/officeDocument/2006/relationships/image" Target="../media/image242.png"/><Relationship Id="rId8" Type="http://schemas.openxmlformats.org/officeDocument/2006/relationships/customXml" Target="../ink/ink76.xml"/><Relationship Id="rId98" Type="http://schemas.openxmlformats.org/officeDocument/2006/relationships/customXml" Target="../ink/ink121.xml"/><Relationship Id="rId121" Type="http://schemas.openxmlformats.org/officeDocument/2006/relationships/image" Target="../media/image135.png"/><Relationship Id="rId142" Type="http://schemas.openxmlformats.org/officeDocument/2006/relationships/customXml" Target="../ink/ink143.xml"/><Relationship Id="rId163" Type="http://schemas.openxmlformats.org/officeDocument/2006/relationships/image" Target="../media/image156.png"/><Relationship Id="rId184" Type="http://schemas.openxmlformats.org/officeDocument/2006/relationships/customXml" Target="../ink/ink164.xml"/><Relationship Id="rId219" Type="http://schemas.openxmlformats.org/officeDocument/2006/relationships/image" Target="../media/image183.png"/><Relationship Id="rId230" Type="http://schemas.openxmlformats.org/officeDocument/2006/relationships/customXml" Target="../ink/ink187.xml"/><Relationship Id="rId251" Type="http://schemas.openxmlformats.org/officeDocument/2006/relationships/image" Target="../media/image199.png"/><Relationship Id="rId25" Type="http://schemas.openxmlformats.org/officeDocument/2006/relationships/image" Target="../media/image87.png"/><Relationship Id="rId46" Type="http://schemas.openxmlformats.org/officeDocument/2006/relationships/customXml" Target="../ink/ink95.xml"/><Relationship Id="rId67" Type="http://schemas.openxmlformats.org/officeDocument/2006/relationships/image" Target="../media/image108.png"/><Relationship Id="rId272" Type="http://schemas.openxmlformats.org/officeDocument/2006/relationships/image" Target="../media/image209.png"/><Relationship Id="rId293" Type="http://schemas.openxmlformats.org/officeDocument/2006/relationships/customXml" Target="../ink/ink219.xml"/><Relationship Id="rId307" Type="http://schemas.openxmlformats.org/officeDocument/2006/relationships/customXml" Target="../ink/ink226.xml"/><Relationship Id="rId328" Type="http://schemas.openxmlformats.org/officeDocument/2006/relationships/image" Target="../media/image237.png"/><Relationship Id="rId88" Type="http://schemas.openxmlformats.org/officeDocument/2006/relationships/customXml" Target="../ink/ink116.xml"/><Relationship Id="rId111" Type="http://schemas.openxmlformats.org/officeDocument/2006/relationships/image" Target="../media/image130.png"/><Relationship Id="rId132" Type="http://schemas.openxmlformats.org/officeDocument/2006/relationships/customXml" Target="../ink/ink138.xml"/><Relationship Id="rId153" Type="http://schemas.openxmlformats.org/officeDocument/2006/relationships/image" Target="../media/image151.png"/><Relationship Id="rId174" Type="http://schemas.openxmlformats.org/officeDocument/2006/relationships/customXml" Target="../ink/ink159.xml"/><Relationship Id="rId195" Type="http://schemas.openxmlformats.org/officeDocument/2006/relationships/image" Target="../media/image171.png"/><Relationship Id="rId209" Type="http://schemas.openxmlformats.org/officeDocument/2006/relationships/image" Target="../media/image178.png"/><Relationship Id="rId220" Type="http://schemas.openxmlformats.org/officeDocument/2006/relationships/customXml" Target="../ink/ink182.xml"/><Relationship Id="rId241" Type="http://schemas.openxmlformats.org/officeDocument/2006/relationships/image" Target="../media/image194.png"/><Relationship Id="rId15" Type="http://schemas.openxmlformats.org/officeDocument/2006/relationships/image" Target="../media/image82.png"/><Relationship Id="rId36" Type="http://schemas.openxmlformats.org/officeDocument/2006/relationships/customXml" Target="../ink/ink90.xml"/><Relationship Id="rId57" Type="http://schemas.openxmlformats.org/officeDocument/2006/relationships/image" Target="../media/image103.png"/><Relationship Id="rId262" Type="http://schemas.openxmlformats.org/officeDocument/2006/relationships/image" Target="../media/image204.png"/><Relationship Id="rId283" Type="http://schemas.openxmlformats.org/officeDocument/2006/relationships/customXml" Target="../ink/ink214.xml"/><Relationship Id="rId318" Type="http://schemas.openxmlformats.org/officeDocument/2006/relationships/image" Target="../media/image232.png"/><Relationship Id="rId339" Type="http://schemas.openxmlformats.org/officeDocument/2006/relationships/customXml" Target="../ink/ink242.xml"/><Relationship Id="rId78" Type="http://schemas.openxmlformats.org/officeDocument/2006/relationships/customXml" Target="../ink/ink111.xml"/><Relationship Id="rId99" Type="http://schemas.openxmlformats.org/officeDocument/2006/relationships/image" Target="../media/image124.png"/><Relationship Id="rId101" Type="http://schemas.openxmlformats.org/officeDocument/2006/relationships/image" Target="../media/image125.png"/><Relationship Id="rId122" Type="http://schemas.openxmlformats.org/officeDocument/2006/relationships/customXml" Target="../ink/ink133.xml"/><Relationship Id="rId143" Type="http://schemas.openxmlformats.org/officeDocument/2006/relationships/image" Target="../media/image146.png"/><Relationship Id="rId164" Type="http://schemas.openxmlformats.org/officeDocument/2006/relationships/customXml" Target="../ink/ink154.xml"/><Relationship Id="rId185" Type="http://schemas.openxmlformats.org/officeDocument/2006/relationships/image" Target="../media/image167.png"/><Relationship Id="rId9" Type="http://schemas.openxmlformats.org/officeDocument/2006/relationships/image" Target="../media/image79.png"/><Relationship Id="rId210" Type="http://schemas.openxmlformats.org/officeDocument/2006/relationships/customXml" Target="../ink/ink177.xml"/><Relationship Id="rId26" Type="http://schemas.openxmlformats.org/officeDocument/2006/relationships/customXml" Target="../ink/ink85.xml"/><Relationship Id="rId231" Type="http://schemas.openxmlformats.org/officeDocument/2006/relationships/image" Target="../media/image189.png"/><Relationship Id="rId252" Type="http://schemas.openxmlformats.org/officeDocument/2006/relationships/customXml" Target="../ink/ink198.xml"/><Relationship Id="rId273" Type="http://schemas.openxmlformats.org/officeDocument/2006/relationships/customXml" Target="../ink/ink209.xml"/><Relationship Id="rId294" Type="http://schemas.openxmlformats.org/officeDocument/2006/relationships/image" Target="../media/image220.png"/><Relationship Id="rId308" Type="http://schemas.openxmlformats.org/officeDocument/2006/relationships/image" Target="../media/image227.png"/><Relationship Id="rId329" Type="http://schemas.openxmlformats.org/officeDocument/2006/relationships/customXml" Target="../ink/ink237.xml"/><Relationship Id="rId47" Type="http://schemas.openxmlformats.org/officeDocument/2006/relationships/image" Target="../media/image98.png"/><Relationship Id="rId68" Type="http://schemas.openxmlformats.org/officeDocument/2006/relationships/customXml" Target="../ink/ink106.xml"/><Relationship Id="rId89" Type="http://schemas.openxmlformats.org/officeDocument/2006/relationships/image" Target="../media/image119.png"/><Relationship Id="rId112" Type="http://schemas.openxmlformats.org/officeDocument/2006/relationships/customXml" Target="../ink/ink128.xml"/><Relationship Id="rId133" Type="http://schemas.openxmlformats.org/officeDocument/2006/relationships/image" Target="../media/image141.png"/><Relationship Id="rId154" Type="http://schemas.openxmlformats.org/officeDocument/2006/relationships/customXml" Target="../ink/ink149.xml"/><Relationship Id="rId175" Type="http://schemas.openxmlformats.org/officeDocument/2006/relationships/image" Target="../media/image162.png"/><Relationship Id="rId340" Type="http://schemas.openxmlformats.org/officeDocument/2006/relationships/image" Target="../media/image243.png"/><Relationship Id="rId196" Type="http://schemas.openxmlformats.org/officeDocument/2006/relationships/customXml" Target="../ink/ink170.xml"/><Relationship Id="rId200" Type="http://schemas.openxmlformats.org/officeDocument/2006/relationships/customXml" Target="../ink/ink172.xml"/><Relationship Id="rId16" Type="http://schemas.openxmlformats.org/officeDocument/2006/relationships/customXml" Target="../ink/ink80.xml"/><Relationship Id="rId221" Type="http://schemas.openxmlformats.org/officeDocument/2006/relationships/image" Target="../media/image184.png"/><Relationship Id="rId242" Type="http://schemas.openxmlformats.org/officeDocument/2006/relationships/customXml" Target="../ink/ink193.xml"/><Relationship Id="rId263" Type="http://schemas.openxmlformats.org/officeDocument/2006/relationships/customXml" Target="../ink/ink204.xml"/><Relationship Id="rId284" Type="http://schemas.openxmlformats.org/officeDocument/2006/relationships/image" Target="../media/image215.png"/><Relationship Id="rId319" Type="http://schemas.openxmlformats.org/officeDocument/2006/relationships/customXml" Target="../ink/ink232.xml"/><Relationship Id="rId37" Type="http://schemas.openxmlformats.org/officeDocument/2006/relationships/image" Target="../media/image93.png"/><Relationship Id="rId58" Type="http://schemas.openxmlformats.org/officeDocument/2006/relationships/customXml" Target="../ink/ink101.xml"/><Relationship Id="rId79" Type="http://schemas.openxmlformats.org/officeDocument/2006/relationships/image" Target="../media/image114.png"/><Relationship Id="rId102" Type="http://schemas.openxmlformats.org/officeDocument/2006/relationships/customXml" Target="../ink/ink123.xml"/><Relationship Id="rId123" Type="http://schemas.openxmlformats.org/officeDocument/2006/relationships/image" Target="../media/image136.png"/><Relationship Id="rId144" Type="http://schemas.openxmlformats.org/officeDocument/2006/relationships/customXml" Target="../ink/ink144.xml"/><Relationship Id="rId330" Type="http://schemas.openxmlformats.org/officeDocument/2006/relationships/image" Target="../media/image238.png"/><Relationship Id="rId90" Type="http://schemas.openxmlformats.org/officeDocument/2006/relationships/customXml" Target="../ink/ink117.xml"/><Relationship Id="rId165" Type="http://schemas.openxmlformats.org/officeDocument/2006/relationships/image" Target="../media/image157.png"/><Relationship Id="rId186" Type="http://schemas.openxmlformats.org/officeDocument/2006/relationships/customXml" Target="../ink/ink165.xml"/><Relationship Id="rId211" Type="http://schemas.openxmlformats.org/officeDocument/2006/relationships/image" Target="../media/image179.png"/><Relationship Id="rId232" Type="http://schemas.openxmlformats.org/officeDocument/2006/relationships/customXml" Target="../ink/ink188.xml"/><Relationship Id="rId253" Type="http://schemas.openxmlformats.org/officeDocument/2006/relationships/image" Target="../media/image200.png"/><Relationship Id="rId274" Type="http://schemas.openxmlformats.org/officeDocument/2006/relationships/image" Target="../media/image210.png"/><Relationship Id="rId295" Type="http://schemas.openxmlformats.org/officeDocument/2006/relationships/customXml" Target="../ink/ink220.xml"/><Relationship Id="rId309" Type="http://schemas.openxmlformats.org/officeDocument/2006/relationships/customXml" Target="../ink/ink227.xml"/><Relationship Id="rId27" Type="http://schemas.openxmlformats.org/officeDocument/2006/relationships/image" Target="../media/image88.png"/><Relationship Id="rId48" Type="http://schemas.openxmlformats.org/officeDocument/2006/relationships/customXml" Target="../ink/ink96.xml"/><Relationship Id="rId69" Type="http://schemas.openxmlformats.org/officeDocument/2006/relationships/image" Target="../media/image109.png"/><Relationship Id="rId113" Type="http://schemas.openxmlformats.org/officeDocument/2006/relationships/image" Target="../media/image131.png"/><Relationship Id="rId134" Type="http://schemas.openxmlformats.org/officeDocument/2006/relationships/customXml" Target="../ink/ink139.xml"/><Relationship Id="rId320" Type="http://schemas.openxmlformats.org/officeDocument/2006/relationships/image" Target="../media/image233.png"/><Relationship Id="rId80" Type="http://schemas.openxmlformats.org/officeDocument/2006/relationships/customXml" Target="../ink/ink112.xml"/><Relationship Id="rId155" Type="http://schemas.openxmlformats.org/officeDocument/2006/relationships/image" Target="../media/image152.png"/><Relationship Id="rId176" Type="http://schemas.openxmlformats.org/officeDocument/2006/relationships/customXml" Target="../ink/ink160.xml"/><Relationship Id="rId197" Type="http://schemas.openxmlformats.org/officeDocument/2006/relationships/image" Target="../media/image172.png"/><Relationship Id="rId341" Type="http://schemas.openxmlformats.org/officeDocument/2006/relationships/customXml" Target="../ink/ink243.xml"/><Relationship Id="rId201" Type="http://schemas.openxmlformats.org/officeDocument/2006/relationships/image" Target="../media/image174.png"/><Relationship Id="rId222" Type="http://schemas.openxmlformats.org/officeDocument/2006/relationships/customXml" Target="../ink/ink183.xml"/><Relationship Id="rId243" Type="http://schemas.openxmlformats.org/officeDocument/2006/relationships/image" Target="../media/image195.png"/><Relationship Id="rId264" Type="http://schemas.openxmlformats.org/officeDocument/2006/relationships/image" Target="../media/image205.png"/><Relationship Id="rId285" Type="http://schemas.openxmlformats.org/officeDocument/2006/relationships/customXml" Target="../ink/ink215.xml"/><Relationship Id="rId17" Type="http://schemas.openxmlformats.org/officeDocument/2006/relationships/image" Target="../media/image83.png"/><Relationship Id="rId38" Type="http://schemas.openxmlformats.org/officeDocument/2006/relationships/customXml" Target="../ink/ink91.xml"/><Relationship Id="rId59" Type="http://schemas.openxmlformats.org/officeDocument/2006/relationships/image" Target="../media/image104.png"/><Relationship Id="rId103" Type="http://schemas.openxmlformats.org/officeDocument/2006/relationships/image" Target="../media/image126.png"/><Relationship Id="rId124" Type="http://schemas.openxmlformats.org/officeDocument/2006/relationships/customXml" Target="../ink/ink134.xml"/><Relationship Id="rId310" Type="http://schemas.openxmlformats.org/officeDocument/2006/relationships/image" Target="../media/image228.png"/><Relationship Id="rId70" Type="http://schemas.openxmlformats.org/officeDocument/2006/relationships/customXml" Target="../ink/ink107.xml"/><Relationship Id="rId91" Type="http://schemas.openxmlformats.org/officeDocument/2006/relationships/image" Target="../media/image120.png"/><Relationship Id="rId145" Type="http://schemas.openxmlformats.org/officeDocument/2006/relationships/image" Target="../media/image147.png"/><Relationship Id="rId166" Type="http://schemas.openxmlformats.org/officeDocument/2006/relationships/customXml" Target="../ink/ink155.xml"/><Relationship Id="rId187" Type="http://schemas.openxmlformats.org/officeDocument/2006/relationships/image" Target="../media/image168.png"/><Relationship Id="rId331" Type="http://schemas.openxmlformats.org/officeDocument/2006/relationships/customXml" Target="../ink/ink238.xml"/><Relationship Id="rId1" Type="http://schemas.openxmlformats.org/officeDocument/2006/relationships/slideLayout" Target="../slideLayouts/slideLayout7.xml"/><Relationship Id="rId212" Type="http://schemas.openxmlformats.org/officeDocument/2006/relationships/customXml" Target="../ink/ink178.xml"/><Relationship Id="rId233" Type="http://schemas.openxmlformats.org/officeDocument/2006/relationships/image" Target="../media/image190.png"/><Relationship Id="rId254" Type="http://schemas.openxmlformats.org/officeDocument/2006/relationships/customXml" Target="../ink/ink199.xml"/><Relationship Id="rId28" Type="http://schemas.openxmlformats.org/officeDocument/2006/relationships/customXml" Target="../ink/ink86.xml"/><Relationship Id="rId49" Type="http://schemas.openxmlformats.org/officeDocument/2006/relationships/image" Target="../media/image99.png"/><Relationship Id="rId114" Type="http://schemas.openxmlformats.org/officeDocument/2006/relationships/customXml" Target="../ink/ink129.xml"/><Relationship Id="rId275" Type="http://schemas.openxmlformats.org/officeDocument/2006/relationships/customXml" Target="../ink/ink210.xml"/><Relationship Id="rId296" Type="http://schemas.openxmlformats.org/officeDocument/2006/relationships/image" Target="../media/image221.png"/><Relationship Id="rId300" Type="http://schemas.openxmlformats.org/officeDocument/2006/relationships/image" Target="../media/image223.png"/><Relationship Id="rId60" Type="http://schemas.openxmlformats.org/officeDocument/2006/relationships/customXml" Target="../ink/ink102.xml"/><Relationship Id="rId81" Type="http://schemas.openxmlformats.org/officeDocument/2006/relationships/image" Target="../media/image115.png"/><Relationship Id="rId135" Type="http://schemas.openxmlformats.org/officeDocument/2006/relationships/image" Target="../media/image142.png"/><Relationship Id="rId156" Type="http://schemas.openxmlformats.org/officeDocument/2006/relationships/customXml" Target="../ink/ink150.xml"/><Relationship Id="rId177" Type="http://schemas.openxmlformats.org/officeDocument/2006/relationships/image" Target="../media/image163.png"/><Relationship Id="rId198" Type="http://schemas.openxmlformats.org/officeDocument/2006/relationships/customXml" Target="../ink/ink171.xml"/><Relationship Id="rId321" Type="http://schemas.openxmlformats.org/officeDocument/2006/relationships/customXml" Target="../ink/ink233.xml"/><Relationship Id="rId342" Type="http://schemas.openxmlformats.org/officeDocument/2006/relationships/image" Target="../media/image244.png"/><Relationship Id="rId202" Type="http://schemas.openxmlformats.org/officeDocument/2006/relationships/customXml" Target="../ink/ink173.xml"/><Relationship Id="rId223" Type="http://schemas.openxmlformats.org/officeDocument/2006/relationships/image" Target="../media/image185.png"/><Relationship Id="rId244" Type="http://schemas.openxmlformats.org/officeDocument/2006/relationships/customXml" Target="../ink/ink194.xml"/><Relationship Id="rId18" Type="http://schemas.openxmlformats.org/officeDocument/2006/relationships/customXml" Target="../ink/ink81.xml"/><Relationship Id="rId39" Type="http://schemas.openxmlformats.org/officeDocument/2006/relationships/image" Target="../media/image94.png"/><Relationship Id="rId265" Type="http://schemas.openxmlformats.org/officeDocument/2006/relationships/customXml" Target="../ink/ink205.xml"/><Relationship Id="rId286" Type="http://schemas.openxmlformats.org/officeDocument/2006/relationships/image" Target="../media/image216.png"/><Relationship Id="rId50" Type="http://schemas.openxmlformats.org/officeDocument/2006/relationships/customXml" Target="../ink/ink97.xml"/><Relationship Id="rId104" Type="http://schemas.openxmlformats.org/officeDocument/2006/relationships/customXml" Target="../ink/ink124.xml"/><Relationship Id="rId125" Type="http://schemas.openxmlformats.org/officeDocument/2006/relationships/image" Target="../media/image137.png"/><Relationship Id="rId146" Type="http://schemas.openxmlformats.org/officeDocument/2006/relationships/customXml" Target="../ink/ink145.xml"/><Relationship Id="rId167" Type="http://schemas.openxmlformats.org/officeDocument/2006/relationships/image" Target="../media/image158.png"/><Relationship Id="rId188" Type="http://schemas.openxmlformats.org/officeDocument/2006/relationships/customXml" Target="../ink/ink166.xml"/><Relationship Id="rId311" Type="http://schemas.openxmlformats.org/officeDocument/2006/relationships/customXml" Target="../ink/ink228.xml"/><Relationship Id="rId332" Type="http://schemas.openxmlformats.org/officeDocument/2006/relationships/image" Target="../media/image239.png"/><Relationship Id="rId71" Type="http://schemas.openxmlformats.org/officeDocument/2006/relationships/image" Target="../media/image110.png"/><Relationship Id="rId92" Type="http://schemas.openxmlformats.org/officeDocument/2006/relationships/customXml" Target="../ink/ink118.xml"/><Relationship Id="rId213" Type="http://schemas.openxmlformats.org/officeDocument/2006/relationships/image" Target="../media/image180.png"/><Relationship Id="rId234" Type="http://schemas.openxmlformats.org/officeDocument/2006/relationships/customXml" Target="../ink/ink189.xml"/><Relationship Id="rId2" Type="http://schemas.openxmlformats.org/officeDocument/2006/relationships/customXml" Target="../ink/ink73.xml"/><Relationship Id="rId29" Type="http://schemas.openxmlformats.org/officeDocument/2006/relationships/image" Target="../media/image89.png"/><Relationship Id="rId255" Type="http://schemas.openxmlformats.org/officeDocument/2006/relationships/image" Target="../media/image201.png"/><Relationship Id="rId276" Type="http://schemas.openxmlformats.org/officeDocument/2006/relationships/image" Target="../media/image211.png"/><Relationship Id="rId297" Type="http://schemas.openxmlformats.org/officeDocument/2006/relationships/customXml" Target="../ink/ink221.xml"/><Relationship Id="rId40" Type="http://schemas.openxmlformats.org/officeDocument/2006/relationships/customXml" Target="../ink/ink92.xml"/><Relationship Id="rId115" Type="http://schemas.openxmlformats.org/officeDocument/2006/relationships/image" Target="../media/image132.png"/><Relationship Id="rId136" Type="http://schemas.openxmlformats.org/officeDocument/2006/relationships/customXml" Target="../ink/ink140.xml"/><Relationship Id="rId157" Type="http://schemas.openxmlformats.org/officeDocument/2006/relationships/image" Target="../media/image153.png"/><Relationship Id="rId178" Type="http://schemas.openxmlformats.org/officeDocument/2006/relationships/customXml" Target="../ink/ink161.xml"/><Relationship Id="rId301" Type="http://schemas.openxmlformats.org/officeDocument/2006/relationships/customXml" Target="../ink/ink223.xml"/><Relationship Id="rId322" Type="http://schemas.openxmlformats.org/officeDocument/2006/relationships/image" Target="../media/image234.png"/><Relationship Id="rId343" Type="http://schemas.openxmlformats.org/officeDocument/2006/relationships/customXml" Target="../ink/ink244.xml"/><Relationship Id="rId61" Type="http://schemas.openxmlformats.org/officeDocument/2006/relationships/image" Target="../media/image105.png"/><Relationship Id="rId82" Type="http://schemas.openxmlformats.org/officeDocument/2006/relationships/customXml" Target="../ink/ink113.xml"/><Relationship Id="rId199" Type="http://schemas.openxmlformats.org/officeDocument/2006/relationships/image" Target="../media/image173.png"/><Relationship Id="rId203" Type="http://schemas.openxmlformats.org/officeDocument/2006/relationships/image" Target="../media/image175.png"/><Relationship Id="rId19" Type="http://schemas.openxmlformats.org/officeDocument/2006/relationships/image" Target="../media/image84.png"/><Relationship Id="rId224" Type="http://schemas.openxmlformats.org/officeDocument/2006/relationships/customXml" Target="../ink/ink184.xml"/><Relationship Id="rId245" Type="http://schemas.openxmlformats.org/officeDocument/2006/relationships/image" Target="../media/image196.png"/><Relationship Id="rId266" Type="http://schemas.openxmlformats.org/officeDocument/2006/relationships/image" Target="../media/image206.png"/><Relationship Id="rId287" Type="http://schemas.openxmlformats.org/officeDocument/2006/relationships/customXml" Target="../ink/ink216.xml"/><Relationship Id="rId30" Type="http://schemas.openxmlformats.org/officeDocument/2006/relationships/customXml" Target="../ink/ink87.xml"/><Relationship Id="rId105" Type="http://schemas.openxmlformats.org/officeDocument/2006/relationships/image" Target="../media/image127.png"/><Relationship Id="rId126" Type="http://schemas.openxmlformats.org/officeDocument/2006/relationships/customXml" Target="../ink/ink135.xml"/><Relationship Id="rId147" Type="http://schemas.openxmlformats.org/officeDocument/2006/relationships/image" Target="../media/image148.png"/><Relationship Id="rId168" Type="http://schemas.openxmlformats.org/officeDocument/2006/relationships/customXml" Target="../ink/ink156.xml"/><Relationship Id="rId312" Type="http://schemas.openxmlformats.org/officeDocument/2006/relationships/image" Target="../media/image229.png"/><Relationship Id="rId333" Type="http://schemas.openxmlformats.org/officeDocument/2006/relationships/customXml" Target="../ink/ink239.xml"/><Relationship Id="rId51" Type="http://schemas.openxmlformats.org/officeDocument/2006/relationships/image" Target="../media/image100.png"/><Relationship Id="rId72" Type="http://schemas.openxmlformats.org/officeDocument/2006/relationships/customXml" Target="../ink/ink108.xml"/><Relationship Id="rId93" Type="http://schemas.openxmlformats.org/officeDocument/2006/relationships/image" Target="../media/image121.png"/><Relationship Id="rId189" Type="http://schemas.openxmlformats.org/officeDocument/2006/relationships/image" Target="../media/image169.png"/><Relationship Id="rId3" Type="http://schemas.openxmlformats.org/officeDocument/2006/relationships/image" Target="../media/image76.png"/><Relationship Id="rId214" Type="http://schemas.openxmlformats.org/officeDocument/2006/relationships/customXml" Target="../ink/ink179.xml"/><Relationship Id="rId235" Type="http://schemas.openxmlformats.org/officeDocument/2006/relationships/image" Target="../media/image191.png"/><Relationship Id="rId256" Type="http://schemas.openxmlformats.org/officeDocument/2006/relationships/customXml" Target="../ink/ink200.xml"/><Relationship Id="rId277" Type="http://schemas.openxmlformats.org/officeDocument/2006/relationships/customXml" Target="../ink/ink211.xml"/><Relationship Id="rId298" Type="http://schemas.openxmlformats.org/officeDocument/2006/relationships/image" Target="../media/image222.png"/><Relationship Id="rId116" Type="http://schemas.openxmlformats.org/officeDocument/2006/relationships/customXml" Target="../ink/ink130.xml"/><Relationship Id="rId137" Type="http://schemas.openxmlformats.org/officeDocument/2006/relationships/image" Target="../media/image143.png"/><Relationship Id="rId158" Type="http://schemas.openxmlformats.org/officeDocument/2006/relationships/customXml" Target="../ink/ink151.xml"/><Relationship Id="rId302" Type="http://schemas.openxmlformats.org/officeDocument/2006/relationships/image" Target="../media/image224.png"/><Relationship Id="rId323" Type="http://schemas.openxmlformats.org/officeDocument/2006/relationships/customXml" Target="../ink/ink234.xml"/><Relationship Id="rId344" Type="http://schemas.openxmlformats.org/officeDocument/2006/relationships/image" Target="../media/image245.png"/><Relationship Id="rId20" Type="http://schemas.openxmlformats.org/officeDocument/2006/relationships/customXml" Target="../ink/ink82.xml"/><Relationship Id="rId41" Type="http://schemas.openxmlformats.org/officeDocument/2006/relationships/image" Target="../media/image95.png"/><Relationship Id="rId62" Type="http://schemas.openxmlformats.org/officeDocument/2006/relationships/customXml" Target="../ink/ink103.xml"/><Relationship Id="rId83" Type="http://schemas.openxmlformats.org/officeDocument/2006/relationships/image" Target="../media/image116.png"/><Relationship Id="rId179" Type="http://schemas.openxmlformats.org/officeDocument/2006/relationships/image" Target="../media/image164.png"/><Relationship Id="rId190" Type="http://schemas.openxmlformats.org/officeDocument/2006/relationships/customXml" Target="../ink/ink167.xml"/><Relationship Id="rId204" Type="http://schemas.openxmlformats.org/officeDocument/2006/relationships/customXml" Target="../ink/ink174.xml"/><Relationship Id="rId225" Type="http://schemas.openxmlformats.org/officeDocument/2006/relationships/image" Target="../media/image186.png"/><Relationship Id="rId246" Type="http://schemas.openxmlformats.org/officeDocument/2006/relationships/customXml" Target="../ink/ink195.xml"/><Relationship Id="rId267" Type="http://schemas.openxmlformats.org/officeDocument/2006/relationships/customXml" Target="../ink/ink206.xml"/><Relationship Id="rId288" Type="http://schemas.openxmlformats.org/officeDocument/2006/relationships/image" Target="../media/image217.png"/><Relationship Id="rId106" Type="http://schemas.openxmlformats.org/officeDocument/2006/relationships/customXml" Target="../ink/ink125.xml"/><Relationship Id="rId127" Type="http://schemas.openxmlformats.org/officeDocument/2006/relationships/image" Target="../media/image138.png"/><Relationship Id="rId313" Type="http://schemas.openxmlformats.org/officeDocument/2006/relationships/customXml" Target="../ink/ink229.xml"/><Relationship Id="rId10" Type="http://schemas.openxmlformats.org/officeDocument/2006/relationships/customXml" Target="../ink/ink77.xml"/><Relationship Id="rId31" Type="http://schemas.openxmlformats.org/officeDocument/2006/relationships/image" Target="../media/image90.png"/><Relationship Id="rId52" Type="http://schemas.openxmlformats.org/officeDocument/2006/relationships/customXml" Target="../ink/ink98.xml"/><Relationship Id="rId73" Type="http://schemas.openxmlformats.org/officeDocument/2006/relationships/image" Target="../media/image111.png"/><Relationship Id="rId94" Type="http://schemas.openxmlformats.org/officeDocument/2006/relationships/customXml" Target="../ink/ink119.xml"/><Relationship Id="rId148" Type="http://schemas.openxmlformats.org/officeDocument/2006/relationships/customXml" Target="../ink/ink146.xml"/><Relationship Id="rId169" Type="http://schemas.openxmlformats.org/officeDocument/2006/relationships/image" Target="../media/image159.png"/><Relationship Id="rId334" Type="http://schemas.openxmlformats.org/officeDocument/2006/relationships/image" Target="../media/image240.png"/><Relationship Id="rId4" Type="http://schemas.openxmlformats.org/officeDocument/2006/relationships/customXml" Target="../ink/ink74.xml"/><Relationship Id="rId180" Type="http://schemas.openxmlformats.org/officeDocument/2006/relationships/customXml" Target="../ink/ink162.xml"/><Relationship Id="rId215" Type="http://schemas.openxmlformats.org/officeDocument/2006/relationships/image" Target="../media/image181.png"/><Relationship Id="rId236" Type="http://schemas.openxmlformats.org/officeDocument/2006/relationships/customXml" Target="../ink/ink190.xml"/><Relationship Id="rId257" Type="http://schemas.openxmlformats.org/officeDocument/2006/relationships/customXml" Target="../ink/ink201.xml"/><Relationship Id="rId278" Type="http://schemas.openxmlformats.org/officeDocument/2006/relationships/image" Target="../media/image212.png"/><Relationship Id="rId303" Type="http://schemas.openxmlformats.org/officeDocument/2006/relationships/customXml" Target="../ink/ink224.xml"/><Relationship Id="rId42" Type="http://schemas.openxmlformats.org/officeDocument/2006/relationships/customXml" Target="../ink/ink93.xml"/><Relationship Id="rId84" Type="http://schemas.openxmlformats.org/officeDocument/2006/relationships/customXml" Target="../ink/ink114.xml"/><Relationship Id="rId138" Type="http://schemas.openxmlformats.org/officeDocument/2006/relationships/customXml" Target="../ink/ink141.xml"/><Relationship Id="rId345" Type="http://schemas.openxmlformats.org/officeDocument/2006/relationships/customXml" Target="../ink/ink245.xml"/><Relationship Id="rId191" Type="http://schemas.openxmlformats.org/officeDocument/2006/relationships/image" Target="../media/image17.png"/><Relationship Id="rId205" Type="http://schemas.openxmlformats.org/officeDocument/2006/relationships/image" Target="../media/image176.png"/><Relationship Id="rId247" Type="http://schemas.openxmlformats.org/officeDocument/2006/relationships/image" Target="../media/image197.png"/><Relationship Id="rId107" Type="http://schemas.openxmlformats.org/officeDocument/2006/relationships/image" Target="../media/image128.png"/><Relationship Id="rId289" Type="http://schemas.openxmlformats.org/officeDocument/2006/relationships/customXml" Target="../ink/ink217.xml"/><Relationship Id="rId11" Type="http://schemas.openxmlformats.org/officeDocument/2006/relationships/image" Target="../media/image80.png"/><Relationship Id="rId53" Type="http://schemas.openxmlformats.org/officeDocument/2006/relationships/image" Target="../media/image101.png"/><Relationship Id="rId149" Type="http://schemas.openxmlformats.org/officeDocument/2006/relationships/image" Target="../media/image149.png"/><Relationship Id="rId314" Type="http://schemas.openxmlformats.org/officeDocument/2006/relationships/image" Target="../media/image230.png"/><Relationship Id="rId95" Type="http://schemas.openxmlformats.org/officeDocument/2006/relationships/image" Target="../media/image122.png"/><Relationship Id="rId160" Type="http://schemas.openxmlformats.org/officeDocument/2006/relationships/customXml" Target="../ink/ink152.xml"/><Relationship Id="rId216" Type="http://schemas.openxmlformats.org/officeDocument/2006/relationships/customXml" Target="../ink/ink180.xml"/><Relationship Id="rId258" Type="http://schemas.openxmlformats.org/officeDocument/2006/relationships/image" Target="../media/image202.png"/><Relationship Id="rId22" Type="http://schemas.openxmlformats.org/officeDocument/2006/relationships/customXml" Target="../ink/ink83.xml"/><Relationship Id="rId64" Type="http://schemas.openxmlformats.org/officeDocument/2006/relationships/customXml" Target="../ink/ink104.xml"/><Relationship Id="rId118" Type="http://schemas.openxmlformats.org/officeDocument/2006/relationships/customXml" Target="../ink/ink131.xml"/><Relationship Id="rId325" Type="http://schemas.openxmlformats.org/officeDocument/2006/relationships/customXml" Target="../ink/ink235.xml"/><Relationship Id="rId171" Type="http://schemas.openxmlformats.org/officeDocument/2006/relationships/image" Target="../media/image160.png"/><Relationship Id="rId227" Type="http://schemas.openxmlformats.org/officeDocument/2006/relationships/image" Target="../media/image187.png"/><Relationship Id="rId269" Type="http://schemas.openxmlformats.org/officeDocument/2006/relationships/customXml" Target="../ink/ink207.xml"/><Relationship Id="rId33" Type="http://schemas.openxmlformats.org/officeDocument/2006/relationships/image" Target="../media/image91.png"/><Relationship Id="rId129" Type="http://schemas.openxmlformats.org/officeDocument/2006/relationships/image" Target="../media/image139.png"/><Relationship Id="rId280" Type="http://schemas.openxmlformats.org/officeDocument/2006/relationships/image" Target="../media/image213.png"/><Relationship Id="rId336" Type="http://schemas.openxmlformats.org/officeDocument/2006/relationships/image" Target="../media/image241.png"/><Relationship Id="rId75" Type="http://schemas.openxmlformats.org/officeDocument/2006/relationships/image" Target="../media/image112.png"/><Relationship Id="rId140" Type="http://schemas.openxmlformats.org/officeDocument/2006/relationships/customXml" Target="../ink/ink142.xml"/><Relationship Id="rId182" Type="http://schemas.openxmlformats.org/officeDocument/2006/relationships/customXml" Target="../ink/ink163.xml"/><Relationship Id="rId6" Type="http://schemas.openxmlformats.org/officeDocument/2006/relationships/customXml" Target="../ink/ink75.xml"/><Relationship Id="rId238" Type="http://schemas.openxmlformats.org/officeDocument/2006/relationships/customXml" Target="../ink/ink191.xml"/><Relationship Id="rId291" Type="http://schemas.openxmlformats.org/officeDocument/2006/relationships/customXml" Target="../ink/ink218.xml"/><Relationship Id="rId305" Type="http://schemas.openxmlformats.org/officeDocument/2006/relationships/customXml" Target="../ink/ink225.xml"/><Relationship Id="rId347" Type="http://schemas.openxmlformats.org/officeDocument/2006/relationships/customXml" Target="../ink/ink246.xml"/><Relationship Id="rId44" Type="http://schemas.openxmlformats.org/officeDocument/2006/relationships/customXml" Target="../ink/ink94.xml"/><Relationship Id="rId86" Type="http://schemas.openxmlformats.org/officeDocument/2006/relationships/customXml" Target="../ink/ink115.xml"/><Relationship Id="rId151" Type="http://schemas.openxmlformats.org/officeDocument/2006/relationships/image" Target="../media/image150.png"/><Relationship Id="rId193" Type="http://schemas.openxmlformats.org/officeDocument/2006/relationships/image" Target="../media/image170.png"/><Relationship Id="rId207" Type="http://schemas.openxmlformats.org/officeDocument/2006/relationships/image" Target="../media/image177.png"/><Relationship Id="rId249" Type="http://schemas.openxmlformats.org/officeDocument/2006/relationships/image" Target="../media/image198.png"/><Relationship Id="rId13" Type="http://schemas.openxmlformats.org/officeDocument/2006/relationships/image" Target="../media/image81.png"/><Relationship Id="rId109" Type="http://schemas.openxmlformats.org/officeDocument/2006/relationships/image" Target="../media/image129.png"/><Relationship Id="rId260" Type="http://schemas.openxmlformats.org/officeDocument/2006/relationships/image" Target="../media/image203.png"/><Relationship Id="rId316" Type="http://schemas.openxmlformats.org/officeDocument/2006/relationships/image" Target="../media/image231.png"/><Relationship Id="rId55" Type="http://schemas.openxmlformats.org/officeDocument/2006/relationships/image" Target="../media/image102.png"/><Relationship Id="rId97" Type="http://schemas.openxmlformats.org/officeDocument/2006/relationships/image" Target="../media/image123.png"/><Relationship Id="rId120" Type="http://schemas.openxmlformats.org/officeDocument/2006/relationships/customXml" Target="../ink/ink132.xml"/><Relationship Id="rId162" Type="http://schemas.openxmlformats.org/officeDocument/2006/relationships/customXml" Target="../ink/ink153.xml"/><Relationship Id="rId218" Type="http://schemas.openxmlformats.org/officeDocument/2006/relationships/customXml" Target="../ink/ink181.xml"/><Relationship Id="rId271" Type="http://schemas.openxmlformats.org/officeDocument/2006/relationships/customXml" Target="../ink/ink208.xml"/><Relationship Id="rId24" Type="http://schemas.openxmlformats.org/officeDocument/2006/relationships/customXml" Target="../ink/ink84.xml"/><Relationship Id="rId66" Type="http://schemas.openxmlformats.org/officeDocument/2006/relationships/customXml" Target="../ink/ink105.xml"/><Relationship Id="rId131" Type="http://schemas.openxmlformats.org/officeDocument/2006/relationships/image" Target="../media/image140.png"/><Relationship Id="rId327" Type="http://schemas.openxmlformats.org/officeDocument/2006/relationships/customXml" Target="../ink/ink236.xml"/><Relationship Id="rId173" Type="http://schemas.openxmlformats.org/officeDocument/2006/relationships/image" Target="../media/image161.png"/><Relationship Id="rId229" Type="http://schemas.openxmlformats.org/officeDocument/2006/relationships/image" Target="../media/image188.png"/><Relationship Id="rId240" Type="http://schemas.openxmlformats.org/officeDocument/2006/relationships/customXml" Target="../ink/ink192.xml"/></Relationships>
</file>

<file path=ppt/slides/_rels/slide16.xml.rels><?xml version="1.0" encoding="UTF-8" standalone="yes"?>
<Relationships xmlns="http://schemas.openxmlformats.org/package/2006/relationships"><Relationship Id="rId117" Type="http://schemas.openxmlformats.org/officeDocument/2006/relationships/customXml" Target="../ink/ink307.xml"/><Relationship Id="rId21" Type="http://schemas.openxmlformats.org/officeDocument/2006/relationships/image" Target="../media/image257.png"/><Relationship Id="rId42" Type="http://schemas.openxmlformats.org/officeDocument/2006/relationships/customXml" Target="../ink/ink267.xml"/><Relationship Id="rId63" Type="http://schemas.openxmlformats.org/officeDocument/2006/relationships/image" Target="../media/image278.png"/><Relationship Id="rId84" Type="http://schemas.openxmlformats.org/officeDocument/2006/relationships/customXml" Target="../ink/ink288.xml"/><Relationship Id="rId138" Type="http://schemas.openxmlformats.org/officeDocument/2006/relationships/customXml" Target="../ink/ink318.xml"/><Relationship Id="rId159" Type="http://schemas.openxmlformats.org/officeDocument/2006/relationships/customXml" Target="../ink/ink329.xml"/><Relationship Id="rId170" Type="http://schemas.openxmlformats.org/officeDocument/2006/relationships/image" Target="../media/image328.png"/><Relationship Id="rId191" Type="http://schemas.openxmlformats.org/officeDocument/2006/relationships/image" Target="../media/image338.png"/><Relationship Id="rId205" Type="http://schemas.openxmlformats.org/officeDocument/2006/relationships/image" Target="../media/image345.png"/><Relationship Id="rId107" Type="http://schemas.openxmlformats.org/officeDocument/2006/relationships/customXml" Target="../ink/ink301.xml"/><Relationship Id="rId11" Type="http://schemas.openxmlformats.org/officeDocument/2006/relationships/image" Target="../media/image252.png"/><Relationship Id="rId32" Type="http://schemas.openxmlformats.org/officeDocument/2006/relationships/customXml" Target="../ink/ink262.xml"/><Relationship Id="rId53" Type="http://schemas.openxmlformats.org/officeDocument/2006/relationships/image" Target="../media/image273.png"/><Relationship Id="rId74" Type="http://schemas.openxmlformats.org/officeDocument/2006/relationships/customXml" Target="../ink/ink283.xml"/><Relationship Id="rId128" Type="http://schemas.openxmlformats.org/officeDocument/2006/relationships/customXml" Target="../ink/ink313.xml"/><Relationship Id="rId149" Type="http://schemas.openxmlformats.org/officeDocument/2006/relationships/customXml" Target="../ink/ink324.xml"/><Relationship Id="rId5" Type="http://schemas.openxmlformats.org/officeDocument/2006/relationships/image" Target="../media/image249.png"/><Relationship Id="rId95" Type="http://schemas.openxmlformats.org/officeDocument/2006/relationships/image" Target="../media/image294.png"/><Relationship Id="rId160" Type="http://schemas.openxmlformats.org/officeDocument/2006/relationships/image" Target="../media/image323.png"/><Relationship Id="rId181" Type="http://schemas.openxmlformats.org/officeDocument/2006/relationships/customXml" Target="../ink/ink340.xml"/><Relationship Id="rId22" Type="http://schemas.openxmlformats.org/officeDocument/2006/relationships/customXml" Target="../ink/ink257.xml"/><Relationship Id="rId43" Type="http://schemas.openxmlformats.org/officeDocument/2006/relationships/image" Target="../media/image268.png"/><Relationship Id="rId64" Type="http://schemas.openxmlformats.org/officeDocument/2006/relationships/customXml" Target="../ink/ink278.xml"/><Relationship Id="rId118" Type="http://schemas.openxmlformats.org/officeDocument/2006/relationships/image" Target="../media/image303.png"/><Relationship Id="rId139" Type="http://schemas.openxmlformats.org/officeDocument/2006/relationships/customXml" Target="../ink/ink319.xml"/><Relationship Id="rId85" Type="http://schemas.openxmlformats.org/officeDocument/2006/relationships/image" Target="../media/image289.png"/><Relationship Id="rId150" Type="http://schemas.openxmlformats.org/officeDocument/2006/relationships/image" Target="../media/image318.png"/><Relationship Id="rId171" Type="http://schemas.openxmlformats.org/officeDocument/2006/relationships/customXml" Target="../ink/ink335.xml"/><Relationship Id="rId192" Type="http://schemas.openxmlformats.org/officeDocument/2006/relationships/customXml" Target="../ink/ink346.xml"/><Relationship Id="rId206" Type="http://schemas.openxmlformats.org/officeDocument/2006/relationships/customXml" Target="../ink/ink353.xml"/><Relationship Id="rId12" Type="http://schemas.openxmlformats.org/officeDocument/2006/relationships/customXml" Target="../ink/ink252.xml"/><Relationship Id="rId33" Type="http://schemas.openxmlformats.org/officeDocument/2006/relationships/image" Target="../media/image263.png"/><Relationship Id="rId108" Type="http://schemas.openxmlformats.org/officeDocument/2006/relationships/customXml" Target="../ink/ink302.xml"/><Relationship Id="rId129" Type="http://schemas.openxmlformats.org/officeDocument/2006/relationships/image" Target="../media/image308.png"/><Relationship Id="rId54" Type="http://schemas.openxmlformats.org/officeDocument/2006/relationships/customXml" Target="../ink/ink273.xml"/><Relationship Id="rId75" Type="http://schemas.openxmlformats.org/officeDocument/2006/relationships/image" Target="../media/image284.png"/><Relationship Id="rId96" Type="http://schemas.openxmlformats.org/officeDocument/2006/relationships/customXml" Target="../ink/ink294.xml"/><Relationship Id="rId140" Type="http://schemas.openxmlformats.org/officeDocument/2006/relationships/image" Target="../media/image313.png"/><Relationship Id="rId161" Type="http://schemas.openxmlformats.org/officeDocument/2006/relationships/customXml" Target="../ink/ink330.xml"/><Relationship Id="rId182" Type="http://schemas.openxmlformats.org/officeDocument/2006/relationships/image" Target="../media/image334.png"/><Relationship Id="rId6" Type="http://schemas.openxmlformats.org/officeDocument/2006/relationships/customXml" Target="../ink/ink249.xml"/><Relationship Id="rId23" Type="http://schemas.openxmlformats.org/officeDocument/2006/relationships/image" Target="../media/image258.png"/><Relationship Id="rId119" Type="http://schemas.openxmlformats.org/officeDocument/2006/relationships/customXml" Target="../ink/ink308.xml"/><Relationship Id="rId44" Type="http://schemas.openxmlformats.org/officeDocument/2006/relationships/customXml" Target="../ink/ink268.xml"/><Relationship Id="rId65" Type="http://schemas.openxmlformats.org/officeDocument/2006/relationships/image" Target="../media/image279.png"/><Relationship Id="rId86" Type="http://schemas.openxmlformats.org/officeDocument/2006/relationships/customXml" Target="../ink/ink289.xml"/><Relationship Id="rId130" Type="http://schemas.openxmlformats.org/officeDocument/2006/relationships/customXml" Target="../ink/ink314.xml"/><Relationship Id="rId151" Type="http://schemas.openxmlformats.org/officeDocument/2006/relationships/customXml" Target="../ink/ink325.xml"/><Relationship Id="rId172" Type="http://schemas.openxmlformats.org/officeDocument/2006/relationships/image" Target="../media/image329.png"/><Relationship Id="rId193" Type="http://schemas.openxmlformats.org/officeDocument/2006/relationships/image" Target="../media/image339.png"/><Relationship Id="rId207" Type="http://schemas.openxmlformats.org/officeDocument/2006/relationships/image" Target="../media/image346.png"/><Relationship Id="rId13" Type="http://schemas.openxmlformats.org/officeDocument/2006/relationships/image" Target="../media/image253.png"/><Relationship Id="rId109" Type="http://schemas.openxmlformats.org/officeDocument/2006/relationships/customXml" Target="../ink/ink303.xml"/><Relationship Id="rId34" Type="http://schemas.openxmlformats.org/officeDocument/2006/relationships/customXml" Target="../ink/ink263.xml"/><Relationship Id="rId55" Type="http://schemas.openxmlformats.org/officeDocument/2006/relationships/image" Target="../media/image274.png"/><Relationship Id="rId76" Type="http://schemas.openxmlformats.org/officeDocument/2006/relationships/customXml" Target="../ink/ink284.xml"/><Relationship Id="rId97" Type="http://schemas.openxmlformats.org/officeDocument/2006/relationships/image" Target="../media/image295.png"/><Relationship Id="rId120" Type="http://schemas.openxmlformats.org/officeDocument/2006/relationships/image" Target="../media/image304.png"/><Relationship Id="rId141" Type="http://schemas.openxmlformats.org/officeDocument/2006/relationships/customXml" Target="../ink/ink320.xml"/><Relationship Id="rId7" Type="http://schemas.openxmlformats.org/officeDocument/2006/relationships/image" Target="../media/image250.png"/><Relationship Id="rId162" Type="http://schemas.openxmlformats.org/officeDocument/2006/relationships/image" Target="../media/image324.png"/><Relationship Id="rId183" Type="http://schemas.openxmlformats.org/officeDocument/2006/relationships/customXml" Target="../ink/ink341.xml"/><Relationship Id="rId24" Type="http://schemas.openxmlformats.org/officeDocument/2006/relationships/customXml" Target="../ink/ink258.xml"/><Relationship Id="rId45" Type="http://schemas.openxmlformats.org/officeDocument/2006/relationships/image" Target="../media/image269.png"/><Relationship Id="rId66" Type="http://schemas.openxmlformats.org/officeDocument/2006/relationships/customXml" Target="../ink/ink279.xml"/><Relationship Id="rId87" Type="http://schemas.openxmlformats.org/officeDocument/2006/relationships/image" Target="../media/image290.png"/><Relationship Id="rId110" Type="http://schemas.openxmlformats.org/officeDocument/2006/relationships/image" Target="../media/image299.png"/><Relationship Id="rId131" Type="http://schemas.openxmlformats.org/officeDocument/2006/relationships/image" Target="../media/image309.png"/><Relationship Id="rId152" Type="http://schemas.openxmlformats.org/officeDocument/2006/relationships/image" Target="../media/image319.png"/><Relationship Id="rId173" Type="http://schemas.openxmlformats.org/officeDocument/2006/relationships/customXml" Target="../ink/ink336.xml"/><Relationship Id="rId194" Type="http://schemas.openxmlformats.org/officeDocument/2006/relationships/customXml" Target="../ink/ink347.xml"/><Relationship Id="rId208" Type="http://schemas.openxmlformats.org/officeDocument/2006/relationships/customXml" Target="../ink/ink354.xml"/><Relationship Id="rId19" Type="http://schemas.openxmlformats.org/officeDocument/2006/relationships/image" Target="../media/image256.png"/><Relationship Id="rId14" Type="http://schemas.openxmlformats.org/officeDocument/2006/relationships/customXml" Target="../ink/ink253.xml"/><Relationship Id="rId30" Type="http://schemas.openxmlformats.org/officeDocument/2006/relationships/customXml" Target="../ink/ink261.xml"/><Relationship Id="rId35" Type="http://schemas.openxmlformats.org/officeDocument/2006/relationships/image" Target="../media/image264.png"/><Relationship Id="rId56" Type="http://schemas.openxmlformats.org/officeDocument/2006/relationships/customXml" Target="../ink/ink274.xml"/><Relationship Id="rId77" Type="http://schemas.openxmlformats.org/officeDocument/2006/relationships/image" Target="../media/image285.png"/><Relationship Id="rId100" Type="http://schemas.openxmlformats.org/officeDocument/2006/relationships/image" Target="../media/image296.png"/><Relationship Id="rId105" Type="http://schemas.openxmlformats.org/officeDocument/2006/relationships/image" Target="../media/image298.png"/><Relationship Id="rId126" Type="http://schemas.openxmlformats.org/officeDocument/2006/relationships/customXml" Target="../ink/ink312.xml"/><Relationship Id="rId147" Type="http://schemas.openxmlformats.org/officeDocument/2006/relationships/customXml" Target="../ink/ink323.xml"/><Relationship Id="rId168" Type="http://schemas.openxmlformats.org/officeDocument/2006/relationships/image" Target="../media/image327.png"/><Relationship Id="rId8" Type="http://schemas.openxmlformats.org/officeDocument/2006/relationships/customXml" Target="../ink/ink250.xml"/><Relationship Id="rId51" Type="http://schemas.openxmlformats.org/officeDocument/2006/relationships/image" Target="../media/image272.png"/><Relationship Id="rId72" Type="http://schemas.openxmlformats.org/officeDocument/2006/relationships/customXml" Target="../ink/ink282.xml"/><Relationship Id="rId93" Type="http://schemas.openxmlformats.org/officeDocument/2006/relationships/image" Target="../media/image293.png"/><Relationship Id="rId98" Type="http://schemas.openxmlformats.org/officeDocument/2006/relationships/customXml" Target="../ink/ink295.xml"/><Relationship Id="rId121" Type="http://schemas.openxmlformats.org/officeDocument/2006/relationships/customXml" Target="../ink/ink309.xml"/><Relationship Id="rId142" Type="http://schemas.openxmlformats.org/officeDocument/2006/relationships/image" Target="../media/image314.png"/><Relationship Id="rId163" Type="http://schemas.openxmlformats.org/officeDocument/2006/relationships/customXml" Target="../ink/ink331.xml"/><Relationship Id="rId184" Type="http://schemas.openxmlformats.org/officeDocument/2006/relationships/image" Target="../media/image335.png"/><Relationship Id="rId189" Type="http://schemas.openxmlformats.org/officeDocument/2006/relationships/image" Target="../media/image337.png"/><Relationship Id="rId3" Type="http://schemas.openxmlformats.org/officeDocument/2006/relationships/image" Target="../media/image248.png"/><Relationship Id="rId25" Type="http://schemas.openxmlformats.org/officeDocument/2006/relationships/image" Target="../media/image259.png"/><Relationship Id="rId46" Type="http://schemas.openxmlformats.org/officeDocument/2006/relationships/customXml" Target="../ink/ink269.xml"/><Relationship Id="rId67" Type="http://schemas.openxmlformats.org/officeDocument/2006/relationships/image" Target="../media/image280.png"/><Relationship Id="rId116" Type="http://schemas.openxmlformats.org/officeDocument/2006/relationships/image" Target="../media/image302.png"/><Relationship Id="rId137" Type="http://schemas.openxmlformats.org/officeDocument/2006/relationships/image" Target="../media/image312.png"/><Relationship Id="rId158" Type="http://schemas.openxmlformats.org/officeDocument/2006/relationships/image" Target="../media/image322.png"/><Relationship Id="rId20" Type="http://schemas.openxmlformats.org/officeDocument/2006/relationships/customXml" Target="../ink/ink256.xml"/><Relationship Id="rId41" Type="http://schemas.openxmlformats.org/officeDocument/2006/relationships/image" Target="../media/image267.png"/><Relationship Id="rId62" Type="http://schemas.openxmlformats.org/officeDocument/2006/relationships/customXml" Target="../ink/ink277.xml"/><Relationship Id="rId83" Type="http://schemas.openxmlformats.org/officeDocument/2006/relationships/image" Target="../media/image288.png"/><Relationship Id="rId88" Type="http://schemas.openxmlformats.org/officeDocument/2006/relationships/customXml" Target="../ink/ink290.xml"/><Relationship Id="rId111" Type="http://schemas.openxmlformats.org/officeDocument/2006/relationships/customXml" Target="../ink/ink304.xml"/><Relationship Id="rId132" Type="http://schemas.openxmlformats.org/officeDocument/2006/relationships/customXml" Target="../ink/ink315.xml"/><Relationship Id="rId153" Type="http://schemas.openxmlformats.org/officeDocument/2006/relationships/customXml" Target="../ink/ink326.xml"/><Relationship Id="rId174" Type="http://schemas.openxmlformats.org/officeDocument/2006/relationships/image" Target="../media/image330.png"/><Relationship Id="rId179" Type="http://schemas.openxmlformats.org/officeDocument/2006/relationships/customXml" Target="../ink/ink339.xml"/><Relationship Id="rId195" Type="http://schemas.openxmlformats.org/officeDocument/2006/relationships/image" Target="../media/image340.png"/><Relationship Id="rId209" Type="http://schemas.openxmlformats.org/officeDocument/2006/relationships/image" Target="../media/image347.png"/><Relationship Id="rId190" Type="http://schemas.openxmlformats.org/officeDocument/2006/relationships/customXml" Target="../ink/ink345.xml"/><Relationship Id="rId204" Type="http://schemas.openxmlformats.org/officeDocument/2006/relationships/customXml" Target="../ink/ink352.xml"/><Relationship Id="rId15" Type="http://schemas.openxmlformats.org/officeDocument/2006/relationships/image" Target="../media/image254.png"/><Relationship Id="rId36" Type="http://schemas.openxmlformats.org/officeDocument/2006/relationships/customXml" Target="../ink/ink264.xml"/><Relationship Id="rId57" Type="http://schemas.openxmlformats.org/officeDocument/2006/relationships/image" Target="../media/image275.png"/><Relationship Id="rId106" Type="http://schemas.openxmlformats.org/officeDocument/2006/relationships/customXml" Target="../ink/ink300.xml"/><Relationship Id="rId127" Type="http://schemas.openxmlformats.org/officeDocument/2006/relationships/image" Target="../media/image307.png"/><Relationship Id="rId10" Type="http://schemas.openxmlformats.org/officeDocument/2006/relationships/customXml" Target="../ink/ink251.xml"/><Relationship Id="rId31" Type="http://schemas.openxmlformats.org/officeDocument/2006/relationships/image" Target="../media/image262.png"/><Relationship Id="rId52" Type="http://schemas.openxmlformats.org/officeDocument/2006/relationships/customXml" Target="../ink/ink272.xml"/><Relationship Id="rId73" Type="http://schemas.openxmlformats.org/officeDocument/2006/relationships/image" Target="../media/image283.png"/><Relationship Id="rId78" Type="http://schemas.openxmlformats.org/officeDocument/2006/relationships/customXml" Target="../ink/ink285.xml"/><Relationship Id="rId94" Type="http://schemas.openxmlformats.org/officeDocument/2006/relationships/customXml" Target="../ink/ink293.xml"/><Relationship Id="rId99" Type="http://schemas.openxmlformats.org/officeDocument/2006/relationships/customXml" Target="../ink/ink296.xml"/><Relationship Id="rId101" Type="http://schemas.openxmlformats.org/officeDocument/2006/relationships/customXml" Target="../ink/ink297.xml"/><Relationship Id="rId122" Type="http://schemas.openxmlformats.org/officeDocument/2006/relationships/image" Target="../media/image305.png"/><Relationship Id="rId143" Type="http://schemas.openxmlformats.org/officeDocument/2006/relationships/customXml" Target="../ink/ink321.xml"/><Relationship Id="rId148" Type="http://schemas.openxmlformats.org/officeDocument/2006/relationships/image" Target="../media/image317.png"/><Relationship Id="rId164" Type="http://schemas.openxmlformats.org/officeDocument/2006/relationships/image" Target="../media/image325.png"/><Relationship Id="rId169" Type="http://schemas.openxmlformats.org/officeDocument/2006/relationships/customXml" Target="../ink/ink334.xml"/><Relationship Id="rId185" Type="http://schemas.openxmlformats.org/officeDocument/2006/relationships/customXml" Target="../ink/ink342.xml"/><Relationship Id="rId4" Type="http://schemas.openxmlformats.org/officeDocument/2006/relationships/customXml" Target="../ink/ink248.xml"/><Relationship Id="rId9" Type="http://schemas.openxmlformats.org/officeDocument/2006/relationships/image" Target="../media/image251.png"/><Relationship Id="rId180" Type="http://schemas.openxmlformats.org/officeDocument/2006/relationships/image" Target="../media/image333.png"/><Relationship Id="rId210" Type="http://schemas.openxmlformats.org/officeDocument/2006/relationships/customXml" Target="../ink/ink355.xml"/><Relationship Id="rId26" Type="http://schemas.openxmlformats.org/officeDocument/2006/relationships/customXml" Target="../ink/ink259.xml"/><Relationship Id="rId47" Type="http://schemas.openxmlformats.org/officeDocument/2006/relationships/image" Target="../media/image270.png"/><Relationship Id="rId68" Type="http://schemas.openxmlformats.org/officeDocument/2006/relationships/customXml" Target="../ink/ink280.xml"/><Relationship Id="rId89" Type="http://schemas.openxmlformats.org/officeDocument/2006/relationships/image" Target="../media/image291.png"/><Relationship Id="rId112" Type="http://schemas.openxmlformats.org/officeDocument/2006/relationships/image" Target="../media/image300.png"/><Relationship Id="rId133" Type="http://schemas.openxmlformats.org/officeDocument/2006/relationships/image" Target="../media/image310.png"/><Relationship Id="rId154" Type="http://schemas.openxmlformats.org/officeDocument/2006/relationships/image" Target="../media/image320.png"/><Relationship Id="rId175" Type="http://schemas.openxmlformats.org/officeDocument/2006/relationships/customXml" Target="../ink/ink337.xml"/><Relationship Id="rId196" Type="http://schemas.openxmlformats.org/officeDocument/2006/relationships/customXml" Target="../ink/ink348.xml"/><Relationship Id="rId200" Type="http://schemas.openxmlformats.org/officeDocument/2006/relationships/customXml" Target="../ink/ink350.xml"/><Relationship Id="rId16" Type="http://schemas.openxmlformats.org/officeDocument/2006/relationships/customXml" Target="../ink/ink254.xml"/><Relationship Id="rId37" Type="http://schemas.openxmlformats.org/officeDocument/2006/relationships/image" Target="../media/image265.png"/><Relationship Id="rId58" Type="http://schemas.openxmlformats.org/officeDocument/2006/relationships/customXml" Target="../ink/ink275.xml"/><Relationship Id="rId79" Type="http://schemas.openxmlformats.org/officeDocument/2006/relationships/image" Target="../media/image286.png"/><Relationship Id="rId102" Type="http://schemas.openxmlformats.org/officeDocument/2006/relationships/customXml" Target="../ink/ink298.xml"/><Relationship Id="rId123" Type="http://schemas.openxmlformats.org/officeDocument/2006/relationships/customXml" Target="../ink/ink310.xml"/><Relationship Id="rId144" Type="http://schemas.openxmlformats.org/officeDocument/2006/relationships/image" Target="../media/image315.png"/><Relationship Id="rId90" Type="http://schemas.openxmlformats.org/officeDocument/2006/relationships/customXml" Target="../ink/ink291.xml"/><Relationship Id="rId165" Type="http://schemas.openxmlformats.org/officeDocument/2006/relationships/customXml" Target="../ink/ink332.xml"/><Relationship Id="rId186" Type="http://schemas.openxmlformats.org/officeDocument/2006/relationships/customXml" Target="../ink/ink343.xml"/><Relationship Id="rId211" Type="http://schemas.openxmlformats.org/officeDocument/2006/relationships/image" Target="../media/image348.png"/><Relationship Id="rId27" Type="http://schemas.openxmlformats.org/officeDocument/2006/relationships/image" Target="../media/image260.png"/><Relationship Id="rId48" Type="http://schemas.openxmlformats.org/officeDocument/2006/relationships/customXml" Target="../ink/ink270.xml"/><Relationship Id="rId69" Type="http://schemas.openxmlformats.org/officeDocument/2006/relationships/image" Target="../media/image281.png"/><Relationship Id="rId113" Type="http://schemas.openxmlformats.org/officeDocument/2006/relationships/customXml" Target="../ink/ink305.xml"/><Relationship Id="rId134" Type="http://schemas.openxmlformats.org/officeDocument/2006/relationships/customXml" Target="../ink/ink316.xml"/><Relationship Id="rId80" Type="http://schemas.openxmlformats.org/officeDocument/2006/relationships/customXml" Target="../ink/ink286.xml"/><Relationship Id="rId155" Type="http://schemas.openxmlformats.org/officeDocument/2006/relationships/customXml" Target="../ink/ink327.xml"/><Relationship Id="rId176" Type="http://schemas.openxmlformats.org/officeDocument/2006/relationships/image" Target="../media/image331.png"/><Relationship Id="rId197" Type="http://schemas.openxmlformats.org/officeDocument/2006/relationships/image" Target="../media/image341.png"/><Relationship Id="rId201" Type="http://schemas.openxmlformats.org/officeDocument/2006/relationships/image" Target="../media/image343.png"/><Relationship Id="rId17" Type="http://schemas.openxmlformats.org/officeDocument/2006/relationships/image" Target="../media/image255.png"/><Relationship Id="rId38" Type="http://schemas.openxmlformats.org/officeDocument/2006/relationships/customXml" Target="../ink/ink265.xml"/><Relationship Id="rId59" Type="http://schemas.openxmlformats.org/officeDocument/2006/relationships/image" Target="../media/image276.png"/><Relationship Id="rId103" Type="http://schemas.openxmlformats.org/officeDocument/2006/relationships/image" Target="../media/image297.png"/><Relationship Id="rId124" Type="http://schemas.openxmlformats.org/officeDocument/2006/relationships/customXml" Target="../ink/ink311.xml"/><Relationship Id="rId70" Type="http://schemas.openxmlformats.org/officeDocument/2006/relationships/customXml" Target="../ink/ink281.xml"/><Relationship Id="rId91" Type="http://schemas.openxmlformats.org/officeDocument/2006/relationships/image" Target="../media/image292.png"/><Relationship Id="rId145" Type="http://schemas.openxmlformats.org/officeDocument/2006/relationships/customXml" Target="../ink/ink322.xml"/><Relationship Id="rId166" Type="http://schemas.openxmlformats.org/officeDocument/2006/relationships/image" Target="../media/image326.png"/><Relationship Id="rId187" Type="http://schemas.openxmlformats.org/officeDocument/2006/relationships/image" Target="../media/image336.png"/><Relationship Id="rId1" Type="http://schemas.openxmlformats.org/officeDocument/2006/relationships/slideLayout" Target="../slideLayouts/slideLayout7.xml"/><Relationship Id="rId212" Type="http://schemas.openxmlformats.org/officeDocument/2006/relationships/customXml" Target="../ink/ink356.xml"/><Relationship Id="rId28" Type="http://schemas.openxmlformats.org/officeDocument/2006/relationships/customXml" Target="../ink/ink260.xml"/><Relationship Id="rId49" Type="http://schemas.openxmlformats.org/officeDocument/2006/relationships/image" Target="../media/image271.png"/><Relationship Id="rId114" Type="http://schemas.openxmlformats.org/officeDocument/2006/relationships/image" Target="../media/image301.png"/><Relationship Id="rId60" Type="http://schemas.openxmlformats.org/officeDocument/2006/relationships/customXml" Target="../ink/ink276.xml"/><Relationship Id="rId81" Type="http://schemas.openxmlformats.org/officeDocument/2006/relationships/image" Target="../media/image287.png"/><Relationship Id="rId135" Type="http://schemas.openxmlformats.org/officeDocument/2006/relationships/image" Target="../media/image311.png"/><Relationship Id="rId156" Type="http://schemas.openxmlformats.org/officeDocument/2006/relationships/image" Target="../media/image321.png"/><Relationship Id="rId177" Type="http://schemas.openxmlformats.org/officeDocument/2006/relationships/customXml" Target="../ink/ink338.xml"/><Relationship Id="rId198" Type="http://schemas.openxmlformats.org/officeDocument/2006/relationships/customXml" Target="../ink/ink349.xml"/><Relationship Id="rId202" Type="http://schemas.openxmlformats.org/officeDocument/2006/relationships/customXml" Target="../ink/ink351.xml"/><Relationship Id="rId18" Type="http://schemas.openxmlformats.org/officeDocument/2006/relationships/customXml" Target="../ink/ink255.xml"/><Relationship Id="rId39" Type="http://schemas.openxmlformats.org/officeDocument/2006/relationships/image" Target="../media/image266.png"/><Relationship Id="rId50" Type="http://schemas.openxmlformats.org/officeDocument/2006/relationships/customXml" Target="../ink/ink271.xml"/><Relationship Id="rId104" Type="http://schemas.openxmlformats.org/officeDocument/2006/relationships/customXml" Target="../ink/ink299.xml"/><Relationship Id="rId125" Type="http://schemas.openxmlformats.org/officeDocument/2006/relationships/image" Target="../media/image306.png"/><Relationship Id="rId146" Type="http://schemas.openxmlformats.org/officeDocument/2006/relationships/image" Target="../media/image316.png"/><Relationship Id="rId167" Type="http://schemas.openxmlformats.org/officeDocument/2006/relationships/customXml" Target="../ink/ink333.xml"/><Relationship Id="rId188" Type="http://schemas.openxmlformats.org/officeDocument/2006/relationships/customXml" Target="../ink/ink344.xml"/><Relationship Id="rId71" Type="http://schemas.openxmlformats.org/officeDocument/2006/relationships/image" Target="../media/image282.png"/><Relationship Id="rId92" Type="http://schemas.openxmlformats.org/officeDocument/2006/relationships/customXml" Target="../ink/ink292.xml"/><Relationship Id="rId213" Type="http://schemas.openxmlformats.org/officeDocument/2006/relationships/image" Target="../media/image349.png"/><Relationship Id="rId2" Type="http://schemas.openxmlformats.org/officeDocument/2006/relationships/customXml" Target="../ink/ink247.xml"/><Relationship Id="rId29" Type="http://schemas.openxmlformats.org/officeDocument/2006/relationships/image" Target="../media/image261.png"/><Relationship Id="rId40" Type="http://schemas.openxmlformats.org/officeDocument/2006/relationships/customXml" Target="../ink/ink266.xml"/><Relationship Id="rId115" Type="http://schemas.openxmlformats.org/officeDocument/2006/relationships/customXml" Target="../ink/ink306.xml"/><Relationship Id="rId136" Type="http://schemas.openxmlformats.org/officeDocument/2006/relationships/customXml" Target="../ink/ink317.xml"/><Relationship Id="rId157" Type="http://schemas.openxmlformats.org/officeDocument/2006/relationships/customXml" Target="../ink/ink328.xml"/><Relationship Id="rId178" Type="http://schemas.openxmlformats.org/officeDocument/2006/relationships/image" Target="../media/image332.png"/><Relationship Id="rId61" Type="http://schemas.openxmlformats.org/officeDocument/2006/relationships/image" Target="../media/image277.png"/><Relationship Id="rId82" Type="http://schemas.openxmlformats.org/officeDocument/2006/relationships/customXml" Target="../ink/ink287.xml"/><Relationship Id="rId199" Type="http://schemas.openxmlformats.org/officeDocument/2006/relationships/image" Target="../media/image342.png"/><Relationship Id="rId203" Type="http://schemas.openxmlformats.org/officeDocument/2006/relationships/image" Target="../media/image344.png"/></Relationships>
</file>

<file path=ppt/slides/_rels/slide17.xml.rels><?xml version="1.0" encoding="UTF-8" standalone="yes"?>
<Relationships xmlns="http://schemas.openxmlformats.org/package/2006/relationships"><Relationship Id="rId13" Type="http://schemas.openxmlformats.org/officeDocument/2006/relationships/image" Target="../media/image355.png"/><Relationship Id="rId18" Type="http://schemas.openxmlformats.org/officeDocument/2006/relationships/customXml" Target="../ink/ink365.xml"/><Relationship Id="rId26" Type="http://schemas.openxmlformats.org/officeDocument/2006/relationships/customXml" Target="../ink/ink369.xml"/><Relationship Id="rId39" Type="http://schemas.openxmlformats.org/officeDocument/2006/relationships/image" Target="../media/image368.png"/><Relationship Id="rId21" Type="http://schemas.openxmlformats.org/officeDocument/2006/relationships/image" Target="../media/image359.png"/><Relationship Id="rId34" Type="http://schemas.openxmlformats.org/officeDocument/2006/relationships/customXml" Target="../ink/ink373.xml"/><Relationship Id="rId42" Type="http://schemas.openxmlformats.org/officeDocument/2006/relationships/customXml" Target="../ink/ink377.xml"/><Relationship Id="rId47" Type="http://schemas.openxmlformats.org/officeDocument/2006/relationships/image" Target="../media/image372.png"/><Relationship Id="rId50" Type="http://schemas.openxmlformats.org/officeDocument/2006/relationships/customXml" Target="../ink/ink381.xml"/><Relationship Id="rId7" Type="http://schemas.openxmlformats.org/officeDocument/2006/relationships/image" Target="../media/image352.png"/><Relationship Id="rId2" Type="http://schemas.openxmlformats.org/officeDocument/2006/relationships/customXml" Target="../ink/ink357.xml"/><Relationship Id="rId16" Type="http://schemas.openxmlformats.org/officeDocument/2006/relationships/customXml" Target="../ink/ink364.xml"/><Relationship Id="rId29" Type="http://schemas.openxmlformats.org/officeDocument/2006/relationships/image" Target="../media/image363.png"/><Relationship Id="rId11" Type="http://schemas.openxmlformats.org/officeDocument/2006/relationships/image" Target="../media/image354.png"/><Relationship Id="rId24" Type="http://schemas.openxmlformats.org/officeDocument/2006/relationships/customXml" Target="../ink/ink368.xml"/><Relationship Id="rId32" Type="http://schemas.openxmlformats.org/officeDocument/2006/relationships/customXml" Target="../ink/ink372.xml"/><Relationship Id="rId37" Type="http://schemas.openxmlformats.org/officeDocument/2006/relationships/image" Target="../media/image367.png"/><Relationship Id="rId40" Type="http://schemas.openxmlformats.org/officeDocument/2006/relationships/customXml" Target="../ink/ink376.xml"/><Relationship Id="rId45" Type="http://schemas.openxmlformats.org/officeDocument/2006/relationships/image" Target="../media/image371.png"/><Relationship Id="rId5" Type="http://schemas.openxmlformats.org/officeDocument/2006/relationships/image" Target="../media/image351.png"/><Relationship Id="rId15" Type="http://schemas.openxmlformats.org/officeDocument/2006/relationships/image" Target="../media/image356.png"/><Relationship Id="rId23" Type="http://schemas.openxmlformats.org/officeDocument/2006/relationships/image" Target="../media/image360.png"/><Relationship Id="rId28" Type="http://schemas.openxmlformats.org/officeDocument/2006/relationships/customXml" Target="../ink/ink370.xml"/><Relationship Id="rId36" Type="http://schemas.openxmlformats.org/officeDocument/2006/relationships/customXml" Target="../ink/ink374.xml"/><Relationship Id="rId49" Type="http://schemas.openxmlformats.org/officeDocument/2006/relationships/image" Target="../media/image373.png"/><Relationship Id="rId10" Type="http://schemas.openxmlformats.org/officeDocument/2006/relationships/customXml" Target="../ink/ink361.xml"/><Relationship Id="rId19" Type="http://schemas.openxmlformats.org/officeDocument/2006/relationships/image" Target="../media/image358.png"/><Relationship Id="rId31" Type="http://schemas.openxmlformats.org/officeDocument/2006/relationships/image" Target="../media/image364.png"/><Relationship Id="rId44" Type="http://schemas.openxmlformats.org/officeDocument/2006/relationships/customXml" Target="../ink/ink378.xml"/><Relationship Id="rId4" Type="http://schemas.openxmlformats.org/officeDocument/2006/relationships/customXml" Target="../ink/ink358.xml"/><Relationship Id="rId9" Type="http://schemas.openxmlformats.org/officeDocument/2006/relationships/image" Target="../media/image353.png"/><Relationship Id="rId14" Type="http://schemas.openxmlformats.org/officeDocument/2006/relationships/customXml" Target="../ink/ink363.xml"/><Relationship Id="rId22" Type="http://schemas.openxmlformats.org/officeDocument/2006/relationships/customXml" Target="../ink/ink367.xml"/><Relationship Id="rId27" Type="http://schemas.openxmlformats.org/officeDocument/2006/relationships/image" Target="../media/image362.png"/><Relationship Id="rId30" Type="http://schemas.openxmlformats.org/officeDocument/2006/relationships/customXml" Target="../ink/ink371.xml"/><Relationship Id="rId35" Type="http://schemas.openxmlformats.org/officeDocument/2006/relationships/image" Target="../media/image366.png"/><Relationship Id="rId43" Type="http://schemas.openxmlformats.org/officeDocument/2006/relationships/image" Target="../media/image370.png"/><Relationship Id="rId48" Type="http://schemas.openxmlformats.org/officeDocument/2006/relationships/customXml" Target="../ink/ink380.xml"/><Relationship Id="rId8" Type="http://schemas.openxmlformats.org/officeDocument/2006/relationships/customXml" Target="../ink/ink360.xml"/><Relationship Id="rId51" Type="http://schemas.openxmlformats.org/officeDocument/2006/relationships/image" Target="../media/image374.png"/><Relationship Id="rId3" Type="http://schemas.openxmlformats.org/officeDocument/2006/relationships/image" Target="../media/image350.png"/><Relationship Id="rId12" Type="http://schemas.openxmlformats.org/officeDocument/2006/relationships/customXml" Target="../ink/ink362.xml"/><Relationship Id="rId17" Type="http://schemas.openxmlformats.org/officeDocument/2006/relationships/image" Target="../media/image357.png"/><Relationship Id="rId25" Type="http://schemas.openxmlformats.org/officeDocument/2006/relationships/image" Target="../media/image361.png"/><Relationship Id="rId33" Type="http://schemas.openxmlformats.org/officeDocument/2006/relationships/image" Target="../media/image365.png"/><Relationship Id="rId38" Type="http://schemas.openxmlformats.org/officeDocument/2006/relationships/customXml" Target="../ink/ink375.xml"/><Relationship Id="rId46" Type="http://schemas.openxmlformats.org/officeDocument/2006/relationships/customXml" Target="../ink/ink379.xml"/><Relationship Id="rId20" Type="http://schemas.openxmlformats.org/officeDocument/2006/relationships/customXml" Target="../ink/ink366.xml"/><Relationship Id="rId41" Type="http://schemas.openxmlformats.org/officeDocument/2006/relationships/image" Target="../media/image369.png"/><Relationship Id="rId1" Type="http://schemas.openxmlformats.org/officeDocument/2006/relationships/slideLayout" Target="../slideLayouts/slideLayout7.xml"/><Relationship Id="rId6" Type="http://schemas.openxmlformats.org/officeDocument/2006/relationships/customXml" Target="../ink/ink359.xml"/></Relationships>
</file>

<file path=ppt/slides/_rels/slide18.xml.rels><?xml version="1.0" encoding="UTF-8" standalone="yes"?>
<Relationships xmlns="http://schemas.openxmlformats.org/package/2006/relationships"><Relationship Id="rId26" Type="http://schemas.openxmlformats.org/officeDocument/2006/relationships/customXml" Target="../ink/ink394.xml"/><Relationship Id="rId21" Type="http://schemas.openxmlformats.org/officeDocument/2006/relationships/image" Target="../media/image384.png"/><Relationship Id="rId42" Type="http://schemas.openxmlformats.org/officeDocument/2006/relationships/customXml" Target="../ink/ink402.xml"/><Relationship Id="rId47" Type="http://schemas.openxmlformats.org/officeDocument/2006/relationships/image" Target="../media/image288.png"/><Relationship Id="rId63" Type="http://schemas.openxmlformats.org/officeDocument/2006/relationships/image" Target="../media/image404.png"/><Relationship Id="rId68" Type="http://schemas.openxmlformats.org/officeDocument/2006/relationships/customXml" Target="../ink/ink415.xml"/><Relationship Id="rId84" Type="http://schemas.openxmlformats.org/officeDocument/2006/relationships/customXml" Target="../ink/ink424.xml"/><Relationship Id="rId89" Type="http://schemas.openxmlformats.org/officeDocument/2006/relationships/image" Target="../media/image416.png"/><Relationship Id="rId112" Type="http://schemas.openxmlformats.org/officeDocument/2006/relationships/customXml" Target="../ink/ink438.xml"/><Relationship Id="rId16" Type="http://schemas.openxmlformats.org/officeDocument/2006/relationships/customXml" Target="../ink/ink389.xml"/><Relationship Id="rId107" Type="http://schemas.openxmlformats.org/officeDocument/2006/relationships/image" Target="../media/image425.png"/><Relationship Id="rId11" Type="http://schemas.openxmlformats.org/officeDocument/2006/relationships/image" Target="../media/image379.png"/><Relationship Id="rId32" Type="http://schemas.openxmlformats.org/officeDocument/2006/relationships/customXml" Target="../ink/ink397.xml"/><Relationship Id="rId37" Type="http://schemas.openxmlformats.org/officeDocument/2006/relationships/image" Target="../media/image392.png"/><Relationship Id="rId53" Type="http://schemas.openxmlformats.org/officeDocument/2006/relationships/image" Target="../media/image399.png"/><Relationship Id="rId58" Type="http://schemas.openxmlformats.org/officeDocument/2006/relationships/customXml" Target="../ink/ink410.xml"/><Relationship Id="rId74" Type="http://schemas.openxmlformats.org/officeDocument/2006/relationships/customXml" Target="../ink/ink418.xml"/><Relationship Id="rId79" Type="http://schemas.openxmlformats.org/officeDocument/2006/relationships/customXml" Target="../ink/ink421.xml"/><Relationship Id="rId102" Type="http://schemas.openxmlformats.org/officeDocument/2006/relationships/customXml" Target="../ink/ink433.xml"/><Relationship Id="rId5" Type="http://schemas.openxmlformats.org/officeDocument/2006/relationships/image" Target="../media/image376.png"/><Relationship Id="rId90" Type="http://schemas.openxmlformats.org/officeDocument/2006/relationships/customXml" Target="../ink/ink427.xml"/><Relationship Id="rId95" Type="http://schemas.openxmlformats.org/officeDocument/2006/relationships/image" Target="../media/image419.png"/><Relationship Id="rId22" Type="http://schemas.openxmlformats.org/officeDocument/2006/relationships/customXml" Target="../ink/ink392.xml"/><Relationship Id="rId27" Type="http://schemas.openxmlformats.org/officeDocument/2006/relationships/image" Target="../media/image387.png"/><Relationship Id="rId43" Type="http://schemas.openxmlformats.org/officeDocument/2006/relationships/image" Target="../media/image395.png"/><Relationship Id="rId48" Type="http://schemas.openxmlformats.org/officeDocument/2006/relationships/customXml" Target="../ink/ink405.xml"/><Relationship Id="rId64" Type="http://schemas.openxmlformats.org/officeDocument/2006/relationships/customXml" Target="../ink/ink413.xml"/><Relationship Id="rId69" Type="http://schemas.openxmlformats.org/officeDocument/2006/relationships/image" Target="../media/image407.png"/><Relationship Id="rId113" Type="http://schemas.openxmlformats.org/officeDocument/2006/relationships/image" Target="../media/image428.png"/><Relationship Id="rId80" Type="http://schemas.openxmlformats.org/officeDocument/2006/relationships/customXml" Target="../ink/ink422.xml"/><Relationship Id="rId85" Type="http://schemas.openxmlformats.org/officeDocument/2006/relationships/image" Target="../media/image414.png"/><Relationship Id="rId12" Type="http://schemas.openxmlformats.org/officeDocument/2006/relationships/customXml" Target="../ink/ink387.xml"/><Relationship Id="rId17" Type="http://schemas.openxmlformats.org/officeDocument/2006/relationships/image" Target="../media/image382.png"/><Relationship Id="rId33" Type="http://schemas.openxmlformats.org/officeDocument/2006/relationships/image" Target="../media/image390.png"/><Relationship Id="rId38" Type="http://schemas.openxmlformats.org/officeDocument/2006/relationships/customXml" Target="../ink/ink400.xml"/><Relationship Id="rId59" Type="http://schemas.openxmlformats.org/officeDocument/2006/relationships/image" Target="../media/image402.png"/><Relationship Id="rId103" Type="http://schemas.openxmlformats.org/officeDocument/2006/relationships/image" Target="../media/image423.png"/><Relationship Id="rId108" Type="http://schemas.openxmlformats.org/officeDocument/2006/relationships/customXml" Target="../ink/ink436.xml"/><Relationship Id="rId54" Type="http://schemas.openxmlformats.org/officeDocument/2006/relationships/customXml" Target="../ink/ink408.xml"/><Relationship Id="rId70" Type="http://schemas.openxmlformats.org/officeDocument/2006/relationships/customXml" Target="../ink/ink416.xml"/><Relationship Id="rId75" Type="http://schemas.openxmlformats.org/officeDocument/2006/relationships/image" Target="../media/image410.png"/><Relationship Id="rId91" Type="http://schemas.openxmlformats.org/officeDocument/2006/relationships/image" Target="../media/image417.png"/><Relationship Id="rId96" Type="http://schemas.openxmlformats.org/officeDocument/2006/relationships/customXml" Target="../ink/ink430.xml"/><Relationship Id="rId1" Type="http://schemas.openxmlformats.org/officeDocument/2006/relationships/slideLayout" Target="../slideLayouts/slideLayout7.xml"/><Relationship Id="rId6" Type="http://schemas.openxmlformats.org/officeDocument/2006/relationships/customXml" Target="../ink/ink384.xml"/><Relationship Id="rId15" Type="http://schemas.openxmlformats.org/officeDocument/2006/relationships/image" Target="../media/image381.png"/><Relationship Id="rId23" Type="http://schemas.openxmlformats.org/officeDocument/2006/relationships/image" Target="../media/image385.png"/><Relationship Id="rId28" Type="http://schemas.openxmlformats.org/officeDocument/2006/relationships/customXml" Target="../ink/ink395.xml"/><Relationship Id="rId36" Type="http://schemas.openxmlformats.org/officeDocument/2006/relationships/customXml" Target="../ink/ink399.xml"/><Relationship Id="rId49" Type="http://schemas.openxmlformats.org/officeDocument/2006/relationships/image" Target="../media/image397.png"/><Relationship Id="rId57" Type="http://schemas.openxmlformats.org/officeDocument/2006/relationships/image" Target="../media/image401.png"/><Relationship Id="rId106" Type="http://schemas.openxmlformats.org/officeDocument/2006/relationships/customXml" Target="../ink/ink435.xml"/><Relationship Id="rId114" Type="http://schemas.openxmlformats.org/officeDocument/2006/relationships/customXml" Target="../ink/ink439.xml"/><Relationship Id="rId10" Type="http://schemas.openxmlformats.org/officeDocument/2006/relationships/customXml" Target="../ink/ink386.xml"/><Relationship Id="rId31" Type="http://schemas.openxmlformats.org/officeDocument/2006/relationships/image" Target="../media/image389.png"/><Relationship Id="rId44" Type="http://schemas.openxmlformats.org/officeDocument/2006/relationships/customXml" Target="../ink/ink403.xml"/><Relationship Id="rId52" Type="http://schemas.openxmlformats.org/officeDocument/2006/relationships/customXml" Target="../ink/ink407.xml"/><Relationship Id="rId60" Type="http://schemas.openxmlformats.org/officeDocument/2006/relationships/customXml" Target="../ink/ink411.xml"/><Relationship Id="rId65" Type="http://schemas.openxmlformats.org/officeDocument/2006/relationships/image" Target="../media/image405.png"/><Relationship Id="rId73" Type="http://schemas.openxmlformats.org/officeDocument/2006/relationships/image" Target="../media/image409.png"/><Relationship Id="rId78" Type="http://schemas.openxmlformats.org/officeDocument/2006/relationships/customXml" Target="../ink/ink420.xml"/><Relationship Id="rId81" Type="http://schemas.openxmlformats.org/officeDocument/2006/relationships/image" Target="../media/image412.png"/><Relationship Id="rId86" Type="http://schemas.openxmlformats.org/officeDocument/2006/relationships/customXml" Target="../ink/ink425.xml"/><Relationship Id="rId94" Type="http://schemas.openxmlformats.org/officeDocument/2006/relationships/customXml" Target="../ink/ink429.xml"/><Relationship Id="rId99" Type="http://schemas.openxmlformats.org/officeDocument/2006/relationships/image" Target="../media/image421.png"/><Relationship Id="rId101" Type="http://schemas.openxmlformats.org/officeDocument/2006/relationships/image" Target="../media/image422.png"/><Relationship Id="rId4" Type="http://schemas.openxmlformats.org/officeDocument/2006/relationships/customXml" Target="../ink/ink383.xml"/><Relationship Id="rId9" Type="http://schemas.openxmlformats.org/officeDocument/2006/relationships/image" Target="../media/image378.png"/><Relationship Id="rId13" Type="http://schemas.openxmlformats.org/officeDocument/2006/relationships/image" Target="../media/image380.png"/><Relationship Id="rId18" Type="http://schemas.openxmlformats.org/officeDocument/2006/relationships/customXml" Target="../ink/ink390.xml"/><Relationship Id="rId39" Type="http://schemas.openxmlformats.org/officeDocument/2006/relationships/image" Target="../media/image393.png"/><Relationship Id="rId109" Type="http://schemas.openxmlformats.org/officeDocument/2006/relationships/image" Target="../media/image426.png"/><Relationship Id="rId34" Type="http://schemas.openxmlformats.org/officeDocument/2006/relationships/customXml" Target="../ink/ink398.xml"/><Relationship Id="rId50" Type="http://schemas.openxmlformats.org/officeDocument/2006/relationships/customXml" Target="../ink/ink406.xml"/><Relationship Id="rId55" Type="http://schemas.openxmlformats.org/officeDocument/2006/relationships/image" Target="../media/image400.png"/><Relationship Id="rId76" Type="http://schemas.openxmlformats.org/officeDocument/2006/relationships/customXml" Target="../ink/ink419.xml"/><Relationship Id="rId97" Type="http://schemas.openxmlformats.org/officeDocument/2006/relationships/image" Target="../media/image420.png"/><Relationship Id="rId104" Type="http://schemas.openxmlformats.org/officeDocument/2006/relationships/customXml" Target="../ink/ink434.xml"/><Relationship Id="rId7" Type="http://schemas.openxmlformats.org/officeDocument/2006/relationships/image" Target="../media/image377.png"/><Relationship Id="rId71" Type="http://schemas.openxmlformats.org/officeDocument/2006/relationships/image" Target="../media/image408.png"/><Relationship Id="rId92" Type="http://schemas.openxmlformats.org/officeDocument/2006/relationships/customXml" Target="../ink/ink428.xml"/><Relationship Id="rId2" Type="http://schemas.openxmlformats.org/officeDocument/2006/relationships/customXml" Target="../ink/ink382.xml"/><Relationship Id="rId29" Type="http://schemas.openxmlformats.org/officeDocument/2006/relationships/image" Target="../media/image388.png"/><Relationship Id="rId24" Type="http://schemas.openxmlformats.org/officeDocument/2006/relationships/customXml" Target="../ink/ink393.xml"/><Relationship Id="rId40" Type="http://schemas.openxmlformats.org/officeDocument/2006/relationships/customXml" Target="../ink/ink401.xml"/><Relationship Id="rId45" Type="http://schemas.openxmlformats.org/officeDocument/2006/relationships/image" Target="../media/image396.png"/><Relationship Id="rId66" Type="http://schemas.openxmlformats.org/officeDocument/2006/relationships/customXml" Target="../ink/ink414.xml"/><Relationship Id="rId87" Type="http://schemas.openxmlformats.org/officeDocument/2006/relationships/image" Target="../media/image415.png"/><Relationship Id="rId110" Type="http://schemas.openxmlformats.org/officeDocument/2006/relationships/customXml" Target="../ink/ink437.xml"/><Relationship Id="rId115" Type="http://schemas.openxmlformats.org/officeDocument/2006/relationships/image" Target="../media/image429.png"/><Relationship Id="rId61" Type="http://schemas.openxmlformats.org/officeDocument/2006/relationships/image" Target="../media/image403.png"/><Relationship Id="rId82" Type="http://schemas.openxmlformats.org/officeDocument/2006/relationships/customXml" Target="../ink/ink423.xml"/><Relationship Id="rId19" Type="http://schemas.openxmlformats.org/officeDocument/2006/relationships/image" Target="../media/image383.png"/><Relationship Id="rId14" Type="http://schemas.openxmlformats.org/officeDocument/2006/relationships/customXml" Target="../ink/ink388.xml"/><Relationship Id="rId30" Type="http://schemas.openxmlformats.org/officeDocument/2006/relationships/customXml" Target="../ink/ink396.xml"/><Relationship Id="rId35" Type="http://schemas.openxmlformats.org/officeDocument/2006/relationships/image" Target="../media/image391.png"/><Relationship Id="rId56" Type="http://schemas.openxmlformats.org/officeDocument/2006/relationships/customXml" Target="../ink/ink409.xml"/><Relationship Id="rId77" Type="http://schemas.openxmlformats.org/officeDocument/2006/relationships/image" Target="../media/image411.png"/><Relationship Id="rId100" Type="http://schemas.openxmlformats.org/officeDocument/2006/relationships/customXml" Target="../ink/ink432.xml"/><Relationship Id="rId105" Type="http://schemas.openxmlformats.org/officeDocument/2006/relationships/image" Target="../media/image424.png"/><Relationship Id="rId8" Type="http://schemas.openxmlformats.org/officeDocument/2006/relationships/customXml" Target="../ink/ink385.xml"/><Relationship Id="rId51" Type="http://schemas.openxmlformats.org/officeDocument/2006/relationships/image" Target="../media/image398.png"/><Relationship Id="rId72" Type="http://schemas.openxmlformats.org/officeDocument/2006/relationships/customXml" Target="../ink/ink417.xml"/><Relationship Id="rId93" Type="http://schemas.openxmlformats.org/officeDocument/2006/relationships/image" Target="../media/image418.png"/><Relationship Id="rId98" Type="http://schemas.openxmlformats.org/officeDocument/2006/relationships/customXml" Target="../ink/ink431.xml"/><Relationship Id="rId3" Type="http://schemas.openxmlformats.org/officeDocument/2006/relationships/image" Target="../media/image375.png"/><Relationship Id="rId25" Type="http://schemas.openxmlformats.org/officeDocument/2006/relationships/image" Target="../media/image386.png"/><Relationship Id="rId46" Type="http://schemas.openxmlformats.org/officeDocument/2006/relationships/customXml" Target="../ink/ink404.xml"/><Relationship Id="rId67" Type="http://schemas.openxmlformats.org/officeDocument/2006/relationships/image" Target="../media/image406.png"/><Relationship Id="rId20" Type="http://schemas.openxmlformats.org/officeDocument/2006/relationships/customXml" Target="../ink/ink391.xml"/><Relationship Id="rId41" Type="http://schemas.openxmlformats.org/officeDocument/2006/relationships/image" Target="../media/image394.png"/><Relationship Id="rId62" Type="http://schemas.openxmlformats.org/officeDocument/2006/relationships/customXml" Target="../ink/ink412.xml"/><Relationship Id="rId83" Type="http://schemas.openxmlformats.org/officeDocument/2006/relationships/image" Target="../media/image413.png"/><Relationship Id="rId88" Type="http://schemas.openxmlformats.org/officeDocument/2006/relationships/customXml" Target="../ink/ink426.xml"/><Relationship Id="rId111" Type="http://schemas.openxmlformats.org/officeDocument/2006/relationships/image" Target="../media/image427.png"/></Relationships>
</file>

<file path=ppt/slides/_rels/slide19.xml.rels><?xml version="1.0" encoding="UTF-8" standalone="yes"?>
<Relationships xmlns="http://schemas.openxmlformats.org/package/2006/relationships"><Relationship Id="rId26" Type="http://schemas.openxmlformats.org/officeDocument/2006/relationships/customXml" Target="../ink/ink452.xml"/><Relationship Id="rId21" Type="http://schemas.openxmlformats.org/officeDocument/2006/relationships/image" Target="../media/image439.png"/><Relationship Id="rId42" Type="http://schemas.openxmlformats.org/officeDocument/2006/relationships/customXml" Target="../ink/ink460.xml"/><Relationship Id="rId47" Type="http://schemas.openxmlformats.org/officeDocument/2006/relationships/image" Target="../media/image452.png"/><Relationship Id="rId63" Type="http://schemas.openxmlformats.org/officeDocument/2006/relationships/image" Target="../media/image460.png"/><Relationship Id="rId68" Type="http://schemas.openxmlformats.org/officeDocument/2006/relationships/customXml" Target="../ink/ink473.xml"/><Relationship Id="rId7" Type="http://schemas.openxmlformats.org/officeDocument/2006/relationships/image" Target="../media/image432.png"/><Relationship Id="rId2" Type="http://schemas.openxmlformats.org/officeDocument/2006/relationships/customXml" Target="../ink/ink440.xml"/><Relationship Id="rId16" Type="http://schemas.openxmlformats.org/officeDocument/2006/relationships/customXml" Target="../ink/ink447.xml"/><Relationship Id="rId29" Type="http://schemas.openxmlformats.org/officeDocument/2006/relationships/image" Target="../media/image443.png"/><Relationship Id="rId11" Type="http://schemas.openxmlformats.org/officeDocument/2006/relationships/image" Target="../media/image434.png"/><Relationship Id="rId24" Type="http://schemas.openxmlformats.org/officeDocument/2006/relationships/customXml" Target="../ink/ink451.xml"/><Relationship Id="rId32" Type="http://schemas.openxmlformats.org/officeDocument/2006/relationships/customXml" Target="../ink/ink455.xml"/><Relationship Id="rId37" Type="http://schemas.openxmlformats.org/officeDocument/2006/relationships/image" Target="../media/image447.png"/><Relationship Id="rId40" Type="http://schemas.openxmlformats.org/officeDocument/2006/relationships/customXml" Target="../ink/ink459.xml"/><Relationship Id="rId45" Type="http://schemas.openxmlformats.org/officeDocument/2006/relationships/image" Target="../media/image451.png"/><Relationship Id="rId53" Type="http://schemas.openxmlformats.org/officeDocument/2006/relationships/image" Target="../media/image455.png"/><Relationship Id="rId58" Type="http://schemas.openxmlformats.org/officeDocument/2006/relationships/customXml" Target="../ink/ink468.xml"/><Relationship Id="rId66" Type="http://schemas.openxmlformats.org/officeDocument/2006/relationships/customXml" Target="../ink/ink472.xml"/><Relationship Id="rId5" Type="http://schemas.openxmlformats.org/officeDocument/2006/relationships/image" Target="../media/image431.png"/><Relationship Id="rId61" Type="http://schemas.openxmlformats.org/officeDocument/2006/relationships/image" Target="../media/image459.png"/><Relationship Id="rId19" Type="http://schemas.openxmlformats.org/officeDocument/2006/relationships/image" Target="../media/image438.png"/><Relationship Id="rId14" Type="http://schemas.openxmlformats.org/officeDocument/2006/relationships/customXml" Target="../ink/ink446.xml"/><Relationship Id="rId22" Type="http://schemas.openxmlformats.org/officeDocument/2006/relationships/customXml" Target="../ink/ink450.xml"/><Relationship Id="rId27" Type="http://schemas.openxmlformats.org/officeDocument/2006/relationships/image" Target="../media/image442.png"/><Relationship Id="rId30" Type="http://schemas.openxmlformats.org/officeDocument/2006/relationships/customXml" Target="../ink/ink454.xml"/><Relationship Id="rId35" Type="http://schemas.openxmlformats.org/officeDocument/2006/relationships/image" Target="../media/image446.png"/><Relationship Id="rId43" Type="http://schemas.openxmlformats.org/officeDocument/2006/relationships/image" Target="../media/image450.png"/><Relationship Id="rId48" Type="http://schemas.openxmlformats.org/officeDocument/2006/relationships/customXml" Target="../ink/ink463.xml"/><Relationship Id="rId56" Type="http://schemas.openxmlformats.org/officeDocument/2006/relationships/customXml" Target="../ink/ink467.xml"/><Relationship Id="rId64" Type="http://schemas.openxmlformats.org/officeDocument/2006/relationships/customXml" Target="../ink/ink471.xml"/><Relationship Id="rId69" Type="http://schemas.openxmlformats.org/officeDocument/2006/relationships/image" Target="../media/image463.png"/><Relationship Id="rId8" Type="http://schemas.openxmlformats.org/officeDocument/2006/relationships/customXml" Target="../ink/ink443.xml"/><Relationship Id="rId51" Type="http://schemas.openxmlformats.org/officeDocument/2006/relationships/image" Target="../media/image454.png"/><Relationship Id="rId3" Type="http://schemas.openxmlformats.org/officeDocument/2006/relationships/image" Target="../media/image430.png"/><Relationship Id="rId12" Type="http://schemas.openxmlformats.org/officeDocument/2006/relationships/customXml" Target="../ink/ink445.xml"/><Relationship Id="rId17" Type="http://schemas.openxmlformats.org/officeDocument/2006/relationships/image" Target="../media/image437.png"/><Relationship Id="rId25" Type="http://schemas.openxmlformats.org/officeDocument/2006/relationships/image" Target="../media/image441.png"/><Relationship Id="rId33" Type="http://schemas.openxmlformats.org/officeDocument/2006/relationships/image" Target="../media/image445.png"/><Relationship Id="rId38" Type="http://schemas.openxmlformats.org/officeDocument/2006/relationships/customXml" Target="../ink/ink458.xml"/><Relationship Id="rId46" Type="http://schemas.openxmlformats.org/officeDocument/2006/relationships/customXml" Target="../ink/ink462.xml"/><Relationship Id="rId59" Type="http://schemas.openxmlformats.org/officeDocument/2006/relationships/image" Target="../media/image458.png"/><Relationship Id="rId67" Type="http://schemas.openxmlformats.org/officeDocument/2006/relationships/image" Target="../media/image462.png"/><Relationship Id="rId20" Type="http://schemas.openxmlformats.org/officeDocument/2006/relationships/customXml" Target="../ink/ink449.xml"/><Relationship Id="rId41" Type="http://schemas.openxmlformats.org/officeDocument/2006/relationships/image" Target="../media/image449.png"/><Relationship Id="rId54" Type="http://schemas.openxmlformats.org/officeDocument/2006/relationships/customXml" Target="../ink/ink466.xml"/><Relationship Id="rId62" Type="http://schemas.openxmlformats.org/officeDocument/2006/relationships/customXml" Target="../ink/ink470.xml"/><Relationship Id="rId1" Type="http://schemas.openxmlformats.org/officeDocument/2006/relationships/slideLayout" Target="../slideLayouts/slideLayout7.xml"/><Relationship Id="rId6" Type="http://schemas.openxmlformats.org/officeDocument/2006/relationships/customXml" Target="../ink/ink442.xml"/><Relationship Id="rId15" Type="http://schemas.openxmlformats.org/officeDocument/2006/relationships/image" Target="../media/image436.png"/><Relationship Id="rId23" Type="http://schemas.openxmlformats.org/officeDocument/2006/relationships/image" Target="../media/image440.png"/><Relationship Id="rId28" Type="http://schemas.openxmlformats.org/officeDocument/2006/relationships/customXml" Target="../ink/ink453.xml"/><Relationship Id="rId36" Type="http://schemas.openxmlformats.org/officeDocument/2006/relationships/customXml" Target="../ink/ink457.xml"/><Relationship Id="rId49" Type="http://schemas.openxmlformats.org/officeDocument/2006/relationships/image" Target="../media/image453.png"/><Relationship Id="rId57" Type="http://schemas.openxmlformats.org/officeDocument/2006/relationships/image" Target="../media/image457.png"/><Relationship Id="rId10" Type="http://schemas.openxmlformats.org/officeDocument/2006/relationships/customXml" Target="../ink/ink444.xml"/><Relationship Id="rId31" Type="http://schemas.openxmlformats.org/officeDocument/2006/relationships/image" Target="../media/image444.png"/><Relationship Id="rId44" Type="http://schemas.openxmlformats.org/officeDocument/2006/relationships/customXml" Target="../ink/ink461.xml"/><Relationship Id="rId52" Type="http://schemas.openxmlformats.org/officeDocument/2006/relationships/customXml" Target="../ink/ink465.xml"/><Relationship Id="rId60" Type="http://schemas.openxmlformats.org/officeDocument/2006/relationships/customXml" Target="../ink/ink469.xml"/><Relationship Id="rId65" Type="http://schemas.openxmlformats.org/officeDocument/2006/relationships/image" Target="../media/image461.png"/><Relationship Id="rId4" Type="http://schemas.openxmlformats.org/officeDocument/2006/relationships/customXml" Target="../ink/ink441.xml"/><Relationship Id="rId9" Type="http://schemas.openxmlformats.org/officeDocument/2006/relationships/image" Target="../media/image433.png"/><Relationship Id="rId13" Type="http://schemas.openxmlformats.org/officeDocument/2006/relationships/image" Target="../media/image435.png"/><Relationship Id="rId18" Type="http://schemas.openxmlformats.org/officeDocument/2006/relationships/customXml" Target="../ink/ink448.xml"/><Relationship Id="rId39" Type="http://schemas.openxmlformats.org/officeDocument/2006/relationships/image" Target="../media/image448.png"/><Relationship Id="rId34" Type="http://schemas.openxmlformats.org/officeDocument/2006/relationships/customXml" Target="../ink/ink456.xml"/><Relationship Id="rId50" Type="http://schemas.openxmlformats.org/officeDocument/2006/relationships/customXml" Target="../ink/ink464.xml"/><Relationship Id="rId55" Type="http://schemas.openxmlformats.org/officeDocument/2006/relationships/image" Target="../media/image4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68.png"/><Relationship Id="rId13" Type="http://schemas.openxmlformats.org/officeDocument/2006/relationships/customXml" Target="../ink/ink478.xml"/><Relationship Id="rId3" Type="http://schemas.openxmlformats.org/officeDocument/2006/relationships/image" Target="../media/image465.jpeg"/><Relationship Id="rId7" Type="http://schemas.openxmlformats.org/officeDocument/2006/relationships/customXml" Target="../ink/ink475.xml"/><Relationship Id="rId12" Type="http://schemas.openxmlformats.org/officeDocument/2006/relationships/image" Target="../media/image470.png"/><Relationship Id="rId2" Type="http://schemas.openxmlformats.org/officeDocument/2006/relationships/image" Target="../media/image464.jpeg"/><Relationship Id="rId1" Type="http://schemas.openxmlformats.org/officeDocument/2006/relationships/slideLayout" Target="../slideLayouts/slideLayout2.xml"/><Relationship Id="rId6" Type="http://schemas.openxmlformats.org/officeDocument/2006/relationships/image" Target="../media/image467.png"/><Relationship Id="rId11" Type="http://schemas.openxmlformats.org/officeDocument/2006/relationships/customXml" Target="../ink/ink477.xml"/><Relationship Id="rId5" Type="http://schemas.openxmlformats.org/officeDocument/2006/relationships/customXml" Target="../ink/ink474.xml"/><Relationship Id="rId10" Type="http://schemas.openxmlformats.org/officeDocument/2006/relationships/image" Target="../media/image469.png"/><Relationship Id="rId4" Type="http://schemas.openxmlformats.org/officeDocument/2006/relationships/image" Target="../media/image466.jpeg"/><Relationship Id="rId9" Type="http://schemas.openxmlformats.org/officeDocument/2006/relationships/customXml" Target="../ink/ink476.xml"/><Relationship Id="rId14" Type="http://schemas.openxmlformats.org/officeDocument/2006/relationships/image" Target="../media/image471.png"/></Relationships>
</file>

<file path=ppt/slides/_rels/slide21.xml.rels><?xml version="1.0" encoding="UTF-8" standalone="yes"?>
<Relationships xmlns="http://schemas.openxmlformats.org/package/2006/relationships"><Relationship Id="rId2" Type="http://schemas.openxmlformats.org/officeDocument/2006/relationships/image" Target="../media/image47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6.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7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8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82.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8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8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9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9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2.png"/><Relationship Id="rId2" Type="http://schemas.openxmlformats.org/officeDocument/2006/relationships/image" Target="../media/image50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04.jpeg"/><Relationship Id="rId2" Type="http://schemas.openxmlformats.org/officeDocument/2006/relationships/image" Target="../media/image50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6.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07.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08.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0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10.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11.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13.jpeg"/><Relationship Id="rId2" Type="http://schemas.openxmlformats.org/officeDocument/2006/relationships/image" Target="../media/image51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15.jpeg"/><Relationship Id="rId2" Type="http://schemas.openxmlformats.org/officeDocument/2006/relationships/image" Target="../media/image5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17.jpeg"/><Relationship Id="rId2" Type="http://schemas.openxmlformats.org/officeDocument/2006/relationships/image" Target="../media/image51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18.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1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2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2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2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23.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24.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2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28.jpeg"/><Relationship Id="rId2" Type="http://schemas.openxmlformats.org/officeDocument/2006/relationships/image" Target="../media/image52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30.jpeg"/><Relationship Id="rId2" Type="http://schemas.openxmlformats.org/officeDocument/2006/relationships/image" Target="../media/image52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532.png"/><Relationship Id="rId2" Type="http://schemas.openxmlformats.org/officeDocument/2006/relationships/image" Target="../media/image531.gi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34.jpeg"/><Relationship Id="rId2" Type="http://schemas.openxmlformats.org/officeDocument/2006/relationships/image" Target="../media/image53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35.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37.jpeg"/><Relationship Id="rId2" Type="http://schemas.openxmlformats.org/officeDocument/2006/relationships/image" Target="../media/image536.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38.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39.gi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542.jpeg"/><Relationship Id="rId2" Type="http://schemas.openxmlformats.org/officeDocument/2006/relationships/image" Target="../media/image54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44.png"/><Relationship Id="rId2" Type="http://schemas.openxmlformats.org/officeDocument/2006/relationships/image" Target="../media/image543.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a:extLst>
              <a:ext uri="{FF2B5EF4-FFF2-40B4-BE49-F238E27FC236}">
                <a16:creationId xmlns:a16="http://schemas.microsoft.com/office/drawing/2014/main" id="{D627E46B-8E14-0F3C-E188-4870FFEDEF83}"/>
              </a:ext>
            </a:extLst>
          </p:cNvPr>
          <p:cNvSpPr>
            <a:spLocks noGrp="1" noChangeArrowheads="1"/>
          </p:cNvSpPr>
          <p:nvPr>
            <p:ph type="title"/>
          </p:nvPr>
        </p:nvSpPr>
        <p:spPr>
          <a:xfrm>
            <a:off x="776288" y="2814638"/>
            <a:ext cx="7772400" cy="1143000"/>
          </a:xfrm>
        </p:spPr>
        <p:txBody>
          <a:bodyPr/>
          <a:lstStyle/>
          <a:p>
            <a:r>
              <a:rPr lang="en-US" altLang="it-IT" sz="5400"/>
              <a:t>Metamorphism and Metamorphic Rocks</a:t>
            </a:r>
          </a:p>
        </p:txBody>
      </p:sp>
      <p:sp>
        <p:nvSpPr>
          <p:cNvPr id="3074" name="Rectangle 3">
            <a:extLst>
              <a:ext uri="{FF2B5EF4-FFF2-40B4-BE49-F238E27FC236}">
                <a16:creationId xmlns:a16="http://schemas.microsoft.com/office/drawing/2014/main" id="{0EC330F2-A482-7AE4-84C2-56A7E77B0DEA}"/>
              </a:ext>
            </a:extLst>
          </p:cNvPr>
          <p:cNvSpPr>
            <a:spLocks noGrp="1" noChangeArrowheads="1"/>
          </p:cNvSpPr>
          <p:nvPr>
            <p:ph type="body" idx="1"/>
          </p:nvPr>
        </p:nvSpPr>
        <p:spPr/>
        <p:txBody>
          <a:bodyPr/>
          <a:lstStyle/>
          <a:p>
            <a:r>
              <a:rPr lang="en-US" altLang="it-IT"/>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A0AADBCC-FE85-BD2C-34C9-750A381B7651}"/>
              </a:ext>
            </a:extLst>
          </p:cNvPr>
          <p:cNvSpPr>
            <a:spLocks noGrp="1" noChangeArrowheads="1"/>
          </p:cNvSpPr>
          <p:nvPr>
            <p:ph type="title"/>
          </p:nvPr>
        </p:nvSpPr>
        <p:spPr/>
        <p:txBody>
          <a:bodyPr/>
          <a:lstStyle/>
          <a:p>
            <a:r>
              <a:rPr lang="en-US" altLang="it-IT"/>
              <a:t>Factors influencing Metamorphism</a:t>
            </a:r>
          </a:p>
        </p:txBody>
      </p:sp>
      <p:sp>
        <p:nvSpPr>
          <p:cNvPr id="12290" name="Rectangle 3">
            <a:extLst>
              <a:ext uri="{FF2B5EF4-FFF2-40B4-BE49-F238E27FC236}">
                <a16:creationId xmlns:a16="http://schemas.microsoft.com/office/drawing/2014/main" id="{457140EC-94D5-376D-17F7-7C42949B57C5}"/>
              </a:ext>
            </a:extLst>
          </p:cNvPr>
          <p:cNvSpPr>
            <a:spLocks noGrp="1" noChangeArrowheads="1"/>
          </p:cNvSpPr>
          <p:nvPr>
            <p:ph type="body" idx="1"/>
          </p:nvPr>
        </p:nvSpPr>
        <p:spPr>
          <a:xfrm>
            <a:off x="252413" y="1803400"/>
            <a:ext cx="8662987" cy="1787525"/>
          </a:xfrm>
        </p:spPr>
        <p:txBody>
          <a:bodyPr/>
          <a:lstStyle/>
          <a:p>
            <a:r>
              <a:rPr lang="en-US" altLang="it-IT">
                <a:solidFill>
                  <a:srgbClr val="CC0000"/>
                </a:solidFill>
              </a:rPr>
              <a:t>Temperature</a:t>
            </a:r>
          </a:p>
          <a:p>
            <a:pPr lvl="1"/>
            <a:r>
              <a:rPr lang="en-US" altLang="it-IT"/>
              <a:t>below about 200</a:t>
            </a:r>
            <a:r>
              <a:rPr lang="en-US" altLang="it-IT" baseline="30000"/>
              <a:t>o</a:t>
            </a:r>
            <a:r>
              <a:rPr lang="en-US" altLang="it-IT"/>
              <a:t>C, most minerals are stable (little or no metamorphism)</a:t>
            </a:r>
          </a:p>
        </p:txBody>
      </p:sp>
      <p:sp>
        <p:nvSpPr>
          <p:cNvPr id="12291" name="Rectangle 4">
            <a:extLst>
              <a:ext uri="{FF2B5EF4-FFF2-40B4-BE49-F238E27FC236}">
                <a16:creationId xmlns:a16="http://schemas.microsoft.com/office/drawing/2014/main" id="{40E4B538-8E35-D2E4-C85B-540722A87DF3}"/>
              </a:ext>
            </a:extLst>
          </p:cNvPr>
          <p:cNvSpPr>
            <a:spLocks noChangeArrowheads="1"/>
          </p:cNvSpPr>
          <p:nvPr/>
        </p:nvSpPr>
        <p:spPr bwMode="auto">
          <a:xfrm>
            <a:off x="236538" y="3563938"/>
            <a:ext cx="8662987" cy="1217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lvl="1"/>
            <a:r>
              <a:rPr lang="en-US" altLang="it-IT"/>
              <a:t>above 200</a:t>
            </a:r>
            <a:r>
              <a:rPr lang="en-US" altLang="it-IT" baseline="30000"/>
              <a:t>o</a:t>
            </a:r>
            <a:r>
              <a:rPr lang="en-US" altLang="it-IT"/>
              <a:t>C, reaction rate increases as temperature increases, new minerals begin to form</a:t>
            </a:r>
          </a:p>
        </p:txBody>
      </p:sp>
      <p:sp>
        <p:nvSpPr>
          <p:cNvPr id="12292" name="Rectangle 5">
            <a:extLst>
              <a:ext uri="{FF2B5EF4-FFF2-40B4-BE49-F238E27FC236}">
                <a16:creationId xmlns:a16="http://schemas.microsoft.com/office/drawing/2014/main" id="{24DBE843-6CD2-FD6E-06A7-3E354195C9CC}"/>
              </a:ext>
            </a:extLst>
          </p:cNvPr>
          <p:cNvSpPr>
            <a:spLocks noChangeArrowheads="1"/>
          </p:cNvSpPr>
          <p:nvPr/>
        </p:nvSpPr>
        <p:spPr bwMode="auto">
          <a:xfrm>
            <a:off x="239713" y="5148263"/>
            <a:ext cx="8662987" cy="118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lvl="1"/>
            <a:r>
              <a:rPr lang="en-US" altLang="it-IT"/>
              <a:t>above 600</a:t>
            </a:r>
            <a:r>
              <a:rPr lang="en-US" altLang="it-IT" baseline="30000"/>
              <a:t>o</a:t>
            </a:r>
            <a:r>
              <a:rPr lang="en-US" altLang="it-IT"/>
              <a:t>C, some minerals begin to melt (transition to igneous rocks)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EC59C3E0-5CE9-038D-5D7F-C6256C54CF18}"/>
              </a:ext>
            </a:extLst>
          </p:cNvPr>
          <p:cNvSpPr>
            <a:spLocks noGrp="1" noChangeArrowheads="1"/>
          </p:cNvSpPr>
          <p:nvPr>
            <p:ph type="title" idx="4294967295"/>
          </p:nvPr>
        </p:nvSpPr>
        <p:spPr/>
        <p:txBody>
          <a:bodyPr/>
          <a:lstStyle/>
          <a:p>
            <a:r>
              <a:rPr lang="en-US" altLang="it-IT"/>
              <a:t>Sillimanite</a:t>
            </a:r>
          </a:p>
        </p:txBody>
      </p:sp>
      <p:pic>
        <p:nvPicPr>
          <p:cNvPr id="104450" name="Picture 3">
            <a:extLst>
              <a:ext uri="{FF2B5EF4-FFF2-40B4-BE49-F238E27FC236}">
                <a16:creationId xmlns:a16="http://schemas.microsoft.com/office/drawing/2014/main" id="{2014E506-8EB2-190E-92F8-B7454ED4B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a:extLst>
              <a:ext uri="{FF2B5EF4-FFF2-40B4-BE49-F238E27FC236}">
                <a16:creationId xmlns:a16="http://schemas.microsoft.com/office/drawing/2014/main" id="{A9C8E009-F4CB-06E4-CEF1-CBA6F9E204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286000"/>
            <a:ext cx="5715000" cy="376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7EB4F768-9C2A-5040-6C0D-28991E44AA09}"/>
              </a:ext>
            </a:extLst>
          </p:cNvPr>
          <p:cNvSpPr>
            <a:spLocks noGrp="1" noChangeArrowheads="1"/>
          </p:cNvSpPr>
          <p:nvPr>
            <p:ph type="title" idx="4294967295"/>
          </p:nvPr>
        </p:nvSpPr>
        <p:spPr>
          <a:xfrm>
            <a:off x="685800" y="304800"/>
            <a:ext cx="7772400" cy="1143000"/>
          </a:xfrm>
        </p:spPr>
        <p:txBody>
          <a:bodyPr/>
          <a:lstStyle/>
          <a:p>
            <a:r>
              <a:rPr lang="en-US" altLang="it-IT"/>
              <a:t>Gibbs Phase Rule</a:t>
            </a:r>
          </a:p>
        </p:txBody>
      </p:sp>
      <p:pic>
        <p:nvPicPr>
          <p:cNvPr id="105474" name="Picture 3">
            <a:extLst>
              <a:ext uri="{FF2B5EF4-FFF2-40B4-BE49-F238E27FC236}">
                <a16:creationId xmlns:a16="http://schemas.microsoft.com/office/drawing/2014/main" id="{B90170E8-BD50-48B5-7FBD-2A2026D49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47800"/>
            <a:ext cx="382905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4">
            <a:extLst>
              <a:ext uri="{FF2B5EF4-FFF2-40B4-BE49-F238E27FC236}">
                <a16:creationId xmlns:a16="http://schemas.microsoft.com/office/drawing/2014/main" id="{47EE8D33-8047-235D-4B5D-258AD8B9E234}"/>
              </a:ext>
            </a:extLst>
          </p:cNvPr>
          <p:cNvSpPr>
            <a:spLocks noChangeArrowheads="1"/>
          </p:cNvSpPr>
          <p:nvPr/>
        </p:nvSpPr>
        <p:spPr bwMode="auto">
          <a:xfrm>
            <a:off x="381000" y="2057400"/>
            <a:ext cx="402907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000">
                <a:solidFill>
                  <a:srgbClr val="000000"/>
                </a:solidFill>
                <a:latin typeface="Times New Roman" panose="02020603050405020304" pitchFamily="18" charset="0"/>
              </a:rPr>
              <a:t>Gibbs phase rule</a:t>
            </a:r>
            <a:endParaRPr lang="en-US" altLang="it-IT" sz="2000" b="0">
              <a:solidFill>
                <a:srgbClr val="000000"/>
              </a:solidFill>
              <a:latin typeface="Times New Roman" panose="02020603050405020304" pitchFamily="18" charset="0"/>
            </a:endParaRPr>
          </a:p>
          <a:p>
            <a:pPr>
              <a:spcBef>
                <a:spcPct val="0"/>
              </a:spcBef>
            </a:pPr>
            <a:endParaRPr lang="en-US" altLang="it-IT" sz="2000" b="0">
              <a:solidFill>
                <a:srgbClr val="000000"/>
              </a:solidFill>
              <a:latin typeface="Times New Roman" panose="02020603050405020304" pitchFamily="18" charset="0"/>
            </a:endParaRPr>
          </a:p>
          <a:p>
            <a:pPr>
              <a:spcBef>
                <a:spcPct val="0"/>
              </a:spcBef>
            </a:pPr>
            <a:r>
              <a:rPr lang="en-US" altLang="it-IT" sz="2000" b="0">
                <a:solidFill>
                  <a:srgbClr val="000000"/>
                </a:solidFill>
                <a:latin typeface="Times New Roman" panose="02020603050405020304" pitchFamily="18" charset="0"/>
              </a:rPr>
              <a:t>f = c - p + 2</a:t>
            </a:r>
          </a:p>
          <a:p>
            <a:pPr>
              <a:spcBef>
                <a:spcPct val="0"/>
              </a:spcBef>
            </a:pPr>
            <a:endParaRPr lang="en-US" altLang="it-IT" sz="2000" b="0">
              <a:solidFill>
                <a:srgbClr val="000000"/>
              </a:solidFill>
              <a:latin typeface="Times New Roman" panose="02020603050405020304" pitchFamily="18" charset="0"/>
            </a:endParaRPr>
          </a:p>
          <a:p>
            <a:pPr>
              <a:spcBef>
                <a:spcPct val="0"/>
              </a:spcBef>
            </a:pPr>
            <a:endParaRPr lang="en-US" altLang="it-IT" sz="2000" b="0">
              <a:solidFill>
                <a:srgbClr val="000000"/>
              </a:solidFill>
              <a:latin typeface="Times New Roman" panose="02020603050405020304" pitchFamily="18" charset="0"/>
            </a:endParaRPr>
          </a:p>
          <a:p>
            <a:pPr>
              <a:spcBef>
                <a:spcPct val="0"/>
              </a:spcBef>
            </a:pPr>
            <a:r>
              <a:rPr lang="en-US" altLang="it-IT" sz="2000" b="0">
                <a:solidFill>
                  <a:srgbClr val="000000"/>
                </a:solidFill>
                <a:latin typeface="Times New Roman" panose="02020603050405020304" pitchFamily="18" charset="0"/>
              </a:rPr>
              <a:t>where:</a:t>
            </a:r>
          </a:p>
          <a:p>
            <a:pPr>
              <a:spcBef>
                <a:spcPct val="0"/>
              </a:spcBef>
            </a:pPr>
            <a:endParaRPr lang="en-US" altLang="it-IT" sz="2000" b="0">
              <a:solidFill>
                <a:srgbClr val="000000"/>
              </a:solidFill>
              <a:latin typeface="Times New Roman" panose="02020603050405020304" pitchFamily="18" charset="0"/>
            </a:endParaRPr>
          </a:p>
          <a:p>
            <a:pPr>
              <a:spcBef>
                <a:spcPct val="0"/>
              </a:spcBef>
            </a:pPr>
            <a:r>
              <a:rPr lang="en-US" altLang="it-IT" sz="2000" b="0">
                <a:solidFill>
                  <a:srgbClr val="000000"/>
                </a:solidFill>
                <a:latin typeface="Times New Roman" panose="02020603050405020304" pitchFamily="18" charset="0"/>
              </a:rPr>
              <a:t>*	p = number of phases </a:t>
            </a:r>
          </a:p>
          <a:p>
            <a:pPr>
              <a:spcBef>
                <a:spcPct val="0"/>
              </a:spcBef>
            </a:pPr>
            <a:r>
              <a:rPr lang="en-US" altLang="it-IT" sz="2000" b="0">
                <a:solidFill>
                  <a:srgbClr val="000000"/>
                </a:solidFill>
                <a:latin typeface="Times" charset="0"/>
              </a:rPr>
              <a:t>*	f = the variance or number of degrees of freedom in the system </a:t>
            </a:r>
            <a:endParaRPr lang="en-US" altLang="it-IT" sz="2000" b="0" baseline="30000">
              <a:solidFill>
                <a:srgbClr val="000000"/>
              </a:solidFill>
              <a:latin typeface="Times" charset="0"/>
            </a:endParaRPr>
          </a:p>
          <a:p>
            <a:pPr>
              <a:spcBef>
                <a:spcPct val="0"/>
              </a:spcBef>
            </a:pPr>
            <a:r>
              <a:rPr lang="en-US" altLang="it-IT" sz="2000" b="0">
                <a:solidFill>
                  <a:srgbClr val="000000"/>
                </a:solidFill>
                <a:latin typeface="Times New Roman" panose="02020603050405020304" pitchFamily="18" charset="0"/>
              </a:rPr>
              <a:t>*	c = number of components</a:t>
            </a:r>
            <a:r>
              <a:rPr lang="en-US" altLang="it-IT" sz="2400" b="0">
                <a:solidFill>
                  <a:srgbClr val="000000"/>
                </a:solidFill>
                <a:latin typeface="Times New Roman" panose="02020603050405020304" pitchFamily="18" charset="0"/>
              </a:rPr>
              <a:t> </a:t>
            </a:r>
          </a:p>
          <a:p>
            <a:pPr>
              <a:spcBef>
                <a:spcPct val="0"/>
              </a:spcBef>
            </a:pPr>
            <a:endParaRPr lang="en-US" altLang="it-IT" sz="2400" b="0">
              <a:latin typeface="Times"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2576F791-6B18-F904-F189-87DD240D0EE1}"/>
              </a:ext>
            </a:extLst>
          </p:cNvPr>
          <p:cNvSpPr>
            <a:spLocks noGrp="1" noChangeArrowheads="1"/>
          </p:cNvSpPr>
          <p:nvPr>
            <p:ph type="title" idx="4294967295"/>
          </p:nvPr>
        </p:nvSpPr>
        <p:spPr/>
        <p:txBody>
          <a:bodyPr/>
          <a:lstStyle/>
          <a:p>
            <a:r>
              <a:rPr lang="en-US" altLang="it-IT"/>
              <a:t>The Al</a:t>
            </a:r>
            <a:r>
              <a:rPr lang="en-US" altLang="it-IT" baseline="-25000"/>
              <a:t>2</a:t>
            </a:r>
            <a:r>
              <a:rPr lang="en-US" altLang="it-IT"/>
              <a:t>SiO</a:t>
            </a:r>
            <a:r>
              <a:rPr lang="en-US" altLang="it-IT" baseline="-25000"/>
              <a:t>5</a:t>
            </a:r>
            <a:r>
              <a:rPr lang="en-US" altLang="it-IT"/>
              <a:t> Phase Diagram</a:t>
            </a:r>
          </a:p>
        </p:txBody>
      </p:sp>
      <p:pic>
        <p:nvPicPr>
          <p:cNvPr id="106498" name="Picture 3">
            <a:extLst>
              <a:ext uri="{FF2B5EF4-FFF2-40B4-BE49-F238E27FC236}">
                <a16:creationId xmlns:a16="http://schemas.microsoft.com/office/drawing/2014/main" id="{465EABDD-6467-4ED0-85E7-25005F50BF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2">
            <a:extLst>
              <a:ext uri="{FF2B5EF4-FFF2-40B4-BE49-F238E27FC236}">
                <a16:creationId xmlns:a16="http://schemas.microsoft.com/office/drawing/2014/main" id="{84F8E1B5-E9AC-29B4-16FC-F9340AF910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44000"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2" name="Text Box 3">
            <a:extLst>
              <a:ext uri="{FF2B5EF4-FFF2-40B4-BE49-F238E27FC236}">
                <a16:creationId xmlns:a16="http://schemas.microsoft.com/office/drawing/2014/main" id="{34DD32D9-9448-9DF9-129F-4702CE262213}"/>
              </a:ext>
            </a:extLst>
          </p:cNvPr>
          <p:cNvSpPr txBox="1">
            <a:spLocks noChangeArrowheads="1"/>
          </p:cNvSpPr>
          <p:nvPr/>
        </p:nvSpPr>
        <p:spPr bwMode="auto">
          <a:xfrm>
            <a:off x="1752600" y="228600"/>
            <a:ext cx="67532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a:latin typeface="Times" charset="0"/>
              </a:rPr>
              <a:t>Index Minerals in metamorphic rocks</a:t>
            </a:r>
          </a:p>
        </p:txBody>
      </p:sp>
      <p:sp>
        <p:nvSpPr>
          <p:cNvPr id="107523" name="Text Box 4">
            <a:extLst>
              <a:ext uri="{FF2B5EF4-FFF2-40B4-BE49-F238E27FC236}">
                <a16:creationId xmlns:a16="http://schemas.microsoft.com/office/drawing/2014/main" id="{397254B2-0078-4732-893E-139B2F28EAEB}"/>
              </a:ext>
            </a:extLst>
          </p:cNvPr>
          <p:cNvSpPr txBox="1">
            <a:spLocks noChangeArrowheads="1"/>
          </p:cNvSpPr>
          <p:nvPr/>
        </p:nvSpPr>
        <p:spPr bwMode="auto">
          <a:xfrm>
            <a:off x="1127125" y="5570538"/>
            <a:ext cx="18415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endParaRPr lang="it-IT" altLang="it-IT" b="0">
              <a:latin typeface="Tahoma" panose="020B0604030504040204" pitchFamily="34" charset="0"/>
            </a:endParaRPr>
          </a:p>
        </p:txBody>
      </p:sp>
      <p:sp>
        <p:nvSpPr>
          <p:cNvPr id="107524" name="Text Box 5">
            <a:extLst>
              <a:ext uri="{FF2B5EF4-FFF2-40B4-BE49-F238E27FC236}">
                <a16:creationId xmlns:a16="http://schemas.microsoft.com/office/drawing/2014/main" id="{D58139BE-D55D-D7F9-DC14-650EAC33A663}"/>
              </a:ext>
            </a:extLst>
          </p:cNvPr>
          <p:cNvSpPr txBox="1">
            <a:spLocks noChangeArrowheads="1"/>
          </p:cNvSpPr>
          <p:nvPr/>
        </p:nvSpPr>
        <p:spPr bwMode="auto">
          <a:xfrm>
            <a:off x="974725" y="6308725"/>
            <a:ext cx="6421438"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000" b="0">
                <a:latin typeface="Tahoma" panose="020B0604030504040204" pitchFamily="34" charset="0"/>
              </a:rPr>
              <a:t>Note Quartz and Feldspar are not index minerals: Why?</a:t>
            </a:r>
          </a:p>
        </p:txBody>
      </p:sp>
      <p:sp>
        <p:nvSpPr>
          <p:cNvPr id="107525" name="Text Box 6">
            <a:extLst>
              <a:ext uri="{FF2B5EF4-FFF2-40B4-BE49-F238E27FC236}">
                <a16:creationId xmlns:a16="http://schemas.microsoft.com/office/drawing/2014/main" id="{C115C69D-613D-0CB7-D485-9655C3DE1168}"/>
              </a:ext>
            </a:extLst>
          </p:cNvPr>
          <p:cNvSpPr txBox="1">
            <a:spLocks noChangeArrowheads="1"/>
          </p:cNvSpPr>
          <p:nvPr/>
        </p:nvSpPr>
        <p:spPr bwMode="auto">
          <a:xfrm>
            <a:off x="381000" y="-31750"/>
            <a:ext cx="1447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1600" b="0">
                <a:solidFill>
                  <a:srgbClr val="000000"/>
                </a:solidFill>
                <a:latin typeface="Times New Roman" panose="02020603050405020304" pitchFamily="18" charset="0"/>
              </a:rPr>
              <a:t>Note Temperature gradient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1189E7B7-5F58-8964-EA04-39956374E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4343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3">
            <a:extLst>
              <a:ext uri="{FF2B5EF4-FFF2-40B4-BE49-F238E27FC236}">
                <a16:creationId xmlns:a16="http://schemas.microsoft.com/office/drawing/2014/main" id="{0F8B8FBE-76A1-AF65-9E9E-30499A6B4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429000"/>
            <a:ext cx="4318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Rectangle 4">
            <a:extLst>
              <a:ext uri="{FF2B5EF4-FFF2-40B4-BE49-F238E27FC236}">
                <a16:creationId xmlns:a16="http://schemas.microsoft.com/office/drawing/2014/main" id="{0E58CDAE-EBF2-F9B2-8050-E8DA4E4BC611}"/>
              </a:ext>
            </a:extLst>
          </p:cNvPr>
          <p:cNvSpPr>
            <a:spLocks noChangeArrowheads="1"/>
          </p:cNvSpPr>
          <p:nvPr/>
        </p:nvSpPr>
        <p:spPr bwMode="auto">
          <a:xfrm>
            <a:off x="5270500" y="1447800"/>
            <a:ext cx="38735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800" b="0">
                <a:solidFill>
                  <a:schemeClr val="bg1"/>
                </a:solidFill>
                <a:latin typeface="Times" charset="0"/>
              </a:rPr>
              <a:t>Greenschist Hand Sample</a:t>
            </a:r>
          </a:p>
        </p:txBody>
      </p:sp>
      <p:sp>
        <p:nvSpPr>
          <p:cNvPr id="108549" name="Rectangle 5">
            <a:extLst>
              <a:ext uri="{FF2B5EF4-FFF2-40B4-BE49-F238E27FC236}">
                <a16:creationId xmlns:a16="http://schemas.microsoft.com/office/drawing/2014/main" id="{C7DC2568-0C49-AF5B-55EE-D40F075FEEEB}"/>
              </a:ext>
            </a:extLst>
          </p:cNvPr>
          <p:cNvSpPr>
            <a:spLocks noChangeArrowheads="1"/>
          </p:cNvSpPr>
          <p:nvPr/>
        </p:nvSpPr>
        <p:spPr bwMode="auto">
          <a:xfrm>
            <a:off x="5270500" y="4876800"/>
            <a:ext cx="3775075" cy="88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800" b="0">
                <a:solidFill>
                  <a:schemeClr val="bg1"/>
                </a:solidFill>
                <a:latin typeface="Times" charset="0"/>
              </a:rPr>
              <a:t>Greenschist Thin Section</a:t>
            </a:r>
          </a:p>
          <a:p>
            <a:pPr eaLnBrk="1" hangingPunct="1">
              <a:spcBef>
                <a:spcPct val="0"/>
              </a:spcBef>
            </a:pPr>
            <a:r>
              <a:rPr lang="en-US" altLang="it-IT" sz="2400" b="0">
                <a:solidFill>
                  <a:schemeClr val="accent1"/>
                </a:solidFill>
                <a:latin typeface="Tahoma" panose="020B0604030504040204" pitchFamily="34" charset="0"/>
              </a:rPr>
              <a:t>Chl-Ep</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9570" name="Picture 2">
            <a:extLst>
              <a:ext uri="{FF2B5EF4-FFF2-40B4-BE49-F238E27FC236}">
                <a16:creationId xmlns:a16="http://schemas.microsoft.com/office/drawing/2014/main" id="{AF041538-24F5-A86A-1094-6EB185E8E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82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3">
            <a:extLst>
              <a:ext uri="{FF2B5EF4-FFF2-40B4-BE49-F238E27FC236}">
                <a16:creationId xmlns:a16="http://schemas.microsoft.com/office/drawing/2014/main" id="{7E43D254-1346-E131-1C0D-D4A010D91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0"/>
            <a:ext cx="4543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4">
            <a:extLst>
              <a:ext uri="{FF2B5EF4-FFF2-40B4-BE49-F238E27FC236}">
                <a16:creationId xmlns:a16="http://schemas.microsoft.com/office/drawing/2014/main" id="{E48F5E7F-4CEB-3BA3-A52B-AC3E90C7D8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89463"/>
            <a:ext cx="31242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5">
            <a:extLst>
              <a:ext uri="{FF2B5EF4-FFF2-40B4-BE49-F238E27FC236}">
                <a16:creationId xmlns:a16="http://schemas.microsoft.com/office/drawing/2014/main" id="{6E044C61-388D-074C-DE86-C875156B0B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60750"/>
            <a:ext cx="38100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Rectangle 6">
            <a:extLst>
              <a:ext uri="{FF2B5EF4-FFF2-40B4-BE49-F238E27FC236}">
                <a16:creationId xmlns:a16="http://schemas.microsoft.com/office/drawing/2014/main" id="{A008BB7B-B149-19FA-559F-45DE5FBACECA}"/>
              </a:ext>
            </a:extLst>
          </p:cNvPr>
          <p:cNvSpPr>
            <a:spLocks noChangeArrowheads="1"/>
          </p:cNvSpPr>
          <p:nvPr/>
        </p:nvSpPr>
        <p:spPr bwMode="auto">
          <a:xfrm>
            <a:off x="4419600" y="5029200"/>
            <a:ext cx="10541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800" b="0">
                <a:solidFill>
                  <a:schemeClr val="bg1"/>
                </a:solidFill>
                <a:latin typeface="Times" charset="0"/>
              </a:rPr>
              <a:t>Mica</a:t>
            </a:r>
          </a:p>
          <a:p>
            <a:pPr eaLnBrk="1" hangingPunct="1">
              <a:spcBef>
                <a:spcPct val="0"/>
              </a:spcBef>
            </a:pPr>
            <a:r>
              <a:rPr lang="en-US" altLang="it-IT" sz="2800" b="0">
                <a:solidFill>
                  <a:schemeClr val="bg1"/>
                </a:solidFill>
                <a:latin typeface="Times" charset="0"/>
              </a:rPr>
              <a:t>Schist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a:extLst>
              <a:ext uri="{FF2B5EF4-FFF2-40B4-BE49-F238E27FC236}">
                <a16:creationId xmlns:a16="http://schemas.microsoft.com/office/drawing/2014/main" id="{6B74A37D-B20F-93E8-BD06-A258084FC02F}"/>
              </a:ext>
            </a:extLst>
          </p:cNvPr>
          <p:cNvSpPr>
            <a:spLocks noGrp="1" noChangeArrowheads="1"/>
          </p:cNvSpPr>
          <p:nvPr>
            <p:ph type="title"/>
          </p:nvPr>
        </p:nvSpPr>
        <p:spPr>
          <a:xfrm>
            <a:off x="609600" y="228600"/>
            <a:ext cx="7924800" cy="720725"/>
          </a:xfrm>
          <a:noFill/>
          <a:extLst>
            <a:ext uri="{91240B29-F687-4F45-9708-019B960494DF}">
              <a14:hiddenLine xmlns:a14="http://schemas.microsoft.com/office/drawing/2010/main" w="12700">
                <a:solidFill>
                  <a:schemeClr val="tx1"/>
                </a:solidFill>
                <a:miter lim="800000"/>
                <a:headEnd/>
                <a:tailEnd/>
              </a14:hiddenLine>
            </a:ext>
          </a:extLst>
        </p:spPr>
        <p:txBody>
          <a:bodyPr lIns="63500" tIns="25400" rIns="63500" bIns="25400" anchor="t">
            <a:spAutoFit/>
          </a:bodyPr>
          <a:lstStyle/>
          <a:p>
            <a:r>
              <a:rPr lang="en-US" altLang="it-IT" b="0"/>
              <a:t>Distinct Tectonic Environments</a:t>
            </a:r>
            <a:endParaRPr lang="en-US" altLang="it-IT" sz="4800"/>
          </a:p>
        </p:txBody>
      </p:sp>
      <p:sp>
        <p:nvSpPr>
          <p:cNvPr id="110594" name="Text Box 3">
            <a:extLst>
              <a:ext uri="{FF2B5EF4-FFF2-40B4-BE49-F238E27FC236}">
                <a16:creationId xmlns:a16="http://schemas.microsoft.com/office/drawing/2014/main" id="{8033359D-FBCD-1066-2B5D-A6F17A0285CB}"/>
              </a:ext>
            </a:extLst>
          </p:cNvPr>
          <p:cNvSpPr txBox="1">
            <a:spLocks noChangeArrowheads="1"/>
          </p:cNvSpPr>
          <p:nvPr/>
        </p:nvSpPr>
        <p:spPr bwMode="auto">
          <a:xfrm>
            <a:off x="6629400" y="6308725"/>
            <a:ext cx="170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000" b="0">
                <a:latin typeface="Times" charset="0"/>
              </a:rPr>
              <a:t>Fig. Story 9.7d</a:t>
            </a:r>
          </a:p>
        </p:txBody>
      </p:sp>
      <p:pic>
        <p:nvPicPr>
          <p:cNvPr id="110595" name="Picture 4">
            <a:extLst>
              <a:ext uri="{FF2B5EF4-FFF2-40B4-BE49-F238E27FC236}">
                <a16:creationId xmlns:a16="http://schemas.microsoft.com/office/drawing/2014/main" id="{C5451C74-5FF9-0F56-6B23-DB3F63DC0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999"/>
          <a:stretch>
            <a:fillRect/>
          </a:stretch>
        </p:blipFill>
        <p:spPr bwMode="auto">
          <a:xfrm>
            <a:off x="763588" y="1141413"/>
            <a:ext cx="7615237"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FFD9CEF6-0B52-8089-D04C-4E6E87DF5442}"/>
              </a:ext>
            </a:extLst>
          </p:cNvPr>
          <p:cNvSpPr>
            <a:spLocks noGrp="1" noChangeArrowheads="1"/>
          </p:cNvSpPr>
          <p:nvPr>
            <p:ph type="title"/>
          </p:nvPr>
        </p:nvSpPr>
        <p:spPr>
          <a:xfrm>
            <a:off x="1600200" y="304800"/>
            <a:ext cx="6096000" cy="720725"/>
          </a:xfrm>
          <a:noFill/>
          <a:extLst>
            <a:ext uri="{91240B29-F687-4F45-9708-019B960494DF}">
              <a14:hiddenLine xmlns:a14="http://schemas.microsoft.com/office/drawing/2010/main" w="12700">
                <a:solidFill>
                  <a:schemeClr val="tx1"/>
                </a:solidFill>
                <a:miter lim="800000"/>
                <a:headEnd/>
                <a:tailEnd/>
              </a14:hiddenLine>
            </a:ext>
          </a:extLst>
        </p:spPr>
        <p:txBody>
          <a:bodyPr lIns="63500" tIns="25400" rIns="63500" bIns="25400" anchor="t">
            <a:spAutoFit/>
          </a:bodyPr>
          <a:lstStyle/>
          <a:p>
            <a:r>
              <a:rPr lang="en-US" altLang="it-IT" b="0"/>
              <a:t>Zoned Garnets</a:t>
            </a:r>
            <a:endParaRPr lang="en-US" altLang="it-IT" sz="4800"/>
          </a:p>
        </p:txBody>
      </p:sp>
      <p:sp>
        <p:nvSpPr>
          <p:cNvPr id="111618" name="Rectangle 3">
            <a:extLst>
              <a:ext uri="{FF2B5EF4-FFF2-40B4-BE49-F238E27FC236}">
                <a16:creationId xmlns:a16="http://schemas.microsoft.com/office/drawing/2014/main" id="{ECC9A81E-522E-F013-D7C2-310B46B79207}"/>
              </a:ext>
            </a:extLst>
          </p:cNvPr>
          <p:cNvSpPr>
            <a:spLocks noGrp="1" noChangeArrowheads="1"/>
          </p:cNvSpPr>
          <p:nvPr>
            <p:ph type="body" idx="1"/>
          </p:nvPr>
        </p:nvSpPr>
        <p:spPr>
          <a:xfrm>
            <a:off x="628650" y="1406525"/>
            <a:ext cx="7981950" cy="457200"/>
          </a:xfrm>
          <a:noFill/>
          <a:extLst>
            <a:ext uri="{91240B29-F687-4F45-9708-019B960494DF}">
              <a14:hiddenLine xmlns:a14="http://schemas.microsoft.com/office/drawing/2010/main" w="12700">
                <a:solidFill>
                  <a:schemeClr val="tx1"/>
                </a:solidFill>
                <a:miter lim="800000"/>
                <a:headEnd/>
                <a:tailEnd/>
              </a14:hiddenLine>
            </a:ext>
          </a:extLst>
        </p:spPr>
        <p:txBody>
          <a:bodyPr lIns="63500" tIns="25400" rIns="63500" bIns="25400">
            <a:spAutoFit/>
          </a:bodyPr>
          <a:lstStyle/>
          <a:p>
            <a:pPr>
              <a:lnSpc>
                <a:spcPct val="95000"/>
              </a:lnSpc>
              <a:spcBef>
                <a:spcPct val="48000"/>
              </a:spcBef>
            </a:pPr>
            <a:r>
              <a:rPr lang="en-US" altLang="it-IT" sz="2800" b="0"/>
              <a:t>Geochemical analyses can determine composition</a:t>
            </a:r>
          </a:p>
        </p:txBody>
      </p:sp>
      <p:pic>
        <p:nvPicPr>
          <p:cNvPr id="111619" name="Picture 4">
            <a:extLst>
              <a:ext uri="{FF2B5EF4-FFF2-40B4-BE49-F238E27FC236}">
                <a16:creationId xmlns:a16="http://schemas.microsoft.com/office/drawing/2014/main" id="{6A19936A-3596-B75D-B7FF-D342D5A95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2330450"/>
            <a:ext cx="8535987"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5">
            <a:extLst>
              <a:ext uri="{FF2B5EF4-FFF2-40B4-BE49-F238E27FC236}">
                <a16:creationId xmlns:a16="http://schemas.microsoft.com/office/drawing/2014/main" id="{3E0B8BBB-BEC7-B542-15F1-845403A80E00}"/>
              </a:ext>
            </a:extLst>
          </p:cNvPr>
          <p:cNvSpPr txBox="1">
            <a:spLocks noChangeArrowheads="1"/>
          </p:cNvSpPr>
          <p:nvPr/>
        </p:nvSpPr>
        <p:spPr bwMode="auto">
          <a:xfrm>
            <a:off x="7620000" y="6115050"/>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000" b="0">
                <a:latin typeface="Times" charset="0"/>
              </a:rPr>
              <a:t>Fig. 9.9</a:t>
            </a: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0BC1E24A-F654-3E53-4800-0D7655986821}"/>
              </a:ext>
            </a:extLst>
          </p:cNvPr>
          <p:cNvSpPr>
            <a:spLocks noGrp="1" noChangeArrowheads="1"/>
          </p:cNvSpPr>
          <p:nvPr>
            <p:ph type="title" idx="4294967295"/>
          </p:nvPr>
        </p:nvSpPr>
        <p:spPr>
          <a:xfrm>
            <a:off x="685800" y="0"/>
            <a:ext cx="7772400" cy="1143000"/>
          </a:xfrm>
        </p:spPr>
        <p:txBody>
          <a:bodyPr/>
          <a:lstStyle/>
          <a:p>
            <a:r>
              <a:rPr lang="en-US" altLang="it-IT"/>
              <a:t>Metamorphic Grid</a:t>
            </a:r>
          </a:p>
        </p:txBody>
      </p:sp>
      <p:pic>
        <p:nvPicPr>
          <p:cNvPr id="112642" name="Picture 3">
            <a:extLst>
              <a:ext uri="{FF2B5EF4-FFF2-40B4-BE49-F238E27FC236}">
                <a16:creationId xmlns:a16="http://schemas.microsoft.com/office/drawing/2014/main" id="{DA0D8AEE-D873-2E2D-0291-9F1D1E98F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43000"/>
            <a:ext cx="7391400"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a:extLst>
              <a:ext uri="{FF2B5EF4-FFF2-40B4-BE49-F238E27FC236}">
                <a16:creationId xmlns:a16="http://schemas.microsoft.com/office/drawing/2014/main" id="{3259A2CC-B974-793E-5D26-7D55EF374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571500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3">
            <a:extLst>
              <a:ext uri="{FF2B5EF4-FFF2-40B4-BE49-F238E27FC236}">
                <a16:creationId xmlns:a16="http://schemas.microsoft.com/office/drawing/2014/main" id="{4D564D94-934A-0E6C-911E-28D1BA2F1851}"/>
              </a:ext>
            </a:extLst>
          </p:cNvPr>
          <p:cNvSpPr>
            <a:spLocks noGrp="1" noChangeArrowheads="1"/>
          </p:cNvSpPr>
          <p:nvPr>
            <p:ph type="title" idx="4294967295"/>
          </p:nvPr>
        </p:nvSpPr>
        <p:spPr>
          <a:xfrm>
            <a:off x="381000" y="152400"/>
            <a:ext cx="4876800" cy="1143000"/>
          </a:xfrm>
        </p:spPr>
        <p:txBody>
          <a:bodyPr/>
          <a:lstStyle/>
          <a:p>
            <a:r>
              <a:rPr lang="en-US" altLang="it-IT" u="sng"/>
              <a:t>The Grid in Color</a:t>
            </a:r>
            <a:endParaRPr lang="en-US" altLang="it-IT"/>
          </a:p>
        </p:txBody>
      </p:sp>
      <p:pic>
        <p:nvPicPr>
          <p:cNvPr id="113667" name="Picture 4">
            <a:extLst>
              <a:ext uri="{FF2B5EF4-FFF2-40B4-BE49-F238E27FC236}">
                <a16:creationId xmlns:a16="http://schemas.microsoft.com/office/drawing/2014/main" id="{EC048666-70B6-D07D-49BC-88262A6EC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3716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Rectangle 5">
            <a:extLst>
              <a:ext uri="{FF2B5EF4-FFF2-40B4-BE49-F238E27FC236}">
                <a16:creationId xmlns:a16="http://schemas.microsoft.com/office/drawing/2014/main" id="{7E90DD6F-7C78-93B5-E6CA-DD761538AE5E}"/>
              </a:ext>
            </a:extLst>
          </p:cNvPr>
          <p:cNvSpPr>
            <a:spLocks noChangeArrowheads="1"/>
          </p:cNvSpPr>
          <p:nvPr/>
        </p:nvSpPr>
        <p:spPr bwMode="auto">
          <a:xfrm>
            <a:off x="5943600" y="3962400"/>
            <a:ext cx="2895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The rock - where do you belong?</a:t>
            </a:r>
          </a:p>
          <a:p>
            <a:pPr>
              <a:spcBef>
                <a:spcPct val="0"/>
              </a:spcBef>
            </a:pPr>
            <a:r>
              <a:rPr lang="en-US" altLang="it-IT" sz="2400" b="0">
                <a:latin typeface="Times" charset="0"/>
              </a:rPr>
              <a:t>The clue is in the minerals!!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3EB3E95D-4A64-D227-B45C-793F6B0F15A3}"/>
              </a:ext>
            </a:extLst>
          </p:cNvPr>
          <p:cNvSpPr>
            <a:spLocks noGrp="1" noChangeArrowheads="1"/>
          </p:cNvSpPr>
          <p:nvPr>
            <p:ph type="title"/>
          </p:nvPr>
        </p:nvSpPr>
        <p:spPr/>
        <p:txBody>
          <a:bodyPr/>
          <a:lstStyle/>
          <a:p>
            <a:r>
              <a:rPr lang="en-US" altLang="it-IT"/>
              <a:t>Factors influencing Metamorphism</a:t>
            </a:r>
          </a:p>
        </p:txBody>
      </p:sp>
      <p:sp>
        <p:nvSpPr>
          <p:cNvPr id="13314" name="Rectangle 3">
            <a:extLst>
              <a:ext uri="{FF2B5EF4-FFF2-40B4-BE49-F238E27FC236}">
                <a16:creationId xmlns:a16="http://schemas.microsoft.com/office/drawing/2014/main" id="{5E3C7474-4FDA-284B-9D2A-D87C9DB55B07}"/>
              </a:ext>
            </a:extLst>
          </p:cNvPr>
          <p:cNvSpPr>
            <a:spLocks noGrp="1" noChangeArrowheads="1"/>
          </p:cNvSpPr>
          <p:nvPr>
            <p:ph type="body" idx="1"/>
          </p:nvPr>
        </p:nvSpPr>
        <p:spPr>
          <a:xfrm>
            <a:off x="252413" y="1981200"/>
            <a:ext cx="8662987" cy="1962150"/>
          </a:xfrm>
        </p:spPr>
        <p:txBody>
          <a:bodyPr/>
          <a:lstStyle/>
          <a:p>
            <a:pPr>
              <a:lnSpc>
                <a:spcPct val="90000"/>
              </a:lnSpc>
            </a:pPr>
            <a:r>
              <a:rPr lang="en-US" altLang="it-IT">
                <a:solidFill>
                  <a:srgbClr val="CC0000"/>
                </a:solidFill>
              </a:rPr>
              <a:t>Pressure</a:t>
            </a:r>
          </a:p>
          <a:p>
            <a:pPr lvl="1">
              <a:lnSpc>
                <a:spcPct val="90000"/>
              </a:lnSpc>
            </a:pPr>
            <a:r>
              <a:rPr lang="en-US" altLang="it-IT"/>
              <a:t>as pressure increases, pore spaces reduced and density increases, pore fluids are expelled</a:t>
            </a:r>
          </a:p>
        </p:txBody>
      </p:sp>
      <p:sp>
        <p:nvSpPr>
          <p:cNvPr id="13315" name="Rectangle 4">
            <a:extLst>
              <a:ext uri="{FF2B5EF4-FFF2-40B4-BE49-F238E27FC236}">
                <a16:creationId xmlns:a16="http://schemas.microsoft.com/office/drawing/2014/main" id="{0563A5FE-6259-B270-2588-2289F7C5E536}"/>
              </a:ext>
            </a:extLst>
          </p:cNvPr>
          <p:cNvSpPr>
            <a:spLocks noChangeArrowheads="1"/>
          </p:cNvSpPr>
          <p:nvPr/>
        </p:nvSpPr>
        <p:spPr bwMode="auto">
          <a:xfrm>
            <a:off x="239713" y="4062413"/>
            <a:ext cx="8662987"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r>
              <a:rPr lang="en-US" altLang="it-IT"/>
              <a:t>Differential stress</a:t>
            </a:r>
          </a:p>
          <a:p>
            <a:pPr lvl="1"/>
            <a:r>
              <a:rPr lang="en-US" altLang="it-IT"/>
              <a:t>pressure is greater in one direction than in another</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D2F15496-84A2-0BE3-00C7-BEA8E591FF3F}"/>
              </a:ext>
            </a:extLst>
          </p:cNvPr>
          <p:cNvSpPr>
            <a:spLocks noGrp="1" noChangeArrowheads="1"/>
          </p:cNvSpPr>
          <p:nvPr>
            <p:ph type="title" idx="4294967295"/>
          </p:nvPr>
        </p:nvSpPr>
        <p:spPr>
          <a:xfrm>
            <a:off x="685800" y="228600"/>
            <a:ext cx="7772400" cy="1143000"/>
          </a:xfrm>
        </p:spPr>
        <p:txBody>
          <a:bodyPr/>
          <a:lstStyle/>
          <a:p>
            <a:r>
              <a:rPr lang="en-US" altLang="it-IT"/>
              <a:t>Prograde Path</a:t>
            </a:r>
          </a:p>
        </p:txBody>
      </p:sp>
      <p:pic>
        <p:nvPicPr>
          <p:cNvPr id="114690" name="Picture 3">
            <a:extLst>
              <a:ext uri="{FF2B5EF4-FFF2-40B4-BE49-F238E27FC236}">
                <a16:creationId xmlns:a16="http://schemas.microsoft.com/office/drawing/2014/main" id="{8B307CE5-B702-A5E2-2558-30C5D9D414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70104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F7C6E3F3-6607-C639-5862-1E71287845AC}"/>
              </a:ext>
            </a:extLst>
          </p:cNvPr>
          <p:cNvSpPr>
            <a:spLocks noGrp="1" noChangeArrowheads="1"/>
          </p:cNvSpPr>
          <p:nvPr>
            <p:ph type="title" idx="4294967295"/>
          </p:nvPr>
        </p:nvSpPr>
        <p:spPr>
          <a:xfrm>
            <a:off x="304800" y="609600"/>
            <a:ext cx="2438400" cy="1143000"/>
          </a:xfrm>
        </p:spPr>
        <p:txBody>
          <a:bodyPr/>
          <a:lstStyle/>
          <a:p>
            <a:r>
              <a:rPr lang="en-US" altLang="it-IT"/>
              <a:t>Isograd Map</a:t>
            </a:r>
          </a:p>
        </p:txBody>
      </p:sp>
      <p:pic>
        <p:nvPicPr>
          <p:cNvPr id="115714" name="Picture 3">
            <a:extLst>
              <a:ext uri="{FF2B5EF4-FFF2-40B4-BE49-F238E27FC236}">
                <a16:creationId xmlns:a16="http://schemas.microsoft.com/office/drawing/2014/main" id="{A75A3A77-4229-B540-8977-5372DC4EE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90500"/>
            <a:ext cx="50768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4">
            <a:extLst>
              <a:ext uri="{FF2B5EF4-FFF2-40B4-BE49-F238E27FC236}">
                <a16:creationId xmlns:a16="http://schemas.microsoft.com/office/drawing/2014/main" id="{7538F2AF-B31A-9C1E-9D28-D282574992C1}"/>
              </a:ext>
            </a:extLst>
          </p:cNvPr>
          <p:cNvSpPr>
            <a:spLocks noChangeArrowheads="1"/>
          </p:cNvSpPr>
          <p:nvPr/>
        </p:nvSpPr>
        <p:spPr bwMode="auto">
          <a:xfrm>
            <a:off x="288925" y="2219325"/>
            <a:ext cx="3063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mapping the prograde path in the field</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DDD7A84B-753D-380B-63DC-2E653702B9CA}"/>
              </a:ext>
            </a:extLst>
          </p:cNvPr>
          <p:cNvSpPr>
            <a:spLocks noGrp="1" noChangeArrowheads="1"/>
          </p:cNvSpPr>
          <p:nvPr>
            <p:ph type="title" idx="4294967295"/>
          </p:nvPr>
        </p:nvSpPr>
        <p:spPr>
          <a:xfrm>
            <a:off x="457200" y="381000"/>
            <a:ext cx="2743200" cy="1143000"/>
          </a:xfrm>
        </p:spPr>
        <p:txBody>
          <a:bodyPr/>
          <a:lstStyle/>
          <a:p>
            <a:r>
              <a:rPr lang="en-US" altLang="it-IT"/>
              <a:t>The P-T-t Loop</a:t>
            </a:r>
          </a:p>
        </p:txBody>
      </p:sp>
      <p:pic>
        <p:nvPicPr>
          <p:cNvPr id="116738" name="Picture 3">
            <a:extLst>
              <a:ext uri="{FF2B5EF4-FFF2-40B4-BE49-F238E27FC236}">
                <a16:creationId xmlns:a16="http://schemas.microsoft.com/office/drawing/2014/main" id="{94BECAE9-5078-6074-7BD2-BA8915CC4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04800"/>
            <a:ext cx="5456238"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4">
            <a:extLst>
              <a:ext uri="{FF2B5EF4-FFF2-40B4-BE49-F238E27FC236}">
                <a16:creationId xmlns:a16="http://schemas.microsoft.com/office/drawing/2014/main" id="{35DA0C76-23A7-805B-A2C1-D5D6ED02951D}"/>
              </a:ext>
            </a:extLst>
          </p:cNvPr>
          <p:cNvSpPr>
            <a:spLocks noChangeArrowheads="1"/>
          </p:cNvSpPr>
          <p:nvPr/>
        </p:nvSpPr>
        <p:spPr bwMode="auto">
          <a:xfrm>
            <a:off x="304800" y="2362200"/>
            <a:ext cx="2667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clockwise paths - from thrust loading</a:t>
            </a:r>
          </a:p>
        </p:txBody>
      </p:sp>
      <p:sp>
        <p:nvSpPr>
          <p:cNvPr id="116740" name="Rectangle 5">
            <a:extLst>
              <a:ext uri="{FF2B5EF4-FFF2-40B4-BE49-F238E27FC236}">
                <a16:creationId xmlns:a16="http://schemas.microsoft.com/office/drawing/2014/main" id="{A248E570-B65E-CE52-FCB5-AD31DBD3C5E6}"/>
              </a:ext>
            </a:extLst>
          </p:cNvPr>
          <p:cNvSpPr>
            <a:spLocks noChangeArrowheads="1"/>
          </p:cNvSpPr>
          <p:nvPr/>
        </p:nvSpPr>
        <p:spPr bwMode="auto">
          <a:xfrm>
            <a:off x="331788" y="4167188"/>
            <a:ext cx="279241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counter clockwise paths - from magma loading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2CCEDE7F-4D99-1E1A-D613-D53B28439AB2}"/>
              </a:ext>
            </a:extLst>
          </p:cNvPr>
          <p:cNvSpPr>
            <a:spLocks noGrp="1" noChangeArrowheads="1"/>
          </p:cNvSpPr>
          <p:nvPr>
            <p:ph type="title" idx="4294967295"/>
          </p:nvPr>
        </p:nvSpPr>
        <p:spPr>
          <a:xfrm>
            <a:off x="685800" y="0"/>
            <a:ext cx="7772400" cy="1143000"/>
          </a:xfrm>
        </p:spPr>
        <p:txBody>
          <a:bodyPr/>
          <a:lstStyle/>
          <a:p>
            <a:r>
              <a:rPr lang="en-US" altLang="it-IT"/>
              <a:t>The Retgrograde Path</a:t>
            </a:r>
          </a:p>
        </p:txBody>
      </p:sp>
      <p:pic>
        <p:nvPicPr>
          <p:cNvPr id="117762" name="Picture 3">
            <a:extLst>
              <a:ext uri="{FF2B5EF4-FFF2-40B4-BE49-F238E27FC236}">
                <a16:creationId xmlns:a16="http://schemas.microsoft.com/office/drawing/2014/main" id="{1DDBEB9C-F864-2571-0F8F-AC229AE232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990600"/>
            <a:ext cx="78486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a:extLst>
              <a:ext uri="{FF2B5EF4-FFF2-40B4-BE49-F238E27FC236}">
                <a16:creationId xmlns:a16="http://schemas.microsoft.com/office/drawing/2014/main" id="{25555386-C478-0E54-73D3-60FD95942329}"/>
              </a:ext>
            </a:extLst>
          </p:cNvPr>
          <p:cNvSpPr>
            <a:spLocks noGrp="1" noChangeArrowheads="1"/>
          </p:cNvSpPr>
          <p:nvPr>
            <p:ph type="title" idx="4294967295"/>
          </p:nvPr>
        </p:nvSpPr>
        <p:spPr>
          <a:xfrm>
            <a:off x="0" y="0"/>
            <a:ext cx="4648200" cy="1143000"/>
          </a:xfrm>
        </p:spPr>
        <p:txBody>
          <a:bodyPr/>
          <a:lstStyle/>
          <a:p>
            <a:r>
              <a:rPr lang="en-US" altLang="it-IT"/>
              <a:t>Subduction Zones</a:t>
            </a:r>
          </a:p>
        </p:txBody>
      </p:sp>
      <p:pic>
        <p:nvPicPr>
          <p:cNvPr id="118786" name="Picture 3">
            <a:extLst>
              <a:ext uri="{FF2B5EF4-FFF2-40B4-BE49-F238E27FC236}">
                <a16:creationId xmlns:a16="http://schemas.microsoft.com/office/drawing/2014/main" id="{0DC2B511-CB06-910C-9AE1-3F0219E7B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688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4">
            <a:extLst>
              <a:ext uri="{FF2B5EF4-FFF2-40B4-BE49-F238E27FC236}">
                <a16:creationId xmlns:a16="http://schemas.microsoft.com/office/drawing/2014/main" id="{BD968B0A-96A4-2CEF-F41B-7554C93ACE10}"/>
              </a:ext>
            </a:extLst>
          </p:cNvPr>
          <p:cNvSpPr>
            <a:spLocks noChangeArrowheads="1"/>
          </p:cNvSpPr>
          <p:nvPr/>
        </p:nvSpPr>
        <p:spPr bwMode="auto">
          <a:xfrm>
            <a:off x="914400" y="914400"/>
            <a:ext cx="2713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Cold Metamorphism</a:t>
            </a:r>
          </a:p>
        </p:txBody>
      </p:sp>
      <p:sp>
        <p:nvSpPr>
          <p:cNvPr id="118788" name="Rectangle 5">
            <a:extLst>
              <a:ext uri="{FF2B5EF4-FFF2-40B4-BE49-F238E27FC236}">
                <a16:creationId xmlns:a16="http://schemas.microsoft.com/office/drawing/2014/main" id="{02376F18-06A3-20E2-7854-D5374C09BCC6}"/>
              </a:ext>
            </a:extLst>
          </p:cNvPr>
          <p:cNvSpPr>
            <a:spLocks noChangeArrowheads="1"/>
          </p:cNvSpPr>
          <p:nvPr/>
        </p:nvSpPr>
        <p:spPr bwMode="auto">
          <a:xfrm>
            <a:off x="762000" y="1447800"/>
            <a:ext cx="2965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000" b="0">
                <a:latin typeface="Times" charset="0"/>
              </a:rPr>
              <a:t>retrograde of mantle periodotite to serpentinite</a:t>
            </a:r>
            <a:endParaRPr lang="en-US" altLang="it-IT" sz="2400" b="0">
              <a:latin typeface="Times" charset="0"/>
            </a:endParaRPr>
          </a:p>
        </p:txBody>
      </p:sp>
      <p:sp>
        <p:nvSpPr>
          <p:cNvPr id="118789" name="Rectangle 6">
            <a:extLst>
              <a:ext uri="{FF2B5EF4-FFF2-40B4-BE49-F238E27FC236}">
                <a16:creationId xmlns:a16="http://schemas.microsoft.com/office/drawing/2014/main" id="{18D892F7-D858-1E3E-1EB0-8C5EDD9BADED}"/>
              </a:ext>
            </a:extLst>
          </p:cNvPr>
          <p:cNvSpPr>
            <a:spLocks noChangeArrowheads="1"/>
          </p:cNvSpPr>
          <p:nvPr/>
        </p:nvSpPr>
        <p:spPr bwMode="auto">
          <a:xfrm>
            <a:off x="304800" y="4876800"/>
            <a:ext cx="411321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2Mg</a:t>
            </a:r>
            <a:r>
              <a:rPr lang="en-US" altLang="it-IT" sz="2400" b="0" baseline="-25000">
                <a:latin typeface="Times" charset="0"/>
              </a:rPr>
              <a:t>2</a:t>
            </a:r>
            <a:r>
              <a:rPr lang="en-US" altLang="it-IT" sz="2400" b="0">
                <a:latin typeface="Times" charset="0"/>
              </a:rPr>
              <a:t>SiO</a:t>
            </a:r>
            <a:r>
              <a:rPr lang="en-US" altLang="it-IT" sz="2400" b="0" baseline="-25000">
                <a:latin typeface="Times" charset="0"/>
              </a:rPr>
              <a:t>4</a:t>
            </a:r>
            <a:r>
              <a:rPr lang="en-US" altLang="it-IT" sz="2400" b="0">
                <a:latin typeface="Times" charset="0"/>
              </a:rPr>
              <a:t> + 3 H</a:t>
            </a:r>
            <a:r>
              <a:rPr lang="en-US" altLang="it-IT" sz="2400" b="0" baseline="-25000">
                <a:latin typeface="Times" charset="0"/>
              </a:rPr>
              <a:t>2</a:t>
            </a:r>
            <a:r>
              <a:rPr lang="en-US" altLang="it-IT" sz="2400" b="0">
                <a:latin typeface="Times" charset="0"/>
              </a:rPr>
              <a:t>O = </a:t>
            </a:r>
          </a:p>
          <a:p>
            <a:pPr>
              <a:spcBef>
                <a:spcPct val="0"/>
              </a:spcBef>
            </a:pPr>
            <a:r>
              <a:rPr lang="en-US" altLang="it-IT" sz="2400" b="0">
                <a:latin typeface="Times" charset="0"/>
              </a:rPr>
              <a:t>        </a:t>
            </a:r>
            <a:r>
              <a:rPr lang="en-US" altLang="it-IT" sz="1800" b="0">
                <a:latin typeface="Times" charset="0"/>
              </a:rPr>
              <a:t>Fo</a:t>
            </a:r>
          </a:p>
          <a:p>
            <a:pPr>
              <a:spcBef>
                <a:spcPct val="0"/>
              </a:spcBef>
            </a:pPr>
            <a:r>
              <a:rPr lang="en-US" altLang="it-IT" sz="2400" b="0">
                <a:latin typeface="Times" charset="0"/>
              </a:rPr>
              <a:t>Mg</a:t>
            </a:r>
            <a:r>
              <a:rPr lang="en-US" altLang="it-IT" sz="2400" b="0" baseline="-25000">
                <a:latin typeface="Times" charset="0"/>
              </a:rPr>
              <a:t>3</a:t>
            </a:r>
            <a:r>
              <a:rPr lang="en-US" altLang="it-IT" sz="2400" b="0">
                <a:latin typeface="Times" charset="0"/>
              </a:rPr>
              <a:t>Si</a:t>
            </a:r>
            <a:r>
              <a:rPr lang="en-US" altLang="it-IT" sz="2400" b="0" baseline="-25000">
                <a:latin typeface="Times" charset="0"/>
              </a:rPr>
              <a:t>2</a:t>
            </a:r>
            <a:r>
              <a:rPr lang="en-US" altLang="it-IT" sz="2400" b="0">
                <a:latin typeface="Times" charset="0"/>
              </a:rPr>
              <a:t>O</a:t>
            </a:r>
            <a:r>
              <a:rPr lang="en-US" altLang="it-IT" sz="2400" b="0" baseline="-25000">
                <a:latin typeface="Times" charset="0"/>
              </a:rPr>
              <a:t>5</a:t>
            </a:r>
            <a:r>
              <a:rPr lang="en-US" altLang="it-IT" sz="2400" b="0">
                <a:latin typeface="Times" charset="0"/>
              </a:rPr>
              <a:t>(OH)</a:t>
            </a:r>
            <a:r>
              <a:rPr lang="en-US" altLang="it-IT" sz="2400" b="0" baseline="-25000">
                <a:latin typeface="Times" charset="0"/>
              </a:rPr>
              <a:t>4</a:t>
            </a:r>
            <a:r>
              <a:rPr lang="en-US" altLang="it-IT" sz="2400" b="0">
                <a:latin typeface="Times" charset="0"/>
              </a:rPr>
              <a:t> + Mg(OH)</a:t>
            </a:r>
            <a:r>
              <a:rPr lang="en-US" altLang="it-IT" sz="2400" b="0" baseline="-25000">
                <a:latin typeface="Times" charset="0"/>
              </a:rPr>
              <a:t>2</a:t>
            </a:r>
          </a:p>
          <a:p>
            <a:pPr>
              <a:spcBef>
                <a:spcPct val="0"/>
              </a:spcBef>
            </a:pPr>
            <a:r>
              <a:rPr lang="en-US" altLang="it-IT" sz="2400" b="0" baseline="-25000">
                <a:latin typeface="Times" charset="0"/>
              </a:rPr>
              <a:t>        </a:t>
            </a:r>
            <a:r>
              <a:rPr lang="en-US" altLang="it-IT" sz="1800" b="0">
                <a:latin typeface="Times" charset="0"/>
              </a:rPr>
              <a:t>Serpentine	</a:t>
            </a:r>
            <a:r>
              <a:rPr lang="en-US" altLang="it-IT" sz="2400" b="0">
                <a:latin typeface="Times" charset="0"/>
              </a:rPr>
              <a:t>       </a:t>
            </a:r>
            <a:r>
              <a:rPr lang="en-US" altLang="it-IT" sz="1800" b="0">
                <a:latin typeface="Times" charset="0"/>
              </a:rPr>
              <a:t>Brucite</a:t>
            </a:r>
          </a:p>
        </p:txBody>
      </p:sp>
      <p:pic>
        <p:nvPicPr>
          <p:cNvPr id="118790" name="Picture 7">
            <a:extLst>
              <a:ext uri="{FF2B5EF4-FFF2-40B4-BE49-F238E27FC236}">
                <a16:creationId xmlns:a16="http://schemas.microsoft.com/office/drawing/2014/main" id="{8CECF0B8-1472-4194-6F14-E66ECA8DE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33528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6653A026-C360-DA30-9F95-523E4C52F403}"/>
              </a:ext>
            </a:extLst>
          </p:cNvPr>
          <p:cNvSpPr>
            <a:spLocks noGrp="1" noChangeArrowheads="1"/>
          </p:cNvSpPr>
          <p:nvPr>
            <p:ph type="title" idx="4294967295"/>
          </p:nvPr>
        </p:nvSpPr>
        <p:spPr>
          <a:xfrm>
            <a:off x="685800" y="152400"/>
            <a:ext cx="7772400" cy="1143000"/>
          </a:xfrm>
        </p:spPr>
        <p:txBody>
          <a:bodyPr/>
          <a:lstStyle/>
          <a:p>
            <a:r>
              <a:rPr lang="en-US" altLang="it-IT"/>
              <a:t>Serpentine Polymorphs</a:t>
            </a:r>
          </a:p>
        </p:txBody>
      </p:sp>
      <p:pic>
        <p:nvPicPr>
          <p:cNvPr id="119810" name="Picture 3">
            <a:extLst>
              <a:ext uri="{FF2B5EF4-FFF2-40B4-BE49-F238E27FC236}">
                <a16:creationId xmlns:a16="http://schemas.microsoft.com/office/drawing/2014/main" id="{037B91F3-281A-8AD0-7E68-CFD038960D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502920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4">
            <a:extLst>
              <a:ext uri="{FF2B5EF4-FFF2-40B4-BE49-F238E27FC236}">
                <a16:creationId xmlns:a16="http://schemas.microsoft.com/office/drawing/2014/main" id="{E2C1B355-47FE-37E1-A9AA-033B8043CC17}"/>
              </a:ext>
            </a:extLst>
          </p:cNvPr>
          <p:cNvSpPr>
            <a:spLocks noChangeArrowheads="1"/>
          </p:cNvSpPr>
          <p:nvPr/>
        </p:nvSpPr>
        <p:spPr bwMode="auto">
          <a:xfrm>
            <a:off x="6116638" y="2530475"/>
            <a:ext cx="13843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chrysotile</a:t>
            </a:r>
          </a:p>
        </p:txBody>
      </p:sp>
      <p:sp>
        <p:nvSpPr>
          <p:cNvPr id="119812" name="Rectangle 5">
            <a:extLst>
              <a:ext uri="{FF2B5EF4-FFF2-40B4-BE49-F238E27FC236}">
                <a16:creationId xmlns:a16="http://schemas.microsoft.com/office/drawing/2014/main" id="{166F0776-50AB-7F0E-AED8-066779D8FE1A}"/>
              </a:ext>
            </a:extLst>
          </p:cNvPr>
          <p:cNvSpPr>
            <a:spLocks noChangeArrowheads="1"/>
          </p:cNvSpPr>
          <p:nvPr/>
        </p:nvSpPr>
        <p:spPr bwMode="auto">
          <a:xfrm>
            <a:off x="6200775" y="4730750"/>
            <a:ext cx="2497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antigorite, lizardite</a:t>
            </a:r>
          </a:p>
        </p:txBody>
      </p:sp>
      <p:sp>
        <p:nvSpPr>
          <p:cNvPr id="119813" name="Rectangle 6">
            <a:extLst>
              <a:ext uri="{FF2B5EF4-FFF2-40B4-BE49-F238E27FC236}">
                <a16:creationId xmlns:a16="http://schemas.microsoft.com/office/drawing/2014/main" id="{08B4246F-E90C-3A87-0A3C-8686B2065FF5}"/>
              </a:ext>
            </a:extLst>
          </p:cNvPr>
          <p:cNvSpPr>
            <a:spLocks noChangeArrowheads="1"/>
          </p:cNvSpPr>
          <p:nvPr/>
        </p:nvSpPr>
        <p:spPr bwMode="auto">
          <a:xfrm>
            <a:off x="1770063" y="6173788"/>
            <a:ext cx="3267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000" b="0">
                <a:latin typeface="Times" charset="0"/>
              </a:rPr>
              <a:t>retrograde involves hydration!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053B5809-1D06-4D84-404D-017DE8AA5D00}"/>
              </a:ext>
            </a:extLst>
          </p:cNvPr>
          <p:cNvSpPr>
            <a:spLocks noGrp="1" noChangeArrowheads="1"/>
          </p:cNvSpPr>
          <p:nvPr>
            <p:ph type="title" idx="4294967295"/>
          </p:nvPr>
        </p:nvSpPr>
        <p:spPr>
          <a:xfrm>
            <a:off x="685800" y="0"/>
            <a:ext cx="7772400" cy="1143000"/>
          </a:xfrm>
        </p:spPr>
        <p:txBody>
          <a:bodyPr/>
          <a:lstStyle/>
          <a:p>
            <a:r>
              <a:rPr lang="en-US" altLang="it-IT"/>
              <a:t>Asbestos Mine, Quebec</a:t>
            </a:r>
          </a:p>
        </p:txBody>
      </p:sp>
      <p:pic>
        <p:nvPicPr>
          <p:cNvPr id="120834" name="Picture 3">
            <a:extLst>
              <a:ext uri="{FF2B5EF4-FFF2-40B4-BE49-F238E27FC236}">
                <a16:creationId xmlns:a16="http://schemas.microsoft.com/office/drawing/2014/main" id="{C852939D-7E5B-6A7D-03BB-039E9697CC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382000"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9A0D2BFE-77B2-7294-C1BD-70D9A9216FE1}"/>
              </a:ext>
            </a:extLst>
          </p:cNvPr>
          <p:cNvSpPr>
            <a:spLocks noGrp="1" noChangeArrowheads="1"/>
          </p:cNvSpPr>
          <p:nvPr>
            <p:ph type="title" idx="4294967295"/>
          </p:nvPr>
        </p:nvSpPr>
        <p:spPr>
          <a:xfrm>
            <a:off x="685800" y="304800"/>
            <a:ext cx="7772400" cy="1143000"/>
          </a:xfrm>
        </p:spPr>
        <p:txBody>
          <a:bodyPr/>
          <a:lstStyle/>
          <a:p>
            <a:r>
              <a:rPr lang="en-US" altLang="it-IT"/>
              <a:t>Serpentine - a 1:1 Phyllosilicate</a:t>
            </a:r>
          </a:p>
        </p:txBody>
      </p:sp>
      <p:pic>
        <p:nvPicPr>
          <p:cNvPr id="121858" name="Picture 3">
            <a:extLst>
              <a:ext uri="{FF2B5EF4-FFF2-40B4-BE49-F238E27FC236}">
                <a16:creationId xmlns:a16="http://schemas.microsoft.com/office/drawing/2014/main" id="{30820846-E3D3-191C-87AA-DD92B6CD1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6553200" cy="456565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D1E8B35A-F67C-E798-B10A-D9508321D50A}"/>
              </a:ext>
            </a:extLst>
          </p:cNvPr>
          <p:cNvSpPr>
            <a:spLocks noChangeArrowheads="1"/>
          </p:cNvSpPr>
          <p:nvPr/>
        </p:nvSpPr>
        <p:spPr bwMode="auto">
          <a:xfrm>
            <a:off x="457200" y="1600200"/>
            <a:ext cx="6477000"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a:solidFill>
                  <a:srgbClr val="000000"/>
                </a:solidFill>
                <a:latin typeface="Times New Roman" panose="02020603050405020304" pitchFamily="18" charset="0"/>
              </a:rPr>
              <a:t>1 : 1 Phyllosilicates: (Si</a:t>
            </a:r>
            <a:r>
              <a:rPr lang="en-US" altLang="it-IT" sz="2400" baseline="-25000">
                <a:solidFill>
                  <a:srgbClr val="000000"/>
                </a:solidFill>
                <a:latin typeface="Times New Roman" panose="02020603050405020304" pitchFamily="18" charset="0"/>
              </a:rPr>
              <a:t>2</a:t>
            </a:r>
            <a:r>
              <a:rPr lang="en-US" altLang="it-IT" sz="2400">
                <a:solidFill>
                  <a:srgbClr val="000000"/>
                </a:solidFill>
                <a:latin typeface="Times New Roman" panose="02020603050405020304" pitchFamily="18" charset="0"/>
              </a:rPr>
              <a:t>O</a:t>
            </a:r>
            <a:r>
              <a:rPr lang="en-US" altLang="it-IT" sz="2400" baseline="-25000">
                <a:solidFill>
                  <a:srgbClr val="000000"/>
                </a:solidFill>
                <a:latin typeface="Times New Roman" panose="02020603050405020304" pitchFamily="18" charset="0"/>
              </a:rPr>
              <a:t>5</a:t>
            </a:r>
            <a:r>
              <a:rPr lang="en-US" altLang="it-IT" sz="2400">
                <a:solidFill>
                  <a:srgbClr val="000000"/>
                </a:solidFill>
                <a:latin typeface="Times New Roman" panose="02020603050405020304" pitchFamily="18" charset="0"/>
              </a:rPr>
              <a:t>) </a:t>
            </a:r>
          </a:p>
          <a:p>
            <a:pPr>
              <a:spcBef>
                <a:spcPct val="0"/>
              </a:spcBef>
            </a:pPr>
            <a:endParaRPr lang="en-US" altLang="it-IT" sz="2400" b="0" u="sng">
              <a:solidFill>
                <a:srgbClr val="000000"/>
              </a:solidFill>
              <a:latin typeface="Times New Roman" panose="02020603050405020304" pitchFamily="18" charset="0"/>
            </a:endParaRPr>
          </a:p>
          <a:p>
            <a:pPr>
              <a:spcBef>
                <a:spcPct val="0"/>
              </a:spcBef>
            </a:pPr>
            <a:r>
              <a:rPr lang="en-US" altLang="it-IT" sz="2400" b="0" i="1">
                <a:solidFill>
                  <a:srgbClr val="000000"/>
                </a:solidFill>
                <a:latin typeface="Times New Roman" panose="02020603050405020304" pitchFamily="18" charset="0"/>
              </a:rPr>
              <a:t>Dioctahedral</a:t>
            </a:r>
            <a:r>
              <a:rPr lang="en-US" altLang="it-IT" sz="2400" b="0">
                <a:solidFill>
                  <a:srgbClr val="000000"/>
                </a:solidFill>
                <a:latin typeface="Times New Roman" panose="02020603050405020304" pitchFamily="18" charset="0"/>
              </a:rPr>
              <a:t>: Kaolinite Al</a:t>
            </a:r>
            <a:r>
              <a:rPr lang="en-US" altLang="it-IT" sz="2400" baseline="-25000">
                <a:solidFill>
                  <a:srgbClr val="000000"/>
                </a:solidFill>
                <a:latin typeface="Times New Roman" panose="02020603050405020304" pitchFamily="18" charset="0"/>
              </a:rPr>
              <a:t>2</a:t>
            </a:r>
            <a:r>
              <a:rPr lang="en-US" altLang="it-IT" sz="2400" b="0">
                <a:solidFill>
                  <a:srgbClr val="000000"/>
                </a:solidFill>
                <a:latin typeface="Times New Roman" panose="02020603050405020304" pitchFamily="18" charset="0"/>
              </a:rPr>
              <a:t>Si</a:t>
            </a:r>
            <a:r>
              <a:rPr lang="en-US" altLang="it-IT" sz="2400" baseline="-25000">
                <a:solidFill>
                  <a:srgbClr val="000000"/>
                </a:solidFill>
                <a:latin typeface="Times New Roman" panose="02020603050405020304" pitchFamily="18" charset="0"/>
              </a:rPr>
              <a:t>2</a:t>
            </a:r>
            <a:r>
              <a:rPr lang="en-US" altLang="it-IT" sz="2400" b="0">
                <a:solidFill>
                  <a:srgbClr val="000000"/>
                </a:solidFill>
                <a:latin typeface="Times New Roman" panose="02020603050405020304" pitchFamily="18" charset="0"/>
              </a:rPr>
              <a:t>O</a:t>
            </a:r>
            <a:r>
              <a:rPr lang="en-US" altLang="it-IT" sz="2400" baseline="-25000">
                <a:solidFill>
                  <a:srgbClr val="000000"/>
                </a:solidFill>
                <a:latin typeface="Times New Roman" panose="02020603050405020304" pitchFamily="18" charset="0"/>
              </a:rPr>
              <a:t>5</a:t>
            </a:r>
            <a:r>
              <a:rPr lang="en-US" altLang="it-IT" sz="2400" b="0">
                <a:solidFill>
                  <a:srgbClr val="000000"/>
                </a:solidFill>
                <a:latin typeface="Times New Roman" panose="02020603050405020304" pitchFamily="18" charset="0"/>
              </a:rPr>
              <a:t>(OH)</a:t>
            </a:r>
            <a:r>
              <a:rPr lang="en-US" altLang="it-IT" sz="2400" baseline="-25000">
                <a:solidFill>
                  <a:srgbClr val="000000"/>
                </a:solidFill>
                <a:latin typeface="Times New Roman" panose="02020603050405020304" pitchFamily="18" charset="0"/>
              </a:rPr>
              <a:t>4</a:t>
            </a:r>
            <a:r>
              <a:rPr lang="en-US" altLang="it-IT" sz="2400" b="0">
                <a:solidFill>
                  <a:srgbClr val="000000"/>
                </a:solidFill>
                <a:latin typeface="Times New Roman" panose="02020603050405020304" pitchFamily="18" charset="0"/>
              </a:rPr>
              <a:t> </a:t>
            </a:r>
          </a:p>
          <a:p>
            <a:pPr>
              <a:spcBef>
                <a:spcPct val="0"/>
              </a:spcBef>
            </a:pPr>
            <a:r>
              <a:rPr lang="en-US" altLang="it-IT" sz="2400" b="0" i="1">
                <a:solidFill>
                  <a:srgbClr val="000000"/>
                </a:solidFill>
                <a:latin typeface="Times New Roman" panose="02020603050405020304" pitchFamily="18" charset="0"/>
              </a:rPr>
              <a:t>Trioctahedral</a:t>
            </a:r>
            <a:r>
              <a:rPr lang="en-US" altLang="it-IT" sz="2400" b="0">
                <a:solidFill>
                  <a:srgbClr val="000000"/>
                </a:solidFill>
                <a:latin typeface="Times New Roman" panose="02020603050405020304" pitchFamily="18" charset="0"/>
              </a:rPr>
              <a:t>: Serpentine (Mg,Fe)</a:t>
            </a:r>
            <a:r>
              <a:rPr lang="en-US" altLang="it-IT" sz="2400" baseline="-25000">
                <a:solidFill>
                  <a:srgbClr val="000000"/>
                </a:solidFill>
                <a:latin typeface="Times New Roman" panose="02020603050405020304" pitchFamily="18" charset="0"/>
              </a:rPr>
              <a:t>3</a:t>
            </a:r>
            <a:r>
              <a:rPr lang="en-US" altLang="it-IT" sz="2400" b="0">
                <a:solidFill>
                  <a:srgbClr val="000000"/>
                </a:solidFill>
                <a:latin typeface="Times New Roman" panose="02020603050405020304" pitchFamily="18" charset="0"/>
              </a:rPr>
              <a:t>Si</a:t>
            </a:r>
            <a:r>
              <a:rPr lang="en-US" altLang="it-IT" sz="2400" baseline="-25000">
                <a:solidFill>
                  <a:srgbClr val="000000"/>
                </a:solidFill>
                <a:latin typeface="Times New Roman" panose="02020603050405020304" pitchFamily="18" charset="0"/>
              </a:rPr>
              <a:t>2</a:t>
            </a:r>
            <a:r>
              <a:rPr lang="en-US" altLang="it-IT" sz="2400" b="0">
                <a:solidFill>
                  <a:srgbClr val="000000"/>
                </a:solidFill>
                <a:latin typeface="Times New Roman" panose="02020603050405020304" pitchFamily="18" charset="0"/>
              </a:rPr>
              <a:t>O</a:t>
            </a:r>
            <a:r>
              <a:rPr lang="en-US" altLang="it-IT" sz="2400" baseline="-25000">
                <a:solidFill>
                  <a:srgbClr val="000000"/>
                </a:solidFill>
                <a:latin typeface="Times New Roman" panose="02020603050405020304" pitchFamily="18" charset="0"/>
              </a:rPr>
              <a:t>5</a:t>
            </a:r>
            <a:r>
              <a:rPr lang="en-US" altLang="it-IT" sz="2400" b="0">
                <a:solidFill>
                  <a:srgbClr val="000000"/>
                </a:solidFill>
                <a:latin typeface="Times New Roman" panose="02020603050405020304" pitchFamily="18" charset="0"/>
              </a:rPr>
              <a:t>(OH)</a:t>
            </a:r>
            <a:r>
              <a:rPr lang="en-US" altLang="it-IT" sz="2400" baseline="-25000">
                <a:solidFill>
                  <a:srgbClr val="000000"/>
                </a:solidFill>
                <a:latin typeface="Times New Roman" panose="02020603050405020304" pitchFamily="18" charset="0"/>
              </a:rPr>
              <a:t>4</a:t>
            </a:r>
            <a:r>
              <a:rPr lang="en-US" altLang="it-IT" sz="2400" b="0">
                <a:solidFill>
                  <a:srgbClr val="000000"/>
                </a:solidFill>
                <a:latin typeface="Times New Roman" panose="02020603050405020304" pitchFamily="18" charset="0"/>
              </a:rPr>
              <a:t> </a:t>
            </a:r>
          </a:p>
          <a:p>
            <a:pPr>
              <a:spcBef>
                <a:spcPct val="0"/>
              </a:spcBef>
            </a:pPr>
            <a:endParaRPr lang="en-US" altLang="it-IT" sz="2400" b="0">
              <a:solidFill>
                <a:srgbClr val="000000"/>
              </a:solidFill>
              <a:latin typeface="Times New Roman" panose="02020603050405020304" pitchFamily="18" charset="0"/>
            </a:endParaRPr>
          </a:p>
          <a:p>
            <a:pPr>
              <a:spcBef>
                <a:spcPct val="0"/>
              </a:spcBef>
            </a:pPr>
            <a:endParaRPr lang="en-US" altLang="it-IT" sz="2400" b="0">
              <a:solidFill>
                <a:srgbClr val="000000"/>
              </a:solidFill>
              <a:latin typeface="Times New Roman" panose="02020603050405020304" pitchFamily="18" charset="0"/>
            </a:endParaRPr>
          </a:p>
          <a:p>
            <a:pPr>
              <a:spcBef>
                <a:spcPct val="0"/>
              </a:spcBef>
            </a:pPr>
            <a:r>
              <a:rPr lang="en-US" altLang="it-IT" sz="2400">
                <a:solidFill>
                  <a:srgbClr val="000000"/>
                </a:solidFill>
                <a:latin typeface="Times New Roman" panose="02020603050405020304" pitchFamily="18" charset="0"/>
              </a:rPr>
              <a:t>2 : 1 Phyllosilicates: (Si</a:t>
            </a:r>
            <a:r>
              <a:rPr lang="en-US" altLang="it-IT" sz="2400" baseline="-25000">
                <a:solidFill>
                  <a:srgbClr val="000000"/>
                </a:solidFill>
                <a:latin typeface="Times New Roman" panose="02020603050405020304" pitchFamily="18" charset="0"/>
              </a:rPr>
              <a:t>4</a:t>
            </a:r>
            <a:r>
              <a:rPr lang="en-US" altLang="it-IT" sz="2400">
                <a:solidFill>
                  <a:srgbClr val="000000"/>
                </a:solidFill>
                <a:latin typeface="Times New Roman" panose="02020603050405020304" pitchFamily="18" charset="0"/>
              </a:rPr>
              <a:t>O</a:t>
            </a:r>
            <a:r>
              <a:rPr lang="en-US" altLang="it-IT" sz="2400" baseline="-25000">
                <a:solidFill>
                  <a:srgbClr val="000000"/>
                </a:solidFill>
                <a:latin typeface="Times New Roman" panose="02020603050405020304" pitchFamily="18" charset="0"/>
              </a:rPr>
              <a:t>10</a:t>
            </a:r>
            <a:r>
              <a:rPr lang="en-US" altLang="it-IT" sz="2400">
                <a:solidFill>
                  <a:srgbClr val="000000"/>
                </a:solidFill>
                <a:latin typeface="Times New Roman" panose="02020603050405020304" pitchFamily="18" charset="0"/>
              </a:rPr>
              <a:t>)</a:t>
            </a:r>
            <a:r>
              <a:rPr lang="en-US" altLang="it-IT" sz="2400" b="0" u="sng">
                <a:solidFill>
                  <a:srgbClr val="000000"/>
                </a:solidFill>
                <a:latin typeface="Times New Roman" panose="02020603050405020304" pitchFamily="18" charset="0"/>
              </a:rPr>
              <a:t> </a:t>
            </a:r>
          </a:p>
          <a:p>
            <a:pPr>
              <a:spcBef>
                <a:spcPct val="0"/>
              </a:spcBef>
            </a:pPr>
            <a:endParaRPr lang="en-US" altLang="it-IT" sz="2400" b="0" u="sng">
              <a:solidFill>
                <a:srgbClr val="000000"/>
              </a:solidFill>
              <a:latin typeface="Times New Roman" panose="02020603050405020304" pitchFamily="18" charset="0"/>
            </a:endParaRPr>
          </a:p>
          <a:p>
            <a:pPr>
              <a:spcBef>
                <a:spcPct val="0"/>
              </a:spcBef>
            </a:pPr>
            <a:r>
              <a:rPr lang="en-US" altLang="it-IT" sz="2400" b="0" i="1">
                <a:solidFill>
                  <a:srgbClr val="000000"/>
                </a:solidFill>
                <a:latin typeface="Times New Roman" panose="02020603050405020304" pitchFamily="18" charset="0"/>
              </a:rPr>
              <a:t>Dioctahedral</a:t>
            </a:r>
            <a:r>
              <a:rPr lang="en-US" altLang="it-IT" sz="2400" b="0">
                <a:solidFill>
                  <a:srgbClr val="000000"/>
                </a:solidFill>
                <a:latin typeface="Times New Roman" panose="02020603050405020304" pitchFamily="18" charset="0"/>
              </a:rPr>
              <a:t>: Pyrophyllite Al</a:t>
            </a:r>
            <a:r>
              <a:rPr lang="en-US" altLang="it-IT" sz="2400" baseline="-25000">
                <a:solidFill>
                  <a:srgbClr val="000000"/>
                </a:solidFill>
                <a:latin typeface="Times New Roman" panose="02020603050405020304" pitchFamily="18" charset="0"/>
              </a:rPr>
              <a:t>2</a:t>
            </a:r>
            <a:r>
              <a:rPr lang="en-US" altLang="it-IT" sz="2400" b="0">
                <a:solidFill>
                  <a:srgbClr val="000000"/>
                </a:solidFill>
                <a:latin typeface="Times New Roman" panose="02020603050405020304" pitchFamily="18" charset="0"/>
              </a:rPr>
              <a:t>Si</a:t>
            </a:r>
            <a:r>
              <a:rPr lang="en-US" altLang="it-IT" sz="2400" baseline="-25000">
                <a:solidFill>
                  <a:srgbClr val="000000"/>
                </a:solidFill>
                <a:latin typeface="Times New Roman" panose="02020603050405020304" pitchFamily="18" charset="0"/>
              </a:rPr>
              <a:t>4</a:t>
            </a:r>
            <a:r>
              <a:rPr lang="en-US" altLang="it-IT" sz="2400" b="0">
                <a:solidFill>
                  <a:srgbClr val="000000"/>
                </a:solidFill>
                <a:latin typeface="Times New Roman" panose="02020603050405020304" pitchFamily="18" charset="0"/>
              </a:rPr>
              <a:t>O</a:t>
            </a:r>
            <a:r>
              <a:rPr lang="en-US" altLang="it-IT" sz="2400" baseline="-25000">
                <a:solidFill>
                  <a:srgbClr val="000000"/>
                </a:solidFill>
                <a:latin typeface="Times New Roman" panose="02020603050405020304" pitchFamily="18" charset="0"/>
              </a:rPr>
              <a:t>10</a:t>
            </a:r>
            <a:r>
              <a:rPr lang="en-US" altLang="it-IT" sz="2400" b="0">
                <a:solidFill>
                  <a:srgbClr val="000000"/>
                </a:solidFill>
                <a:latin typeface="Times New Roman" panose="02020603050405020304" pitchFamily="18" charset="0"/>
              </a:rPr>
              <a:t>(OH)</a:t>
            </a:r>
            <a:r>
              <a:rPr lang="en-US" altLang="it-IT" sz="2400" baseline="-25000">
                <a:solidFill>
                  <a:srgbClr val="000000"/>
                </a:solidFill>
                <a:latin typeface="Times New Roman" panose="02020603050405020304" pitchFamily="18" charset="0"/>
              </a:rPr>
              <a:t>2</a:t>
            </a:r>
            <a:r>
              <a:rPr lang="en-US" altLang="it-IT" sz="2400" b="0">
                <a:solidFill>
                  <a:srgbClr val="000000"/>
                </a:solidFill>
                <a:latin typeface="Times New Roman" panose="02020603050405020304" pitchFamily="18" charset="0"/>
              </a:rPr>
              <a:t> </a:t>
            </a:r>
          </a:p>
          <a:p>
            <a:pPr>
              <a:spcBef>
                <a:spcPct val="0"/>
              </a:spcBef>
            </a:pPr>
            <a:r>
              <a:rPr lang="en-US" altLang="it-IT" sz="2400" b="0" i="1">
                <a:solidFill>
                  <a:srgbClr val="000000"/>
                </a:solidFill>
                <a:latin typeface="Times New Roman" panose="02020603050405020304" pitchFamily="18" charset="0"/>
              </a:rPr>
              <a:t>Trioctahedral</a:t>
            </a:r>
            <a:r>
              <a:rPr lang="en-US" altLang="it-IT" sz="2400" b="0">
                <a:solidFill>
                  <a:srgbClr val="000000"/>
                </a:solidFill>
                <a:latin typeface="Times New Roman" panose="02020603050405020304" pitchFamily="18" charset="0"/>
              </a:rPr>
              <a:t>: Talc (Mg,Fe)</a:t>
            </a:r>
            <a:r>
              <a:rPr lang="en-US" altLang="it-IT" sz="2400" baseline="-25000">
                <a:solidFill>
                  <a:srgbClr val="000000"/>
                </a:solidFill>
                <a:latin typeface="Times New Roman" panose="02020603050405020304" pitchFamily="18" charset="0"/>
              </a:rPr>
              <a:t>3</a:t>
            </a:r>
            <a:r>
              <a:rPr lang="en-US" altLang="it-IT" sz="2400" b="0">
                <a:solidFill>
                  <a:srgbClr val="000000"/>
                </a:solidFill>
                <a:latin typeface="Times New Roman" panose="02020603050405020304" pitchFamily="18" charset="0"/>
              </a:rPr>
              <a:t>Si</a:t>
            </a:r>
            <a:r>
              <a:rPr lang="en-US" altLang="it-IT" sz="2400" baseline="-25000">
                <a:solidFill>
                  <a:srgbClr val="000000"/>
                </a:solidFill>
                <a:latin typeface="Times New Roman" panose="02020603050405020304" pitchFamily="18" charset="0"/>
              </a:rPr>
              <a:t>4</a:t>
            </a:r>
            <a:r>
              <a:rPr lang="en-US" altLang="it-IT" sz="2400" b="0">
                <a:solidFill>
                  <a:srgbClr val="000000"/>
                </a:solidFill>
                <a:latin typeface="Times New Roman" panose="02020603050405020304" pitchFamily="18" charset="0"/>
              </a:rPr>
              <a:t>O</a:t>
            </a:r>
            <a:r>
              <a:rPr lang="en-US" altLang="it-IT" sz="2400" baseline="-25000">
                <a:solidFill>
                  <a:srgbClr val="000000"/>
                </a:solidFill>
                <a:latin typeface="Times New Roman" panose="02020603050405020304" pitchFamily="18" charset="0"/>
              </a:rPr>
              <a:t>10</a:t>
            </a:r>
            <a:r>
              <a:rPr lang="en-US" altLang="it-IT" sz="2400" b="0">
                <a:solidFill>
                  <a:srgbClr val="000000"/>
                </a:solidFill>
                <a:latin typeface="Times New Roman" panose="02020603050405020304" pitchFamily="18" charset="0"/>
              </a:rPr>
              <a:t>(OH)</a:t>
            </a:r>
            <a:r>
              <a:rPr lang="en-US" altLang="it-IT" sz="2400" baseline="-25000">
                <a:solidFill>
                  <a:srgbClr val="000000"/>
                </a:solidFill>
                <a:latin typeface="Times New Roman" panose="02020603050405020304" pitchFamily="18" charset="0"/>
              </a:rPr>
              <a:t>2</a:t>
            </a:r>
          </a:p>
          <a:p>
            <a:pPr>
              <a:lnSpc>
                <a:spcPct val="45000"/>
              </a:lnSpc>
              <a:spcBef>
                <a:spcPct val="0"/>
              </a:spcBef>
            </a:pPr>
            <a:endParaRPr lang="en-US" altLang="it-IT" sz="2400" b="0">
              <a:solidFill>
                <a:srgbClr val="000000"/>
              </a:solidFill>
              <a:latin typeface="Times New Roman" panose="02020603050405020304" pitchFamily="18" charset="0"/>
            </a:endParaRPr>
          </a:p>
          <a:p>
            <a:pPr>
              <a:spcBef>
                <a:spcPct val="0"/>
              </a:spcBef>
            </a:pPr>
            <a:r>
              <a:rPr lang="en-US" altLang="it-IT" sz="2400" b="0" u="sng">
                <a:solidFill>
                  <a:srgbClr val="000000"/>
                </a:solidFill>
                <a:latin typeface="Times New Roman" panose="02020603050405020304" pitchFamily="18" charset="0"/>
              </a:rPr>
              <a:t>Micas:</a:t>
            </a:r>
            <a:r>
              <a:rPr lang="en-US" altLang="it-IT" sz="2400" b="0">
                <a:solidFill>
                  <a:srgbClr val="000000"/>
                </a:solidFill>
                <a:latin typeface="Times New Roman" panose="02020603050405020304" pitchFamily="18" charset="0"/>
              </a:rPr>
              <a:t> </a:t>
            </a:r>
          </a:p>
          <a:p>
            <a:pPr>
              <a:spcBef>
                <a:spcPct val="0"/>
              </a:spcBef>
            </a:pPr>
            <a:r>
              <a:rPr lang="en-US" altLang="it-IT" sz="2400" b="0" i="1">
                <a:solidFill>
                  <a:srgbClr val="000000"/>
                </a:solidFill>
                <a:latin typeface="Times New Roman" panose="02020603050405020304" pitchFamily="18" charset="0"/>
              </a:rPr>
              <a:t>Dioctahedral</a:t>
            </a:r>
            <a:r>
              <a:rPr lang="en-US" altLang="it-IT" sz="2400" b="0">
                <a:solidFill>
                  <a:srgbClr val="000000"/>
                </a:solidFill>
                <a:latin typeface="Times New Roman" panose="02020603050405020304" pitchFamily="18" charset="0"/>
              </a:rPr>
              <a:t>: Muscovite KAl</a:t>
            </a:r>
            <a:r>
              <a:rPr lang="en-US" altLang="it-IT" sz="2400" baseline="-25000">
                <a:solidFill>
                  <a:srgbClr val="000000"/>
                </a:solidFill>
                <a:latin typeface="Times New Roman" panose="02020603050405020304" pitchFamily="18" charset="0"/>
              </a:rPr>
              <a:t>2</a:t>
            </a:r>
            <a:r>
              <a:rPr lang="en-US" altLang="it-IT" sz="2400" b="0">
                <a:solidFill>
                  <a:srgbClr val="000000"/>
                </a:solidFill>
                <a:latin typeface="Times New Roman" panose="02020603050405020304" pitchFamily="18" charset="0"/>
              </a:rPr>
              <a:t>(Si</a:t>
            </a:r>
            <a:r>
              <a:rPr lang="en-US" altLang="it-IT" sz="2400" baseline="-25000">
                <a:solidFill>
                  <a:srgbClr val="000000"/>
                </a:solidFill>
                <a:latin typeface="Times New Roman" panose="02020603050405020304" pitchFamily="18" charset="0"/>
              </a:rPr>
              <a:t>3</a:t>
            </a:r>
            <a:r>
              <a:rPr lang="en-US" altLang="it-IT" sz="2400" b="0">
                <a:solidFill>
                  <a:srgbClr val="000000"/>
                </a:solidFill>
                <a:latin typeface="Times New Roman" panose="02020603050405020304" pitchFamily="18" charset="0"/>
              </a:rPr>
              <a:t>Al)O</a:t>
            </a:r>
            <a:r>
              <a:rPr lang="en-US" altLang="it-IT" sz="2400" baseline="-25000">
                <a:solidFill>
                  <a:srgbClr val="000000"/>
                </a:solidFill>
                <a:latin typeface="Times New Roman" panose="02020603050405020304" pitchFamily="18" charset="0"/>
              </a:rPr>
              <a:t>10</a:t>
            </a:r>
            <a:r>
              <a:rPr lang="en-US" altLang="it-IT" sz="2400" b="0" baseline="-25000">
                <a:solidFill>
                  <a:srgbClr val="000000"/>
                </a:solidFill>
                <a:latin typeface="Times New Roman" panose="02020603050405020304" pitchFamily="18" charset="0"/>
              </a:rPr>
              <a:t> </a:t>
            </a:r>
            <a:r>
              <a:rPr lang="en-US" altLang="it-IT" sz="2400" b="0">
                <a:solidFill>
                  <a:srgbClr val="000000"/>
                </a:solidFill>
                <a:latin typeface="Times New Roman" panose="02020603050405020304" pitchFamily="18" charset="0"/>
              </a:rPr>
              <a:t>(OH)</a:t>
            </a:r>
            <a:r>
              <a:rPr lang="en-US" altLang="it-IT" sz="2400" baseline="-25000">
                <a:solidFill>
                  <a:srgbClr val="000000"/>
                </a:solidFill>
                <a:latin typeface="Times New Roman" panose="02020603050405020304" pitchFamily="18" charset="0"/>
              </a:rPr>
              <a:t>2</a:t>
            </a:r>
            <a:r>
              <a:rPr lang="en-US" altLang="it-IT" sz="2400" b="0">
                <a:solidFill>
                  <a:srgbClr val="000000"/>
                </a:solidFill>
                <a:latin typeface="Times New Roman" panose="02020603050405020304" pitchFamily="18" charset="0"/>
              </a:rPr>
              <a:t>  </a:t>
            </a:r>
          </a:p>
          <a:p>
            <a:pPr>
              <a:spcBef>
                <a:spcPct val="0"/>
              </a:spcBef>
            </a:pPr>
            <a:r>
              <a:rPr lang="en-US" altLang="it-IT" sz="2400" b="0" i="1">
                <a:solidFill>
                  <a:srgbClr val="000000"/>
                </a:solidFill>
                <a:latin typeface="Times New Roman" panose="02020603050405020304" pitchFamily="18" charset="0"/>
              </a:rPr>
              <a:t>Trioctahedral</a:t>
            </a:r>
            <a:r>
              <a:rPr lang="en-US" altLang="it-IT" sz="2400" b="0">
                <a:solidFill>
                  <a:srgbClr val="000000"/>
                </a:solidFill>
                <a:latin typeface="Times New Roman" panose="02020603050405020304" pitchFamily="18" charset="0"/>
              </a:rPr>
              <a:t>: Biotite K(Mg,Fe)</a:t>
            </a:r>
            <a:r>
              <a:rPr lang="en-US" altLang="it-IT" sz="2400" baseline="-25000">
                <a:solidFill>
                  <a:srgbClr val="000000"/>
                </a:solidFill>
                <a:latin typeface="Times New Roman" panose="02020603050405020304" pitchFamily="18" charset="0"/>
              </a:rPr>
              <a:t>3</a:t>
            </a:r>
            <a:r>
              <a:rPr lang="en-US" altLang="it-IT" sz="2400" b="0">
                <a:solidFill>
                  <a:srgbClr val="000000"/>
                </a:solidFill>
                <a:latin typeface="Times New Roman" panose="02020603050405020304" pitchFamily="18" charset="0"/>
              </a:rPr>
              <a:t>(Si</a:t>
            </a:r>
            <a:r>
              <a:rPr lang="en-US" altLang="it-IT" sz="2400" baseline="-25000">
                <a:solidFill>
                  <a:srgbClr val="000000"/>
                </a:solidFill>
                <a:latin typeface="Times New Roman" panose="02020603050405020304" pitchFamily="18" charset="0"/>
              </a:rPr>
              <a:t>3</a:t>
            </a:r>
            <a:r>
              <a:rPr lang="en-US" altLang="it-IT" sz="2400" b="0">
                <a:solidFill>
                  <a:srgbClr val="000000"/>
                </a:solidFill>
                <a:latin typeface="Times New Roman" panose="02020603050405020304" pitchFamily="18" charset="0"/>
              </a:rPr>
              <a:t>Al1)O</a:t>
            </a:r>
            <a:r>
              <a:rPr lang="en-US" altLang="it-IT" sz="2400" baseline="-25000">
                <a:solidFill>
                  <a:srgbClr val="000000"/>
                </a:solidFill>
                <a:latin typeface="Times New Roman" panose="02020603050405020304" pitchFamily="18" charset="0"/>
              </a:rPr>
              <a:t>10</a:t>
            </a:r>
            <a:r>
              <a:rPr lang="en-US" altLang="it-IT" sz="2400" b="0">
                <a:solidFill>
                  <a:srgbClr val="000000"/>
                </a:solidFill>
                <a:latin typeface="Times New Roman" panose="02020603050405020304" pitchFamily="18" charset="0"/>
              </a:rPr>
              <a:t>(OH)</a:t>
            </a:r>
            <a:r>
              <a:rPr lang="en-US" altLang="it-IT" sz="2400" baseline="-25000">
                <a:solidFill>
                  <a:srgbClr val="000000"/>
                </a:solidFill>
                <a:latin typeface="Times New Roman" panose="02020603050405020304" pitchFamily="18" charset="0"/>
              </a:rPr>
              <a:t>2</a:t>
            </a:r>
            <a:r>
              <a:rPr lang="en-US" altLang="it-IT" sz="2400" b="0">
                <a:solidFill>
                  <a:srgbClr val="000000"/>
                </a:solidFill>
                <a:latin typeface="Times New Roman" panose="02020603050405020304" pitchFamily="18" charset="0"/>
              </a:rPr>
              <a:t> </a:t>
            </a:r>
          </a:p>
          <a:p>
            <a:pPr>
              <a:spcBef>
                <a:spcPct val="0"/>
              </a:spcBef>
            </a:pPr>
            <a:endParaRPr lang="en-US" altLang="it-IT" sz="2400" b="0">
              <a:latin typeface="Times" charset="0"/>
            </a:endParaRPr>
          </a:p>
        </p:txBody>
      </p:sp>
      <p:pic>
        <p:nvPicPr>
          <p:cNvPr id="122882" name="Picture 3">
            <a:extLst>
              <a:ext uri="{FF2B5EF4-FFF2-40B4-BE49-F238E27FC236}">
                <a16:creationId xmlns:a16="http://schemas.microsoft.com/office/drawing/2014/main" id="{B124CCB8-5918-281E-9C0B-74BECD28E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90600"/>
            <a:ext cx="4343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Picture 4">
            <a:extLst>
              <a:ext uri="{FF2B5EF4-FFF2-40B4-BE49-F238E27FC236}">
                <a16:creationId xmlns:a16="http://schemas.microsoft.com/office/drawing/2014/main" id="{DB31A1D9-3384-A532-96A0-C40A074CA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00400"/>
            <a:ext cx="31242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Rectangle 5">
            <a:extLst>
              <a:ext uri="{FF2B5EF4-FFF2-40B4-BE49-F238E27FC236}">
                <a16:creationId xmlns:a16="http://schemas.microsoft.com/office/drawing/2014/main" id="{DED6E423-3770-5E72-3091-71D7F8716C85}"/>
              </a:ext>
            </a:extLst>
          </p:cNvPr>
          <p:cNvSpPr>
            <a:spLocks noGrp="1" noChangeArrowheads="1"/>
          </p:cNvSpPr>
          <p:nvPr>
            <p:ph type="title" idx="4294967295"/>
          </p:nvPr>
        </p:nvSpPr>
        <p:spPr>
          <a:xfrm>
            <a:off x="685800" y="152400"/>
            <a:ext cx="7772400" cy="1143000"/>
          </a:xfrm>
        </p:spPr>
        <p:txBody>
          <a:bodyPr/>
          <a:lstStyle/>
          <a:p>
            <a:r>
              <a:rPr lang="en-US" altLang="it-IT"/>
              <a:t>Phyllosilicates Review</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89795163-E02D-CDD3-2A94-F3BA5AB90083}"/>
              </a:ext>
            </a:extLst>
          </p:cNvPr>
          <p:cNvSpPr>
            <a:spLocks noGrp="1" noChangeArrowheads="1"/>
          </p:cNvSpPr>
          <p:nvPr>
            <p:ph type="title" idx="4294967295"/>
          </p:nvPr>
        </p:nvSpPr>
        <p:spPr/>
        <p:txBody>
          <a:bodyPr/>
          <a:lstStyle/>
          <a:p>
            <a:r>
              <a:rPr lang="en-US" altLang="it-IT"/>
              <a:t>Antigorite Atomic Structure</a:t>
            </a:r>
          </a:p>
        </p:txBody>
      </p:sp>
      <p:pic>
        <p:nvPicPr>
          <p:cNvPr id="123906" name="Picture 3">
            <a:extLst>
              <a:ext uri="{FF2B5EF4-FFF2-40B4-BE49-F238E27FC236}">
                <a16:creationId xmlns:a16="http://schemas.microsoft.com/office/drawing/2014/main" id="{9E29A2CB-A82F-2D9B-2D60-6D8D36A52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05000"/>
            <a:ext cx="746760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4">
            <a:extLst>
              <a:ext uri="{FF2B5EF4-FFF2-40B4-BE49-F238E27FC236}">
                <a16:creationId xmlns:a16="http://schemas.microsoft.com/office/drawing/2014/main" id="{C6B0C560-BEFE-3C1A-2091-007ED241FB97}"/>
              </a:ext>
            </a:extLst>
          </p:cNvPr>
          <p:cNvSpPr>
            <a:spLocks noChangeArrowheads="1"/>
          </p:cNvSpPr>
          <p:nvPr/>
        </p:nvSpPr>
        <p:spPr bwMode="auto">
          <a:xfrm>
            <a:off x="5638800" y="5334000"/>
            <a:ext cx="3092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000" b="0">
                <a:latin typeface="Times" charset="0"/>
              </a:rPr>
              <a:t>Inversions make for corrections of the “bends”</a:t>
            </a:r>
            <a:endParaRPr lang="en-US" altLang="it-IT" sz="2400" b="0">
              <a:latin typeface="Times" charset="0"/>
            </a:endParaRPr>
          </a:p>
        </p:txBody>
      </p:sp>
      <p:sp>
        <p:nvSpPr>
          <p:cNvPr id="123908" name="Rectangle 5">
            <a:extLst>
              <a:ext uri="{FF2B5EF4-FFF2-40B4-BE49-F238E27FC236}">
                <a16:creationId xmlns:a16="http://schemas.microsoft.com/office/drawing/2014/main" id="{DD986CB5-90DC-AF44-7EE5-993D1997C707}"/>
              </a:ext>
            </a:extLst>
          </p:cNvPr>
          <p:cNvSpPr>
            <a:spLocks noChangeArrowheads="1"/>
          </p:cNvSpPr>
          <p:nvPr/>
        </p:nvSpPr>
        <p:spPr bwMode="auto">
          <a:xfrm>
            <a:off x="304800" y="5410200"/>
            <a:ext cx="495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000" b="0">
                <a:latin typeface="Times" charset="0"/>
              </a:rPr>
              <a:t>The mismatch - the tetrahedral layers are shorter than the octahedral layers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AE26463F-2BB4-17B7-EA1C-9E84CA365D8D}"/>
              </a:ext>
            </a:extLst>
          </p:cNvPr>
          <p:cNvSpPr>
            <a:spLocks noGrp="1" noChangeArrowheads="1"/>
          </p:cNvSpPr>
          <p:nvPr>
            <p:ph type="title"/>
          </p:nvPr>
        </p:nvSpPr>
        <p:spPr/>
        <p:txBody>
          <a:bodyPr/>
          <a:lstStyle/>
          <a:p>
            <a:r>
              <a:rPr lang="en-US" altLang="it-IT"/>
              <a:t>Effects of Stress</a:t>
            </a:r>
          </a:p>
        </p:txBody>
      </p:sp>
      <p:pic>
        <p:nvPicPr>
          <p:cNvPr id="14338" name="Picture 4">
            <a:extLst>
              <a:ext uri="{FF2B5EF4-FFF2-40B4-BE49-F238E27FC236}">
                <a16:creationId xmlns:a16="http://schemas.microsoft.com/office/drawing/2014/main" id="{C1743C44-DC95-C080-4786-335C31E1F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 y="1917700"/>
            <a:ext cx="404971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a:extLst>
              <a:ext uri="{FF2B5EF4-FFF2-40B4-BE49-F238E27FC236}">
                <a16:creationId xmlns:a16="http://schemas.microsoft.com/office/drawing/2014/main" id="{06EE4ECB-B22F-4185-2DB1-AD6CF2340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1919288"/>
            <a:ext cx="401637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6">
            <a:extLst>
              <a:ext uri="{FF2B5EF4-FFF2-40B4-BE49-F238E27FC236}">
                <a16:creationId xmlns:a16="http://schemas.microsoft.com/office/drawing/2014/main" id="{211EE7E3-121B-9782-A890-7AB405DEDD63}"/>
              </a:ext>
            </a:extLst>
          </p:cNvPr>
          <p:cNvSpPr>
            <a:spLocks noChangeArrowheads="1"/>
          </p:cNvSpPr>
          <p:nvPr/>
        </p:nvSpPr>
        <p:spPr bwMode="auto">
          <a:xfrm>
            <a:off x="844550" y="1212850"/>
            <a:ext cx="31527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a:spcBef>
                <a:spcPct val="0"/>
              </a:spcBef>
            </a:pPr>
            <a:r>
              <a:rPr lang="en-US" altLang="it-IT" sz="3000"/>
              <a:t>Uniform</a:t>
            </a:r>
          </a:p>
        </p:txBody>
      </p:sp>
      <p:sp>
        <p:nvSpPr>
          <p:cNvPr id="14341" name="Rectangle 7">
            <a:extLst>
              <a:ext uri="{FF2B5EF4-FFF2-40B4-BE49-F238E27FC236}">
                <a16:creationId xmlns:a16="http://schemas.microsoft.com/office/drawing/2014/main" id="{6D02677E-1537-7AB6-6548-15D0F3C5DEBC}"/>
              </a:ext>
            </a:extLst>
          </p:cNvPr>
          <p:cNvSpPr>
            <a:spLocks noChangeArrowheads="1"/>
          </p:cNvSpPr>
          <p:nvPr/>
        </p:nvSpPr>
        <p:spPr bwMode="auto">
          <a:xfrm>
            <a:off x="5260975" y="1246188"/>
            <a:ext cx="3152775" cy="59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a:spcBef>
                <a:spcPct val="0"/>
              </a:spcBef>
            </a:pPr>
            <a:r>
              <a:rPr lang="en-US" altLang="it-IT" sz="3000"/>
              <a:t>Differential</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AC290772-338C-3EE6-D4B1-38DDB02663C4}"/>
              </a:ext>
            </a:extLst>
          </p:cNvPr>
          <p:cNvSpPr>
            <a:spLocks noGrp="1" noChangeArrowheads="1"/>
          </p:cNvSpPr>
          <p:nvPr>
            <p:ph type="title" idx="4294967295"/>
          </p:nvPr>
        </p:nvSpPr>
        <p:spPr>
          <a:xfrm>
            <a:off x="685800" y="304800"/>
            <a:ext cx="7772400" cy="1143000"/>
          </a:xfrm>
        </p:spPr>
        <p:txBody>
          <a:bodyPr/>
          <a:lstStyle/>
          <a:p>
            <a:r>
              <a:rPr lang="en-US" altLang="it-IT"/>
              <a:t>The Origin of Chrysotile Fibers</a:t>
            </a:r>
          </a:p>
        </p:txBody>
      </p:sp>
      <p:pic>
        <p:nvPicPr>
          <p:cNvPr id="124930" name="Picture 3">
            <a:extLst>
              <a:ext uri="{FF2B5EF4-FFF2-40B4-BE49-F238E27FC236}">
                <a16:creationId xmlns:a16="http://schemas.microsoft.com/office/drawing/2014/main" id="{1EAB7FCE-8F46-603D-C411-081D89825C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34559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4">
            <a:extLst>
              <a:ext uri="{FF2B5EF4-FFF2-40B4-BE49-F238E27FC236}">
                <a16:creationId xmlns:a16="http://schemas.microsoft.com/office/drawing/2014/main" id="{95F52B0C-16CB-2116-FBEC-EDD1C958C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95400"/>
            <a:ext cx="16764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5">
            <a:extLst>
              <a:ext uri="{FF2B5EF4-FFF2-40B4-BE49-F238E27FC236}">
                <a16:creationId xmlns:a16="http://schemas.microsoft.com/office/drawing/2014/main" id="{F80CFCB0-D9F2-6ECC-F19D-5D69ABE353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733800"/>
            <a:ext cx="3757613"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6">
            <a:extLst>
              <a:ext uri="{FF2B5EF4-FFF2-40B4-BE49-F238E27FC236}">
                <a16:creationId xmlns:a16="http://schemas.microsoft.com/office/drawing/2014/main" id="{FA241046-F1C9-2461-6C1A-1FC8438AECBF}"/>
              </a:ext>
            </a:extLst>
          </p:cNvPr>
          <p:cNvSpPr>
            <a:spLocks noChangeArrowheads="1"/>
          </p:cNvSpPr>
          <p:nvPr/>
        </p:nvSpPr>
        <p:spPr bwMode="auto">
          <a:xfrm>
            <a:off x="914400" y="6096000"/>
            <a:ext cx="3113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mismatched layers curl!</a:t>
            </a:r>
          </a:p>
        </p:txBody>
      </p:sp>
      <p:sp>
        <p:nvSpPr>
          <p:cNvPr id="124934" name="Rectangle 7">
            <a:extLst>
              <a:ext uri="{FF2B5EF4-FFF2-40B4-BE49-F238E27FC236}">
                <a16:creationId xmlns:a16="http://schemas.microsoft.com/office/drawing/2014/main" id="{D46B81C3-C99F-E6AF-37E9-6947CFFE5959}"/>
              </a:ext>
            </a:extLst>
          </p:cNvPr>
          <p:cNvSpPr>
            <a:spLocks noChangeArrowheads="1"/>
          </p:cNvSpPr>
          <p:nvPr/>
        </p:nvSpPr>
        <p:spPr bwMode="auto">
          <a:xfrm>
            <a:off x="6781800" y="22098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1800" b="0">
                <a:latin typeface="Times" charset="0"/>
              </a:rPr>
              <a:t>they’re hollow!</a:t>
            </a:r>
            <a:endParaRPr lang="en-US" altLang="it-IT" sz="2400" b="0">
              <a:latin typeface="Times"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a:extLst>
              <a:ext uri="{FF2B5EF4-FFF2-40B4-BE49-F238E27FC236}">
                <a16:creationId xmlns:a16="http://schemas.microsoft.com/office/drawing/2014/main" id="{331E54E4-0035-2A2A-BFA3-8A0CE152C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28775"/>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4" name="Picture 3">
            <a:extLst>
              <a:ext uri="{FF2B5EF4-FFF2-40B4-BE49-F238E27FC236}">
                <a16:creationId xmlns:a16="http://schemas.microsoft.com/office/drawing/2014/main" id="{DB1E565D-8DEB-41B3-1FA2-928A6F2BC8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505200"/>
            <a:ext cx="38100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Rectangle 4">
            <a:extLst>
              <a:ext uri="{FF2B5EF4-FFF2-40B4-BE49-F238E27FC236}">
                <a16:creationId xmlns:a16="http://schemas.microsoft.com/office/drawing/2014/main" id="{91F70B4E-DC6A-A0CD-E595-651322FA2EC6}"/>
              </a:ext>
            </a:extLst>
          </p:cNvPr>
          <p:cNvSpPr>
            <a:spLocks noChangeArrowheads="1"/>
          </p:cNvSpPr>
          <p:nvPr/>
        </p:nvSpPr>
        <p:spPr bwMode="auto">
          <a:xfrm>
            <a:off x="2603500" y="5540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it-IT" altLang="it-IT" sz="2400" b="0">
              <a:latin typeface="Times" charset="0"/>
            </a:endParaRPr>
          </a:p>
        </p:txBody>
      </p:sp>
      <p:sp>
        <p:nvSpPr>
          <p:cNvPr id="125956" name="Rectangle 5">
            <a:extLst>
              <a:ext uri="{FF2B5EF4-FFF2-40B4-BE49-F238E27FC236}">
                <a16:creationId xmlns:a16="http://schemas.microsoft.com/office/drawing/2014/main" id="{388E130E-F194-C78E-E89E-F14396C15B7E}"/>
              </a:ext>
            </a:extLst>
          </p:cNvPr>
          <p:cNvSpPr>
            <a:spLocks noGrp="1" noChangeArrowheads="1"/>
          </p:cNvSpPr>
          <p:nvPr>
            <p:ph type="title" idx="4294967295"/>
          </p:nvPr>
        </p:nvSpPr>
        <p:spPr>
          <a:xfrm>
            <a:off x="685800" y="228600"/>
            <a:ext cx="7772400" cy="1143000"/>
          </a:xfrm>
        </p:spPr>
        <p:txBody>
          <a:bodyPr/>
          <a:lstStyle/>
          <a:p>
            <a:r>
              <a:rPr lang="en-US" altLang="it-IT"/>
              <a:t>Olivine to Serpentine</a:t>
            </a:r>
          </a:p>
        </p:txBody>
      </p:sp>
      <p:sp>
        <p:nvSpPr>
          <p:cNvPr id="125957" name="Rectangle 6">
            <a:extLst>
              <a:ext uri="{FF2B5EF4-FFF2-40B4-BE49-F238E27FC236}">
                <a16:creationId xmlns:a16="http://schemas.microsoft.com/office/drawing/2014/main" id="{CEE3F57B-2E6E-3797-BC35-1F537977126F}"/>
              </a:ext>
            </a:extLst>
          </p:cNvPr>
          <p:cNvSpPr>
            <a:spLocks noChangeArrowheads="1"/>
          </p:cNvSpPr>
          <p:nvPr/>
        </p:nvSpPr>
        <p:spPr bwMode="auto">
          <a:xfrm>
            <a:off x="4945063" y="1922463"/>
            <a:ext cx="2274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….just add water</a:t>
            </a:r>
          </a:p>
        </p:txBody>
      </p:sp>
      <p:sp>
        <p:nvSpPr>
          <p:cNvPr id="125958" name="Rectangle 7">
            <a:extLst>
              <a:ext uri="{FF2B5EF4-FFF2-40B4-BE49-F238E27FC236}">
                <a16:creationId xmlns:a16="http://schemas.microsoft.com/office/drawing/2014/main" id="{6EF01BBA-F32E-2093-9915-4E44029CCF35}"/>
              </a:ext>
            </a:extLst>
          </p:cNvPr>
          <p:cNvSpPr>
            <a:spLocks noChangeArrowheads="1"/>
          </p:cNvSpPr>
          <p:nvPr/>
        </p:nvSpPr>
        <p:spPr bwMode="auto">
          <a:xfrm>
            <a:off x="914400" y="5410200"/>
            <a:ext cx="288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“spirit of oceans past”</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5E781EFD-5FA8-1FA3-049F-E3C18F4823A6}"/>
              </a:ext>
            </a:extLst>
          </p:cNvPr>
          <p:cNvSpPr>
            <a:spLocks noGrp="1" noChangeArrowheads="1"/>
          </p:cNvSpPr>
          <p:nvPr>
            <p:ph type="title" idx="4294967295"/>
          </p:nvPr>
        </p:nvSpPr>
        <p:spPr/>
        <p:txBody>
          <a:bodyPr/>
          <a:lstStyle/>
          <a:p>
            <a:r>
              <a:rPr lang="en-US" altLang="it-IT"/>
              <a:t>Epidote - Another Common Retrograde Mineral</a:t>
            </a:r>
          </a:p>
        </p:txBody>
      </p:sp>
      <p:pic>
        <p:nvPicPr>
          <p:cNvPr id="126978" name="Picture 3">
            <a:extLst>
              <a:ext uri="{FF2B5EF4-FFF2-40B4-BE49-F238E27FC236}">
                <a16:creationId xmlns:a16="http://schemas.microsoft.com/office/drawing/2014/main" id="{73FD6EAB-B5BD-06A1-059D-D6929AC09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53340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4">
            <a:extLst>
              <a:ext uri="{FF2B5EF4-FFF2-40B4-BE49-F238E27FC236}">
                <a16:creationId xmlns:a16="http://schemas.microsoft.com/office/drawing/2014/main" id="{FAE00840-726B-98EB-26D6-7024C13E26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971800"/>
            <a:ext cx="2895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a:extLst>
              <a:ext uri="{FF2B5EF4-FFF2-40B4-BE49-F238E27FC236}">
                <a16:creationId xmlns:a16="http://schemas.microsoft.com/office/drawing/2014/main" id="{BB232D8F-741A-0C28-BB9C-6D84F55E4112}"/>
              </a:ext>
            </a:extLst>
          </p:cNvPr>
          <p:cNvSpPr>
            <a:spLocks noChangeArrowheads="1"/>
          </p:cNvSpPr>
          <p:nvPr/>
        </p:nvSpPr>
        <p:spPr bwMode="auto">
          <a:xfrm>
            <a:off x="473075" y="5507038"/>
            <a:ext cx="52419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000" b="0">
                <a:latin typeface="Times" charset="0"/>
              </a:rPr>
              <a:t>Commonly replaces plagioclase and hornblende</a:t>
            </a:r>
            <a:endParaRPr lang="en-US" altLang="it-IT" sz="2400" b="0">
              <a:latin typeface="Times"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1ACCB978-7E31-DC7D-BF0C-A643162B50B4}"/>
              </a:ext>
            </a:extLst>
          </p:cNvPr>
          <p:cNvSpPr>
            <a:spLocks noGrp="1" noChangeArrowheads="1"/>
          </p:cNvSpPr>
          <p:nvPr>
            <p:ph type="title" idx="4294967295"/>
          </p:nvPr>
        </p:nvSpPr>
        <p:spPr>
          <a:xfrm>
            <a:off x="381000" y="0"/>
            <a:ext cx="3657600" cy="1066800"/>
          </a:xfrm>
        </p:spPr>
        <p:txBody>
          <a:bodyPr/>
          <a:lstStyle/>
          <a:p>
            <a:r>
              <a:rPr lang="en-US" altLang="it-IT"/>
              <a:t>Epidote</a:t>
            </a:r>
          </a:p>
        </p:txBody>
      </p:sp>
      <p:pic>
        <p:nvPicPr>
          <p:cNvPr id="128002" name="Picture 3">
            <a:extLst>
              <a:ext uri="{FF2B5EF4-FFF2-40B4-BE49-F238E27FC236}">
                <a16:creationId xmlns:a16="http://schemas.microsoft.com/office/drawing/2014/main" id="{12F7C51F-7389-8E0A-45EF-2BB9C375E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60960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3" name="Rectangle 4">
            <a:extLst>
              <a:ext uri="{FF2B5EF4-FFF2-40B4-BE49-F238E27FC236}">
                <a16:creationId xmlns:a16="http://schemas.microsoft.com/office/drawing/2014/main" id="{FB575C88-C6BF-1D5C-2C6E-EA51EA518869}"/>
              </a:ext>
            </a:extLst>
          </p:cNvPr>
          <p:cNvSpPr>
            <a:spLocks noChangeArrowheads="1"/>
          </p:cNvSpPr>
          <p:nvPr/>
        </p:nvSpPr>
        <p:spPr bwMode="auto">
          <a:xfrm>
            <a:off x="3746500" y="511175"/>
            <a:ext cx="436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Ca</a:t>
            </a:r>
            <a:r>
              <a:rPr lang="en-US" altLang="it-IT" sz="2400" b="0" baseline="-25000">
                <a:latin typeface="Times" charset="0"/>
              </a:rPr>
              <a:t>2</a:t>
            </a:r>
            <a:r>
              <a:rPr lang="en-US" altLang="it-IT" sz="2400" b="0">
                <a:latin typeface="Times" charset="0"/>
              </a:rPr>
              <a:t>(AlFe)Al</a:t>
            </a:r>
            <a:r>
              <a:rPr lang="en-US" altLang="it-IT" sz="2400" b="0" baseline="-25000">
                <a:latin typeface="Times" charset="0"/>
              </a:rPr>
              <a:t>2</a:t>
            </a:r>
            <a:r>
              <a:rPr lang="en-US" altLang="it-IT" sz="2400" b="0">
                <a:latin typeface="Times" charset="0"/>
              </a:rPr>
              <a:t>O(SiO</a:t>
            </a:r>
            <a:r>
              <a:rPr lang="en-US" altLang="it-IT" sz="2400" b="0" baseline="-25000">
                <a:latin typeface="Times" charset="0"/>
              </a:rPr>
              <a:t>4</a:t>
            </a:r>
            <a:r>
              <a:rPr lang="en-US" altLang="it-IT" sz="2400" b="0">
                <a:latin typeface="Times" charset="0"/>
              </a:rPr>
              <a:t>)(Si</a:t>
            </a:r>
            <a:r>
              <a:rPr lang="en-US" altLang="it-IT" sz="2400" b="0" baseline="-25000">
                <a:latin typeface="Times" charset="0"/>
              </a:rPr>
              <a:t>2</a:t>
            </a:r>
            <a:r>
              <a:rPr lang="en-US" altLang="it-IT" sz="2400" b="0">
                <a:latin typeface="Times" charset="0"/>
              </a:rPr>
              <a:t>O</a:t>
            </a:r>
            <a:r>
              <a:rPr lang="en-US" altLang="it-IT" sz="2400" b="0" baseline="-25000">
                <a:latin typeface="Times" charset="0"/>
              </a:rPr>
              <a:t>7</a:t>
            </a:r>
            <a:r>
              <a:rPr lang="en-US" altLang="it-IT" sz="2400" b="0">
                <a:latin typeface="Times" charset="0"/>
              </a:rPr>
              <a:t>)(OH)</a:t>
            </a:r>
          </a:p>
        </p:txBody>
      </p:sp>
      <p:sp>
        <p:nvSpPr>
          <p:cNvPr id="128004" name="Rectangle 5">
            <a:extLst>
              <a:ext uri="{FF2B5EF4-FFF2-40B4-BE49-F238E27FC236}">
                <a16:creationId xmlns:a16="http://schemas.microsoft.com/office/drawing/2014/main" id="{4A0F3334-2140-1808-FCE3-334EE84EEC63}"/>
              </a:ext>
            </a:extLst>
          </p:cNvPr>
          <p:cNvSpPr>
            <a:spLocks noChangeArrowheads="1"/>
          </p:cNvSpPr>
          <p:nvPr/>
        </p:nvSpPr>
        <p:spPr bwMode="auto">
          <a:xfrm>
            <a:off x="228600" y="838200"/>
            <a:ext cx="2425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000" b="0">
                <a:latin typeface="Times" charset="0"/>
              </a:rPr>
              <a:t>Can also be prograde and even igneous!</a:t>
            </a:r>
            <a:endParaRPr lang="en-US" altLang="it-IT" sz="2400" b="0">
              <a:latin typeface="Times" charset="0"/>
            </a:endParaRPr>
          </a:p>
        </p:txBody>
      </p:sp>
      <p:sp>
        <p:nvSpPr>
          <p:cNvPr id="128005" name="Rectangle 6">
            <a:extLst>
              <a:ext uri="{FF2B5EF4-FFF2-40B4-BE49-F238E27FC236}">
                <a16:creationId xmlns:a16="http://schemas.microsoft.com/office/drawing/2014/main" id="{1128D0B4-4E02-DFBC-0197-31BA14042229}"/>
              </a:ext>
            </a:extLst>
          </p:cNvPr>
          <p:cNvSpPr>
            <a:spLocks noChangeArrowheads="1"/>
          </p:cNvSpPr>
          <p:nvPr/>
        </p:nvSpPr>
        <p:spPr bwMode="auto">
          <a:xfrm>
            <a:off x="484188" y="5791200"/>
            <a:ext cx="408781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1600" b="0">
                <a:latin typeface="Times" charset="0"/>
              </a:rPr>
              <a:t>Al octahedral chains (grey)</a:t>
            </a:r>
          </a:p>
          <a:p>
            <a:pPr>
              <a:spcBef>
                <a:spcPct val="0"/>
              </a:spcBef>
            </a:pPr>
            <a:r>
              <a:rPr lang="en-US" altLang="it-IT" sz="1600" b="0">
                <a:latin typeface="Times" charset="0"/>
              </a:rPr>
              <a:t>Single (blue) and double (not shown) tetrahedra</a:t>
            </a:r>
          </a:p>
          <a:p>
            <a:pPr>
              <a:spcBef>
                <a:spcPct val="0"/>
              </a:spcBef>
            </a:pPr>
            <a:r>
              <a:rPr lang="en-US" altLang="it-IT" sz="1600" b="0">
                <a:latin typeface="Times" charset="0"/>
              </a:rPr>
              <a:t>Brown is Fe, Al polyhedra; green is Ca</a:t>
            </a:r>
            <a:endParaRPr lang="en-US" altLang="it-IT" sz="2400" b="0">
              <a:latin typeface="Times" charset="0"/>
            </a:endParaRPr>
          </a:p>
        </p:txBody>
      </p:sp>
      <p:pic>
        <p:nvPicPr>
          <p:cNvPr id="128006" name="Picture 7">
            <a:extLst>
              <a:ext uri="{FF2B5EF4-FFF2-40B4-BE49-F238E27FC236}">
                <a16:creationId xmlns:a16="http://schemas.microsoft.com/office/drawing/2014/main" id="{72CE277A-552D-6F49-C9BC-5AD54161B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4267200"/>
            <a:ext cx="30607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7" name="Picture 8">
            <a:extLst>
              <a:ext uri="{FF2B5EF4-FFF2-40B4-BE49-F238E27FC236}">
                <a16:creationId xmlns:a16="http://schemas.microsoft.com/office/drawing/2014/main" id="{8A65A607-CBD2-F5B5-38E7-6EF560E1F3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954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8" name="Rectangle 9">
            <a:extLst>
              <a:ext uri="{FF2B5EF4-FFF2-40B4-BE49-F238E27FC236}">
                <a16:creationId xmlns:a16="http://schemas.microsoft.com/office/drawing/2014/main" id="{6845E24C-E12F-06B1-E6DF-AC38E8A4009A}"/>
              </a:ext>
            </a:extLst>
          </p:cNvPr>
          <p:cNvSpPr>
            <a:spLocks noChangeArrowheads="1"/>
          </p:cNvSpPr>
          <p:nvPr/>
        </p:nvSpPr>
        <p:spPr bwMode="auto">
          <a:xfrm>
            <a:off x="6172200" y="4495800"/>
            <a:ext cx="21256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1600" b="0">
                <a:latin typeface="Times" charset="0"/>
              </a:rPr>
              <a:t>Epidote from fault zone</a:t>
            </a:r>
            <a:endParaRPr lang="en-US" altLang="it-IT" sz="2400" b="0">
              <a:latin typeface="Times"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B7FDCA59-C73E-BF9E-F14B-0E27EF093F8B}"/>
              </a:ext>
            </a:extLst>
          </p:cNvPr>
          <p:cNvSpPr>
            <a:spLocks noGrp="1" noChangeArrowheads="1"/>
          </p:cNvSpPr>
          <p:nvPr>
            <p:ph type="title" idx="4294967295"/>
          </p:nvPr>
        </p:nvSpPr>
        <p:spPr>
          <a:xfrm>
            <a:off x="685800" y="0"/>
            <a:ext cx="7772400" cy="838200"/>
          </a:xfrm>
        </p:spPr>
        <p:txBody>
          <a:bodyPr/>
          <a:lstStyle/>
          <a:p>
            <a:r>
              <a:rPr lang="en-US" altLang="it-IT"/>
              <a:t>Prograde Path</a:t>
            </a:r>
          </a:p>
        </p:txBody>
      </p:sp>
      <p:pic>
        <p:nvPicPr>
          <p:cNvPr id="129026" name="Picture 3">
            <a:extLst>
              <a:ext uri="{FF2B5EF4-FFF2-40B4-BE49-F238E27FC236}">
                <a16:creationId xmlns:a16="http://schemas.microsoft.com/office/drawing/2014/main" id="{3D366707-1A35-F98D-55F0-045ACB4E7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62484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4">
            <a:extLst>
              <a:ext uri="{FF2B5EF4-FFF2-40B4-BE49-F238E27FC236}">
                <a16:creationId xmlns:a16="http://schemas.microsoft.com/office/drawing/2014/main" id="{3F3203A3-7DB3-5444-A9DD-89720DF26063}"/>
              </a:ext>
            </a:extLst>
          </p:cNvPr>
          <p:cNvSpPr>
            <a:spLocks noChangeArrowheads="1"/>
          </p:cNvSpPr>
          <p:nvPr/>
        </p:nvSpPr>
        <p:spPr bwMode="auto">
          <a:xfrm>
            <a:off x="1874838" y="762000"/>
            <a:ext cx="5399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Some reactions involve polymorph change</a:t>
            </a:r>
          </a:p>
        </p:txBody>
      </p:sp>
      <p:sp>
        <p:nvSpPr>
          <p:cNvPr id="129028" name="Rectangle 5">
            <a:extLst>
              <a:ext uri="{FF2B5EF4-FFF2-40B4-BE49-F238E27FC236}">
                <a16:creationId xmlns:a16="http://schemas.microsoft.com/office/drawing/2014/main" id="{3BCF6391-BC2E-2071-55DC-15585A68B8CA}"/>
              </a:ext>
            </a:extLst>
          </p:cNvPr>
          <p:cNvSpPr>
            <a:spLocks noChangeArrowheads="1"/>
          </p:cNvSpPr>
          <p:nvPr/>
        </p:nvSpPr>
        <p:spPr bwMode="auto">
          <a:xfrm>
            <a:off x="7034213" y="1682750"/>
            <a:ext cx="18049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Aragonite = Calcite</a:t>
            </a:r>
          </a:p>
        </p:txBody>
      </p:sp>
      <p:pic>
        <p:nvPicPr>
          <p:cNvPr id="129029" name="Picture 6">
            <a:extLst>
              <a:ext uri="{FF2B5EF4-FFF2-40B4-BE49-F238E27FC236}">
                <a16:creationId xmlns:a16="http://schemas.microsoft.com/office/drawing/2014/main" id="{1D259766-B267-9A72-2CB0-E72517F59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743200"/>
            <a:ext cx="19367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Rectangle 7">
            <a:extLst>
              <a:ext uri="{FF2B5EF4-FFF2-40B4-BE49-F238E27FC236}">
                <a16:creationId xmlns:a16="http://schemas.microsoft.com/office/drawing/2014/main" id="{CB6F47B5-05C6-C502-0B43-AE9751A8DD63}"/>
              </a:ext>
            </a:extLst>
          </p:cNvPr>
          <p:cNvSpPr>
            <a:spLocks noChangeArrowheads="1"/>
          </p:cNvSpPr>
          <p:nvPr/>
        </p:nvSpPr>
        <p:spPr bwMode="auto">
          <a:xfrm>
            <a:off x="7315200" y="5783263"/>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1800" b="0">
                <a:latin typeface="Times" charset="0"/>
              </a:rPr>
              <a:t>aragonite</a:t>
            </a:r>
            <a:endParaRPr lang="en-US" altLang="it-IT" sz="2400" b="0">
              <a:latin typeface="Times"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00F42ABA-71EB-CC04-EA36-F4DB9BCD7A2B}"/>
              </a:ext>
            </a:extLst>
          </p:cNvPr>
          <p:cNvSpPr>
            <a:spLocks noGrp="1" noChangeArrowheads="1"/>
          </p:cNvSpPr>
          <p:nvPr>
            <p:ph type="title" idx="4294967295"/>
          </p:nvPr>
        </p:nvSpPr>
        <p:spPr>
          <a:xfrm>
            <a:off x="685800" y="0"/>
            <a:ext cx="7772400" cy="1143000"/>
          </a:xfrm>
        </p:spPr>
        <p:txBody>
          <a:bodyPr/>
          <a:lstStyle/>
          <a:p>
            <a:r>
              <a:rPr lang="en-US" altLang="it-IT"/>
              <a:t>Aragonite</a:t>
            </a:r>
          </a:p>
        </p:txBody>
      </p:sp>
      <p:pic>
        <p:nvPicPr>
          <p:cNvPr id="130050" name="Picture 3">
            <a:extLst>
              <a:ext uri="{FF2B5EF4-FFF2-40B4-BE49-F238E27FC236}">
                <a16:creationId xmlns:a16="http://schemas.microsoft.com/office/drawing/2014/main" id="{6631EABC-E4D5-E2E2-9FAD-504359245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4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4">
            <a:extLst>
              <a:ext uri="{FF2B5EF4-FFF2-40B4-BE49-F238E27FC236}">
                <a16:creationId xmlns:a16="http://schemas.microsoft.com/office/drawing/2014/main" id="{A241F6BB-3165-8FB4-F154-2F29111CD69E}"/>
              </a:ext>
            </a:extLst>
          </p:cNvPr>
          <p:cNvSpPr>
            <a:spLocks noChangeArrowheads="1"/>
          </p:cNvSpPr>
          <p:nvPr/>
        </p:nvSpPr>
        <p:spPr bwMode="auto">
          <a:xfrm>
            <a:off x="387350" y="1697038"/>
            <a:ext cx="340995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CaCO</a:t>
            </a:r>
            <a:r>
              <a:rPr lang="en-US" altLang="it-IT" sz="2400" b="0" baseline="-25000">
                <a:latin typeface="Times" charset="0"/>
              </a:rPr>
              <a:t>3</a:t>
            </a:r>
            <a:endParaRPr lang="en-US" altLang="it-IT" sz="2400" b="0">
              <a:latin typeface="Times" charset="0"/>
            </a:endParaRPr>
          </a:p>
          <a:p>
            <a:pPr>
              <a:spcBef>
                <a:spcPct val="0"/>
              </a:spcBef>
            </a:pPr>
            <a:r>
              <a:rPr lang="en-US" altLang="it-IT" sz="2400" b="0">
                <a:latin typeface="Times" charset="0"/>
              </a:rPr>
              <a:t>Denser than calcite </a:t>
            </a:r>
          </a:p>
          <a:p>
            <a:pPr>
              <a:spcBef>
                <a:spcPct val="0"/>
              </a:spcBef>
            </a:pPr>
            <a:r>
              <a:rPr lang="en-US" altLang="it-IT" sz="2400" b="0">
                <a:latin typeface="Times" charset="0"/>
              </a:rPr>
              <a:t>    2.95 vs 2.71</a:t>
            </a:r>
          </a:p>
          <a:p>
            <a:pPr>
              <a:spcBef>
                <a:spcPct val="0"/>
              </a:spcBef>
            </a:pPr>
            <a:r>
              <a:rPr lang="en-US" altLang="it-IT" sz="2400" b="0">
                <a:latin typeface="Times" charset="0"/>
              </a:rPr>
              <a:t>Orthorhombic</a:t>
            </a:r>
          </a:p>
          <a:p>
            <a:pPr>
              <a:spcBef>
                <a:spcPct val="0"/>
              </a:spcBef>
            </a:pPr>
            <a:endParaRPr lang="en-US" altLang="it-IT" sz="2400" b="0">
              <a:latin typeface="Times" charset="0"/>
            </a:endParaRPr>
          </a:p>
          <a:p>
            <a:pPr>
              <a:spcBef>
                <a:spcPct val="0"/>
              </a:spcBef>
            </a:pPr>
            <a:endParaRPr lang="en-US" altLang="it-IT" sz="2400" b="0">
              <a:latin typeface="Times" charset="0"/>
            </a:endParaRPr>
          </a:p>
          <a:p>
            <a:pPr>
              <a:spcBef>
                <a:spcPct val="0"/>
              </a:spcBef>
            </a:pPr>
            <a:r>
              <a:rPr lang="en-US" altLang="it-IT" sz="2400" b="0">
                <a:latin typeface="Times" charset="0"/>
              </a:rPr>
              <a:t>Two occurrences</a:t>
            </a:r>
          </a:p>
          <a:p>
            <a:pPr>
              <a:spcBef>
                <a:spcPct val="0"/>
              </a:spcBef>
            </a:pPr>
            <a:r>
              <a:rPr lang="en-US" altLang="it-IT" sz="2400" b="0">
                <a:latin typeface="Times" charset="0"/>
              </a:rPr>
              <a:t>  1. High P metamorphism</a:t>
            </a:r>
          </a:p>
          <a:p>
            <a:pPr>
              <a:spcBef>
                <a:spcPct val="0"/>
              </a:spcBef>
            </a:pPr>
            <a:r>
              <a:rPr lang="en-US" altLang="it-IT" sz="2400" b="0">
                <a:latin typeface="Times" charset="0"/>
              </a:rPr>
              <a:t>	(subduction zones)</a:t>
            </a:r>
          </a:p>
          <a:p>
            <a:pPr>
              <a:spcBef>
                <a:spcPct val="0"/>
              </a:spcBef>
            </a:pPr>
            <a:r>
              <a:rPr lang="en-US" altLang="it-IT" sz="2400" b="0">
                <a:latin typeface="Times" charset="0"/>
              </a:rPr>
              <a:t>2. Organic precipitate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FB70B102-3FA8-B096-7DE8-80FCC5802934}"/>
              </a:ext>
            </a:extLst>
          </p:cNvPr>
          <p:cNvSpPr>
            <a:spLocks noGrp="1" noChangeArrowheads="1"/>
          </p:cNvSpPr>
          <p:nvPr>
            <p:ph type="title" idx="4294967295"/>
          </p:nvPr>
        </p:nvSpPr>
        <p:spPr>
          <a:xfrm>
            <a:off x="3352800" y="228600"/>
            <a:ext cx="3276600" cy="1143000"/>
          </a:xfrm>
        </p:spPr>
        <p:txBody>
          <a:bodyPr/>
          <a:lstStyle/>
          <a:p>
            <a:r>
              <a:rPr lang="en-US" altLang="it-IT"/>
              <a:t>Aragonite</a:t>
            </a:r>
          </a:p>
        </p:txBody>
      </p:sp>
      <p:pic>
        <p:nvPicPr>
          <p:cNvPr id="131074" name="Picture 3">
            <a:extLst>
              <a:ext uri="{FF2B5EF4-FFF2-40B4-BE49-F238E27FC236}">
                <a16:creationId xmlns:a16="http://schemas.microsoft.com/office/drawing/2014/main" id="{A9E14AF5-44BE-90EE-64AD-ADD10EE033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23622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Picture 4">
            <a:extLst>
              <a:ext uri="{FF2B5EF4-FFF2-40B4-BE49-F238E27FC236}">
                <a16:creationId xmlns:a16="http://schemas.microsoft.com/office/drawing/2014/main" id="{170A5BDE-E8EB-DB50-81BF-F76991D41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371600"/>
            <a:ext cx="2925763"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5">
            <a:extLst>
              <a:ext uri="{FF2B5EF4-FFF2-40B4-BE49-F238E27FC236}">
                <a16:creationId xmlns:a16="http://schemas.microsoft.com/office/drawing/2014/main" id="{0FFB90DC-C0F8-D096-0E31-683953F04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685800"/>
            <a:ext cx="19050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6">
            <a:extLst>
              <a:ext uri="{FF2B5EF4-FFF2-40B4-BE49-F238E27FC236}">
                <a16:creationId xmlns:a16="http://schemas.microsoft.com/office/drawing/2014/main" id="{979B2EF0-FF52-0B85-FF08-57068493DE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962400"/>
            <a:ext cx="40386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Rectangle 7">
            <a:extLst>
              <a:ext uri="{FF2B5EF4-FFF2-40B4-BE49-F238E27FC236}">
                <a16:creationId xmlns:a16="http://schemas.microsoft.com/office/drawing/2014/main" id="{B860D35D-2318-9AB1-AFDC-C7FCC984E4EE}"/>
              </a:ext>
            </a:extLst>
          </p:cNvPr>
          <p:cNvSpPr>
            <a:spLocks noChangeArrowheads="1"/>
          </p:cNvSpPr>
          <p:nvPr/>
        </p:nvSpPr>
        <p:spPr bwMode="auto">
          <a:xfrm>
            <a:off x="1752600" y="2971800"/>
            <a:ext cx="1579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marine reef</a:t>
            </a:r>
          </a:p>
        </p:txBody>
      </p:sp>
      <p:sp>
        <p:nvSpPr>
          <p:cNvPr id="131079" name="Rectangle 8">
            <a:extLst>
              <a:ext uri="{FF2B5EF4-FFF2-40B4-BE49-F238E27FC236}">
                <a16:creationId xmlns:a16="http://schemas.microsoft.com/office/drawing/2014/main" id="{DDEC5B64-717A-D4FB-2E93-6AEA4C8D367D}"/>
              </a:ext>
            </a:extLst>
          </p:cNvPr>
          <p:cNvSpPr>
            <a:spLocks noChangeArrowheads="1"/>
          </p:cNvSpPr>
          <p:nvPr/>
        </p:nvSpPr>
        <p:spPr bwMode="auto">
          <a:xfrm>
            <a:off x="685800" y="5638800"/>
            <a:ext cx="19145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solidFill>
                  <a:schemeClr val="bg1"/>
                </a:solidFill>
                <a:latin typeface="Times" charset="0"/>
              </a:rPr>
              <a:t>cave stalagtite</a:t>
            </a:r>
          </a:p>
          <a:p>
            <a:pPr>
              <a:spcBef>
                <a:spcPct val="0"/>
              </a:spcBef>
            </a:pPr>
            <a:r>
              <a:rPr lang="en-US" altLang="it-IT" sz="2400" b="0">
                <a:solidFill>
                  <a:schemeClr val="bg1"/>
                </a:solidFill>
                <a:latin typeface="Times" charset="0"/>
              </a:rPr>
              <a:t> (France)</a:t>
            </a:r>
            <a:endParaRPr lang="en-US" altLang="it-IT" sz="2400" b="0">
              <a:latin typeface="Times" charset="0"/>
            </a:endParaRPr>
          </a:p>
        </p:txBody>
      </p:sp>
      <p:pic>
        <p:nvPicPr>
          <p:cNvPr id="131080" name="Picture 9">
            <a:extLst>
              <a:ext uri="{FF2B5EF4-FFF2-40B4-BE49-F238E27FC236}">
                <a16:creationId xmlns:a16="http://schemas.microsoft.com/office/drawing/2014/main" id="{2AFD688E-4D7C-4CB8-3E4E-A5CAB203BA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0400" y="3886200"/>
            <a:ext cx="34036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46BD76BE-9980-83BE-1819-455C8A5AC1D7}"/>
              </a:ext>
            </a:extLst>
          </p:cNvPr>
          <p:cNvSpPr>
            <a:spLocks noGrp="1" noChangeArrowheads="1"/>
          </p:cNvSpPr>
          <p:nvPr>
            <p:ph type="title" idx="4294967295"/>
          </p:nvPr>
        </p:nvSpPr>
        <p:spPr>
          <a:xfrm>
            <a:off x="685800" y="152400"/>
            <a:ext cx="7772400" cy="1143000"/>
          </a:xfrm>
        </p:spPr>
        <p:txBody>
          <a:bodyPr/>
          <a:lstStyle/>
          <a:p>
            <a:r>
              <a:rPr lang="en-US" altLang="it-IT" sz="4000"/>
              <a:t>Jadeite - High Pressure Metamphism</a:t>
            </a:r>
            <a:endParaRPr lang="en-US" altLang="it-IT"/>
          </a:p>
        </p:txBody>
      </p:sp>
      <p:pic>
        <p:nvPicPr>
          <p:cNvPr id="132098" name="Picture 3">
            <a:extLst>
              <a:ext uri="{FF2B5EF4-FFF2-40B4-BE49-F238E27FC236}">
                <a16:creationId xmlns:a16="http://schemas.microsoft.com/office/drawing/2014/main" id="{D646052D-BA8B-3F5B-9FC2-93197D84F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057400"/>
            <a:ext cx="42672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9" name="Rectangle 4">
            <a:extLst>
              <a:ext uri="{FF2B5EF4-FFF2-40B4-BE49-F238E27FC236}">
                <a16:creationId xmlns:a16="http://schemas.microsoft.com/office/drawing/2014/main" id="{A88940E5-7B30-E822-91B1-DD8F0A15290A}"/>
              </a:ext>
            </a:extLst>
          </p:cNvPr>
          <p:cNvSpPr>
            <a:spLocks noChangeArrowheads="1"/>
          </p:cNvSpPr>
          <p:nvPr/>
        </p:nvSpPr>
        <p:spPr bwMode="auto">
          <a:xfrm>
            <a:off x="5638800" y="2057400"/>
            <a:ext cx="2595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The wonder of Jade</a:t>
            </a:r>
          </a:p>
        </p:txBody>
      </p:sp>
      <p:pic>
        <p:nvPicPr>
          <p:cNvPr id="132100" name="Picture 5">
            <a:extLst>
              <a:ext uri="{FF2B5EF4-FFF2-40B4-BE49-F238E27FC236}">
                <a16:creationId xmlns:a16="http://schemas.microsoft.com/office/drawing/2014/main" id="{8D427343-C6AE-56F3-8CF1-9E1E4A478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667000"/>
            <a:ext cx="2189163"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1" name="Rectangle 6">
            <a:extLst>
              <a:ext uri="{FF2B5EF4-FFF2-40B4-BE49-F238E27FC236}">
                <a16:creationId xmlns:a16="http://schemas.microsoft.com/office/drawing/2014/main" id="{8278A024-1AD0-BFC5-A705-07B968BE0681}"/>
              </a:ext>
            </a:extLst>
          </p:cNvPr>
          <p:cNvSpPr>
            <a:spLocks noChangeArrowheads="1"/>
          </p:cNvSpPr>
          <p:nvPr/>
        </p:nvSpPr>
        <p:spPr bwMode="auto">
          <a:xfrm>
            <a:off x="698500" y="5732463"/>
            <a:ext cx="7558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P-T conditions of jadeite stability - only in subduction zones</a:t>
            </a:r>
          </a:p>
        </p:txBody>
      </p:sp>
      <p:sp>
        <p:nvSpPr>
          <p:cNvPr id="132102" name="Rectangle 7">
            <a:extLst>
              <a:ext uri="{FF2B5EF4-FFF2-40B4-BE49-F238E27FC236}">
                <a16:creationId xmlns:a16="http://schemas.microsoft.com/office/drawing/2014/main" id="{0B54FE1C-30E0-18F1-5688-3F34C2A0C538}"/>
              </a:ext>
            </a:extLst>
          </p:cNvPr>
          <p:cNvSpPr>
            <a:spLocks noChangeArrowheads="1"/>
          </p:cNvSpPr>
          <p:nvPr/>
        </p:nvSpPr>
        <p:spPr bwMode="auto">
          <a:xfrm>
            <a:off x="304800" y="1371600"/>
            <a:ext cx="5865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 prograde reaction involving a phase change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4482E18D-395E-EC54-8216-B08AB227D92F}"/>
              </a:ext>
            </a:extLst>
          </p:cNvPr>
          <p:cNvSpPr>
            <a:spLocks noGrp="1" noChangeArrowheads="1"/>
          </p:cNvSpPr>
          <p:nvPr>
            <p:ph type="title" idx="4294967295"/>
          </p:nvPr>
        </p:nvSpPr>
        <p:spPr>
          <a:xfrm>
            <a:off x="685800" y="152400"/>
            <a:ext cx="7772400" cy="1143000"/>
          </a:xfrm>
        </p:spPr>
        <p:txBody>
          <a:bodyPr/>
          <a:lstStyle/>
          <a:p>
            <a:r>
              <a:rPr lang="en-US" altLang="it-IT"/>
              <a:t>Jadeite</a:t>
            </a:r>
          </a:p>
        </p:txBody>
      </p:sp>
      <p:sp>
        <p:nvSpPr>
          <p:cNvPr id="133122" name="Rectangle 3">
            <a:extLst>
              <a:ext uri="{FF2B5EF4-FFF2-40B4-BE49-F238E27FC236}">
                <a16:creationId xmlns:a16="http://schemas.microsoft.com/office/drawing/2014/main" id="{3DAC424B-B976-F793-2679-7A5B1F9CC838}"/>
              </a:ext>
            </a:extLst>
          </p:cNvPr>
          <p:cNvSpPr>
            <a:spLocks noChangeArrowheads="1"/>
          </p:cNvSpPr>
          <p:nvPr/>
        </p:nvSpPr>
        <p:spPr bwMode="auto">
          <a:xfrm>
            <a:off x="739775" y="1447800"/>
            <a:ext cx="3832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A sodic pyroxene: NaAlSi</a:t>
            </a:r>
            <a:r>
              <a:rPr lang="en-US" altLang="it-IT" sz="2400" b="0" baseline="-25000">
                <a:latin typeface="Times" charset="0"/>
              </a:rPr>
              <a:t>2</a:t>
            </a:r>
            <a:r>
              <a:rPr lang="en-US" altLang="it-IT" sz="2400" b="0">
                <a:latin typeface="Times" charset="0"/>
              </a:rPr>
              <a:t>O</a:t>
            </a:r>
            <a:r>
              <a:rPr lang="en-US" altLang="it-IT" sz="2400" b="0" baseline="-25000">
                <a:latin typeface="Times" charset="0"/>
              </a:rPr>
              <a:t>6</a:t>
            </a:r>
            <a:endParaRPr lang="en-US" altLang="it-IT" sz="2400" b="0">
              <a:latin typeface="Times" charset="0"/>
            </a:endParaRPr>
          </a:p>
        </p:txBody>
      </p:sp>
      <p:pic>
        <p:nvPicPr>
          <p:cNvPr id="133123" name="Picture 4">
            <a:extLst>
              <a:ext uri="{FF2B5EF4-FFF2-40B4-BE49-F238E27FC236}">
                <a16:creationId xmlns:a16="http://schemas.microsoft.com/office/drawing/2014/main" id="{3A9E3169-5988-EFC6-B3DF-E337A75B3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676400"/>
            <a:ext cx="3835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5">
            <a:extLst>
              <a:ext uri="{FF2B5EF4-FFF2-40B4-BE49-F238E27FC236}">
                <a16:creationId xmlns:a16="http://schemas.microsoft.com/office/drawing/2014/main" id="{8C04C423-65DB-0078-EDA2-405F2B724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38400"/>
            <a:ext cx="40386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5" name="Rectangle 6">
            <a:extLst>
              <a:ext uri="{FF2B5EF4-FFF2-40B4-BE49-F238E27FC236}">
                <a16:creationId xmlns:a16="http://schemas.microsoft.com/office/drawing/2014/main" id="{D156DC1C-13B8-A553-518C-9C8A45D36E9F}"/>
              </a:ext>
            </a:extLst>
          </p:cNvPr>
          <p:cNvSpPr>
            <a:spLocks noChangeArrowheads="1"/>
          </p:cNvSpPr>
          <p:nvPr/>
        </p:nvSpPr>
        <p:spPr bwMode="auto">
          <a:xfrm>
            <a:off x="5867400" y="6172200"/>
            <a:ext cx="2605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Carved Mayan Jade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a:extLst>
              <a:ext uri="{FF2B5EF4-FFF2-40B4-BE49-F238E27FC236}">
                <a16:creationId xmlns:a16="http://schemas.microsoft.com/office/drawing/2014/main" id="{94D2F579-7CF5-F565-A41A-679DF4AB4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543800"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ext Box 3">
            <a:extLst>
              <a:ext uri="{FF2B5EF4-FFF2-40B4-BE49-F238E27FC236}">
                <a16:creationId xmlns:a16="http://schemas.microsoft.com/office/drawing/2014/main" id="{D72A4EFB-7B85-141E-7A5A-896CC21B11CF}"/>
              </a:ext>
            </a:extLst>
          </p:cNvPr>
          <p:cNvSpPr txBox="1">
            <a:spLocks noChangeArrowheads="1"/>
          </p:cNvSpPr>
          <p:nvPr/>
        </p:nvSpPr>
        <p:spPr bwMode="auto">
          <a:xfrm>
            <a:off x="228600" y="1371600"/>
            <a:ext cx="24828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400">
                <a:solidFill>
                  <a:srgbClr val="000099"/>
                </a:solidFill>
                <a:latin typeface="Times New Roman" panose="02020603050405020304" pitchFamily="18" charset="0"/>
              </a:rPr>
              <a:t>Blue = Fast (cold)</a:t>
            </a:r>
            <a:endParaRPr lang="en-US" altLang="it-IT" sz="2400" b="0">
              <a:latin typeface="Times New Roman" panose="02020603050405020304" pitchFamily="18" charset="0"/>
            </a:endParaRPr>
          </a:p>
          <a:p>
            <a:pPr eaLnBrk="1" hangingPunct="1">
              <a:spcBef>
                <a:spcPct val="0"/>
              </a:spcBef>
            </a:pPr>
            <a:endParaRPr lang="en-US" altLang="it-IT" sz="2400" b="0">
              <a:latin typeface="Times New Roman" panose="02020603050405020304" pitchFamily="18" charset="0"/>
            </a:endParaRPr>
          </a:p>
          <a:p>
            <a:pPr eaLnBrk="1" hangingPunct="1">
              <a:spcBef>
                <a:spcPct val="0"/>
              </a:spcBef>
            </a:pPr>
            <a:r>
              <a:rPr lang="en-US" altLang="it-IT" sz="2400">
                <a:solidFill>
                  <a:srgbClr val="FF0000"/>
                </a:solidFill>
                <a:latin typeface="Times New Roman" panose="02020603050405020304" pitchFamily="18" charset="0"/>
              </a:rPr>
              <a:t>Red = Slow (hot)</a:t>
            </a:r>
            <a:endParaRPr lang="en-US" altLang="it-IT" sz="2400" b="0">
              <a:latin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3C980C0D-2A69-54FF-BB93-48FB2FD29B4B}"/>
              </a:ext>
            </a:extLst>
          </p:cNvPr>
          <p:cNvSpPr>
            <a:spLocks noGrp="1" noChangeArrowheads="1"/>
          </p:cNvSpPr>
          <p:nvPr>
            <p:ph type="title"/>
          </p:nvPr>
        </p:nvSpPr>
        <p:spPr/>
        <p:txBody>
          <a:bodyPr/>
          <a:lstStyle/>
          <a:p>
            <a:r>
              <a:rPr lang="en-US" altLang="it-IT"/>
              <a:t>Differential Stress</a:t>
            </a:r>
          </a:p>
        </p:txBody>
      </p:sp>
      <p:sp>
        <p:nvSpPr>
          <p:cNvPr id="15362" name="Rectangle 3">
            <a:extLst>
              <a:ext uri="{FF2B5EF4-FFF2-40B4-BE49-F238E27FC236}">
                <a16:creationId xmlns:a16="http://schemas.microsoft.com/office/drawing/2014/main" id="{B0E3B920-188A-7E8B-BA9D-F67234C70B8A}"/>
              </a:ext>
            </a:extLst>
          </p:cNvPr>
          <p:cNvSpPr>
            <a:spLocks noGrp="1" noChangeArrowheads="1"/>
          </p:cNvSpPr>
          <p:nvPr>
            <p:ph type="body" idx="1"/>
          </p:nvPr>
        </p:nvSpPr>
        <p:spPr>
          <a:xfrm>
            <a:off x="252413" y="1981200"/>
            <a:ext cx="8662987" cy="1597025"/>
          </a:xfrm>
        </p:spPr>
        <p:txBody>
          <a:bodyPr/>
          <a:lstStyle/>
          <a:p>
            <a:r>
              <a:rPr lang="en-US" altLang="it-IT">
                <a:solidFill>
                  <a:srgbClr val="A50021"/>
                </a:solidFill>
              </a:rPr>
              <a:t>Foliation</a:t>
            </a:r>
            <a:r>
              <a:rPr lang="en-US" altLang="it-IT"/>
              <a:t> – a metamorphic rock texture due to alignment of minerals as a result of differential stress</a:t>
            </a:r>
          </a:p>
        </p:txBody>
      </p:sp>
      <p:sp>
        <p:nvSpPr>
          <p:cNvPr id="15363" name="Rectangle 4">
            <a:extLst>
              <a:ext uri="{FF2B5EF4-FFF2-40B4-BE49-F238E27FC236}">
                <a16:creationId xmlns:a16="http://schemas.microsoft.com/office/drawing/2014/main" id="{60A89171-AE23-97DE-2E93-50ED31FFD971}"/>
              </a:ext>
            </a:extLst>
          </p:cNvPr>
          <p:cNvSpPr>
            <a:spLocks noChangeArrowheads="1"/>
          </p:cNvSpPr>
          <p:nvPr/>
        </p:nvSpPr>
        <p:spPr bwMode="auto">
          <a:xfrm>
            <a:off x="236538" y="4270375"/>
            <a:ext cx="8662987"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r>
              <a:rPr lang="en-US" altLang="it-IT">
                <a:solidFill>
                  <a:srgbClr val="A50021"/>
                </a:solidFill>
              </a:rPr>
              <a:t>Slaty cleavage</a:t>
            </a:r>
            <a:r>
              <a:rPr lang="en-US" altLang="it-IT"/>
              <a:t> – foliation that develops at low temperature and pressure (metamorphosed shale)</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a:extLst>
              <a:ext uri="{FF2B5EF4-FFF2-40B4-BE49-F238E27FC236}">
                <a16:creationId xmlns:a16="http://schemas.microsoft.com/office/drawing/2014/main" id="{53F82B6D-A316-9927-64B1-0CEF0A278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3" b="49533"/>
          <a:stretch>
            <a:fillRect/>
          </a:stretch>
        </p:blipFill>
        <p:spPr bwMode="auto">
          <a:xfrm>
            <a:off x="-66675" y="754063"/>
            <a:ext cx="4948238"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0" name="Picture 3">
            <a:extLst>
              <a:ext uri="{FF2B5EF4-FFF2-40B4-BE49-F238E27FC236}">
                <a16:creationId xmlns:a16="http://schemas.microsoft.com/office/drawing/2014/main" id="{5F6E6E0A-195C-815E-3297-150BD1BDF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09" t="50526"/>
          <a:stretch>
            <a:fillRect/>
          </a:stretch>
        </p:blipFill>
        <p:spPr bwMode="auto">
          <a:xfrm>
            <a:off x="4572000" y="763588"/>
            <a:ext cx="4705350"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a:extLst>
              <a:ext uri="{FF2B5EF4-FFF2-40B4-BE49-F238E27FC236}">
                <a16:creationId xmlns:a16="http://schemas.microsoft.com/office/drawing/2014/main" id="{4505A1F8-2D06-AA9C-9242-A8F5DD68C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48768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4" name="Picture 3">
            <a:extLst>
              <a:ext uri="{FF2B5EF4-FFF2-40B4-BE49-F238E27FC236}">
                <a16:creationId xmlns:a16="http://schemas.microsoft.com/office/drawing/2014/main" id="{645A0754-85C3-322E-891C-1F0845115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88" y="3368675"/>
            <a:ext cx="5332412"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a:extLst>
              <a:ext uri="{FF2B5EF4-FFF2-40B4-BE49-F238E27FC236}">
                <a16:creationId xmlns:a16="http://schemas.microsoft.com/office/drawing/2014/main" id="{A717FA9D-829F-FE81-8ECB-D2E09B042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804863"/>
            <a:ext cx="7227887"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a:extLst>
              <a:ext uri="{FF2B5EF4-FFF2-40B4-BE49-F238E27FC236}">
                <a16:creationId xmlns:a16="http://schemas.microsoft.com/office/drawing/2014/main" id="{A35922C5-9DFA-9EB1-9DA9-0F51A300E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86106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a:extLst>
              <a:ext uri="{FF2B5EF4-FFF2-40B4-BE49-F238E27FC236}">
                <a16:creationId xmlns:a16="http://schemas.microsoft.com/office/drawing/2014/main" id="{901A688D-1AD3-28BA-2980-0AD1F134AF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a:extLst>
              <a:ext uri="{FF2B5EF4-FFF2-40B4-BE49-F238E27FC236}">
                <a16:creationId xmlns:a16="http://schemas.microsoft.com/office/drawing/2014/main" id="{4966BD84-619C-87B9-7C17-2075A67D9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7499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a:extLst>
              <a:ext uri="{FF2B5EF4-FFF2-40B4-BE49-F238E27FC236}">
                <a16:creationId xmlns:a16="http://schemas.microsoft.com/office/drawing/2014/main" id="{BD9DE7D8-D8D0-6D47-C2CE-FE90D31EF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338138"/>
            <a:ext cx="7389813" cy="583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a:extLst>
              <a:ext uri="{FF2B5EF4-FFF2-40B4-BE49-F238E27FC236}">
                <a16:creationId xmlns:a16="http://schemas.microsoft.com/office/drawing/2014/main" id="{36E44345-4FD8-CDC2-03CF-C3FC00F24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1086"/>
          <a:stretch>
            <a:fillRect/>
          </a:stretch>
        </p:blipFill>
        <p:spPr bwMode="auto">
          <a:xfrm>
            <a:off x="0" y="0"/>
            <a:ext cx="4572000"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8" name="Picture 3">
            <a:extLst>
              <a:ext uri="{FF2B5EF4-FFF2-40B4-BE49-F238E27FC236}">
                <a16:creationId xmlns:a16="http://schemas.microsoft.com/office/drawing/2014/main" id="{E1E9FF76-7FC8-54FD-1996-0FA939EBF1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9791"/>
          <a:stretch>
            <a:fillRect/>
          </a:stretch>
        </p:blipFill>
        <p:spPr bwMode="auto">
          <a:xfrm>
            <a:off x="4943475" y="0"/>
            <a:ext cx="42005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4740" name="Group 4">
            <a:extLst>
              <a:ext uri="{FF2B5EF4-FFF2-40B4-BE49-F238E27FC236}">
                <a16:creationId xmlns:a16="http://schemas.microsoft.com/office/drawing/2014/main" id="{675A1B1D-1316-0198-F4A8-06E4C50FE87D}"/>
              </a:ext>
            </a:extLst>
          </p:cNvPr>
          <p:cNvGrpSpPr>
            <a:grpSpLocks/>
          </p:cNvGrpSpPr>
          <p:nvPr/>
        </p:nvGrpSpPr>
        <p:grpSpPr bwMode="auto">
          <a:xfrm>
            <a:off x="533400" y="3717925"/>
            <a:ext cx="8405813" cy="3138488"/>
            <a:chOff x="336" y="2342"/>
            <a:chExt cx="5295" cy="1977"/>
          </a:xfrm>
        </p:grpSpPr>
        <p:pic>
          <p:nvPicPr>
            <p:cNvPr id="142340" name="Picture 5">
              <a:extLst>
                <a:ext uri="{FF2B5EF4-FFF2-40B4-BE49-F238E27FC236}">
                  <a16:creationId xmlns:a16="http://schemas.microsoft.com/office/drawing/2014/main" id="{2A90B311-191B-4C4E-375C-76D220747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21268"/>
            <a:stretch>
              <a:fillRect/>
            </a:stretch>
          </p:blipFill>
          <p:spPr bwMode="auto">
            <a:xfrm>
              <a:off x="3116" y="2342"/>
              <a:ext cx="2515"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1" name="Picture 6">
              <a:extLst>
                <a:ext uri="{FF2B5EF4-FFF2-40B4-BE49-F238E27FC236}">
                  <a16:creationId xmlns:a16="http://schemas.microsoft.com/office/drawing/2014/main" id="{E0362A47-7D52-7C8E-9272-6A0977DE6B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1504"/>
            <a:stretch>
              <a:fillRect/>
            </a:stretch>
          </p:blipFill>
          <p:spPr bwMode="auto">
            <a:xfrm>
              <a:off x="336" y="2357"/>
              <a:ext cx="2459" cy="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47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a:extLst>
              <a:ext uri="{FF2B5EF4-FFF2-40B4-BE49-F238E27FC236}">
                <a16:creationId xmlns:a16="http://schemas.microsoft.com/office/drawing/2014/main" id="{27DD859A-31A0-3BBD-9F8F-DA155F702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520700"/>
            <a:ext cx="65532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2" name="Input penna 1">
                <a:extLst>
                  <a:ext uri="{FF2B5EF4-FFF2-40B4-BE49-F238E27FC236}">
                    <a16:creationId xmlns:a16="http://schemas.microsoft.com/office/drawing/2014/main" id="{AFFC231D-88A6-FB6E-2331-2A4961954B62}"/>
                  </a:ext>
                </a:extLst>
              </p14:cNvPr>
              <p14:cNvContentPartPr/>
              <p14:nvPr/>
            </p14:nvContentPartPr>
            <p14:xfrm>
              <a:off x="3056262" y="1635080"/>
              <a:ext cx="729720" cy="501120"/>
            </p14:xfrm>
          </p:contentPart>
        </mc:Choice>
        <mc:Fallback>
          <p:pic>
            <p:nvPicPr>
              <p:cNvPr id="2" name="Input penna 1">
                <a:extLst>
                  <a:ext uri="{FF2B5EF4-FFF2-40B4-BE49-F238E27FC236}">
                    <a16:creationId xmlns:a16="http://schemas.microsoft.com/office/drawing/2014/main" id="{AFFC231D-88A6-FB6E-2331-2A4961954B62}"/>
                  </a:ext>
                </a:extLst>
              </p:cNvPr>
              <p:cNvPicPr/>
              <p:nvPr/>
            </p:nvPicPr>
            <p:blipFill>
              <a:blip r:embed="rId4"/>
              <a:stretch>
                <a:fillRect/>
              </a:stretch>
            </p:blipFill>
            <p:spPr>
              <a:xfrm>
                <a:off x="3047262" y="1626080"/>
                <a:ext cx="747360" cy="5187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put penna 2">
                <a:extLst>
                  <a:ext uri="{FF2B5EF4-FFF2-40B4-BE49-F238E27FC236}">
                    <a16:creationId xmlns:a16="http://schemas.microsoft.com/office/drawing/2014/main" id="{35BC8349-497F-D5B8-B7A3-8EE8150EA296}"/>
                  </a:ext>
                </a:extLst>
              </p14:cNvPr>
              <p14:cNvContentPartPr/>
              <p14:nvPr/>
            </p14:nvContentPartPr>
            <p14:xfrm>
              <a:off x="3092262" y="1553720"/>
              <a:ext cx="1359000" cy="739800"/>
            </p14:xfrm>
          </p:contentPart>
        </mc:Choice>
        <mc:Fallback>
          <p:pic>
            <p:nvPicPr>
              <p:cNvPr id="3" name="Input penna 2">
                <a:extLst>
                  <a:ext uri="{FF2B5EF4-FFF2-40B4-BE49-F238E27FC236}">
                    <a16:creationId xmlns:a16="http://schemas.microsoft.com/office/drawing/2014/main" id="{35BC8349-497F-D5B8-B7A3-8EE8150EA296}"/>
                  </a:ext>
                </a:extLst>
              </p:cNvPr>
              <p:cNvPicPr/>
              <p:nvPr/>
            </p:nvPicPr>
            <p:blipFill>
              <a:blip r:embed="rId6"/>
              <a:stretch>
                <a:fillRect/>
              </a:stretch>
            </p:blipFill>
            <p:spPr>
              <a:xfrm>
                <a:off x="3083260" y="1544720"/>
                <a:ext cx="1376645" cy="757440"/>
              </a:xfrm>
              <a:prstGeom prst="rect">
                <a:avLst/>
              </a:prstGeom>
            </p:spPr>
          </p:pic>
        </mc:Fallback>
      </mc:AlternateContent>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a:extLst>
              <a:ext uri="{FF2B5EF4-FFF2-40B4-BE49-F238E27FC236}">
                <a16:creationId xmlns:a16="http://schemas.microsoft.com/office/drawing/2014/main" id="{8513FC0C-D995-E0DA-D0F7-B3CC6CB87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3150"/>
          <a:stretch>
            <a:fillRect/>
          </a:stretch>
        </p:blipFill>
        <p:spPr bwMode="auto">
          <a:xfrm>
            <a:off x="0" y="763588"/>
            <a:ext cx="5002213"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6" name="Picture 3">
            <a:extLst>
              <a:ext uri="{FF2B5EF4-FFF2-40B4-BE49-F238E27FC236}">
                <a16:creationId xmlns:a16="http://schemas.microsoft.com/office/drawing/2014/main" id="{A2D15739-2870-C439-129E-AB00CFCB0F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2039"/>
          <a:stretch>
            <a:fillRect/>
          </a:stretch>
        </p:blipFill>
        <p:spPr bwMode="auto">
          <a:xfrm>
            <a:off x="4141788" y="769938"/>
            <a:ext cx="5002212"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4">
            <a:extLst>
              <a:ext uri="{FF2B5EF4-FFF2-40B4-BE49-F238E27FC236}">
                <a16:creationId xmlns:a16="http://schemas.microsoft.com/office/drawing/2014/main" id="{22E8635E-21FE-5901-83FE-92964E432396}"/>
              </a:ext>
            </a:extLst>
          </p:cNvPr>
          <p:cNvSpPr txBox="1">
            <a:spLocks noChangeArrowheads="1"/>
          </p:cNvSpPr>
          <p:nvPr/>
        </p:nvSpPr>
        <p:spPr bwMode="auto">
          <a:xfrm>
            <a:off x="4343400" y="0"/>
            <a:ext cx="480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it-IT" altLang="it-IT" sz="1800" b="0">
                <a:latin typeface="Times New Roman" panose="02020603050405020304" pitchFamily="18" charset="0"/>
              </a:rPr>
              <a:t>W. Schreyer, 1999 Geol. Soc. Lond. Sp. Publ. 150</a:t>
            </a:r>
            <a:endParaRPr lang="it-IT" altLang="it-IT" sz="2400" b="0">
              <a:latin typeface="Times New Roman" panose="02020603050405020304" pitchFamily="18" charset="0"/>
            </a:endParaRPr>
          </a:p>
        </p:txBody>
      </p:sp>
      <p:grpSp>
        <p:nvGrpSpPr>
          <p:cNvPr id="144388" name="Gruppo 11">
            <a:extLst>
              <a:ext uri="{FF2B5EF4-FFF2-40B4-BE49-F238E27FC236}">
                <a16:creationId xmlns:a16="http://schemas.microsoft.com/office/drawing/2014/main" id="{95ED52B6-9649-6BF3-09B0-37D7692B4524}"/>
              </a:ext>
            </a:extLst>
          </p:cNvPr>
          <p:cNvGrpSpPr>
            <a:grpSpLocks/>
          </p:cNvGrpSpPr>
          <p:nvPr/>
        </p:nvGrpSpPr>
        <p:grpSpPr bwMode="auto">
          <a:xfrm>
            <a:off x="1087438" y="1706563"/>
            <a:ext cx="1114425" cy="2171700"/>
            <a:chOff x="1087351" y="1706714"/>
            <a:chExt cx="1115280" cy="2171160"/>
          </a:xfrm>
        </p:grpSpPr>
        <mc:AlternateContent xmlns:mc="http://schemas.openxmlformats.org/markup-compatibility/2006">
          <mc:Choice xmlns:p14="http://schemas.microsoft.com/office/powerpoint/2010/main" Requires="p14">
            <p:contentPart p14:bwMode="auto" r:id="rId3">
              <p14:nvContentPartPr>
                <p14:cNvPr id="2" name="Input penna 1">
                  <a:extLst>
                    <a:ext uri="{FF2B5EF4-FFF2-40B4-BE49-F238E27FC236}">
                      <a16:creationId xmlns:a16="http://schemas.microsoft.com/office/drawing/2014/main" id="{450B468E-2CCC-3FF5-520E-FC1979528F78}"/>
                    </a:ext>
                  </a:extLst>
                </p14:cNvPr>
                <p14:cNvContentPartPr/>
                <p14:nvPr/>
              </p14:nvContentPartPr>
              <p14:xfrm>
                <a:off x="1177351" y="1706714"/>
                <a:ext cx="55080" cy="78840"/>
              </p14:xfrm>
            </p:contentPart>
          </mc:Choice>
          <mc:Fallback>
            <p:pic>
              <p:nvPicPr>
                <p:cNvPr id="2" name="Input penna 1">
                  <a:extLst>
                    <a:ext uri="{FF2B5EF4-FFF2-40B4-BE49-F238E27FC236}">
                      <a16:creationId xmlns:a16="http://schemas.microsoft.com/office/drawing/2014/main" id="{450B468E-2CCC-3FF5-520E-FC1979528F78}"/>
                    </a:ext>
                  </a:extLst>
                </p:cNvPr>
                <p:cNvPicPr/>
                <p:nvPr/>
              </p:nvPicPr>
              <p:blipFill>
                <a:blip r:embed="rId4"/>
                <a:stretch>
                  <a:fillRect/>
                </a:stretch>
              </p:blipFill>
              <p:spPr>
                <a:xfrm>
                  <a:off x="1115791" y="1645434"/>
                  <a:ext cx="178200" cy="2014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put penna 2">
                  <a:extLst>
                    <a:ext uri="{FF2B5EF4-FFF2-40B4-BE49-F238E27FC236}">
                      <a16:creationId xmlns:a16="http://schemas.microsoft.com/office/drawing/2014/main" id="{BDEB8CEB-E265-4476-693D-610B86D83387}"/>
                    </a:ext>
                  </a:extLst>
                </p14:cNvPr>
                <p14:cNvContentPartPr/>
                <p14:nvPr/>
              </p14:nvContentPartPr>
              <p14:xfrm>
                <a:off x="1258351" y="1799234"/>
                <a:ext cx="360" cy="360"/>
              </p14:xfrm>
            </p:contentPart>
          </mc:Choice>
          <mc:Fallback>
            <p:pic>
              <p:nvPicPr>
                <p:cNvPr id="3" name="Input penna 2">
                  <a:extLst>
                    <a:ext uri="{FF2B5EF4-FFF2-40B4-BE49-F238E27FC236}">
                      <a16:creationId xmlns:a16="http://schemas.microsoft.com/office/drawing/2014/main" id="{BDEB8CEB-E265-4476-693D-610B86D83387}"/>
                    </a:ext>
                  </a:extLst>
                </p:cNvPr>
                <p:cNvPicPr/>
                <p:nvPr/>
              </p:nvPicPr>
              <p:blipFill>
                <a:blip r:embed="rId6"/>
                <a:stretch>
                  <a:fillRect/>
                </a:stretch>
              </p:blipFill>
              <p:spPr>
                <a:xfrm>
                  <a:off x="1196791" y="1737674"/>
                  <a:ext cx="1234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put penna 3">
                  <a:extLst>
                    <a:ext uri="{FF2B5EF4-FFF2-40B4-BE49-F238E27FC236}">
                      <a16:creationId xmlns:a16="http://schemas.microsoft.com/office/drawing/2014/main" id="{59E0C0A7-483C-017E-1CF4-EE61C975E5E4}"/>
                    </a:ext>
                  </a:extLst>
                </p14:cNvPr>
                <p14:cNvContentPartPr/>
                <p14:nvPr/>
              </p14:nvContentPartPr>
              <p14:xfrm>
                <a:off x="1113631" y="1789154"/>
                <a:ext cx="135000" cy="226440"/>
              </p14:xfrm>
            </p:contentPart>
          </mc:Choice>
          <mc:Fallback>
            <p:pic>
              <p:nvPicPr>
                <p:cNvPr id="4" name="Input penna 3">
                  <a:extLst>
                    <a:ext uri="{FF2B5EF4-FFF2-40B4-BE49-F238E27FC236}">
                      <a16:creationId xmlns:a16="http://schemas.microsoft.com/office/drawing/2014/main" id="{59E0C0A7-483C-017E-1CF4-EE61C975E5E4}"/>
                    </a:ext>
                  </a:extLst>
                </p:cNvPr>
                <p:cNvPicPr/>
                <p:nvPr/>
              </p:nvPicPr>
              <p:blipFill>
                <a:blip r:embed="rId8"/>
                <a:stretch>
                  <a:fillRect/>
                </a:stretch>
              </p:blipFill>
              <p:spPr>
                <a:xfrm>
                  <a:off x="1052071" y="1727594"/>
                  <a:ext cx="258120" cy="34956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put penna 4">
                  <a:extLst>
                    <a:ext uri="{FF2B5EF4-FFF2-40B4-BE49-F238E27FC236}">
                      <a16:creationId xmlns:a16="http://schemas.microsoft.com/office/drawing/2014/main" id="{FAAFB1C8-DB0A-7855-137F-26B0ACDA30C5}"/>
                    </a:ext>
                  </a:extLst>
                </p14:cNvPr>
                <p14:cNvContentPartPr/>
                <p14:nvPr/>
              </p14:nvContentPartPr>
              <p14:xfrm>
                <a:off x="1087351" y="2113874"/>
                <a:ext cx="193320" cy="345240"/>
              </p14:xfrm>
            </p:contentPart>
          </mc:Choice>
          <mc:Fallback>
            <p:pic>
              <p:nvPicPr>
                <p:cNvPr id="5" name="Input penna 4">
                  <a:extLst>
                    <a:ext uri="{FF2B5EF4-FFF2-40B4-BE49-F238E27FC236}">
                      <a16:creationId xmlns:a16="http://schemas.microsoft.com/office/drawing/2014/main" id="{FAAFB1C8-DB0A-7855-137F-26B0ACDA30C5}"/>
                    </a:ext>
                  </a:extLst>
                </p:cNvPr>
                <p:cNvPicPr/>
                <p:nvPr/>
              </p:nvPicPr>
              <p:blipFill>
                <a:blip r:embed="rId10"/>
                <a:stretch>
                  <a:fillRect/>
                </a:stretch>
              </p:blipFill>
              <p:spPr>
                <a:xfrm>
                  <a:off x="1025791" y="2052314"/>
                  <a:ext cx="316440" cy="4683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6" name="Input penna 5">
                  <a:extLst>
                    <a:ext uri="{FF2B5EF4-FFF2-40B4-BE49-F238E27FC236}">
                      <a16:creationId xmlns:a16="http://schemas.microsoft.com/office/drawing/2014/main" id="{A6139172-8DC4-8BE5-9ED8-743892E53368}"/>
                    </a:ext>
                  </a:extLst>
                </p14:cNvPr>
                <p14:cNvContentPartPr/>
                <p14:nvPr/>
              </p14:nvContentPartPr>
              <p14:xfrm>
                <a:off x="1288591" y="2615354"/>
                <a:ext cx="452520" cy="473040"/>
              </p14:xfrm>
            </p:contentPart>
          </mc:Choice>
          <mc:Fallback>
            <p:pic>
              <p:nvPicPr>
                <p:cNvPr id="6" name="Input penna 5">
                  <a:extLst>
                    <a:ext uri="{FF2B5EF4-FFF2-40B4-BE49-F238E27FC236}">
                      <a16:creationId xmlns:a16="http://schemas.microsoft.com/office/drawing/2014/main" id="{A6139172-8DC4-8BE5-9ED8-743892E53368}"/>
                    </a:ext>
                  </a:extLst>
                </p:cNvPr>
                <p:cNvPicPr/>
                <p:nvPr/>
              </p:nvPicPr>
              <p:blipFill>
                <a:blip r:embed="rId12"/>
                <a:stretch>
                  <a:fillRect/>
                </a:stretch>
              </p:blipFill>
              <p:spPr>
                <a:xfrm>
                  <a:off x="1227031" y="2553794"/>
                  <a:ext cx="575640" cy="59616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7" name="Input penna 6">
                  <a:extLst>
                    <a:ext uri="{FF2B5EF4-FFF2-40B4-BE49-F238E27FC236}">
                      <a16:creationId xmlns:a16="http://schemas.microsoft.com/office/drawing/2014/main" id="{46BE2E7B-5FFC-D2AC-BD21-9656D6A5AD20}"/>
                    </a:ext>
                  </a:extLst>
                </p14:cNvPr>
                <p14:cNvContentPartPr/>
                <p14:nvPr/>
              </p14:nvContentPartPr>
              <p14:xfrm>
                <a:off x="1473991" y="2850074"/>
                <a:ext cx="408960" cy="365400"/>
              </p14:xfrm>
            </p:contentPart>
          </mc:Choice>
          <mc:Fallback>
            <p:pic>
              <p:nvPicPr>
                <p:cNvPr id="7" name="Input penna 6">
                  <a:extLst>
                    <a:ext uri="{FF2B5EF4-FFF2-40B4-BE49-F238E27FC236}">
                      <a16:creationId xmlns:a16="http://schemas.microsoft.com/office/drawing/2014/main" id="{46BE2E7B-5FFC-D2AC-BD21-9656D6A5AD20}"/>
                    </a:ext>
                  </a:extLst>
                </p:cNvPr>
                <p:cNvPicPr/>
                <p:nvPr/>
              </p:nvPicPr>
              <p:blipFill>
                <a:blip r:embed="rId14"/>
                <a:stretch>
                  <a:fillRect/>
                </a:stretch>
              </p:blipFill>
              <p:spPr>
                <a:xfrm>
                  <a:off x="1412431" y="2788514"/>
                  <a:ext cx="532080" cy="48852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8" name="Input penna 7">
                  <a:extLst>
                    <a:ext uri="{FF2B5EF4-FFF2-40B4-BE49-F238E27FC236}">
                      <a16:creationId xmlns:a16="http://schemas.microsoft.com/office/drawing/2014/main" id="{2D61DC0E-31C2-C254-E7FA-8772E77BB517}"/>
                    </a:ext>
                  </a:extLst>
                </p14:cNvPr>
                <p14:cNvContentPartPr/>
                <p14:nvPr/>
              </p14:nvContentPartPr>
              <p14:xfrm>
                <a:off x="1336471" y="3287114"/>
                <a:ext cx="652680" cy="562680"/>
              </p14:xfrm>
            </p:contentPart>
          </mc:Choice>
          <mc:Fallback>
            <p:pic>
              <p:nvPicPr>
                <p:cNvPr id="8" name="Input penna 7">
                  <a:extLst>
                    <a:ext uri="{FF2B5EF4-FFF2-40B4-BE49-F238E27FC236}">
                      <a16:creationId xmlns:a16="http://schemas.microsoft.com/office/drawing/2014/main" id="{2D61DC0E-31C2-C254-E7FA-8772E77BB517}"/>
                    </a:ext>
                  </a:extLst>
                </p:cNvPr>
                <p:cNvPicPr/>
                <p:nvPr/>
              </p:nvPicPr>
              <p:blipFill>
                <a:blip r:embed="rId16"/>
                <a:stretch>
                  <a:fillRect/>
                </a:stretch>
              </p:blipFill>
              <p:spPr>
                <a:xfrm>
                  <a:off x="1274911" y="3225554"/>
                  <a:ext cx="775800" cy="6858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9" name="Input penna 8">
                  <a:extLst>
                    <a:ext uri="{FF2B5EF4-FFF2-40B4-BE49-F238E27FC236}">
                      <a16:creationId xmlns:a16="http://schemas.microsoft.com/office/drawing/2014/main" id="{8FC1ADF2-2EA6-DF36-3F55-9965CCC78B1D}"/>
                    </a:ext>
                  </a:extLst>
                </p14:cNvPr>
                <p14:cNvContentPartPr/>
                <p14:nvPr/>
              </p14:nvContentPartPr>
              <p14:xfrm>
                <a:off x="1877191" y="3620474"/>
                <a:ext cx="325440" cy="257400"/>
              </p14:xfrm>
            </p:contentPart>
          </mc:Choice>
          <mc:Fallback>
            <p:pic>
              <p:nvPicPr>
                <p:cNvPr id="9" name="Input penna 8">
                  <a:extLst>
                    <a:ext uri="{FF2B5EF4-FFF2-40B4-BE49-F238E27FC236}">
                      <a16:creationId xmlns:a16="http://schemas.microsoft.com/office/drawing/2014/main" id="{8FC1ADF2-2EA6-DF36-3F55-9965CCC78B1D}"/>
                    </a:ext>
                  </a:extLst>
                </p:cNvPr>
                <p:cNvPicPr/>
                <p:nvPr/>
              </p:nvPicPr>
              <p:blipFill>
                <a:blip r:embed="rId18"/>
                <a:stretch>
                  <a:fillRect/>
                </a:stretch>
              </p:blipFill>
              <p:spPr>
                <a:xfrm>
                  <a:off x="1815699" y="3558914"/>
                  <a:ext cx="448424" cy="38052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0" name="Input penna 9">
                  <a:extLst>
                    <a:ext uri="{FF2B5EF4-FFF2-40B4-BE49-F238E27FC236}">
                      <a16:creationId xmlns:a16="http://schemas.microsoft.com/office/drawing/2014/main" id="{B6AAEE1C-85BF-457B-ACE7-6972CC52948B}"/>
                    </a:ext>
                  </a:extLst>
                </p14:cNvPr>
                <p14:cNvContentPartPr/>
                <p14:nvPr/>
              </p14:nvContentPartPr>
              <p14:xfrm>
                <a:off x="1556791" y="2382434"/>
                <a:ext cx="75600" cy="11880"/>
              </p14:xfrm>
            </p:contentPart>
          </mc:Choice>
          <mc:Fallback>
            <p:pic>
              <p:nvPicPr>
                <p:cNvPr id="10" name="Input penna 9">
                  <a:extLst>
                    <a:ext uri="{FF2B5EF4-FFF2-40B4-BE49-F238E27FC236}">
                      <a16:creationId xmlns:a16="http://schemas.microsoft.com/office/drawing/2014/main" id="{B6AAEE1C-85BF-457B-ACE7-6972CC52948B}"/>
                    </a:ext>
                  </a:extLst>
                </p:cNvPr>
                <p:cNvPicPr/>
                <p:nvPr/>
              </p:nvPicPr>
              <p:blipFill>
                <a:blip r:embed="rId20"/>
                <a:stretch>
                  <a:fillRect/>
                </a:stretch>
              </p:blipFill>
              <p:spPr>
                <a:xfrm>
                  <a:off x="1495231" y="2320874"/>
                  <a:ext cx="19872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1" name="Input penna 10">
                  <a:extLst>
                    <a:ext uri="{FF2B5EF4-FFF2-40B4-BE49-F238E27FC236}">
                      <a16:creationId xmlns:a16="http://schemas.microsoft.com/office/drawing/2014/main" id="{2C6B20E7-5631-5597-3156-D6B25E1AA25D}"/>
                    </a:ext>
                  </a:extLst>
                </p14:cNvPr>
                <p14:cNvContentPartPr/>
                <p14:nvPr/>
              </p14:nvContentPartPr>
              <p14:xfrm>
                <a:off x="1222351" y="2388914"/>
                <a:ext cx="347400" cy="329040"/>
              </p14:xfrm>
            </p:contentPart>
          </mc:Choice>
          <mc:Fallback>
            <p:pic>
              <p:nvPicPr>
                <p:cNvPr id="11" name="Input penna 10">
                  <a:extLst>
                    <a:ext uri="{FF2B5EF4-FFF2-40B4-BE49-F238E27FC236}">
                      <a16:creationId xmlns:a16="http://schemas.microsoft.com/office/drawing/2014/main" id="{2C6B20E7-5631-5597-3156-D6B25E1AA25D}"/>
                    </a:ext>
                  </a:extLst>
                </p:cNvPr>
                <p:cNvPicPr/>
                <p:nvPr/>
              </p:nvPicPr>
              <p:blipFill>
                <a:blip r:embed="rId22"/>
                <a:stretch>
                  <a:fillRect/>
                </a:stretch>
              </p:blipFill>
              <p:spPr>
                <a:xfrm>
                  <a:off x="1160791" y="2327354"/>
                  <a:ext cx="470520" cy="452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3">
            <p14:nvContentPartPr>
              <p14:cNvPr id="13" name="Input penna 12">
                <a:extLst>
                  <a:ext uri="{FF2B5EF4-FFF2-40B4-BE49-F238E27FC236}">
                    <a16:creationId xmlns:a16="http://schemas.microsoft.com/office/drawing/2014/main" id="{F3D14C61-D5AC-02D6-EDAF-BA225D79FEB1}"/>
                  </a:ext>
                </a:extLst>
              </p14:cNvPr>
              <p14:cNvContentPartPr/>
              <p14:nvPr/>
            </p14:nvContentPartPr>
            <p14:xfrm>
              <a:off x="5732071" y="2367674"/>
              <a:ext cx="37080" cy="15120"/>
            </p14:xfrm>
          </p:contentPart>
        </mc:Choice>
        <mc:Fallback>
          <p:pic>
            <p:nvPicPr>
              <p:cNvPr id="13" name="Input penna 12">
                <a:extLst>
                  <a:ext uri="{FF2B5EF4-FFF2-40B4-BE49-F238E27FC236}">
                    <a16:creationId xmlns:a16="http://schemas.microsoft.com/office/drawing/2014/main" id="{F3D14C61-D5AC-02D6-EDAF-BA225D79FEB1}"/>
                  </a:ext>
                </a:extLst>
              </p:cNvPr>
              <p:cNvPicPr/>
              <p:nvPr/>
            </p:nvPicPr>
            <p:blipFill>
              <a:blip r:embed="rId24"/>
              <a:stretch>
                <a:fillRect/>
              </a:stretch>
            </p:blipFill>
            <p:spPr>
              <a:xfrm>
                <a:off x="5670511" y="2306114"/>
                <a:ext cx="160200"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4" name="Input penna 13">
                <a:extLst>
                  <a:ext uri="{FF2B5EF4-FFF2-40B4-BE49-F238E27FC236}">
                    <a16:creationId xmlns:a16="http://schemas.microsoft.com/office/drawing/2014/main" id="{56F679B4-BEA7-3D34-8C45-DE7A72DCEF3E}"/>
                  </a:ext>
                </a:extLst>
              </p14:cNvPr>
              <p14:cNvContentPartPr/>
              <p14:nvPr/>
            </p14:nvContentPartPr>
            <p14:xfrm>
              <a:off x="7727911" y="2135474"/>
              <a:ext cx="15840" cy="15120"/>
            </p14:xfrm>
          </p:contentPart>
        </mc:Choice>
        <mc:Fallback>
          <p:pic>
            <p:nvPicPr>
              <p:cNvPr id="14" name="Input penna 13">
                <a:extLst>
                  <a:ext uri="{FF2B5EF4-FFF2-40B4-BE49-F238E27FC236}">
                    <a16:creationId xmlns:a16="http://schemas.microsoft.com/office/drawing/2014/main" id="{56F679B4-BEA7-3D34-8C45-DE7A72DCEF3E}"/>
                  </a:ext>
                </a:extLst>
              </p:cNvPr>
              <p:cNvPicPr/>
              <p:nvPr/>
            </p:nvPicPr>
            <p:blipFill>
              <a:blip r:embed="rId26"/>
              <a:stretch>
                <a:fillRect/>
              </a:stretch>
            </p:blipFill>
            <p:spPr>
              <a:xfrm>
                <a:off x="7664919" y="2073914"/>
                <a:ext cx="141823" cy="13824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5" name="Input penna 14">
                <a:extLst>
                  <a:ext uri="{FF2B5EF4-FFF2-40B4-BE49-F238E27FC236}">
                    <a16:creationId xmlns:a16="http://schemas.microsoft.com/office/drawing/2014/main" id="{0CF35C96-5566-3D8E-997F-F7FDABC017C2}"/>
                  </a:ext>
                </a:extLst>
              </p14:cNvPr>
              <p14:cNvContentPartPr/>
              <p14:nvPr/>
            </p14:nvContentPartPr>
            <p14:xfrm>
              <a:off x="4429951" y="373634"/>
              <a:ext cx="1257120" cy="57240"/>
            </p14:xfrm>
          </p:contentPart>
        </mc:Choice>
        <mc:Fallback>
          <p:pic>
            <p:nvPicPr>
              <p:cNvPr id="15" name="Input penna 14">
                <a:extLst>
                  <a:ext uri="{FF2B5EF4-FFF2-40B4-BE49-F238E27FC236}">
                    <a16:creationId xmlns:a16="http://schemas.microsoft.com/office/drawing/2014/main" id="{0CF35C96-5566-3D8E-997F-F7FDABC017C2}"/>
                  </a:ext>
                </a:extLst>
              </p:cNvPr>
              <p:cNvPicPr/>
              <p:nvPr/>
            </p:nvPicPr>
            <p:blipFill>
              <a:blip r:embed="rId28"/>
              <a:stretch>
                <a:fillRect/>
              </a:stretch>
            </p:blipFill>
            <p:spPr>
              <a:xfrm>
                <a:off x="4393951" y="337634"/>
                <a:ext cx="1328760" cy="128880"/>
              </a:xfrm>
              <a:prstGeom prst="rect">
                <a:avLst/>
              </a:prstGeom>
            </p:spPr>
          </p:pic>
        </mc:Fallback>
      </mc:AlternateContent>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a:extLst>
              <a:ext uri="{FF2B5EF4-FFF2-40B4-BE49-F238E27FC236}">
                <a16:creationId xmlns:a16="http://schemas.microsoft.com/office/drawing/2014/main" id="{098B518C-A5B2-EF22-B3A3-53E818744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300" y="0"/>
            <a:ext cx="648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4">
            <a:extLst>
              <a:ext uri="{FF2B5EF4-FFF2-40B4-BE49-F238E27FC236}">
                <a16:creationId xmlns:a16="http://schemas.microsoft.com/office/drawing/2014/main" id="{E24AA0D4-F40A-215E-6E76-C0EFACBCE5FC}"/>
              </a:ext>
            </a:extLst>
          </p:cNvPr>
          <p:cNvSpPr txBox="1">
            <a:spLocks noChangeArrowheads="1"/>
          </p:cNvSpPr>
          <p:nvPr/>
        </p:nvSpPr>
        <p:spPr bwMode="auto">
          <a:xfrm>
            <a:off x="152400" y="525463"/>
            <a:ext cx="24431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a:spcBef>
                <a:spcPct val="0"/>
              </a:spcBef>
            </a:pPr>
            <a:r>
              <a:rPr lang="en-US" altLang="it-IT" sz="3600">
                <a:latin typeface="Times New Roman" panose="02020603050405020304" pitchFamily="18" charset="0"/>
              </a:rPr>
              <a:t>Differential</a:t>
            </a:r>
          </a:p>
          <a:p>
            <a:pPr algn="ctr">
              <a:spcBef>
                <a:spcPct val="0"/>
              </a:spcBef>
            </a:pPr>
            <a:r>
              <a:rPr lang="en-US" altLang="it-IT" sz="3600">
                <a:latin typeface="Times New Roman" panose="02020603050405020304" pitchFamily="18" charset="0"/>
              </a:rPr>
              <a:t>Stress</a:t>
            </a:r>
          </a:p>
        </p:txBody>
      </p:sp>
      <mc:AlternateContent xmlns:mc="http://schemas.openxmlformats.org/markup-compatibility/2006">
        <mc:Choice xmlns:p14="http://schemas.microsoft.com/office/powerpoint/2010/main" Requires="p14">
          <p:contentPart p14:bwMode="auto" r:id="rId3">
            <p14:nvContentPartPr>
              <p14:cNvPr id="2" name="Input penna 1">
                <a:extLst>
                  <a:ext uri="{FF2B5EF4-FFF2-40B4-BE49-F238E27FC236}">
                    <a16:creationId xmlns:a16="http://schemas.microsoft.com/office/drawing/2014/main" id="{77551342-8517-853E-096B-E91009CE1879}"/>
                  </a:ext>
                </a:extLst>
              </p14:cNvPr>
              <p14:cNvContentPartPr/>
              <p14:nvPr/>
            </p14:nvContentPartPr>
            <p14:xfrm>
              <a:off x="875327" y="2890885"/>
              <a:ext cx="360" cy="360"/>
            </p14:xfrm>
          </p:contentPart>
        </mc:Choice>
        <mc:Fallback>
          <p:pic>
            <p:nvPicPr>
              <p:cNvPr id="2" name="Input penna 1">
                <a:extLst>
                  <a:ext uri="{FF2B5EF4-FFF2-40B4-BE49-F238E27FC236}">
                    <a16:creationId xmlns:a16="http://schemas.microsoft.com/office/drawing/2014/main" id="{77551342-8517-853E-096B-E91009CE1879}"/>
                  </a:ext>
                </a:extLst>
              </p:cNvPr>
              <p:cNvPicPr/>
              <p:nvPr/>
            </p:nvPicPr>
            <p:blipFill>
              <a:blip r:embed="rId4"/>
              <a:stretch>
                <a:fillRect/>
              </a:stretch>
            </p:blipFill>
            <p:spPr>
              <a:xfrm>
                <a:off x="866327" y="2881885"/>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put penna 5">
                <a:extLst>
                  <a:ext uri="{FF2B5EF4-FFF2-40B4-BE49-F238E27FC236}">
                    <a16:creationId xmlns:a16="http://schemas.microsoft.com/office/drawing/2014/main" id="{1DCEA7E6-59C1-99E8-FD6E-BC52D3CCA7D0}"/>
                  </a:ext>
                </a:extLst>
              </p14:cNvPr>
              <p14:cNvContentPartPr/>
              <p14:nvPr/>
            </p14:nvContentPartPr>
            <p14:xfrm>
              <a:off x="791807" y="2872885"/>
              <a:ext cx="9360" cy="2520"/>
            </p14:xfrm>
          </p:contentPart>
        </mc:Choice>
        <mc:Fallback>
          <p:pic>
            <p:nvPicPr>
              <p:cNvPr id="6" name="Input penna 5">
                <a:extLst>
                  <a:ext uri="{FF2B5EF4-FFF2-40B4-BE49-F238E27FC236}">
                    <a16:creationId xmlns:a16="http://schemas.microsoft.com/office/drawing/2014/main" id="{1DCEA7E6-59C1-99E8-FD6E-BC52D3CCA7D0}"/>
                  </a:ext>
                </a:extLst>
              </p:cNvPr>
              <p:cNvPicPr/>
              <p:nvPr/>
            </p:nvPicPr>
            <p:blipFill>
              <a:blip r:embed="rId6"/>
              <a:stretch>
                <a:fillRect/>
              </a:stretch>
            </p:blipFill>
            <p:spPr>
              <a:xfrm>
                <a:off x="776327" y="2854825"/>
                <a:ext cx="39960" cy="382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5" name="Input penna 14">
                <a:extLst>
                  <a:ext uri="{FF2B5EF4-FFF2-40B4-BE49-F238E27FC236}">
                    <a16:creationId xmlns:a16="http://schemas.microsoft.com/office/drawing/2014/main" id="{482043BA-EB96-4412-C6F2-5C0583C96A65}"/>
                  </a:ext>
                </a:extLst>
              </p14:cNvPr>
              <p14:cNvContentPartPr/>
              <p14:nvPr/>
            </p14:nvContentPartPr>
            <p14:xfrm>
              <a:off x="1456367" y="3011125"/>
              <a:ext cx="848160" cy="309240"/>
            </p14:xfrm>
          </p:contentPart>
        </mc:Choice>
        <mc:Fallback>
          <p:pic>
            <p:nvPicPr>
              <p:cNvPr id="15" name="Input penna 14">
                <a:extLst>
                  <a:ext uri="{FF2B5EF4-FFF2-40B4-BE49-F238E27FC236}">
                    <a16:creationId xmlns:a16="http://schemas.microsoft.com/office/drawing/2014/main" id="{482043BA-EB96-4412-C6F2-5C0583C96A65}"/>
                  </a:ext>
                </a:extLst>
              </p:cNvPr>
              <p:cNvPicPr/>
              <p:nvPr/>
            </p:nvPicPr>
            <p:blipFill>
              <a:blip r:embed="rId8"/>
              <a:stretch>
                <a:fillRect/>
              </a:stretch>
            </p:blipFill>
            <p:spPr>
              <a:xfrm>
                <a:off x="1440887" y="2995645"/>
                <a:ext cx="878760" cy="339840"/>
              </a:xfrm>
              <a:prstGeom prst="rect">
                <a:avLst/>
              </a:prstGeom>
            </p:spPr>
          </p:pic>
        </mc:Fallback>
      </mc:AlternateContent>
      <p:grpSp>
        <p:nvGrpSpPr>
          <p:cNvPr id="16390" name="Gruppo 19">
            <a:extLst>
              <a:ext uri="{FF2B5EF4-FFF2-40B4-BE49-F238E27FC236}">
                <a16:creationId xmlns:a16="http://schemas.microsoft.com/office/drawing/2014/main" id="{F766B56E-58F0-1434-35C6-370736B5C699}"/>
              </a:ext>
            </a:extLst>
          </p:cNvPr>
          <p:cNvGrpSpPr>
            <a:grpSpLocks/>
          </p:cNvGrpSpPr>
          <p:nvPr/>
        </p:nvGrpSpPr>
        <p:grpSpPr bwMode="auto">
          <a:xfrm>
            <a:off x="1954213" y="1890713"/>
            <a:ext cx="242887" cy="376237"/>
            <a:chOff x="1954967" y="1890085"/>
            <a:chExt cx="242640" cy="376560"/>
          </a:xfrm>
        </p:grpSpPr>
        <mc:AlternateContent xmlns:mc="http://schemas.openxmlformats.org/markup-compatibility/2006">
          <mc:Choice xmlns:p14="http://schemas.microsoft.com/office/powerpoint/2010/main" Requires="p14">
            <p:contentPart p14:bwMode="auto" r:id="rId9">
              <p14:nvContentPartPr>
                <p14:cNvPr id="16" name="Input penna 15">
                  <a:extLst>
                    <a:ext uri="{FF2B5EF4-FFF2-40B4-BE49-F238E27FC236}">
                      <a16:creationId xmlns:a16="http://schemas.microsoft.com/office/drawing/2014/main" id="{7AE13B60-48A6-EB66-91ED-F6904B690589}"/>
                    </a:ext>
                  </a:extLst>
                </p14:cNvPr>
                <p14:cNvContentPartPr/>
                <p14:nvPr/>
              </p14:nvContentPartPr>
              <p14:xfrm>
                <a:off x="1954967" y="1991605"/>
                <a:ext cx="205200" cy="275040"/>
              </p14:xfrm>
            </p:contentPart>
          </mc:Choice>
          <mc:Fallback>
            <p:pic>
              <p:nvPicPr>
                <p:cNvPr id="16" name="Input penna 15">
                  <a:extLst>
                    <a:ext uri="{FF2B5EF4-FFF2-40B4-BE49-F238E27FC236}">
                      <a16:creationId xmlns:a16="http://schemas.microsoft.com/office/drawing/2014/main" id="{7AE13B60-48A6-EB66-91ED-F6904B690589}"/>
                    </a:ext>
                  </a:extLst>
                </p:cNvPr>
                <p:cNvPicPr/>
                <p:nvPr/>
              </p:nvPicPr>
              <p:blipFill>
                <a:blip r:embed="rId10"/>
                <a:stretch>
                  <a:fillRect/>
                </a:stretch>
              </p:blipFill>
              <p:spPr>
                <a:xfrm>
                  <a:off x="1939487" y="1976125"/>
                  <a:ext cx="235800" cy="30564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7" name="Input penna 16">
                  <a:extLst>
                    <a:ext uri="{FF2B5EF4-FFF2-40B4-BE49-F238E27FC236}">
                      <a16:creationId xmlns:a16="http://schemas.microsoft.com/office/drawing/2014/main" id="{70076745-8332-F6CE-F0FF-6695F27FF49C}"/>
                    </a:ext>
                  </a:extLst>
                </p14:cNvPr>
                <p14:cNvContentPartPr/>
                <p14:nvPr/>
              </p14:nvContentPartPr>
              <p14:xfrm>
                <a:off x="2081327" y="1898005"/>
                <a:ext cx="116280" cy="25200"/>
              </p14:xfrm>
            </p:contentPart>
          </mc:Choice>
          <mc:Fallback>
            <p:pic>
              <p:nvPicPr>
                <p:cNvPr id="17" name="Input penna 16">
                  <a:extLst>
                    <a:ext uri="{FF2B5EF4-FFF2-40B4-BE49-F238E27FC236}">
                      <a16:creationId xmlns:a16="http://schemas.microsoft.com/office/drawing/2014/main" id="{70076745-8332-F6CE-F0FF-6695F27FF49C}"/>
                    </a:ext>
                  </a:extLst>
                </p:cNvPr>
                <p:cNvPicPr/>
                <p:nvPr/>
              </p:nvPicPr>
              <p:blipFill>
                <a:blip r:embed="rId12"/>
                <a:stretch>
                  <a:fillRect/>
                </a:stretch>
              </p:blipFill>
              <p:spPr>
                <a:xfrm>
                  <a:off x="2065847" y="1882525"/>
                  <a:ext cx="14688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9" name="Input penna 18">
                  <a:extLst>
                    <a:ext uri="{FF2B5EF4-FFF2-40B4-BE49-F238E27FC236}">
                      <a16:creationId xmlns:a16="http://schemas.microsoft.com/office/drawing/2014/main" id="{3AC436B0-130A-9039-5B29-E2E87F4F86B0}"/>
                    </a:ext>
                  </a:extLst>
                </p14:cNvPr>
                <p14:cNvContentPartPr/>
                <p14:nvPr/>
              </p14:nvContentPartPr>
              <p14:xfrm>
                <a:off x="2142887" y="1890085"/>
                <a:ext cx="32760" cy="63720"/>
              </p14:xfrm>
            </p:contentPart>
          </mc:Choice>
          <mc:Fallback>
            <p:pic>
              <p:nvPicPr>
                <p:cNvPr id="19" name="Input penna 18">
                  <a:extLst>
                    <a:ext uri="{FF2B5EF4-FFF2-40B4-BE49-F238E27FC236}">
                      <a16:creationId xmlns:a16="http://schemas.microsoft.com/office/drawing/2014/main" id="{3AC436B0-130A-9039-5B29-E2E87F4F86B0}"/>
                    </a:ext>
                  </a:extLst>
                </p:cNvPr>
                <p:cNvPicPr/>
                <p:nvPr/>
              </p:nvPicPr>
              <p:blipFill>
                <a:blip r:embed="rId14"/>
                <a:stretch>
                  <a:fillRect/>
                </a:stretch>
              </p:blipFill>
              <p:spPr>
                <a:xfrm>
                  <a:off x="2127407" y="1874605"/>
                  <a:ext cx="63360" cy="94320"/>
                </a:xfrm>
                <a:prstGeom prst="rect">
                  <a:avLst/>
                </a:prstGeom>
              </p:spPr>
            </p:pic>
          </mc:Fallback>
        </mc:AlternateContent>
      </p:grpSp>
      <p:grpSp>
        <p:nvGrpSpPr>
          <p:cNvPr id="16391" name="Gruppo 27">
            <a:extLst>
              <a:ext uri="{FF2B5EF4-FFF2-40B4-BE49-F238E27FC236}">
                <a16:creationId xmlns:a16="http://schemas.microsoft.com/office/drawing/2014/main" id="{A2734BEF-8DA2-A922-FA32-590B94CC960F}"/>
              </a:ext>
            </a:extLst>
          </p:cNvPr>
          <p:cNvGrpSpPr>
            <a:grpSpLocks/>
          </p:cNvGrpSpPr>
          <p:nvPr/>
        </p:nvGrpSpPr>
        <p:grpSpPr bwMode="auto">
          <a:xfrm>
            <a:off x="1443038" y="3030538"/>
            <a:ext cx="804862" cy="257175"/>
            <a:chOff x="1443047" y="3030925"/>
            <a:chExt cx="805320" cy="256320"/>
          </a:xfrm>
        </p:grpSpPr>
        <mc:AlternateContent xmlns:mc="http://schemas.openxmlformats.org/markup-compatibility/2006">
          <mc:Choice xmlns:p14="http://schemas.microsoft.com/office/powerpoint/2010/main" Requires="p14">
            <p:contentPart p14:bwMode="auto" r:id="rId15">
              <p14:nvContentPartPr>
                <p14:cNvPr id="26" name="Input penna 25">
                  <a:extLst>
                    <a:ext uri="{FF2B5EF4-FFF2-40B4-BE49-F238E27FC236}">
                      <a16:creationId xmlns:a16="http://schemas.microsoft.com/office/drawing/2014/main" id="{34939FDF-534D-24A1-FA28-5FAD9B7107D4}"/>
                    </a:ext>
                  </a:extLst>
                </p14:cNvPr>
                <p14:cNvContentPartPr/>
                <p14:nvPr/>
              </p14:nvContentPartPr>
              <p14:xfrm>
                <a:off x="1443047" y="3142165"/>
                <a:ext cx="805320" cy="32760"/>
              </p14:xfrm>
            </p:contentPart>
          </mc:Choice>
          <mc:Fallback>
            <p:pic>
              <p:nvPicPr>
                <p:cNvPr id="26" name="Input penna 25">
                  <a:extLst>
                    <a:ext uri="{FF2B5EF4-FFF2-40B4-BE49-F238E27FC236}">
                      <a16:creationId xmlns:a16="http://schemas.microsoft.com/office/drawing/2014/main" id="{34939FDF-534D-24A1-FA28-5FAD9B7107D4}"/>
                    </a:ext>
                  </a:extLst>
                </p:cNvPr>
                <p:cNvPicPr/>
                <p:nvPr/>
              </p:nvPicPr>
              <p:blipFill>
                <a:blip r:embed="rId16"/>
                <a:stretch>
                  <a:fillRect/>
                </a:stretch>
              </p:blipFill>
              <p:spPr>
                <a:xfrm>
                  <a:off x="1427567" y="3126685"/>
                  <a:ext cx="835920" cy="6336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27" name="Input penna 26">
                  <a:extLst>
                    <a:ext uri="{FF2B5EF4-FFF2-40B4-BE49-F238E27FC236}">
                      <a16:creationId xmlns:a16="http://schemas.microsoft.com/office/drawing/2014/main" id="{CB9987E9-0936-5446-3B07-7257054DAC63}"/>
                    </a:ext>
                  </a:extLst>
                </p14:cNvPr>
                <p14:cNvContentPartPr/>
                <p14:nvPr/>
              </p14:nvContentPartPr>
              <p14:xfrm>
                <a:off x="1846967" y="3030925"/>
                <a:ext cx="20880" cy="256320"/>
              </p14:xfrm>
            </p:contentPart>
          </mc:Choice>
          <mc:Fallback>
            <p:pic>
              <p:nvPicPr>
                <p:cNvPr id="27" name="Input penna 26">
                  <a:extLst>
                    <a:ext uri="{FF2B5EF4-FFF2-40B4-BE49-F238E27FC236}">
                      <a16:creationId xmlns:a16="http://schemas.microsoft.com/office/drawing/2014/main" id="{CB9987E9-0936-5446-3B07-7257054DAC63}"/>
                    </a:ext>
                  </a:extLst>
                </p:cNvPr>
                <p:cNvPicPr/>
                <p:nvPr/>
              </p:nvPicPr>
              <p:blipFill>
                <a:blip r:embed="rId18"/>
                <a:stretch>
                  <a:fillRect/>
                </a:stretch>
              </p:blipFill>
              <p:spPr>
                <a:xfrm>
                  <a:off x="1831749" y="3015467"/>
                  <a:ext cx="50961" cy="286877"/>
                </a:xfrm>
                <a:prstGeom prst="rect">
                  <a:avLst/>
                </a:prstGeom>
              </p:spPr>
            </p:pic>
          </mc:Fallback>
        </mc:AlternateContent>
      </p:grpSp>
      <p:grpSp>
        <p:nvGrpSpPr>
          <p:cNvPr id="16392" name="Gruppo 35">
            <a:extLst>
              <a:ext uri="{FF2B5EF4-FFF2-40B4-BE49-F238E27FC236}">
                <a16:creationId xmlns:a16="http://schemas.microsoft.com/office/drawing/2014/main" id="{6CF4142F-8AD3-D1B3-40BD-11059B401C01}"/>
              </a:ext>
            </a:extLst>
          </p:cNvPr>
          <p:cNvGrpSpPr>
            <a:grpSpLocks/>
          </p:cNvGrpSpPr>
          <p:nvPr/>
        </p:nvGrpSpPr>
        <p:grpSpPr bwMode="auto">
          <a:xfrm>
            <a:off x="600075" y="2379663"/>
            <a:ext cx="568325" cy="1412875"/>
            <a:chOff x="600647" y="2380045"/>
            <a:chExt cx="567000" cy="1412640"/>
          </a:xfrm>
        </p:grpSpPr>
        <mc:AlternateContent xmlns:mc="http://schemas.openxmlformats.org/markup-compatibility/2006">
          <mc:Choice xmlns:p14="http://schemas.microsoft.com/office/powerpoint/2010/main" Requires="p14">
            <p:contentPart p14:bwMode="auto" r:id="rId19">
              <p14:nvContentPartPr>
                <p14:cNvPr id="3" name="Input penna 2">
                  <a:extLst>
                    <a:ext uri="{FF2B5EF4-FFF2-40B4-BE49-F238E27FC236}">
                      <a16:creationId xmlns:a16="http://schemas.microsoft.com/office/drawing/2014/main" id="{D4AE22BA-BEEC-A121-F2AD-872E8C55B882}"/>
                    </a:ext>
                  </a:extLst>
                </p14:cNvPr>
                <p14:cNvContentPartPr/>
                <p14:nvPr/>
              </p14:nvContentPartPr>
              <p14:xfrm>
                <a:off x="772727" y="2865685"/>
                <a:ext cx="360" cy="360"/>
              </p14:xfrm>
            </p:contentPart>
          </mc:Choice>
          <mc:Fallback>
            <p:pic>
              <p:nvPicPr>
                <p:cNvPr id="3" name="Input penna 2">
                  <a:extLst>
                    <a:ext uri="{FF2B5EF4-FFF2-40B4-BE49-F238E27FC236}">
                      <a16:creationId xmlns:a16="http://schemas.microsoft.com/office/drawing/2014/main" id="{D4AE22BA-BEEC-A121-F2AD-872E8C55B882}"/>
                    </a:ext>
                  </a:extLst>
                </p:cNvPr>
                <p:cNvPicPr/>
                <p:nvPr/>
              </p:nvPicPr>
              <p:blipFill>
                <a:blip r:embed="rId20"/>
                <a:stretch>
                  <a:fillRect/>
                </a:stretch>
              </p:blipFill>
              <p:spPr>
                <a:xfrm>
                  <a:off x="757247" y="2850205"/>
                  <a:ext cx="3096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4" name="Input penna 3">
                  <a:extLst>
                    <a:ext uri="{FF2B5EF4-FFF2-40B4-BE49-F238E27FC236}">
                      <a16:creationId xmlns:a16="http://schemas.microsoft.com/office/drawing/2014/main" id="{B5CAC476-F7D6-9657-EB27-9913585C92D9}"/>
                    </a:ext>
                  </a:extLst>
                </p14:cNvPr>
                <p14:cNvContentPartPr/>
                <p14:nvPr/>
              </p14:nvContentPartPr>
              <p14:xfrm>
                <a:off x="763367" y="2855965"/>
                <a:ext cx="90720" cy="41040"/>
              </p14:xfrm>
            </p:contentPart>
          </mc:Choice>
          <mc:Fallback>
            <p:pic>
              <p:nvPicPr>
                <p:cNvPr id="4" name="Input penna 3">
                  <a:extLst>
                    <a:ext uri="{FF2B5EF4-FFF2-40B4-BE49-F238E27FC236}">
                      <a16:creationId xmlns:a16="http://schemas.microsoft.com/office/drawing/2014/main" id="{B5CAC476-F7D6-9657-EB27-9913585C92D9}"/>
                    </a:ext>
                  </a:extLst>
                </p:cNvPr>
                <p:cNvPicPr/>
                <p:nvPr/>
              </p:nvPicPr>
              <p:blipFill>
                <a:blip r:embed="rId22"/>
                <a:stretch>
                  <a:fillRect/>
                </a:stretch>
              </p:blipFill>
              <p:spPr>
                <a:xfrm>
                  <a:off x="747887" y="2840485"/>
                  <a:ext cx="121320" cy="7164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7" name="Input penna 6">
                  <a:extLst>
                    <a:ext uri="{FF2B5EF4-FFF2-40B4-BE49-F238E27FC236}">
                      <a16:creationId xmlns:a16="http://schemas.microsoft.com/office/drawing/2014/main" id="{DFC8B2A8-3FA9-611E-54FC-4F640684F946}"/>
                    </a:ext>
                  </a:extLst>
                </p14:cNvPr>
                <p14:cNvContentPartPr/>
                <p14:nvPr/>
              </p14:nvContentPartPr>
              <p14:xfrm>
                <a:off x="636287" y="2843365"/>
                <a:ext cx="531360" cy="580680"/>
              </p14:xfrm>
            </p:contentPart>
          </mc:Choice>
          <mc:Fallback>
            <p:pic>
              <p:nvPicPr>
                <p:cNvPr id="7" name="Input penna 6">
                  <a:extLst>
                    <a:ext uri="{FF2B5EF4-FFF2-40B4-BE49-F238E27FC236}">
                      <a16:creationId xmlns:a16="http://schemas.microsoft.com/office/drawing/2014/main" id="{DFC8B2A8-3FA9-611E-54FC-4F640684F946}"/>
                    </a:ext>
                  </a:extLst>
                </p:cNvPr>
                <p:cNvPicPr/>
                <p:nvPr/>
              </p:nvPicPr>
              <p:blipFill>
                <a:blip r:embed="rId24"/>
                <a:stretch>
                  <a:fillRect/>
                </a:stretch>
              </p:blipFill>
              <p:spPr>
                <a:xfrm>
                  <a:off x="620807" y="2827885"/>
                  <a:ext cx="561960" cy="61128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8" name="Input penna 7">
                  <a:extLst>
                    <a:ext uri="{FF2B5EF4-FFF2-40B4-BE49-F238E27FC236}">
                      <a16:creationId xmlns:a16="http://schemas.microsoft.com/office/drawing/2014/main" id="{6A1AEA08-B6B4-12F6-BECC-67E1910A357D}"/>
                    </a:ext>
                  </a:extLst>
                </p14:cNvPr>
                <p14:cNvContentPartPr/>
                <p14:nvPr/>
              </p14:nvContentPartPr>
              <p14:xfrm>
                <a:off x="656087" y="2749765"/>
                <a:ext cx="24120" cy="7560"/>
              </p14:xfrm>
            </p:contentPart>
          </mc:Choice>
          <mc:Fallback>
            <p:pic>
              <p:nvPicPr>
                <p:cNvPr id="8" name="Input penna 7">
                  <a:extLst>
                    <a:ext uri="{FF2B5EF4-FFF2-40B4-BE49-F238E27FC236}">
                      <a16:creationId xmlns:a16="http://schemas.microsoft.com/office/drawing/2014/main" id="{6A1AEA08-B6B4-12F6-BECC-67E1910A357D}"/>
                    </a:ext>
                  </a:extLst>
                </p:cNvPr>
                <p:cNvPicPr/>
                <p:nvPr/>
              </p:nvPicPr>
              <p:blipFill>
                <a:blip r:embed="rId26"/>
                <a:stretch>
                  <a:fillRect/>
                </a:stretch>
              </p:blipFill>
              <p:spPr>
                <a:xfrm>
                  <a:off x="640607" y="2734285"/>
                  <a:ext cx="5472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9" name="Input penna 8">
                  <a:extLst>
                    <a:ext uri="{FF2B5EF4-FFF2-40B4-BE49-F238E27FC236}">
                      <a16:creationId xmlns:a16="http://schemas.microsoft.com/office/drawing/2014/main" id="{16A74CED-EA76-408D-AC44-99CDFA737858}"/>
                    </a:ext>
                  </a:extLst>
                </p14:cNvPr>
                <p14:cNvContentPartPr/>
                <p14:nvPr/>
              </p14:nvContentPartPr>
              <p14:xfrm>
                <a:off x="873887" y="2380045"/>
                <a:ext cx="161640" cy="415440"/>
              </p14:xfrm>
            </p:contentPart>
          </mc:Choice>
          <mc:Fallback>
            <p:pic>
              <p:nvPicPr>
                <p:cNvPr id="9" name="Input penna 8">
                  <a:extLst>
                    <a:ext uri="{FF2B5EF4-FFF2-40B4-BE49-F238E27FC236}">
                      <a16:creationId xmlns:a16="http://schemas.microsoft.com/office/drawing/2014/main" id="{16A74CED-EA76-408D-AC44-99CDFA737858}"/>
                    </a:ext>
                  </a:extLst>
                </p:cNvPr>
                <p:cNvPicPr/>
                <p:nvPr/>
              </p:nvPicPr>
              <p:blipFill>
                <a:blip r:embed="rId28"/>
                <a:stretch>
                  <a:fillRect/>
                </a:stretch>
              </p:blipFill>
              <p:spPr>
                <a:xfrm>
                  <a:off x="858407" y="2364565"/>
                  <a:ext cx="192240" cy="44604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12" name="Input penna 11">
                  <a:extLst>
                    <a:ext uri="{FF2B5EF4-FFF2-40B4-BE49-F238E27FC236}">
                      <a16:creationId xmlns:a16="http://schemas.microsoft.com/office/drawing/2014/main" id="{2340E62B-A109-C47B-8678-D03CB39A7F60}"/>
                    </a:ext>
                  </a:extLst>
                </p14:cNvPr>
                <p14:cNvContentPartPr/>
                <p14:nvPr/>
              </p14:nvContentPartPr>
              <p14:xfrm>
                <a:off x="844367" y="3440605"/>
                <a:ext cx="79920" cy="352080"/>
              </p14:xfrm>
            </p:contentPart>
          </mc:Choice>
          <mc:Fallback>
            <p:pic>
              <p:nvPicPr>
                <p:cNvPr id="12" name="Input penna 11">
                  <a:extLst>
                    <a:ext uri="{FF2B5EF4-FFF2-40B4-BE49-F238E27FC236}">
                      <a16:creationId xmlns:a16="http://schemas.microsoft.com/office/drawing/2014/main" id="{2340E62B-A109-C47B-8678-D03CB39A7F60}"/>
                    </a:ext>
                  </a:extLst>
                </p:cNvPr>
                <p:cNvPicPr/>
                <p:nvPr/>
              </p:nvPicPr>
              <p:blipFill>
                <a:blip r:embed="rId30"/>
                <a:stretch>
                  <a:fillRect/>
                </a:stretch>
              </p:blipFill>
              <p:spPr>
                <a:xfrm>
                  <a:off x="828887" y="3425125"/>
                  <a:ext cx="110520" cy="38268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3" name="Input penna 12">
                  <a:extLst>
                    <a:ext uri="{FF2B5EF4-FFF2-40B4-BE49-F238E27FC236}">
                      <a16:creationId xmlns:a16="http://schemas.microsoft.com/office/drawing/2014/main" id="{FCA1C4E3-916E-5A85-A127-7DA9ECEAA4AD}"/>
                    </a:ext>
                  </a:extLst>
                </p14:cNvPr>
                <p14:cNvContentPartPr/>
                <p14:nvPr/>
              </p14:nvContentPartPr>
              <p14:xfrm>
                <a:off x="785687" y="3454645"/>
                <a:ext cx="165600" cy="127440"/>
              </p14:xfrm>
            </p:contentPart>
          </mc:Choice>
          <mc:Fallback>
            <p:pic>
              <p:nvPicPr>
                <p:cNvPr id="13" name="Input penna 12">
                  <a:extLst>
                    <a:ext uri="{FF2B5EF4-FFF2-40B4-BE49-F238E27FC236}">
                      <a16:creationId xmlns:a16="http://schemas.microsoft.com/office/drawing/2014/main" id="{FCA1C4E3-916E-5A85-A127-7DA9ECEAA4AD}"/>
                    </a:ext>
                  </a:extLst>
                </p:cNvPr>
                <p:cNvPicPr/>
                <p:nvPr/>
              </p:nvPicPr>
              <p:blipFill>
                <a:blip r:embed="rId32"/>
                <a:stretch>
                  <a:fillRect/>
                </a:stretch>
              </p:blipFill>
              <p:spPr>
                <a:xfrm>
                  <a:off x="770207" y="3439165"/>
                  <a:ext cx="196200" cy="15804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1" name="Input penna 20">
                  <a:extLst>
                    <a:ext uri="{FF2B5EF4-FFF2-40B4-BE49-F238E27FC236}">
                      <a16:creationId xmlns:a16="http://schemas.microsoft.com/office/drawing/2014/main" id="{91BCF677-1EF5-C437-5F9D-8C5B199B79C4}"/>
                    </a:ext>
                  </a:extLst>
                </p14:cNvPr>
                <p14:cNvContentPartPr/>
                <p14:nvPr/>
              </p14:nvContentPartPr>
              <p14:xfrm>
                <a:off x="961367" y="2836525"/>
                <a:ext cx="20520" cy="5040"/>
              </p14:xfrm>
            </p:contentPart>
          </mc:Choice>
          <mc:Fallback>
            <p:pic>
              <p:nvPicPr>
                <p:cNvPr id="21" name="Input penna 20">
                  <a:extLst>
                    <a:ext uri="{FF2B5EF4-FFF2-40B4-BE49-F238E27FC236}">
                      <a16:creationId xmlns:a16="http://schemas.microsoft.com/office/drawing/2014/main" id="{91BCF677-1EF5-C437-5F9D-8C5B199B79C4}"/>
                    </a:ext>
                  </a:extLst>
                </p:cNvPr>
                <p:cNvPicPr/>
                <p:nvPr/>
              </p:nvPicPr>
              <p:blipFill>
                <a:blip r:embed="rId34"/>
                <a:stretch>
                  <a:fillRect/>
                </a:stretch>
              </p:blipFill>
              <p:spPr>
                <a:xfrm>
                  <a:off x="946154" y="2821045"/>
                  <a:ext cx="50592"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2" name="Input penna 21">
                  <a:extLst>
                    <a:ext uri="{FF2B5EF4-FFF2-40B4-BE49-F238E27FC236}">
                      <a16:creationId xmlns:a16="http://schemas.microsoft.com/office/drawing/2014/main" id="{B32030FC-971A-C36E-7A4C-3C94A331807F}"/>
                    </a:ext>
                  </a:extLst>
                </p14:cNvPr>
                <p14:cNvContentPartPr/>
                <p14:nvPr/>
              </p14:nvContentPartPr>
              <p14:xfrm>
                <a:off x="918167" y="2822125"/>
                <a:ext cx="56880" cy="567360"/>
              </p14:xfrm>
            </p:contentPart>
          </mc:Choice>
          <mc:Fallback>
            <p:pic>
              <p:nvPicPr>
                <p:cNvPr id="22" name="Input penna 21">
                  <a:extLst>
                    <a:ext uri="{FF2B5EF4-FFF2-40B4-BE49-F238E27FC236}">
                      <a16:creationId xmlns:a16="http://schemas.microsoft.com/office/drawing/2014/main" id="{B32030FC-971A-C36E-7A4C-3C94A331807F}"/>
                    </a:ext>
                  </a:extLst>
                </p:cNvPr>
                <p:cNvPicPr/>
                <p:nvPr/>
              </p:nvPicPr>
              <p:blipFill>
                <a:blip r:embed="rId36"/>
                <a:stretch>
                  <a:fillRect/>
                </a:stretch>
              </p:blipFill>
              <p:spPr>
                <a:xfrm>
                  <a:off x="902687" y="2806645"/>
                  <a:ext cx="87480" cy="5979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4" name="Input penna 23">
                  <a:extLst>
                    <a:ext uri="{FF2B5EF4-FFF2-40B4-BE49-F238E27FC236}">
                      <a16:creationId xmlns:a16="http://schemas.microsoft.com/office/drawing/2014/main" id="{D89E5EC7-1F54-7D75-934C-918E0D41CA71}"/>
                    </a:ext>
                  </a:extLst>
                </p14:cNvPr>
                <p14:cNvContentPartPr/>
                <p14:nvPr/>
              </p14:nvContentPartPr>
              <p14:xfrm>
                <a:off x="600647" y="3118045"/>
                <a:ext cx="536040" cy="26640"/>
              </p14:xfrm>
            </p:contentPart>
          </mc:Choice>
          <mc:Fallback>
            <p:pic>
              <p:nvPicPr>
                <p:cNvPr id="24" name="Input penna 23">
                  <a:extLst>
                    <a:ext uri="{FF2B5EF4-FFF2-40B4-BE49-F238E27FC236}">
                      <a16:creationId xmlns:a16="http://schemas.microsoft.com/office/drawing/2014/main" id="{D89E5EC7-1F54-7D75-934C-918E0D41CA71}"/>
                    </a:ext>
                  </a:extLst>
                </p:cNvPr>
                <p:cNvPicPr/>
                <p:nvPr/>
              </p:nvPicPr>
              <p:blipFill>
                <a:blip r:embed="rId38"/>
                <a:stretch>
                  <a:fillRect/>
                </a:stretch>
              </p:blipFill>
              <p:spPr>
                <a:xfrm>
                  <a:off x="585177" y="3102565"/>
                  <a:ext cx="566619" cy="5724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29" name="Input penna 28">
                  <a:extLst>
                    <a:ext uri="{FF2B5EF4-FFF2-40B4-BE49-F238E27FC236}">
                      <a16:creationId xmlns:a16="http://schemas.microsoft.com/office/drawing/2014/main" id="{AA4AF6B5-5827-69CF-D1B9-2FE96D05DCB2}"/>
                    </a:ext>
                  </a:extLst>
                </p14:cNvPr>
                <p14:cNvContentPartPr/>
                <p14:nvPr/>
              </p14:nvContentPartPr>
              <p14:xfrm>
                <a:off x="998087" y="3025885"/>
                <a:ext cx="10080" cy="7200"/>
              </p14:xfrm>
            </p:contentPart>
          </mc:Choice>
          <mc:Fallback>
            <p:pic>
              <p:nvPicPr>
                <p:cNvPr id="29" name="Input penna 28">
                  <a:extLst>
                    <a:ext uri="{FF2B5EF4-FFF2-40B4-BE49-F238E27FC236}">
                      <a16:creationId xmlns:a16="http://schemas.microsoft.com/office/drawing/2014/main" id="{AA4AF6B5-5827-69CF-D1B9-2FE96D05DCB2}"/>
                    </a:ext>
                  </a:extLst>
                </p:cNvPr>
                <p:cNvPicPr/>
                <p:nvPr/>
              </p:nvPicPr>
              <p:blipFill>
                <a:blip r:embed="rId40"/>
                <a:stretch>
                  <a:fillRect/>
                </a:stretch>
              </p:blipFill>
              <p:spPr>
                <a:xfrm>
                  <a:off x="982607" y="3010405"/>
                  <a:ext cx="4068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31" name="Input penna 30">
                  <a:extLst>
                    <a:ext uri="{FF2B5EF4-FFF2-40B4-BE49-F238E27FC236}">
                      <a16:creationId xmlns:a16="http://schemas.microsoft.com/office/drawing/2014/main" id="{731EEF2F-4ACA-D275-BB97-3A270B937658}"/>
                    </a:ext>
                  </a:extLst>
                </p14:cNvPr>
                <p14:cNvContentPartPr/>
                <p14:nvPr/>
              </p14:nvContentPartPr>
              <p14:xfrm>
                <a:off x="960287" y="3036325"/>
                <a:ext cx="1440" cy="8640"/>
              </p14:xfrm>
            </p:contentPart>
          </mc:Choice>
          <mc:Fallback>
            <p:pic>
              <p:nvPicPr>
                <p:cNvPr id="31" name="Input penna 30">
                  <a:extLst>
                    <a:ext uri="{FF2B5EF4-FFF2-40B4-BE49-F238E27FC236}">
                      <a16:creationId xmlns:a16="http://schemas.microsoft.com/office/drawing/2014/main" id="{731EEF2F-4ACA-D275-BB97-3A270B937658}"/>
                    </a:ext>
                  </a:extLst>
                </p:cNvPr>
                <p:cNvPicPr/>
                <p:nvPr/>
              </p:nvPicPr>
              <p:blipFill>
                <a:blip r:embed="rId42"/>
                <a:stretch>
                  <a:fillRect/>
                </a:stretch>
              </p:blipFill>
              <p:spPr>
                <a:xfrm>
                  <a:off x="944807" y="3020845"/>
                  <a:ext cx="32040" cy="392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2" name="Input penna 31">
                  <a:extLst>
                    <a:ext uri="{FF2B5EF4-FFF2-40B4-BE49-F238E27FC236}">
                      <a16:creationId xmlns:a16="http://schemas.microsoft.com/office/drawing/2014/main" id="{C4438DF8-B9FB-B0B9-7FC8-6F76155DDC45}"/>
                    </a:ext>
                  </a:extLst>
                </p14:cNvPr>
                <p14:cNvContentPartPr/>
                <p14:nvPr/>
              </p14:nvContentPartPr>
              <p14:xfrm>
                <a:off x="952007" y="3035245"/>
                <a:ext cx="8640" cy="1440"/>
              </p14:xfrm>
            </p:contentPart>
          </mc:Choice>
          <mc:Fallback>
            <p:pic>
              <p:nvPicPr>
                <p:cNvPr id="32" name="Input penna 31">
                  <a:extLst>
                    <a:ext uri="{FF2B5EF4-FFF2-40B4-BE49-F238E27FC236}">
                      <a16:creationId xmlns:a16="http://schemas.microsoft.com/office/drawing/2014/main" id="{C4438DF8-B9FB-B0B9-7FC8-6F76155DDC45}"/>
                    </a:ext>
                  </a:extLst>
                </p:cNvPr>
                <p:cNvPicPr/>
                <p:nvPr/>
              </p:nvPicPr>
              <p:blipFill>
                <a:blip r:embed="rId44"/>
                <a:stretch>
                  <a:fillRect/>
                </a:stretch>
              </p:blipFill>
              <p:spPr>
                <a:xfrm>
                  <a:off x="936527" y="3019765"/>
                  <a:ext cx="3924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3" name="Input penna 32">
                  <a:extLst>
                    <a:ext uri="{FF2B5EF4-FFF2-40B4-BE49-F238E27FC236}">
                      <a16:creationId xmlns:a16="http://schemas.microsoft.com/office/drawing/2014/main" id="{7702A9F1-8045-04FD-FA89-FD64C334C844}"/>
                    </a:ext>
                  </a:extLst>
                </p14:cNvPr>
                <p14:cNvContentPartPr/>
                <p14:nvPr/>
              </p14:nvContentPartPr>
              <p14:xfrm>
                <a:off x="911687" y="3053965"/>
                <a:ext cx="88560" cy="89280"/>
              </p14:xfrm>
            </p:contentPart>
          </mc:Choice>
          <mc:Fallback>
            <p:pic>
              <p:nvPicPr>
                <p:cNvPr id="33" name="Input penna 32">
                  <a:extLst>
                    <a:ext uri="{FF2B5EF4-FFF2-40B4-BE49-F238E27FC236}">
                      <a16:creationId xmlns:a16="http://schemas.microsoft.com/office/drawing/2014/main" id="{7702A9F1-8045-04FD-FA89-FD64C334C844}"/>
                    </a:ext>
                  </a:extLst>
                </p:cNvPr>
                <p:cNvPicPr/>
                <p:nvPr/>
              </p:nvPicPr>
              <p:blipFill>
                <a:blip r:embed="rId46"/>
                <a:stretch>
                  <a:fillRect/>
                </a:stretch>
              </p:blipFill>
              <p:spPr>
                <a:xfrm>
                  <a:off x="896207" y="3038485"/>
                  <a:ext cx="119160" cy="1198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5" name="Input penna 34">
                  <a:extLst>
                    <a:ext uri="{FF2B5EF4-FFF2-40B4-BE49-F238E27FC236}">
                      <a16:creationId xmlns:a16="http://schemas.microsoft.com/office/drawing/2014/main" id="{1DC511B5-6029-CC97-EE27-2395130BB0AE}"/>
                    </a:ext>
                  </a:extLst>
                </p14:cNvPr>
                <p14:cNvContentPartPr/>
                <p14:nvPr/>
              </p14:nvContentPartPr>
              <p14:xfrm>
                <a:off x="963527" y="3148285"/>
                <a:ext cx="90720" cy="132840"/>
              </p14:xfrm>
            </p:contentPart>
          </mc:Choice>
          <mc:Fallback>
            <p:pic>
              <p:nvPicPr>
                <p:cNvPr id="35" name="Input penna 34">
                  <a:extLst>
                    <a:ext uri="{FF2B5EF4-FFF2-40B4-BE49-F238E27FC236}">
                      <a16:creationId xmlns:a16="http://schemas.microsoft.com/office/drawing/2014/main" id="{1DC511B5-6029-CC97-EE27-2395130BB0AE}"/>
                    </a:ext>
                  </a:extLst>
                </p:cNvPr>
                <p:cNvPicPr/>
                <p:nvPr/>
              </p:nvPicPr>
              <p:blipFill>
                <a:blip r:embed="rId48"/>
                <a:stretch>
                  <a:fillRect/>
                </a:stretch>
              </p:blipFill>
              <p:spPr>
                <a:xfrm>
                  <a:off x="948108" y="3132805"/>
                  <a:ext cx="121199" cy="163440"/>
                </a:xfrm>
                <a:prstGeom prst="rect">
                  <a:avLst/>
                </a:prstGeom>
              </p:spPr>
            </p:pic>
          </mc:Fallback>
        </mc:AlternateContent>
      </p:grpSp>
      <p:grpSp>
        <p:nvGrpSpPr>
          <p:cNvPr id="16393" name="Gruppo 43">
            <a:extLst>
              <a:ext uri="{FF2B5EF4-FFF2-40B4-BE49-F238E27FC236}">
                <a16:creationId xmlns:a16="http://schemas.microsoft.com/office/drawing/2014/main" id="{6A5DCFF3-7DFF-8D83-59A7-B14EEEEDE286}"/>
              </a:ext>
            </a:extLst>
          </p:cNvPr>
          <p:cNvGrpSpPr>
            <a:grpSpLocks/>
          </p:cNvGrpSpPr>
          <p:nvPr/>
        </p:nvGrpSpPr>
        <p:grpSpPr bwMode="auto">
          <a:xfrm>
            <a:off x="273050" y="1838325"/>
            <a:ext cx="1317625" cy="390525"/>
            <a:chOff x="273047" y="1837885"/>
            <a:chExt cx="1316880" cy="390240"/>
          </a:xfrm>
        </p:grpSpPr>
        <mc:AlternateContent xmlns:mc="http://schemas.openxmlformats.org/markup-compatibility/2006">
          <mc:Choice xmlns:p14="http://schemas.microsoft.com/office/powerpoint/2010/main" Requires="p14">
            <p:contentPart p14:bwMode="auto" r:id="rId49">
              <p14:nvContentPartPr>
                <p14:cNvPr id="37" name="Input penna 36">
                  <a:extLst>
                    <a:ext uri="{FF2B5EF4-FFF2-40B4-BE49-F238E27FC236}">
                      <a16:creationId xmlns:a16="http://schemas.microsoft.com/office/drawing/2014/main" id="{05FF2E32-CF37-0FE3-D3A2-112625B61C1A}"/>
                    </a:ext>
                  </a:extLst>
                </p14:cNvPr>
                <p14:cNvContentPartPr/>
                <p14:nvPr/>
              </p14:nvContentPartPr>
              <p14:xfrm>
                <a:off x="273047" y="1838605"/>
                <a:ext cx="153000" cy="299520"/>
              </p14:xfrm>
            </p:contentPart>
          </mc:Choice>
          <mc:Fallback>
            <p:pic>
              <p:nvPicPr>
                <p:cNvPr id="37" name="Input penna 36">
                  <a:extLst>
                    <a:ext uri="{FF2B5EF4-FFF2-40B4-BE49-F238E27FC236}">
                      <a16:creationId xmlns:a16="http://schemas.microsoft.com/office/drawing/2014/main" id="{05FF2E32-CF37-0FE3-D3A2-112625B61C1A}"/>
                    </a:ext>
                  </a:extLst>
                </p:cNvPr>
                <p:cNvPicPr/>
                <p:nvPr/>
              </p:nvPicPr>
              <p:blipFill>
                <a:blip r:embed="rId50"/>
                <a:stretch>
                  <a:fillRect/>
                </a:stretch>
              </p:blipFill>
              <p:spPr>
                <a:xfrm>
                  <a:off x="257567" y="1823144"/>
                  <a:ext cx="183600" cy="330083"/>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38" name="Input penna 37">
                  <a:extLst>
                    <a:ext uri="{FF2B5EF4-FFF2-40B4-BE49-F238E27FC236}">
                      <a16:creationId xmlns:a16="http://schemas.microsoft.com/office/drawing/2014/main" id="{D88E11F9-8602-4894-523B-5A16EB9252B1}"/>
                    </a:ext>
                  </a:extLst>
                </p14:cNvPr>
                <p14:cNvContentPartPr/>
                <p14:nvPr/>
              </p14:nvContentPartPr>
              <p14:xfrm>
                <a:off x="441887" y="1978285"/>
                <a:ext cx="92520" cy="138600"/>
              </p14:xfrm>
            </p:contentPart>
          </mc:Choice>
          <mc:Fallback>
            <p:pic>
              <p:nvPicPr>
                <p:cNvPr id="38" name="Input penna 37">
                  <a:extLst>
                    <a:ext uri="{FF2B5EF4-FFF2-40B4-BE49-F238E27FC236}">
                      <a16:creationId xmlns:a16="http://schemas.microsoft.com/office/drawing/2014/main" id="{D88E11F9-8602-4894-523B-5A16EB9252B1}"/>
                    </a:ext>
                  </a:extLst>
                </p:cNvPr>
                <p:cNvPicPr/>
                <p:nvPr/>
              </p:nvPicPr>
              <p:blipFill>
                <a:blip r:embed="rId52"/>
                <a:stretch>
                  <a:fillRect/>
                </a:stretch>
              </p:blipFill>
              <p:spPr>
                <a:xfrm>
                  <a:off x="426407" y="1962805"/>
                  <a:ext cx="123120" cy="169200"/>
                </a:xfrm>
                <a:prstGeom prst="rect">
                  <a:avLst/>
                </a:prstGeom>
              </p:spPr>
            </p:pic>
          </mc:Fallback>
        </mc:AlternateContent>
        <mc:AlternateContent xmlns:mc="http://schemas.openxmlformats.org/markup-compatibility/2006">
          <mc:Choice xmlns:p14="http://schemas.microsoft.com/office/powerpoint/2010/main" Requires="p14">
            <p:contentPart p14:bwMode="auto" r:id="rId53">
              <p14:nvContentPartPr>
                <p14:cNvPr id="39" name="Input penna 38">
                  <a:extLst>
                    <a:ext uri="{FF2B5EF4-FFF2-40B4-BE49-F238E27FC236}">
                      <a16:creationId xmlns:a16="http://schemas.microsoft.com/office/drawing/2014/main" id="{E7CAB0E0-77DC-68AD-C4D5-187946EAE3BF}"/>
                    </a:ext>
                  </a:extLst>
                </p14:cNvPr>
                <p14:cNvContentPartPr/>
                <p14:nvPr/>
              </p14:nvContentPartPr>
              <p14:xfrm>
                <a:off x="598127" y="2029045"/>
                <a:ext cx="136800" cy="122760"/>
              </p14:xfrm>
            </p:contentPart>
          </mc:Choice>
          <mc:Fallback>
            <p:pic>
              <p:nvPicPr>
                <p:cNvPr id="39" name="Input penna 38">
                  <a:extLst>
                    <a:ext uri="{FF2B5EF4-FFF2-40B4-BE49-F238E27FC236}">
                      <a16:creationId xmlns:a16="http://schemas.microsoft.com/office/drawing/2014/main" id="{E7CAB0E0-77DC-68AD-C4D5-187946EAE3BF}"/>
                    </a:ext>
                  </a:extLst>
                </p:cNvPr>
                <p:cNvPicPr/>
                <p:nvPr/>
              </p:nvPicPr>
              <p:blipFill>
                <a:blip r:embed="rId54"/>
                <a:stretch>
                  <a:fillRect/>
                </a:stretch>
              </p:blipFill>
              <p:spPr>
                <a:xfrm>
                  <a:off x="582647" y="2013519"/>
                  <a:ext cx="167400" cy="15345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40" name="Input penna 39">
                  <a:extLst>
                    <a:ext uri="{FF2B5EF4-FFF2-40B4-BE49-F238E27FC236}">
                      <a16:creationId xmlns:a16="http://schemas.microsoft.com/office/drawing/2014/main" id="{FA856B3D-D894-30E6-85E9-CE2100ADBFA2}"/>
                    </a:ext>
                  </a:extLst>
                </p14:cNvPr>
                <p14:cNvContentPartPr/>
                <p14:nvPr/>
              </p14:nvContentPartPr>
              <p14:xfrm>
                <a:off x="716207" y="2025085"/>
                <a:ext cx="183960" cy="146520"/>
              </p14:xfrm>
            </p:contentPart>
          </mc:Choice>
          <mc:Fallback>
            <p:pic>
              <p:nvPicPr>
                <p:cNvPr id="40" name="Input penna 39">
                  <a:extLst>
                    <a:ext uri="{FF2B5EF4-FFF2-40B4-BE49-F238E27FC236}">
                      <a16:creationId xmlns:a16="http://schemas.microsoft.com/office/drawing/2014/main" id="{FA856B3D-D894-30E6-85E9-CE2100ADBFA2}"/>
                    </a:ext>
                  </a:extLst>
                </p:cNvPr>
                <p:cNvPicPr/>
                <p:nvPr/>
              </p:nvPicPr>
              <p:blipFill>
                <a:blip r:embed="rId56"/>
                <a:stretch>
                  <a:fillRect/>
                </a:stretch>
              </p:blipFill>
              <p:spPr>
                <a:xfrm>
                  <a:off x="700727" y="2009605"/>
                  <a:ext cx="214560" cy="17712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42" name="Input penna 41">
                  <a:extLst>
                    <a:ext uri="{FF2B5EF4-FFF2-40B4-BE49-F238E27FC236}">
                      <a16:creationId xmlns:a16="http://schemas.microsoft.com/office/drawing/2014/main" id="{77435E59-F3F8-B8B2-CA5D-9874FAD95098}"/>
                    </a:ext>
                  </a:extLst>
                </p14:cNvPr>
                <p14:cNvContentPartPr/>
                <p14:nvPr/>
              </p14:nvContentPartPr>
              <p14:xfrm>
                <a:off x="1034087" y="1837885"/>
                <a:ext cx="177120" cy="336960"/>
              </p14:xfrm>
            </p:contentPart>
          </mc:Choice>
          <mc:Fallback>
            <p:pic>
              <p:nvPicPr>
                <p:cNvPr id="42" name="Input penna 41">
                  <a:extLst>
                    <a:ext uri="{FF2B5EF4-FFF2-40B4-BE49-F238E27FC236}">
                      <a16:creationId xmlns:a16="http://schemas.microsoft.com/office/drawing/2014/main" id="{77435E59-F3F8-B8B2-CA5D-9874FAD95098}"/>
                    </a:ext>
                  </a:extLst>
                </p:cNvPr>
                <p:cNvPicPr/>
                <p:nvPr/>
              </p:nvPicPr>
              <p:blipFill>
                <a:blip r:embed="rId58"/>
                <a:stretch>
                  <a:fillRect/>
                </a:stretch>
              </p:blipFill>
              <p:spPr>
                <a:xfrm>
                  <a:off x="1018607" y="1822405"/>
                  <a:ext cx="207720" cy="36756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43" name="Input penna 42">
                  <a:extLst>
                    <a:ext uri="{FF2B5EF4-FFF2-40B4-BE49-F238E27FC236}">
                      <a16:creationId xmlns:a16="http://schemas.microsoft.com/office/drawing/2014/main" id="{4593A54B-ED9E-36AC-59F2-08EAE4E1883C}"/>
                    </a:ext>
                  </a:extLst>
                </p14:cNvPr>
                <p14:cNvContentPartPr/>
                <p14:nvPr/>
              </p14:nvContentPartPr>
              <p14:xfrm>
                <a:off x="1208687" y="1856965"/>
                <a:ext cx="381240" cy="371160"/>
              </p14:xfrm>
            </p:contentPart>
          </mc:Choice>
          <mc:Fallback>
            <p:pic>
              <p:nvPicPr>
                <p:cNvPr id="43" name="Input penna 42">
                  <a:extLst>
                    <a:ext uri="{FF2B5EF4-FFF2-40B4-BE49-F238E27FC236}">
                      <a16:creationId xmlns:a16="http://schemas.microsoft.com/office/drawing/2014/main" id="{4593A54B-ED9E-36AC-59F2-08EAE4E1883C}"/>
                    </a:ext>
                  </a:extLst>
                </p:cNvPr>
                <p:cNvPicPr/>
                <p:nvPr/>
              </p:nvPicPr>
              <p:blipFill>
                <a:blip r:embed="rId60"/>
                <a:stretch>
                  <a:fillRect/>
                </a:stretch>
              </p:blipFill>
              <p:spPr>
                <a:xfrm>
                  <a:off x="1193207" y="1841485"/>
                  <a:ext cx="411840" cy="4017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1">
            <p14:nvContentPartPr>
              <p14:cNvPr id="45" name="Input penna 44">
                <a:extLst>
                  <a:ext uri="{FF2B5EF4-FFF2-40B4-BE49-F238E27FC236}">
                    <a16:creationId xmlns:a16="http://schemas.microsoft.com/office/drawing/2014/main" id="{B202CD97-E650-E87E-6653-F3B2172CFCF0}"/>
                  </a:ext>
                </a:extLst>
              </p14:cNvPr>
              <p14:cNvContentPartPr/>
              <p14:nvPr/>
            </p14:nvContentPartPr>
            <p14:xfrm>
              <a:off x="569687" y="4299565"/>
              <a:ext cx="532080" cy="488520"/>
            </p14:xfrm>
          </p:contentPart>
        </mc:Choice>
        <mc:Fallback>
          <p:pic>
            <p:nvPicPr>
              <p:cNvPr id="45" name="Input penna 44">
                <a:extLst>
                  <a:ext uri="{FF2B5EF4-FFF2-40B4-BE49-F238E27FC236}">
                    <a16:creationId xmlns:a16="http://schemas.microsoft.com/office/drawing/2014/main" id="{B202CD97-E650-E87E-6653-F3B2172CFCF0}"/>
                  </a:ext>
                </a:extLst>
              </p:cNvPr>
              <p:cNvPicPr/>
              <p:nvPr/>
            </p:nvPicPr>
            <p:blipFill>
              <a:blip r:embed="rId62"/>
              <a:stretch>
                <a:fillRect/>
              </a:stretch>
            </p:blipFill>
            <p:spPr>
              <a:xfrm>
                <a:off x="554217" y="4284085"/>
                <a:ext cx="562659" cy="519120"/>
              </a:xfrm>
              <a:prstGeom prst="rect">
                <a:avLst/>
              </a:prstGeom>
            </p:spPr>
          </p:pic>
        </mc:Fallback>
      </mc:AlternateContent>
      <mc:AlternateContent xmlns:mc="http://schemas.openxmlformats.org/markup-compatibility/2006">
        <mc:Choice xmlns:p14="http://schemas.microsoft.com/office/powerpoint/2010/main" Requires="p14">
          <p:contentPart p14:bwMode="auto" r:id="rId63">
            <p14:nvContentPartPr>
              <p14:cNvPr id="46" name="Input penna 45">
                <a:extLst>
                  <a:ext uri="{FF2B5EF4-FFF2-40B4-BE49-F238E27FC236}">
                    <a16:creationId xmlns:a16="http://schemas.microsoft.com/office/drawing/2014/main" id="{AC62921E-C3F0-1F1D-A479-DD48A96DB06B}"/>
                  </a:ext>
                </a:extLst>
              </p14:cNvPr>
              <p14:cNvContentPartPr/>
              <p14:nvPr/>
            </p14:nvContentPartPr>
            <p14:xfrm>
              <a:off x="629087" y="3964405"/>
              <a:ext cx="560160" cy="174240"/>
            </p14:xfrm>
          </p:contentPart>
        </mc:Choice>
        <mc:Fallback>
          <p:pic>
            <p:nvPicPr>
              <p:cNvPr id="46" name="Input penna 45">
                <a:extLst>
                  <a:ext uri="{FF2B5EF4-FFF2-40B4-BE49-F238E27FC236}">
                    <a16:creationId xmlns:a16="http://schemas.microsoft.com/office/drawing/2014/main" id="{AC62921E-C3F0-1F1D-A479-DD48A96DB06B}"/>
                  </a:ext>
                </a:extLst>
              </p:cNvPr>
              <p:cNvPicPr/>
              <p:nvPr/>
            </p:nvPicPr>
            <p:blipFill>
              <a:blip r:embed="rId64"/>
              <a:stretch>
                <a:fillRect/>
              </a:stretch>
            </p:blipFill>
            <p:spPr>
              <a:xfrm>
                <a:off x="613597" y="3948893"/>
                <a:ext cx="590780" cy="204903"/>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47" name="Input penna 46">
                <a:extLst>
                  <a:ext uri="{FF2B5EF4-FFF2-40B4-BE49-F238E27FC236}">
                    <a16:creationId xmlns:a16="http://schemas.microsoft.com/office/drawing/2014/main" id="{A9A9EF55-58B3-3404-84E4-4DB234A6810C}"/>
                  </a:ext>
                </a:extLst>
              </p14:cNvPr>
              <p14:cNvContentPartPr/>
              <p14:nvPr/>
            </p14:nvContentPartPr>
            <p14:xfrm>
              <a:off x="627647" y="4949725"/>
              <a:ext cx="542520" cy="103680"/>
            </p14:xfrm>
          </p:contentPart>
        </mc:Choice>
        <mc:Fallback>
          <p:pic>
            <p:nvPicPr>
              <p:cNvPr id="47" name="Input penna 46">
                <a:extLst>
                  <a:ext uri="{FF2B5EF4-FFF2-40B4-BE49-F238E27FC236}">
                    <a16:creationId xmlns:a16="http://schemas.microsoft.com/office/drawing/2014/main" id="{A9A9EF55-58B3-3404-84E4-4DB234A6810C}"/>
                  </a:ext>
                </a:extLst>
              </p:cNvPr>
              <p:cNvPicPr/>
              <p:nvPr/>
            </p:nvPicPr>
            <p:blipFill>
              <a:blip r:embed="rId66"/>
              <a:stretch>
                <a:fillRect/>
              </a:stretch>
            </p:blipFill>
            <p:spPr>
              <a:xfrm>
                <a:off x="612177" y="4934245"/>
                <a:ext cx="573100" cy="134280"/>
              </a:xfrm>
              <a:prstGeom prst="rect">
                <a:avLst/>
              </a:prstGeom>
            </p:spPr>
          </p:pic>
        </mc:Fallback>
      </mc:AlternateContent>
      <p:grpSp>
        <p:nvGrpSpPr>
          <p:cNvPr id="16397" name="Gruppo 55">
            <a:extLst>
              <a:ext uri="{FF2B5EF4-FFF2-40B4-BE49-F238E27FC236}">
                <a16:creationId xmlns:a16="http://schemas.microsoft.com/office/drawing/2014/main" id="{9338355E-3471-CDB9-8B7A-9C520C689C79}"/>
              </a:ext>
            </a:extLst>
          </p:cNvPr>
          <p:cNvGrpSpPr>
            <a:grpSpLocks/>
          </p:cNvGrpSpPr>
          <p:nvPr/>
        </p:nvGrpSpPr>
        <p:grpSpPr bwMode="auto">
          <a:xfrm>
            <a:off x="277813" y="5100638"/>
            <a:ext cx="1833562" cy="569912"/>
            <a:chOff x="277367" y="5099845"/>
            <a:chExt cx="1834200" cy="571320"/>
          </a:xfrm>
        </p:grpSpPr>
        <mc:AlternateContent xmlns:mc="http://schemas.openxmlformats.org/markup-compatibility/2006">
          <mc:Choice xmlns:p14="http://schemas.microsoft.com/office/powerpoint/2010/main" Requires="p14">
            <p:contentPart p14:bwMode="auto" r:id="rId67">
              <p14:nvContentPartPr>
                <p14:cNvPr id="48" name="Input penna 47">
                  <a:extLst>
                    <a:ext uri="{FF2B5EF4-FFF2-40B4-BE49-F238E27FC236}">
                      <a16:creationId xmlns:a16="http://schemas.microsoft.com/office/drawing/2014/main" id="{A0118528-9FCA-4659-88CD-1B5DD4E789FF}"/>
                    </a:ext>
                  </a:extLst>
                </p14:cNvPr>
                <p14:cNvContentPartPr/>
                <p14:nvPr/>
              </p14:nvContentPartPr>
              <p14:xfrm>
                <a:off x="277367" y="5275165"/>
                <a:ext cx="143280" cy="273600"/>
              </p14:xfrm>
            </p:contentPart>
          </mc:Choice>
          <mc:Fallback>
            <p:pic>
              <p:nvPicPr>
                <p:cNvPr id="48" name="Input penna 47">
                  <a:extLst>
                    <a:ext uri="{FF2B5EF4-FFF2-40B4-BE49-F238E27FC236}">
                      <a16:creationId xmlns:a16="http://schemas.microsoft.com/office/drawing/2014/main" id="{A0118528-9FCA-4659-88CD-1B5DD4E789FF}"/>
                    </a:ext>
                  </a:extLst>
                </p:cNvPr>
                <p:cNvPicPr/>
                <p:nvPr/>
              </p:nvPicPr>
              <p:blipFill>
                <a:blip r:embed="rId68"/>
                <a:stretch>
                  <a:fillRect/>
                </a:stretch>
              </p:blipFill>
              <p:spPr>
                <a:xfrm>
                  <a:off x="261887" y="5259685"/>
                  <a:ext cx="173880" cy="3042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49" name="Input penna 48">
                  <a:extLst>
                    <a:ext uri="{FF2B5EF4-FFF2-40B4-BE49-F238E27FC236}">
                      <a16:creationId xmlns:a16="http://schemas.microsoft.com/office/drawing/2014/main" id="{3A671BE6-ABAF-02B7-4853-4FC8611B7ACB}"/>
                    </a:ext>
                  </a:extLst>
                </p14:cNvPr>
                <p14:cNvContentPartPr/>
                <p14:nvPr/>
              </p14:nvContentPartPr>
              <p14:xfrm>
                <a:off x="520367" y="5418085"/>
                <a:ext cx="28800" cy="183600"/>
              </p14:xfrm>
            </p:contentPart>
          </mc:Choice>
          <mc:Fallback>
            <p:pic>
              <p:nvPicPr>
                <p:cNvPr id="49" name="Input penna 48">
                  <a:extLst>
                    <a:ext uri="{FF2B5EF4-FFF2-40B4-BE49-F238E27FC236}">
                      <a16:creationId xmlns:a16="http://schemas.microsoft.com/office/drawing/2014/main" id="{3A671BE6-ABAF-02B7-4853-4FC8611B7ACB}"/>
                    </a:ext>
                  </a:extLst>
                </p:cNvPr>
                <p:cNvPicPr/>
                <p:nvPr/>
              </p:nvPicPr>
              <p:blipFill>
                <a:blip r:embed="rId70"/>
                <a:stretch>
                  <a:fillRect/>
                </a:stretch>
              </p:blipFill>
              <p:spPr>
                <a:xfrm>
                  <a:off x="504887" y="5402605"/>
                  <a:ext cx="59400" cy="214200"/>
                </a:xfrm>
                <a:prstGeom prst="rect">
                  <a:avLst/>
                </a:prstGeom>
              </p:spPr>
            </p:pic>
          </mc:Fallback>
        </mc:AlternateContent>
        <mc:AlternateContent xmlns:mc="http://schemas.openxmlformats.org/markup-compatibility/2006">
          <mc:Choice xmlns:p14="http://schemas.microsoft.com/office/powerpoint/2010/main" Requires="p14">
            <p:contentPart p14:bwMode="auto" r:id="rId71">
              <p14:nvContentPartPr>
                <p14:cNvPr id="50" name="Input penna 49">
                  <a:extLst>
                    <a:ext uri="{FF2B5EF4-FFF2-40B4-BE49-F238E27FC236}">
                      <a16:creationId xmlns:a16="http://schemas.microsoft.com/office/drawing/2014/main" id="{12A3DA59-6DD9-A97F-5BFA-57727D1B13AF}"/>
                    </a:ext>
                  </a:extLst>
                </p14:cNvPr>
                <p14:cNvContentPartPr/>
                <p14:nvPr/>
              </p14:nvContentPartPr>
              <p14:xfrm>
                <a:off x="551327" y="5316205"/>
                <a:ext cx="14400" cy="28800"/>
              </p14:xfrm>
            </p:contentPart>
          </mc:Choice>
          <mc:Fallback>
            <p:pic>
              <p:nvPicPr>
                <p:cNvPr id="50" name="Input penna 49">
                  <a:extLst>
                    <a:ext uri="{FF2B5EF4-FFF2-40B4-BE49-F238E27FC236}">
                      <a16:creationId xmlns:a16="http://schemas.microsoft.com/office/drawing/2014/main" id="{12A3DA59-6DD9-A97F-5BFA-57727D1B13AF}"/>
                    </a:ext>
                  </a:extLst>
                </p:cNvPr>
                <p:cNvPicPr/>
                <p:nvPr/>
              </p:nvPicPr>
              <p:blipFill>
                <a:blip r:embed="rId72"/>
                <a:stretch>
                  <a:fillRect/>
                </a:stretch>
              </p:blipFill>
              <p:spPr>
                <a:xfrm>
                  <a:off x="535847" y="5300725"/>
                  <a:ext cx="45000" cy="59400"/>
                </a:xfrm>
                <a:prstGeom prst="rect">
                  <a:avLst/>
                </a:prstGeom>
              </p:spPr>
            </p:pic>
          </mc:Fallback>
        </mc:AlternateContent>
        <mc:AlternateContent xmlns:mc="http://schemas.openxmlformats.org/markup-compatibility/2006">
          <mc:Choice xmlns:p14="http://schemas.microsoft.com/office/powerpoint/2010/main" Requires="p14">
            <p:contentPart p14:bwMode="auto" r:id="rId73">
              <p14:nvContentPartPr>
                <p14:cNvPr id="51" name="Input penna 50">
                  <a:extLst>
                    <a:ext uri="{FF2B5EF4-FFF2-40B4-BE49-F238E27FC236}">
                      <a16:creationId xmlns:a16="http://schemas.microsoft.com/office/drawing/2014/main" id="{E7923A6B-F0A4-B10B-0894-530472137AEC}"/>
                    </a:ext>
                  </a:extLst>
                </p14:cNvPr>
                <p14:cNvContentPartPr/>
                <p14:nvPr/>
              </p14:nvContentPartPr>
              <p14:xfrm>
                <a:off x="631607" y="5432485"/>
                <a:ext cx="189360" cy="102960"/>
              </p14:xfrm>
            </p:contentPart>
          </mc:Choice>
          <mc:Fallback>
            <p:pic>
              <p:nvPicPr>
                <p:cNvPr id="51" name="Input penna 50">
                  <a:extLst>
                    <a:ext uri="{FF2B5EF4-FFF2-40B4-BE49-F238E27FC236}">
                      <a16:creationId xmlns:a16="http://schemas.microsoft.com/office/drawing/2014/main" id="{E7923A6B-F0A4-B10B-0894-530472137AEC}"/>
                    </a:ext>
                  </a:extLst>
                </p:cNvPr>
                <p:cNvPicPr/>
                <p:nvPr/>
              </p:nvPicPr>
              <p:blipFill>
                <a:blip r:embed="rId74"/>
                <a:stretch>
                  <a:fillRect/>
                </a:stretch>
              </p:blipFill>
              <p:spPr>
                <a:xfrm>
                  <a:off x="616127" y="5417005"/>
                  <a:ext cx="219960"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75">
              <p14:nvContentPartPr>
                <p14:cNvPr id="52" name="Input penna 51">
                  <a:extLst>
                    <a:ext uri="{FF2B5EF4-FFF2-40B4-BE49-F238E27FC236}">
                      <a16:creationId xmlns:a16="http://schemas.microsoft.com/office/drawing/2014/main" id="{6F631C2C-CAEC-C742-D280-8D566E9865DD}"/>
                    </a:ext>
                  </a:extLst>
                </p14:cNvPr>
                <p14:cNvContentPartPr/>
                <p14:nvPr/>
              </p14:nvContentPartPr>
              <p14:xfrm>
                <a:off x="930047" y="5389285"/>
                <a:ext cx="39960" cy="281880"/>
              </p14:xfrm>
            </p:contentPart>
          </mc:Choice>
          <mc:Fallback>
            <p:pic>
              <p:nvPicPr>
                <p:cNvPr id="52" name="Input penna 51">
                  <a:extLst>
                    <a:ext uri="{FF2B5EF4-FFF2-40B4-BE49-F238E27FC236}">
                      <a16:creationId xmlns:a16="http://schemas.microsoft.com/office/drawing/2014/main" id="{6F631C2C-CAEC-C742-D280-8D566E9865DD}"/>
                    </a:ext>
                  </a:extLst>
                </p:cNvPr>
                <p:cNvPicPr/>
                <p:nvPr/>
              </p:nvPicPr>
              <p:blipFill>
                <a:blip r:embed="rId76"/>
                <a:stretch>
                  <a:fillRect/>
                </a:stretch>
              </p:blipFill>
              <p:spPr>
                <a:xfrm>
                  <a:off x="914567" y="5373785"/>
                  <a:ext cx="70560" cy="312519"/>
                </a:xfrm>
                <a:prstGeom prst="rect">
                  <a:avLst/>
                </a:prstGeom>
              </p:spPr>
            </p:pic>
          </mc:Fallback>
        </mc:AlternateContent>
        <mc:AlternateContent xmlns:mc="http://schemas.openxmlformats.org/markup-compatibility/2006">
          <mc:Choice xmlns:p14="http://schemas.microsoft.com/office/powerpoint/2010/main" Requires="p14">
            <p:contentPart p14:bwMode="auto" r:id="rId77">
              <p14:nvContentPartPr>
                <p14:cNvPr id="53" name="Input penna 52">
                  <a:extLst>
                    <a:ext uri="{FF2B5EF4-FFF2-40B4-BE49-F238E27FC236}">
                      <a16:creationId xmlns:a16="http://schemas.microsoft.com/office/drawing/2014/main" id="{A8C5CE15-9980-2059-8393-5066ACDCFDAF}"/>
                    </a:ext>
                  </a:extLst>
                </p14:cNvPr>
                <p14:cNvContentPartPr/>
                <p14:nvPr/>
              </p14:nvContentPartPr>
              <p14:xfrm>
                <a:off x="1108607" y="5194165"/>
                <a:ext cx="125640" cy="288720"/>
              </p14:xfrm>
            </p:contentPart>
          </mc:Choice>
          <mc:Fallback>
            <p:pic>
              <p:nvPicPr>
                <p:cNvPr id="53" name="Input penna 52">
                  <a:extLst>
                    <a:ext uri="{FF2B5EF4-FFF2-40B4-BE49-F238E27FC236}">
                      <a16:creationId xmlns:a16="http://schemas.microsoft.com/office/drawing/2014/main" id="{A8C5CE15-9980-2059-8393-5066ACDCFDAF}"/>
                    </a:ext>
                  </a:extLst>
                </p:cNvPr>
                <p:cNvPicPr/>
                <p:nvPr/>
              </p:nvPicPr>
              <p:blipFill>
                <a:blip r:embed="rId78"/>
                <a:stretch>
                  <a:fillRect/>
                </a:stretch>
              </p:blipFill>
              <p:spPr>
                <a:xfrm>
                  <a:off x="1093127" y="5178685"/>
                  <a:ext cx="156240" cy="31932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4" name="Input penna 53">
                  <a:extLst>
                    <a:ext uri="{FF2B5EF4-FFF2-40B4-BE49-F238E27FC236}">
                      <a16:creationId xmlns:a16="http://schemas.microsoft.com/office/drawing/2014/main" id="{8E75E295-C9C1-6B59-FF66-F9FCBC3E4E53}"/>
                    </a:ext>
                  </a:extLst>
                </p14:cNvPr>
                <p14:cNvContentPartPr/>
                <p14:nvPr/>
              </p14:nvContentPartPr>
              <p14:xfrm>
                <a:off x="1459607" y="5323405"/>
                <a:ext cx="70920" cy="250200"/>
              </p14:xfrm>
            </p:contentPart>
          </mc:Choice>
          <mc:Fallback>
            <p:pic>
              <p:nvPicPr>
                <p:cNvPr id="54" name="Input penna 53">
                  <a:extLst>
                    <a:ext uri="{FF2B5EF4-FFF2-40B4-BE49-F238E27FC236}">
                      <a16:creationId xmlns:a16="http://schemas.microsoft.com/office/drawing/2014/main" id="{8E75E295-C9C1-6B59-FF66-F9FCBC3E4E53}"/>
                    </a:ext>
                  </a:extLst>
                </p:cNvPr>
                <p:cNvPicPr/>
                <p:nvPr/>
              </p:nvPicPr>
              <p:blipFill>
                <a:blip r:embed="rId80"/>
                <a:stretch>
                  <a:fillRect/>
                </a:stretch>
              </p:blipFill>
              <p:spPr>
                <a:xfrm>
                  <a:off x="1444205" y="5307903"/>
                  <a:ext cx="101365" cy="280844"/>
                </a:xfrm>
                <a:prstGeom prst="rect">
                  <a:avLst/>
                </a:prstGeom>
              </p:spPr>
            </p:pic>
          </mc:Fallback>
        </mc:AlternateContent>
        <mc:AlternateContent xmlns:mc="http://schemas.openxmlformats.org/markup-compatibility/2006">
          <mc:Choice xmlns:p14="http://schemas.microsoft.com/office/powerpoint/2010/main" Requires="p14">
            <p:contentPart p14:bwMode="auto" r:id="rId81">
              <p14:nvContentPartPr>
                <p14:cNvPr id="55" name="Input penna 54">
                  <a:extLst>
                    <a:ext uri="{FF2B5EF4-FFF2-40B4-BE49-F238E27FC236}">
                      <a16:creationId xmlns:a16="http://schemas.microsoft.com/office/drawing/2014/main" id="{D830B9EA-4059-BFEB-1311-32A85719EDA0}"/>
                    </a:ext>
                  </a:extLst>
                </p14:cNvPr>
                <p14:cNvContentPartPr/>
                <p14:nvPr/>
              </p14:nvContentPartPr>
              <p14:xfrm>
                <a:off x="1642127" y="5099845"/>
                <a:ext cx="469440" cy="404280"/>
              </p14:xfrm>
            </p:contentPart>
          </mc:Choice>
          <mc:Fallback>
            <p:pic>
              <p:nvPicPr>
                <p:cNvPr id="55" name="Input penna 54">
                  <a:extLst>
                    <a:ext uri="{FF2B5EF4-FFF2-40B4-BE49-F238E27FC236}">
                      <a16:creationId xmlns:a16="http://schemas.microsoft.com/office/drawing/2014/main" id="{D830B9EA-4059-BFEB-1311-32A85719EDA0}"/>
                    </a:ext>
                  </a:extLst>
                </p:cNvPr>
                <p:cNvPicPr/>
                <p:nvPr/>
              </p:nvPicPr>
              <p:blipFill>
                <a:blip r:embed="rId82"/>
                <a:stretch>
                  <a:fillRect/>
                </a:stretch>
              </p:blipFill>
              <p:spPr>
                <a:xfrm>
                  <a:off x="1626647" y="5084365"/>
                  <a:ext cx="500040" cy="4348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3">
            <p14:nvContentPartPr>
              <p14:cNvPr id="57" name="Input penna 56">
                <a:extLst>
                  <a:ext uri="{FF2B5EF4-FFF2-40B4-BE49-F238E27FC236}">
                    <a16:creationId xmlns:a16="http://schemas.microsoft.com/office/drawing/2014/main" id="{2B95B82D-BF95-329F-2DCA-BE65A37CE153}"/>
                  </a:ext>
                </a:extLst>
              </p14:cNvPr>
              <p14:cNvContentPartPr/>
              <p14:nvPr/>
            </p14:nvContentPartPr>
            <p14:xfrm>
              <a:off x="1458887" y="4221805"/>
              <a:ext cx="682920" cy="514080"/>
            </p14:xfrm>
          </p:contentPart>
        </mc:Choice>
        <mc:Fallback>
          <p:pic>
            <p:nvPicPr>
              <p:cNvPr id="57" name="Input penna 56">
                <a:extLst>
                  <a:ext uri="{FF2B5EF4-FFF2-40B4-BE49-F238E27FC236}">
                    <a16:creationId xmlns:a16="http://schemas.microsoft.com/office/drawing/2014/main" id="{2B95B82D-BF95-329F-2DCA-BE65A37CE153}"/>
                  </a:ext>
                </a:extLst>
              </p:cNvPr>
              <p:cNvPicPr/>
              <p:nvPr/>
            </p:nvPicPr>
            <p:blipFill>
              <a:blip r:embed="rId84"/>
              <a:stretch>
                <a:fillRect/>
              </a:stretch>
            </p:blipFill>
            <p:spPr>
              <a:xfrm>
                <a:off x="1443415" y="4206325"/>
                <a:ext cx="713504" cy="544680"/>
              </a:xfrm>
              <a:prstGeom prst="rect">
                <a:avLst/>
              </a:prstGeom>
            </p:spPr>
          </p:pic>
        </mc:Fallback>
      </mc:AlternateContent>
      <p:grpSp>
        <p:nvGrpSpPr>
          <p:cNvPr id="16399" name="Gruppo 152591">
            <a:extLst>
              <a:ext uri="{FF2B5EF4-FFF2-40B4-BE49-F238E27FC236}">
                <a16:creationId xmlns:a16="http://schemas.microsoft.com/office/drawing/2014/main" id="{3F9161D8-AE71-CF56-DE3F-54C46BA8ADCF}"/>
              </a:ext>
            </a:extLst>
          </p:cNvPr>
          <p:cNvGrpSpPr>
            <a:grpSpLocks/>
          </p:cNvGrpSpPr>
          <p:nvPr/>
        </p:nvGrpSpPr>
        <p:grpSpPr bwMode="auto">
          <a:xfrm>
            <a:off x="600075" y="4279900"/>
            <a:ext cx="469900" cy="574675"/>
            <a:chOff x="600647" y="4279765"/>
            <a:chExt cx="468720" cy="574920"/>
          </a:xfrm>
        </p:grpSpPr>
        <mc:AlternateContent xmlns:mc="http://schemas.openxmlformats.org/markup-compatibility/2006">
          <mc:Choice xmlns:p14="http://schemas.microsoft.com/office/powerpoint/2010/main" Requires="p14">
            <p:contentPart p14:bwMode="auto" r:id="rId85">
              <p14:nvContentPartPr>
                <p14:cNvPr id="152586" name="Input penna 152585">
                  <a:extLst>
                    <a:ext uri="{FF2B5EF4-FFF2-40B4-BE49-F238E27FC236}">
                      <a16:creationId xmlns:a16="http://schemas.microsoft.com/office/drawing/2014/main" id="{0B1D362E-4DDA-0EDD-451C-164A7F6B4FA2}"/>
                    </a:ext>
                  </a:extLst>
                </p14:cNvPr>
                <p14:cNvContentPartPr/>
                <p14:nvPr/>
              </p14:nvContentPartPr>
              <p14:xfrm>
                <a:off x="914207" y="4279765"/>
                <a:ext cx="1080" cy="7560"/>
              </p14:xfrm>
            </p:contentPart>
          </mc:Choice>
          <mc:Fallback>
            <p:pic>
              <p:nvPicPr>
                <p:cNvPr id="152586" name="Input penna 152585">
                  <a:extLst>
                    <a:ext uri="{FF2B5EF4-FFF2-40B4-BE49-F238E27FC236}">
                      <a16:creationId xmlns:a16="http://schemas.microsoft.com/office/drawing/2014/main" id="{0B1D362E-4DDA-0EDD-451C-164A7F6B4FA2}"/>
                    </a:ext>
                  </a:extLst>
                </p:cNvPr>
                <p:cNvPicPr/>
                <p:nvPr/>
              </p:nvPicPr>
              <p:blipFill>
                <a:blip r:embed="rId86"/>
                <a:stretch>
                  <a:fillRect/>
                </a:stretch>
              </p:blipFill>
              <p:spPr>
                <a:xfrm>
                  <a:off x="898727" y="4264285"/>
                  <a:ext cx="31680" cy="38160"/>
                </a:xfrm>
                <a:prstGeom prst="rect">
                  <a:avLst/>
                </a:prstGeom>
              </p:spPr>
            </p:pic>
          </mc:Fallback>
        </mc:AlternateContent>
        <mc:AlternateContent xmlns:mc="http://schemas.openxmlformats.org/markup-compatibility/2006">
          <mc:Choice xmlns:p14="http://schemas.microsoft.com/office/powerpoint/2010/main" Requires="p14">
            <p:contentPart p14:bwMode="auto" r:id="rId87">
              <p14:nvContentPartPr>
                <p14:cNvPr id="152587" name="Input penna 152586">
                  <a:extLst>
                    <a:ext uri="{FF2B5EF4-FFF2-40B4-BE49-F238E27FC236}">
                      <a16:creationId xmlns:a16="http://schemas.microsoft.com/office/drawing/2014/main" id="{8AEFA073-7BBE-46EA-291D-788B6D7CE280}"/>
                    </a:ext>
                  </a:extLst>
                </p14:cNvPr>
                <p14:cNvContentPartPr/>
                <p14:nvPr/>
              </p14:nvContentPartPr>
              <p14:xfrm>
                <a:off x="1012487" y="4355005"/>
                <a:ext cx="6840" cy="35280"/>
              </p14:xfrm>
            </p:contentPart>
          </mc:Choice>
          <mc:Fallback>
            <p:pic>
              <p:nvPicPr>
                <p:cNvPr id="152587" name="Input penna 152586">
                  <a:extLst>
                    <a:ext uri="{FF2B5EF4-FFF2-40B4-BE49-F238E27FC236}">
                      <a16:creationId xmlns:a16="http://schemas.microsoft.com/office/drawing/2014/main" id="{8AEFA073-7BBE-46EA-291D-788B6D7CE280}"/>
                    </a:ext>
                  </a:extLst>
                </p:cNvPr>
                <p:cNvPicPr/>
                <p:nvPr/>
              </p:nvPicPr>
              <p:blipFill>
                <a:blip r:embed="rId88"/>
                <a:stretch>
                  <a:fillRect/>
                </a:stretch>
              </p:blipFill>
              <p:spPr>
                <a:xfrm>
                  <a:off x="997007" y="4339525"/>
                  <a:ext cx="37440" cy="65880"/>
                </a:xfrm>
                <a:prstGeom prst="rect">
                  <a:avLst/>
                </a:prstGeom>
              </p:spPr>
            </p:pic>
          </mc:Fallback>
        </mc:AlternateContent>
        <mc:AlternateContent xmlns:mc="http://schemas.openxmlformats.org/markup-compatibility/2006">
          <mc:Choice xmlns:p14="http://schemas.microsoft.com/office/powerpoint/2010/main" Requires="p14">
            <p:contentPart p14:bwMode="auto" r:id="rId89">
              <p14:nvContentPartPr>
                <p14:cNvPr id="152588" name="Input penna 152587">
                  <a:extLst>
                    <a:ext uri="{FF2B5EF4-FFF2-40B4-BE49-F238E27FC236}">
                      <a16:creationId xmlns:a16="http://schemas.microsoft.com/office/drawing/2014/main" id="{6DF9C3A6-B5CA-DFCD-2254-1F8697E64A68}"/>
                    </a:ext>
                  </a:extLst>
                </p14:cNvPr>
                <p14:cNvContentPartPr/>
                <p14:nvPr/>
              </p14:nvContentPartPr>
              <p14:xfrm>
                <a:off x="1017887" y="4355005"/>
                <a:ext cx="1440" cy="6840"/>
              </p14:xfrm>
            </p:contentPart>
          </mc:Choice>
          <mc:Fallback>
            <p:pic>
              <p:nvPicPr>
                <p:cNvPr id="152588" name="Input penna 152587">
                  <a:extLst>
                    <a:ext uri="{FF2B5EF4-FFF2-40B4-BE49-F238E27FC236}">
                      <a16:creationId xmlns:a16="http://schemas.microsoft.com/office/drawing/2014/main" id="{6DF9C3A6-B5CA-DFCD-2254-1F8697E64A68}"/>
                    </a:ext>
                  </a:extLst>
                </p:cNvPr>
                <p:cNvPicPr/>
                <p:nvPr/>
              </p:nvPicPr>
              <p:blipFill>
                <a:blip r:embed="rId86"/>
                <a:stretch>
                  <a:fillRect/>
                </a:stretch>
              </p:blipFill>
              <p:spPr>
                <a:xfrm>
                  <a:off x="1002407" y="4339525"/>
                  <a:ext cx="32040"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152589" name="Input penna 152588">
                  <a:extLst>
                    <a:ext uri="{FF2B5EF4-FFF2-40B4-BE49-F238E27FC236}">
                      <a16:creationId xmlns:a16="http://schemas.microsoft.com/office/drawing/2014/main" id="{1D5FC85F-8A92-4048-CE7B-BAC494305990}"/>
                    </a:ext>
                  </a:extLst>
                </p14:cNvPr>
                <p14:cNvContentPartPr/>
                <p14:nvPr/>
              </p14:nvContentPartPr>
              <p14:xfrm>
                <a:off x="914207" y="4365445"/>
                <a:ext cx="47520" cy="16200"/>
              </p14:xfrm>
            </p:contentPart>
          </mc:Choice>
          <mc:Fallback>
            <p:pic>
              <p:nvPicPr>
                <p:cNvPr id="152589" name="Input penna 152588">
                  <a:extLst>
                    <a:ext uri="{FF2B5EF4-FFF2-40B4-BE49-F238E27FC236}">
                      <a16:creationId xmlns:a16="http://schemas.microsoft.com/office/drawing/2014/main" id="{1D5FC85F-8A92-4048-CE7B-BAC494305990}"/>
                    </a:ext>
                  </a:extLst>
                </p:cNvPr>
                <p:cNvPicPr/>
                <p:nvPr/>
              </p:nvPicPr>
              <p:blipFill>
                <a:blip r:embed="rId91"/>
                <a:stretch>
                  <a:fillRect/>
                </a:stretch>
              </p:blipFill>
              <p:spPr>
                <a:xfrm>
                  <a:off x="898609" y="4349965"/>
                  <a:ext cx="78354" cy="4680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152590" name="Input penna 152589">
                  <a:extLst>
                    <a:ext uri="{FF2B5EF4-FFF2-40B4-BE49-F238E27FC236}">
                      <a16:creationId xmlns:a16="http://schemas.microsoft.com/office/drawing/2014/main" id="{CB1BE5F6-B098-3691-97ED-F27E75D8498A}"/>
                    </a:ext>
                  </a:extLst>
                </p14:cNvPr>
                <p14:cNvContentPartPr/>
                <p14:nvPr/>
              </p14:nvContentPartPr>
              <p14:xfrm>
                <a:off x="853727" y="4336645"/>
                <a:ext cx="47160" cy="518040"/>
              </p14:xfrm>
            </p:contentPart>
          </mc:Choice>
          <mc:Fallback>
            <p:pic>
              <p:nvPicPr>
                <p:cNvPr id="152590" name="Input penna 152589">
                  <a:extLst>
                    <a:ext uri="{FF2B5EF4-FFF2-40B4-BE49-F238E27FC236}">
                      <a16:creationId xmlns:a16="http://schemas.microsoft.com/office/drawing/2014/main" id="{CB1BE5F6-B098-3691-97ED-F27E75D8498A}"/>
                    </a:ext>
                  </a:extLst>
                </p:cNvPr>
                <p:cNvPicPr/>
                <p:nvPr/>
              </p:nvPicPr>
              <p:blipFill>
                <a:blip r:embed="rId93"/>
                <a:stretch>
                  <a:fillRect/>
                </a:stretch>
              </p:blipFill>
              <p:spPr>
                <a:xfrm>
                  <a:off x="838247" y="4321154"/>
                  <a:ext cx="77760" cy="548661"/>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152591" name="Input penna 152590">
                  <a:extLst>
                    <a:ext uri="{FF2B5EF4-FFF2-40B4-BE49-F238E27FC236}">
                      <a16:creationId xmlns:a16="http://schemas.microsoft.com/office/drawing/2014/main" id="{5E045917-D74F-F3A7-0D19-1E40B9C9F016}"/>
                    </a:ext>
                  </a:extLst>
                </p14:cNvPr>
                <p14:cNvContentPartPr/>
                <p14:nvPr/>
              </p14:nvContentPartPr>
              <p14:xfrm>
                <a:off x="600647" y="4565245"/>
                <a:ext cx="468720" cy="38520"/>
              </p14:xfrm>
            </p:contentPart>
          </mc:Choice>
          <mc:Fallback>
            <p:pic>
              <p:nvPicPr>
                <p:cNvPr id="152591" name="Input penna 152590">
                  <a:extLst>
                    <a:ext uri="{FF2B5EF4-FFF2-40B4-BE49-F238E27FC236}">
                      <a16:creationId xmlns:a16="http://schemas.microsoft.com/office/drawing/2014/main" id="{5E045917-D74F-F3A7-0D19-1E40B9C9F016}"/>
                    </a:ext>
                  </a:extLst>
                </p:cNvPr>
                <p:cNvPicPr/>
                <p:nvPr/>
              </p:nvPicPr>
              <p:blipFill>
                <a:blip r:embed="rId95"/>
                <a:stretch>
                  <a:fillRect/>
                </a:stretch>
              </p:blipFill>
              <p:spPr>
                <a:xfrm>
                  <a:off x="585167" y="4549765"/>
                  <a:ext cx="499320" cy="69120"/>
                </a:xfrm>
                <a:prstGeom prst="rect">
                  <a:avLst/>
                </a:prstGeom>
              </p:spPr>
            </p:pic>
          </mc:Fallback>
        </mc:AlternateContent>
      </p:grpSp>
      <p:grpSp>
        <p:nvGrpSpPr>
          <p:cNvPr id="16400" name="Gruppo 152606">
            <a:extLst>
              <a:ext uri="{FF2B5EF4-FFF2-40B4-BE49-F238E27FC236}">
                <a16:creationId xmlns:a16="http://schemas.microsoft.com/office/drawing/2014/main" id="{0DCE9434-B8C1-6B30-54E1-B329A7D2CDBA}"/>
              </a:ext>
            </a:extLst>
          </p:cNvPr>
          <p:cNvGrpSpPr>
            <a:grpSpLocks/>
          </p:cNvGrpSpPr>
          <p:nvPr/>
        </p:nvGrpSpPr>
        <p:grpSpPr bwMode="auto">
          <a:xfrm>
            <a:off x="1524000" y="4222750"/>
            <a:ext cx="574675" cy="476250"/>
            <a:chOff x="1524767" y="4222885"/>
            <a:chExt cx="574200" cy="476280"/>
          </a:xfrm>
        </p:grpSpPr>
        <mc:AlternateContent xmlns:mc="http://schemas.openxmlformats.org/markup-compatibility/2006">
          <mc:Choice xmlns:p14="http://schemas.microsoft.com/office/powerpoint/2010/main" Requires="p14">
            <p:contentPart p14:bwMode="auto" r:id="rId96">
              <p14:nvContentPartPr>
                <p14:cNvPr id="58" name="Input penna 57">
                  <a:extLst>
                    <a:ext uri="{FF2B5EF4-FFF2-40B4-BE49-F238E27FC236}">
                      <a16:creationId xmlns:a16="http://schemas.microsoft.com/office/drawing/2014/main" id="{AC485CC7-D0BF-5803-EDC0-498A046617EF}"/>
                    </a:ext>
                  </a:extLst>
                </p14:cNvPr>
                <p14:cNvContentPartPr/>
                <p14:nvPr/>
              </p14:nvContentPartPr>
              <p14:xfrm>
                <a:off x="1857047" y="4317205"/>
                <a:ext cx="3960" cy="4680"/>
              </p14:xfrm>
            </p:contentPart>
          </mc:Choice>
          <mc:Fallback>
            <p:pic>
              <p:nvPicPr>
                <p:cNvPr id="58" name="Input penna 57">
                  <a:extLst>
                    <a:ext uri="{FF2B5EF4-FFF2-40B4-BE49-F238E27FC236}">
                      <a16:creationId xmlns:a16="http://schemas.microsoft.com/office/drawing/2014/main" id="{AC485CC7-D0BF-5803-EDC0-498A046617EF}"/>
                    </a:ext>
                  </a:extLst>
                </p:cNvPr>
                <p:cNvPicPr/>
                <p:nvPr/>
              </p:nvPicPr>
              <p:blipFill>
                <a:blip r:embed="rId97"/>
                <a:stretch>
                  <a:fillRect/>
                </a:stretch>
              </p:blipFill>
              <p:spPr>
                <a:xfrm>
                  <a:off x="1841567" y="4301725"/>
                  <a:ext cx="3456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59" name="Input penna 58">
                  <a:extLst>
                    <a:ext uri="{FF2B5EF4-FFF2-40B4-BE49-F238E27FC236}">
                      <a16:creationId xmlns:a16="http://schemas.microsoft.com/office/drawing/2014/main" id="{041CF63F-EEF0-8DFD-F265-C44F471B66A7}"/>
                    </a:ext>
                  </a:extLst>
                </p14:cNvPr>
                <p14:cNvContentPartPr/>
                <p14:nvPr/>
              </p14:nvContentPartPr>
              <p14:xfrm>
                <a:off x="1857047" y="4317205"/>
                <a:ext cx="3960" cy="4680"/>
              </p14:xfrm>
            </p:contentPart>
          </mc:Choice>
          <mc:Fallback>
            <p:pic>
              <p:nvPicPr>
                <p:cNvPr id="59" name="Input penna 58">
                  <a:extLst>
                    <a:ext uri="{FF2B5EF4-FFF2-40B4-BE49-F238E27FC236}">
                      <a16:creationId xmlns:a16="http://schemas.microsoft.com/office/drawing/2014/main" id="{041CF63F-EEF0-8DFD-F265-C44F471B66A7}"/>
                    </a:ext>
                  </a:extLst>
                </p:cNvPr>
                <p:cNvPicPr/>
                <p:nvPr/>
              </p:nvPicPr>
              <p:blipFill>
                <a:blip r:embed="rId97"/>
                <a:stretch>
                  <a:fillRect/>
                </a:stretch>
              </p:blipFill>
              <p:spPr>
                <a:xfrm>
                  <a:off x="1841567" y="4301725"/>
                  <a:ext cx="3456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60" name="Input penna 59">
                  <a:extLst>
                    <a:ext uri="{FF2B5EF4-FFF2-40B4-BE49-F238E27FC236}">
                      <a16:creationId xmlns:a16="http://schemas.microsoft.com/office/drawing/2014/main" id="{A0275121-1985-FC4C-F918-E8C5633A3A9E}"/>
                    </a:ext>
                  </a:extLst>
                </p14:cNvPr>
                <p14:cNvContentPartPr/>
                <p14:nvPr/>
              </p14:nvContentPartPr>
              <p14:xfrm>
                <a:off x="1857407" y="4320085"/>
                <a:ext cx="9000" cy="3600"/>
              </p14:xfrm>
            </p:contentPart>
          </mc:Choice>
          <mc:Fallback>
            <p:pic>
              <p:nvPicPr>
                <p:cNvPr id="60" name="Input penna 59">
                  <a:extLst>
                    <a:ext uri="{FF2B5EF4-FFF2-40B4-BE49-F238E27FC236}">
                      <a16:creationId xmlns:a16="http://schemas.microsoft.com/office/drawing/2014/main" id="{A0275121-1985-FC4C-F918-E8C5633A3A9E}"/>
                    </a:ext>
                  </a:extLst>
                </p:cNvPr>
                <p:cNvPicPr/>
                <p:nvPr/>
              </p:nvPicPr>
              <p:blipFill>
                <a:blip r:embed="rId100"/>
                <a:stretch>
                  <a:fillRect/>
                </a:stretch>
              </p:blipFill>
              <p:spPr>
                <a:xfrm>
                  <a:off x="1841927" y="4304605"/>
                  <a:ext cx="39600" cy="3420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62" name="Input penna 61">
                  <a:extLst>
                    <a:ext uri="{FF2B5EF4-FFF2-40B4-BE49-F238E27FC236}">
                      <a16:creationId xmlns:a16="http://schemas.microsoft.com/office/drawing/2014/main" id="{00668F0B-FF0C-4F77-0D50-BE8F378B56E2}"/>
                    </a:ext>
                  </a:extLst>
                </p14:cNvPr>
                <p14:cNvContentPartPr/>
                <p14:nvPr/>
              </p14:nvContentPartPr>
              <p14:xfrm>
                <a:off x="2092487" y="4241965"/>
                <a:ext cx="6480" cy="7200"/>
              </p14:xfrm>
            </p:contentPart>
          </mc:Choice>
          <mc:Fallback>
            <p:pic>
              <p:nvPicPr>
                <p:cNvPr id="62" name="Input penna 61">
                  <a:extLst>
                    <a:ext uri="{FF2B5EF4-FFF2-40B4-BE49-F238E27FC236}">
                      <a16:creationId xmlns:a16="http://schemas.microsoft.com/office/drawing/2014/main" id="{00668F0B-FF0C-4F77-0D50-BE8F378B56E2}"/>
                    </a:ext>
                  </a:extLst>
                </p:cNvPr>
                <p:cNvPicPr/>
                <p:nvPr/>
              </p:nvPicPr>
              <p:blipFill>
                <a:blip r:embed="rId102"/>
                <a:stretch>
                  <a:fillRect/>
                </a:stretch>
              </p:blipFill>
              <p:spPr>
                <a:xfrm>
                  <a:off x="2077007" y="4226485"/>
                  <a:ext cx="3708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103">
              <p14:nvContentPartPr>
                <p14:cNvPr id="63" name="Input penna 62">
                  <a:extLst>
                    <a:ext uri="{FF2B5EF4-FFF2-40B4-BE49-F238E27FC236}">
                      <a16:creationId xmlns:a16="http://schemas.microsoft.com/office/drawing/2014/main" id="{06F1F466-989A-94A9-38DD-4D134C180CC4}"/>
                    </a:ext>
                  </a:extLst>
                </p14:cNvPr>
                <p14:cNvContentPartPr/>
                <p14:nvPr/>
              </p14:nvContentPartPr>
              <p14:xfrm>
                <a:off x="2096087" y="4248445"/>
                <a:ext cx="2880" cy="360"/>
              </p14:xfrm>
            </p:contentPart>
          </mc:Choice>
          <mc:Fallback>
            <p:pic>
              <p:nvPicPr>
                <p:cNvPr id="63" name="Input penna 62">
                  <a:extLst>
                    <a:ext uri="{FF2B5EF4-FFF2-40B4-BE49-F238E27FC236}">
                      <a16:creationId xmlns:a16="http://schemas.microsoft.com/office/drawing/2014/main" id="{06F1F466-989A-94A9-38DD-4D134C180CC4}"/>
                    </a:ext>
                  </a:extLst>
                </p:cNvPr>
                <p:cNvPicPr/>
                <p:nvPr/>
              </p:nvPicPr>
              <p:blipFill>
                <a:blip r:embed="rId104"/>
                <a:stretch>
                  <a:fillRect/>
                </a:stretch>
              </p:blipFill>
              <p:spPr>
                <a:xfrm>
                  <a:off x="2080607" y="4232965"/>
                  <a:ext cx="3348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105">
              <p14:nvContentPartPr>
                <p14:cNvPr id="152576" name="Input penna 152575">
                  <a:extLst>
                    <a:ext uri="{FF2B5EF4-FFF2-40B4-BE49-F238E27FC236}">
                      <a16:creationId xmlns:a16="http://schemas.microsoft.com/office/drawing/2014/main" id="{B812414B-E0B8-CD08-5A60-A7D180EC818B}"/>
                    </a:ext>
                  </a:extLst>
                </p14:cNvPr>
                <p14:cNvContentPartPr/>
                <p14:nvPr/>
              </p14:nvContentPartPr>
              <p14:xfrm>
                <a:off x="2086007" y="4249525"/>
                <a:ext cx="6840" cy="2160"/>
              </p14:xfrm>
            </p:contentPart>
          </mc:Choice>
          <mc:Fallback>
            <p:pic>
              <p:nvPicPr>
                <p:cNvPr id="152576" name="Input penna 152575">
                  <a:extLst>
                    <a:ext uri="{FF2B5EF4-FFF2-40B4-BE49-F238E27FC236}">
                      <a16:creationId xmlns:a16="http://schemas.microsoft.com/office/drawing/2014/main" id="{B812414B-E0B8-CD08-5A60-A7D180EC818B}"/>
                    </a:ext>
                  </a:extLst>
                </p:cNvPr>
                <p:cNvPicPr/>
                <p:nvPr/>
              </p:nvPicPr>
              <p:blipFill>
                <a:blip r:embed="rId106"/>
                <a:stretch>
                  <a:fillRect/>
                </a:stretch>
              </p:blipFill>
              <p:spPr>
                <a:xfrm>
                  <a:off x="2071301" y="4234045"/>
                  <a:ext cx="3591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152577" name="Input penna 152576">
                  <a:extLst>
                    <a:ext uri="{FF2B5EF4-FFF2-40B4-BE49-F238E27FC236}">
                      <a16:creationId xmlns:a16="http://schemas.microsoft.com/office/drawing/2014/main" id="{07358F24-88FB-3FF1-7B48-4A0C64B47AA4}"/>
                    </a:ext>
                  </a:extLst>
                </p14:cNvPr>
                <p14:cNvContentPartPr/>
                <p14:nvPr/>
              </p14:nvContentPartPr>
              <p14:xfrm>
                <a:off x="2086007" y="4249525"/>
                <a:ext cx="360" cy="360"/>
              </p14:xfrm>
            </p:contentPart>
          </mc:Choice>
          <mc:Fallback>
            <p:pic>
              <p:nvPicPr>
                <p:cNvPr id="152577" name="Input penna 152576">
                  <a:extLst>
                    <a:ext uri="{FF2B5EF4-FFF2-40B4-BE49-F238E27FC236}">
                      <a16:creationId xmlns:a16="http://schemas.microsoft.com/office/drawing/2014/main" id="{07358F24-88FB-3FF1-7B48-4A0C64B47AA4}"/>
                    </a:ext>
                  </a:extLst>
                </p:cNvPr>
                <p:cNvPicPr/>
                <p:nvPr/>
              </p:nvPicPr>
              <p:blipFill>
                <a:blip r:embed="rId20"/>
                <a:stretch>
                  <a:fillRect/>
                </a:stretch>
              </p:blipFill>
              <p:spPr>
                <a:xfrm>
                  <a:off x="2070527" y="4234045"/>
                  <a:ext cx="3096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152579" name="Input penna 152578">
                  <a:extLst>
                    <a:ext uri="{FF2B5EF4-FFF2-40B4-BE49-F238E27FC236}">
                      <a16:creationId xmlns:a16="http://schemas.microsoft.com/office/drawing/2014/main" id="{74CBB3D6-1D60-2797-4B5C-3FDA2551AB13}"/>
                    </a:ext>
                  </a:extLst>
                </p14:cNvPr>
                <p14:cNvContentPartPr/>
                <p14:nvPr/>
              </p14:nvContentPartPr>
              <p14:xfrm>
                <a:off x="2086007" y="4247005"/>
                <a:ext cx="360" cy="2880"/>
              </p14:xfrm>
            </p:contentPart>
          </mc:Choice>
          <mc:Fallback>
            <p:pic>
              <p:nvPicPr>
                <p:cNvPr id="152579" name="Input penna 152578">
                  <a:extLst>
                    <a:ext uri="{FF2B5EF4-FFF2-40B4-BE49-F238E27FC236}">
                      <a16:creationId xmlns:a16="http://schemas.microsoft.com/office/drawing/2014/main" id="{74CBB3D6-1D60-2797-4B5C-3FDA2551AB13}"/>
                    </a:ext>
                  </a:extLst>
                </p:cNvPr>
                <p:cNvPicPr/>
                <p:nvPr/>
              </p:nvPicPr>
              <p:blipFill>
                <a:blip r:embed="rId109"/>
                <a:stretch>
                  <a:fillRect/>
                </a:stretch>
              </p:blipFill>
              <p:spPr>
                <a:xfrm>
                  <a:off x="2070527" y="4229314"/>
                  <a:ext cx="30960" cy="37851"/>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152581" name="Input penna 152580">
                  <a:extLst>
                    <a:ext uri="{FF2B5EF4-FFF2-40B4-BE49-F238E27FC236}">
                      <a16:creationId xmlns:a16="http://schemas.microsoft.com/office/drawing/2014/main" id="{A0AE383E-E1BA-EA94-7D34-049ED6705CFE}"/>
                    </a:ext>
                  </a:extLst>
                </p14:cNvPr>
                <p14:cNvContentPartPr/>
                <p14:nvPr/>
              </p14:nvContentPartPr>
              <p14:xfrm>
                <a:off x="2086007" y="4247005"/>
                <a:ext cx="360" cy="360"/>
              </p14:xfrm>
            </p:contentPart>
          </mc:Choice>
          <mc:Fallback>
            <p:pic>
              <p:nvPicPr>
                <p:cNvPr id="152581" name="Input penna 152580">
                  <a:extLst>
                    <a:ext uri="{FF2B5EF4-FFF2-40B4-BE49-F238E27FC236}">
                      <a16:creationId xmlns:a16="http://schemas.microsoft.com/office/drawing/2014/main" id="{A0AE383E-E1BA-EA94-7D34-049ED6705CFE}"/>
                    </a:ext>
                  </a:extLst>
                </p:cNvPr>
                <p:cNvPicPr/>
                <p:nvPr/>
              </p:nvPicPr>
              <p:blipFill>
                <a:blip r:embed="rId20"/>
                <a:stretch>
                  <a:fillRect/>
                </a:stretch>
              </p:blipFill>
              <p:spPr>
                <a:xfrm>
                  <a:off x="2070527" y="4231525"/>
                  <a:ext cx="3096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152582" name="Input penna 152581">
                  <a:extLst>
                    <a:ext uri="{FF2B5EF4-FFF2-40B4-BE49-F238E27FC236}">
                      <a16:creationId xmlns:a16="http://schemas.microsoft.com/office/drawing/2014/main" id="{C61D643A-D107-EC04-7A41-DA6937AE575E}"/>
                    </a:ext>
                  </a:extLst>
                </p14:cNvPr>
                <p14:cNvContentPartPr/>
                <p14:nvPr/>
              </p14:nvContentPartPr>
              <p14:xfrm>
                <a:off x="2080247" y="4248445"/>
                <a:ext cx="3240" cy="2880"/>
              </p14:xfrm>
            </p:contentPart>
          </mc:Choice>
          <mc:Fallback>
            <p:pic>
              <p:nvPicPr>
                <p:cNvPr id="152582" name="Input penna 152581">
                  <a:extLst>
                    <a:ext uri="{FF2B5EF4-FFF2-40B4-BE49-F238E27FC236}">
                      <a16:creationId xmlns:a16="http://schemas.microsoft.com/office/drawing/2014/main" id="{C61D643A-D107-EC04-7A41-DA6937AE575E}"/>
                    </a:ext>
                  </a:extLst>
                </p:cNvPr>
                <p:cNvPicPr/>
                <p:nvPr/>
              </p:nvPicPr>
              <p:blipFill>
                <a:blip r:embed="rId112"/>
                <a:stretch>
                  <a:fillRect/>
                </a:stretch>
              </p:blipFill>
              <p:spPr>
                <a:xfrm>
                  <a:off x="2062832" y="4232965"/>
                  <a:ext cx="37665"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152583" name="Input penna 152582">
                  <a:extLst>
                    <a:ext uri="{FF2B5EF4-FFF2-40B4-BE49-F238E27FC236}">
                      <a16:creationId xmlns:a16="http://schemas.microsoft.com/office/drawing/2014/main" id="{0166E4D8-9C82-6A64-A815-04BF0D5F579B}"/>
                    </a:ext>
                  </a:extLst>
                </p14:cNvPr>
                <p14:cNvContentPartPr/>
                <p14:nvPr/>
              </p14:nvContentPartPr>
              <p14:xfrm>
                <a:off x="2080247" y="4248445"/>
                <a:ext cx="360" cy="360"/>
              </p14:xfrm>
            </p:contentPart>
          </mc:Choice>
          <mc:Fallback>
            <p:pic>
              <p:nvPicPr>
                <p:cNvPr id="152583" name="Input penna 152582">
                  <a:extLst>
                    <a:ext uri="{FF2B5EF4-FFF2-40B4-BE49-F238E27FC236}">
                      <a16:creationId xmlns:a16="http://schemas.microsoft.com/office/drawing/2014/main" id="{0166E4D8-9C82-6A64-A815-04BF0D5F579B}"/>
                    </a:ext>
                  </a:extLst>
                </p:cNvPr>
                <p:cNvPicPr/>
                <p:nvPr/>
              </p:nvPicPr>
              <p:blipFill>
                <a:blip r:embed="rId20"/>
                <a:stretch>
                  <a:fillRect/>
                </a:stretch>
              </p:blipFill>
              <p:spPr>
                <a:xfrm>
                  <a:off x="2064767" y="4232965"/>
                  <a:ext cx="3096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52584" name="Input penna 152583">
                  <a:extLst>
                    <a:ext uri="{FF2B5EF4-FFF2-40B4-BE49-F238E27FC236}">
                      <a16:creationId xmlns:a16="http://schemas.microsoft.com/office/drawing/2014/main" id="{B707720E-CA7F-29B7-93DE-BC132343623C}"/>
                    </a:ext>
                  </a:extLst>
                </p14:cNvPr>
                <p14:cNvContentPartPr/>
                <p14:nvPr/>
              </p14:nvContentPartPr>
              <p14:xfrm>
                <a:off x="2072327" y="4251325"/>
                <a:ext cx="8280" cy="7920"/>
              </p14:xfrm>
            </p:contentPart>
          </mc:Choice>
          <mc:Fallback>
            <p:pic>
              <p:nvPicPr>
                <p:cNvPr id="152584" name="Input penna 152583">
                  <a:extLst>
                    <a:ext uri="{FF2B5EF4-FFF2-40B4-BE49-F238E27FC236}">
                      <a16:creationId xmlns:a16="http://schemas.microsoft.com/office/drawing/2014/main" id="{B707720E-CA7F-29B7-93DE-BC132343623C}"/>
                    </a:ext>
                  </a:extLst>
                </p:cNvPr>
                <p:cNvPicPr/>
                <p:nvPr/>
              </p:nvPicPr>
              <p:blipFill>
                <a:blip r:embed="rId115"/>
                <a:stretch>
                  <a:fillRect/>
                </a:stretch>
              </p:blipFill>
              <p:spPr>
                <a:xfrm>
                  <a:off x="2056847" y="4236518"/>
                  <a:ext cx="38880" cy="3719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52593" name="Input penna 152592">
                  <a:extLst>
                    <a:ext uri="{FF2B5EF4-FFF2-40B4-BE49-F238E27FC236}">
                      <a16:creationId xmlns:a16="http://schemas.microsoft.com/office/drawing/2014/main" id="{BCA6F7C7-2E32-0326-4EEE-FBC61D1AAFBD}"/>
                    </a:ext>
                  </a:extLst>
                </p14:cNvPr>
                <p14:cNvContentPartPr/>
                <p14:nvPr/>
              </p14:nvContentPartPr>
              <p14:xfrm>
                <a:off x="2035967" y="4227925"/>
                <a:ext cx="360" cy="4680"/>
              </p14:xfrm>
            </p:contentPart>
          </mc:Choice>
          <mc:Fallback>
            <p:pic>
              <p:nvPicPr>
                <p:cNvPr id="152593" name="Input penna 152592">
                  <a:extLst>
                    <a:ext uri="{FF2B5EF4-FFF2-40B4-BE49-F238E27FC236}">
                      <a16:creationId xmlns:a16="http://schemas.microsoft.com/office/drawing/2014/main" id="{BCA6F7C7-2E32-0326-4EEE-FBC61D1AAFBD}"/>
                    </a:ext>
                  </a:extLst>
                </p:cNvPr>
                <p:cNvPicPr/>
                <p:nvPr/>
              </p:nvPicPr>
              <p:blipFill>
                <a:blip r:embed="rId117"/>
                <a:stretch>
                  <a:fillRect/>
                </a:stretch>
              </p:blipFill>
              <p:spPr>
                <a:xfrm>
                  <a:off x="2028227" y="4212445"/>
                  <a:ext cx="15660" cy="3528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52594" name="Input penna 152593">
                  <a:extLst>
                    <a:ext uri="{FF2B5EF4-FFF2-40B4-BE49-F238E27FC236}">
                      <a16:creationId xmlns:a16="http://schemas.microsoft.com/office/drawing/2014/main" id="{2020C617-60C9-8F85-129F-C3F6F16C6A17}"/>
                    </a:ext>
                  </a:extLst>
                </p14:cNvPr>
                <p14:cNvContentPartPr/>
                <p14:nvPr/>
              </p14:nvContentPartPr>
              <p14:xfrm>
                <a:off x="2026607" y="4222885"/>
                <a:ext cx="9720" cy="5400"/>
              </p14:xfrm>
            </p:contentPart>
          </mc:Choice>
          <mc:Fallback>
            <p:pic>
              <p:nvPicPr>
                <p:cNvPr id="152594" name="Input penna 152593">
                  <a:extLst>
                    <a:ext uri="{FF2B5EF4-FFF2-40B4-BE49-F238E27FC236}">
                      <a16:creationId xmlns:a16="http://schemas.microsoft.com/office/drawing/2014/main" id="{2020C617-60C9-8F85-129F-C3F6F16C6A17}"/>
                    </a:ext>
                  </a:extLst>
                </p:cNvPr>
                <p:cNvPicPr/>
                <p:nvPr/>
              </p:nvPicPr>
              <p:blipFill>
                <a:blip r:embed="rId119"/>
                <a:stretch>
                  <a:fillRect/>
                </a:stretch>
              </p:blipFill>
              <p:spPr>
                <a:xfrm>
                  <a:off x="2011127" y="4207405"/>
                  <a:ext cx="4032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52595" name="Input penna 152594">
                  <a:extLst>
                    <a:ext uri="{FF2B5EF4-FFF2-40B4-BE49-F238E27FC236}">
                      <a16:creationId xmlns:a16="http://schemas.microsoft.com/office/drawing/2014/main" id="{ACC62158-065E-0E72-9F69-87C5B5591B28}"/>
                    </a:ext>
                  </a:extLst>
                </p14:cNvPr>
                <p14:cNvContentPartPr/>
                <p14:nvPr/>
              </p14:nvContentPartPr>
              <p14:xfrm>
                <a:off x="1594607" y="4241965"/>
                <a:ext cx="441720" cy="457200"/>
              </p14:xfrm>
            </p:contentPart>
          </mc:Choice>
          <mc:Fallback>
            <p:pic>
              <p:nvPicPr>
                <p:cNvPr id="152595" name="Input penna 152594">
                  <a:extLst>
                    <a:ext uri="{FF2B5EF4-FFF2-40B4-BE49-F238E27FC236}">
                      <a16:creationId xmlns:a16="http://schemas.microsoft.com/office/drawing/2014/main" id="{ACC62158-065E-0E72-9F69-87C5B5591B28}"/>
                    </a:ext>
                  </a:extLst>
                </p:cNvPr>
                <p:cNvPicPr/>
                <p:nvPr/>
              </p:nvPicPr>
              <p:blipFill>
                <a:blip r:embed="rId121"/>
                <a:stretch>
                  <a:fillRect/>
                </a:stretch>
              </p:blipFill>
              <p:spPr>
                <a:xfrm>
                  <a:off x="1579127" y="4226485"/>
                  <a:ext cx="472320" cy="48780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52596" name="Input penna 152595">
                  <a:extLst>
                    <a:ext uri="{FF2B5EF4-FFF2-40B4-BE49-F238E27FC236}">
                      <a16:creationId xmlns:a16="http://schemas.microsoft.com/office/drawing/2014/main" id="{84D049D0-09B6-9DE2-7891-D0F6392F039B}"/>
                    </a:ext>
                  </a:extLst>
                </p14:cNvPr>
                <p14:cNvContentPartPr/>
                <p14:nvPr/>
              </p14:nvContentPartPr>
              <p14:xfrm>
                <a:off x="1524767" y="4508365"/>
                <a:ext cx="306720" cy="158400"/>
              </p14:xfrm>
            </p:contentPart>
          </mc:Choice>
          <mc:Fallback>
            <p:pic>
              <p:nvPicPr>
                <p:cNvPr id="152596" name="Input penna 152595">
                  <a:extLst>
                    <a:ext uri="{FF2B5EF4-FFF2-40B4-BE49-F238E27FC236}">
                      <a16:creationId xmlns:a16="http://schemas.microsoft.com/office/drawing/2014/main" id="{84D049D0-09B6-9DE2-7891-D0F6392F039B}"/>
                    </a:ext>
                  </a:extLst>
                </p:cNvPr>
                <p:cNvPicPr/>
                <p:nvPr/>
              </p:nvPicPr>
              <p:blipFill>
                <a:blip r:embed="rId123"/>
                <a:stretch>
                  <a:fillRect/>
                </a:stretch>
              </p:blipFill>
              <p:spPr>
                <a:xfrm>
                  <a:off x="1509287" y="4492885"/>
                  <a:ext cx="337320" cy="18900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52597" name="Input penna 152596">
                  <a:extLst>
                    <a:ext uri="{FF2B5EF4-FFF2-40B4-BE49-F238E27FC236}">
                      <a16:creationId xmlns:a16="http://schemas.microsoft.com/office/drawing/2014/main" id="{20EDD886-34FD-321A-F2E6-AD9FE4598729}"/>
                    </a:ext>
                  </a:extLst>
                </p14:cNvPr>
                <p14:cNvContentPartPr/>
                <p14:nvPr/>
              </p14:nvContentPartPr>
              <p14:xfrm>
                <a:off x="1922927" y="4449325"/>
                <a:ext cx="1440" cy="2160"/>
              </p14:xfrm>
            </p:contentPart>
          </mc:Choice>
          <mc:Fallback>
            <p:pic>
              <p:nvPicPr>
                <p:cNvPr id="152597" name="Input penna 152596">
                  <a:extLst>
                    <a:ext uri="{FF2B5EF4-FFF2-40B4-BE49-F238E27FC236}">
                      <a16:creationId xmlns:a16="http://schemas.microsoft.com/office/drawing/2014/main" id="{20EDD886-34FD-321A-F2E6-AD9FE4598729}"/>
                    </a:ext>
                  </a:extLst>
                </p:cNvPr>
                <p:cNvPicPr/>
                <p:nvPr/>
              </p:nvPicPr>
              <p:blipFill>
                <a:blip r:embed="rId125"/>
                <a:stretch>
                  <a:fillRect/>
                </a:stretch>
              </p:blipFill>
              <p:spPr>
                <a:xfrm>
                  <a:off x="1907447" y="4433845"/>
                  <a:ext cx="3204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52598" name="Input penna 152597">
                  <a:extLst>
                    <a:ext uri="{FF2B5EF4-FFF2-40B4-BE49-F238E27FC236}">
                      <a16:creationId xmlns:a16="http://schemas.microsoft.com/office/drawing/2014/main" id="{ED49BE07-22C9-9E39-E3DB-72BCC8C4D26C}"/>
                    </a:ext>
                  </a:extLst>
                </p14:cNvPr>
                <p14:cNvContentPartPr/>
                <p14:nvPr/>
              </p14:nvContentPartPr>
              <p14:xfrm>
                <a:off x="2064407" y="4355005"/>
                <a:ext cx="1440" cy="4320"/>
              </p14:xfrm>
            </p:contentPart>
          </mc:Choice>
          <mc:Fallback>
            <p:pic>
              <p:nvPicPr>
                <p:cNvPr id="152598" name="Input penna 152597">
                  <a:extLst>
                    <a:ext uri="{FF2B5EF4-FFF2-40B4-BE49-F238E27FC236}">
                      <a16:creationId xmlns:a16="http://schemas.microsoft.com/office/drawing/2014/main" id="{ED49BE07-22C9-9E39-E3DB-72BCC8C4D26C}"/>
                    </a:ext>
                  </a:extLst>
                </p:cNvPr>
                <p:cNvPicPr/>
                <p:nvPr/>
              </p:nvPicPr>
              <p:blipFill>
                <a:blip r:embed="rId127"/>
                <a:stretch>
                  <a:fillRect/>
                </a:stretch>
              </p:blipFill>
              <p:spPr>
                <a:xfrm>
                  <a:off x="2048927" y="4339525"/>
                  <a:ext cx="32040" cy="349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52599" name="Input penna 152598">
                  <a:extLst>
                    <a:ext uri="{FF2B5EF4-FFF2-40B4-BE49-F238E27FC236}">
                      <a16:creationId xmlns:a16="http://schemas.microsoft.com/office/drawing/2014/main" id="{7CE027C0-21B3-9DFF-E691-DDDE8D456835}"/>
                    </a:ext>
                  </a:extLst>
                </p14:cNvPr>
                <p14:cNvContentPartPr/>
                <p14:nvPr/>
              </p14:nvContentPartPr>
              <p14:xfrm>
                <a:off x="1641407" y="4627165"/>
                <a:ext cx="18000" cy="1440"/>
              </p14:xfrm>
            </p:contentPart>
          </mc:Choice>
          <mc:Fallback>
            <p:pic>
              <p:nvPicPr>
                <p:cNvPr id="152599" name="Input penna 152598">
                  <a:extLst>
                    <a:ext uri="{FF2B5EF4-FFF2-40B4-BE49-F238E27FC236}">
                      <a16:creationId xmlns:a16="http://schemas.microsoft.com/office/drawing/2014/main" id="{7CE027C0-21B3-9DFF-E691-DDDE8D456835}"/>
                    </a:ext>
                  </a:extLst>
                </p:cNvPr>
                <p:cNvPicPr/>
                <p:nvPr/>
              </p:nvPicPr>
              <p:blipFill>
                <a:blip r:embed="rId129"/>
                <a:stretch>
                  <a:fillRect/>
                </a:stretch>
              </p:blipFill>
              <p:spPr>
                <a:xfrm>
                  <a:off x="1625927" y="4611685"/>
                  <a:ext cx="4860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52600" name="Input penna 152599">
                  <a:extLst>
                    <a:ext uri="{FF2B5EF4-FFF2-40B4-BE49-F238E27FC236}">
                      <a16:creationId xmlns:a16="http://schemas.microsoft.com/office/drawing/2014/main" id="{492A924F-345E-A792-D93D-1FFD4836B2EC}"/>
                    </a:ext>
                  </a:extLst>
                </p14:cNvPr>
                <p14:cNvContentPartPr/>
                <p14:nvPr/>
              </p14:nvContentPartPr>
              <p14:xfrm>
                <a:off x="1546727" y="4586125"/>
                <a:ext cx="102960" cy="72720"/>
              </p14:xfrm>
            </p:contentPart>
          </mc:Choice>
          <mc:Fallback>
            <p:pic>
              <p:nvPicPr>
                <p:cNvPr id="152600" name="Input penna 152599">
                  <a:extLst>
                    <a:ext uri="{FF2B5EF4-FFF2-40B4-BE49-F238E27FC236}">
                      <a16:creationId xmlns:a16="http://schemas.microsoft.com/office/drawing/2014/main" id="{492A924F-345E-A792-D93D-1FFD4836B2EC}"/>
                    </a:ext>
                  </a:extLst>
                </p:cNvPr>
                <p:cNvPicPr/>
                <p:nvPr/>
              </p:nvPicPr>
              <p:blipFill>
                <a:blip r:embed="rId131"/>
                <a:stretch>
                  <a:fillRect/>
                </a:stretch>
              </p:blipFill>
              <p:spPr>
                <a:xfrm>
                  <a:off x="1531247" y="4570645"/>
                  <a:ext cx="133560" cy="10332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52601" name="Input penna 152600">
                  <a:extLst>
                    <a:ext uri="{FF2B5EF4-FFF2-40B4-BE49-F238E27FC236}">
                      <a16:creationId xmlns:a16="http://schemas.microsoft.com/office/drawing/2014/main" id="{61D7051B-5ADF-AF7B-04CA-5DB650CB7495}"/>
                    </a:ext>
                  </a:extLst>
                </p14:cNvPr>
                <p14:cNvContentPartPr/>
                <p14:nvPr/>
              </p14:nvContentPartPr>
              <p14:xfrm>
                <a:off x="1546007" y="4425565"/>
                <a:ext cx="345240" cy="182880"/>
              </p14:xfrm>
            </p:contentPart>
          </mc:Choice>
          <mc:Fallback>
            <p:pic>
              <p:nvPicPr>
                <p:cNvPr id="152601" name="Input penna 152600">
                  <a:extLst>
                    <a:ext uri="{FF2B5EF4-FFF2-40B4-BE49-F238E27FC236}">
                      <a16:creationId xmlns:a16="http://schemas.microsoft.com/office/drawing/2014/main" id="{61D7051B-5ADF-AF7B-04CA-5DB650CB7495}"/>
                    </a:ext>
                  </a:extLst>
                </p:cNvPr>
                <p:cNvPicPr/>
                <p:nvPr/>
              </p:nvPicPr>
              <p:blipFill>
                <a:blip r:embed="rId133"/>
                <a:stretch>
                  <a:fillRect/>
                </a:stretch>
              </p:blipFill>
              <p:spPr>
                <a:xfrm>
                  <a:off x="1530527" y="4410085"/>
                  <a:ext cx="375840" cy="21348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52602" name="Input penna 152601">
                  <a:extLst>
                    <a:ext uri="{FF2B5EF4-FFF2-40B4-BE49-F238E27FC236}">
                      <a16:creationId xmlns:a16="http://schemas.microsoft.com/office/drawing/2014/main" id="{C6F28732-A97E-C2F0-8997-63556DAC4B34}"/>
                    </a:ext>
                  </a:extLst>
                </p14:cNvPr>
                <p14:cNvContentPartPr/>
                <p14:nvPr/>
              </p14:nvContentPartPr>
              <p14:xfrm>
                <a:off x="1932287" y="4383445"/>
                <a:ext cx="19800" cy="9360"/>
              </p14:xfrm>
            </p:contentPart>
          </mc:Choice>
          <mc:Fallback>
            <p:pic>
              <p:nvPicPr>
                <p:cNvPr id="152602" name="Input penna 152601">
                  <a:extLst>
                    <a:ext uri="{FF2B5EF4-FFF2-40B4-BE49-F238E27FC236}">
                      <a16:creationId xmlns:a16="http://schemas.microsoft.com/office/drawing/2014/main" id="{C6F28732-A97E-C2F0-8997-63556DAC4B34}"/>
                    </a:ext>
                  </a:extLst>
                </p:cNvPr>
                <p:cNvPicPr/>
                <p:nvPr/>
              </p:nvPicPr>
              <p:blipFill>
                <a:blip r:embed="rId135"/>
                <a:stretch>
                  <a:fillRect/>
                </a:stretch>
              </p:blipFill>
              <p:spPr>
                <a:xfrm>
                  <a:off x="1916807" y="4367965"/>
                  <a:ext cx="5040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52603" name="Input penna 152602">
                  <a:extLst>
                    <a:ext uri="{FF2B5EF4-FFF2-40B4-BE49-F238E27FC236}">
                      <a16:creationId xmlns:a16="http://schemas.microsoft.com/office/drawing/2014/main" id="{68978896-0FEA-81AF-1BE3-7AB3B84F7ED8}"/>
                    </a:ext>
                  </a:extLst>
                </p14:cNvPr>
                <p14:cNvContentPartPr/>
                <p14:nvPr/>
              </p14:nvContentPartPr>
              <p14:xfrm>
                <a:off x="1998167" y="4355005"/>
                <a:ext cx="27000" cy="8280"/>
              </p14:xfrm>
            </p:contentPart>
          </mc:Choice>
          <mc:Fallback>
            <p:pic>
              <p:nvPicPr>
                <p:cNvPr id="152603" name="Input penna 152602">
                  <a:extLst>
                    <a:ext uri="{FF2B5EF4-FFF2-40B4-BE49-F238E27FC236}">
                      <a16:creationId xmlns:a16="http://schemas.microsoft.com/office/drawing/2014/main" id="{68978896-0FEA-81AF-1BE3-7AB3B84F7ED8}"/>
                    </a:ext>
                  </a:extLst>
                </p:cNvPr>
                <p:cNvPicPr/>
                <p:nvPr/>
              </p:nvPicPr>
              <p:blipFill>
                <a:blip r:embed="rId137"/>
                <a:stretch>
                  <a:fillRect/>
                </a:stretch>
              </p:blipFill>
              <p:spPr>
                <a:xfrm>
                  <a:off x="1982478" y="4339525"/>
                  <a:ext cx="58014" cy="3888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152605" name="Input penna 152604">
                  <a:extLst>
                    <a:ext uri="{FF2B5EF4-FFF2-40B4-BE49-F238E27FC236}">
                      <a16:creationId xmlns:a16="http://schemas.microsoft.com/office/drawing/2014/main" id="{E5A80553-BFE0-77EA-ED26-5B817CA304F9}"/>
                    </a:ext>
                  </a:extLst>
                </p14:cNvPr>
                <p14:cNvContentPartPr/>
                <p14:nvPr/>
              </p14:nvContentPartPr>
              <p14:xfrm>
                <a:off x="1873967" y="4451845"/>
                <a:ext cx="2160" cy="7200"/>
              </p14:xfrm>
            </p:contentPart>
          </mc:Choice>
          <mc:Fallback>
            <p:pic>
              <p:nvPicPr>
                <p:cNvPr id="152605" name="Input penna 152604">
                  <a:extLst>
                    <a:ext uri="{FF2B5EF4-FFF2-40B4-BE49-F238E27FC236}">
                      <a16:creationId xmlns:a16="http://schemas.microsoft.com/office/drawing/2014/main" id="{E5A80553-BFE0-77EA-ED26-5B817CA304F9}"/>
                    </a:ext>
                  </a:extLst>
                </p:cNvPr>
                <p:cNvPicPr/>
                <p:nvPr/>
              </p:nvPicPr>
              <p:blipFill>
                <a:blip r:embed="rId139"/>
                <a:stretch>
                  <a:fillRect/>
                </a:stretch>
              </p:blipFill>
              <p:spPr>
                <a:xfrm>
                  <a:off x="1858487" y="4435550"/>
                  <a:ext cx="32760" cy="39411"/>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152606" name="Input penna 152605">
                  <a:extLst>
                    <a:ext uri="{FF2B5EF4-FFF2-40B4-BE49-F238E27FC236}">
                      <a16:creationId xmlns:a16="http://schemas.microsoft.com/office/drawing/2014/main" id="{F9D8910B-A4E4-BB00-A807-EA78D56C464D}"/>
                    </a:ext>
                  </a:extLst>
                </p14:cNvPr>
                <p14:cNvContentPartPr/>
                <p14:nvPr/>
              </p14:nvContentPartPr>
              <p14:xfrm>
                <a:off x="1875767" y="4349605"/>
                <a:ext cx="180360" cy="109440"/>
              </p14:xfrm>
            </p:contentPart>
          </mc:Choice>
          <mc:Fallback>
            <p:pic>
              <p:nvPicPr>
                <p:cNvPr id="152606" name="Input penna 152605">
                  <a:extLst>
                    <a:ext uri="{FF2B5EF4-FFF2-40B4-BE49-F238E27FC236}">
                      <a16:creationId xmlns:a16="http://schemas.microsoft.com/office/drawing/2014/main" id="{F9D8910B-A4E4-BB00-A807-EA78D56C464D}"/>
                    </a:ext>
                  </a:extLst>
                </p:cNvPr>
                <p:cNvPicPr/>
                <p:nvPr/>
              </p:nvPicPr>
              <p:blipFill>
                <a:blip r:embed="rId141"/>
                <a:stretch>
                  <a:fillRect/>
                </a:stretch>
              </p:blipFill>
              <p:spPr>
                <a:xfrm>
                  <a:off x="1860287" y="4334125"/>
                  <a:ext cx="210960" cy="140040"/>
                </a:xfrm>
                <a:prstGeom prst="rect">
                  <a:avLst/>
                </a:prstGeom>
              </p:spPr>
            </p:pic>
          </mc:Fallback>
        </mc:AlternateContent>
      </p:gr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5410" name="Picture 2">
            <a:extLst>
              <a:ext uri="{FF2B5EF4-FFF2-40B4-BE49-F238E27FC236}">
                <a16:creationId xmlns:a16="http://schemas.microsoft.com/office/drawing/2014/main" id="{188E5B1C-FAAF-C0B6-2A70-171E909F6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788" y="846138"/>
            <a:ext cx="6399212" cy="575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3">
            <a:extLst>
              <a:ext uri="{FF2B5EF4-FFF2-40B4-BE49-F238E27FC236}">
                <a16:creationId xmlns:a16="http://schemas.microsoft.com/office/drawing/2014/main" id="{D1D737C3-0FEC-5D85-847C-EDEC6BA66C7A}"/>
              </a:ext>
            </a:extLst>
          </p:cNvPr>
          <p:cNvSpPr txBox="1">
            <a:spLocks noChangeArrowheads="1"/>
          </p:cNvSpPr>
          <p:nvPr/>
        </p:nvSpPr>
        <p:spPr bwMode="auto">
          <a:xfrm>
            <a:off x="117475" y="109538"/>
            <a:ext cx="2003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it-IT" altLang="it-IT" sz="2400" b="0">
                <a:latin typeface="Times New Roman" panose="02020603050405020304" pitchFamily="18" charset="0"/>
              </a:rPr>
              <a:t>Carbon system</a:t>
            </a:r>
          </a:p>
        </p:txBody>
      </p:sp>
      <p:sp>
        <p:nvSpPr>
          <p:cNvPr id="247812" name="Text Box 4">
            <a:extLst>
              <a:ext uri="{FF2B5EF4-FFF2-40B4-BE49-F238E27FC236}">
                <a16:creationId xmlns:a16="http://schemas.microsoft.com/office/drawing/2014/main" id="{0B914117-8386-B6C2-A5B5-0EC072C27349}"/>
              </a:ext>
            </a:extLst>
          </p:cNvPr>
          <p:cNvSpPr txBox="1">
            <a:spLocks noChangeArrowheads="1"/>
          </p:cNvSpPr>
          <p:nvPr/>
        </p:nvSpPr>
        <p:spPr bwMode="auto">
          <a:xfrm>
            <a:off x="117475" y="654050"/>
            <a:ext cx="76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it-IT" altLang="it-IT" sz="2400" b="0">
                <a:latin typeface="Times New Roman" panose="02020603050405020304" pitchFamily="18" charset="0"/>
              </a:rPr>
              <a:t>SiO</a:t>
            </a:r>
            <a:r>
              <a:rPr lang="it-IT" altLang="it-IT" sz="2400" b="0" baseline="-25000">
                <a:latin typeface="Times New Roman" panose="02020603050405020304" pitchFamily="18" charset="0"/>
              </a:rPr>
              <a:t>2</a:t>
            </a:r>
            <a:endParaRPr lang="it-IT" altLang="it-IT" sz="2400" b="0">
              <a:latin typeface="Times New Roman" panose="02020603050405020304" pitchFamily="18" charset="0"/>
            </a:endParaRPr>
          </a:p>
        </p:txBody>
      </p:sp>
      <p:sp>
        <p:nvSpPr>
          <p:cNvPr id="247813" name="Text Box 5">
            <a:extLst>
              <a:ext uri="{FF2B5EF4-FFF2-40B4-BE49-F238E27FC236}">
                <a16:creationId xmlns:a16="http://schemas.microsoft.com/office/drawing/2014/main" id="{FB753A1E-1174-6CB4-8816-946ED586C29B}"/>
              </a:ext>
            </a:extLst>
          </p:cNvPr>
          <p:cNvSpPr txBox="1">
            <a:spLocks noChangeArrowheads="1"/>
          </p:cNvSpPr>
          <p:nvPr/>
        </p:nvSpPr>
        <p:spPr bwMode="auto">
          <a:xfrm>
            <a:off x="117475" y="1246188"/>
            <a:ext cx="3068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it-IT" altLang="it-IT" sz="2400" b="0">
                <a:latin typeface="Times New Roman" panose="02020603050405020304" pitchFamily="18" charset="0"/>
              </a:rPr>
              <a:t>SiO</a:t>
            </a:r>
            <a:r>
              <a:rPr lang="it-IT" altLang="it-IT" sz="2400" b="0" baseline="-25000">
                <a:latin typeface="Times New Roman" panose="02020603050405020304" pitchFamily="18" charset="0"/>
              </a:rPr>
              <a:t>2 </a:t>
            </a:r>
            <a:r>
              <a:rPr lang="it-IT" altLang="it-IT" sz="2400" b="0">
                <a:latin typeface="Times New Roman" panose="02020603050405020304" pitchFamily="18" charset="0"/>
              </a:rPr>
              <a:t>+ Al</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O</a:t>
            </a:r>
            <a:r>
              <a:rPr lang="it-IT" altLang="it-IT" sz="2400" b="0" baseline="-25000">
                <a:latin typeface="Times New Roman" panose="02020603050405020304" pitchFamily="18" charset="0"/>
              </a:rPr>
              <a:t>3 </a:t>
            </a:r>
            <a:r>
              <a:rPr lang="it-IT" altLang="it-IT" sz="2400" b="0">
                <a:latin typeface="Times New Roman" panose="02020603050405020304" pitchFamily="18" charset="0"/>
              </a:rPr>
              <a:t>= Al</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SiO</a:t>
            </a:r>
            <a:r>
              <a:rPr lang="it-IT" altLang="it-IT" sz="2400" b="0" baseline="-25000">
                <a:latin typeface="Times New Roman" panose="02020603050405020304" pitchFamily="18" charset="0"/>
              </a:rPr>
              <a:t>5</a:t>
            </a:r>
          </a:p>
        </p:txBody>
      </p:sp>
      <p:grpSp>
        <p:nvGrpSpPr>
          <p:cNvPr id="145414" name="Gruppo 4">
            <a:extLst>
              <a:ext uri="{FF2B5EF4-FFF2-40B4-BE49-F238E27FC236}">
                <a16:creationId xmlns:a16="http://schemas.microsoft.com/office/drawing/2014/main" id="{F4215BEF-23EB-50A8-E2ED-C12D59C38E89}"/>
              </a:ext>
            </a:extLst>
          </p:cNvPr>
          <p:cNvGrpSpPr>
            <a:grpSpLocks/>
          </p:cNvGrpSpPr>
          <p:nvPr/>
        </p:nvGrpSpPr>
        <p:grpSpPr bwMode="auto">
          <a:xfrm>
            <a:off x="36513" y="98425"/>
            <a:ext cx="2390775" cy="546100"/>
            <a:chOff x="35791" y="97874"/>
            <a:chExt cx="2391480" cy="546480"/>
          </a:xfrm>
        </p:grpSpPr>
        <mc:AlternateContent xmlns:mc="http://schemas.openxmlformats.org/markup-compatibility/2006">
          <mc:Choice xmlns:p14="http://schemas.microsoft.com/office/powerpoint/2010/main" Requires="p14">
            <p:contentPart p14:bwMode="auto" r:id="rId3">
              <p14:nvContentPartPr>
                <p14:cNvPr id="2" name="Input penna 1">
                  <a:extLst>
                    <a:ext uri="{FF2B5EF4-FFF2-40B4-BE49-F238E27FC236}">
                      <a16:creationId xmlns:a16="http://schemas.microsoft.com/office/drawing/2014/main" id="{CA50495E-78D3-FE81-13A1-32AB65B6C08D}"/>
                    </a:ext>
                  </a:extLst>
                </p14:cNvPr>
                <p14:cNvContentPartPr/>
                <p14:nvPr/>
              </p14:nvContentPartPr>
              <p14:xfrm>
                <a:off x="2392351" y="488114"/>
                <a:ext cx="360" cy="360"/>
              </p14:xfrm>
            </p:contentPart>
          </mc:Choice>
          <mc:Fallback>
            <p:pic>
              <p:nvPicPr>
                <p:cNvPr id="2" name="Input penna 1">
                  <a:extLst>
                    <a:ext uri="{FF2B5EF4-FFF2-40B4-BE49-F238E27FC236}">
                      <a16:creationId xmlns:a16="http://schemas.microsoft.com/office/drawing/2014/main" id="{CA50495E-78D3-FE81-13A1-32AB65B6C08D}"/>
                    </a:ext>
                  </a:extLst>
                </p:cNvPr>
                <p:cNvPicPr/>
                <p:nvPr/>
              </p:nvPicPr>
              <p:blipFill>
                <a:blip r:embed="rId4"/>
                <a:stretch>
                  <a:fillRect/>
                </a:stretch>
              </p:blipFill>
              <p:spPr>
                <a:xfrm>
                  <a:off x="2356351" y="452114"/>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put penna 2">
                  <a:extLst>
                    <a:ext uri="{FF2B5EF4-FFF2-40B4-BE49-F238E27FC236}">
                      <a16:creationId xmlns:a16="http://schemas.microsoft.com/office/drawing/2014/main" id="{9385BF54-021D-65C8-B6E8-67148B9BB6BB}"/>
                    </a:ext>
                  </a:extLst>
                </p14:cNvPr>
                <p14:cNvContentPartPr/>
                <p14:nvPr/>
              </p14:nvContentPartPr>
              <p14:xfrm>
                <a:off x="2392351" y="488114"/>
                <a:ext cx="360" cy="360"/>
              </p14:xfrm>
            </p:contentPart>
          </mc:Choice>
          <mc:Fallback>
            <p:pic>
              <p:nvPicPr>
                <p:cNvPr id="3" name="Input penna 2">
                  <a:extLst>
                    <a:ext uri="{FF2B5EF4-FFF2-40B4-BE49-F238E27FC236}">
                      <a16:creationId xmlns:a16="http://schemas.microsoft.com/office/drawing/2014/main" id="{9385BF54-021D-65C8-B6E8-67148B9BB6BB}"/>
                    </a:ext>
                  </a:extLst>
                </p:cNvPr>
                <p:cNvPicPr/>
                <p:nvPr/>
              </p:nvPicPr>
              <p:blipFill>
                <a:blip r:embed="rId4"/>
                <a:stretch>
                  <a:fillRect/>
                </a:stretch>
              </p:blipFill>
              <p:spPr>
                <a:xfrm>
                  <a:off x="2356351" y="452114"/>
                  <a:ext cx="72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put penna 3">
                  <a:extLst>
                    <a:ext uri="{FF2B5EF4-FFF2-40B4-BE49-F238E27FC236}">
                      <a16:creationId xmlns:a16="http://schemas.microsoft.com/office/drawing/2014/main" id="{86111186-5E36-15C6-883F-7936A7FBE3B7}"/>
                    </a:ext>
                  </a:extLst>
                </p14:cNvPr>
                <p14:cNvContentPartPr/>
                <p14:nvPr/>
              </p14:nvContentPartPr>
              <p14:xfrm>
                <a:off x="35791" y="97874"/>
                <a:ext cx="2391480" cy="546480"/>
              </p14:xfrm>
            </p:contentPart>
          </mc:Choice>
          <mc:Fallback>
            <p:pic>
              <p:nvPicPr>
                <p:cNvPr id="4" name="Input penna 3">
                  <a:extLst>
                    <a:ext uri="{FF2B5EF4-FFF2-40B4-BE49-F238E27FC236}">
                      <a16:creationId xmlns:a16="http://schemas.microsoft.com/office/drawing/2014/main" id="{86111186-5E36-15C6-883F-7936A7FBE3B7}"/>
                    </a:ext>
                  </a:extLst>
                </p:cNvPr>
                <p:cNvPicPr/>
                <p:nvPr/>
              </p:nvPicPr>
              <p:blipFill>
                <a:blip r:embed="rId7"/>
                <a:stretch>
                  <a:fillRect/>
                </a:stretch>
              </p:blipFill>
              <p:spPr>
                <a:xfrm>
                  <a:off x="-209" y="61898"/>
                  <a:ext cx="2463120" cy="618073"/>
                </a:xfrm>
                <a:prstGeom prst="rect">
                  <a:avLst/>
                </a:prstGeom>
              </p:spPr>
            </p:pic>
          </mc:Fallback>
        </mc:AlternateContent>
      </p:grpSp>
      <mc:AlternateContent xmlns:mc="http://schemas.openxmlformats.org/markup-compatibility/2006">
        <mc:Choice xmlns:p14="http://schemas.microsoft.com/office/powerpoint/2010/main" Requires="p14">
          <p:contentPart p14:bwMode="auto" r:id="rId8">
            <p14:nvContentPartPr>
              <p14:cNvPr id="14" name="Input penna 13">
                <a:extLst>
                  <a:ext uri="{FF2B5EF4-FFF2-40B4-BE49-F238E27FC236}">
                    <a16:creationId xmlns:a16="http://schemas.microsoft.com/office/drawing/2014/main" id="{DE440C5F-C3A3-50B5-8C11-610E256230E4}"/>
                  </a:ext>
                </a:extLst>
              </p14:cNvPr>
              <p14:cNvContentPartPr/>
              <p14:nvPr/>
            </p14:nvContentPartPr>
            <p14:xfrm>
              <a:off x="86191" y="619514"/>
              <a:ext cx="978840" cy="729720"/>
            </p14:xfrm>
          </p:contentPart>
        </mc:Choice>
        <mc:Fallback>
          <p:pic>
            <p:nvPicPr>
              <p:cNvPr id="14" name="Input penna 13">
                <a:extLst>
                  <a:ext uri="{FF2B5EF4-FFF2-40B4-BE49-F238E27FC236}">
                    <a16:creationId xmlns:a16="http://schemas.microsoft.com/office/drawing/2014/main" id="{DE440C5F-C3A3-50B5-8C11-610E256230E4}"/>
                  </a:ext>
                </a:extLst>
              </p:cNvPr>
              <p:cNvPicPr/>
              <p:nvPr/>
            </p:nvPicPr>
            <p:blipFill>
              <a:blip r:embed="rId9"/>
              <a:stretch>
                <a:fillRect/>
              </a:stretch>
            </p:blipFill>
            <p:spPr>
              <a:xfrm>
                <a:off x="77194" y="610514"/>
                <a:ext cx="996474" cy="7473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1" name="Input penna 20">
                <a:extLst>
                  <a:ext uri="{FF2B5EF4-FFF2-40B4-BE49-F238E27FC236}">
                    <a16:creationId xmlns:a16="http://schemas.microsoft.com/office/drawing/2014/main" id="{0F21171D-97AE-530D-B45D-964214C25D56}"/>
                  </a:ext>
                </a:extLst>
              </p14:cNvPr>
              <p14:cNvContentPartPr/>
              <p14:nvPr/>
            </p14:nvContentPartPr>
            <p14:xfrm>
              <a:off x="4405471" y="1368314"/>
              <a:ext cx="28800" cy="9720"/>
            </p14:xfrm>
          </p:contentPart>
        </mc:Choice>
        <mc:Fallback>
          <p:pic>
            <p:nvPicPr>
              <p:cNvPr id="21" name="Input penna 20">
                <a:extLst>
                  <a:ext uri="{FF2B5EF4-FFF2-40B4-BE49-F238E27FC236}">
                    <a16:creationId xmlns:a16="http://schemas.microsoft.com/office/drawing/2014/main" id="{0F21171D-97AE-530D-B45D-964214C25D56}"/>
                  </a:ext>
                </a:extLst>
              </p:cNvPr>
              <p:cNvPicPr/>
              <p:nvPr/>
            </p:nvPicPr>
            <p:blipFill>
              <a:blip r:embed="rId11"/>
              <a:stretch>
                <a:fillRect/>
              </a:stretch>
            </p:blipFill>
            <p:spPr>
              <a:xfrm>
                <a:off x="4396471" y="1359314"/>
                <a:ext cx="46440" cy="273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2" name="Input penna 21">
                <a:extLst>
                  <a:ext uri="{FF2B5EF4-FFF2-40B4-BE49-F238E27FC236}">
                    <a16:creationId xmlns:a16="http://schemas.microsoft.com/office/drawing/2014/main" id="{5055A92C-3BAE-5C36-A9BF-6B75A98E240C}"/>
                  </a:ext>
                </a:extLst>
              </p14:cNvPr>
              <p14:cNvContentPartPr/>
              <p14:nvPr/>
            </p14:nvContentPartPr>
            <p14:xfrm>
              <a:off x="75391" y="1198754"/>
              <a:ext cx="769320" cy="703440"/>
            </p14:xfrm>
          </p:contentPart>
        </mc:Choice>
        <mc:Fallback>
          <p:pic>
            <p:nvPicPr>
              <p:cNvPr id="22" name="Input penna 21">
                <a:extLst>
                  <a:ext uri="{FF2B5EF4-FFF2-40B4-BE49-F238E27FC236}">
                    <a16:creationId xmlns:a16="http://schemas.microsoft.com/office/drawing/2014/main" id="{5055A92C-3BAE-5C36-A9BF-6B75A98E240C}"/>
                  </a:ext>
                </a:extLst>
              </p:cNvPr>
              <p:cNvPicPr/>
              <p:nvPr/>
            </p:nvPicPr>
            <p:blipFill>
              <a:blip r:embed="rId13"/>
              <a:stretch>
                <a:fillRect/>
              </a:stretch>
            </p:blipFill>
            <p:spPr>
              <a:xfrm>
                <a:off x="66391" y="1189749"/>
                <a:ext cx="786960" cy="721089"/>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23" name="Input penna 22">
                <a:extLst>
                  <a:ext uri="{FF2B5EF4-FFF2-40B4-BE49-F238E27FC236}">
                    <a16:creationId xmlns:a16="http://schemas.microsoft.com/office/drawing/2014/main" id="{9577E4C4-09F6-AD51-C17E-CD795955C58A}"/>
                  </a:ext>
                </a:extLst>
              </p14:cNvPr>
              <p14:cNvContentPartPr/>
              <p14:nvPr/>
            </p14:nvContentPartPr>
            <p14:xfrm>
              <a:off x="1005991" y="1116674"/>
              <a:ext cx="915480" cy="837360"/>
            </p14:xfrm>
          </p:contentPart>
        </mc:Choice>
        <mc:Fallback>
          <p:pic>
            <p:nvPicPr>
              <p:cNvPr id="23" name="Input penna 22">
                <a:extLst>
                  <a:ext uri="{FF2B5EF4-FFF2-40B4-BE49-F238E27FC236}">
                    <a16:creationId xmlns:a16="http://schemas.microsoft.com/office/drawing/2014/main" id="{9577E4C4-09F6-AD51-C17E-CD795955C58A}"/>
                  </a:ext>
                </a:extLst>
              </p:cNvPr>
              <p:cNvPicPr/>
              <p:nvPr/>
            </p:nvPicPr>
            <p:blipFill>
              <a:blip r:embed="rId15"/>
              <a:stretch>
                <a:fillRect/>
              </a:stretch>
            </p:blipFill>
            <p:spPr>
              <a:xfrm>
                <a:off x="996991" y="1107674"/>
                <a:ext cx="933120" cy="855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4" name="Input penna 23">
                <a:extLst>
                  <a:ext uri="{FF2B5EF4-FFF2-40B4-BE49-F238E27FC236}">
                    <a16:creationId xmlns:a16="http://schemas.microsoft.com/office/drawing/2014/main" id="{FEBA7E75-9572-AE12-48E8-687759B0065A}"/>
                  </a:ext>
                </a:extLst>
              </p14:cNvPr>
              <p14:cNvContentPartPr/>
              <p14:nvPr/>
            </p14:nvContentPartPr>
            <p14:xfrm>
              <a:off x="2028391" y="1107314"/>
              <a:ext cx="1195920" cy="866520"/>
            </p14:xfrm>
          </p:contentPart>
        </mc:Choice>
        <mc:Fallback>
          <p:pic>
            <p:nvPicPr>
              <p:cNvPr id="24" name="Input penna 23">
                <a:extLst>
                  <a:ext uri="{FF2B5EF4-FFF2-40B4-BE49-F238E27FC236}">
                    <a16:creationId xmlns:a16="http://schemas.microsoft.com/office/drawing/2014/main" id="{FEBA7E75-9572-AE12-48E8-687759B0065A}"/>
                  </a:ext>
                </a:extLst>
              </p:cNvPr>
              <p:cNvPicPr/>
              <p:nvPr/>
            </p:nvPicPr>
            <p:blipFill>
              <a:blip r:embed="rId17"/>
              <a:stretch>
                <a:fillRect/>
              </a:stretch>
            </p:blipFill>
            <p:spPr>
              <a:xfrm>
                <a:off x="2019391" y="1098314"/>
                <a:ext cx="1213560" cy="88416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78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478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autoUpdateAnimBg="0"/>
      <p:bldP spid="247813"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a:extLst>
              <a:ext uri="{FF2B5EF4-FFF2-40B4-BE49-F238E27FC236}">
                <a16:creationId xmlns:a16="http://schemas.microsoft.com/office/drawing/2014/main" id="{916788B9-C909-9ECC-0941-440D1584F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1692"/>
          <a:stretch>
            <a:fillRect/>
          </a:stretch>
        </p:blipFill>
        <p:spPr bwMode="auto">
          <a:xfrm>
            <a:off x="0" y="2490788"/>
            <a:ext cx="4730750"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4" name="Picture 3">
            <a:extLst>
              <a:ext uri="{FF2B5EF4-FFF2-40B4-BE49-F238E27FC236}">
                <a16:creationId xmlns:a16="http://schemas.microsoft.com/office/drawing/2014/main" id="{FC4059BE-1239-C3FB-F6A5-403C60951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0938"/>
          <a:stretch>
            <a:fillRect/>
          </a:stretch>
        </p:blipFill>
        <p:spPr bwMode="auto">
          <a:xfrm>
            <a:off x="4413250" y="0"/>
            <a:ext cx="4730750"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 Box 4">
            <a:extLst>
              <a:ext uri="{FF2B5EF4-FFF2-40B4-BE49-F238E27FC236}">
                <a16:creationId xmlns:a16="http://schemas.microsoft.com/office/drawing/2014/main" id="{E4AD5AC5-BC47-6F3B-5A89-9464F30CAD75}"/>
              </a:ext>
            </a:extLst>
          </p:cNvPr>
          <p:cNvSpPr txBox="1">
            <a:spLocks noChangeArrowheads="1"/>
          </p:cNvSpPr>
          <p:nvPr/>
        </p:nvSpPr>
        <p:spPr bwMode="auto">
          <a:xfrm>
            <a:off x="258763" y="1714500"/>
            <a:ext cx="30686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it-IT" altLang="it-IT" sz="2400" b="0">
                <a:latin typeface="Times New Roman" panose="02020603050405020304" pitchFamily="18" charset="0"/>
              </a:rPr>
              <a:t>SiO</a:t>
            </a:r>
            <a:r>
              <a:rPr lang="it-IT" altLang="it-IT" sz="2400" b="0" baseline="-25000">
                <a:latin typeface="Times New Roman" panose="02020603050405020304" pitchFamily="18" charset="0"/>
              </a:rPr>
              <a:t>2 </a:t>
            </a:r>
            <a:r>
              <a:rPr lang="it-IT" altLang="it-IT" sz="2400" b="0">
                <a:latin typeface="Times New Roman" panose="02020603050405020304" pitchFamily="18" charset="0"/>
              </a:rPr>
              <a:t>+ Al</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O</a:t>
            </a:r>
            <a:r>
              <a:rPr lang="it-IT" altLang="it-IT" sz="2400" b="0" baseline="-25000">
                <a:latin typeface="Times New Roman" panose="02020603050405020304" pitchFamily="18" charset="0"/>
              </a:rPr>
              <a:t>3 </a:t>
            </a:r>
            <a:r>
              <a:rPr lang="it-IT" altLang="it-IT" sz="2400" b="0">
                <a:latin typeface="Times New Roman" panose="02020603050405020304" pitchFamily="18" charset="0"/>
              </a:rPr>
              <a:t>= Al</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SiO</a:t>
            </a:r>
            <a:r>
              <a:rPr lang="it-IT" altLang="it-IT" sz="2400" b="0" baseline="-25000">
                <a:latin typeface="Times New Roman" panose="02020603050405020304" pitchFamily="18" charset="0"/>
              </a:rPr>
              <a:t>5</a:t>
            </a:r>
          </a:p>
        </p:txBody>
      </p:sp>
      <mc:AlternateContent xmlns:mc="http://schemas.openxmlformats.org/markup-compatibility/2006">
        <mc:Choice xmlns:p14="http://schemas.microsoft.com/office/powerpoint/2010/main" Requires="p14">
          <p:contentPart p14:bwMode="auto" r:id="rId3">
            <p14:nvContentPartPr>
              <p14:cNvPr id="2" name="Input penna 1">
                <a:extLst>
                  <a:ext uri="{FF2B5EF4-FFF2-40B4-BE49-F238E27FC236}">
                    <a16:creationId xmlns:a16="http://schemas.microsoft.com/office/drawing/2014/main" id="{28EEFFF5-AA53-4147-8873-B62CFA63EAFE}"/>
                  </a:ext>
                </a:extLst>
              </p14:cNvPr>
              <p14:cNvContentPartPr/>
              <p14:nvPr/>
            </p14:nvContentPartPr>
            <p14:xfrm>
              <a:off x="4400341" y="4035075"/>
              <a:ext cx="360" cy="360"/>
            </p14:xfrm>
          </p:contentPart>
        </mc:Choice>
        <mc:Fallback>
          <p:pic>
            <p:nvPicPr>
              <p:cNvPr id="2" name="Input penna 1">
                <a:extLst>
                  <a:ext uri="{FF2B5EF4-FFF2-40B4-BE49-F238E27FC236}">
                    <a16:creationId xmlns:a16="http://schemas.microsoft.com/office/drawing/2014/main" id="{28EEFFF5-AA53-4147-8873-B62CFA63EAFE}"/>
                  </a:ext>
                </a:extLst>
              </p:cNvPr>
              <p:cNvPicPr/>
              <p:nvPr/>
            </p:nvPicPr>
            <p:blipFill>
              <a:blip r:embed="rId4"/>
              <a:stretch>
                <a:fillRect/>
              </a:stretch>
            </p:blipFill>
            <p:spPr>
              <a:xfrm>
                <a:off x="4391341" y="4026075"/>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put penna 2">
                <a:extLst>
                  <a:ext uri="{FF2B5EF4-FFF2-40B4-BE49-F238E27FC236}">
                    <a16:creationId xmlns:a16="http://schemas.microsoft.com/office/drawing/2014/main" id="{0A20B941-86A6-B6C0-CC78-57AD62A2744D}"/>
                  </a:ext>
                </a:extLst>
              </p14:cNvPr>
              <p14:cNvContentPartPr/>
              <p14:nvPr/>
            </p14:nvContentPartPr>
            <p14:xfrm>
              <a:off x="1470967" y="3159702"/>
              <a:ext cx="1548720" cy="1531800"/>
            </p14:xfrm>
          </p:contentPart>
        </mc:Choice>
        <mc:Fallback>
          <p:pic>
            <p:nvPicPr>
              <p:cNvPr id="3" name="Input penna 2">
                <a:extLst>
                  <a:ext uri="{FF2B5EF4-FFF2-40B4-BE49-F238E27FC236}">
                    <a16:creationId xmlns:a16="http://schemas.microsoft.com/office/drawing/2014/main" id="{0A20B941-86A6-B6C0-CC78-57AD62A2744D}"/>
                  </a:ext>
                </a:extLst>
              </p:cNvPr>
              <p:cNvPicPr/>
              <p:nvPr/>
            </p:nvPicPr>
            <p:blipFill>
              <a:blip r:embed="rId6"/>
              <a:stretch>
                <a:fillRect/>
              </a:stretch>
            </p:blipFill>
            <p:spPr>
              <a:xfrm>
                <a:off x="1461965" y="3150702"/>
                <a:ext cx="1566364" cy="1549440"/>
              </a:xfrm>
              <a:prstGeom prst="rect">
                <a:avLst/>
              </a:prstGeom>
            </p:spPr>
          </p:pic>
        </mc:Fallback>
      </mc:AlternateContent>
      <p:grpSp>
        <p:nvGrpSpPr>
          <p:cNvPr id="146438" name="Gruppo 11">
            <a:extLst>
              <a:ext uri="{FF2B5EF4-FFF2-40B4-BE49-F238E27FC236}">
                <a16:creationId xmlns:a16="http://schemas.microsoft.com/office/drawing/2014/main" id="{9A019FCB-8BDA-37CA-D28F-7FE603DF28F6}"/>
              </a:ext>
            </a:extLst>
          </p:cNvPr>
          <p:cNvGrpSpPr>
            <a:grpSpLocks/>
          </p:cNvGrpSpPr>
          <p:nvPr/>
        </p:nvGrpSpPr>
        <p:grpSpPr bwMode="auto">
          <a:xfrm>
            <a:off x="1654175" y="3027363"/>
            <a:ext cx="1220788" cy="442912"/>
            <a:chOff x="1654567" y="3027582"/>
            <a:chExt cx="1220400" cy="443160"/>
          </a:xfrm>
        </p:grpSpPr>
        <mc:AlternateContent xmlns:mc="http://schemas.openxmlformats.org/markup-compatibility/2006">
          <mc:Choice xmlns:p14="http://schemas.microsoft.com/office/powerpoint/2010/main" Requires="p14">
            <p:contentPart p14:bwMode="auto" r:id="rId7">
              <p14:nvContentPartPr>
                <p14:cNvPr id="4" name="Input penna 3">
                  <a:extLst>
                    <a:ext uri="{FF2B5EF4-FFF2-40B4-BE49-F238E27FC236}">
                      <a16:creationId xmlns:a16="http://schemas.microsoft.com/office/drawing/2014/main" id="{E3543500-409E-5383-9449-C39186AB9869}"/>
                    </a:ext>
                  </a:extLst>
                </p14:cNvPr>
                <p14:cNvContentPartPr/>
                <p14:nvPr/>
              </p14:nvContentPartPr>
              <p14:xfrm>
                <a:off x="1654567" y="3056742"/>
                <a:ext cx="36720" cy="99000"/>
              </p14:xfrm>
            </p:contentPart>
          </mc:Choice>
          <mc:Fallback>
            <p:pic>
              <p:nvPicPr>
                <p:cNvPr id="4" name="Input penna 3">
                  <a:extLst>
                    <a:ext uri="{FF2B5EF4-FFF2-40B4-BE49-F238E27FC236}">
                      <a16:creationId xmlns:a16="http://schemas.microsoft.com/office/drawing/2014/main" id="{E3543500-409E-5383-9449-C39186AB9869}"/>
                    </a:ext>
                  </a:extLst>
                </p:cNvPr>
                <p:cNvPicPr/>
                <p:nvPr/>
              </p:nvPicPr>
              <p:blipFill>
                <a:blip r:embed="rId8"/>
                <a:stretch>
                  <a:fillRect/>
                </a:stretch>
              </p:blipFill>
              <p:spPr>
                <a:xfrm>
                  <a:off x="1645567" y="3047742"/>
                  <a:ext cx="54360" cy="11664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put penna 4">
                  <a:extLst>
                    <a:ext uri="{FF2B5EF4-FFF2-40B4-BE49-F238E27FC236}">
                      <a16:creationId xmlns:a16="http://schemas.microsoft.com/office/drawing/2014/main" id="{21A811F1-0D7E-4D25-5C66-4FC03185DA5F}"/>
                    </a:ext>
                  </a:extLst>
                </p14:cNvPr>
                <p14:cNvContentPartPr/>
                <p14:nvPr/>
              </p14:nvContentPartPr>
              <p14:xfrm>
                <a:off x="1861207" y="3027582"/>
                <a:ext cx="360" cy="82440"/>
              </p14:xfrm>
            </p:contentPart>
          </mc:Choice>
          <mc:Fallback>
            <p:pic>
              <p:nvPicPr>
                <p:cNvPr id="5" name="Input penna 4">
                  <a:extLst>
                    <a:ext uri="{FF2B5EF4-FFF2-40B4-BE49-F238E27FC236}">
                      <a16:creationId xmlns:a16="http://schemas.microsoft.com/office/drawing/2014/main" id="{21A811F1-0D7E-4D25-5C66-4FC03185DA5F}"/>
                    </a:ext>
                  </a:extLst>
                </p:cNvPr>
                <p:cNvPicPr/>
                <p:nvPr/>
              </p:nvPicPr>
              <p:blipFill>
                <a:blip r:embed="rId10"/>
                <a:stretch>
                  <a:fillRect/>
                </a:stretch>
              </p:blipFill>
              <p:spPr>
                <a:xfrm>
                  <a:off x="1852207" y="3018582"/>
                  <a:ext cx="18000" cy="1000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Input penna 6">
                  <a:extLst>
                    <a:ext uri="{FF2B5EF4-FFF2-40B4-BE49-F238E27FC236}">
                      <a16:creationId xmlns:a16="http://schemas.microsoft.com/office/drawing/2014/main" id="{4A8A45CC-2767-944A-74C4-3AED85E70417}"/>
                    </a:ext>
                  </a:extLst>
                </p14:cNvPr>
                <p14:cNvContentPartPr/>
                <p14:nvPr/>
              </p14:nvContentPartPr>
              <p14:xfrm>
                <a:off x="2130847" y="3050622"/>
                <a:ext cx="53280" cy="166680"/>
              </p14:xfrm>
            </p:contentPart>
          </mc:Choice>
          <mc:Fallback>
            <p:pic>
              <p:nvPicPr>
                <p:cNvPr id="7" name="Input penna 6">
                  <a:extLst>
                    <a:ext uri="{FF2B5EF4-FFF2-40B4-BE49-F238E27FC236}">
                      <a16:creationId xmlns:a16="http://schemas.microsoft.com/office/drawing/2014/main" id="{4A8A45CC-2767-944A-74C4-3AED85E70417}"/>
                    </a:ext>
                  </a:extLst>
                </p:cNvPr>
                <p:cNvPicPr/>
                <p:nvPr/>
              </p:nvPicPr>
              <p:blipFill>
                <a:blip r:embed="rId12"/>
                <a:stretch>
                  <a:fillRect/>
                </a:stretch>
              </p:blipFill>
              <p:spPr>
                <a:xfrm>
                  <a:off x="2121847" y="3041622"/>
                  <a:ext cx="70920" cy="1843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9" name="Input penna 8">
                  <a:extLst>
                    <a:ext uri="{FF2B5EF4-FFF2-40B4-BE49-F238E27FC236}">
                      <a16:creationId xmlns:a16="http://schemas.microsoft.com/office/drawing/2014/main" id="{B11E7AF3-D296-5870-8CD5-CBF6A5D5F16B}"/>
                    </a:ext>
                  </a:extLst>
                </p14:cNvPr>
                <p14:cNvContentPartPr/>
                <p14:nvPr/>
              </p14:nvContentPartPr>
              <p14:xfrm>
                <a:off x="2484367" y="3210462"/>
                <a:ext cx="38520" cy="95760"/>
              </p14:xfrm>
            </p:contentPart>
          </mc:Choice>
          <mc:Fallback>
            <p:pic>
              <p:nvPicPr>
                <p:cNvPr id="9" name="Input penna 8">
                  <a:extLst>
                    <a:ext uri="{FF2B5EF4-FFF2-40B4-BE49-F238E27FC236}">
                      <a16:creationId xmlns:a16="http://schemas.microsoft.com/office/drawing/2014/main" id="{B11E7AF3-D296-5870-8CD5-CBF6A5D5F16B}"/>
                    </a:ext>
                  </a:extLst>
                </p:cNvPr>
                <p:cNvPicPr/>
                <p:nvPr/>
              </p:nvPicPr>
              <p:blipFill>
                <a:blip r:embed="rId14"/>
                <a:stretch>
                  <a:fillRect/>
                </a:stretch>
              </p:blipFill>
              <p:spPr>
                <a:xfrm>
                  <a:off x="2475367" y="3201462"/>
                  <a:ext cx="56160" cy="1134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1" name="Input penna 10">
                  <a:extLst>
                    <a:ext uri="{FF2B5EF4-FFF2-40B4-BE49-F238E27FC236}">
                      <a16:creationId xmlns:a16="http://schemas.microsoft.com/office/drawing/2014/main" id="{AAA03A8E-7AB6-ED04-75EF-06830CC6E3B6}"/>
                    </a:ext>
                  </a:extLst>
                </p14:cNvPr>
                <p14:cNvContentPartPr/>
                <p14:nvPr/>
              </p14:nvContentPartPr>
              <p14:xfrm>
                <a:off x="2811607" y="3382542"/>
                <a:ext cx="63360" cy="88200"/>
              </p14:xfrm>
            </p:contentPart>
          </mc:Choice>
          <mc:Fallback>
            <p:pic>
              <p:nvPicPr>
                <p:cNvPr id="11" name="Input penna 10">
                  <a:extLst>
                    <a:ext uri="{FF2B5EF4-FFF2-40B4-BE49-F238E27FC236}">
                      <a16:creationId xmlns:a16="http://schemas.microsoft.com/office/drawing/2014/main" id="{AAA03A8E-7AB6-ED04-75EF-06830CC6E3B6}"/>
                    </a:ext>
                  </a:extLst>
                </p:cNvPr>
                <p:cNvPicPr/>
                <p:nvPr/>
              </p:nvPicPr>
              <p:blipFill>
                <a:blip r:embed="rId16"/>
                <a:stretch>
                  <a:fillRect/>
                </a:stretch>
              </p:blipFill>
              <p:spPr>
                <a:xfrm>
                  <a:off x="2802607" y="3373579"/>
                  <a:ext cx="81000" cy="105768"/>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7">
            <p14:nvContentPartPr>
              <p14:cNvPr id="13" name="Input penna 12">
                <a:extLst>
                  <a:ext uri="{FF2B5EF4-FFF2-40B4-BE49-F238E27FC236}">
                    <a16:creationId xmlns:a16="http://schemas.microsoft.com/office/drawing/2014/main" id="{1E71F125-614D-FCC9-8DBD-DC46F8158230}"/>
                  </a:ext>
                </a:extLst>
              </p14:cNvPr>
              <p14:cNvContentPartPr/>
              <p14:nvPr/>
            </p14:nvContentPartPr>
            <p14:xfrm>
              <a:off x="3051367" y="3795462"/>
              <a:ext cx="104400" cy="8640"/>
            </p14:xfrm>
          </p:contentPart>
        </mc:Choice>
        <mc:Fallback>
          <p:pic>
            <p:nvPicPr>
              <p:cNvPr id="13" name="Input penna 12">
                <a:extLst>
                  <a:ext uri="{FF2B5EF4-FFF2-40B4-BE49-F238E27FC236}">
                    <a16:creationId xmlns:a16="http://schemas.microsoft.com/office/drawing/2014/main" id="{1E71F125-614D-FCC9-8DBD-DC46F8158230}"/>
                  </a:ext>
                </a:extLst>
              </p:cNvPr>
              <p:cNvPicPr/>
              <p:nvPr/>
            </p:nvPicPr>
            <p:blipFill>
              <a:blip r:embed="rId18"/>
              <a:stretch>
                <a:fillRect/>
              </a:stretch>
            </p:blipFill>
            <p:spPr>
              <a:xfrm>
                <a:off x="3042367" y="3786462"/>
                <a:ext cx="122040" cy="2628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4" name="Input penna 13">
                <a:extLst>
                  <a:ext uri="{FF2B5EF4-FFF2-40B4-BE49-F238E27FC236}">
                    <a16:creationId xmlns:a16="http://schemas.microsoft.com/office/drawing/2014/main" id="{636698EC-0B54-BA85-AD94-ECA85B1F0D7A}"/>
                  </a:ext>
                </a:extLst>
              </p14:cNvPr>
              <p14:cNvContentPartPr/>
              <p14:nvPr/>
            </p14:nvContentPartPr>
            <p14:xfrm>
              <a:off x="2861287" y="4285062"/>
              <a:ext cx="201960" cy="64440"/>
            </p14:xfrm>
          </p:contentPart>
        </mc:Choice>
        <mc:Fallback>
          <p:pic>
            <p:nvPicPr>
              <p:cNvPr id="14" name="Input penna 13">
                <a:extLst>
                  <a:ext uri="{FF2B5EF4-FFF2-40B4-BE49-F238E27FC236}">
                    <a16:creationId xmlns:a16="http://schemas.microsoft.com/office/drawing/2014/main" id="{636698EC-0B54-BA85-AD94-ECA85B1F0D7A}"/>
                  </a:ext>
                </a:extLst>
              </p:cNvPr>
              <p:cNvPicPr/>
              <p:nvPr/>
            </p:nvPicPr>
            <p:blipFill>
              <a:blip r:embed="rId20"/>
              <a:stretch>
                <a:fillRect/>
              </a:stretch>
            </p:blipFill>
            <p:spPr>
              <a:xfrm>
                <a:off x="2852287" y="4276112"/>
                <a:ext cx="219600" cy="81982"/>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5" name="Input penna 14">
                <a:extLst>
                  <a:ext uri="{FF2B5EF4-FFF2-40B4-BE49-F238E27FC236}">
                    <a16:creationId xmlns:a16="http://schemas.microsoft.com/office/drawing/2014/main" id="{5901EE3A-4676-2423-9668-5D386CB120CF}"/>
                  </a:ext>
                </a:extLst>
              </p14:cNvPr>
              <p14:cNvContentPartPr/>
              <p14:nvPr/>
            </p14:nvContentPartPr>
            <p14:xfrm>
              <a:off x="1262887" y="3256542"/>
              <a:ext cx="355320" cy="85320"/>
            </p14:xfrm>
          </p:contentPart>
        </mc:Choice>
        <mc:Fallback>
          <p:pic>
            <p:nvPicPr>
              <p:cNvPr id="15" name="Input penna 14">
                <a:extLst>
                  <a:ext uri="{FF2B5EF4-FFF2-40B4-BE49-F238E27FC236}">
                    <a16:creationId xmlns:a16="http://schemas.microsoft.com/office/drawing/2014/main" id="{5901EE3A-4676-2423-9668-5D386CB120CF}"/>
                  </a:ext>
                </a:extLst>
              </p:cNvPr>
              <p:cNvPicPr/>
              <p:nvPr/>
            </p:nvPicPr>
            <p:blipFill>
              <a:blip r:embed="rId22"/>
              <a:stretch>
                <a:fillRect/>
              </a:stretch>
            </p:blipFill>
            <p:spPr>
              <a:xfrm>
                <a:off x="1253887" y="3247542"/>
                <a:ext cx="37296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18" name="Input penna 17">
                <a:extLst>
                  <a:ext uri="{FF2B5EF4-FFF2-40B4-BE49-F238E27FC236}">
                    <a16:creationId xmlns:a16="http://schemas.microsoft.com/office/drawing/2014/main" id="{BD90E9AE-8CD2-FDAA-FA94-6CF516547E7C}"/>
                  </a:ext>
                </a:extLst>
              </p14:cNvPr>
              <p14:cNvContentPartPr/>
              <p14:nvPr/>
            </p14:nvContentPartPr>
            <p14:xfrm>
              <a:off x="1702447" y="4414662"/>
              <a:ext cx="152640" cy="307800"/>
            </p14:xfrm>
          </p:contentPart>
        </mc:Choice>
        <mc:Fallback>
          <p:pic>
            <p:nvPicPr>
              <p:cNvPr id="18" name="Input penna 17">
                <a:extLst>
                  <a:ext uri="{FF2B5EF4-FFF2-40B4-BE49-F238E27FC236}">
                    <a16:creationId xmlns:a16="http://schemas.microsoft.com/office/drawing/2014/main" id="{BD90E9AE-8CD2-FDAA-FA94-6CF516547E7C}"/>
                  </a:ext>
                </a:extLst>
              </p:cNvPr>
              <p:cNvPicPr/>
              <p:nvPr/>
            </p:nvPicPr>
            <p:blipFill>
              <a:blip r:embed="rId24"/>
              <a:stretch>
                <a:fillRect/>
              </a:stretch>
            </p:blipFill>
            <p:spPr>
              <a:xfrm>
                <a:off x="1693426" y="4405662"/>
                <a:ext cx="170322" cy="3254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9" name="Input penna 18">
                <a:extLst>
                  <a:ext uri="{FF2B5EF4-FFF2-40B4-BE49-F238E27FC236}">
                    <a16:creationId xmlns:a16="http://schemas.microsoft.com/office/drawing/2014/main" id="{246DA59C-B1A9-C229-B437-FA140E181DE0}"/>
                  </a:ext>
                </a:extLst>
              </p14:cNvPr>
              <p14:cNvContentPartPr/>
              <p14:nvPr/>
            </p14:nvContentPartPr>
            <p14:xfrm>
              <a:off x="2344687" y="4687542"/>
              <a:ext cx="39240" cy="342360"/>
            </p14:xfrm>
          </p:contentPart>
        </mc:Choice>
        <mc:Fallback>
          <p:pic>
            <p:nvPicPr>
              <p:cNvPr id="19" name="Input penna 18">
                <a:extLst>
                  <a:ext uri="{FF2B5EF4-FFF2-40B4-BE49-F238E27FC236}">
                    <a16:creationId xmlns:a16="http://schemas.microsoft.com/office/drawing/2014/main" id="{246DA59C-B1A9-C229-B437-FA140E181DE0}"/>
                  </a:ext>
                </a:extLst>
              </p:cNvPr>
              <p:cNvPicPr/>
              <p:nvPr/>
            </p:nvPicPr>
            <p:blipFill>
              <a:blip r:embed="rId26"/>
              <a:stretch>
                <a:fillRect/>
              </a:stretch>
            </p:blipFill>
            <p:spPr>
              <a:xfrm>
                <a:off x="2335687" y="4678542"/>
                <a:ext cx="5688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20" name="Input penna 19">
                <a:extLst>
                  <a:ext uri="{FF2B5EF4-FFF2-40B4-BE49-F238E27FC236}">
                    <a16:creationId xmlns:a16="http://schemas.microsoft.com/office/drawing/2014/main" id="{2A67C14D-D418-D5BC-46D3-49C9F417C132}"/>
                  </a:ext>
                </a:extLst>
              </p14:cNvPr>
              <p14:cNvContentPartPr/>
              <p14:nvPr/>
            </p14:nvContentPartPr>
            <p14:xfrm>
              <a:off x="2694967" y="4629942"/>
              <a:ext cx="225360" cy="102240"/>
            </p14:xfrm>
          </p:contentPart>
        </mc:Choice>
        <mc:Fallback>
          <p:pic>
            <p:nvPicPr>
              <p:cNvPr id="20" name="Input penna 19">
                <a:extLst>
                  <a:ext uri="{FF2B5EF4-FFF2-40B4-BE49-F238E27FC236}">
                    <a16:creationId xmlns:a16="http://schemas.microsoft.com/office/drawing/2014/main" id="{2A67C14D-D418-D5BC-46D3-49C9F417C132}"/>
                  </a:ext>
                </a:extLst>
              </p:cNvPr>
              <p:cNvPicPr/>
              <p:nvPr/>
            </p:nvPicPr>
            <p:blipFill>
              <a:blip r:embed="rId28"/>
              <a:stretch>
                <a:fillRect/>
              </a:stretch>
            </p:blipFill>
            <p:spPr>
              <a:xfrm>
                <a:off x="2685967" y="4620942"/>
                <a:ext cx="243000" cy="119880"/>
              </a:xfrm>
              <a:prstGeom prst="rect">
                <a:avLst/>
              </a:prstGeom>
            </p:spPr>
          </p:pic>
        </mc:Fallback>
      </mc:AlternateContent>
      <p:grpSp>
        <p:nvGrpSpPr>
          <p:cNvPr id="146445" name="Gruppo 24">
            <a:extLst>
              <a:ext uri="{FF2B5EF4-FFF2-40B4-BE49-F238E27FC236}">
                <a16:creationId xmlns:a16="http://schemas.microsoft.com/office/drawing/2014/main" id="{72203C3B-904F-E570-27A0-BB523AD99322}"/>
              </a:ext>
            </a:extLst>
          </p:cNvPr>
          <p:cNvGrpSpPr>
            <a:grpSpLocks/>
          </p:cNvGrpSpPr>
          <p:nvPr/>
        </p:nvGrpSpPr>
        <p:grpSpPr bwMode="auto">
          <a:xfrm>
            <a:off x="133350" y="3592513"/>
            <a:ext cx="1470025" cy="635000"/>
            <a:chOff x="133120" y="3592422"/>
            <a:chExt cx="1470327" cy="634320"/>
          </a:xfrm>
        </p:grpSpPr>
        <mc:AlternateContent xmlns:mc="http://schemas.openxmlformats.org/markup-compatibility/2006">
          <mc:Choice xmlns:p14="http://schemas.microsoft.com/office/powerpoint/2010/main" Requires="p14">
            <p:contentPart p14:bwMode="auto" r:id="rId29">
              <p14:nvContentPartPr>
                <p14:cNvPr id="16" name="Input penna 15">
                  <a:extLst>
                    <a:ext uri="{FF2B5EF4-FFF2-40B4-BE49-F238E27FC236}">
                      <a16:creationId xmlns:a16="http://schemas.microsoft.com/office/drawing/2014/main" id="{46587E2A-4990-CFB0-56A9-D076C4BB5BF5}"/>
                    </a:ext>
                  </a:extLst>
                </p14:cNvPr>
                <p14:cNvContentPartPr/>
                <p14:nvPr/>
              </p14:nvContentPartPr>
              <p14:xfrm>
                <a:off x="1194127" y="3592422"/>
                <a:ext cx="244080" cy="44280"/>
              </p14:xfrm>
            </p:contentPart>
          </mc:Choice>
          <mc:Fallback>
            <p:pic>
              <p:nvPicPr>
                <p:cNvPr id="16" name="Input penna 15">
                  <a:extLst>
                    <a:ext uri="{FF2B5EF4-FFF2-40B4-BE49-F238E27FC236}">
                      <a16:creationId xmlns:a16="http://schemas.microsoft.com/office/drawing/2014/main" id="{46587E2A-4990-CFB0-56A9-D076C4BB5BF5}"/>
                    </a:ext>
                  </a:extLst>
                </p:cNvPr>
                <p:cNvPicPr/>
                <p:nvPr/>
              </p:nvPicPr>
              <p:blipFill>
                <a:blip r:embed="rId30"/>
                <a:stretch>
                  <a:fillRect/>
                </a:stretch>
              </p:blipFill>
              <p:spPr>
                <a:xfrm>
                  <a:off x="1185127" y="3583495"/>
                  <a:ext cx="261720" cy="61778"/>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7" name="Input penna 16">
                  <a:extLst>
                    <a:ext uri="{FF2B5EF4-FFF2-40B4-BE49-F238E27FC236}">
                      <a16:creationId xmlns:a16="http://schemas.microsoft.com/office/drawing/2014/main" id="{DD99B8BF-66EE-81A8-06F1-2F8B8FAE5AC8}"/>
                    </a:ext>
                  </a:extLst>
                </p14:cNvPr>
                <p14:cNvContentPartPr/>
                <p14:nvPr/>
              </p14:nvContentPartPr>
              <p14:xfrm>
                <a:off x="1455847" y="4184262"/>
                <a:ext cx="147600" cy="42480"/>
              </p14:xfrm>
            </p:contentPart>
          </mc:Choice>
          <mc:Fallback>
            <p:pic>
              <p:nvPicPr>
                <p:cNvPr id="17" name="Input penna 16">
                  <a:extLst>
                    <a:ext uri="{FF2B5EF4-FFF2-40B4-BE49-F238E27FC236}">
                      <a16:creationId xmlns:a16="http://schemas.microsoft.com/office/drawing/2014/main" id="{DD99B8BF-66EE-81A8-06F1-2F8B8FAE5AC8}"/>
                    </a:ext>
                  </a:extLst>
                </p:cNvPr>
                <p:cNvPicPr/>
                <p:nvPr/>
              </p:nvPicPr>
              <p:blipFill>
                <a:blip r:embed="rId32"/>
                <a:stretch>
                  <a:fillRect/>
                </a:stretch>
              </p:blipFill>
              <p:spPr>
                <a:xfrm>
                  <a:off x="1446869" y="4175262"/>
                  <a:ext cx="165197" cy="6012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21" name="Input penna 20">
                  <a:extLst>
                    <a:ext uri="{FF2B5EF4-FFF2-40B4-BE49-F238E27FC236}">
                      <a16:creationId xmlns:a16="http://schemas.microsoft.com/office/drawing/2014/main" id="{C480CEBE-7F68-05C2-4E19-F2A4FCC7EF9A}"/>
                    </a:ext>
                  </a:extLst>
                </p14:cNvPr>
                <p14:cNvContentPartPr/>
                <p14:nvPr/>
              </p14:nvContentPartPr>
              <p14:xfrm>
                <a:off x="133120" y="3829396"/>
                <a:ext cx="915120" cy="379440"/>
              </p14:xfrm>
            </p:contentPart>
          </mc:Choice>
          <mc:Fallback>
            <p:pic>
              <p:nvPicPr>
                <p:cNvPr id="21" name="Input penna 20">
                  <a:extLst>
                    <a:ext uri="{FF2B5EF4-FFF2-40B4-BE49-F238E27FC236}">
                      <a16:creationId xmlns:a16="http://schemas.microsoft.com/office/drawing/2014/main" id="{C480CEBE-7F68-05C2-4E19-F2A4FCC7EF9A}"/>
                    </a:ext>
                  </a:extLst>
                </p:cNvPr>
                <p:cNvPicPr/>
                <p:nvPr/>
              </p:nvPicPr>
              <p:blipFill>
                <a:blip r:embed="rId34"/>
                <a:stretch>
                  <a:fillRect/>
                </a:stretch>
              </p:blipFill>
              <p:spPr>
                <a:xfrm>
                  <a:off x="124116" y="3820396"/>
                  <a:ext cx="932767" cy="39708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2" name="Input penna 21">
                  <a:extLst>
                    <a:ext uri="{FF2B5EF4-FFF2-40B4-BE49-F238E27FC236}">
                      <a16:creationId xmlns:a16="http://schemas.microsoft.com/office/drawing/2014/main" id="{662B1D32-F170-0F7F-210A-D26B1E34BB93}"/>
                    </a:ext>
                  </a:extLst>
                </p14:cNvPr>
                <p14:cNvContentPartPr/>
                <p14:nvPr/>
              </p14:nvContentPartPr>
              <p14:xfrm>
                <a:off x="857080" y="3731836"/>
                <a:ext cx="360" cy="360"/>
              </p14:xfrm>
            </p:contentPart>
          </mc:Choice>
          <mc:Fallback>
            <p:pic>
              <p:nvPicPr>
                <p:cNvPr id="22" name="Input penna 21">
                  <a:extLst>
                    <a:ext uri="{FF2B5EF4-FFF2-40B4-BE49-F238E27FC236}">
                      <a16:creationId xmlns:a16="http://schemas.microsoft.com/office/drawing/2014/main" id="{662B1D32-F170-0F7F-210A-D26B1E34BB93}"/>
                    </a:ext>
                  </a:extLst>
                </p:cNvPr>
                <p:cNvPicPr/>
                <p:nvPr/>
              </p:nvPicPr>
              <p:blipFill>
                <a:blip r:embed="rId4"/>
                <a:stretch>
                  <a:fillRect/>
                </a:stretch>
              </p:blipFill>
              <p:spPr>
                <a:xfrm>
                  <a:off x="848080" y="3722836"/>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4" name="Input penna 23">
                  <a:extLst>
                    <a:ext uri="{FF2B5EF4-FFF2-40B4-BE49-F238E27FC236}">
                      <a16:creationId xmlns:a16="http://schemas.microsoft.com/office/drawing/2014/main" id="{D947EB32-CC2E-3F6A-95AE-011151A6C498}"/>
                    </a:ext>
                  </a:extLst>
                </p14:cNvPr>
                <p14:cNvContentPartPr/>
                <p14:nvPr/>
              </p14:nvContentPartPr>
              <p14:xfrm>
                <a:off x="142480" y="3709516"/>
                <a:ext cx="1079280" cy="110520"/>
              </p14:xfrm>
            </p:contentPart>
          </mc:Choice>
          <mc:Fallback>
            <p:pic>
              <p:nvPicPr>
                <p:cNvPr id="24" name="Input penna 23">
                  <a:extLst>
                    <a:ext uri="{FF2B5EF4-FFF2-40B4-BE49-F238E27FC236}">
                      <a16:creationId xmlns:a16="http://schemas.microsoft.com/office/drawing/2014/main" id="{D947EB32-CC2E-3F6A-95AE-011151A6C498}"/>
                    </a:ext>
                  </a:extLst>
                </p:cNvPr>
                <p:cNvPicPr/>
                <p:nvPr/>
              </p:nvPicPr>
              <p:blipFill>
                <a:blip r:embed="rId37"/>
                <a:stretch>
                  <a:fillRect/>
                </a:stretch>
              </p:blipFill>
              <p:spPr>
                <a:xfrm>
                  <a:off x="133480" y="3700516"/>
                  <a:ext cx="1096920" cy="128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8">
            <p14:nvContentPartPr>
              <p14:cNvPr id="26" name="Input penna 25">
                <a:extLst>
                  <a:ext uri="{FF2B5EF4-FFF2-40B4-BE49-F238E27FC236}">
                    <a16:creationId xmlns:a16="http://schemas.microsoft.com/office/drawing/2014/main" id="{EAB7BD6E-B501-8DC2-E111-1AFA3FF737BD}"/>
                  </a:ext>
                </a:extLst>
              </p14:cNvPr>
              <p14:cNvContentPartPr/>
              <p14:nvPr/>
            </p14:nvContentPartPr>
            <p14:xfrm>
              <a:off x="603640" y="2606836"/>
              <a:ext cx="668880" cy="606600"/>
            </p14:xfrm>
          </p:contentPart>
        </mc:Choice>
        <mc:Fallback>
          <p:pic>
            <p:nvPicPr>
              <p:cNvPr id="26" name="Input penna 25">
                <a:extLst>
                  <a:ext uri="{FF2B5EF4-FFF2-40B4-BE49-F238E27FC236}">
                    <a16:creationId xmlns:a16="http://schemas.microsoft.com/office/drawing/2014/main" id="{EAB7BD6E-B501-8DC2-E111-1AFA3FF737BD}"/>
                  </a:ext>
                </a:extLst>
              </p:cNvPr>
              <p:cNvPicPr/>
              <p:nvPr/>
            </p:nvPicPr>
            <p:blipFill>
              <a:blip r:embed="rId39"/>
              <a:stretch>
                <a:fillRect/>
              </a:stretch>
            </p:blipFill>
            <p:spPr>
              <a:xfrm>
                <a:off x="594640" y="2597836"/>
                <a:ext cx="686520" cy="62424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7" name="Input penna 26">
                <a:extLst>
                  <a:ext uri="{FF2B5EF4-FFF2-40B4-BE49-F238E27FC236}">
                    <a16:creationId xmlns:a16="http://schemas.microsoft.com/office/drawing/2014/main" id="{038FFA17-DC61-77B4-E69A-4EDBB70A43C2}"/>
                  </a:ext>
                </a:extLst>
              </p14:cNvPr>
              <p14:cNvContentPartPr/>
              <p14:nvPr/>
            </p14:nvContentPartPr>
            <p14:xfrm>
              <a:off x="2861560" y="2719876"/>
              <a:ext cx="303480" cy="366840"/>
            </p14:xfrm>
          </p:contentPart>
        </mc:Choice>
        <mc:Fallback>
          <p:pic>
            <p:nvPicPr>
              <p:cNvPr id="27" name="Input penna 26">
                <a:extLst>
                  <a:ext uri="{FF2B5EF4-FFF2-40B4-BE49-F238E27FC236}">
                    <a16:creationId xmlns:a16="http://schemas.microsoft.com/office/drawing/2014/main" id="{038FFA17-DC61-77B4-E69A-4EDBB70A43C2}"/>
                  </a:ext>
                </a:extLst>
              </p:cNvPr>
              <p:cNvPicPr/>
              <p:nvPr/>
            </p:nvPicPr>
            <p:blipFill>
              <a:blip r:embed="rId41"/>
              <a:stretch>
                <a:fillRect/>
              </a:stretch>
            </p:blipFill>
            <p:spPr>
              <a:xfrm>
                <a:off x="2852560" y="2710876"/>
                <a:ext cx="321120" cy="38448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8" name="Input penna 27">
                <a:extLst>
                  <a:ext uri="{FF2B5EF4-FFF2-40B4-BE49-F238E27FC236}">
                    <a16:creationId xmlns:a16="http://schemas.microsoft.com/office/drawing/2014/main" id="{FF6D0E79-2F9E-AABA-0C3A-7A7018A380F4}"/>
                  </a:ext>
                </a:extLst>
              </p14:cNvPr>
              <p14:cNvContentPartPr/>
              <p14:nvPr/>
            </p14:nvContentPartPr>
            <p14:xfrm>
              <a:off x="3296440" y="4230796"/>
              <a:ext cx="1148760" cy="605880"/>
            </p14:xfrm>
          </p:contentPart>
        </mc:Choice>
        <mc:Fallback>
          <p:pic>
            <p:nvPicPr>
              <p:cNvPr id="28" name="Input penna 27">
                <a:extLst>
                  <a:ext uri="{FF2B5EF4-FFF2-40B4-BE49-F238E27FC236}">
                    <a16:creationId xmlns:a16="http://schemas.microsoft.com/office/drawing/2014/main" id="{FF6D0E79-2F9E-AABA-0C3A-7A7018A380F4}"/>
                  </a:ext>
                </a:extLst>
              </p:cNvPr>
              <p:cNvPicPr/>
              <p:nvPr/>
            </p:nvPicPr>
            <p:blipFill>
              <a:blip r:embed="rId43"/>
              <a:stretch>
                <a:fillRect/>
              </a:stretch>
            </p:blipFill>
            <p:spPr>
              <a:xfrm>
                <a:off x="3287440" y="4221796"/>
                <a:ext cx="1166400" cy="6235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9" name="Input penna 28">
                <a:extLst>
                  <a:ext uri="{FF2B5EF4-FFF2-40B4-BE49-F238E27FC236}">
                    <a16:creationId xmlns:a16="http://schemas.microsoft.com/office/drawing/2014/main" id="{D1A56C18-EF48-28B0-2E79-B4B4E69D036B}"/>
                  </a:ext>
                </a:extLst>
              </p14:cNvPr>
              <p14:cNvContentPartPr/>
              <p14:nvPr/>
            </p14:nvContentPartPr>
            <p14:xfrm>
              <a:off x="170200" y="4473796"/>
              <a:ext cx="1090440" cy="621000"/>
            </p14:xfrm>
          </p:contentPart>
        </mc:Choice>
        <mc:Fallback>
          <p:pic>
            <p:nvPicPr>
              <p:cNvPr id="29" name="Input penna 28">
                <a:extLst>
                  <a:ext uri="{FF2B5EF4-FFF2-40B4-BE49-F238E27FC236}">
                    <a16:creationId xmlns:a16="http://schemas.microsoft.com/office/drawing/2014/main" id="{D1A56C18-EF48-28B0-2E79-B4B4E69D036B}"/>
                  </a:ext>
                </a:extLst>
              </p:cNvPr>
              <p:cNvPicPr/>
              <p:nvPr/>
            </p:nvPicPr>
            <p:blipFill>
              <a:blip r:embed="rId45"/>
              <a:stretch>
                <a:fillRect/>
              </a:stretch>
            </p:blipFill>
            <p:spPr>
              <a:xfrm>
                <a:off x="161197" y="4464791"/>
                <a:ext cx="1108086" cy="63865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0" name="Input penna 29">
                <a:extLst>
                  <a:ext uri="{FF2B5EF4-FFF2-40B4-BE49-F238E27FC236}">
                    <a16:creationId xmlns:a16="http://schemas.microsoft.com/office/drawing/2014/main" id="{33574304-44F6-A26A-09CB-9CFF933EC140}"/>
                  </a:ext>
                </a:extLst>
              </p14:cNvPr>
              <p14:cNvContentPartPr/>
              <p14:nvPr/>
            </p14:nvContentPartPr>
            <p14:xfrm>
              <a:off x="1817920" y="4965916"/>
              <a:ext cx="169200" cy="557280"/>
            </p14:xfrm>
          </p:contentPart>
        </mc:Choice>
        <mc:Fallback>
          <p:pic>
            <p:nvPicPr>
              <p:cNvPr id="30" name="Input penna 29">
                <a:extLst>
                  <a:ext uri="{FF2B5EF4-FFF2-40B4-BE49-F238E27FC236}">
                    <a16:creationId xmlns:a16="http://schemas.microsoft.com/office/drawing/2014/main" id="{33574304-44F6-A26A-09CB-9CFF933EC140}"/>
                  </a:ext>
                </a:extLst>
              </p:cNvPr>
              <p:cNvPicPr/>
              <p:nvPr/>
            </p:nvPicPr>
            <p:blipFill>
              <a:blip r:embed="rId47"/>
              <a:stretch>
                <a:fillRect/>
              </a:stretch>
            </p:blipFill>
            <p:spPr>
              <a:xfrm>
                <a:off x="1808920" y="4956916"/>
                <a:ext cx="186840" cy="57492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1" name="Input penna 30">
                <a:extLst>
                  <a:ext uri="{FF2B5EF4-FFF2-40B4-BE49-F238E27FC236}">
                    <a16:creationId xmlns:a16="http://schemas.microsoft.com/office/drawing/2014/main" id="{5F076CE8-AB98-B540-5861-16110FFC11D3}"/>
                  </a:ext>
                </a:extLst>
              </p14:cNvPr>
              <p14:cNvContentPartPr/>
              <p14:nvPr/>
            </p14:nvContentPartPr>
            <p14:xfrm>
              <a:off x="3038680" y="4989676"/>
              <a:ext cx="380520" cy="545760"/>
            </p14:xfrm>
          </p:contentPart>
        </mc:Choice>
        <mc:Fallback>
          <p:pic>
            <p:nvPicPr>
              <p:cNvPr id="31" name="Input penna 30">
                <a:extLst>
                  <a:ext uri="{FF2B5EF4-FFF2-40B4-BE49-F238E27FC236}">
                    <a16:creationId xmlns:a16="http://schemas.microsoft.com/office/drawing/2014/main" id="{5F076CE8-AB98-B540-5861-16110FFC11D3}"/>
                  </a:ext>
                </a:extLst>
              </p:cNvPr>
              <p:cNvPicPr/>
              <p:nvPr/>
            </p:nvPicPr>
            <p:blipFill>
              <a:blip r:embed="rId49"/>
              <a:stretch>
                <a:fillRect/>
              </a:stretch>
            </p:blipFill>
            <p:spPr>
              <a:xfrm>
                <a:off x="3029671" y="4980670"/>
                <a:ext cx="398177" cy="563412"/>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2" name="Input penna 31">
                <a:extLst>
                  <a:ext uri="{FF2B5EF4-FFF2-40B4-BE49-F238E27FC236}">
                    <a16:creationId xmlns:a16="http://schemas.microsoft.com/office/drawing/2014/main" id="{AC253D23-4003-FDA9-D5F6-E5A0ACA2B95E}"/>
                  </a:ext>
                </a:extLst>
              </p14:cNvPr>
              <p14:cNvContentPartPr/>
              <p14:nvPr/>
            </p14:nvContentPartPr>
            <p14:xfrm>
              <a:off x="3373120" y="3656596"/>
              <a:ext cx="1271520" cy="91800"/>
            </p14:xfrm>
          </p:contentPart>
        </mc:Choice>
        <mc:Fallback>
          <p:pic>
            <p:nvPicPr>
              <p:cNvPr id="32" name="Input penna 31">
                <a:extLst>
                  <a:ext uri="{FF2B5EF4-FFF2-40B4-BE49-F238E27FC236}">
                    <a16:creationId xmlns:a16="http://schemas.microsoft.com/office/drawing/2014/main" id="{AC253D23-4003-FDA9-D5F6-E5A0ACA2B95E}"/>
                  </a:ext>
                </a:extLst>
              </p:cNvPr>
              <p:cNvPicPr/>
              <p:nvPr/>
            </p:nvPicPr>
            <p:blipFill>
              <a:blip r:embed="rId51"/>
              <a:stretch>
                <a:fillRect/>
              </a:stretch>
            </p:blipFill>
            <p:spPr>
              <a:xfrm>
                <a:off x="3364117" y="3647596"/>
                <a:ext cx="1289165" cy="1094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33" name="Input penna 32">
                <a:extLst>
                  <a:ext uri="{FF2B5EF4-FFF2-40B4-BE49-F238E27FC236}">
                    <a16:creationId xmlns:a16="http://schemas.microsoft.com/office/drawing/2014/main" id="{57A722A4-2604-8084-36BA-7BE595CD4CC5}"/>
                  </a:ext>
                </a:extLst>
              </p14:cNvPr>
              <p14:cNvContentPartPr/>
              <p14:nvPr/>
            </p14:nvContentPartPr>
            <p14:xfrm>
              <a:off x="3351160" y="2707636"/>
              <a:ext cx="633240" cy="697320"/>
            </p14:xfrm>
          </p:contentPart>
        </mc:Choice>
        <mc:Fallback>
          <p:pic>
            <p:nvPicPr>
              <p:cNvPr id="33" name="Input penna 32">
                <a:extLst>
                  <a:ext uri="{FF2B5EF4-FFF2-40B4-BE49-F238E27FC236}">
                    <a16:creationId xmlns:a16="http://schemas.microsoft.com/office/drawing/2014/main" id="{57A722A4-2604-8084-36BA-7BE595CD4CC5}"/>
                  </a:ext>
                </a:extLst>
              </p:cNvPr>
              <p:cNvPicPr/>
              <p:nvPr/>
            </p:nvPicPr>
            <p:blipFill>
              <a:blip r:embed="rId53"/>
              <a:stretch>
                <a:fillRect/>
              </a:stretch>
            </p:blipFill>
            <p:spPr>
              <a:xfrm>
                <a:off x="3342155" y="2698631"/>
                <a:ext cx="650890" cy="714969"/>
              </a:xfrm>
              <a:prstGeom prst="rect">
                <a:avLst/>
              </a:prstGeom>
            </p:spPr>
          </p:pic>
        </mc:Fallback>
      </mc:AlternateContent>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7458" name="Picture 2">
            <a:extLst>
              <a:ext uri="{FF2B5EF4-FFF2-40B4-BE49-F238E27FC236}">
                <a16:creationId xmlns:a16="http://schemas.microsoft.com/office/drawing/2014/main" id="{46F85B3D-BA7E-267F-97C0-E88FA0107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817563"/>
            <a:ext cx="6335713" cy="522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ext Box 3">
            <a:extLst>
              <a:ext uri="{FF2B5EF4-FFF2-40B4-BE49-F238E27FC236}">
                <a16:creationId xmlns:a16="http://schemas.microsoft.com/office/drawing/2014/main" id="{5BD3D5A8-490F-A0D0-125F-B883C71D872D}"/>
              </a:ext>
            </a:extLst>
          </p:cNvPr>
          <p:cNvSpPr txBox="1">
            <a:spLocks noChangeArrowheads="1"/>
          </p:cNvSpPr>
          <p:nvPr/>
        </p:nvSpPr>
        <p:spPr bwMode="auto">
          <a:xfrm>
            <a:off x="287338" y="777875"/>
            <a:ext cx="311943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it-IT" altLang="it-IT" sz="2400" b="0">
                <a:latin typeface="Times New Roman" panose="02020603050405020304" pitchFamily="18" charset="0"/>
              </a:rPr>
              <a:t>SiO</a:t>
            </a:r>
            <a:r>
              <a:rPr lang="it-IT" altLang="it-IT" sz="2400" b="0" baseline="-25000">
                <a:latin typeface="Times New Roman" panose="02020603050405020304" pitchFamily="18" charset="0"/>
              </a:rPr>
              <a:t>2 </a:t>
            </a:r>
            <a:r>
              <a:rPr lang="it-IT" altLang="it-IT" sz="2400" b="0">
                <a:latin typeface="Times New Roman" panose="02020603050405020304" pitchFamily="18" charset="0"/>
              </a:rPr>
              <a:t>+ Al</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O</a:t>
            </a:r>
            <a:r>
              <a:rPr lang="it-IT" altLang="it-IT" sz="2400" b="0" baseline="-25000">
                <a:latin typeface="Times New Roman" panose="02020603050405020304" pitchFamily="18" charset="0"/>
              </a:rPr>
              <a:t>3 </a:t>
            </a:r>
            <a:r>
              <a:rPr lang="it-IT" altLang="it-IT" sz="2400" b="0">
                <a:latin typeface="Times New Roman" panose="02020603050405020304" pitchFamily="18" charset="0"/>
              </a:rPr>
              <a:t>= Al</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SiO</a:t>
            </a:r>
            <a:r>
              <a:rPr lang="it-IT" altLang="it-IT" sz="2400" b="0" baseline="-25000">
                <a:latin typeface="Times New Roman" panose="02020603050405020304" pitchFamily="18" charset="0"/>
              </a:rPr>
              <a:t>5 </a:t>
            </a:r>
          </a:p>
        </p:txBody>
      </p:sp>
      <p:sp>
        <p:nvSpPr>
          <p:cNvPr id="147460" name="Text Box 5">
            <a:extLst>
              <a:ext uri="{FF2B5EF4-FFF2-40B4-BE49-F238E27FC236}">
                <a16:creationId xmlns:a16="http://schemas.microsoft.com/office/drawing/2014/main" id="{13A541B4-6511-AB83-3D94-7AA118594BBC}"/>
              </a:ext>
            </a:extLst>
          </p:cNvPr>
          <p:cNvSpPr txBox="1">
            <a:spLocks noChangeArrowheads="1"/>
          </p:cNvSpPr>
          <p:nvPr/>
        </p:nvSpPr>
        <p:spPr bwMode="auto">
          <a:xfrm>
            <a:off x="258763" y="1714500"/>
            <a:ext cx="2008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it-IT" altLang="it-IT" sz="2400" b="0">
                <a:latin typeface="Times New Roman" panose="02020603050405020304" pitchFamily="18" charset="0"/>
              </a:rPr>
              <a:t>Al</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SiO</a:t>
            </a:r>
            <a:r>
              <a:rPr lang="it-IT" altLang="it-IT" sz="2400" b="0" baseline="-25000">
                <a:latin typeface="Times New Roman" panose="02020603050405020304" pitchFamily="18" charset="0"/>
              </a:rPr>
              <a:t>5 </a:t>
            </a:r>
            <a:r>
              <a:rPr lang="it-IT" altLang="it-IT" sz="2400" b="0">
                <a:latin typeface="Times New Roman" panose="02020603050405020304" pitchFamily="18" charset="0"/>
              </a:rPr>
              <a:t>+ H</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O</a:t>
            </a:r>
            <a:endParaRPr lang="it-IT" altLang="it-IT" sz="2400" b="0" baseline="-25000">
              <a:latin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2" name="Input penna 1">
                <a:extLst>
                  <a:ext uri="{FF2B5EF4-FFF2-40B4-BE49-F238E27FC236}">
                    <a16:creationId xmlns:a16="http://schemas.microsoft.com/office/drawing/2014/main" id="{F052B4FD-C8F7-ED15-48A7-DC50D01490B0}"/>
                  </a:ext>
                </a:extLst>
              </p14:cNvPr>
              <p14:cNvContentPartPr/>
              <p14:nvPr/>
            </p14:nvContentPartPr>
            <p14:xfrm>
              <a:off x="-5898" y="1908785"/>
              <a:ext cx="360" cy="360"/>
            </p14:xfrm>
          </p:contentPart>
        </mc:Choice>
        <mc:Fallback>
          <p:pic>
            <p:nvPicPr>
              <p:cNvPr id="2" name="Input penna 1">
                <a:extLst>
                  <a:ext uri="{FF2B5EF4-FFF2-40B4-BE49-F238E27FC236}">
                    <a16:creationId xmlns:a16="http://schemas.microsoft.com/office/drawing/2014/main" id="{F052B4FD-C8F7-ED15-48A7-DC50D01490B0}"/>
                  </a:ext>
                </a:extLst>
              </p:cNvPr>
              <p:cNvPicPr/>
              <p:nvPr/>
            </p:nvPicPr>
            <p:blipFill>
              <a:blip r:embed="rId4"/>
              <a:stretch>
                <a:fillRect/>
              </a:stretch>
            </p:blipFill>
            <p:spPr>
              <a:xfrm>
                <a:off x="-14898" y="1899785"/>
                <a:ext cx="18000" cy="18000"/>
              </a:xfrm>
              <a:prstGeom prst="rect">
                <a:avLst/>
              </a:prstGeom>
            </p:spPr>
          </p:pic>
        </mc:Fallback>
      </mc:AlternateContent>
      <p:grpSp>
        <p:nvGrpSpPr>
          <p:cNvPr id="147462" name="Gruppo 4">
            <a:extLst>
              <a:ext uri="{FF2B5EF4-FFF2-40B4-BE49-F238E27FC236}">
                <a16:creationId xmlns:a16="http://schemas.microsoft.com/office/drawing/2014/main" id="{E1122711-535C-0394-FC4D-65F6895D1686}"/>
              </a:ext>
            </a:extLst>
          </p:cNvPr>
          <p:cNvGrpSpPr>
            <a:grpSpLocks/>
          </p:cNvGrpSpPr>
          <p:nvPr/>
        </p:nvGrpSpPr>
        <p:grpSpPr bwMode="auto">
          <a:xfrm>
            <a:off x="287338" y="2182813"/>
            <a:ext cx="2060575" cy="60325"/>
            <a:chOff x="287142" y="2182385"/>
            <a:chExt cx="2061000" cy="60480"/>
          </a:xfrm>
        </p:grpSpPr>
        <mc:AlternateContent xmlns:mc="http://schemas.openxmlformats.org/markup-compatibility/2006">
          <mc:Choice xmlns:p14="http://schemas.microsoft.com/office/powerpoint/2010/main" Requires="p14">
            <p:contentPart p14:bwMode="auto" r:id="rId5">
              <p14:nvContentPartPr>
                <p14:cNvPr id="3" name="Input penna 2">
                  <a:extLst>
                    <a:ext uri="{FF2B5EF4-FFF2-40B4-BE49-F238E27FC236}">
                      <a16:creationId xmlns:a16="http://schemas.microsoft.com/office/drawing/2014/main" id="{B00D2767-AAC0-75F2-D83F-72B36BA2F2D6}"/>
                    </a:ext>
                  </a:extLst>
                </p14:cNvPr>
                <p14:cNvContentPartPr/>
                <p14:nvPr/>
              </p14:nvContentPartPr>
              <p14:xfrm>
                <a:off x="287142" y="2204705"/>
                <a:ext cx="1067040" cy="38160"/>
              </p14:xfrm>
            </p:contentPart>
          </mc:Choice>
          <mc:Fallback>
            <p:pic>
              <p:nvPicPr>
                <p:cNvPr id="3" name="Input penna 2">
                  <a:extLst>
                    <a:ext uri="{FF2B5EF4-FFF2-40B4-BE49-F238E27FC236}">
                      <a16:creationId xmlns:a16="http://schemas.microsoft.com/office/drawing/2014/main" id="{B00D2767-AAC0-75F2-D83F-72B36BA2F2D6}"/>
                    </a:ext>
                  </a:extLst>
                </p:cNvPr>
                <p:cNvPicPr/>
                <p:nvPr/>
              </p:nvPicPr>
              <p:blipFill>
                <a:blip r:embed="rId6"/>
                <a:stretch>
                  <a:fillRect/>
                </a:stretch>
              </p:blipFill>
              <p:spPr>
                <a:xfrm>
                  <a:off x="278142" y="2195705"/>
                  <a:ext cx="1084680" cy="558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put penna 3">
                  <a:extLst>
                    <a:ext uri="{FF2B5EF4-FFF2-40B4-BE49-F238E27FC236}">
                      <a16:creationId xmlns:a16="http://schemas.microsoft.com/office/drawing/2014/main" id="{804CA612-B76A-7939-F737-57AE6D90A263}"/>
                    </a:ext>
                  </a:extLst>
                </p14:cNvPr>
                <p14:cNvContentPartPr/>
                <p14:nvPr/>
              </p14:nvContentPartPr>
              <p14:xfrm>
                <a:off x="1575942" y="2182385"/>
                <a:ext cx="772200" cy="19800"/>
              </p14:xfrm>
            </p:contentPart>
          </mc:Choice>
          <mc:Fallback>
            <p:pic>
              <p:nvPicPr>
                <p:cNvPr id="4" name="Input penna 3">
                  <a:extLst>
                    <a:ext uri="{FF2B5EF4-FFF2-40B4-BE49-F238E27FC236}">
                      <a16:creationId xmlns:a16="http://schemas.microsoft.com/office/drawing/2014/main" id="{804CA612-B76A-7939-F737-57AE6D90A263}"/>
                    </a:ext>
                  </a:extLst>
                </p:cNvPr>
                <p:cNvPicPr/>
                <p:nvPr/>
              </p:nvPicPr>
              <p:blipFill>
                <a:blip r:embed="rId8"/>
                <a:stretch>
                  <a:fillRect/>
                </a:stretch>
              </p:blipFill>
              <p:spPr>
                <a:xfrm>
                  <a:off x="1566942" y="2173218"/>
                  <a:ext cx="789840" cy="37767"/>
                </a:xfrm>
                <a:prstGeom prst="rect">
                  <a:avLst/>
                </a:prstGeom>
              </p:spPr>
            </p:pic>
          </mc:Fallback>
        </mc:AlternateContent>
      </p:grpSp>
      <mc:AlternateContent xmlns:mc="http://schemas.openxmlformats.org/markup-compatibility/2006">
        <mc:Choice xmlns:p14="http://schemas.microsoft.com/office/powerpoint/2010/main" Requires="p14">
          <p:contentPart p14:bwMode="auto" r:id="rId9">
            <p14:nvContentPartPr>
              <p14:cNvPr id="6" name="Input penna 5">
                <a:extLst>
                  <a:ext uri="{FF2B5EF4-FFF2-40B4-BE49-F238E27FC236}">
                    <a16:creationId xmlns:a16="http://schemas.microsoft.com/office/drawing/2014/main" id="{13662ECB-BA0F-3F64-C03B-CE401BCFA908}"/>
                  </a:ext>
                </a:extLst>
              </p14:cNvPr>
              <p14:cNvContentPartPr/>
              <p14:nvPr/>
            </p14:nvContentPartPr>
            <p14:xfrm>
              <a:off x="5927262" y="4248785"/>
              <a:ext cx="978480" cy="701280"/>
            </p14:xfrm>
          </p:contentPart>
        </mc:Choice>
        <mc:Fallback>
          <p:pic>
            <p:nvPicPr>
              <p:cNvPr id="6" name="Input penna 5">
                <a:extLst>
                  <a:ext uri="{FF2B5EF4-FFF2-40B4-BE49-F238E27FC236}">
                    <a16:creationId xmlns:a16="http://schemas.microsoft.com/office/drawing/2014/main" id="{13662ECB-BA0F-3F64-C03B-CE401BCFA908}"/>
                  </a:ext>
                </a:extLst>
              </p:cNvPr>
              <p:cNvPicPr/>
              <p:nvPr/>
            </p:nvPicPr>
            <p:blipFill>
              <a:blip r:embed="rId10"/>
              <a:stretch>
                <a:fillRect/>
              </a:stretch>
            </p:blipFill>
            <p:spPr>
              <a:xfrm>
                <a:off x="5918262" y="4239780"/>
                <a:ext cx="996120" cy="718929"/>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Input penna 6">
                <a:extLst>
                  <a:ext uri="{FF2B5EF4-FFF2-40B4-BE49-F238E27FC236}">
                    <a16:creationId xmlns:a16="http://schemas.microsoft.com/office/drawing/2014/main" id="{E5ACCC58-ADE7-C69B-9A6D-2E6E0E2EC75F}"/>
                  </a:ext>
                </a:extLst>
              </p14:cNvPr>
              <p14:cNvContentPartPr/>
              <p14:nvPr/>
            </p14:nvContentPartPr>
            <p14:xfrm>
              <a:off x="2096142" y="4157705"/>
              <a:ext cx="1128600" cy="601200"/>
            </p14:xfrm>
          </p:contentPart>
        </mc:Choice>
        <mc:Fallback>
          <p:pic>
            <p:nvPicPr>
              <p:cNvPr id="7" name="Input penna 6">
                <a:extLst>
                  <a:ext uri="{FF2B5EF4-FFF2-40B4-BE49-F238E27FC236}">
                    <a16:creationId xmlns:a16="http://schemas.microsoft.com/office/drawing/2014/main" id="{E5ACCC58-ADE7-C69B-9A6D-2E6E0E2EC75F}"/>
                  </a:ext>
                </a:extLst>
              </p:cNvPr>
              <p:cNvPicPr/>
              <p:nvPr/>
            </p:nvPicPr>
            <p:blipFill>
              <a:blip r:embed="rId12"/>
              <a:stretch>
                <a:fillRect/>
              </a:stretch>
            </p:blipFill>
            <p:spPr>
              <a:xfrm>
                <a:off x="2087142" y="4148705"/>
                <a:ext cx="1146240" cy="61884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8" name="Input penna 7">
                <a:extLst>
                  <a:ext uri="{FF2B5EF4-FFF2-40B4-BE49-F238E27FC236}">
                    <a16:creationId xmlns:a16="http://schemas.microsoft.com/office/drawing/2014/main" id="{06196CCB-EB36-506E-6789-432DEBAD1F21}"/>
                  </a:ext>
                </a:extLst>
              </p14:cNvPr>
              <p14:cNvContentPartPr/>
              <p14:nvPr/>
            </p14:nvContentPartPr>
            <p14:xfrm>
              <a:off x="4191342" y="1141625"/>
              <a:ext cx="917640" cy="484920"/>
            </p14:xfrm>
          </p:contentPart>
        </mc:Choice>
        <mc:Fallback>
          <p:pic>
            <p:nvPicPr>
              <p:cNvPr id="8" name="Input penna 7">
                <a:extLst>
                  <a:ext uri="{FF2B5EF4-FFF2-40B4-BE49-F238E27FC236}">
                    <a16:creationId xmlns:a16="http://schemas.microsoft.com/office/drawing/2014/main" id="{06196CCB-EB36-506E-6789-432DEBAD1F21}"/>
                  </a:ext>
                </a:extLst>
              </p:cNvPr>
              <p:cNvPicPr/>
              <p:nvPr/>
            </p:nvPicPr>
            <p:blipFill>
              <a:blip r:embed="rId14"/>
              <a:stretch>
                <a:fillRect/>
              </a:stretch>
            </p:blipFill>
            <p:spPr>
              <a:xfrm>
                <a:off x="4182342" y="1132632"/>
                <a:ext cx="935280" cy="502547"/>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9" name="Input penna 8">
                <a:extLst>
                  <a:ext uri="{FF2B5EF4-FFF2-40B4-BE49-F238E27FC236}">
                    <a16:creationId xmlns:a16="http://schemas.microsoft.com/office/drawing/2014/main" id="{B7D4AA9A-E19D-C5FC-F859-B794023F0905}"/>
                  </a:ext>
                </a:extLst>
              </p14:cNvPr>
              <p14:cNvContentPartPr/>
              <p14:nvPr/>
            </p14:nvContentPartPr>
            <p14:xfrm>
              <a:off x="4194222" y="4183625"/>
              <a:ext cx="695880" cy="525240"/>
            </p14:xfrm>
          </p:contentPart>
        </mc:Choice>
        <mc:Fallback>
          <p:pic>
            <p:nvPicPr>
              <p:cNvPr id="9" name="Input penna 8">
                <a:extLst>
                  <a:ext uri="{FF2B5EF4-FFF2-40B4-BE49-F238E27FC236}">
                    <a16:creationId xmlns:a16="http://schemas.microsoft.com/office/drawing/2014/main" id="{B7D4AA9A-E19D-C5FC-F859-B794023F0905}"/>
                  </a:ext>
                </a:extLst>
              </p:cNvPr>
              <p:cNvPicPr/>
              <p:nvPr/>
            </p:nvPicPr>
            <p:blipFill>
              <a:blip r:embed="rId16"/>
              <a:stretch>
                <a:fillRect/>
              </a:stretch>
            </p:blipFill>
            <p:spPr>
              <a:xfrm>
                <a:off x="4185222" y="4174625"/>
                <a:ext cx="713520" cy="542880"/>
              </a:xfrm>
              <a:prstGeom prst="rect">
                <a:avLst/>
              </a:prstGeom>
            </p:spPr>
          </p:pic>
        </mc:Fallback>
      </mc:AlternateContent>
      <p:grpSp>
        <p:nvGrpSpPr>
          <p:cNvPr id="147467" name="Gruppo 11">
            <a:extLst>
              <a:ext uri="{FF2B5EF4-FFF2-40B4-BE49-F238E27FC236}">
                <a16:creationId xmlns:a16="http://schemas.microsoft.com/office/drawing/2014/main" id="{7BF7B2B5-0EC7-5E6E-9458-BB787E5E9304}"/>
              </a:ext>
            </a:extLst>
          </p:cNvPr>
          <p:cNvGrpSpPr>
            <a:grpSpLocks/>
          </p:cNvGrpSpPr>
          <p:nvPr/>
        </p:nvGrpSpPr>
        <p:grpSpPr bwMode="auto">
          <a:xfrm>
            <a:off x="3819525" y="3344863"/>
            <a:ext cx="923925" cy="306387"/>
            <a:chOff x="3820182" y="3344465"/>
            <a:chExt cx="923400" cy="306360"/>
          </a:xfrm>
        </p:grpSpPr>
        <mc:AlternateContent xmlns:mc="http://schemas.openxmlformats.org/markup-compatibility/2006">
          <mc:Choice xmlns:p14="http://schemas.microsoft.com/office/powerpoint/2010/main" Requires="p14">
            <p:contentPart p14:bwMode="auto" r:id="rId17">
              <p14:nvContentPartPr>
                <p14:cNvPr id="10" name="Input penna 9">
                  <a:extLst>
                    <a:ext uri="{FF2B5EF4-FFF2-40B4-BE49-F238E27FC236}">
                      <a16:creationId xmlns:a16="http://schemas.microsoft.com/office/drawing/2014/main" id="{5A004F70-1A24-AE32-E4E8-02C67900FD46}"/>
                    </a:ext>
                  </a:extLst>
                </p14:cNvPr>
                <p14:cNvContentPartPr/>
                <p14:nvPr/>
              </p14:nvContentPartPr>
              <p14:xfrm>
                <a:off x="4365222" y="3344465"/>
                <a:ext cx="378360" cy="236160"/>
              </p14:xfrm>
            </p:contentPart>
          </mc:Choice>
          <mc:Fallback>
            <p:pic>
              <p:nvPicPr>
                <p:cNvPr id="10" name="Input penna 9">
                  <a:extLst>
                    <a:ext uri="{FF2B5EF4-FFF2-40B4-BE49-F238E27FC236}">
                      <a16:creationId xmlns:a16="http://schemas.microsoft.com/office/drawing/2014/main" id="{5A004F70-1A24-AE32-E4E8-02C67900FD46}"/>
                    </a:ext>
                  </a:extLst>
                </p:cNvPr>
                <p:cNvPicPr/>
                <p:nvPr/>
              </p:nvPicPr>
              <p:blipFill>
                <a:blip r:embed="rId18"/>
                <a:stretch>
                  <a:fillRect/>
                </a:stretch>
              </p:blipFill>
              <p:spPr>
                <a:xfrm>
                  <a:off x="4356222" y="3335465"/>
                  <a:ext cx="396000" cy="2538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1" name="Input penna 10">
                  <a:extLst>
                    <a:ext uri="{FF2B5EF4-FFF2-40B4-BE49-F238E27FC236}">
                      <a16:creationId xmlns:a16="http://schemas.microsoft.com/office/drawing/2014/main" id="{BFD83BAB-BC5E-C86A-FEA0-064375D652FB}"/>
                    </a:ext>
                  </a:extLst>
                </p14:cNvPr>
                <p14:cNvContentPartPr/>
                <p14:nvPr/>
              </p14:nvContentPartPr>
              <p14:xfrm>
                <a:off x="3820182" y="3613025"/>
                <a:ext cx="575640" cy="37800"/>
              </p14:xfrm>
            </p:contentPart>
          </mc:Choice>
          <mc:Fallback>
            <p:pic>
              <p:nvPicPr>
                <p:cNvPr id="11" name="Input penna 10">
                  <a:extLst>
                    <a:ext uri="{FF2B5EF4-FFF2-40B4-BE49-F238E27FC236}">
                      <a16:creationId xmlns:a16="http://schemas.microsoft.com/office/drawing/2014/main" id="{BFD83BAB-BC5E-C86A-FEA0-064375D652FB}"/>
                    </a:ext>
                  </a:extLst>
                </p:cNvPr>
                <p:cNvPicPr/>
                <p:nvPr/>
              </p:nvPicPr>
              <p:blipFill>
                <a:blip r:embed="rId20"/>
                <a:stretch>
                  <a:fillRect/>
                </a:stretch>
              </p:blipFill>
              <p:spPr>
                <a:xfrm>
                  <a:off x="3811182" y="3604025"/>
                  <a:ext cx="593280" cy="55440"/>
                </a:xfrm>
                <a:prstGeom prst="rect">
                  <a:avLst/>
                </a:prstGeom>
              </p:spPr>
            </p:pic>
          </mc:Fallback>
        </mc:AlternateContent>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8482" name="Picture 2">
            <a:extLst>
              <a:ext uri="{FF2B5EF4-FFF2-40B4-BE49-F238E27FC236}">
                <a16:creationId xmlns:a16="http://schemas.microsoft.com/office/drawing/2014/main" id="{1E800C2E-599D-7BD9-B8F9-E97A67277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414338"/>
            <a:ext cx="6038850" cy="603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 Box 3">
            <a:extLst>
              <a:ext uri="{FF2B5EF4-FFF2-40B4-BE49-F238E27FC236}">
                <a16:creationId xmlns:a16="http://schemas.microsoft.com/office/drawing/2014/main" id="{8D9D6D3D-8AF4-10D8-FC97-36CBBBC228F3}"/>
              </a:ext>
            </a:extLst>
          </p:cNvPr>
          <p:cNvSpPr txBox="1">
            <a:spLocks noChangeArrowheads="1"/>
          </p:cNvSpPr>
          <p:nvPr/>
        </p:nvSpPr>
        <p:spPr bwMode="auto">
          <a:xfrm>
            <a:off x="152400" y="157163"/>
            <a:ext cx="2628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it-IT" altLang="it-IT" sz="2400" b="0">
                <a:latin typeface="Times New Roman" panose="02020603050405020304" pitchFamily="18" charset="0"/>
              </a:rPr>
              <a:t>SiO</a:t>
            </a:r>
            <a:r>
              <a:rPr lang="it-IT" altLang="it-IT" sz="2400" b="0" baseline="-25000">
                <a:latin typeface="Times New Roman" panose="02020603050405020304" pitchFamily="18" charset="0"/>
              </a:rPr>
              <a:t>2 </a:t>
            </a:r>
            <a:r>
              <a:rPr lang="it-IT" altLang="it-IT" sz="2400" b="0">
                <a:latin typeface="Times New Roman" panose="02020603050405020304" pitchFamily="18" charset="0"/>
              </a:rPr>
              <a:t>+ Al</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O</a:t>
            </a:r>
            <a:r>
              <a:rPr lang="it-IT" altLang="it-IT" sz="2400" b="0" baseline="-25000">
                <a:latin typeface="Times New Roman" panose="02020603050405020304" pitchFamily="18" charset="0"/>
              </a:rPr>
              <a:t>3 </a:t>
            </a:r>
            <a:r>
              <a:rPr lang="it-IT" altLang="it-IT" sz="2400" b="0">
                <a:latin typeface="Times New Roman" panose="02020603050405020304" pitchFamily="18" charset="0"/>
              </a:rPr>
              <a:t>+ H</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O</a:t>
            </a:r>
            <a:endParaRPr lang="it-IT" altLang="it-IT" sz="2400" b="0" baseline="-25000">
              <a:latin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2" name="Input penna 1">
                <a:extLst>
                  <a:ext uri="{FF2B5EF4-FFF2-40B4-BE49-F238E27FC236}">
                    <a16:creationId xmlns:a16="http://schemas.microsoft.com/office/drawing/2014/main" id="{4858825A-333D-DCDC-F222-ED00A5BBA517}"/>
                  </a:ext>
                </a:extLst>
              </p14:cNvPr>
              <p14:cNvContentPartPr/>
              <p14:nvPr/>
            </p14:nvContentPartPr>
            <p14:xfrm>
              <a:off x="4150662" y="1963141"/>
              <a:ext cx="1100880" cy="1055520"/>
            </p14:xfrm>
          </p:contentPart>
        </mc:Choice>
        <mc:Fallback>
          <p:pic>
            <p:nvPicPr>
              <p:cNvPr id="2" name="Input penna 1">
                <a:extLst>
                  <a:ext uri="{FF2B5EF4-FFF2-40B4-BE49-F238E27FC236}">
                    <a16:creationId xmlns:a16="http://schemas.microsoft.com/office/drawing/2014/main" id="{4858825A-333D-DCDC-F222-ED00A5BBA517}"/>
                  </a:ext>
                </a:extLst>
              </p:cNvPr>
              <p:cNvPicPr/>
              <p:nvPr/>
            </p:nvPicPr>
            <p:blipFill>
              <a:blip r:embed="rId4"/>
              <a:stretch>
                <a:fillRect/>
              </a:stretch>
            </p:blipFill>
            <p:spPr>
              <a:xfrm>
                <a:off x="4141665" y="1954138"/>
                <a:ext cx="1118514" cy="1073166"/>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put penna 2">
                <a:extLst>
                  <a:ext uri="{FF2B5EF4-FFF2-40B4-BE49-F238E27FC236}">
                    <a16:creationId xmlns:a16="http://schemas.microsoft.com/office/drawing/2014/main" id="{904AC74D-6617-21D1-C37A-6B0C1F5CCC47}"/>
                  </a:ext>
                </a:extLst>
              </p14:cNvPr>
              <p14:cNvContentPartPr/>
              <p14:nvPr/>
            </p14:nvContentPartPr>
            <p14:xfrm>
              <a:off x="4684182" y="3946741"/>
              <a:ext cx="785160" cy="762480"/>
            </p14:xfrm>
          </p:contentPart>
        </mc:Choice>
        <mc:Fallback>
          <p:pic>
            <p:nvPicPr>
              <p:cNvPr id="3" name="Input penna 2">
                <a:extLst>
                  <a:ext uri="{FF2B5EF4-FFF2-40B4-BE49-F238E27FC236}">
                    <a16:creationId xmlns:a16="http://schemas.microsoft.com/office/drawing/2014/main" id="{904AC74D-6617-21D1-C37A-6B0C1F5CCC47}"/>
                  </a:ext>
                </a:extLst>
              </p:cNvPr>
              <p:cNvPicPr/>
              <p:nvPr/>
            </p:nvPicPr>
            <p:blipFill>
              <a:blip r:embed="rId6"/>
              <a:stretch>
                <a:fillRect/>
              </a:stretch>
            </p:blipFill>
            <p:spPr>
              <a:xfrm>
                <a:off x="4675186" y="3937745"/>
                <a:ext cx="802792" cy="780112"/>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put penna 3">
                <a:extLst>
                  <a:ext uri="{FF2B5EF4-FFF2-40B4-BE49-F238E27FC236}">
                    <a16:creationId xmlns:a16="http://schemas.microsoft.com/office/drawing/2014/main" id="{031E532A-2EBB-782C-98D5-0DADD3FAD81C}"/>
                  </a:ext>
                </a:extLst>
              </p14:cNvPr>
              <p14:cNvContentPartPr/>
              <p14:nvPr/>
            </p14:nvContentPartPr>
            <p14:xfrm>
              <a:off x="5348022" y="1076461"/>
              <a:ext cx="360" cy="360"/>
            </p14:xfrm>
          </p:contentPart>
        </mc:Choice>
        <mc:Fallback>
          <p:pic>
            <p:nvPicPr>
              <p:cNvPr id="4" name="Input penna 3">
                <a:extLst>
                  <a:ext uri="{FF2B5EF4-FFF2-40B4-BE49-F238E27FC236}">
                    <a16:creationId xmlns:a16="http://schemas.microsoft.com/office/drawing/2014/main" id="{031E532A-2EBB-782C-98D5-0DADD3FAD81C}"/>
                  </a:ext>
                </a:extLst>
              </p:cNvPr>
              <p:cNvPicPr/>
              <p:nvPr/>
            </p:nvPicPr>
            <p:blipFill>
              <a:blip r:embed="rId8"/>
              <a:stretch>
                <a:fillRect/>
              </a:stretch>
            </p:blipFill>
            <p:spPr>
              <a:xfrm>
                <a:off x="5339022" y="1067461"/>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put penna 4">
                <a:extLst>
                  <a:ext uri="{FF2B5EF4-FFF2-40B4-BE49-F238E27FC236}">
                    <a16:creationId xmlns:a16="http://schemas.microsoft.com/office/drawing/2014/main" id="{CB79A311-30CC-FC55-7F72-8BC5F329192D}"/>
                  </a:ext>
                </a:extLst>
              </p14:cNvPr>
              <p14:cNvContentPartPr/>
              <p14:nvPr/>
            </p14:nvContentPartPr>
            <p14:xfrm>
              <a:off x="3751062" y="2599354"/>
              <a:ext cx="360" cy="360"/>
            </p14:xfrm>
          </p:contentPart>
        </mc:Choice>
        <mc:Fallback>
          <p:pic>
            <p:nvPicPr>
              <p:cNvPr id="5" name="Input penna 4">
                <a:extLst>
                  <a:ext uri="{FF2B5EF4-FFF2-40B4-BE49-F238E27FC236}">
                    <a16:creationId xmlns:a16="http://schemas.microsoft.com/office/drawing/2014/main" id="{CB79A311-30CC-FC55-7F72-8BC5F329192D}"/>
                  </a:ext>
                </a:extLst>
              </p:cNvPr>
              <p:cNvPicPr/>
              <p:nvPr/>
            </p:nvPicPr>
            <p:blipFill>
              <a:blip r:embed="rId8"/>
              <a:stretch>
                <a:fillRect/>
              </a:stretch>
            </p:blipFill>
            <p:spPr>
              <a:xfrm>
                <a:off x="3742062" y="2590354"/>
                <a:ext cx="18000" cy="18000"/>
              </a:xfrm>
              <a:prstGeom prst="rect">
                <a:avLst/>
              </a:prstGeom>
            </p:spPr>
          </p:pic>
        </mc:Fallback>
      </mc:AlternateContent>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a:extLst>
              <a:ext uri="{FF2B5EF4-FFF2-40B4-BE49-F238E27FC236}">
                <a16:creationId xmlns:a16="http://schemas.microsoft.com/office/drawing/2014/main" id="{90A28E3A-57A0-FC4F-5E0B-3740607AB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311150"/>
            <a:ext cx="8951912"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Text Box 4">
            <a:extLst>
              <a:ext uri="{FF2B5EF4-FFF2-40B4-BE49-F238E27FC236}">
                <a16:creationId xmlns:a16="http://schemas.microsoft.com/office/drawing/2014/main" id="{7ECEB744-AD10-ACE8-D7E2-593177D10645}"/>
              </a:ext>
            </a:extLst>
          </p:cNvPr>
          <p:cNvSpPr txBox="1">
            <a:spLocks noChangeArrowheads="1"/>
          </p:cNvSpPr>
          <p:nvPr/>
        </p:nvSpPr>
        <p:spPr bwMode="auto">
          <a:xfrm>
            <a:off x="142875" y="587375"/>
            <a:ext cx="3597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it-IT" altLang="it-IT" sz="2400" b="0">
                <a:latin typeface="Times New Roman" panose="02020603050405020304" pitchFamily="18" charset="0"/>
              </a:rPr>
              <a:t>SiO</a:t>
            </a:r>
            <a:r>
              <a:rPr lang="it-IT" altLang="it-IT" sz="2400" b="0" baseline="-25000">
                <a:latin typeface="Times New Roman" panose="02020603050405020304" pitchFamily="18" charset="0"/>
              </a:rPr>
              <a:t>2 </a:t>
            </a:r>
            <a:r>
              <a:rPr lang="it-IT" altLang="it-IT" sz="2400" b="0">
                <a:latin typeface="Times New Roman" panose="02020603050405020304" pitchFamily="18" charset="0"/>
              </a:rPr>
              <a:t>+ Al</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O</a:t>
            </a:r>
            <a:r>
              <a:rPr lang="it-IT" altLang="it-IT" sz="2400" b="0" baseline="-25000">
                <a:latin typeface="Times New Roman" panose="02020603050405020304" pitchFamily="18" charset="0"/>
              </a:rPr>
              <a:t>3 </a:t>
            </a:r>
            <a:r>
              <a:rPr lang="it-IT" altLang="it-IT" sz="2400" b="0">
                <a:latin typeface="Times New Roman" panose="02020603050405020304" pitchFamily="18" charset="0"/>
              </a:rPr>
              <a:t>+ H</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O + MgO</a:t>
            </a:r>
          </a:p>
        </p:txBody>
      </p:sp>
      <mc:AlternateContent xmlns:mc="http://schemas.openxmlformats.org/markup-compatibility/2006">
        <mc:Choice xmlns:p14="http://schemas.microsoft.com/office/powerpoint/2010/main" Requires="p14">
          <p:contentPart p14:bwMode="auto" r:id="rId3">
            <p14:nvContentPartPr>
              <p14:cNvPr id="2" name="Input penna 1">
                <a:extLst>
                  <a:ext uri="{FF2B5EF4-FFF2-40B4-BE49-F238E27FC236}">
                    <a16:creationId xmlns:a16="http://schemas.microsoft.com/office/drawing/2014/main" id="{D75D897F-30E2-0CB1-77C0-85A8FA225409}"/>
                  </a:ext>
                </a:extLst>
              </p14:cNvPr>
              <p14:cNvContentPartPr/>
              <p14:nvPr/>
            </p14:nvContentPartPr>
            <p14:xfrm>
              <a:off x="3071742" y="1130461"/>
              <a:ext cx="663840" cy="43920"/>
            </p14:xfrm>
          </p:contentPart>
        </mc:Choice>
        <mc:Fallback>
          <p:pic>
            <p:nvPicPr>
              <p:cNvPr id="2" name="Input penna 1">
                <a:extLst>
                  <a:ext uri="{FF2B5EF4-FFF2-40B4-BE49-F238E27FC236}">
                    <a16:creationId xmlns:a16="http://schemas.microsoft.com/office/drawing/2014/main" id="{D75D897F-30E2-0CB1-77C0-85A8FA225409}"/>
                  </a:ext>
                </a:extLst>
              </p:cNvPr>
              <p:cNvPicPr/>
              <p:nvPr/>
            </p:nvPicPr>
            <p:blipFill>
              <a:blip r:embed="rId4"/>
              <a:stretch>
                <a:fillRect/>
              </a:stretch>
            </p:blipFill>
            <p:spPr>
              <a:xfrm>
                <a:off x="3062742" y="1121461"/>
                <a:ext cx="681480" cy="615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put penna 2">
                <a:extLst>
                  <a:ext uri="{FF2B5EF4-FFF2-40B4-BE49-F238E27FC236}">
                    <a16:creationId xmlns:a16="http://schemas.microsoft.com/office/drawing/2014/main" id="{F646624A-E863-F35F-98C8-A2567840495E}"/>
                  </a:ext>
                </a:extLst>
              </p14:cNvPr>
              <p14:cNvContentPartPr/>
              <p14:nvPr/>
            </p14:nvContentPartPr>
            <p14:xfrm>
              <a:off x="4211142" y="4133581"/>
              <a:ext cx="360" cy="360"/>
            </p14:xfrm>
          </p:contentPart>
        </mc:Choice>
        <mc:Fallback>
          <p:pic>
            <p:nvPicPr>
              <p:cNvPr id="3" name="Input penna 2">
                <a:extLst>
                  <a:ext uri="{FF2B5EF4-FFF2-40B4-BE49-F238E27FC236}">
                    <a16:creationId xmlns:a16="http://schemas.microsoft.com/office/drawing/2014/main" id="{F646624A-E863-F35F-98C8-A2567840495E}"/>
                  </a:ext>
                </a:extLst>
              </p:cNvPr>
              <p:cNvPicPr/>
              <p:nvPr/>
            </p:nvPicPr>
            <p:blipFill>
              <a:blip r:embed="rId6"/>
              <a:stretch>
                <a:fillRect/>
              </a:stretch>
            </p:blipFill>
            <p:spPr>
              <a:xfrm>
                <a:off x="4202142" y="4124581"/>
                <a:ext cx="18000" cy="18000"/>
              </a:xfrm>
              <a:prstGeom prst="rect">
                <a:avLst/>
              </a:prstGeom>
            </p:spPr>
          </p:pic>
        </mc:Fallback>
      </mc:AlternateContent>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0530" name="Picture 2">
            <a:extLst>
              <a:ext uri="{FF2B5EF4-FFF2-40B4-BE49-F238E27FC236}">
                <a16:creationId xmlns:a16="http://schemas.microsoft.com/office/drawing/2014/main" id="{641DEAF7-D1BC-DCCF-8E16-83BA56580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9063"/>
            <a:ext cx="8186738" cy="658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3">
            <a:extLst>
              <a:ext uri="{FF2B5EF4-FFF2-40B4-BE49-F238E27FC236}">
                <a16:creationId xmlns:a16="http://schemas.microsoft.com/office/drawing/2014/main" id="{38631C81-6258-A018-E275-A78C8C2B9210}"/>
              </a:ext>
            </a:extLst>
          </p:cNvPr>
          <p:cNvSpPr txBox="1">
            <a:spLocks noChangeArrowheads="1"/>
          </p:cNvSpPr>
          <p:nvPr/>
        </p:nvSpPr>
        <p:spPr bwMode="auto">
          <a:xfrm>
            <a:off x="0" y="0"/>
            <a:ext cx="3597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it-IT" altLang="it-IT" sz="2400" b="0">
                <a:latin typeface="Times New Roman" panose="02020603050405020304" pitchFamily="18" charset="0"/>
              </a:rPr>
              <a:t>SiO</a:t>
            </a:r>
            <a:r>
              <a:rPr lang="it-IT" altLang="it-IT" sz="2400" b="0" baseline="-25000">
                <a:latin typeface="Times New Roman" panose="02020603050405020304" pitchFamily="18" charset="0"/>
              </a:rPr>
              <a:t>2 </a:t>
            </a:r>
            <a:r>
              <a:rPr lang="it-IT" altLang="it-IT" sz="2400" b="0">
                <a:latin typeface="Times New Roman" panose="02020603050405020304" pitchFamily="18" charset="0"/>
              </a:rPr>
              <a:t>+ Al</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O</a:t>
            </a:r>
            <a:r>
              <a:rPr lang="it-IT" altLang="it-IT" sz="2400" b="0" baseline="-25000">
                <a:latin typeface="Times New Roman" panose="02020603050405020304" pitchFamily="18" charset="0"/>
              </a:rPr>
              <a:t>3 </a:t>
            </a:r>
            <a:r>
              <a:rPr lang="it-IT" altLang="it-IT" sz="2400" b="0">
                <a:latin typeface="Times New Roman" panose="02020603050405020304" pitchFamily="18" charset="0"/>
              </a:rPr>
              <a:t>+ H</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O + MgO</a:t>
            </a:r>
          </a:p>
        </p:txBody>
      </p:sp>
      <mc:AlternateContent xmlns:mc="http://schemas.openxmlformats.org/markup-compatibility/2006">
        <mc:Choice xmlns:p14="http://schemas.microsoft.com/office/powerpoint/2010/main" Requires="p14">
          <p:contentPart p14:bwMode="auto" r:id="rId3">
            <p14:nvContentPartPr>
              <p14:cNvPr id="2" name="Input penna 1">
                <a:extLst>
                  <a:ext uri="{FF2B5EF4-FFF2-40B4-BE49-F238E27FC236}">
                    <a16:creationId xmlns:a16="http://schemas.microsoft.com/office/drawing/2014/main" id="{6E388F4E-6E99-BDC4-612C-3BC5932DEDD2}"/>
                  </a:ext>
                </a:extLst>
              </p14:cNvPr>
              <p14:cNvContentPartPr/>
              <p14:nvPr/>
            </p14:nvContentPartPr>
            <p14:xfrm>
              <a:off x="3671142" y="1225501"/>
              <a:ext cx="1150200" cy="1102320"/>
            </p14:xfrm>
          </p:contentPart>
        </mc:Choice>
        <mc:Fallback>
          <p:pic>
            <p:nvPicPr>
              <p:cNvPr id="2" name="Input penna 1">
                <a:extLst>
                  <a:ext uri="{FF2B5EF4-FFF2-40B4-BE49-F238E27FC236}">
                    <a16:creationId xmlns:a16="http://schemas.microsoft.com/office/drawing/2014/main" id="{6E388F4E-6E99-BDC4-612C-3BC5932DEDD2}"/>
                  </a:ext>
                </a:extLst>
              </p:cNvPr>
              <p:cNvPicPr/>
              <p:nvPr/>
            </p:nvPicPr>
            <p:blipFill>
              <a:blip r:embed="rId4"/>
              <a:stretch>
                <a:fillRect/>
              </a:stretch>
            </p:blipFill>
            <p:spPr>
              <a:xfrm>
                <a:off x="3662142" y="1216501"/>
                <a:ext cx="1167840" cy="111996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Input penna 2">
                <a:extLst>
                  <a:ext uri="{FF2B5EF4-FFF2-40B4-BE49-F238E27FC236}">
                    <a16:creationId xmlns:a16="http://schemas.microsoft.com/office/drawing/2014/main" id="{C1D9E182-1CD3-F05C-ABC8-3E779CA32C57}"/>
                  </a:ext>
                </a:extLst>
              </p14:cNvPr>
              <p14:cNvContentPartPr/>
              <p14:nvPr/>
            </p14:nvContentPartPr>
            <p14:xfrm>
              <a:off x="5205462" y="616381"/>
              <a:ext cx="1324080" cy="649440"/>
            </p14:xfrm>
          </p:contentPart>
        </mc:Choice>
        <mc:Fallback>
          <p:pic>
            <p:nvPicPr>
              <p:cNvPr id="3" name="Input penna 2">
                <a:extLst>
                  <a:ext uri="{FF2B5EF4-FFF2-40B4-BE49-F238E27FC236}">
                    <a16:creationId xmlns:a16="http://schemas.microsoft.com/office/drawing/2014/main" id="{C1D9E182-1CD3-F05C-ABC8-3E779CA32C57}"/>
                  </a:ext>
                </a:extLst>
              </p:cNvPr>
              <p:cNvPicPr/>
              <p:nvPr/>
            </p:nvPicPr>
            <p:blipFill>
              <a:blip r:embed="rId6"/>
              <a:stretch>
                <a:fillRect/>
              </a:stretch>
            </p:blipFill>
            <p:spPr>
              <a:xfrm>
                <a:off x="5196462" y="607381"/>
                <a:ext cx="1341720" cy="6670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4" name="Input penna 3">
                <a:extLst>
                  <a:ext uri="{FF2B5EF4-FFF2-40B4-BE49-F238E27FC236}">
                    <a16:creationId xmlns:a16="http://schemas.microsoft.com/office/drawing/2014/main" id="{4A25A957-0828-C4E2-5544-99C8DDE39C16}"/>
                  </a:ext>
                </a:extLst>
              </p14:cNvPr>
              <p14:cNvContentPartPr/>
              <p14:nvPr/>
            </p14:nvContentPartPr>
            <p14:xfrm>
              <a:off x="4863462" y="2406301"/>
              <a:ext cx="1631880" cy="921240"/>
            </p14:xfrm>
          </p:contentPart>
        </mc:Choice>
        <mc:Fallback>
          <p:pic>
            <p:nvPicPr>
              <p:cNvPr id="4" name="Input penna 3">
                <a:extLst>
                  <a:ext uri="{FF2B5EF4-FFF2-40B4-BE49-F238E27FC236}">
                    <a16:creationId xmlns:a16="http://schemas.microsoft.com/office/drawing/2014/main" id="{4A25A957-0828-C4E2-5544-99C8DDE39C16}"/>
                  </a:ext>
                </a:extLst>
              </p:cNvPr>
              <p:cNvPicPr/>
              <p:nvPr/>
            </p:nvPicPr>
            <p:blipFill>
              <a:blip r:embed="rId8"/>
              <a:stretch>
                <a:fillRect/>
              </a:stretch>
            </p:blipFill>
            <p:spPr>
              <a:xfrm>
                <a:off x="4854464" y="2397301"/>
                <a:ext cx="1649516" cy="9388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put penna 4">
                <a:extLst>
                  <a:ext uri="{FF2B5EF4-FFF2-40B4-BE49-F238E27FC236}">
                    <a16:creationId xmlns:a16="http://schemas.microsoft.com/office/drawing/2014/main" id="{D3F92CA3-09FD-F433-3EF3-FD0078B6C754}"/>
                  </a:ext>
                </a:extLst>
              </p14:cNvPr>
              <p14:cNvContentPartPr/>
              <p14:nvPr/>
            </p14:nvContentPartPr>
            <p14:xfrm>
              <a:off x="4789662" y="2417461"/>
              <a:ext cx="1817280" cy="895680"/>
            </p14:xfrm>
          </p:contentPart>
        </mc:Choice>
        <mc:Fallback>
          <p:pic>
            <p:nvPicPr>
              <p:cNvPr id="5" name="Input penna 4">
                <a:extLst>
                  <a:ext uri="{FF2B5EF4-FFF2-40B4-BE49-F238E27FC236}">
                    <a16:creationId xmlns:a16="http://schemas.microsoft.com/office/drawing/2014/main" id="{D3F92CA3-09FD-F433-3EF3-FD0078B6C754}"/>
                  </a:ext>
                </a:extLst>
              </p:cNvPr>
              <p:cNvPicPr/>
              <p:nvPr/>
            </p:nvPicPr>
            <p:blipFill>
              <a:blip r:embed="rId10"/>
              <a:stretch>
                <a:fillRect/>
              </a:stretch>
            </p:blipFill>
            <p:spPr>
              <a:xfrm>
                <a:off x="4780660" y="2408461"/>
                <a:ext cx="1834923" cy="91332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6" name="Input penna 5">
                <a:extLst>
                  <a:ext uri="{FF2B5EF4-FFF2-40B4-BE49-F238E27FC236}">
                    <a16:creationId xmlns:a16="http://schemas.microsoft.com/office/drawing/2014/main" id="{F9F65A0E-3BD4-433E-A869-661A0E636039}"/>
                  </a:ext>
                </a:extLst>
              </p14:cNvPr>
              <p14:cNvContentPartPr/>
              <p14:nvPr/>
            </p14:nvContentPartPr>
            <p14:xfrm>
              <a:off x="5852022" y="3780781"/>
              <a:ext cx="1034280" cy="660960"/>
            </p14:xfrm>
          </p:contentPart>
        </mc:Choice>
        <mc:Fallback>
          <p:pic>
            <p:nvPicPr>
              <p:cNvPr id="6" name="Input penna 5">
                <a:extLst>
                  <a:ext uri="{FF2B5EF4-FFF2-40B4-BE49-F238E27FC236}">
                    <a16:creationId xmlns:a16="http://schemas.microsoft.com/office/drawing/2014/main" id="{F9F65A0E-3BD4-433E-A869-661A0E636039}"/>
                  </a:ext>
                </a:extLst>
              </p:cNvPr>
              <p:cNvPicPr/>
              <p:nvPr/>
            </p:nvPicPr>
            <p:blipFill>
              <a:blip r:embed="rId12"/>
              <a:stretch>
                <a:fillRect/>
              </a:stretch>
            </p:blipFill>
            <p:spPr>
              <a:xfrm>
                <a:off x="5843022" y="3771781"/>
                <a:ext cx="1051920" cy="678600"/>
              </a:xfrm>
              <a:prstGeom prst="rect">
                <a:avLst/>
              </a:prstGeom>
            </p:spPr>
          </p:pic>
        </mc:Fallback>
      </mc:AlternateContent>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1554" name="Picture 2">
            <a:extLst>
              <a:ext uri="{FF2B5EF4-FFF2-40B4-BE49-F238E27FC236}">
                <a16:creationId xmlns:a16="http://schemas.microsoft.com/office/drawing/2014/main" id="{F0F993CC-4237-33AA-009F-22528F78F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725" y="361950"/>
            <a:ext cx="6975475"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a:extLst>
              <a:ext uri="{FF2B5EF4-FFF2-40B4-BE49-F238E27FC236}">
                <a16:creationId xmlns:a16="http://schemas.microsoft.com/office/drawing/2014/main" id="{FD4C2367-5BAA-9935-9163-68DBED465272}"/>
              </a:ext>
            </a:extLst>
          </p:cNvPr>
          <p:cNvSpPr txBox="1">
            <a:spLocks noChangeArrowheads="1"/>
          </p:cNvSpPr>
          <p:nvPr/>
        </p:nvSpPr>
        <p:spPr bwMode="auto">
          <a:xfrm>
            <a:off x="0" y="0"/>
            <a:ext cx="3597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it-IT" altLang="it-IT" sz="2400" b="0">
                <a:latin typeface="Times New Roman" panose="02020603050405020304" pitchFamily="18" charset="0"/>
              </a:rPr>
              <a:t>SiO</a:t>
            </a:r>
            <a:r>
              <a:rPr lang="it-IT" altLang="it-IT" sz="2400" b="0" baseline="-25000">
                <a:latin typeface="Times New Roman" panose="02020603050405020304" pitchFamily="18" charset="0"/>
              </a:rPr>
              <a:t>2 </a:t>
            </a:r>
            <a:r>
              <a:rPr lang="it-IT" altLang="it-IT" sz="2400" b="0">
                <a:latin typeface="Times New Roman" panose="02020603050405020304" pitchFamily="18" charset="0"/>
              </a:rPr>
              <a:t>+ Al</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O</a:t>
            </a:r>
            <a:r>
              <a:rPr lang="it-IT" altLang="it-IT" sz="2400" b="0" baseline="-25000">
                <a:latin typeface="Times New Roman" panose="02020603050405020304" pitchFamily="18" charset="0"/>
              </a:rPr>
              <a:t>3 </a:t>
            </a:r>
            <a:r>
              <a:rPr lang="it-IT" altLang="it-IT" sz="2400" b="0">
                <a:latin typeface="Times New Roman" panose="02020603050405020304" pitchFamily="18" charset="0"/>
              </a:rPr>
              <a:t>+ H</a:t>
            </a:r>
            <a:r>
              <a:rPr lang="it-IT" altLang="it-IT" sz="2400" b="0" baseline="-25000">
                <a:latin typeface="Times New Roman" panose="02020603050405020304" pitchFamily="18" charset="0"/>
              </a:rPr>
              <a:t>2</a:t>
            </a:r>
            <a:r>
              <a:rPr lang="it-IT" altLang="it-IT" sz="2400" b="0">
                <a:latin typeface="Times New Roman" panose="02020603050405020304" pitchFamily="18" charset="0"/>
              </a:rPr>
              <a:t>O + MgO</a:t>
            </a:r>
          </a:p>
        </p:txBody>
      </p:sp>
      <mc:AlternateContent xmlns:mc="http://schemas.openxmlformats.org/markup-compatibility/2006">
        <mc:Choice xmlns:p14="http://schemas.microsoft.com/office/powerpoint/2010/main" Requires="p14">
          <p:contentPart p14:bwMode="auto" r:id="rId3">
            <p14:nvContentPartPr>
              <p14:cNvPr id="2" name="Input penna 1">
                <a:extLst>
                  <a:ext uri="{FF2B5EF4-FFF2-40B4-BE49-F238E27FC236}">
                    <a16:creationId xmlns:a16="http://schemas.microsoft.com/office/drawing/2014/main" id="{335F5A1B-A75D-E24E-C83A-286D3CA58364}"/>
                  </a:ext>
                </a:extLst>
              </p14:cNvPr>
              <p14:cNvContentPartPr/>
              <p14:nvPr/>
            </p14:nvContentPartPr>
            <p14:xfrm>
              <a:off x="5947782" y="1991941"/>
              <a:ext cx="360" cy="360"/>
            </p14:xfrm>
          </p:contentPart>
        </mc:Choice>
        <mc:Fallback>
          <p:pic>
            <p:nvPicPr>
              <p:cNvPr id="2" name="Input penna 1">
                <a:extLst>
                  <a:ext uri="{FF2B5EF4-FFF2-40B4-BE49-F238E27FC236}">
                    <a16:creationId xmlns:a16="http://schemas.microsoft.com/office/drawing/2014/main" id="{335F5A1B-A75D-E24E-C83A-286D3CA58364}"/>
                  </a:ext>
                </a:extLst>
              </p:cNvPr>
              <p:cNvPicPr/>
              <p:nvPr/>
            </p:nvPicPr>
            <p:blipFill>
              <a:blip r:embed="rId4"/>
              <a:stretch>
                <a:fillRect/>
              </a:stretch>
            </p:blipFill>
            <p:spPr>
              <a:xfrm>
                <a:off x="5938782" y="1982941"/>
                <a:ext cx="18000" cy="18000"/>
              </a:xfrm>
              <a:prstGeom prst="rect">
                <a:avLst/>
              </a:prstGeom>
            </p:spPr>
          </p:pic>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64" name="Input penna 63">
                <a:extLst>
                  <a:ext uri="{FF2B5EF4-FFF2-40B4-BE49-F238E27FC236}">
                    <a16:creationId xmlns:a16="http://schemas.microsoft.com/office/drawing/2014/main" id="{59D2F008-5084-6DEB-3330-064811024CF8}"/>
                  </a:ext>
                </a:extLst>
              </p14:cNvPr>
              <p14:cNvContentPartPr/>
              <p14:nvPr/>
            </p14:nvContentPartPr>
            <p14:xfrm>
              <a:off x="3757847" y="2738605"/>
              <a:ext cx="66960" cy="768960"/>
            </p14:xfrm>
          </p:contentPart>
        </mc:Choice>
        <mc:Fallback>
          <p:pic>
            <p:nvPicPr>
              <p:cNvPr id="64" name="Input penna 63">
                <a:extLst>
                  <a:ext uri="{FF2B5EF4-FFF2-40B4-BE49-F238E27FC236}">
                    <a16:creationId xmlns:a16="http://schemas.microsoft.com/office/drawing/2014/main" id="{59D2F008-5084-6DEB-3330-064811024CF8}"/>
                  </a:ext>
                </a:extLst>
              </p:cNvPr>
              <p:cNvPicPr/>
              <p:nvPr/>
            </p:nvPicPr>
            <p:blipFill>
              <a:blip r:embed="rId3"/>
              <a:stretch>
                <a:fillRect/>
              </a:stretch>
            </p:blipFill>
            <p:spPr>
              <a:xfrm>
                <a:off x="3742367" y="2723118"/>
                <a:ext cx="97560" cy="799574"/>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68" name="Input penna 167">
                <a:extLst>
                  <a:ext uri="{FF2B5EF4-FFF2-40B4-BE49-F238E27FC236}">
                    <a16:creationId xmlns:a16="http://schemas.microsoft.com/office/drawing/2014/main" id="{275C1D93-08FE-337B-8A9F-828837B7F039}"/>
                  </a:ext>
                </a:extLst>
              </p14:cNvPr>
              <p14:cNvContentPartPr/>
              <p14:nvPr/>
            </p14:nvContentPartPr>
            <p14:xfrm>
              <a:off x="801167" y="2647525"/>
              <a:ext cx="666720" cy="814680"/>
            </p14:xfrm>
          </p:contentPart>
        </mc:Choice>
        <mc:Fallback>
          <p:pic>
            <p:nvPicPr>
              <p:cNvPr id="168" name="Input penna 167">
                <a:extLst>
                  <a:ext uri="{FF2B5EF4-FFF2-40B4-BE49-F238E27FC236}">
                    <a16:creationId xmlns:a16="http://schemas.microsoft.com/office/drawing/2014/main" id="{275C1D93-08FE-337B-8A9F-828837B7F039}"/>
                  </a:ext>
                </a:extLst>
              </p:cNvPr>
              <p:cNvPicPr/>
              <p:nvPr/>
            </p:nvPicPr>
            <p:blipFill>
              <a:blip r:embed="rId5"/>
              <a:stretch>
                <a:fillRect/>
              </a:stretch>
            </p:blipFill>
            <p:spPr>
              <a:xfrm>
                <a:off x="785687" y="2632052"/>
                <a:ext cx="697320" cy="845266"/>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51" name="Input penna 50">
                <a:extLst>
                  <a:ext uri="{FF2B5EF4-FFF2-40B4-BE49-F238E27FC236}">
                    <a16:creationId xmlns:a16="http://schemas.microsoft.com/office/drawing/2014/main" id="{3578789E-7AF2-12A3-22B0-1A6D2617A67A}"/>
                  </a:ext>
                </a:extLst>
              </p14:cNvPr>
              <p14:cNvContentPartPr/>
              <p14:nvPr/>
            </p14:nvContentPartPr>
            <p14:xfrm>
              <a:off x="1479407" y="2922205"/>
              <a:ext cx="25920" cy="22680"/>
            </p14:xfrm>
          </p:contentPart>
        </mc:Choice>
        <mc:Fallback>
          <p:pic>
            <p:nvPicPr>
              <p:cNvPr id="51" name="Input penna 50">
                <a:extLst>
                  <a:ext uri="{FF2B5EF4-FFF2-40B4-BE49-F238E27FC236}">
                    <a16:creationId xmlns:a16="http://schemas.microsoft.com/office/drawing/2014/main" id="{3578789E-7AF2-12A3-22B0-1A6D2617A67A}"/>
                  </a:ext>
                </a:extLst>
              </p:cNvPr>
              <p:cNvPicPr/>
              <p:nvPr/>
            </p:nvPicPr>
            <p:blipFill>
              <a:blip r:embed="rId7"/>
              <a:stretch>
                <a:fillRect/>
              </a:stretch>
            </p:blipFill>
            <p:spPr>
              <a:xfrm>
                <a:off x="1463709" y="2906725"/>
                <a:ext cx="56951" cy="5328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47" name="Input penna 146">
                <a:extLst>
                  <a:ext uri="{FF2B5EF4-FFF2-40B4-BE49-F238E27FC236}">
                    <a16:creationId xmlns:a16="http://schemas.microsoft.com/office/drawing/2014/main" id="{9B6EEEB8-FF35-8FD5-1C9A-8D175FD976C6}"/>
                  </a:ext>
                </a:extLst>
              </p14:cNvPr>
              <p14:cNvContentPartPr/>
              <p14:nvPr/>
            </p14:nvContentPartPr>
            <p14:xfrm>
              <a:off x="2296967" y="2253685"/>
              <a:ext cx="622080" cy="197280"/>
            </p14:xfrm>
          </p:contentPart>
        </mc:Choice>
        <mc:Fallback>
          <p:pic>
            <p:nvPicPr>
              <p:cNvPr id="147" name="Input penna 146">
                <a:extLst>
                  <a:ext uri="{FF2B5EF4-FFF2-40B4-BE49-F238E27FC236}">
                    <a16:creationId xmlns:a16="http://schemas.microsoft.com/office/drawing/2014/main" id="{9B6EEEB8-FF35-8FD5-1C9A-8D175FD976C6}"/>
                  </a:ext>
                </a:extLst>
              </p:cNvPr>
              <p:cNvPicPr/>
              <p:nvPr/>
            </p:nvPicPr>
            <p:blipFill>
              <a:blip r:embed="rId9"/>
              <a:stretch>
                <a:fillRect/>
              </a:stretch>
            </p:blipFill>
            <p:spPr>
              <a:xfrm>
                <a:off x="2281478" y="2238177"/>
                <a:ext cx="652698" cy="227936"/>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48" name="Input penna 147">
                <a:extLst>
                  <a:ext uri="{FF2B5EF4-FFF2-40B4-BE49-F238E27FC236}">
                    <a16:creationId xmlns:a16="http://schemas.microsoft.com/office/drawing/2014/main" id="{14CE1881-A4F1-AA54-720A-1905162B40FE}"/>
                  </a:ext>
                </a:extLst>
              </p14:cNvPr>
              <p14:cNvContentPartPr/>
              <p14:nvPr/>
            </p14:nvContentPartPr>
            <p14:xfrm>
              <a:off x="4072127" y="2295805"/>
              <a:ext cx="543960" cy="252720"/>
            </p14:xfrm>
          </p:contentPart>
        </mc:Choice>
        <mc:Fallback>
          <p:pic>
            <p:nvPicPr>
              <p:cNvPr id="148" name="Input penna 147">
                <a:extLst>
                  <a:ext uri="{FF2B5EF4-FFF2-40B4-BE49-F238E27FC236}">
                    <a16:creationId xmlns:a16="http://schemas.microsoft.com/office/drawing/2014/main" id="{14CE1881-A4F1-AA54-720A-1905162B40FE}"/>
                  </a:ext>
                </a:extLst>
              </p:cNvPr>
              <p:cNvPicPr/>
              <p:nvPr/>
            </p:nvPicPr>
            <p:blipFill>
              <a:blip r:embed="rId11"/>
              <a:stretch>
                <a:fillRect/>
              </a:stretch>
            </p:blipFill>
            <p:spPr>
              <a:xfrm>
                <a:off x="4056647" y="2280347"/>
                <a:ext cx="574560" cy="283276"/>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7" name="Input penna 16">
                <a:extLst>
                  <a:ext uri="{FF2B5EF4-FFF2-40B4-BE49-F238E27FC236}">
                    <a16:creationId xmlns:a16="http://schemas.microsoft.com/office/drawing/2014/main" id="{EE736F6F-B770-4332-2E17-CA1ECB6D7313}"/>
                  </a:ext>
                </a:extLst>
              </p14:cNvPr>
              <p14:cNvContentPartPr/>
              <p14:nvPr/>
            </p14:nvContentPartPr>
            <p14:xfrm>
              <a:off x="1991327" y="2632405"/>
              <a:ext cx="134640" cy="767160"/>
            </p14:xfrm>
          </p:contentPart>
        </mc:Choice>
        <mc:Fallback>
          <p:pic>
            <p:nvPicPr>
              <p:cNvPr id="17" name="Input penna 16">
                <a:extLst>
                  <a:ext uri="{FF2B5EF4-FFF2-40B4-BE49-F238E27FC236}">
                    <a16:creationId xmlns:a16="http://schemas.microsoft.com/office/drawing/2014/main" id="{EE736F6F-B770-4332-2E17-CA1ECB6D7313}"/>
                  </a:ext>
                </a:extLst>
              </p:cNvPr>
              <p:cNvPicPr/>
              <p:nvPr/>
            </p:nvPicPr>
            <p:blipFill>
              <a:blip r:embed="rId13"/>
              <a:stretch>
                <a:fillRect/>
              </a:stretch>
            </p:blipFill>
            <p:spPr>
              <a:xfrm>
                <a:off x="1975805" y="2616932"/>
                <a:ext cx="165322" cy="797746"/>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9" name="Input penna 18">
                <a:extLst>
                  <a:ext uri="{FF2B5EF4-FFF2-40B4-BE49-F238E27FC236}">
                    <a16:creationId xmlns:a16="http://schemas.microsoft.com/office/drawing/2014/main" id="{A7D0C6D8-1CEF-76C2-BEE2-65ACEB43121D}"/>
                  </a:ext>
                </a:extLst>
              </p14:cNvPr>
              <p14:cNvContentPartPr/>
              <p14:nvPr/>
            </p14:nvContentPartPr>
            <p14:xfrm>
              <a:off x="2115887" y="2682445"/>
              <a:ext cx="881640" cy="58320"/>
            </p14:xfrm>
          </p:contentPart>
        </mc:Choice>
        <mc:Fallback>
          <p:pic>
            <p:nvPicPr>
              <p:cNvPr id="19" name="Input penna 18">
                <a:extLst>
                  <a:ext uri="{FF2B5EF4-FFF2-40B4-BE49-F238E27FC236}">
                    <a16:creationId xmlns:a16="http://schemas.microsoft.com/office/drawing/2014/main" id="{A7D0C6D8-1CEF-76C2-BEE2-65ACEB43121D}"/>
                  </a:ext>
                </a:extLst>
              </p:cNvPr>
              <p:cNvPicPr/>
              <p:nvPr/>
            </p:nvPicPr>
            <p:blipFill>
              <a:blip r:embed="rId15"/>
              <a:stretch>
                <a:fillRect/>
              </a:stretch>
            </p:blipFill>
            <p:spPr>
              <a:xfrm>
                <a:off x="2100407" y="2666965"/>
                <a:ext cx="912240"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21" name="Input penna 20">
                <a:extLst>
                  <a:ext uri="{FF2B5EF4-FFF2-40B4-BE49-F238E27FC236}">
                    <a16:creationId xmlns:a16="http://schemas.microsoft.com/office/drawing/2014/main" id="{CFE77E41-98B6-A8BC-81D1-8C190C463E72}"/>
                  </a:ext>
                </a:extLst>
              </p14:cNvPr>
              <p14:cNvContentPartPr/>
              <p14:nvPr/>
            </p14:nvContentPartPr>
            <p14:xfrm>
              <a:off x="2868647" y="2728525"/>
              <a:ext cx="119520" cy="785160"/>
            </p14:xfrm>
          </p:contentPart>
        </mc:Choice>
        <mc:Fallback>
          <p:pic>
            <p:nvPicPr>
              <p:cNvPr id="21" name="Input penna 20">
                <a:extLst>
                  <a:ext uri="{FF2B5EF4-FFF2-40B4-BE49-F238E27FC236}">
                    <a16:creationId xmlns:a16="http://schemas.microsoft.com/office/drawing/2014/main" id="{CFE77E41-98B6-A8BC-81D1-8C190C463E72}"/>
                  </a:ext>
                </a:extLst>
              </p:cNvPr>
              <p:cNvPicPr/>
              <p:nvPr/>
            </p:nvPicPr>
            <p:blipFill>
              <a:blip r:embed="rId17"/>
              <a:stretch>
                <a:fillRect/>
              </a:stretch>
            </p:blipFill>
            <p:spPr>
              <a:xfrm>
                <a:off x="2853167" y="2713045"/>
                <a:ext cx="150120" cy="81576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3" name="Input penna 22">
                <a:extLst>
                  <a:ext uri="{FF2B5EF4-FFF2-40B4-BE49-F238E27FC236}">
                    <a16:creationId xmlns:a16="http://schemas.microsoft.com/office/drawing/2014/main" id="{1A9BC4E5-00F4-3494-08AF-ED3D27BB861C}"/>
                  </a:ext>
                </a:extLst>
              </p14:cNvPr>
              <p14:cNvContentPartPr/>
              <p14:nvPr/>
            </p14:nvContentPartPr>
            <p14:xfrm>
              <a:off x="2015087" y="3469045"/>
              <a:ext cx="781200" cy="43560"/>
            </p14:xfrm>
          </p:contentPart>
        </mc:Choice>
        <mc:Fallback>
          <p:pic>
            <p:nvPicPr>
              <p:cNvPr id="23" name="Input penna 22">
                <a:extLst>
                  <a:ext uri="{FF2B5EF4-FFF2-40B4-BE49-F238E27FC236}">
                    <a16:creationId xmlns:a16="http://schemas.microsoft.com/office/drawing/2014/main" id="{1A9BC4E5-00F4-3494-08AF-ED3D27BB861C}"/>
                  </a:ext>
                </a:extLst>
              </p:cNvPr>
              <p:cNvPicPr/>
              <p:nvPr/>
            </p:nvPicPr>
            <p:blipFill>
              <a:blip r:embed="rId19"/>
              <a:stretch>
                <a:fillRect/>
              </a:stretch>
            </p:blipFill>
            <p:spPr>
              <a:xfrm>
                <a:off x="1999607" y="3453565"/>
                <a:ext cx="811800" cy="741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5" name="Input penna 24">
                <a:extLst>
                  <a:ext uri="{FF2B5EF4-FFF2-40B4-BE49-F238E27FC236}">
                    <a16:creationId xmlns:a16="http://schemas.microsoft.com/office/drawing/2014/main" id="{DD165F87-9A89-443E-7487-79EDBC1487EA}"/>
                  </a:ext>
                </a:extLst>
              </p14:cNvPr>
              <p14:cNvContentPartPr/>
              <p14:nvPr/>
            </p14:nvContentPartPr>
            <p14:xfrm>
              <a:off x="1989167" y="2729965"/>
              <a:ext cx="514800" cy="725400"/>
            </p14:xfrm>
          </p:contentPart>
        </mc:Choice>
        <mc:Fallback>
          <p:pic>
            <p:nvPicPr>
              <p:cNvPr id="25" name="Input penna 24">
                <a:extLst>
                  <a:ext uri="{FF2B5EF4-FFF2-40B4-BE49-F238E27FC236}">
                    <a16:creationId xmlns:a16="http://schemas.microsoft.com/office/drawing/2014/main" id="{DD165F87-9A89-443E-7487-79EDBC1487EA}"/>
                  </a:ext>
                </a:extLst>
              </p:cNvPr>
              <p:cNvPicPr/>
              <p:nvPr/>
            </p:nvPicPr>
            <p:blipFill>
              <a:blip r:embed="rId21"/>
              <a:stretch>
                <a:fillRect/>
              </a:stretch>
            </p:blipFill>
            <p:spPr>
              <a:xfrm>
                <a:off x="1973687" y="2714477"/>
                <a:ext cx="545400" cy="756015"/>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27" name="Input penna 26">
                <a:extLst>
                  <a:ext uri="{FF2B5EF4-FFF2-40B4-BE49-F238E27FC236}">
                    <a16:creationId xmlns:a16="http://schemas.microsoft.com/office/drawing/2014/main" id="{56AB1B71-D15A-54EC-4DFA-D048F6DD90DA}"/>
                  </a:ext>
                </a:extLst>
              </p14:cNvPr>
              <p14:cNvContentPartPr/>
              <p14:nvPr/>
            </p14:nvContentPartPr>
            <p14:xfrm>
              <a:off x="2844887" y="2695765"/>
              <a:ext cx="620280" cy="787680"/>
            </p14:xfrm>
          </p:contentPart>
        </mc:Choice>
        <mc:Fallback>
          <p:pic>
            <p:nvPicPr>
              <p:cNvPr id="27" name="Input penna 26">
                <a:extLst>
                  <a:ext uri="{FF2B5EF4-FFF2-40B4-BE49-F238E27FC236}">
                    <a16:creationId xmlns:a16="http://schemas.microsoft.com/office/drawing/2014/main" id="{56AB1B71-D15A-54EC-4DFA-D048F6DD90DA}"/>
                  </a:ext>
                </a:extLst>
              </p:cNvPr>
              <p:cNvPicPr/>
              <p:nvPr/>
            </p:nvPicPr>
            <p:blipFill>
              <a:blip r:embed="rId23"/>
              <a:stretch>
                <a:fillRect/>
              </a:stretch>
            </p:blipFill>
            <p:spPr>
              <a:xfrm>
                <a:off x="2829407" y="2680285"/>
                <a:ext cx="650880" cy="81828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29" name="Input penna 28">
                <a:extLst>
                  <a:ext uri="{FF2B5EF4-FFF2-40B4-BE49-F238E27FC236}">
                    <a16:creationId xmlns:a16="http://schemas.microsoft.com/office/drawing/2014/main" id="{07B79E5D-05AB-8F8D-77D5-94C7B447681E}"/>
                  </a:ext>
                </a:extLst>
              </p14:cNvPr>
              <p14:cNvContentPartPr/>
              <p14:nvPr/>
            </p14:nvContentPartPr>
            <p14:xfrm>
              <a:off x="2978807" y="2728525"/>
              <a:ext cx="477000" cy="32760"/>
            </p14:xfrm>
          </p:contentPart>
        </mc:Choice>
        <mc:Fallback>
          <p:pic>
            <p:nvPicPr>
              <p:cNvPr id="29" name="Input penna 28">
                <a:extLst>
                  <a:ext uri="{FF2B5EF4-FFF2-40B4-BE49-F238E27FC236}">
                    <a16:creationId xmlns:a16="http://schemas.microsoft.com/office/drawing/2014/main" id="{07B79E5D-05AB-8F8D-77D5-94C7B447681E}"/>
                  </a:ext>
                </a:extLst>
              </p:cNvPr>
              <p:cNvPicPr/>
              <p:nvPr/>
            </p:nvPicPr>
            <p:blipFill>
              <a:blip r:embed="rId25"/>
              <a:stretch>
                <a:fillRect/>
              </a:stretch>
            </p:blipFill>
            <p:spPr>
              <a:xfrm>
                <a:off x="2963327" y="2713213"/>
                <a:ext cx="507600" cy="63027"/>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31" name="Input penna 30">
                <a:extLst>
                  <a:ext uri="{FF2B5EF4-FFF2-40B4-BE49-F238E27FC236}">
                    <a16:creationId xmlns:a16="http://schemas.microsoft.com/office/drawing/2014/main" id="{7E0A88A0-BD3A-CF11-1E57-6779E1CB8BE8}"/>
                  </a:ext>
                </a:extLst>
              </p14:cNvPr>
              <p14:cNvContentPartPr/>
              <p14:nvPr/>
            </p14:nvContentPartPr>
            <p14:xfrm>
              <a:off x="3016607" y="2818525"/>
              <a:ext cx="12240" cy="3960"/>
            </p14:xfrm>
          </p:contentPart>
        </mc:Choice>
        <mc:Fallback>
          <p:pic>
            <p:nvPicPr>
              <p:cNvPr id="31" name="Input penna 30">
                <a:extLst>
                  <a:ext uri="{FF2B5EF4-FFF2-40B4-BE49-F238E27FC236}">
                    <a16:creationId xmlns:a16="http://schemas.microsoft.com/office/drawing/2014/main" id="{7E0A88A0-BD3A-CF11-1E57-6779E1CB8BE8}"/>
                  </a:ext>
                </a:extLst>
              </p:cNvPr>
              <p:cNvPicPr/>
              <p:nvPr/>
            </p:nvPicPr>
            <p:blipFill>
              <a:blip r:embed="rId27"/>
              <a:stretch>
                <a:fillRect/>
              </a:stretch>
            </p:blipFill>
            <p:spPr>
              <a:xfrm>
                <a:off x="3001127" y="2803045"/>
                <a:ext cx="42840" cy="3456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2" name="Input penna 31">
                <a:extLst>
                  <a:ext uri="{FF2B5EF4-FFF2-40B4-BE49-F238E27FC236}">
                    <a16:creationId xmlns:a16="http://schemas.microsoft.com/office/drawing/2014/main" id="{4B3A34B7-5977-8185-FAF2-F093E2E79096}"/>
                  </a:ext>
                </a:extLst>
              </p14:cNvPr>
              <p14:cNvContentPartPr/>
              <p14:nvPr/>
            </p14:nvContentPartPr>
            <p14:xfrm>
              <a:off x="2939927" y="2818525"/>
              <a:ext cx="88560" cy="66600"/>
            </p14:xfrm>
          </p:contentPart>
        </mc:Choice>
        <mc:Fallback>
          <p:pic>
            <p:nvPicPr>
              <p:cNvPr id="32" name="Input penna 31">
                <a:extLst>
                  <a:ext uri="{FF2B5EF4-FFF2-40B4-BE49-F238E27FC236}">
                    <a16:creationId xmlns:a16="http://schemas.microsoft.com/office/drawing/2014/main" id="{4B3A34B7-5977-8185-FAF2-F093E2E79096}"/>
                  </a:ext>
                </a:extLst>
              </p:cNvPr>
              <p:cNvPicPr/>
              <p:nvPr/>
            </p:nvPicPr>
            <p:blipFill>
              <a:blip r:embed="rId29"/>
              <a:stretch>
                <a:fillRect/>
              </a:stretch>
            </p:blipFill>
            <p:spPr>
              <a:xfrm>
                <a:off x="2924447" y="2803128"/>
                <a:ext cx="119160" cy="97035"/>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3" name="Input penna 32">
                <a:extLst>
                  <a:ext uri="{FF2B5EF4-FFF2-40B4-BE49-F238E27FC236}">
                    <a16:creationId xmlns:a16="http://schemas.microsoft.com/office/drawing/2014/main" id="{7EBF0B0B-4E39-44B0-95B4-32EC794E1F50}"/>
                  </a:ext>
                </a:extLst>
              </p14:cNvPr>
              <p14:cNvContentPartPr/>
              <p14:nvPr/>
            </p14:nvContentPartPr>
            <p14:xfrm>
              <a:off x="2926607" y="2912845"/>
              <a:ext cx="102600" cy="76320"/>
            </p14:xfrm>
          </p:contentPart>
        </mc:Choice>
        <mc:Fallback>
          <p:pic>
            <p:nvPicPr>
              <p:cNvPr id="33" name="Input penna 32">
                <a:extLst>
                  <a:ext uri="{FF2B5EF4-FFF2-40B4-BE49-F238E27FC236}">
                    <a16:creationId xmlns:a16="http://schemas.microsoft.com/office/drawing/2014/main" id="{7EBF0B0B-4E39-44B0-95B4-32EC794E1F50}"/>
                  </a:ext>
                </a:extLst>
              </p:cNvPr>
              <p:cNvPicPr/>
              <p:nvPr/>
            </p:nvPicPr>
            <p:blipFill>
              <a:blip r:embed="rId31"/>
              <a:stretch>
                <a:fillRect/>
              </a:stretch>
            </p:blipFill>
            <p:spPr>
              <a:xfrm>
                <a:off x="2911181" y="2897365"/>
                <a:ext cx="133093" cy="10692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4" name="Input penna 33">
                <a:extLst>
                  <a:ext uri="{FF2B5EF4-FFF2-40B4-BE49-F238E27FC236}">
                    <a16:creationId xmlns:a16="http://schemas.microsoft.com/office/drawing/2014/main" id="{8C8B92D5-F1B0-A462-4CD6-FFEFD30FA45A}"/>
                  </a:ext>
                </a:extLst>
              </p14:cNvPr>
              <p14:cNvContentPartPr/>
              <p14:nvPr/>
            </p14:nvContentPartPr>
            <p14:xfrm>
              <a:off x="2893127" y="3044605"/>
              <a:ext cx="88560" cy="60480"/>
            </p14:xfrm>
          </p:contentPart>
        </mc:Choice>
        <mc:Fallback>
          <p:pic>
            <p:nvPicPr>
              <p:cNvPr id="34" name="Input penna 33">
                <a:extLst>
                  <a:ext uri="{FF2B5EF4-FFF2-40B4-BE49-F238E27FC236}">
                    <a16:creationId xmlns:a16="http://schemas.microsoft.com/office/drawing/2014/main" id="{8C8B92D5-F1B0-A462-4CD6-FFEFD30FA45A}"/>
                  </a:ext>
                </a:extLst>
              </p:cNvPr>
              <p:cNvPicPr/>
              <p:nvPr/>
            </p:nvPicPr>
            <p:blipFill>
              <a:blip r:embed="rId33"/>
              <a:stretch>
                <a:fillRect/>
              </a:stretch>
            </p:blipFill>
            <p:spPr>
              <a:xfrm>
                <a:off x="2877647" y="3029032"/>
                <a:ext cx="119160" cy="91263"/>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5" name="Input penna 34">
                <a:extLst>
                  <a:ext uri="{FF2B5EF4-FFF2-40B4-BE49-F238E27FC236}">
                    <a16:creationId xmlns:a16="http://schemas.microsoft.com/office/drawing/2014/main" id="{607CF1A3-0EA5-885B-CC39-26B8D60D0BF9}"/>
                  </a:ext>
                </a:extLst>
              </p14:cNvPr>
              <p14:cNvContentPartPr/>
              <p14:nvPr/>
            </p14:nvContentPartPr>
            <p14:xfrm>
              <a:off x="2901047" y="3148285"/>
              <a:ext cx="33840" cy="81360"/>
            </p14:xfrm>
          </p:contentPart>
        </mc:Choice>
        <mc:Fallback>
          <p:pic>
            <p:nvPicPr>
              <p:cNvPr id="35" name="Input penna 34">
                <a:extLst>
                  <a:ext uri="{FF2B5EF4-FFF2-40B4-BE49-F238E27FC236}">
                    <a16:creationId xmlns:a16="http://schemas.microsoft.com/office/drawing/2014/main" id="{607CF1A3-0EA5-885B-CC39-26B8D60D0BF9}"/>
                  </a:ext>
                </a:extLst>
              </p:cNvPr>
              <p:cNvPicPr/>
              <p:nvPr/>
            </p:nvPicPr>
            <p:blipFill>
              <a:blip r:embed="rId35"/>
              <a:stretch>
                <a:fillRect/>
              </a:stretch>
            </p:blipFill>
            <p:spPr>
              <a:xfrm>
                <a:off x="2885401" y="3132805"/>
                <a:ext cx="64769" cy="11196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6" name="Input penna 35">
                <a:extLst>
                  <a:ext uri="{FF2B5EF4-FFF2-40B4-BE49-F238E27FC236}">
                    <a16:creationId xmlns:a16="http://schemas.microsoft.com/office/drawing/2014/main" id="{EC883FF7-7355-C0FC-532D-2C8CE61AD0D6}"/>
                  </a:ext>
                </a:extLst>
              </p14:cNvPr>
              <p14:cNvContentPartPr/>
              <p14:nvPr/>
            </p14:nvContentPartPr>
            <p14:xfrm>
              <a:off x="2870447" y="3257725"/>
              <a:ext cx="51840" cy="43200"/>
            </p14:xfrm>
          </p:contentPart>
        </mc:Choice>
        <mc:Fallback>
          <p:pic>
            <p:nvPicPr>
              <p:cNvPr id="36" name="Input penna 35">
                <a:extLst>
                  <a:ext uri="{FF2B5EF4-FFF2-40B4-BE49-F238E27FC236}">
                    <a16:creationId xmlns:a16="http://schemas.microsoft.com/office/drawing/2014/main" id="{EC883FF7-7355-C0FC-532D-2C8CE61AD0D6}"/>
                  </a:ext>
                </a:extLst>
              </p:cNvPr>
              <p:cNvPicPr/>
              <p:nvPr/>
            </p:nvPicPr>
            <p:blipFill>
              <a:blip r:embed="rId37"/>
              <a:stretch>
                <a:fillRect/>
              </a:stretch>
            </p:blipFill>
            <p:spPr>
              <a:xfrm>
                <a:off x="2854967" y="3242245"/>
                <a:ext cx="82440" cy="738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7" name="Input penna 36">
                <a:extLst>
                  <a:ext uri="{FF2B5EF4-FFF2-40B4-BE49-F238E27FC236}">
                    <a16:creationId xmlns:a16="http://schemas.microsoft.com/office/drawing/2014/main" id="{6E8D5CD0-61DA-DD10-1015-5470E44AC4CD}"/>
                  </a:ext>
                </a:extLst>
              </p14:cNvPr>
              <p14:cNvContentPartPr/>
              <p14:nvPr/>
            </p14:nvContentPartPr>
            <p14:xfrm>
              <a:off x="2867927" y="3251965"/>
              <a:ext cx="45720" cy="78480"/>
            </p14:xfrm>
          </p:contentPart>
        </mc:Choice>
        <mc:Fallback>
          <p:pic>
            <p:nvPicPr>
              <p:cNvPr id="37" name="Input penna 36">
                <a:extLst>
                  <a:ext uri="{FF2B5EF4-FFF2-40B4-BE49-F238E27FC236}">
                    <a16:creationId xmlns:a16="http://schemas.microsoft.com/office/drawing/2014/main" id="{6E8D5CD0-61DA-DD10-1015-5470E44AC4CD}"/>
                  </a:ext>
                </a:extLst>
              </p:cNvPr>
              <p:cNvPicPr/>
              <p:nvPr/>
            </p:nvPicPr>
            <p:blipFill>
              <a:blip r:embed="rId39"/>
              <a:stretch>
                <a:fillRect/>
              </a:stretch>
            </p:blipFill>
            <p:spPr>
              <a:xfrm>
                <a:off x="2852447" y="3236485"/>
                <a:ext cx="7632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9" name="Input penna 38">
                <a:extLst>
                  <a:ext uri="{FF2B5EF4-FFF2-40B4-BE49-F238E27FC236}">
                    <a16:creationId xmlns:a16="http://schemas.microsoft.com/office/drawing/2014/main" id="{50060A57-A82E-91B9-6889-3C7EEE65F35D}"/>
                  </a:ext>
                </a:extLst>
              </p14:cNvPr>
              <p14:cNvContentPartPr/>
              <p14:nvPr/>
            </p14:nvContentPartPr>
            <p14:xfrm>
              <a:off x="1993127" y="3379405"/>
              <a:ext cx="174240" cy="83520"/>
            </p14:xfrm>
          </p:contentPart>
        </mc:Choice>
        <mc:Fallback>
          <p:pic>
            <p:nvPicPr>
              <p:cNvPr id="39" name="Input penna 38">
                <a:extLst>
                  <a:ext uri="{FF2B5EF4-FFF2-40B4-BE49-F238E27FC236}">
                    <a16:creationId xmlns:a16="http://schemas.microsoft.com/office/drawing/2014/main" id="{50060A57-A82E-91B9-6889-3C7EEE65F35D}"/>
                  </a:ext>
                </a:extLst>
              </p:cNvPr>
              <p:cNvPicPr/>
              <p:nvPr/>
            </p:nvPicPr>
            <p:blipFill>
              <a:blip r:embed="rId41"/>
              <a:stretch>
                <a:fillRect/>
              </a:stretch>
            </p:blipFill>
            <p:spPr>
              <a:xfrm>
                <a:off x="1977647" y="3363991"/>
                <a:ext cx="204840" cy="113989"/>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40" name="Input penna 39">
                <a:extLst>
                  <a:ext uri="{FF2B5EF4-FFF2-40B4-BE49-F238E27FC236}">
                    <a16:creationId xmlns:a16="http://schemas.microsoft.com/office/drawing/2014/main" id="{CC31FC70-99EB-593D-B44F-CC8DDA772225}"/>
                  </a:ext>
                </a:extLst>
              </p14:cNvPr>
              <p14:cNvContentPartPr/>
              <p14:nvPr/>
            </p14:nvContentPartPr>
            <p14:xfrm>
              <a:off x="2318927" y="3272125"/>
              <a:ext cx="67320" cy="24840"/>
            </p14:xfrm>
          </p:contentPart>
        </mc:Choice>
        <mc:Fallback>
          <p:pic>
            <p:nvPicPr>
              <p:cNvPr id="40" name="Input penna 39">
                <a:extLst>
                  <a:ext uri="{FF2B5EF4-FFF2-40B4-BE49-F238E27FC236}">
                    <a16:creationId xmlns:a16="http://schemas.microsoft.com/office/drawing/2014/main" id="{CC31FC70-99EB-593D-B44F-CC8DDA772225}"/>
                  </a:ext>
                </a:extLst>
              </p:cNvPr>
              <p:cNvPicPr/>
              <p:nvPr/>
            </p:nvPicPr>
            <p:blipFill>
              <a:blip r:embed="rId43"/>
              <a:stretch>
                <a:fillRect/>
              </a:stretch>
            </p:blipFill>
            <p:spPr>
              <a:xfrm>
                <a:off x="2303529" y="3256645"/>
                <a:ext cx="97757"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41" name="Input penna 40">
                <a:extLst>
                  <a:ext uri="{FF2B5EF4-FFF2-40B4-BE49-F238E27FC236}">
                    <a16:creationId xmlns:a16="http://schemas.microsoft.com/office/drawing/2014/main" id="{8A10A1B4-51F6-84F5-0AD6-9D73D8335C22}"/>
                  </a:ext>
                </a:extLst>
              </p14:cNvPr>
              <p14:cNvContentPartPr/>
              <p14:nvPr/>
            </p14:nvContentPartPr>
            <p14:xfrm>
              <a:off x="2450687" y="3233245"/>
              <a:ext cx="43560" cy="14040"/>
            </p14:xfrm>
          </p:contentPart>
        </mc:Choice>
        <mc:Fallback>
          <p:pic>
            <p:nvPicPr>
              <p:cNvPr id="41" name="Input penna 40">
                <a:extLst>
                  <a:ext uri="{FF2B5EF4-FFF2-40B4-BE49-F238E27FC236}">
                    <a16:creationId xmlns:a16="http://schemas.microsoft.com/office/drawing/2014/main" id="{8A10A1B4-51F6-84F5-0AD6-9D73D8335C22}"/>
                  </a:ext>
                </a:extLst>
              </p:cNvPr>
              <p:cNvPicPr/>
              <p:nvPr/>
            </p:nvPicPr>
            <p:blipFill>
              <a:blip r:embed="rId45"/>
              <a:stretch>
                <a:fillRect/>
              </a:stretch>
            </p:blipFill>
            <p:spPr>
              <a:xfrm>
                <a:off x="2435207" y="3217765"/>
                <a:ext cx="74160"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42" name="Input penna 41">
                <a:extLst>
                  <a:ext uri="{FF2B5EF4-FFF2-40B4-BE49-F238E27FC236}">
                    <a16:creationId xmlns:a16="http://schemas.microsoft.com/office/drawing/2014/main" id="{DFD76752-23E8-9876-6F50-C9BE91711795}"/>
                  </a:ext>
                </a:extLst>
              </p14:cNvPr>
              <p14:cNvContentPartPr/>
              <p14:nvPr/>
            </p14:nvContentPartPr>
            <p14:xfrm>
              <a:off x="2667767" y="3105445"/>
              <a:ext cx="52200" cy="14040"/>
            </p14:xfrm>
          </p:contentPart>
        </mc:Choice>
        <mc:Fallback>
          <p:pic>
            <p:nvPicPr>
              <p:cNvPr id="42" name="Input penna 41">
                <a:extLst>
                  <a:ext uri="{FF2B5EF4-FFF2-40B4-BE49-F238E27FC236}">
                    <a16:creationId xmlns:a16="http://schemas.microsoft.com/office/drawing/2014/main" id="{DFD76752-23E8-9876-6F50-C9BE91711795}"/>
                  </a:ext>
                </a:extLst>
              </p:cNvPr>
              <p:cNvPicPr/>
              <p:nvPr/>
            </p:nvPicPr>
            <p:blipFill>
              <a:blip r:embed="rId47"/>
              <a:stretch>
                <a:fillRect/>
              </a:stretch>
            </p:blipFill>
            <p:spPr>
              <a:xfrm>
                <a:off x="2652287" y="3089558"/>
                <a:ext cx="82800" cy="45445"/>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43" name="Input penna 42">
                <a:extLst>
                  <a:ext uri="{FF2B5EF4-FFF2-40B4-BE49-F238E27FC236}">
                    <a16:creationId xmlns:a16="http://schemas.microsoft.com/office/drawing/2014/main" id="{2EFEC448-64B4-9050-4E90-3834CF6A1F51}"/>
                  </a:ext>
                </a:extLst>
              </p14:cNvPr>
              <p14:cNvContentPartPr/>
              <p14:nvPr/>
            </p14:nvContentPartPr>
            <p14:xfrm>
              <a:off x="2780807" y="3044605"/>
              <a:ext cx="7200" cy="9720"/>
            </p14:xfrm>
          </p:contentPart>
        </mc:Choice>
        <mc:Fallback>
          <p:pic>
            <p:nvPicPr>
              <p:cNvPr id="43" name="Input penna 42">
                <a:extLst>
                  <a:ext uri="{FF2B5EF4-FFF2-40B4-BE49-F238E27FC236}">
                    <a16:creationId xmlns:a16="http://schemas.microsoft.com/office/drawing/2014/main" id="{2EFEC448-64B4-9050-4E90-3834CF6A1F51}"/>
                  </a:ext>
                </a:extLst>
              </p:cNvPr>
              <p:cNvPicPr/>
              <p:nvPr/>
            </p:nvPicPr>
            <p:blipFill>
              <a:blip r:embed="rId49"/>
              <a:stretch>
                <a:fillRect/>
              </a:stretch>
            </p:blipFill>
            <p:spPr>
              <a:xfrm>
                <a:off x="2766064" y="3028530"/>
                <a:ext cx="36343" cy="41497"/>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44" name="Input penna 43">
                <a:extLst>
                  <a:ext uri="{FF2B5EF4-FFF2-40B4-BE49-F238E27FC236}">
                    <a16:creationId xmlns:a16="http://schemas.microsoft.com/office/drawing/2014/main" id="{09BA428D-B161-7BA9-F7C9-529FABD1511C}"/>
                  </a:ext>
                </a:extLst>
              </p14:cNvPr>
              <p14:cNvContentPartPr/>
              <p14:nvPr/>
            </p14:nvContentPartPr>
            <p14:xfrm>
              <a:off x="2865407" y="3025885"/>
              <a:ext cx="8280" cy="2880"/>
            </p14:xfrm>
          </p:contentPart>
        </mc:Choice>
        <mc:Fallback>
          <p:pic>
            <p:nvPicPr>
              <p:cNvPr id="44" name="Input penna 43">
                <a:extLst>
                  <a:ext uri="{FF2B5EF4-FFF2-40B4-BE49-F238E27FC236}">
                    <a16:creationId xmlns:a16="http://schemas.microsoft.com/office/drawing/2014/main" id="{09BA428D-B161-7BA9-F7C9-529FABD1511C}"/>
                  </a:ext>
                </a:extLst>
              </p:cNvPr>
              <p:cNvPicPr/>
              <p:nvPr/>
            </p:nvPicPr>
            <p:blipFill>
              <a:blip r:embed="rId51"/>
              <a:stretch>
                <a:fillRect/>
              </a:stretch>
            </p:blipFill>
            <p:spPr>
              <a:xfrm>
                <a:off x="2849927" y="3012125"/>
                <a:ext cx="38880" cy="300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5" name="Input penna 44">
                <a:extLst>
                  <a:ext uri="{FF2B5EF4-FFF2-40B4-BE49-F238E27FC236}">
                    <a16:creationId xmlns:a16="http://schemas.microsoft.com/office/drawing/2014/main" id="{6F614DC0-4F48-15BA-8373-FE5B0036FC18}"/>
                  </a:ext>
                </a:extLst>
              </p14:cNvPr>
              <p14:cNvContentPartPr/>
              <p14:nvPr/>
            </p14:nvContentPartPr>
            <p14:xfrm>
              <a:off x="3025967" y="2950285"/>
              <a:ext cx="9000" cy="3960"/>
            </p14:xfrm>
          </p:contentPart>
        </mc:Choice>
        <mc:Fallback>
          <p:pic>
            <p:nvPicPr>
              <p:cNvPr id="45" name="Input penna 44">
                <a:extLst>
                  <a:ext uri="{FF2B5EF4-FFF2-40B4-BE49-F238E27FC236}">
                    <a16:creationId xmlns:a16="http://schemas.microsoft.com/office/drawing/2014/main" id="{6F614DC0-4F48-15BA-8373-FE5B0036FC18}"/>
                  </a:ext>
                </a:extLst>
              </p:cNvPr>
              <p:cNvPicPr/>
              <p:nvPr/>
            </p:nvPicPr>
            <p:blipFill>
              <a:blip r:embed="rId53"/>
              <a:stretch>
                <a:fillRect/>
              </a:stretch>
            </p:blipFill>
            <p:spPr>
              <a:xfrm>
                <a:off x="3010487" y="2933257"/>
                <a:ext cx="39600" cy="3762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6" name="Input penna 45">
                <a:extLst>
                  <a:ext uri="{FF2B5EF4-FFF2-40B4-BE49-F238E27FC236}">
                    <a16:creationId xmlns:a16="http://schemas.microsoft.com/office/drawing/2014/main" id="{F198D68D-082A-E767-259E-B6BDE30D2FEB}"/>
                  </a:ext>
                </a:extLst>
              </p14:cNvPr>
              <p14:cNvContentPartPr/>
              <p14:nvPr/>
            </p14:nvContentPartPr>
            <p14:xfrm>
              <a:off x="3101567" y="2930125"/>
              <a:ext cx="14400" cy="2520"/>
            </p14:xfrm>
          </p:contentPart>
        </mc:Choice>
        <mc:Fallback>
          <p:pic>
            <p:nvPicPr>
              <p:cNvPr id="46" name="Input penna 45">
                <a:extLst>
                  <a:ext uri="{FF2B5EF4-FFF2-40B4-BE49-F238E27FC236}">
                    <a16:creationId xmlns:a16="http://schemas.microsoft.com/office/drawing/2014/main" id="{F198D68D-082A-E767-259E-B6BDE30D2FEB}"/>
                  </a:ext>
                </a:extLst>
              </p:cNvPr>
              <p:cNvPicPr/>
              <p:nvPr/>
            </p:nvPicPr>
            <p:blipFill>
              <a:blip r:embed="rId55"/>
              <a:stretch>
                <a:fillRect/>
              </a:stretch>
            </p:blipFill>
            <p:spPr>
              <a:xfrm>
                <a:off x="3086087" y="2914645"/>
                <a:ext cx="45000" cy="3312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7" name="Input penna 46">
                <a:extLst>
                  <a:ext uri="{FF2B5EF4-FFF2-40B4-BE49-F238E27FC236}">
                    <a16:creationId xmlns:a16="http://schemas.microsoft.com/office/drawing/2014/main" id="{4C01C8AA-5AF8-1E63-CD07-C53B2C6DE51B}"/>
                  </a:ext>
                </a:extLst>
              </p14:cNvPr>
              <p14:cNvContentPartPr/>
              <p14:nvPr/>
            </p14:nvContentPartPr>
            <p14:xfrm>
              <a:off x="3188687" y="2868205"/>
              <a:ext cx="61560" cy="25560"/>
            </p14:xfrm>
          </p:contentPart>
        </mc:Choice>
        <mc:Fallback>
          <p:pic>
            <p:nvPicPr>
              <p:cNvPr id="47" name="Input penna 46">
                <a:extLst>
                  <a:ext uri="{FF2B5EF4-FFF2-40B4-BE49-F238E27FC236}">
                    <a16:creationId xmlns:a16="http://schemas.microsoft.com/office/drawing/2014/main" id="{4C01C8AA-5AF8-1E63-CD07-C53B2C6DE51B}"/>
                  </a:ext>
                </a:extLst>
              </p:cNvPr>
              <p:cNvPicPr/>
              <p:nvPr/>
            </p:nvPicPr>
            <p:blipFill>
              <a:blip r:embed="rId57"/>
              <a:stretch>
                <a:fillRect/>
              </a:stretch>
            </p:blipFill>
            <p:spPr>
              <a:xfrm>
                <a:off x="3173207" y="2852940"/>
                <a:ext cx="92160" cy="55735"/>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8" name="Input penna 47">
                <a:extLst>
                  <a:ext uri="{FF2B5EF4-FFF2-40B4-BE49-F238E27FC236}">
                    <a16:creationId xmlns:a16="http://schemas.microsoft.com/office/drawing/2014/main" id="{305739EB-6407-9998-0ABE-1091DC2CF05B}"/>
                  </a:ext>
                </a:extLst>
              </p14:cNvPr>
              <p14:cNvContentPartPr/>
              <p14:nvPr/>
            </p14:nvContentPartPr>
            <p14:xfrm>
              <a:off x="3299207" y="2827885"/>
              <a:ext cx="11880" cy="9000"/>
            </p14:xfrm>
          </p:contentPart>
        </mc:Choice>
        <mc:Fallback>
          <p:pic>
            <p:nvPicPr>
              <p:cNvPr id="48" name="Input penna 47">
                <a:extLst>
                  <a:ext uri="{FF2B5EF4-FFF2-40B4-BE49-F238E27FC236}">
                    <a16:creationId xmlns:a16="http://schemas.microsoft.com/office/drawing/2014/main" id="{305739EB-6407-9998-0ABE-1091DC2CF05B}"/>
                  </a:ext>
                </a:extLst>
              </p:cNvPr>
              <p:cNvPicPr/>
              <p:nvPr/>
            </p:nvPicPr>
            <p:blipFill>
              <a:blip r:embed="rId59"/>
              <a:stretch>
                <a:fillRect/>
              </a:stretch>
            </p:blipFill>
            <p:spPr>
              <a:xfrm>
                <a:off x="3283727" y="2812405"/>
                <a:ext cx="4248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9" name="Input penna 48">
                <a:extLst>
                  <a:ext uri="{FF2B5EF4-FFF2-40B4-BE49-F238E27FC236}">
                    <a16:creationId xmlns:a16="http://schemas.microsoft.com/office/drawing/2014/main" id="{F065DA9C-2FA4-FB93-0A7C-04622A1A1379}"/>
                  </a:ext>
                </a:extLst>
              </p14:cNvPr>
              <p14:cNvContentPartPr/>
              <p14:nvPr/>
            </p14:nvContentPartPr>
            <p14:xfrm>
              <a:off x="3308567" y="2782525"/>
              <a:ext cx="78120" cy="55080"/>
            </p14:xfrm>
          </p:contentPart>
        </mc:Choice>
        <mc:Fallback>
          <p:pic>
            <p:nvPicPr>
              <p:cNvPr id="49" name="Input penna 48">
                <a:extLst>
                  <a:ext uri="{FF2B5EF4-FFF2-40B4-BE49-F238E27FC236}">
                    <a16:creationId xmlns:a16="http://schemas.microsoft.com/office/drawing/2014/main" id="{F065DA9C-2FA4-FB93-0A7C-04622A1A1379}"/>
                  </a:ext>
                </a:extLst>
              </p:cNvPr>
              <p:cNvPicPr/>
              <p:nvPr/>
            </p:nvPicPr>
            <p:blipFill>
              <a:blip r:embed="rId61"/>
              <a:stretch>
                <a:fillRect/>
              </a:stretch>
            </p:blipFill>
            <p:spPr>
              <a:xfrm>
                <a:off x="3293015" y="2767146"/>
                <a:ext cx="108862" cy="85481"/>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53" name="Input penna 52">
                <a:extLst>
                  <a:ext uri="{FF2B5EF4-FFF2-40B4-BE49-F238E27FC236}">
                    <a16:creationId xmlns:a16="http://schemas.microsoft.com/office/drawing/2014/main" id="{9FA3337E-EF14-7C7F-AD5F-6754C36B0E51}"/>
                  </a:ext>
                </a:extLst>
              </p14:cNvPr>
              <p14:cNvContentPartPr/>
              <p14:nvPr/>
            </p14:nvContentPartPr>
            <p14:xfrm>
              <a:off x="2158727" y="3316765"/>
              <a:ext cx="105480" cy="20880"/>
            </p14:xfrm>
          </p:contentPart>
        </mc:Choice>
        <mc:Fallback>
          <p:pic>
            <p:nvPicPr>
              <p:cNvPr id="53" name="Input penna 52">
                <a:extLst>
                  <a:ext uri="{FF2B5EF4-FFF2-40B4-BE49-F238E27FC236}">
                    <a16:creationId xmlns:a16="http://schemas.microsoft.com/office/drawing/2014/main" id="{9FA3337E-EF14-7C7F-AD5F-6754C36B0E51}"/>
                  </a:ext>
                </a:extLst>
              </p:cNvPr>
              <p:cNvPicPr/>
              <p:nvPr/>
            </p:nvPicPr>
            <p:blipFill>
              <a:blip r:embed="rId63"/>
              <a:stretch>
                <a:fillRect/>
              </a:stretch>
            </p:blipFill>
            <p:spPr>
              <a:xfrm>
                <a:off x="2143247" y="3301285"/>
                <a:ext cx="136080" cy="5148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55" name="Input penna 54">
                <a:extLst>
                  <a:ext uri="{FF2B5EF4-FFF2-40B4-BE49-F238E27FC236}">
                    <a16:creationId xmlns:a16="http://schemas.microsoft.com/office/drawing/2014/main" id="{909E77D7-1C4F-4C0F-68C4-78A17D6640DD}"/>
                  </a:ext>
                </a:extLst>
              </p14:cNvPr>
              <p14:cNvContentPartPr/>
              <p14:nvPr/>
            </p14:nvContentPartPr>
            <p14:xfrm>
              <a:off x="2520167" y="2733565"/>
              <a:ext cx="49680" cy="9360"/>
            </p14:xfrm>
          </p:contentPart>
        </mc:Choice>
        <mc:Fallback>
          <p:pic>
            <p:nvPicPr>
              <p:cNvPr id="55" name="Input penna 54">
                <a:extLst>
                  <a:ext uri="{FF2B5EF4-FFF2-40B4-BE49-F238E27FC236}">
                    <a16:creationId xmlns:a16="http://schemas.microsoft.com/office/drawing/2014/main" id="{909E77D7-1C4F-4C0F-68C4-78A17D6640DD}"/>
                  </a:ext>
                </a:extLst>
              </p:cNvPr>
              <p:cNvPicPr/>
              <p:nvPr/>
            </p:nvPicPr>
            <p:blipFill>
              <a:blip r:embed="rId65"/>
              <a:stretch>
                <a:fillRect/>
              </a:stretch>
            </p:blipFill>
            <p:spPr>
              <a:xfrm>
                <a:off x="2504687" y="2718085"/>
                <a:ext cx="80280" cy="399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6" name="Input penna 55">
                <a:extLst>
                  <a:ext uri="{FF2B5EF4-FFF2-40B4-BE49-F238E27FC236}">
                    <a16:creationId xmlns:a16="http://schemas.microsoft.com/office/drawing/2014/main" id="{7793B6D6-8208-C8AC-EF60-C71F16EBED1A}"/>
                  </a:ext>
                </a:extLst>
              </p14:cNvPr>
              <p14:cNvContentPartPr/>
              <p14:nvPr/>
            </p14:nvContentPartPr>
            <p14:xfrm>
              <a:off x="2419367" y="2724565"/>
              <a:ext cx="306000" cy="732960"/>
            </p14:xfrm>
          </p:contentPart>
        </mc:Choice>
        <mc:Fallback>
          <p:pic>
            <p:nvPicPr>
              <p:cNvPr id="56" name="Input penna 55">
                <a:extLst>
                  <a:ext uri="{FF2B5EF4-FFF2-40B4-BE49-F238E27FC236}">
                    <a16:creationId xmlns:a16="http://schemas.microsoft.com/office/drawing/2014/main" id="{7793B6D6-8208-C8AC-EF60-C71F16EBED1A}"/>
                  </a:ext>
                </a:extLst>
              </p:cNvPr>
              <p:cNvPicPr/>
              <p:nvPr/>
            </p:nvPicPr>
            <p:blipFill>
              <a:blip r:embed="rId67"/>
              <a:stretch>
                <a:fillRect/>
              </a:stretch>
            </p:blipFill>
            <p:spPr>
              <a:xfrm>
                <a:off x="2403887" y="2709093"/>
                <a:ext cx="336600" cy="763545"/>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8" name="Input penna 57">
                <a:extLst>
                  <a:ext uri="{FF2B5EF4-FFF2-40B4-BE49-F238E27FC236}">
                    <a16:creationId xmlns:a16="http://schemas.microsoft.com/office/drawing/2014/main" id="{A971E5D1-3A71-723D-E44B-7F157518279A}"/>
                  </a:ext>
                </a:extLst>
              </p14:cNvPr>
              <p14:cNvContentPartPr/>
              <p14:nvPr/>
            </p14:nvContentPartPr>
            <p14:xfrm>
              <a:off x="2462927" y="2791885"/>
              <a:ext cx="95400" cy="235440"/>
            </p14:xfrm>
          </p:contentPart>
        </mc:Choice>
        <mc:Fallback>
          <p:pic>
            <p:nvPicPr>
              <p:cNvPr id="58" name="Input penna 57">
                <a:extLst>
                  <a:ext uri="{FF2B5EF4-FFF2-40B4-BE49-F238E27FC236}">
                    <a16:creationId xmlns:a16="http://schemas.microsoft.com/office/drawing/2014/main" id="{A971E5D1-3A71-723D-E44B-7F157518279A}"/>
                  </a:ext>
                </a:extLst>
              </p:cNvPr>
              <p:cNvPicPr/>
              <p:nvPr/>
            </p:nvPicPr>
            <p:blipFill>
              <a:blip r:embed="rId69"/>
              <a:stretch>
                <a:fillRect/>
              </a:stretch>
            </p:blipFill>
            <p:spPr>
              <a:xfrm>
                <a:off x="2447447" y="2776381"/>
                <a:ext cx="126000" cy="266087"/>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59" name="Input penna 58">
                <a:extLst>
                  <a:ext uri="{FF2B5EF4-FFF2-40B4-BE49-F238E27FC236}">
                    <a16:creationId xmlns:a16="http://schemas.microsoft.com/office/drawing/2014/main" id="{176E70C2-1A37-FD3D-AC6A-14D1E9385218}"/>
                  </a:ext>
                </a:extLst>
              </p14:cNvPr>
              <p14:cNvContentPartPr/>
              <p14:nvPr/>
            </p14:nvContentPartPr>
            <p14:xfrm>
              <a:off x="2611247" y="3053965"/>
              <a:ext cx="9000" cy="16920"/>
            </p14:xfrm>
          </p:contentPart>
        </mc:Choice>
        <mc:Fallback>
          <p:pic>
            <p:nvPicPr>
              <p:cNvPr id="59" name="Input penna 58">
                <a:extLst>
                  <a:ext uri="{FF2B5EF4-FFF2-40B4-BE49-F238E27FC236}">
                    <a16:creationId xmlns:a16="http://schemas.microsoft.com/office/drawing/2014/main" id="{176E70C2-1A37-FD3D-AC6A-14D1E9385218}"/>
                  </a:ext>
                </a:extLst>
              </p:cNvPr>
              <p:cNvPicPr/>
              <p:nvPr/>
            </p:nvPicPr>
            <p:blipFill>
              <a:blip r:embed="rId71"/>
              <a:stretch>
                <a:fillRect/>
              </a:stretch>
            </p:blipFill>
            <p:spPr>
              <a:xfrm>
                <a:off x="2595767" y="3038485"/>
                <a:ext cx="39600" cy="4752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60" name="Input penna 59">
                <a:extLst>
                  <a:ext uri="{FF2B5EF4-FFF2-40B4-BE49-F238E27FC236}">
                    <a16:creationId xmlns:a16="http://schemas.microsoft.com/office/drawing/2014/main" id="{244AFB29-AE98-6EB8-2E0C-0B73C7A7B24A}"/>
                  </a:ext>
                </a:extLst>
              </p14:cNvPr>
              <p14:cNvContentPartPr/>
              <p14:nvPr/>
            </p14:nvContentPartPr>
            <p14:xfrm>
              <a:off x="2599367" y="2937325"/>
              <a:ext cx="12960" cy="104400"/>
            </p14:xfrm>
          </p:contentPart>
        </mc:Choice>
        <mc:Fallback>
          <p:pic>
            <p:nvPicPr>
              <p:cNvPr id="60" name="Input penna 59">
                <a:extLst>
                  <a:ext uri="{FF2B5EF4-FFF2-40B4-BE49-F238E27FC236}">
                    <a16:creationId xmlns:a16="http://schemas.microsoft.com/office/drawing/2014/main" id="{244AFB29-AE98-6EB8-2E0C-0B73C7A7B24A}"/>
                  </a:ext>
                </a:extLst>
              </p:cNvPr>
              <p:cNvPicPr/>
              <p:nvPr/>
            </p:nvPicPr>
            <p:blipFill>
              <a:blip r:embed="rId73"/>
              <a:stretch>
                <a:fillRect/>
              </a:stretch>
            </p:blipFill>
            <p:spPr>
              <a:xfrm>
                <a:off x="2583887" y="2921845"/>
                <a:ext cx="4356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61" name="Input penna 60">
                <a:extLst>
                  <a:ext uri="{FF2B5EF4-FFF2-40B4-BE49-F238E27FC236}">
                    <a16:creationId xmlns:a16="http://schemas.microsoft.com/office/drawing/2014/main" id="{44E640B1-7185-9F97-0B31-587F933520D2}"/>
                  </a:ext>
                </a:extLst>
              </p14:cNvPr>
              <p14:cNvContentPartPr/>
              <p14:nvPr/>
            </p14:nvContentPartPr>
            <p14:xfrm>
              <a:off x="2648687" y="3176725"/>
              <a:ext cx="64440" cy="93600"/>
            </p14:xfrm>
          </p:contentPart>
        </mc:Choice>
        <mc:Fallback>
          <p:pic>
            <p:nvPicPr>
              <p:cNvPr id="61" name="Input penna 60">
                <a:extLst>
                  <a:ext uri="{FF2B5EF4-FFF2-40B4-BE49-F238E27FC236}">
                    <a16:creationId xmlns:a16="http://schemas.microsoft.com/office/drawing/2014/main" id="{44E640B1-7185-9F97-0B31-587F933520D2}"/>
                  </a:ext>
                </a:extLst>
              </p:cNvPr>
              <p:cNvPicPr/>
              <p:nvPr/>
            </p:nvPicPr>
            <p:blipFill>
              <a:blip r:embed="rId75"/>
              <a:stretch>
                <a:fillRect/>
              </a:stretch>
            </p:blipFill>
            <p:spPr>
              <a:xfrm>
                <a:off x="2633207" y="3161245"/>
                <a:ext cx="95040" cy="12420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62" name="Input penna 61">
                <a:extLst>
                  <a:ext uri="{FF2B5EF4-FFF2-40B4-BE49-F238E27FC236}">
                    <a16:creationId xmlns:a16="http://schemas.microsoft.com/office/drawing/2014/main" id="{174D907F-C615-E075-26B8-AB0552ED8090}"/>
                  </a:ext>
                </a:extLst>
              </p14:cNvPr>
              <p14:cNvContentPartPr/>
              <p14:nvPr/>
            </p14:nvContentPartPr>
            <p14:xfrm>
              <a:off x="2771447" y="3355645"/>
              <a:ext cx="58680" cy="118440"/>
            </p14:xfrm>
          </p:contentPart>
        </mc:Choice>
        <mc:Fallback>
          <p:pic>
            <p:nvPicPr>
              <p:cNvPr id="62" name="Input penna 61">
                <a:extLst>
                  <a:ext uri="{FF2B5EF4-FFF2-40B4-BE49-F238E27FC236}">
                    <a16:creationId xmlns:a16="http://schemas.microsoft.com/office/drawing/2014/main" id="{174D907F-C615-E075-26B8-AB0552ED8090}"/>
                  </a:ext>
                </a:extLst>
              </p:cNvPr>
              <p:cNvPicPr/>
              <p:nvPr/>
            </p:nvPicPr>
            <p:blipFill>
              <a:blip r:embed="rId77"/>
              <a:stretch>
                <a:fillRect/>
              </a:stretch>
            </p:blipFill>
            <p:spPr>
              <a:xfrm>
                <a:off x="2755967" y="3340165"/>
                <a:ext cx="89280" cy="1490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65" name="Input penna 64">
                <a:extLst>
                  <a:ext uri="{FF2B5EF4-FFF2-40B4-BE49-F238E27FC236}">
                    <a16:creationId xmlns:a16="http://schemas.microsoft.com/office/drawing/2014/main" id="{117423A5-5E6C-1ABB-E157-AE6D37287FB9}"/>
                  </a:ext>
                </a:extLst>
              </p14:cNvPr>
              <p14:cNvContentPartPr/>
              <p14:nvPr/>
            </p14:nvContentPartPr>
            <p14:xfrm>
              <a:off x="3837767" y="2714845"/>
              <a:ext cx="847440" cy="89280"/>
            </p14:xfrm>
          </p:contentPart>
        </mc:Choice>
        <mc:Fallback>
          <p:pic>
            <p:nvPicPr>
              <p:cNvPr id="65" name="Input penna 64">
                <a:extLst>
                  <a:ext uri="{FF2B5EF4-FFF2-40B4-BE49-F238E27FC236}">
                    <a16:creationId xmlns:a16="http://schemas.microsoft.com/office/drawing/2014/main" id="{117423A5-5E6C-1ABB-E157-AE6D37287FB9}"/>
                  </a:ext>
                </a:extLst>
              </p:cNvPr>
              <p:cNvPicPr/>
              <p:nvPr/>
            </p:nvPicPr>
            <p:blipFill>
              <a:blip r:embed="rId79"/>
              <a:stretch>
                <a:fillRect/>
              </a:stretch>
            </p:blipFill>
            <p:spPr>
              <a:xfrm>
                <a:off x="3822287" y="2699427"/>
                <a:ext cx="878040" cy="119757"/>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66" name="Input penna 65">
                <a:extLst>
                  <a:ext uri="{FF2B5EF4-FFF2-40B4-BE49-F238E27FC236}">
                    <a16:creationId xmlns:a16="http://schemas.microsoft.com/office/drawing/2014/main" id="{47900C44-60EE-164D-4BF1-A9C6EEDBFD70}"/>
                  </a:ext>
                </a:extLst>
              </p14:cNvPr>
              <p14:cNvContentPartPr/>
              <p14:nvPr/>
            </p14:nvContentPartPr>
            <p14:xfrm>
              <a:off x="4680887" y="2772805"/>
              <a:ext cx="20160" cy="10800"/>
            </p14:xfrm>
          </p:contentPart>
        </mc:Choice>
        <mc:Fallback>
          <p:pic>
            <p:nvPicPr>
              <p:cNvPr id="66" name="Input penna 65">
                <a:extLst>
                  <a:ext uri="{FF2B5EF4-FFF2-40B4-BE49-F238E27FC236}">
                    <a16:creationId xmlns:a16="http://schemas.microsoft.com/office/drawing/2014/main" id="{47900C44-60EE-164D-4BF1-A9C6EEDBFD70}"/>
                  </a:ext>
                </a:extLst>
              </p:cNvPr>
              <p:cNvPicPr/>
              <p:nvPr/>
            </p:nvPicPr>
            <p:blipFill>
              <a:blip r:embed="rId81"/>
              <a:stretch>
                <a:fillRect/>
              </a:stretch>
            </p:blipFill>
            <p:spPr>
              <a:xfrm>
                <a:off x="4665407" y="2756791"/>
                <a:ext cx="50760" cy="42455"/>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67" name="Input penna 66">
                <a:extLst>
                  <a:ext uri="{FF2B5EF4-FFF2-40B4-BE49-F238E27FC236}">
                    <a16:creationId xmlns:a16="http://schemas.microsoft.com/office/drawing/2014/main" id="{BCDE6BDD-8809-7343-3DDA-2AD7D978CA27}"/>
                  </a:ext>
                </a:extLst>
              </p14:cNvPr>
              <p14:cNvContentPartPr/>
              <p14:nvPr/>
            </p14:nvContentPartPr>
            <p14:xfrm>
              <a:off x="4680887" y="2778565"/>
              <a:ext cx="56880" cy="24840"/>
            </p14:xfrm>
          </p:contentPart>
        </mc:Choice>
        <mc:Fallback>
          <p:pic>
            <p:nvPicPr>
              <p:cNvPr id="67" name="Input penna 66">
                <a:extLst>
                  <a:ext uri="{FF2B5EF4-FFF2-40B4-BE49-F238E27FC236}">
                    <a16:creationId xmlns:a16="http://schemas.microsoft.com/office/drawing/2014/main" id="{BCDE6BDD-8809-7343-3DDA-2AD7D978CA27}"/>
                  </a:ext>
                </a:extLst>
              </p:cNvPr>
              <p:cNvPicPr/>
              <p:nvPr/>
            </p:nvPicPr>
            <p:blipFill>
              <a:blip r:embed="rId83"/>
              <a:stretch>
                <a:fillRect/>
              </a:stretch>
            </p:blipFill>
            <p:spPr>
              <a:xfrm>
                <a:off x="4665308" y="2763085"/>
                <a:ext cx="87675" cy="5544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8" name="Input penna 67">
                <a:extLst>
                  <a:ext uri="{FF2B5EF4-FFF2-40B4-BE49-F238E27FC236}">
                    <a16:creationId xmlns:a16="http://schemas.microsoft.com/office/drawing/2014/main" id="{DC3916F5-E18D-2D28-D591-7E20A33410A7}"/>
                  </a:ext>
                </a:extLst>
              </p14:cNvPr>
              <p14:cNvContentPartPr/>
              <p14:nvPr/>
            </p14:nvContentPartPr>
            <p14:xfrm>
              <a:off x="4727687" y="2786485"/>
              <a:ext cx="78120" cy="734040"/>
            </p14:xfrm>
          </p:contentPart>
        </mc:Choice>
        <mc:Fallback>
          <p:pic>
            <p:nvPicPr>
              <p:cNvPr id="68" name="Input penna 67">
                <a:extLst>
                  <a:ext uri="{FF2B5EF4-FFF2-40B4-BE49-F238E27FC236}">
                    <a16:creationId xmlns:a16="http://schemas.microsoft.com/office/drawing/2014/main" id="{DC3916F5-E18D-2D28-D591-7E20A33410A7}"/>
                  </a:ext>
                </a:extLst>
              </p:cNvPr>
              <p:cNvPicPr/>
              <p:nvPr/>
            </p:nvPicPr>
            <p:blipFill>
              <a:blip r:embed="rId85"/>
              <a:stretch>
                <a:fillRect/>
              </a:stretch>
            </p:blipFill>
            <p:spPr>
              <a:xfrm>
                <a:off x="4712207" y="2771005"/>
                <a:ext cx="108720" cy="76464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70" name="Input penna 69">
                <a:extLst>
                  <a:ext uri="{FF2B5EF4-FFF2-40B4-BE49-F238E27FC236}">
                    <a16:creationId xmlns:a16="http://schemas.microsoft.com/office/drawing/2014/main" id="{ACE78986-FEC2-BEAB-8AA6-747A40D7924D}"/>
                  </a:ext>
                </a:extLst>
              </p14:cNvPr>
              <p14:cNvContentPartPr/>
              <p14:nvPr/>
            </p14:nvContentPartPr>
            <p14:xfrm>
              <a:off x="3767927" y="3533485"/>
              <a:ext cx="893520" cy="59040"/>
            </p14:xfrm>
          </p:contentPart>
        </mc:Choice>
        <mc:Fallback>
          <p:pic>
            <p:nvPicPr>
              <p:cNvPr id="70" name="Input penna 69">
                <a:extLst>
                  <a:ext uri="{FF2B5EF4-FFF2-40B4-BE49-F238E27FC236}">
                    <a16:creationId xmlns:a16="http://schemas.microsoft.com/office/drawing/2014/main" id="{ACE78986-FEC2-BEAB-8AA6-747A40D7924D}"/>
                  </a:ext>
                </a:extLst>
              </p:cNvPr>
              <p:cNvPicPr/>
              <p:nvPr/>
            </p:nvPicPr>
            <p:blipFill>
              <a:blip r:embed="rId87"/>
              <a:stretch>
                <a:fillRect/>
              </a:stretch>
            </p:blipFill>
            <p:spPr>
              <a:xfrm>
                <a:off x="3752447" y="3518005"/>
                <a:ext cx="924120" cy="896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72" name="Input penna 71">
                <a:extLst>
                  <a:ext uri="{FF2B5EF4-FFF2-40B4-BE49-F238E27FC236}">
                    <a16:creationId xmlns:a16="http://schemas.microsoft.com/office/drawing/2014/main" id="{389DE441-E0A2-89C5-8A39-1EE1CD7D5C23}"/>
                  </a:ext>
                </a:extLst>
              </p14:cNvPr>
              <p14:cNvContentPartPr/>
              <p14:nvPr/>
            </p14:nvContentPartPr>
            <p14:xfrm>
              <a:off x="3793487" y="2780725"/>
              <a:ext cx="910080" cy="736920"/>
            </p14:xfrm>
          </p:contentPart>
        </mc:Choice>
        <mc:Fallback>
          <p:pic>
            <p:nvPicPr>
              <p:cNvPr id="72" name="Input penna 71">
                <a:extLst>
                  <a:ext uri="{FF2B5EF4-FFF2-40B4-BE49-F238E27FC236}">
                    <a16:creationId xmlns:a16="http://schemas.microsoft.com/office/drawing/2014/main" id="{389DE441-E0A2-89C5-8A39-1EE1CD7D5C23}"/>
                  </a:ext>
                </a:extLst>
              </p:cNvPr>
              <p:cNvPicPr/>
              <p:nvPr/>
            </p:nvPicPr>
            <p:blipFill>
              <a:blip r:embed="rId89"/>
              <a:stretch>
                <a:fillRect/>
              </a:stretch>
            </p:blipFill>
            <p:spPr>
              <a:xfrm>
                <a:off x="3778007" y="2765245"/>
                <a:ext cx="940680" cy="76752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74" name="Input penna 73">
                <a:extLst>
                  <a:ext uri="{FF2B5EF4-FFF2-40B4-BE49-F238E27FC236}">
                    <a16:creationId xmlns:a16="http://schemas.microsoft.com/office/drawing/2014/main" id="{F731C70D-2131-8206-4589-E5D550EC88E4}"/>
                  </a:ext>
                </a:extLst>
              </p14:cNvPr>
              <p14:cNvContentPartPr/>
              <p14:nvPr/>
            </p14:nvContentPartPr>
            <p14:xfrm>
              <a:off x="4797527" y="2861725"/>
              <a:ext cx="827640" cy="690120"/>
            </p14:xfrm>
          </p:contentPart>
        </mc:Choice>
        <mc:Fallback>
          <p:pic>
            <p:nvPicPr>
              <p:cNvPr id="74" name="Input penna 73">
                <a:extLst>
                  <a:ext uri="{FF2B5EF4-FFF2-40B4-BE49-F238E27FC236}">
                    <a16:creationId xmlns:a16="http://schemas.microsoft.com/office/drawing/2014/main" id="{F731C70D-2131-8206-4589-E5D550EC88E4}"/>
                  </a:ext>
                </a:extLst>
              </p:cNvPr>
              <p:cNvPicPr/>
              <p:nvPr/>
            </p:nvPicPr>
            <p:blipFill>
              <a:blip r:embed="rId91"/>
              <a:stretch>
                <a:fillRect/>
              </a:stretch>
            </p:blipFill>
            <p:spPr>
              <a:xfrm>
                <a:off x="4782047" y="2846245"/>
                <a:ext cx="858240" cy="72072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75" name="Input penna 74">
                <a:extLst>
                  <a:ext uri="{FF2B5EF4-FFF2-40B4-BE49-F238E27FC236}">
                    <a16:creationId xmlns:a16="http://schemas.microsoft.com/office/drawing/2014/main" id="{9B1C7B8C-C6E9-8D47-D1C2-F48CBDBB4AEA}"/>
                  </a:ext>
                </a:extLst>
              </p14:cNvPr>
              <p14:cNvContentPartPr/>
              <p14:nvPr/>
            </p14:nvContentPartPr>
            <p14:xfrm>
              <a:off x="5589887" y="2831485"/>
              <a:ext cx="79560" cy="62640"/>
            </p14:xfrm>
          </p:contentPart>
        </mc:Choice>
        <mc:Fallback>
          <p:pic>
            <p:nvPicPr>
              <p:cNvPr id="75" name="Input penna 74">
                <a:extLst>
                  <a:ext uri="{FF2B5EF4-FFF2-40B4-BE49-F238E27FC236}">
                    <a16:creationId xmlns:a16="http://schemas.microsoft.com/office/drawing/2014/main" id="{9B1C7B8C-C6E9-8D47-D1C2-F48CBDBB4AEA}"/>
                  </a:ext>
                </a:extLst>
              </p:cNvPr>
              <p:cNvPicPr/>
              <p:nvPr/>
            </p:nvPicPr>
            <p:blipFill>
              <a:blip r:embed="rId93"/>
              <a:stretch>
                <a:fillRect/>
              </a:stretch>
            </p:blipFill>
            <p:spPr>
              <a:xfrm>
                <a:off x="5574407" y="2816005"/>
                <a:ext cx="110160" cy="932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6" name="Input penna 75">
                <a:extLst>
                  <a:ext uri="{FF2B5EF4-FFF2-40B4-BE49-F238E27FC236}">
                    <a16:creationId xmlns:a16="http://schemas.microsoft.com/office/drawing/2014/main" id="{C1793D5B-236E-9E9A-2254-24722829E0BD}"/>
                  </a:ext>
                </a:extLst>
              </p14:cNvPr>
              <p14:cNvContentPartPr/>
              <p14:nvPr/>
            </p14:nvContentPartPr>
            <p14:xfrm>
              <a:off x="4865927" y="2791165"/>
              <a:ext cx="737280" cy="74880"/>
            </p14:xfrm>
          </p:contentPart>
        </mc:Choice>
        <mc:Fallback>
          <p:pic>
            <p:nvPicPr>
              <p:cNvPr id="76" name="Input penna 75">
                <a:extLst>
                  <a:ext uri="{FF2B5EF4-FFF2-40B4-BE49-F238E27FC236}">
                    <a16:creationId xmlns:a16="http://schemas.microsoft.com/office/drawing/2014/main" id="{C1793D5B-236E-9E9A-2254-24722829E0BD}"/>
                  </a:ext>
                </a:extLst>
              </p:cNvPr>
              <p:cNvPicPr/>
              <p:nvPr/>
            </p:nvPicPr>
            <p:blipFill>
              <a:blip r:embed="rId95"/>
              <a:stretch>
                <a:fillRect/>
              </a:stretch>
            </p:blipFill>
            <p:spPr>
              <a:xfrm>
                <a:off x="4850447" y="2775759"/>
                <a:ext cx="767880" cy="105334"/>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8" name="Input penna 77">
                <a:extLst>
                  <a:ext uri="{FF2B5EF4-FFF2-40B4-BE49-F238E27FC236}">
                    <a16:creationId xmlns:a16="http://schemas.microsoft.com/office/drawing/2014/main" id="{B98E8E18-F00E-CCB3-0F21-948777D8BEA6}"/>
                  </a:ext>
                </a:extLst>
              </p14:cNvPr>
              <p14:cNvContentPartPr/>
              <p14:nvPr/>
            </p14:nvContentPartPr>
            <p14:xfrm>
              <a:off x="3794927" y="3486685"/>
              <a:ext cx="70200" cy="37440"/>
            </p14:xfrm>
          </p:contentPart>
        </mc:Choice>
        <mc:Fallback>
          <p:pic>
            <p:nvPicPr>
              <p:cNvPr id="78" name="Input penna 77">
                <a:extLst>
                  <a:ext uri="{FF2B5EF4-FFF2-40B4-BE49-F238E27FC236}">
                    <a16:creationId xmlns:a16="http://schemas.microsoft.com/office/drawing/2014/main" id="{B98E8E18-F00E-CCB3-0F21-948777D8BEA6}"/>
                  </a:ext>
                </a:extLst>
              </p:cNvPr>
              <p:cNvPicPr/>
              <p:nvPr/>
            </p:nvPicPr>
            <p:blipFill>
              <a:blip r:embed="rId97"/>
              <a:stretch>
                <a:fillRect/>
              </a:stretch>
            </p:blipFill>
            <p:spPr>
              <a:xfrm>
                <a:off x="3779367" y="3471352"/>
                <a:ext cx="100958" cy="67749"/>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9" name="Input penna 78">
                <a:extLst>
                  <a:ext uri="{FF2B5EF4-FFF2-40B4-BE49-F238E27FC236}">
                    <a16:creationId xmlns:a16="http://schemas.microsoft.com/office/drawing/2014/main" id="{08A89DAF-16D2-8274-8EFA-B3AA90F5A8FD}"/>
                  </a:ext>
                </a:extLst>
              </p14:cNvPr>
              <p14:cNvContentPartPr/>
              <p14:nvPr/>
            </p14:nvContentPartPr>
            <p14:xfrm>
              <a:off x="3810767" y="3468325"/>
              <a:ext cx="75600" cy="54360"/>
            </p14:xfrm>
          </p:contentPart>
        </mc:Choice>
        <mc:Fallback>
          <p:pic>
            <p:nvPicPr>
              <p:cNvPr id="79" name="Input penna 78">
                <a:extLst>
                  <a:ext uri="{FF2B5EF4-FFF2-40B4-BE49-F238E27FC236}">
                    <a16:creationId xmlns:a16="http://schemas.microsoft.com/office/drawing/2014/main" id="{08A89DAF-16D2-8274-8EFA-B3AA90F5A8FD}"/>
                  </a:ext>
                </a:extLst>
              </p:cNvPr>
              <p:cNvPicPr/>
              <p:nvPr/>
            </p:nvPicPr>
            <p:blipFill>
              <a:blip r:embed="rId99"/>
              <a:stretch>
                <a:fillRect/>
              </a:stretch>
            </p:blipFill>
            <p:spPr>
              <a:xfrm>
                <a:off x="3795287" y="3452845"/>
                <a:ext cx="10620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80" name="Input penna 79">
                <a:extLst>
                  <a:ext uri="{FF2B5EF4-FFF2-40B4-BE49-F238E27FC236}">
                    <a16:creationId xmlns:a16="http://schemas.microsoft.com/office/drawing/2014/main" id="{A04DDD81-7257-73A7-A624-C2D4F111CA39}"/>
                  </a:ext>
                </a:extLst>
              </p14:cNvPr>
              <p14:cNvContentPartPr/>
              <p14:nvPr/>
            </p14:nvContentPartPr>
            <p14:xfrm>
              <a:off x="3854687" y="2959285"/>
              <a:ext cx="1563480" cy="571320"/>
            </p14:xfrm>
          </p:contentPart>
        </mc:Choice>
        <mc:Fallback>
          <p:pic>
            <p:nvPicPr>
              <p:cNvPr id="80" name="Input penna 79">
                <a:extLst>
                  <a:ext uri="{FF2B5EF4-FFF2-40B4-BE49-F238E27FC236}">
                    <a16:creationId xmlns:a16="http://schemas.microsoft.com/office/drawing/2014/main" id="{A04DDD81-7257-73A7-A624-C2D4F111CA39}"/>
                  </a:ext>
                </a:extLst>
              </p:cNvPr>
              <p:cNvPicPr/>
              <p:nvPr/>
            </p:nvPicPr>
            <p:blipFill>
              <a:blip r:embed="rId101"/>
              <a:stretch>
                <a:fillRect/>
              </a:stretch>
            </p:blipFill>
            <p:spPr>
              <a:xfrm>
                <a:off x="3839207" y="2943805"/>
                <a:ext cx="1594080" cy="6019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81" name="Input penna 80">
                <a:extLst>
                  <a:ext uri="{FF2B5EF4-FFF2-40B4-BE49-F238E27FC236}">
                    <a16:creationId xmlns:a16="http://schemas.microsoft.com/office/drawing/2014/main" id="{D77FAC1F-3B1D-EE40-D57D-C822BD3B08C5}"/>
                  </a:ext>
                </a:extLst>
              </p14:cNvPr>
              <p14:cNvContentPartPr/>
              <p14:nvPr/>
            </p14:nvContentPartPr>
            <p14:xfrm>
              <a:off x="5486207" y="2924365"/>
              <a:ext cx="23040" cy="9000"/>
            </p14:xfrm>
          </p:contentPart>
        </mc:Choice>
        <mc:Fallback>
          <p:pic>
            <p:nvPicPr>
              <p:cNvPr id="81" name="Input penna 80">
                <a:extLst>
                  <a:ext uri="{FF2B5EF4-FFF2-40B4-BE49-F238E27FC236}">
                    <a16:creationId xmlns:a16="http://schemas.microsoft.com/office/drawing/2014/main" id="{D77FAC1F-3B1D-EE40-D57D-C822BD3B08C5}"/>
                  </a:ext>
                </a:extLst>
              </p:cNvPr>
              <p:cNvPicPr/>
              <p:nvPr/>
            </p:nvPicPr>
            <p:blipFill>
              <a:blip r:embed="rId103"/>
              <a:stretch>
                <a:fillRect/>
              </a:stretch>
            </p:blipFill>
            <p:spPr>
              <a:xfrm>
                <a:off x="5470727" y="2908885"/>
                <a:ext cx="5364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83" name="Input penna 82">
                <a:extLst>
                  <a:ext uri="{FF2B5EF4-FFF2-40B4-BE49-F238E27FC236}">
                    <a16:creationId xmlns:a16="http://schemas.microsoft.com/office/drawing/2014/main" id="{26D65B86-7961-1096-4B75-F600FA60B96F}"/>
                  </a:ext>
                </a:extLst>
              </p14:cNvPr>
              <p14:cNvContentPartPr/>
              <p14:nvPr/>
            </p14:nvContentPartPr>
            <p14:xfrm>
              <a:off x="4753967" y="2780725"/>
              <a:ext cx="9000" cy="15480"/>
            </p14:xfrm>
          </p:contentPart>
        </mc:Choice>
        <mc:Fallback>
          <p:pic>
            <p:nvPicPr>
              <p:cNvPr id="83" name="Input penna 82">
                <a:extLst>
                  <a:ext uri="{FF2B5EF4-FFF2-40B4-BE49-F238E27FC236}">
                    <a16:creationId xmlns:a16="http://schemas.microsoft.com/office/drawing/2014/main" id="{26D65B86-7961-1096-4B75-F600FA60B96F}"/>
                  </a:ext>
                </a:extLst>
              </p:cNvPr>
              <p:cNvPicPr/>
              <p:nvPr/>
            </p:nvPicPr>
            <p:blipFill>
              <a:blip r:embed="rId105"/>
              <a:stretch>
                <a:fillRect/>
              </a:stretch>
            </p:blipFill>
            <p:spPr>
              <a:xfrm>
                <a:off x="4738487" y="2765245"/>
                <a:ext cx="39600" cy="4608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84" name="Input penna 83">
                <a:extLst>
                  <a:ext uri="{FF2B5EF4-FFF2-40B4-BE49-F238E27FC236}">
                    <a16:creationId xmlns:a16="http://schemas.microsoft.com/office/drawing/2014/main" id="{82E0A532-9726-AA2A-ED8D-7EEB1FF3537B}"/>
                  </a:ext>
                </a:extLst>
              </p14:cNvPr>
              <p14:cNvContentPartPr/>
              <p14:nvPr/>
            </p14:nvContentPartPr>
            <p14:xfrm>
              <a:off x="4730927" y="2780725"/>
              <a:ext cx="58320" cy="784800"/>
            </p14:xfrm>
          </p:contentPart>
        </mc:Choice>
        <mc:Fallback>
          <p:pic>
            <p:nvPicPr>
              <p:cNvPr id="84" name="Input penna 83">
                <a:extLst>
                  <a:ext uri="{FF2B5EF4-FFF2-40B4-BE49-F238E27FC236}">
                    <a16:creationId xmlns:a16="http://schemas.microsoft.com/office/drawing/2014/main" id="{82E0A532-9726-AA2A-ED8D-7EEB1FF3537B}"/>
                  </a:ext>
                </a:extLst>
              </p:cNvPr>
              <p:cNvPicPr/>
              <p:nvPr/>
            </p:nvPicPr>
            <p:blipFill>
              <a:blip r:embed="rId107"/>
              <a:stretch>
                <a:fillRect/>
              </a:stretch>
            </p:blipFill>
            <p:spPr>
              <a:xfrm>
                <a:off x="4715447" y="2765238"/>
                <a:ext cx="88920" cy="815414"/>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85" name="Input penna 84">
                <a:extLst>
                  <a:ext uri="{FF2B5EF4-FFF2-40B4-BE49-F238E27FC236}">
                    <a16:creationId xmlns:a16="http://schemas.microsoft.com/office/drawing/2014/main" id="{36FFD0E5-0EE8-9F0E-F449-76B64C7E1899}"/>
                  </a:ext>
                </a:extLst>
              </p14:cNvPr>
              <p14:cNvContentPartPr/>
              <p14:nvPr/>
            </p14:nvContentPartPr>
            <p14:xfrm>
              <a:off x="4672247" y="2802325"/>
              <a:ext cx="66240" cy="735480"/>
            </p14:xfrm>
          </p:contentPart>
        </mc:Choice>
        <mc:Fallback>
          <p:pic>
            <p:nvPicPr>
              <p:cNvPr id="85" name="Input penna 84">
                <a:extLst>
                  <a:ext uri="{FF2B5EF4-FFF2-40B4-BE49-F238E27FC236}">
                    <a16:creationId xmlns:a16="http://schemas.microsoft.com/office/drawing/2014/main" id="{36FFD0E5-0EE8-9F0E-F449-76B64C7E1899}"/>
                  </a:ext>
                </a:extLst>
              </p:cNvPr>
              <p:cNvPicPr/>
              <p:nvPr/>
            </p:nvPicPr>
            <p:blipFill>
              <a:blip r:embed="rId109"/>
              <a:stretch>
                <a:fillRect/>
              </a:stretch>
            </p:blipFill>
            <p:spPr>
              <a:xfrm>
                <a:off x="4656767" y="2786845"/>
                <a:ext cx="96840" cy="76608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87" name="Input penna 86">
                <a:extLst>
                  <a:ext uri="{FF2B5EF4-FFF2-40B4-BE49-F238E27FC236}">
                    <a16:creationId xmlns:a16="http://schemas.microsoft.com/office/drawing/2014/main" id="{6FF4D4E0-74C4-50A8-BDD1-AE65A68E532C}"/>
                  </a:ext>
                </a:extLst>
              </p14:cNvPr>
              <p14:cNvContentPartPr/>
              <p14:nvPr/>
            </p14:nvContentPartPr>
            <p14:xfrm>
              <a:off x="4660367" y="2839405"/>
              <a:ext cx="192600" cy="707760"/>
            </p14:xfrm>
          </p:contentPart>
        </mc:Choice>
        <mc:Fallback>
          <p:pic>
            <p:nvPicPr>
              <p:cNvPr id="87" name="Input penna 86">
                <a:extLst>
                  <a:ext uri="{FF2B5EF4-FFF2-40B4-BE49-F238E27FC236}">
                    <a16:creationId xmlns:a16="http://schemas.microsoft.com/office/drawing/2014/main" id="{6FF4D4E0-74C4-50A8-BDD1-AE65A68E532C}"/>
                  </a:ext>
                </a:extLst>
              </p:cNvPr>
              <p:cNvPicPr/>
              <p:nvPr/>
            </p:nvPicPr>
            <p:blipFill>
              <a:blip r:embed="rId111"/>
              <a:stretch>
                <a:fillRect/>
              </a:stretch>
            </p:blipFill>
            <p:spPr>
              <a:xfrm>
                <a:off x="4644887" y="2823925"/>
                <a:ext cx="223200" cy="73836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149" name="Input penna 148">
                <a:extLst>
                  <a:ext uri="{FF2B5EF4-FFF2-40B4-BE49-F238E27FC236}">
                    <a16:creationId xmlns:a16="http://schemas.microsoft.com/office/drawing/2014/main" id="{93E49561-080A-1ADD-28D4-8E2A5DF2A71D}"/>
                  </a:ext>
                </a:extLst>
              </p14:cNvPr>
              <p14:cNvContentPartPr/>
              <p14:nvPr/>
            </p14:nvContentPartPr>
            <p14:xfrm>
              <a:off x="3867287" y="2883325"/>
              <a:ext cx="7200" cy="1440"/>
            </p14:xfrm>
          </p:contentPart>
        </mc:Choice>
        <mc:Fallback>
          <p:pic>
            <p:nvPicPr>
              <p:cNvPr id="149" name="Input penna 148">
                <a:extLst>
                  <a:ext uri="{FF2B5EF4-FFF2-40B4-BE49-F238E27FC236}">
                    <a16:creationId xmlns:a16="http://schemas.microsoft.com/office/drawing/2014/main" id="{93E49561-080A-1ADD-28D4-8E2A5DF2A71D}"/>
                  </a:ext>
                </a:extLst>
              </p:cNvPr>
              <p:cNvPicPr/>
              <p:nvPr/>
            </p:nvPicPr>
            <p:blipFill>
              <a:blip r:embed="rId113"/>
              <a:stretch>
                <a:fillRect/>
              </a:stretch>
            </p:blipFill>
            <p:spPr>
              <a:xfrm>
                <a:off x="3852544" y="2867845"/>
                <a:ext cx="36343"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150" name="Input penna 149">
                <a:extLst>
                  <a:ext uri="{FF2B5EF4-FFF2-40B4-BE49-F238E27FC236}">
                    <a16:creationId xmlns:a16="http://schemas.microsoft.com/office/drawing/2014/main" id="{35B69FF5-32D5-5D62-489E-C98764263B5C}"/>
                  </a:ext>
                </a:extLst>
              </p14:cNvPr>
              <p14:cNvContentPartPr/>
              <p14:nvPr/>
            </p14:nvContentPartPr>
            <p14:xfrm>
              <a:off x="3721127" y="2981605"/>
              <a:ext cx="209880" cy="132120"/>
            </p14:xfrm>
          </p:contentPart>
        </mc:Choice>
        <mc:Fallback>
          <p:pic>
            <p:nvPicPr>
              <p:cNvPr id="150" name="Input penna 149">
                <a:extLst>
                  <a:ext uri="{FF2B5EF4-FFF2-40B4-BE49-F238E27FC236}">
                    <a16:creationId xmlns:a16="http://schemas.microsoft.com/office/drawing/2014/main" id="{35B69FF5-32D5-5D62-489E-C98764263B5C}"/>
                  </a:ext>
                </a:extLst>
              </p:cNvPr>
              <p:cNvPicPr/>
              <p:nvPr/>
            </p:nvPicPr>
            <p:blipFill>
              <a:blip r:embed="rId115"/>
              <a:stretch>
                <a:fillRect/>
              </a:stretch>
            </p:blipFill>
            <p:spPr>
              <a:xfrm>
                <a:off x="3705647" y="2966125"/>
                <a:ext cx="24048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116">
            <p14:nvContentPartPr>
              <p14:cNvPr id="151" name="Input penna 150">
                <a:extLst>
                  <a:ext uri="{FF2B5EF4-FFF2-40B4-BE49-F238E27FC236}">
                    <a16:creationId xmlns:a16="http://schemas.microsoft.com/office/drawing/2014/main" id="{5F07D7A9-88A7-2913-0AAB-7259029D96B4}"/>
                  </a:ext>
                </a:extLst>
              </p14:cNvPr>
              <p14:cNvContentPartPr/>
              <p14:nvPr/>
            </p14:nvContentPartPr>
            <p14:xfrm>
              <a:off x="3628967" y="3157645"/>
              <a:ext cx="232200" cy="199800"/>
            </p14:xfrm>
          </p:contentPart>
        </mc:Choice>
        <mc:Fallback>
          <p:pic>
            <p:nvPicPr>
              <p:cNvPr id="151" name="Input penna 150">
                <a:extLst>
                  <a:ext uri="{FF2B5EF4-FFF2-40B4-BE49-F238E27FC236}">
                    <a16:creationId xmlns:a16="http://schemas.microsoft.com/office/drawing/2014/main" id="{5F07D7A9-88A7-2913-0AAB-7259029D96B4}"/>
                  </a:ext>
                </a:extLst>
              </p:cNvPr>
              <p:cNvPicPr/>
              <p:nvPr/>
            </p:nvPicPr>
            <p:blipFill>
              <a:blip r:embed="rId117"/>
              <a:stretch>
                <a:fillRect/>
              </a:stretch>
            </p:blipFill>
            <p:spPr>
              <a:xfrm>
                <a:off x="3613487" y="3142165"/>
                <a:ext cx="262800" cy="230400"/>
              </a:xfrm>
              <a:prstGeom prst="rect">
                <a:avLst/>
              </a:prstGeom>
            </p:spPr>
          </p:pic>
        </mc:Fallback>
      </mc:AlternateContent>
      <mc:AlternateContent xmlns:mc="http://schemas.openxmlformats.org/markup-compatibility/2006">
        <mc:Choice xmlns:p14="http://schemas.microsoft.com/office/powerpoint/2010/main" Requires="p14">
          <p:contentPart p14:bwMode="auto" r:id="rId118">
            <p14:nvContentPartPr>
              <p14:cNvPr id="152" name="Input penna 151">
                <a:extLst>
                  <a:ext uri="{FF2B5EF4-FFF2-40B4-BE49-F238E27FC236}">
                    <a16:creationId xmlns:a16="http://schemas.microsoft.com/office/drawing/2014/main" id="{D7B3CA1B-40D6-7231-3EFE-1D06220F187F}"/>
                  </a:ext>
                </a:extLst>
              </p14:cNvPr>
              <p14:cNvContentPartPr/>
              <p14:nvPr/>
            </p14:nvContentPartPr>
            <p14:xfrm>
              <a:off x="3694127" y="3258445"/>
              <a:ext cx="76680" cy="42480"/>
            </p14:xfrm>
          </p:contentPart>
        </mc:Choice>
        <mc:Fallback>
          <p:pic>
            <p:nvPicPr>
              <p:cNvPr id="152" name="Input penna 151">
                <a:extLst>
                  <a:ext uri="{FF2B5EF4-FFF2-40B4-BE49-F238E27FC236}">
                    <a16:creationId xmlns:a16="http://schemas.microsoft.com/office/drawing/2014/main" id="{D7B3CA1B-40D6-7231-3EFE-1D06220F187F}"/>
                  </a:ext>
                </a:extLst>
              </p:cNvPr>
              <p:cNvPicPr/>
              <p:nvPr/>
            </p:nvPicPr>
            <p:blipFill>
              <a:blip r:embed="rId119"/>
              <a:stretch>
                <a:fillRect/>
              </a:stretch>
            </p:blipFill>
            <p:spPr>
              <a:xfrm>
                <a:off x="3678647" y="3242965"/>
                <a:ext cx="10728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120">
            <p14:nvContentPartPr>
              <p14:cNvPr id="153" name="Input penna 152">
                <a:extLst>
                  <a:ext uri="{FF2B5EF4-FFF2-40B4-BE49-F238E27FC236}">
                    <a16:creationId xmlns:a16="http://schemas.microsoft.com/office/drawing/2014/main" id="{AE011750-36C8-21FB-268E-FEEFB4C22D46}"/>
                  </a:ext>
                </a:extLst>
              </p14:cNvPr>
              <p14:cNvContentPartPr/>
              <p14:nvPr/>
            </p14:nvContentPartPr>
            <p14:xfrm>
              <a:off x="4023527" y="2677045"/>
              <a:ext cx="185400" cy="167760"/>
            </p14:xfrm>
          </p:contentPart>
        </mc:Choice>
        <mc:Fallback>
          <p:pic>
            <p:nvPicPr>
              <p:cNvPr id="153" name="Input penna 152">
                <a:extLst>
                  <a:ext uri="{FF2B5EF4-FFF2-40B4-BE49-F238E27FC236}">
                    <a16:creationId xmlns:a16="http://schemas.microsoft.com/office/drawing/2014/main" id="{AE011750-36C8-21FB-268E-FEEFB4C22D46}"/>
                  </a:ext>
                </a:extLst>
              </p:cNvPr>
              <p:cNvPicPr/>
              <p:nvPr/>
            </p:nvPicPr>
            <p:blipFill>
              <a:blip r:embed="rId121"/>
              <a:stretch>
                <a:fillRect/>
              </a:stretch>
            </p:blipFill>
            <p:spPr>
              <a:xfrm>
                <a:off x="4008047" y="2661565"/>
                <a:ext cx="216000" cy="198360"/>
              </a:xfrm>
              <a:prstGeom prst="rect">
                <a:avLst/>
              </a:prstGeom>
            </p:spPr>
          </p:pic>
        </mc:Fallback>
      </mc:AlternateContent>
      <mc:AlternateContent xmlns:mc="http://schemas.openxmlformats.org/markup-compatibility/2006">
        <mc:Choice xmlns:p14="http://schemas.microsoft.com/office/powerpoint/2010/main" Requires="p14">
          <p:contentPart p14:bwMode="auto" r:id="rId122">
            <p14:nvContentPartPr>
              <p14:cNvPr id="154" name="Input penna 153">
                <a:extLst>
                  <a:ext uri="{FF2B5EF4-FFF2-40B4-BE49-F238E27FC236}">
                    <a16:creationId xmlns:a16="http://schemas.microsoft.com/office/drawing/2014/main" id="{17E2BA24-8ED6-DAFA-88D3-2752187DD19B}"/>
                  </a:ext>
                </a:extLst>
              </p14:cNvPr>
              <p14:cNvContentPartPr/>
              <p14:nvPr/>
            </p14:nvContentPartPr>
            <p14:xfrm>
              <a:off x="4226927" y="2733205"/>
              <a:ext cx="177480" cy="132120"/>
            </p14:xfrm>
          </p:contentPart>
        </mc:Choice>
        <mc:Fallback>
          <p:pic>
            <p:nvPicPr>
              <p:cNvPr id="154" name="Input penna 153">
                <a:extLst>
                  <a:ext uri="{FF2B5EF4-FFF2-40B4-BE49-F238E27FC236}">
                    <a16:creationId xmlns:a16="http://schemas.microsoft.com/office/drawing/2014/main" id="{17E2BA24-8ED6-DAFA-88D3-2752187DD19B}"/>
                  </a:ext>
                </a:extLst>
              </p:cNvPr>
              <p:cNvPicPr/>
              <p:nvPr/>
            </p:nvPicPr>
            <p:blipFill>
              <a:blip r:embed="rId123"/>
              <a:stretch>
                <a:fillRect/>
              </a:stretch>
            </p:blipFill>
            <p:spPr>
              <a:xfrm>
                <a:off x="4211447" y="2717725"/>
                <a:ext cx="20808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156" name="Input penna 155">
                <a:extLst>
                  <a:ext uri="{FF2B5EF4-FFF2-40B4-BE49-F238E27FC236}">
                    <a16:creationId xmlns:a16="http://schemas.microsoft.com/office/drawing/2014/main" id="{466B7C23-4D0A-5A73-6562-3649A618B9F4}"/>
                  </a:ext>
                </a:extLst>
              </p14:cNvPr>
              <p14:cNvContentPartPr/>
              <p14:nvPr/>
            </p14:nvContentPartPr>
            <p14:xfrm>
              <a:off x="3797447" y="2835445"/>
              <a:ext cx="906840" cy="671400"/>
            </p14:xfrm>
          </p:contentPart>
        </mc:Choice>
        <mc:Fallback>
          <p:pic>
            <p:nvPicPr>
              <p:cNvPr id="156" name="Input penna 155">
                <a:extLst>
                  <a:ext uri="{FF2B5EF4-FFF2-40B4-BE49-F238E27FC236}">
                    <a16:creationId xmlns:a16="http://schemas.microsoft.com/office/drawing/2014/main" id="{466B7C23-4D0A-5A73-6562-3649A618B9F4}"/>
                  </a:ext>
                </a:extLst>
              </p:cNvPr>
              <p:cNvPicPr/>
              <p:nvPr/>
            </p:nvPicPr>
            <p:blipFill>
              <a:blip r:embed="rId125"/>
              <a:stretch>
                <a:fillRect/>
              </a:stretch>
            </p:blipFill>
            <p:spPr>
              <a:xfrm>
                <a:off x="3781967" y="2819965"/>
                <a:ext cx="937440" cy="70200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157" name="Input penna 156">
                <a:extLst>
                  <a:ext uri="{FF2B5EF4-FFF2-40B4-BE49-F238E27FC236}">
                    <a16:creationId xmlns:a16="http://schemas.microsoft.com/office/drawing/2014/main" id="{A41A521C-93E9-A4AA-4670-3661910C3CC4}"/>
                  </a:ext>
                </a:extLst>
              </p14:cNvPr>
              <p14:cNvContentPartPr/>
              <p14:nvPr/>
            </p14:nvContentPartPr>
            <p14:xfrm>
              <a:off x="4653887" y="2864965"/>
              <a:ext cx="419400" cy="65520"/>
            </p14:xfrm>
          </p:contentPart>
        </mc:Choice>
        <mc:Fallback>
          <p:pic>
            <p:nvPicPr>
              <p:cNvPr id="157" name="Input penna 156">
                <a:extLst>
                  <a:ext uri="{FF2B5EF4-FFF2-40B4-BE49-F238E27FC236}">
                    <a16:creationId xmlns:a16="http://schemas.microsoft.com/office/drawing/2014/main" id="{A41A521C-93E9-A4AA-4670-3661910C3CC4}"/>
                  </a:ext>
                </a:extLst>
              </p:cNvPr>
              <p:cNvPicPr/>
              <p:nvPr/>
            </p:nvPicPr>
            <p:blipFill>
              <a:blip r:embed="rId127"/>
              <a:stretch>
                <a:fillRect/>
              </a:stretch>
            </p:blipFill>
            <p:spPr>
              <a:xfrm>
                <a:off x="4638407" y="2849485"/>
                <a:ext cx="450000" cy="961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158" name="Input penna 157">
                <a:extLst>
                  <a:ext uri="{FF2B5EF4-FFF2-40B4-BE49-F238E27FC236}">
                    <a16:creationId xmlns:a16="http://schemas.microsoft.com/office/drawing/2014/main" id="{7F15B20B-6584-F723-99FE-F3E93CF6C487}"/>
                  </a:ext>
                </a:extLst>
              </p14:cNvPr>
              <p14:cNvContentPartPr/>
              <p14:nvPr/>
            </p14:nvContentPartPr>
            <p14:xfrm>
              <a:off x="5222327" y="2931565"/>
              <a:ext cx="48600" cy="42480"/>
            </p14:xfrm>
          </p:contentPart>
        </mc:Choice>
        <mc:Fallback>
          <p:pic>
            <p:nvPicPr>
              <p:cNvPr id="158" name="Input penna 157">
                <a:extLst>
                  <a:ext uri="{FF2B5EF4-FFF2-40B4-BE49-F238E27FC236}">
                    <a16:creationId xmlns:a16="http://schemas.microsoft.com/office/drawing/2014/main" id="{7F15B20B-6584-F723-99FE-F3E93CF6C487}"/>
                  </a:ext>
                </a:extLst>
              </p:cNvPr>
              <p:cNvPicPr/>
              <p:nvPr/>
            </p:nvPicPr>
            <p:blipFill>
              <a:blip r:embed="rId129"/>
              <a:stretch>
                <a:fillRect/>
              </a:stretch>
            </p:blipFill>
            <p:spPr>
              <a:xfrm>
                <a:off x="5206847" y="2916215"/>
                <a:ext cx="79200" cy="72823"/>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160" name="Input penna 159">
                <a:extLst>
                  <a:ext uri="{FF2B5EF4-FFF2-40B4-BE49-F238E27FC236}">
                    <a16:creationId xmlns:a16="http://schemas.microsoft.com/office/drawing/2014/main" id="{5A96AFE5-4378-ED9C-B66B-F2DF8806D2A6}"/>
                  </a:ext>
                </a:extLst>
              </p14:cNvPr>
              <p14:cNvContentPartPr/>
              <p14:nvPr/>
            </p14:nvContentPartPr>
            <p14:xfrm>
              <a:off x="815207" y="2655085"/>
              <a:ext cx="902520" cy="815040"/>
            </p14:xfrm>
          </p:contentPart>
        </mc:Choice>
        <mc:Fallback>
          <p:pic>
            <p:nvPicPr>
              <p:cNvPr id="160" name="Input penna 159">
                <a:extLst>
                  <a:ext uri="{FF2B5EF4-FFF2-40B4-BE49-F238E27FC236}">
                    <a16:creationId xmlns:a16="http://schemas.microsoft.com/office/drawing/2014/main" id="{5A96AFE5-4378-ED9C-B66B-F2DF8806D2A6}"/>
                  </a:ext>
                </a:extLst>
              </p:cNvPr>
              <p:cNvPicPr/>
              <p:nvPr/>
            </p:nvPicPr>
            <p:blipFill>
              <a:blip r:embed="rId131"/>
              <a:stretch>
                <a:fillRect/>
              </a:stretch>
            </p:blipFill>
            <p:spPr>
              <a:xfrm>
                <a:off x="799727" y="2639605"/>
                <a:ext cx="933120" cy="84564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162" name="Input penna 161">
                <a:extLst>
                  <a:ext uri="{FF2B5EF4-FFF2-40B4-BE49-F238E27FC236}">
                    <a16:creationId xmlns:a16="http://schemas.microsoft.com/office/drawing/2014/main" id="{F1613E91-2FE6-E43F-33C1-AE128D26E675}"/>
                  </a:ext>
                </a:extLst>
              </p14:cNvPr>
              <p14:cNvContentPartPr/>
              <p14:nvPr/>
            </p14:nvContentPartPr>
            <p14:xfrm>
              <a:off x="2074847" y="2786485"/>
              <a:ext cx="1261800" cy="564120"/>
            </p14:xfrm>
          </p:contentPart>
        </mc:Choice>
        <mc:Fallback>
          <p:pic>
            <p:nvPicPr>
              <p:cNvPr id="162" name="Input penna 161">
                <a:extLst>
                  <a:ext uri="{FF2B5EF4-FFF2-40B4-BE49-F238E27FC236}">
                    <a16:creationId xmlns:a16="http://schemas.microsoft.com/office/drawing/2014/main" id="{F1613E91-2FE6-E43F-33C1-AE128D26E675}"/>
                  </a:ext>
                </a:extLst>
              </p:cNvPr>
              <p:cNvPicPr/>
              <p:nvPr/>
            </p:nvPicPr>
            <p:blipFill>
              <a:blip r:embed="rId133"/>
              <a:stretch>
                <a:fillRect/>
              </a:stretch>
            </p:blipFill>
            <p:spPr>
              <a:xfrm>
                <a:off x="2059367" y="2771005"/>
                <a:ext cx="1292400" cy="59472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164" name="Input penna 163">
                <a:extLst>
                  <a:ext uri="{FF2B5EF4-FFF2-40B4-BE49-F238E27FC236}">
                    <a16:creationId xmlns:a16="http://schemas.microsoft.com/office/drawing/2014/main" id="{0FE56348-6082-AAEB-7DBC-5412BD7BE120}"/>
                  </a:ext>
                </a:extLst>
              </p14:cNvPr>
              <p14:cNvContentPartPr/>
              <p14:nvPr/>
            </p14:nvContentPartPr>
            <p14:xfrm>
              <a:off x="3893207" y="2913205"/>
              <a:ext cx="1656720" cy="565200"/>
            </p14:xfrm>
          </p:contentPart>
        </mc:Choice>
        <mc:Fallback>
          <p:pic>
            <p:nvPicPr>
              <p:cNvPr id="164" name="Input penna 163">
                <a:extLst>
                  <a:ext uri="{FF2B5EF4-FFF2-40B4-BE49-F238E27FC236}">
                    <a16:creationId xmlns:a16="http://schemas.microsoft.com/office/drawing/2014/main" id="{0FE56348-6082-AAEB-7DBC-5412BD7BE120}"/>
                  </a:ext>
                </a:extLst>
              </p:cNvPr>
              <p:cNvPicPr/>
              <p:nvPr/>
            </p:nvPicPr>
            <p:blipFill>
              <a:blip r:embed="rId135"/>
              <a:stretch>
                <a:fillRect/>
              </a:stretch>
            </p:blipFill>
            <p:spPr>
              <a:xfrm>
                <a:off x="3877727" y="2897725"/>
                <a:ext cx="1687320" cy="59580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166" name="Input penna 165">
                <a:extLst>
                  <a:ext uri="{FF2B5EF4-FFF2-40B4-BE49-F238E27FC236}">
                    <a16:creationId xmlns:a16="http://schemas.microsoft.com/office/drawing/2014/main" id="{8F1D621C-F357-84DC-69B7-C28EEAC33CED}"/>
                  </a:ext>
                </a:extLst>
              </p14:cNvPr>
              <p14:cNvContentPartPr/>
              <p14:nvPr/>
            </p14:nvContentPartPr>
            <p14:xfrm>
              <a:off x="5894087" y="3067285"/>
              <a:ext cx="2589120" cy="675360"/>
            </p14:xfrm>
          </p:contentPart>
        </mc:Choice>
        <mc:Fallback>
          <p:pic>
            <p:nvPicPr>
              <p:cNvPr id="166" name="Input penna 165">
                <a:extLst>
                  <a:ext uri="{FF2B5EF4-FFF2-40B4-BE49-F238E27FC236}">
                    <a16:creationId xmlns:a16="http://schemas.microsoft.com/office/drawing/2014/main" id="{8F1D621C-F357-84DC-69B7-C28EEAC33CED}"/>
                  </a:ext>
                </a:extLst>
              </p:cNvPr>
              <p:cNvPicPr/>
              <p:nvPr/>
            </p:nvPicPr>
            <p:blipFill>
              <a:blip r:embed="rId137"/>
              <a:stretch>
                <a:fillRect/>
              </a:stretch>
            </p:blipFill>
            <p:spPr>
              <a:xfrm>
                <a:off x="5878607" y="3051797"/>
                <a:ext cx="2619720" cy="705976"/>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2" name="Input penna 1">
                <a:extLst>
                  <a:ext uri="{FF2B5EF4-FFF2-40B4-BE49-F238E27FC236}">
                    <a16:creationId xmlns:a16="http://schemas.microsoft.com/office/drawing/2014/main" id="{FAFA7F16-D971-D231-02B8-2378288A9141}"/>
                  </a:ext>
                </a:extLst>
              </p14:cNvPr>
              <p14:cNvContentPartPr/>
              <p14:nvPr/>
            </p14:nvContentPartPr>
            <p14:xfrm>
              <a:off x="633047" y="2450605"/>
              <a:ext cx="130680" cy="1246680"/>
            </p14:xfrm>
          </p:contentPart>
        </mc:Choice>
        <mc:Fallback>
          <p:pic>
            <p:nvPicPr>
              <p:cNvPr id="2" name="Input penna 1">
                <a:extLst>
                  <a:ext uri="{FF2B5EF4-FFF2-40B4-BE49-F238E27FC236}">
                    <a16:creationId xmlns:a16="http://schemas.microsoft.com/office/drawing/2014/main" id="{FAFA7F16-D971-D231-02B8-2378288A9141}"/>
                  </a:ext>
                </a:extLst>
              </p:cNvPr>
              <p:cNvPicPr/>
              <p:nvPr/>
            </p:nvPicPr>
            <p:blipFill>
              <a:blip r:embed="rId139"/>
              <a:stretch>
                <a:fillRect/>
              </a:stretch>
            </p:blipFill>
            <p:spPr>
              <a:xfrm>
                <a:off x="617567" y="2435125"/>
                <a:ext cx="161280" cy="1277280"/>
              </a:xfrm>
              <a:prstGeom prst="rect">
                <a:avLst/>
              </a:prstGeom>
            </p:spPr>
          </p:pic>
        </mc:Fallback>
      </mc:AlternateContent>
      <mc:AlternateContent xmlns:mc="http://schemas.openxmlformats.org/markup-compatibility/2006">
        <mc:Choice xmlns:p14="http://schemas.microsoft.com/office/powerpoint/2010/main" Requires="p14">
          <p:contentPart p14:bwMode="auto" r:id="rId140">
            <p14:nvContentPartPr>
              <p14:cNvPr id="3" name="Input penna 2">
                <a:extLst>
                  <a:ext uri="{FF2B5EF4-FFF2-40B4-BE49-F238E27FC236}">
                    <a16:creationId xmlns:a16="http://schemas.microsoft.com/office/drawing/2014/main" id="{6A26E3D2-33DC-2729-DE9D-6511ABC52D1C}"/>
                  </a:ext>
                </a:extLst>
              </p14:cNvPr>
              <p14:cNvContentPartPr/>
              <p14:nvPr/>
            </p14:nvContentPartPr>
            <p14:xfrm>
              <a:off x="727007" y="2610805"/>
              <a:ext cx="429120" cy="92520"/>
            </p14:xfrm>
          </p:contentPart>
        </mc:Choice>
        <mc:Fallback>
          <p:pic>
            <p:nvPicPr>
              <p:cNvPr id="3" name="Input penna 2">
                <a:extLst>
                  <a:ext uri="{FF2B5EF4-FFF2-40B4-BE49-F238E27FC236}">
                    <a16:creationId xmlns:a16="http://schemas.microsoft.com/office/drawing/2014/main" id="{6A26E3D2-33DC-2729-DE9D-6511ABC52D1C}"/>
                  </a:ext>
                </a:extLst>
              </p:cNvPr>
              <p:cNvPicPr/>
              <p:nvPr/>
            </p:nvPicPr>
            <p:blipFill>
              <a:blip r:embed="rId141"/>
              <a:stretch>
                <a:fillRect/>
              </a:stretch>
            </p:blipFill>
            <p:spPr>
              <a:xfrm>
                <a:off x="711527" y="2595325"/>
                <a:ext cx="459720" cy="123120"/>
              </a:xfrm>
              <a:prstGeom prst="rect">
                <a:avLst/>
              </a:prstGeom>
            </p:spPr>
          </p:pic>
        </mc:Fallback>
      </mc:AlternateContent>
      <mc:AlternateContent xmlns:mc="http://schemas.openxmlformats.org/markup-compatibility/2006">
        <mc:Choice xmlns:p14="http://schemas.microsoft.com/office/powerpoint/2010/main" Requires="p14">
          <p:contentPart p14:bwMode="auto" r:id="rId142">
            <p14:nvContentPartPr>
              <p14:cNvPr id="4" name="Input penna 3">
                <a:extLst>
                  <a:ext uri="{FF2B5EF4-FFF2-40B4-BE49-F238E27FC236}">
                    <a16:creationId xmlns:a16="http://schemas.microsoft.com/office/drawing/2014/main" id="{B44A76DB-45FF-429F-E1B2-2F303BCEB3DF}"/>
                  </a:ext>
                </a:extLst>
              </p14:cNvPr>
              <p14:cNvContentPartPr/>
              <p14:nvPr/>
            </p14:nvContentPartPr>
            <p14:xfrm>
              <a:off x="885767" y="2648605"/>
              <a:ext cx="2520" cy="1440"/>
            </p14:xfrm>
          </p:contentPart>
        </mc:Choice>
        <mc:Fallback>
          <p:pic>
            <p:nvPicPr>
              <p:cNvPr id="4" name="Input penna 3">
                <a:extLst>
                  <a:ext uri="{FF2B5EF4-FFF2-40B4-BE49-F238E27FC236}">
                    <a16:creationId xmlns:a16="http://schemas.microsoft.com/office/drawing/2014/main" id="{B44A76DB-45FF-429F-E1B2-2F303BCEB3DF}"/>
                  </a:ext>
                </a:extLst>
              </p:cNvPr>
              <p:cNvPicPr/>
              <p:nvPr/>
            </p:nvPicPr>
            <p:blipFill>
              <a:blip r:embed="rId143"/>
              <a:stretch>
                <a:fillRect/>
              </a:stretch>
            </p:blipFill>
            <p:spPr>
              <a:xfrm>
                <a:off x="870287" y="2633125"/>
                <a:ext cx="3312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144">
            <p14:nvContentPartPr>
              <p14:cNvPr id="5" name="Input penna 4">
                <a:extLst>
                  <a:ext uri="{FF2B5EF4-FFF2-40B4-BE49-F238E27FC236}">
                    <a16:creationId xmlns:a16="http://schemas.microsoft.com/office/drawing/2014/main" id="{22BF5EEC-74CA-7A96-CFE1-231AC6179FCF}"/>
                  </a:ext>
                </a:extLst>
              </p14:cNvPr>
              <p14:cNvContentPartPr/>
              <p14:nvPr/>
            </p14:nvContentPartPr>
            <p14:xfrm>
              <a:off x="887927" y="2649685"/>
              <a:ext cx="600480" cy="52920"/>
            </p14:xfrm>
          </p:contentPart>
        </mc:Choice>
        <mc:Fallback>
          <p:pic>
            <p:nvPicPr>
              <p:cNvPr id="5" name="Input penna 4">
                <a:extLst>
                  <a:ext uri="{FF2B5EF4-FFF2-40B4-BE49-F238E27FC236}">
                    <a16:creationId xmlns:a16="http://schemas.microsoft.com/office/drawing/2014/main" id="{22BF5EEC-74CA-7A96-CFE1-231AC6179FCF}"/>
                  </a:ext>
                </a:extLst>
              </p:cNvPr>
              <p:cNvPicPr/>
              <p:nvPr/>
            </p:nvPicPr>
            <p:blipFill>
              <a:blip r:embed="rId145"/>
              <a:stretch>
                <a:fillRect/>
              </a:stretch>
            </p:blipFill>
            <p:spPr>
              <a:xfrm>
                <a:off x="872447" y="2634099"/>
                <a:ext cx="631080" cy="83730"/>
              </a:xfrm>
              <a:prstGeom prst="rect">
                <a:avLst/>
              </a:prstGeom>
            </p:spPr>
          </p:pic>
        </mc:Fallback>
      </mc:AlternateContent>
      <mc:AlternateContent xmlns:mc="http://schemas.openxmlformats.org/markup-compatibility/2006">
        <mc:Choice xmlns:p14="http://schemas.microsoft.com/office/powerpoint/2010/main" Requires="p14">
          <p:contentPart p14:bwMode="auto" r:id="rId146">
            <p14:nvContentPartPr>
              <p14:cNvPr id="6" name="Input penna 5">
                <a:extLst>
                  <a:ext uri="{FF2B5EF4-FFF2-40B4-BE49-F238E27FC236}">
                    <a16:creationId xmlns:a16="http://schemas.microsoft.com/office/drawing/2014/main" id="{6F2715DA-B0D9-5267-3C92-583BD4F1AEFB}"/>
                  </a:ext>
                </a:extLst>
              </p14:cNvPr>
              <p14:cNvContentPartPr/>
              <p14:nvPr/>
            </p14:nvContentPartPr>
            <p14:xfrm>
              <a:off x="1360967" y="2702245"/>
              <a:ext cx="5760" cy="3240"/>
            </p14:xfrm>
          </p:contentPart>
        </mc:Choice>
        <mc:Fallback>
          <p:pic>
            <p:nvPicPr>
              <p:cNvPr id="6" name="Input penna 5">
                <a:extLst>
                  <a:ext uri="{FF2B5EF4-FFF2-40B4-BE49-F238E27FC236}">
                    <a16:creationId xmlns:a16="http://schemas.microsoft.com/office/drawing/2014/main" id="{6F2715DA-B0D9-5267-3C92-583BD4F1AEFB}"/>
                  </a:ext>
                </a:extLst>
              </p:cNvPr>
              <p:cNvPicPr/>
              <p:nvPr/>
            </p:nvPicPr>
            <p:blipFill>
              <a:blip r:embed="rId147"/>
              <a:stretch>
                <a:fillRect/>
              </a:stretch>
            </p:blipFill>
            <p:spPr>
              <a:xfrm>
                <a:off x="1345487" y="2688313"/>
                <a:ext cx="36360" cy="30780"/>
              </a:xfrm>
              <a:prstGeom prst="rect">
                <a:avLst/>
              </a:prstGeom>
            </p:spPr>
          </p:pic>
        </mc:Fallback>
      </mc:AlternateContent>
      <mc:AlternateContent xmlns:mc="http://schemas.openxmlformats.org/markup-compatibility/2006">
        <mc:Choice xmlns:p14="http://schemas.microsoft.com/office/powerpoint/2010/main" Requires="p14">
          <p:contentPart p14:bwMode="auto" r:id="rId148">
            <p14:nvContentPartPr>
              <p14:cNvPr id="7" name="Input penna 6">
                <a:extLst>
                  <a:ext uri="{FF2B5EF4-FFF2-40B4-BE49-F238E27FC236}">
                    <a16:creationId xmlns:a16="http://schemas.microsoft.com/office/drawing/2014/main" id="{A2D092C9-5C81-FE21-93BB-D2A67217AA6B}"/>
                  </a:ext>
                </a:extLst>
              </p14:cNvPr>
              <p14:cNvContentPartPr/>
              <p14:nvPr/>
            </p14:nvContentPartPr>
            <p14:xfrm>
              <a:off x="1442327" y="2682445"/>
              <a:ext cx="240840" cy="867240"/>
            </p14:xfrm>
          </p:contentPart>
        </mc:Choice>
        <mc:Fallback>
          <p:pic>
            <p:nvPicPr>
              <p:cNvPr id="7" name="Input penna 6">
                <a:extLst>
                  <a:ext uri="{FF2B5EF4-FFF2-40B4-BE49-F238E27FC236}">
                    <a16:creationId xmlns:a16="http://schemas.microsoft.com/office/drawing/2014/main" id="{A2D092C9-5C81-FE21-93BB-D2A67217AA6B}"/>
                  </a:ext>
                </a:extLst>
              </p:cNvPr>
              <p:cNvPicPr/>
              <p:nvPr/>
            </p:nvPicPr>
            <p:blipFill>
              <a:blip r:embed="rId149"/>
              <a:stretch>
                <a:fillRect/>
              </a:stretch>
            </p:blipFill>
            <p:spPr>
              <a:xfrm>
                <a:off x="1426847" y="2666965"/>
                <a:ext cx="271440" cy="897840"/>
              </a:xfrm>
              <a:prstGeom prst="rect">
                <a:avLst/>
              </a:prstGeom>
            </p:spPr>
          </p:pic>
        </mc:Fallback>
      </mc:AlternateContent>
      <mc:AlternateContent xmlns:mc="http://schemas.openxmlformats.org/markup-compatibility/2006">
        <mc:Choice xmlns:p14="http://schemas.microsoft.com/office/powerpoint/2010/main" Requires="p14">
          <p:contentPart p14:bwMode="auto" r:id="rId150">
            <p14:nvContentPartPr>
              <p14:cNvPr id="9" name="Input penna 8">
                <a:extLst>
                  <a:ext uri="{FF2B5EF4-FFF2-40B4-BE49-F238E27FC236}">
                    <a16:creationId xmlns:a16="http://schemas.microsoft.com/office/drawing/2014/main" id="{8A6AC236-6EBB-6772-CAB3-94DDACBB4B82}"/>
                  </a:ext>
                </a:extLst>
              </p14:cNvPr>
              <p14:cNvContentPartPr/>
              <p14:nvPr/>
            </p14:nvContentPartPr>
            <p14:xfrm>
              <a:off x="789647" y="3477685"/>
              <a:ext cx="827640" cy="142200"/>
            </p14:xfrm>
          </p:contentPart>
        </mc:Choice>
        <mc:Fallback>
          <p:pic>
            <p:nvPicPr>
              <p:cNvPr id="9" name="Input penna 8">
                <a:extLst>
                  <a:ext uri="{FF2B5EF4-FFF2-40B4-BE49-F238E27FC236}">
                    <a16:creationId xmlns:a16="http://schemas.microsoft.com/office/drawing/2014/main" id="{8A6AC236-6EBB-6772-CAB3-94DDACBB4B82}"/>
                  </a:ext>
                </a:extLst>
              </p:cNvPr>
              <p:cNvPicPr/>
              <p:nvPr/>
            </p:nvPicPr>
            <p:blipFill>
              <a:blip r:embed="rId151"/>
              <a:stretch>
                <a:fillRect/>
              </a:stretch>
            </p:blipFill>
            <p:spPr>
              <a:xfrm>
                <a:off x="774167" y="3462205"/>
                <a:ext cx="858240" cy="172800"/>
              </a:xfrm>
              <a:prstGeom prst="rect">
                <a:avLst/>
              </a:prstGeom>
            </p:spPr>
          </p:pic>
        </mc:Fallback>
      </mc:AlternateContent>
      <mc:AlternateContent xmlns:mc="http://schemas.openxmlformats.org/markup-compatibility/2006">
        <mc:Choice xmlns:p14="http://schemas.microsoft.com/office/powerpoint/2010/main" Requires="p14">
          <p:contentPart p14:bwMode="auto" r:id="rId152">
            <p14:nvContentPartPr>
              <p14:cNvPr id="11" name="Input penna 10">
                <a:extLst>
                  <a:ext uri="{FF2B5EF4-FFF2-40B4-BE49-F238E27FC236}">
                    <a16:creationId xmlns:a16="http://schemas.microsoft.com/office/drawing/2014/main" id="{D93FBD9C-C55D-E26A-01EB-28DF47A65367}"/>
                  </a:ext>
                </a:extLst>
              </p14:cNvPr>
              <p14:cNvContentPartPr/>
              <p14:nvPr/>
            </p14:nvContentPartPr>
            <p14:xfrm>
              <a:off x="850847" y="2344045"/>
              <a:ext cx="463320" cy="199440"/>
            </p14:xfrm>
          </p:contentPart>
        </mc:Choice>
        <mc:Fallback>
          <p:pic>
            <p:nvPicPr>
              <p:cNvPr id="11" name="Input penna 10">
                <a:extLst>
                  <a:ext uri="{FF2B5EF4-FFF2-40B4-BE49-F238E27FC236}">
                    <a16:creationId xmlns:a16="http://schemas.microsoft.com/office/drawing/2014/main" id="{D93FBD9C-C55D-E26A-01EB-28DF47A65367}"/>
                  </a:ext>
                </a:extLst>
              </p:cNvPr>
              <p:cNvPicPr/>
              <p:nvPr/>
            </p:nvPicPr>
            <p:blipFill>
              <a:blip r:embed="rId153"/>
              <a:stretch>
                <a:fillRect/>
              </a:stretch>
            </p:blipFill>
            <p:spPr>
              <a:xfrm>
                <a:off x="835367" y="2328565"/>
                <a:ext cx="493920" cy="230040"/>
              </a:xfrm>
              <a:prstGeom prst="rect">
                <a:avLst/>
              </a:prstGeom>
            </p:spPr>
          </p:pic>
        </mc:Fallback>
      </mc:AlternateContent>
      <mc:AlternateContent xmlns:mc="http://schemas.openxmlformats.org/markup-compatibility/2006">
        <mc:Choice xmlns:p14="http://schemas.microsoft.com/office/powerpoint/2010/main" Requires="p14">
          <p:contentPart p14:bwMode="auto" r:id="rId154">
            <p14:nvContentPartPr>
              <p14:cNvPr id="13" name="Input penna 12">
                <a:extLst>
                  <a:ext uri="{FF2B5EF4-FFF2-40B4-BE49-F238E27FC236}">
                    <a16:creationId xmlns:a16="http://schemas.microsoft.com/office/drawing/2014/main" id="{85CC2AFE-335E-EE7F-1A72-2F0EC807CA46}"/>
                  </a:ext>
                </a:extLst>
              </p14:cNvPr>
              <p14:cNvContentPartPr/>
              <p14:nvPr/>
            </p14:nvContentPartPr>
            <p14:xfrm>
              <a:off x="730967" y="2683165"/>
              <a:ext cx="961560" cy="810000"/>
            </p14:xfrm>
          </p:contentPart>
        </mc:Choice>
        <mc:Fallback>
          <p:pic>
            <p:nvPicPr>
              <p:cNvPr id="13" name="Input penna 12">
                <a:extLst>
                  <a:ext uri="{FF2B5EF4-FFF2-40B4-BE49-F238E27FC236}">
                    <a16:creationId xmlns:a16="http://schemas.microsoft.com/office/drawing/2014/main" id="{85CC2AFE-335E-EE7F-1A72-2F0EC807CA46}"/>
                  </a:ext>
                </a:extLst>
              </p:cNvPr>
              <p:cNvPicPr/>
              <p:nvPr/>
            </p:nvPicPr>
            <p:blipFill>
              <a:blip r:embed="rId155"/>
              <a:stretch>
                <a:fillRect/>
              </a:stretch>
            </p:blipFill>
            <p:spPr>
              <a:xfrm>
                <a:off x="715487" y="2667685"/>
                <a:ext cx="992160" cy="840600"/>
              </a:xfrm>
              <a:prstGeom prst="rect">
                <a:avLst/>
              </a:prstGeom>
            </p:spPr>
          </p:pic>
        </mc:Fallback>
      </mc:AlternateContent>
      <mc:AlternateContent xmlns:mc="http://schemas.openxmlformats.org/markup-compatibility/2006">
        <mc:Choice xmlns:p14="http://schemas.microsoft.com/office/powerpoint/2010/main" Requires="p14">
          <p:contentPart p14:bwMode="auto" r:id="rId156">
            <p14:nvContentPartPr>
              <p14:cNvPr id="15" name="Input penna 14">
                <a:extLst>
                  <a:ext uri="{FF2B5EF4-FFF2-40B4-BE49-F238E27FC236}">
                    <a16:creationId xmlns:a16="http://schemas.microsoft.com/office/drawing/2014/main" id="{CD7D1F59-5E14-C390-80FF-80EEDFCB0A53}"/>
                  </a:ext>
                </a:extLst>
              </p14:cNvPr>
              <p14:cNvContentPartPr/>
              <p14:nvPr/>
            </p14:nvContentPartPr>
            <p14:xfrm>
              <a:off x="647447" y="2622685"/>
              <a:ext cx="981720" cy="864720"/>
            </p14:xfrm>
          </p:contentPart>
        </mc:Choice>
        <mc:Fallback>
          <p:pic>
            <p:nvPicPr>
              <p:cNvPr id="15" name="Input penna 14">
                <a:extLst>
                  <a:ext uri="{FF2B5EF4-FFF2-40B4-BE49-F238E27FC236}">
                    <a16:creationId xmlns:a16="http://schemas.microsoft.com/office/drawing/2014/main" id="{CD7D1F59-5E14-C390-80FF-80EEDFCB0A53}"/>
                  </a:ext>
                </a:extLst>
              </p:cNvPr>
              <p:cNvPicPr/>
              <p:nvPr/>
            </p:nvPicPr>
            <p:blipFill>
              <a:blip r:embed="rId157"/>
              <a:stretch>
                <a:fillRect/>
              </a:stretch>
            </p:blipFill>
            <p:spPr>
              <a:xfrm>
                <a:off x="631961" y="2607205"/>
                <a:ext cx="1012331" cy="895320"/>
              </a:xfrm>
              <a:prstGeom prst="rect">
                <a:avLst/>
              </a:prstGeom>
            </p:spPr>
          </p:pic>
        </mc:Fallback>
      </mc:AlternateContent>
      <mc:AlternateContent xmlns:mc="http://schemas.openxmlformats.org/markup-compatibility/2006">
        <mc:Choice xmlns:p14="http://schemas.microsoft.com/office/powerpoint/2010/main" Requires="p14">
          <p:contentPart p14:bwMode="auto" r:id="rId158">
            <p14:nvContentPartPr>
              <p14:cNvPr id="170" name="Input penna 169">
                <a:extLst>
                  <a:ext uri="{FF2B5EF4-FFF2-40B4-BE49-F238E27FC236}">
                    <a16:creationId xmlns:a16="http://schemas.microsoft.com/office/drawing/2014/main" id="{5B4B5202-06EC-BCAC-1167-23DA9B4E705F}"/>
                  </a:ext>
                </a:extLst>
              </p14:cNvPr>
              <p14:cNvContentPartPr/>
              <p14:nvPr/>
            </p14:nvContentPartPr>
            <p14:xfrm>
              <a:off x="1434767" y="1837885"/>
              <a:ext cx="933840" cy="221760"/>
            </p14:xfrm>
          </p:contentPart>
        </mc:Choice>
        <mc:Fallback>
          <p:pic>
            <p:nvPicPr>
              <p:cNvPr id="170" name="Input penna 169">
                <a:extLst>
                  <a:ext uri="{FF2B5EF4-FFF2-40B4-BE49-F238E27FC236}">
                    <a16:creationId xmlns:a16="http://schemas.microsoft.com/office/drawing/2014/main" id="{5B4B5202-06EC-BCAC-1167-23DA9B4E705F}"/>
                  </a:ext>
                </a:extLst>
              </p:cNvPr>
              <p:cNvPicPr/>
              <p:nvPr/>
            </p:nvPicPr>
            <p:blipFill>
              <a:blip r:embed="rId159"/>
              <a:stretch>
                <a:fillRect/>
              </a:stretch>
            </p:blipFill>
            <p:spPr>
              <a:xfrm>
                <a:off x="1419287" y="1822405"/>
                <a:ext cx="964440"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160">
            <p14:nvContentPartPr>
              <p14:cNvPr id="171" name="Input penna 170">
                <a:extLst>
                  <a:ext uri="{FF2B5EF4-FFF2-40B4-BE49-F238E27FC236}">
                    <a16:creationId xmlns:a16="http://schemas.microsoft.com/office/drawing/2014/main" id="{9CFFABF6-8BBE-7E81-0767-71F5B1BE92F2}"/>
                  </a:ext>
                </a:extLst>
              </p14:cNvPr>
              <p14:cNvContentPartPr/>
              <p14:nvPr/>
            </p14:nvContentPartPr>
            <p14:xfrm>
              <a:off x="2190767" y="1980805"/>
              <a:ext cx="280440" cy="185400"/>
            </p14:xfrm>
          </p:contentPart>
        </mc:Choice>
        <mc:Fallback>
          <p:pic>
            <p:nvPicPr>
              <p:cNvPr id="171" name="Input penna 170">
                <a:extLst>
                  <a:ext uri="{FF2B5EF4-FFF2-40B4-BE49-F238E27FC236}">
                    <a16:creationId xmlns:a16="http://schemas.microsoft.com/office/drawing/2014/main" id="{9CFFABF6-8BBE-7E81-0767-71F5B1BE92F2}"/>
                  </a:ext>
                </a:extLst>
              </p:cNvPr>
              <p:cNvPicPr/>
              <p:nvPr/>
            </p:nvPicPr>
            <p:blipFill>
              <a:blip r:embed="rId161"/>
              <a:stretch>
                <a:fillRect/>
              </a:stretch>
            </p:blipFill>
            <p:spPr>
              <a:xfrm>
                <a:off x="2175307" y="1965325"/>
                <a:ext cx="311001"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162">
            <p14:nvContentPartPr>
              <p14:cNvPr id="173" name="Input penna 172">
                <a:extLst>
                  <a:ext uri="{FF2B5EF4-FFF2-40B4-BE49-F238E27FC236}">
                    <a16:creationId xmlns:a16="http://schemas.microsoft.com/office/drawing/2014/main" id="{03045350-D1B9-49FC-B9A4-DDCAD836F516}"/>
                  </a:ext>
                </a:extLst>
              </p14:cNvPr>
              <p14:cNvContentPartPr/>
              <p14:nvPr/>
            </p14:nvContentPartPr>
            <p14:xfrm>
              <a:off x="2090687" y="2602885"/>
              <a:ext cx="59760" cy="27360"/>
            </p14:xfrm>
          </p:contentPart>
        </mc:Choice>
        <mc:Fallback>
          <p:pic>
            <p:nvPicPr>
              <p:cNvPr id="173" name="Input penna 172">
                <a:extLst>
                  <a:ext uri="{FF2B5EF4-FFF2-40B4-BE49-F238E27FC236}">
                    <a16:creationId xmlns:a16="http://schemas.microsoft.com/office/drawing/2014/main" id="{03045350-D1B9-49FC-B9A4-DDCAD836F516}"/>
                  </a:ext>
                </a:extLst>
              </p:cNvPr>
              <p:cNvPicPr/>
              <p:nvPr/>
            </p:nvPicPr>
            <p:blipFill>
              <a:blip r:embed="rId163"/>
              <a:stretch>
                <a:fillRect/>
              </a:stretch>
            </p:blipFill>
            <p:spPr>
              <a:xfrm>
                <a:off x="2075300" y="2587199"/>
                <a:ext cx="90177" cy="58368"/>
              </a:xfrm>
              <a:prstGeom prst="rect">
                <a:avLst/>
              </a:prstGeom>
            </p:spPr>
          </p:pic>
        </mc:Fallback>
      </mc:AlternateContent>
      <mc:AlternateContent xmlns:mc="http://schemas.openxmlformats.org/markup-compatibility/2006">
        <mc:Choice xmlns:p14="http://schemas.microsoft.com/office/powerpoint/2010/main" Requires="p14">
          <p:contentPart p14:bwMode="auto" r:id="rId164">
            <p14:nvContentPartPr>
              <p14:cNvPr id="174" name="Input penna 173">
                <a:extLst>
                  <a:ext uri="{FF2B5EF4-FFF2-40B4-BE49-F238E27FC236}">
                    <a16:creationId xmlns:a16="http://schemas.microsoft.com/office/drawing/2014/main" id="{B96A73E9-6F7F-F445-22CB-0C6FC8AA83AD}"/>
                  </a:ext>
                </a:extLst>
              </p14:cNvPr>
              <p14:cNvContentPartPr/>
              <p14:nvPr/>
            </p14:nvContentPartPr>
            <p14:xfrm>
              <a:off x="2115167" y="2646805"/>
              <a:ext cx="28080" cy="23400"/>
            </p14:xfrm>
          </p:contentPart>
        </mc:Choice>
        <mc:Fallback>
          <p:pic>
            <p:nvPicPr>
              <p:cNvPr id="174" name="Input penna 173">
                <a:extLst>
                  <a:ext uri="{FF2B5EF4-FFF2-40B4-BE49-F238E27FC236}">
                    <a16:creationId xmlns:a16="http://schemas.microsoft.com/office/drawing/2014/main" id="{B96A73E9-6F7F-F445-22CB-0C6FC8AA83AD}"/>
                  </a:ext>
                </a:extLst>
              </p:cNvPr>
              <p:cNvPicPr/>
              <p:nvPr/>
            </p:nvPicPr>
            <p:blipFill>
              <a:blip r:embed="rId165"/>
              <a:stretch>
                <a:fillRect/>
              </a:stretch>
            </p:blipFill>
            <p:spPr>
              <a:xfrm>
                <a:off x="2099687" y="2631325"/>
                <a:ext cx="58680" cy="54000"/>
              </a:xfrm>
              <a:prstGeom prst="rect">
                <a:avLst/>
              </a:prstGeom>
            </p:spPr>
          </p:pic>
        </mc:Fallback>
      </mc:AlternateContent>
      <mc:AlternateContent xmlns:mc="http://schemas.openxmlformats.org/markup-compatibility/2006">
        <mc:Choice xmlns:p14="http://schemas.microsoft.com/office/powerpoint/2010/main" Requires="p14">
          <p:contentPart p14:bwMode="auto" r:id="rId166">
            <p14:nvContentPartPr>
              <p14:cNvPr id="175" name="Input penna 174">
                <a:extLst>
                  <a:ext uri="{FF2B5EF4-FFF2-40B4-BE49-F238E27FC236}">
                    <a16:creationId xmlns:a16="http://schemas.microsoft.com/office/drawing/2014/main" id="{9094EF0E-4A73-87BE-FBE2-D2217DE68F10}"/>
                  </a:ext>
                </a:extLst>
              </p14:cNvPr>
              <p14:cNvContentPartPr/>
              <p14:nvPr/>
            </p14:nvContentPartPr>
            <p14:xfrm>
              <a:off x="2123087" y="2629885"/>
              <a:ext cx="10800" cy="36000"/>
            </p14:xfrm>
          </p:contentPart>
        </mc:Choice>
        <mc:Fallback>
          <p:pic>
            <p:nvPicPr>
              <p:cNvPr id="175" name="Input penna 174">
                <a:extLst>
                  <a:ext uri="{FF2B5EF4-FFF2-40B4-BE49-F238E27FC236}">
                    <a16:creationId xmlns:a16="http://schemas.microsoft.com/office/drawing/2014/main" id="{9094EF0E-4A73-87BE-FBE2-D2217DE68F10}"/>
                  </a:ext>
                </a:extLst>
              </p:cNvPr>
              <p:cNvPicPr/>
              <p:nvPr/>
            </p:nvPicPr>
            <p:blipFill>
              <a:blip r:embed="rId167"/>
              <a:stretch>
                <a:fillRect/>
              </a:stretch>
            </p:blipFill>
            <p:spPr>
              <a:xfrm>
                <a:off x="2107073" y="2614405"/>
                <a:ext cx="42455" cy="66600"/>
              </a:xfrm>
              <a:prstGeom prst="rect">
                <a:avLst/>
              </a:prstGeom>
            </p:spPr>
          </p:pic>
        </mc:Fallback>
      </mc:AlternateContent>
      <mc:AlternateContent xmlns:mc="http://schemas.openxmlformats.org/markup-compatibility/2006">
        <mc:Choice xmlns:p14="http://schemas.microsoft.com/office/powerpoint/2010/main" Requires="p14">
          <p:contentPart p14:bwMode="auto" r:id="rId168">
            <p14:nvContentPartPr>
              <p14:cNvPr id="176" name="Input penna 175">
                <a:extLst>
                  <a:ext uri="{FF2B5EF4-FFF2-40B4-BE49-F238E27FC236}">
                    <a16:creationId xmlns:a16="http://schemas.microsoft.com/office/drawing/2014/main" id="{AF0F79A5-79A8-56D0-8874-4DBB534E43DB}"/>
                  </a:ext>
                </a:extLst>
              </p14:cNvPr>
              <p14:cNvContentPartPr/>
              <p14:nvPr/>
            </p14:nvContentPartPr>
            <p14:xfrm>
              <a:off x="2130287" y="2629885"/>
              <a:ext cx="80640" cy="104400"/>
            </p14:xfrm>
          </p:contentPart>
        </mc:Choice>
        <mc:Fallback>
          <p:pic>
            <p:nvPicPr>
              <p:cNvPr id="176" name="Input penna 175">
                <a:extLst>
                  <a:ext uri="{FF2B5EF4-FFF2-40B4-BE49-F238E27FC236}">
                    <a16:creationId xmlns:a16="http://schemas.microsoft.com/office/drawing/2014/main" id="{AF0F79A5-79A8-56D0-8874-4DBB534E43DB}"/>
                  </a:ext>
                </a:extLst>
              </p:cNvPr>
              <p:cNvPicPr/>
              <p:nvPr/>
            </p:nvPicPr>
            <p:blipFill>
              <a:blip r:embed="rId169"/>
              <a:stretch>
                <a:fillRect/>
              </a:stretch>
            </p:blipFill>
            <p:spPr>
              <a:xfrm>
                <a:off x="2114807" y="2614405"/>
                <a:ext cx="11124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70">
            <p14:nvContentPartPr>
              <p14:cNvPr id="177" name="Input penna 176">
                <a:extLst>
                  <a:ext uri="{FF2B5EF4-FFF2-40B4-BE49-F238E27FC236}">
                    <a16:creationId xmlns:a16="http://schemas.microsoft.com/office/drawing/2014/main" id="{83000C17-01EC-5F5E-CA5B-B794A32C88AF}"/>
                  </a:ext>
                </a:extLst>
              </p14:cNvPr>
              <p14:cNvContentPartPr/>
              <p14:nvPr/>
            </p14:nvContentPartPr>
            <p14:xfrm>
              <a:off x="2422607" y="3044605"/>
              <a:ext cx="6840" cy="7920"/>
            </p14:xfrm>
          </p:contentPart>
        </mc:Choice>
        <mc:Fallback>
          <p:pic>
            <p:nvPicPr>
              <p:cNvPr id="177" name="Input penna 176">
                <a:extLst>
                  <a:ext uri="{FF2B5EF4-FFF2-40B4-BE49-F238E27FC236}">
                    <a16:creationId xmlns:a16="http://schemas.microsoft.com/office/drawing/2014/main" id="{83000C17-01EC-5F5E-CA5B-B794A32C88AF}"/>
                  </a:ext>
                </a:extLst>
              </p:cNvPr>
              <p:cNvPicPr/>
              <p:nvPr/>
            </p:nvPicPr>
            <p:blipFill>
              <a:blip r:embed="rId171"/>
              <a:stretch>
                <a:fillRect/>
              </a:stretch>
            </p:blipFill>
            <p:spPr>
              <a:xfrm>
                <a:off x="2407127" y="3029125"/>
                <a:ext cx="3744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172">
            <p14:nvContentPartPr>
              <p14:cNvPr id="178" name="Input penna 177">
                <a:extLst>
                  <a:ext uri="{FF2B5EF4-FFF2-40B4-BE49-F238E27FC236}">
                    <a16:creationId xmlns:a16="http://schemas.microsoft.com/office/drawing/2014/main" id="{0CFD7A19-A1EB-0393-7180-ED0D2E05BD8D}"/>
                  </a:ext>
                </a:extLst>
              </p14:cNvPr>
              <p14:cNvContentPartPr/>
              <p14:nvPr/>
            </p14:nvContentPartPr>
            <p14:xfrm>
              <a:off x="2479127" y="3167365"/>
              <a:ext cx="339120" cy="317160"/>
            </p14:xfrm>
          </p:contentPart>
        </mc:Choice>
        <mc:Fallback>
          <p:pic>
            <p:nvPicPr>
              <p:cNvPr id="178" name="Input penna 177">
                <a:extLst>
                  <a:ext uri="{FF2B5EF4-FFF2-40B4-BE49-F238E27FC236}">
                    <a16:creationId xmlns:a16="http://schemas.microsoft.com/office/drawing/2014/main" id="{0CFD7A19-A1EB-0393-7180-ED0D2E05BD8D}"/>
                  </a:ext>
                </a:extLst>
              </p:cNvPr>
              <p:cNvPicPr/>
              <p:nvPr/>
            </p:nvPicPr>
            <p:blipFill>
              <a:blip r:embed="rId173"/>
              <a:stretch>
                <a:fillRect/>
              </a:stretch>
            </p:blipFill>
            <p:spPr>
              <a:xfrm>
                <a:off x="2463647" y="3151885"/>
                <a:ext cx="369720" cy="347760"/>
              </a:xfrm>
              <a:prstGeom prst="rect">
                <a:avLst/>
              </a:prstGeom>
            </p:spPr>
          </p:pic>
        </mc:Fallback>
      </mc:AlternateContent>
      <mc:AlternateContent xmlns:mc="http://schemas.openxmlformats.org/markup-compatibility/2006">
        <mc:Choice xmlns:p14="http://schemas.microsoft.com/office/powerpoint/2010/main" Requires="p14">
          <p:contentPart p14:bwMode="auto" r:id="rId174">
            <p14:nvContentPartPr>
              <p14:cNvPr id="179" name="Input penna 178">
                <a:extLst>
                  <a:ext uri="{FF2B5EF4-FFF2-40B4-BE49-F238E27FC236}">
                    <a16:creationId xmlns:a16="http://schemas.microsoft.com/office/drawing/2014/main" id="{9DC078F8-59FB-07C3-5CDB-EC321BE71FCE}"/>
                  </a:ext>
                </a:extLst>
              </p14:cNvPr>
              <p14:cNvContentPartPr/>
              <p14:nvPr/>
            </p14:nvContentPartPr>
            <p14:xfrm>
              <a:off x="2284367" y="2675965"/>
              <a:ext cx="549720" cy="798120"/>
            </p14:xfrm>
          </p:contentPart>
        </mc:Choice>
        <mc:Fallback>
          <p:pic>
            <p:nvPicPr>
              <p:cNvPr id="179" name="Input penna 178">
                <a:extLst>
                  <a:ext uri="{FF2B5EF4-FFF2-40B4-BE49-F238E27FC236}">
                    <a16:creationId xmlns:a16="http://schemas.microsoft.com/office/drawing/2014/main" id="{9DC078F8-59FB-07C3-5CDB-EC321BE71FCE}"/>
                  </a:ext>
                </a:extLst>
              </p:cNvPr>
              <p:cNvPicPr/>
              <p:nvPr/>
            </p:nvPicPr>
            <p:blipFill>
              <a:blip r:embed="rId175"/>
              <a:stretch>
                <a:fillRect/>
              </a:stretch>
            </p:blipFill>
            <p:spPr>
              <a:xfrm>
                <a:off x="2268887" y="2660485"/>
                <a:ext cx="580320" cy="828720"/>
              </a:xfrm>
              <a:prstGeom prst="rect">
                <a:avLst/>
              </a:prstGeom>
            </p:spPr>
          </p:pic>
        </mc:Fallback>
      </mc:AlternateContent>
      <mc:AlternateContent xmlns:mc="http://schemas.openxmlformats.org/markup-compatibility/2006">
        <mc:Choice xmlns:p14="http://schemas.microsoft.com/office/powerpoint/2010/main" Requires="p14">
          <p:contentPart p14:bwMode="auto" r:id="rId176">
            <p14:nvContentPartPr>
              <p14:cNvPr id="180" name="Input penna 179">
                <a:extLst>
                  <a:ext uri="{FF2B5EF4-FFF2-40B4-BE49-F238E27FC236}">
                    <a16:creationId xmlns:a16="http://schemas.microsoft.com/office/drawing/2014/main" id="{15A502A5-E15A-1334-5595-0A932383579B}"/>
                  </a:ext>
                </a:extLst>
              </p14:cNvPr>
              <p14:cNvContentPartPr/>
              <p14:nvPr/>
            </p14:nvContentPartPr>
            <p14:xfrm>
              <a:off x="2111567" y="2681725"/>
              <a:ext cx="686160" cy="886320"/>
            </p14:xfrm>
          </p:contentPart>
        </mc:Choice>
        <mc:Fallback>
          <p:pic>
            <p:nvPicPr>
              <p:cNvPr id="180" name="Input penna 179">
                <a:extLst>
                  <a:ext uri="{FF2B5EF4-FFF2-40B4-BE49-F238E27FC236}">
                    <a16:creationId xmlns:a16="http://schemas.microsoft.com/office/drawing/2014/main" id="{15A502A5-E15A-1334-5595-0A932383579B}"/>
                  </a:ext>
                </a:extLst>
              </p:cNvPr>
              <p:cNvPicPr/>
              <p:nvPr/>
            </p:nvPicPr>
            <p:blipFill>
              <a:blip r:embed="rId177"/>
              <a:stretch>
                <a:fillRect/>
              </a:stretch>
            </p:blipFill>
            <p:spPr>
              <a:xfrm>
                <a:off x="2096087" y="2666245"/>
                <a:ext cx="716760" cy="916920"/>
              </a:xfrm>
              <a:prstGeom prst="rect">
                <a:avLst/>
              </a:prstGeom>
            </p:spPr>
          </p:pic>
        </mc:Fallback>
      </mc:AlternateContent>
      <mc:AlternateContent xmlns:mc="http://schemas.openxmlformats.org/markup-compatibility/2006">
        <mc:Choice xmlns:p14="http://schemas.microsoft.com/office/powerpoint/2010/main" Requires="p14">
          <p:contentPart p14:bwMode="auto" r:id="rId178">
            <p14:nvContentPartPr>
              <p14:cNvPr id="181" name="Input penna 180">
                <a:extLst>
                  <a:ext uri="{FF2B5EF4-FFF2-40B4-BE49-F238E27FC236}">
                    <a16:creationId xmlns:a16="http://schemas.microsoft.com/office/drawing/2014/main" id="{DDDD7BC9-756B-CD82-939A-850D8CF38CE2}"/>
                  </a:ext>
                </a:extLst>
              </p14:cNvPr>
              <p14:cNvContentPartPr/>
              <p14:nvPr/>
            </p14:nvContentPartPr>
            <p14:xfrm>
              <a:off x="2528807" y="2695405"/>
              <a:ext cx="217800" cy="689040"/>
            </p14:xfrm>
          </p:contentPart>
        </mc:Choice>
        <mc:Fallback>
          <p:pic>
            <p:nvPicPr>
              <p:cNvPr id="181" name="Input penna 180">
                <a:extLst>
                  <a:ext uri="{FF2B5EF4-FFF2-40B4-BE49-F238E27FC236}">
                    <a16:creationId xmlns:a16="http://schemas.microsoft.com/office/drawing/2014/main" id="{DDDD7BC9-756B-CD82-939A-850D8CF38CE2}"/>
                  </a:ext>
                </a:extLst>
              </p:cNvPr>
              <p:cNvPicPr/>
              <p:nvPr/>
            </p:nvPicPr>
            <p:blipFill>
              <a:blip r:embed="rId179"/>
              <a:stretch>
                <a:fillRect/>
              </a:stretch>
            </p:blipFill>
            <p:spPr>
              <a:xfrm>
                <a:off x="2513327" y="2679925"/>
                <a:ext cx="248400" cy="719640"/>
              </a:xfrm>
              <a:prstGeom prst="rect">
                <a:avLst/>
              </a:prstGeom>
            </p:spPr>
          </p:pic>
        </mc:Fallback>
      </mc:AlternateContent>
      <mc:AlternateContent xmlns:mc="http://schemas.openxmlformats.org/markup-compatibility/2006">
        <mc:Choice xmlns:p14="http://schemas.microsoft.com/office/powerpoint/2010/main" Requires="p14">
          <p:contentPart p14:bwMode="auto" r:id="rId180">
            <p14:nvContentPartPr>
              <p14:cNvPr id="183" name="Input penna 182">
                <a:extLst>
                  <a:ext uri="{FF2B5EF4-FFF2-40B4-BE49-F238E27FC236}">
                    <a16:creationId xmlns:a16="http://schemas.microsoft.com/office/drawing/2014/main" id="{25B00AA8-FEDE-1024-8F48-CBB4563AFE96}"/>
                  </a:ext>
                </a:extLst>
              </p14:cNvPr>
              <p14:cNvContentPartPr/>
              <p14:nvPr/>
            </p14:nvContentPartPr>
            <p14:xfrm>
              <a:off x="4749287" y="2792605"/>
              <a:ext cx="2160" cy="7200"/>
            </p14:xfrm>
          </p:contentPart>
        </mc:Choice>
        <mc:Fallback>
          <p:pic>
            <p:nvPicPr>
              <p:cNvPr id="183" name="Input penna 182">
                <a:extLst>
                  <a:ext uri="{FF2B5EF4-FFF2-40B4-BE49-F238E27FC236}">
                    <a16:creationId xmlns:a16="http://schemas.microsoft.com/office/drawing/2014/main" id="{25B00AA8-FEDE-1024-8F48-CBB4563AFE96}"/>
                  </a:ext>
                </a:extLst>
              </p:cNvPr>
              <p:cNvPicPr/>
              <p:nvPr/>
            </p:nvPicPr>
            <p:blipFill>
              <a:blip r:embed="rId181"/>
              <a:stretch>
                <a:fillRect/>
              </a:stretch>
            </p:blipFill>
            <p:spPr>
              <a:xfrm>
                <a:off x="4733807" y="2777125"/>
                <a:ext cx="32760"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182">
            <p14:nvContentPartPr>
              <p14:cNvPr id="184" name="Input penna 183">
                <a:extLst>
                  <a:ext uri="{FF2B5EF4-FFF2-40B4-BE49-F238E27FC236}">
                    <a16:creationId xmlns:a16="http://schemas.microsoft.com/office/drawing/2014/main" id="{DBAE7B29-D796-6E80-FF95-DDF1E5408955}"/>
                  </a:ext>
                </a:extLst>
              </p14:cNvPr>
              <p14:cNvContentPartPr/>
              <p14:nvPr/>
            </p14:nvContentPartPr>
            <p14:xfrm>
              <a:off x="4627607" y="2792605"/>
              <a:ext cx="155160" cy="816480"/>
            </p14:xfrm>
          </p:contentPart>
        </mc:Choice>
        <mc:Fallback>
          <p:pic>
            <p:nvPicPr>
              <p:cNvPr id="184" name="Input penna 183">
                <a:extLst>
                  <a:ext uri="{FF2B5EF4-FFF2-40B4-BE49-F238E27FC236}">
                    <a16:creationId xmlns:a16="http://schemas.microsoft.com/office/drawing/2014/main" id="{DBAE7B29-D796-6E80-FF95-DDF1E5408955}"/>
                  </a:ext>
                </a:extLst>
              </p:cNvPr>
              <p:cNvPicPr/>
              <p:nvPr/>
            </p:nvPicPr>
            <p:blipFill>
              <a:blip r:embed="rId183"/>
              <a:stretch>
                <a:fillRect/>
              </a:stretch>
            </p:blipFill>
            <p:spPr>
              <a:xfrm>
                <a:off x="4612127" y="2777125"/>
                <a:ext cx="185760" cy="847080"/>
              </a:xfrm>
              <a:prstGeom prst="rect">
                <a:avLst/>
              </a:prstGeom>
            </p:spPr>
          </p:pic>
        </mc:Fallback>
      </mc:AlternateContent>
      <mc:AlternateContent xmlns:mc="http://schemas.openxmlformats.org/markup-compatibility/2006">
        <mc:Choice xmlns:p14="http://schemas.microsoft.com/office/powerpoint/2010/main" Requires="p14">
          <p:contentPart p14:bwMode="auto" r:id="rId184">
            <p14:nvContentPartPr>
              <p14:cNvPr id="185" name="Input penna 184">
                <a:extLst>
                  <a:ext uri="{FF2B5EF4-FFF2-40B4-BE49-F238E27FC236}">
                    <a16:creationId xmlns:a16="http://schemas.microsoft.com/office/drawing/2014/main" id="{5FF0AC69-DEED-5C0D-3938-5BA064B7369B}"/>
                  </a:ext>
                </a:extLst>
              </p14:cNvPr>
              <p14:cNvContentPartPr/>
              <p14:nvPr/>
            </p14:nvContentPartPr>
            <p14:xfrm>
              <a:off x="4609607" y="2762005"/>
              <a:ext cx="143280" cy="800280"/>
            </p14:xfrm>
          </p:contentPart>
        </mc:Choice>
        <mc:Fallback>
          <p:pic>
            <p:nvPicPr>
              <p:cNvPr id="185" name="Input penna 184">
                <a:extLst>
                  <a:ext uri="{FF2B5EF4-FFF2-40B4-BE49-F238E27FC236}">
                    <a16:creationId xmlns:a16="http://schemas.microsoft.com/office/drawing/2014/main" id="{5FF0AC69-DEED-5C0D-3938-5BA064B7369B}"/>
                  </a:ext>
                </a:extLst>
              </p:cNvPr>
              <p:cNvPicPr/>
              <p:nvPr/>
            </p:nvPicPr>
            <p:blipFill>
              <a:blip r:embed="rId185"/>
              <a:stretch>
                <a:fillRect/>
              </a:stretch>
            </p:blipFill>
            <p:spPr>
              <a:xfrm>
                <a:off x="4594127" y="2746532"/>
                <a:ext cx="173880" cy="830866"/>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87" name="Input penna 186">
                <a:extLst>
                  <a:ext uri="{FF2B5EF4-FFF2-40B4-BE49-F238E27FC236}">
                    <a16:creationId xmlns:a16="http://schemas.microsoft.com/office/drawing/2014/main" id="{6DD054A9-F45B-3863-A361-26D23B74D8A3}"/>
                  </a:ext>
                </a:extLst>
              </p14:cNvPr>
              <p14:cNvContentPartPr/>
              <p14:nvPr/>
            </p14:nvContentPartPr>
            <p14:xfrm>
              <a:off x="6892727" y="2903125"/>
              <a:ext cx="7920" cy="88200"/>
            </p14:xfrm>
          </p:contentPart>
        </mc:Choice>
        <mc:Fallback>
          <p:pic>
            <p:nvPicPr>
              <p:cNvPr id="187" name="Input penna 186">
                <a:extLst>
                  <a:ext uri="{FF2B5EF4-FFF2-40B4-BE49-F238E27FC236}">
                    <a16:creationId xmlns:a16="http://schemas.microsoft.com/office/drawing/2014/main" id="{6DD054A9-F45B-3863-A361-26D23B74D8A3}"/>
                  </a:ext>
                </a:extLst>
              </p:cNvPr>
              <p:cNvPicPr/>
              <p:nvPr/>
            </p:nvPicPr>
            <p:blipFill>
              <a:blip r:embed="rId187"/>
              <a:stretch>
                <a:fillRect/>
              </a:stretch>
            </p:blipFill>
            <p:spPr>
              <a:xfrm>
                <a:off x="6877247" y="2887645"/>
                <a:ext cx="38520" cy="11880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89" name="Input penna 188">
                <a:extLst>
                  <a:ext uri="{FF2B5EF4-FFF2-40B4-BE49-F238E27FC236}">
                    <a16:creationId xmlns:a16="http://schemas.microsoft.com/office/drawing/2014/main" id="{430CD5D8-E856-3FC4-0C55-DBE732762E16}"/>
                  </a:ext>
                </a:extLst>
              </p14:cNvPr>
              <p14:cNvContentPartPr/>
              <p14:nvPr/>
            </p14:nvContentPartPr>
            <p14:xfrm>
              <a:off x="6809927" y="2975485"/>
              <a:ext cx="71640" cy="283680"/>
            </p14:xfrm>
          </p:contentPart>
        </mc:Choice>
        <mc:Fallback>
          <p:pic>
            <p:nvPicPr>
              <p:cNvPr id="189" name="Input penna 188">
                <a:extLst>
                  <a:ext uri="{FF2B5EF4-FFF2-40B4-BE49-F238E27FC236}">
                    <a16:creationId xmlns:a16="http://schemas.microsoft.com/office/drawing/2014/main" id="{430CD5D8-E856-3FC4-0C55-DBE732762E16}"/>
                  </a:ext>
                </a:extLst>
              </p:cNvPr>
              <p:cNvPicPr/>
              <p:nvPr/>
            </p:nvPicPr>
            <p:blipFill>
              <a:blip r:embed="rId189"/>
              <a:stretch>
                <a:fillRect/>
              </a:stretch>
            </p:blipFill>
            <p:spPr>
              <a:xfrm>
                <a:off x="6794447" y="2960005"/>
                <a:ext cx="102240" cy="314280"/>
              </a:xfrm>
              <a:prstGeom prst="rect">
                <a:avLst/>
              </a:prstGeom>
            </p:spPr>
          </p:pic>
        </mc:Fallback>
      </mc:AlternateContent>
      <p:grpSp>
        <p:nvGrpSpPr>
          <p:cNvPr id="17503" name="Gruppo 199">
            <a:extLst>
              <a:ext uri="{FF2B5EF4-FFF2-40B4-BE49-F238E27FC236}">
                <a16:creationId xmlns:a16="http://schemas.microsoft.com/office/drawing/2014/main" id="{1AC97FE8-60BD-43A2-1163-D29F49BB7EF8}"/>
              </a:ext>
            </a:extLst>
          </p:cNvPr>
          <p:cNvGrpSpPr>
            <a:grpSpLocks/>
          </p:cNvGrpSpPr>
          <p:nvPr/>
        </p:nvGrpSpPr>
        <p:grpSpPr bwMode="auto">
          <a:xfrm>
            <a:off x="5983288" y="2592388"/>
            <a:ext cx="2544762" cy="1144587"/>
            <a:chOff x="5983727" y="2592085"/>
            <a:chExt cx="2544480" cy="1145520"/>
          </a:xfrm>
        </p:grpSpPr>
        <mc:AlternateContent xmlns:mc="http://schemas.openxmlformats.org/markup-compatibility/2006">
          <mc:Choice xmlns:p14="http://schemas.microsoft.com/office/powerpoint/2010/main" Requires="p14">
            <p:contentPart p14:bwMode="auto" r:id="rId190">
              <p14:nvContentPartPr>
                <p14:cNvPr id="89" name="Input penna 88">
                  <a:extLst>
                    <a:ext uri="{FF2B5EF4-FFF2-40B4-BE49-F238E27FC236}">
                      <a16:creationId xmlns:a16="http://schemas.microsoft.com/office/drawing/2014/main" id="{2112F381-5813-8D63-DB53-AD2F50330E26}"/>
                    </a:ext>
                  </a:extLst>
                </p14:cNvPr>
                <p14:cNvContentPartPr/>
                <p14:nvPr/>
              </p14:nvContentPartPr>
              <p14:xfrm>
                <a:off x="6061127" y="2837245"/>
                <a:ext cx="360" cy="360"/>
              </p14:xfrm>
            </p:contentPart>
          </mc:Choice>
          <mc:Fallback>
            <p:pic>
              <p:nvPicPr>
                <p:cNvPr id="89" name="Input penna 88">
                  <a:extLst>
                    <a:ext uri="{FF2B5EF4-FFF2-40B4-BE49-F238E27FC236}">
                      <a16:creationId xmlns:a16="http://schemas.microsoft.com/office/drawing/2014/main" id="{2112F381-5813-8D63-DB53-AD2F50330E26}"/>
                    </a:ext>
                  </a:extLst>
                </p:cNvPr>
                <p:cNvPicPr/>
                <p:nvPr/>
              </p:nvPicPr>
              <p:blipFill>
                <a:blip r:embed="rId191"/>
                <a:stretch>
                  <a:fillRect/>
                </a:stretch>
              </p:blipFill>
              <p:spPr>
                <a:xfrm>
                  <a:off x="6045647" y="2821765"/>
                  <a:ext cx="30960" cy="30960"/>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90" name="Input penna 89">
                  <a:extLst>
                    <a:ext uri="{FF2B5EF4-FFF2-40B4-BE49-F238E27FC236}">
                      <a16:creationId xmlns:a16="http://schemas.microsoft.com/office/drawing/2014/main" id="{EAE329FE-502C-B1A8-D1F5-1577460BDDF6}"/>
                    </a:ext>
                  </a:extLst>
                </p14:cNvPr>
                <p14:cNvContentPartPr/>
                <p14:nvPr/>
              </p14:nvContentPartPr>
              <p14:xfrm>
                <a:off x="5983727" y="2835445"/>
                <a:ext cx="77400" cy="719640"/>
              </p14:xfrm>
            </p:contentPart>
          </mc:Choice>
          <mc:Fallback>
            <p:pic>
              <p:nvPicPr>
                <p:cNvPr id="90" name="Input penna 89">
                  <a:extLst>
                    <a:ext uri="{FF2B5EF4-FFF2-40B4-BE49-F238E27FC236}">
                      <a16:creationId xmlns:a16="http://schemas.microsoft.com/office/drawing/2014/main" id="{EAE329FE-502C-B1A8-D1F5-1577460BDDF6}"/>
                    </a:ext>
                  </a:extLst>
                </p:cNvPr>
                <p:cNvPicPr/>
                <p:nvPr/>
              </p:nvPicPr>
              <p:blipFill>
                <a:blip r:embed="rId193"/>
                <a:stretch>
                  <a:fillRect/>
                </a:stretch>
              </p:blipFill>
              <p:spPr>
                <a:xfrm>
                  <a:off x="5968247" y="2819965"/>
                  <a:ext cx="108000" cy="75024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92" name="Input penna 91">
                  <a:extLst>
                    <a:ext uri="{FF2B5EF4-FFF2-40B4-BE49-F238E27FC236}">
                      <a16:creationId xmlns:a16="http://schemas.microsoft.com/office/drawing/2014/main" id="{1F61A23A-1319-4513-3EF2-CC5A69CF4ACE}"/>
                    </a:ext>
                  </a:extLst>
                </p14:cNvPr>
                <p14:cNvContentPartPr/>
                <p14:nvPr/>
              </p14:nvContentPartPr>
              <p14:xfrm>
                <a:off x="6062927" y="2836525"/>
                <a:ext cx="686160" cy="57600"/>
              </p14:xfrm>
            </p:contentPart>
          </mc:Choice>
          <mc:Fallback>
            <p:pic>
              <p:nvPicPr>
                <p:cNvPr id="92" name="Input penna 91">
                  <a:extLst>
                    <a:ext uri="{FF2B5EF4-FFF2-40B4-BE49-F238E27FC236}">
                      <a16:creationId xmlns:a16="http://schemas.microsoft.com/office/drawing/2014/main" id="{1F61A23A-1319-4513-3EF2-CC5A69CF4ACE}"/>
                    </a:ext>
                  </a:extLst>
                </p:cNvPr>
                <p:cNvPicPr/>
                <p:nvPr/>
              </p:nvPicPr>
              <p:blipFill>
                <a:blip r:embed="rId195"/>
                <a:stretch>
                  <a:fillRect/>
                </a:stretch>
              </p:blipFill>
              <p:spPr>
                <a:xfrm>
                  <a:off x="6047447" y="2821045"/>
                  <a:ext cx="716760" cy="8820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93" name="Input penna 92">
                  <a:extLst>
                    <a:ext uri="{FF2B5EF4-FFF2-40B4-BE49-F238E27FC236}">
                      <a16:creationId xmlns:a16="http://schemas.microsoft.com/office/drawing/2014/main" id="{8A555C1A-5203-1478-B69F-6EA67494104A}"/>
                    </a:ext>
                  </a:extLst>
                </p14:cNvPr>
                <p14:cNvContentPartPr/>
                <p14:nvPr/>
              </p14:nvContentPartPr>
              <p14:xfrm>
                <a:off x="6758807" y="2865685"/>
                <a:ext cx="65160" cy="34560"/>
              </p14:xfrm>
            </p:contentPart>
          </mc:Choice>
          <mc:Fallback>
            <p:pic>
              <p:nvPicPr>
                <p:cNvPr id="93" name="Input penna 92">
                  <a:extLst>
                    <a:ext uri="{FF2B5EF4-FFF2-40B4-BE49-F238E27FC236}">
                      <a16:creationId xmlns:a16="http://schemas.microsoft.com/office/drawing/2014/main" id="{8A555C1A-5203-1478-B69F-6EA67494104A}"/>
                    </a:ext>
                  </a:extLst>
                </p:cNvPr>
                <p:cNvPicPr/>
                <p:nvPr/>
              </p:nvPicPr>
              <p:blipFill>
                <a:blip r:embed="rId197"/>
                <a:stretch>
                  <a:fillRect/>
                </a:stretch>
              </p:blipFill>
              <p:spPr>
                <a:xfrm>
                  <a:off x="6743241" y="2850365"/>
                  <a:ext cx="95930" cy="64845"/>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94" name="Input penna 93">
                  <a:extLst>
                    <a:ext uri="{FF2B5EF4-FFF2-40B4-BE49-F238E27FC236}">
                      <a16:creationId xmlns:a16="http://schemas.microsoft.com/office/drawing/2014/main" id="{6B0C0275-8FFE-5297-502A-1F62F55C5EE5}"/>
                    </a:ext>
                  </a:extLst>
                </p14:cNvPr>
                <p14:cNvContentPartPr/>
                <p14:nvPr/>
              </p14:nvContentPartPr>
              <p14:xfrm>
                <a:off x="6938087" y="2855965"/>
                <a:ext cx="1080" cy="5400"/>
              </p14:xfrm>
            </p:contentPart>
          </mc:Choice>
          <mc:Fallback>
            <p:pic>
              <p:nvPicPr>
                <p:cNvPr id="94" name="Input penna 93">
                  <a:extLst>
                    <a:ext uri="{FF2B5EF4-FFF2-40B4-BE49-F238E27FC236}">
                      <a16:creationId xmlns:a16="http://schemas.microsoft.com/office/drawing/2014/main" id="{6B0C0275-8FFE-5297-502A-1F62F55C5EE5}"/>
                    </a:ext>
                  </a:extLst>
                </p:cNvPr>
                <p:cNvPicPr/>
                <p:nvPr/>
              </p:nvPicPr>
              <p:blipFill>
                <a:blip r:embed="rId199"/>
                <a:stretch>
                  <a:fillRect/>
                </a:stretch>
              </p:blipFill>
              <p:spPr>
                <a:xfrm>
                  <a:off x="6922607" y="2839379"/>
                  <a:ext cx="31680" cy="38186"/>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95" name="Input penna 94">
                  <a:extLst>
                    <a:ext uri="{FF2B5EF4-FFF2-40B4-BE49-F238E27FC236}">
                      <a16:creationId xmlns:a16="http://schemas.microsoft.com/office/drawing/2014/main" id="{5B3601B5-09F7-9A17-C984-5B331F33B492}"/>
                    </a:ext>
                  </a:extLst>
                </p14:cNvPr>
                <p14:cNvContentPartPr/>
                <p14:nvPr/>
              </p14:nvContentPartPr>
              <p14:xfrm>
                <a:off x="6868607" y="2855965"/>
                <a:ext cx="70200" cy="698400"/>
              </p14:xfrm>
            </p:contentPart>
          </mc:Choice>
          <mc:Fallback>
            <p:pic>
              <p:nvPicPr>
                <p:cNvPr id="95" name="Input penna 94">
                  <a:extLst>
                    <a:ext uri="{FF2B5EF4-FFF2-40B4-BE49-F238E27FC236}">
                      <a16:creationId xmlns:a16="http://schemas.microsoft.com/office/drawing/2014/main" id="{5B3601B5-09F7-9A17-C984-5B331F33B492}"/>
                    </a:ext>
                  </a:extLst>
                </p:cNvPr>
                <p:cNvPicPr/>
                <p:nvPr/>
              </p:nvPicPr>
              <p:blipFill>
                <a:blip r:embed="rId201"/>
                <a:stretch>
                  <a:fillRect/>
                </a:stretch>
              </p:blipFill>
              <p:spPr>
                <a:xfrm>
                  <a:off x="6853127" y="2840485"/>
                  <a:ext cx="100800" cy="729000"/>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97" name="Input penna 96">
                  <a:extLst>
                    <a:ext uri="{FF2B5EF4-FFF2-40B4-BE49-F238E27FC236}">
                      <a16:creationId xmlns:a16="http://schemas.microsoft.com/office/drawing/2014/main" id="{0FEB1015-B475-2C5B-8DA2-A7666B2F9B24}"/>
                    </a:ext>
                  </a:extLst>
                </p14:cNvPr>
                <p14:cNvContentPartPr/>
                <p14:nvPr/>
              </p14:nvContentPartPr>
              <p14:xfrm>
                <a:off x="6046367" y="3476965"/>
                <a:ext cx="62280" cy="216360"/>
              </p14:xfrm>
            </p:contentPart>
          </mc:Choice>
          <mc:Fallback>
            <p:pic>
              <p:nvPicPr>
                <p:cNvPr id="97" name="Input penna 96">
                  <a:extLst>
                    <a:ext uri="{FF2B5EF4-FFF2-40B4-BE49-F238E27FC236}">
                      <a16:creationId xmlns:a16="http://schemas.microsoft.com/office/drawing/2014/main" id="{0FEB1015-B475-2C5B-8DA2-A7666B2F9B24}"/>
                    </a:ext>
                  </a:extLst>
                </p:cNvPr>
                <p:cNvPicPr/>
                <p:nvPr/>
              </p:nvPicPr>
              <p:blipFill>
                <a:blip r:embed="rId203"/>
                <a:stretch>
                  <a:fillRect/>
                </a:stretch>
              </p:blipFill>
              <p:spPr>
                <a:xfrm>
                  <a:off x="6030887" y="3461459"/>
                  <a:ext cx="92880" cy="247011"/>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98" name="Input penna 97">
                  <a:extLst>
                    <a:ext uri="{FF2B5EF4-FFF2-40B4-BE49-F238E27FC236}">
                      <a16:creationId xmlns:a16="http://schemas.microsoft.com/office/drawing/2014/main" id="{99DE7D39-EB8F-313E-641F-33841625F520}"/>
                    </a:ext>
                  </a:extLst>
                </p14:cNvPr>
                <p14:cNvContentPartPr/>
                <p14:nvPr/>
              </p14:nvContentPartPr>
              <p14:xfrm>
                <a:off x="6033047" y="3666685"/>
                <a:ext cx="745560" cy="41400"/>
              </p14:xfrm>
            </p:contentPart>
          </mc:Choice>
          <mc:Fallback>
            <p:pic>
              <p:nvPicPr>
                <p:cNvPr id="98" name="Input penna 97">
                  <a:extLst>
                    <a:ext uri="{FF2B5EF4-FFF2-40B4-BE49-F238E27FC236}">
                      <a16:creationId xmlns:a16="http://schemas.microsoft.com/office/drawing/2014/main" id="{99DE7D39-EB8F-313E-641F-33841625F520}"/>
                    </a:ext>
                  </a:extLst>
                </p:cNvPr>
                <p:cNvPicPr/>
                <p:nvPr/>
              </p:nvPicPr>
              <p:blipFill>
                <a:blip r:embed="rId205"/>
                <a:stretch>
                  <a:fillRect/>
                </a:stretch>
              </p:blipFill>
              <p:spPr>
                <a:xfrm>
                  <a:off x="6017574" y="3651205"/>
                  <a:ext cx="776145"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206">
              <p14:nvContentPartPr>
                <p14:cNvPr id="99" name="Input penna 98">
                  <a:extLst>
                    <a:ext uri="{FF2B5EF4-FFF2-40B4-BE49-F238E27FC236}">
                      <a16:creationId xmlns:a16="http://schemas.microsoft.com/office/drawing/2014/main" id="{FD7C2ADB-34D2-EB9E-FA1A-26D7BDF5061F}"/>
                    </a:ext>
                  </a:extLst>
                </p14:cNvPr>
                <p14:cNvContentPartPr/>
                <p14:nvPr/>
              </p14:nvContentPartPr>
              <p14:xfrm>
                <a:off x="6864647" y="3478405"/>
                <a:ext cx="48960" cy="253800"/>
              </p14:xfrm>
            </p:contentPart>
          </mc:Choice>
          <mc:Fallback>
            <p:pic>
              <p:nvPicPr>
                <p:cNvPr id="99" name="Input penna 98">
                  <a:extLst>
                    <a:ext uri="{FF2B5EF4-FFF2-40B4-BE49-F238E27FC236}">
                      <a16:creationId xmlns:a16="http://schemas.microsoft.com/office/drawing/2014/main" id="{FD7C2ADB-34D2-EB9E-FA1A-26D7BDF5061F}"/>
                    </a:ext>
                  </a:extLst>
                </p:cNvPr>
                <p:cNvPicPr/>
                <p:nvPr/>
              </p:nvPicPr>
              <p:blipFill>
                <a:blip r:embed="rId207"/>
                <a:stretch>
                  <a:fillRect/>
                </a:stretch>
              </p:blipFill>
              <p:spPr>
                <a:xfrm>
                  <a:off x="6849052" y="3462925"/>
                  <a:ext cx="79787" cy="28440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01" name="Input penna 100">
                  <a:extLst>
                    <a:ext uri="{FF2B5EF4-FFF2-40B4-BE49-F238E27FC236}">
                      <a16:creationId xmlns:a16="http://schemas.microsoft.com/office/drawing/2014/main" id="{A865605B-4BCC-2072-60AB-7835B505CC15}"/>
                    </a:ext>
                  </a:extLst>
                </p14:cNvPr>
                <p14:cNvContentPartPr/>
                <p14:nvPr/>
              </p14:nvContentPartPr>
              <p14:xfrm>
                <a:off x="6080567" y="2855965"/>
                <a:ext cx="136080" cy="250560"/>
              </p14:xfrm>
            </p:contentPart>
          </mc:Choice>
          <mc:Fallback>
            <p:pic>
              <p:nvPicPr>
                <p:cNvPr id="101" name="Input penna 100">
                  <a:extLst>
                    <a:ext uri="{FF2B5EF4-FFF2-40B4-BE49-F238E27FC236}">
                      <a16:creationId xmlns:a16="http://schemas.microsoft.com/office/drawing/2014/main" id="{A865605B-4BCC-2072-60AB-7835B505CC15}"/>
                    </a:ext>
                  </a:extLst>
                </p:cNvPr>
                <p:cNvPicPr/>
                <p:nvPr/>
              </p:nvPicPr>
              <p:blipFill>
                <a:blip r:embed="rId209"/>
                <a:stretch>
                  <a:fillRect/>
                </a:stretch>
              </p:blipFill>
              <p:spPr>
                <a:xfrm>
                  <a:off x="6065087" y="2840485"/>
                  <a:ext cx="166680" cy="28116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02" name="Input penna 101">
                  <a:extLst>
                    <a:ext uri="{FF2B5EF4-FFF2-40B4-BE49-F238E27FC236}">
                      <a16:creationId xmlns:a16="http://schemas.microsoft.com/office/drawing/2014/main" id="{F17016A0-FA3C-C5D3-41A0-AAE0144EFE1E}"/>
                    </a:ext>
                  </a:extLst>
                </p14:cNvPr>
                <p14:cNvContentPartPr/>
                <p14:nvPr/>
              </p14:nvContentPartPr>
              <p14:xfrm>
                <a:off x="6344087" y="3223885"/>
                <a:ext cx="67680" cy="56520"/>
              </p14:xfrm>
            </p:contentPart>
          </mc:Choice>
          <mc:Fallback>
            <p:pic>
              <p:nvPicPr>
                <p:cNvPr id="102" name="Input penna 101">
                  <a:extLst>
                    <a:ext uri="{FF2B5EF4-FFF2-40B4-BE49-F238E27FC236}">
                      <a16:creationId xmlns:a16="http://schemas.microsoft.com/office/drawing/2014/main" id="{F17016A0-FA3C-C5D3-41A0-AAE0144EFE1E}"/>
                    </a:ext>
                  </a:extLst>
                </p:cNvPr>
                <p:cNvPicPr/>
                <p:nvPr/>
              </p:nvPicPr>
              <p:blipFill>
                <a:blip r:embed="rId211"/>
                <a:stretch>
                  <a:fillRect/>
                </a:stretch>
              </p:blipFill>
              <p:spPr>
                <a:xfrm>
                  <a:off x="6328607" y="3208503"/>
                  <a:ext cx="98280" cy="86926"/>
                </a:xfrm>
                <a:prstGeom prst="rect">
                  <a:avLst/>
                </a:prstGeom>
              </p:spPr>
            </p:pic>
          </mc:Fallback>
        </mc:AlternateContent>
        <mc:AlternateContent xmlns:mc="http://schemas.openxmlformats.org/markup-compatibility/2006">
          <mc:Choice xmlns:p14="http://schemas.microsoft.com/office/powerpoint/2010/main" Requires="p14">
            <p:contentPart p14:bwMode="auto" r:id="rId212">
              <p14:nvContentPartPr>
                <p14:cNvPr id="103" name="Input penna 102">
                  <a:extLst>
                    <a:ext uri="{FF2B5EF4-FFF2-40B4-BE49-F238E27FC236}">
                      <a16:creationId xmlns:a16="http://schemas.microsoft.com/office/drawing/2014/main" id="{BC02E68C-70E1-81A7-A219-F2B3D469BC31}"/>
                    </a:ext>
                  </a:extLst>
                </p14:cNvPr>
                <p14:cNvContentPartPr/>
                <p14:nvPr/>
              </p14:nvContentPartPr>
              <p14:xfrm>
                <a:off x="6504287" y="3402805"/>
                <a:ext cx="3600" cy="720"/>
              </p14:xfrm>
            </p:contentPart>
          </mc:Choice>
          <mc:Fallback>
            <p:pic>
              <p:nvPicPr>
                <p:cNvPr id="103" name="Input penna 102">
                  <a:extLst>
                    <a:ext uri="{FF2B5EF4-FFF2-40B4-BE49-F238E27FC236}">
                      <a16:creationId xmlns:a16="http://schemas.microsoft.com/office/drawing/2014/main" id="{BC02E68C-70E1-81A7-A219-F2B3D469BC31}"/>
                    </a:ext>
                  </a:extLst>
                </p:cNvPr>
                <p:cNvPicPr/>
                <p:nvPr/>
              </p:nvPicPr>
              <p:blipFill>
                <a:blip r:embed="rId213"/>
                <a:stretch>
                  <a:fillRect/>
                </a:stretch>
              </p:blipFill>
              <p:spPr>
                <a:xfrm>
                  <a:off x="6488807" y="3387325"/>
                  <a:ext cx="34200" cy="31320"/>
                </a:xfrm>
                <a:prstGeom prst="rect">
                  <a:avLst/>
                </a:prstGeom>
              </p:spPr>
            </p:pic>
          </mc:Fallback>
        </mc:AlternateContent>
        <mc:AlternateContent xmlns:mc="http://schemas.openxmlformats.org/markup-compatibility/2006">
          <mc:Choice xmlns:p14="http://schemas.microsoft.com/office/powerpoint/2010/main" Requires="p14">
            <p:contentPart p14:bwMode="auto" r:id="rId214">
              <p14:nvContentPartPr>
                <p14:cNvPr id="104" name="Input penna 103">
                  <a:extLst>
                    <a:ext uri="{FF2B5EF4-FFF2-40B4-BE49-F238E27FC236}">
                      <a16:creationId xmlns:a16="http://schemas.microsoft.com/office/drawing/2014/main" id="{CF38F125-25F3-F509-8273-93B5AF79A377}"/>
                    </a:ext>
                  </a:extLst>
                </p14:cNvPr>
                <p14:cNvContentPartPr/>
                <p14:nvPr/>
              </p14:nvContentPartPr>
              <p14:xfrm>
                <a:off x="6586367" y="3412165"/>
                <a:ext cx="16920" cy="69840"/>
              </p14:xfrm>
            </p:contentPart>
          </mc:Choice>
          <mc:Fallback>
            <p:pic>
              <p:nvPicPr>
                <p:cNvPr id="104" name="Input penna 103">
                  <a:extLst>
                    <a:ext uri="{FF2B5EF4-FFF2-40B4-BE49-F238E27FC236}">
                      <a16:creationId xmlns:a16="http://schemas.microsoft.com/office/drawing/2014/main" id="{CF38F125-25F3-F509-8273-93B5AF79A377}"/>
                    </a:ext>
                  </a:extLst>
                </p:cNvPr>
                <p:cNvPicPr/>
                <p:nvPr/>
              </p:nvPicPr>
              <p:blipFill>
                <a:blip r:embed="rId215"/>
                <a:stretch>
                  <a:fillRect/>
                </a:stretch>
              </p:blipFill>
              <p:spPr>
                <a:xfrm>
                  <a:off x="6570887" y="3396685"/>
                  <a:ext cx="47520" cy="100440"/>
                </a:xfrm>
                <a:prstGeom prst="rect">
                  <a:avLst/>
                </a:prstGeom>
              </p:spPr>
            </p:pic>
          </mc:Fallback>
        </mc:AlternateContent>
        <mc:AlternateContent xmlns:mc="http://schemas.openxmlformats.org/markup-compatibility/2006">
          <mc:Choice xmlns:p14="http://schemas.microsoft.com/office/powerpoint/2010/main" Requires="p14">
            <p:contentPart p14:bwMode="auto" r:id="rId216">
              <p14:nvContentPartPr>
                <p14:cNvPr id="105" name="Input penna 104">
                  <a:extLst>
                    <a:ext uri="{FF2B5EF4-FFF2-40B4-BE49-F238E27FC236}">
                      <a16:creationId xmlns:a16="http://schemas.microsoft.com/office/drawing/2014/main" id="{6E7EC4AB-CF67-2A14-27DC-B922F019CA9C}"/>
                    </a:ext>
                  </a:extLst>
                </p14:cNvPr>
                <p14:cNvContentPartPr/>
                <p14:nvPr/>
              </p14:nvContentPartPr>
              <p14:xfrm>
                <a:off x="6721727" y="3553645"/>
                <a:ext cx="44640" cy="106920"/>
              </p14:xfrm>
            </p:contentPart>
          </mc:Choice>
          <mc:Fallback>
            <p:pic>
              <p:nvPicPr>
                <p:cNvPr id="105" name="Input penna 104">
                  <a:extLst>
                    <a:ext uri="{FF2B5EF4-FFF2-40B4-BE49-F238E27FC236}">
                      <a16:creationId xmlns:a16="http://schemas.microsoft.com/office/drawing/2014/main" id="{6E7EC4AB-CF67-2A14-27DC-B922F019CA9C}"/>
                    </a:ext>
                  </a:extLst>
                </p:cNvPr>
                <p:cNvPicPr/>
                <p:nvPr/>
              </p:nvPicPr>
              <p:blipFill>
                <a:blip r:embed="rId217"/>
                <a:stretch>
                  <a:fillRect/>
                </a:stretch>
              </p:blipFill>
              <p:spPr>
                <a:xfrm>
                  <a:off x="6706247" y="3538165"/>
                  <a:ext cx="7524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218">
              <p14:nvContentPartPr>
                <p14:cNvPr id="106" name="Input penna 105">
                  <a:extLst>
                    <a:ext uri="{FF2B5EF4-FFF2-40B4-BE49-F238E27FC236}">
                      <a16:creationId xmlns:a16="http://schemas.microsoft.com/office/drawing/2014/main" id="{84D18261-728B-8AD9-66AC-5CE24EED8D88}"/>
                    </a:ext>
                  </a:extLst>
                </p14:cNvPr>
                <p14:cNvContentPartPr/>
                <p14:nvPr/>
              </p14:nvContentPartPr>
              <p14:xfrm>
                <a:off x="6805967" y="3695125"/>
                <a:ext cx="36000" cy="42480"/>
              </p14:xfrm>
            </p:contentPart>
          </mc:Choice>
          <mc:Fallback>
            <p:pic>
              <p:nvPicPr>
                <p:cNvPr id="106" name="Input penna 105">
                  <a:extLst>
                    <a:ext uri="{FF2B5EF4-FFF2-40B4-BE49-F238E27FC236}">
                      <a16:creationId xmlns:a16="http://schemas.microsoft.com/office/drawing/2014/main" id="{84D18261-728B-8AD9-66AC-5CE24EED8D88}"/>
                    </a:ext>
                  </a:extLst>
                </p:cNvPr>
                <p:cNvPicPr/>
                <p:nvPr/>
              </p:nvPicPr>
              <p:blipFill>
                <a:blip r:embed="rId219"/>
                <a:stretch>
                  <a:fillRect/>
                </a:stretch>
              </p:blipFill>
              <p:spPr>
                <a:xfrm>
                  <a:off x="6790487" y="3679645"/>
                  <a:ext cx="66600" cy="73080"/>
                </a:xfrm>
                <a:prstGeom prst="rect">
                  <a:avLst/>
                </a:prstGeom>
              </p:spPr>
            </p:pic>
          </mc:Fallback>
        </mc:AlternateContent>
        <mc:AlternateContent xmlns:mc="http://schemas.openxmlformats.org/markup-compatibility/2006">
          <mc:Choice xmlns:p14="http://schemas.microsoft.com/office/powerpoint/2010/main" Requires="p14">
            <p:contentPart p14:bwMode="auto" r:id="rId220">
              <p14:nvContentPartPr>
                <p14:cNvPr id="108" name="Input penna 107">
                  <a:extLst>
                    <a:ext uri="{FF2B5EF4-FFF2-40B4-BE49-F238E27FC236}">
                      <a16:creationId xmlns:a16="http://schemas.microsoft.com/office/drawing/2014/main" id="{555391DC-1429-2713-8958-B330204D874F}"/>
                    </a:ext>
                  </a:extLst>
                </p14:cNvPr>
                <p14:cNvContentPartPr/>
                <p14:nvPr/>
              </p14:nvContentPartPr>
              <p14:xfrm>
                <a:off x="6160847" y="2909605"/>
                <a:ext cx="60840" cy="5040"/>
              </p14:xfrm>
            </p:contentPart>
          </mc:Choice>
          <mc:Fallback>
            <p:pic>
              <p:nvPicPr>
                <p:cNvPr id="108" name="Input penna 107">
                  <a:extLst>
                    <a:ext uri="{FF2B5EF4-FFF2-40B4-BE49-F238E27FC236}">
                      <a16:creationId xmlns:a16="http://schemas.microsoft.com/office/drawing/2014/main" id="{555391DC-1429-2713-8958-B330204D874F}"/>
                    </a:ext>
                  </a:extLst>
                </p:cNvPr>
                <p:cNvPicPr/>
                <p:nvPr/>
              </p:nvPicPr>
              <p:blipFill>
                <a:blip r:embed="rId221"/>
                <a:stretch>
                  <a:fillRect/>
                </a:stretch>
              </p:blipFill>
              <p:spPr>
                <a:xfrm>
                  <a:off x="6145458" y="2894125"/>
                  <a:ext cx="91260" cy="35640"/>
                </a:xfrm>
                <a:prstGeom prst="rect">
                  <a:avLst/>
                </a:prstGeom>
              </p:spPr>
            </p:pic>
          </mc:Fallback>
        </mc:AlternateContent>
        <mc:AlternateContent xmlns:mc="http://schemas.openxmlformats.org/markup-compatibility/2006">
          <mc:Choice xmlns:p14="http://schemas.microsoft.com/office/powerpoint/2010/main" Requires="p14">
            <p:contentPart p14:bwMode="auto" r:id="rId222">
              <p14:nvContentPartPr>
                <p14:cNvPr id="109" name="Input penna 108">
                  <a:extLst>
                    <a:ext uri="{FF2B5EF4-FFF2-40B4-BE49-F238E27FC236}">
                      <a16:creationId xmlns:a16="http://schemas.microsoft.com/office/drawing/2014/main" id="{C2A8517A-8B83-F973-2FBD-DCD2C3D74428}"/>
                    </a:ext>
                  </a:extLst>
                </p14:cNvPr>
                <p14:cNvContentPartPr/>
                <p14:nvPr/>
              </p14:nvContentPartPr>
              <p14:xfrm>
                <a:off x="6202967" y="2903125"/>
                <a:ext cx="164520" cy="11160"/>
              </p14:xfrm>
            </p:contentPart>
          </mc:Choice>
          <mc:Fallback>
            <p:pic>
              <p:nvPicPr>
                <p:cNvPr id="109" name="Input penna 108">
                  <a:extLst>
                    <a:ext uri="{FF2B5EF4-FFF2-40B4-BE49-F238E27FC236}">
                      <a16:creationId xmlns:a16="http://schemas.microsoft.com/office/drawing/2014/main" id="{C2A8517A-8B83-F973-2FBD-DCD2C3D74428}"/>
                    </a:ext>
                  </a:extLst>
                </p:cNvPr>
                <p:cNvPicPr/>
                <p:nvPr/>
              </p:nvPicPr>
              <p:blipFill>
                <a:blip r:embed="rId223"/>
                <a:stretch>
                  <a:fillRect/>
                </a:stretch>
              </p:blipFill>
              <p:spPr>
                <a:xfrm>
                  <a:off x="6187487" y="2887645"/>
                  <a:ext cx="195120" cy="41760"/>
                </a:xfrm>
                <a:prstGeom prst="rect">
                  <a:avLst/>
                </a:prstGeom>
              </p:spPr>
            </p:pic>
          </mc:Fallback>
        </mc:AlternateContent>
        <mc:AlternateContent xmlns:mc="http://schemas.openxmlformats.org/markup-compatibility/2006">
          <mc:Choice xmlns:p14="http://schemas.microsoft.com/office/powerpoint/2010/main" Requires="p14">
            <p:contentPart p14:bwMode="auto" r:id="rId224">
              <p14:nvContentPartPr>
                <p14:cNvPr id="110" name="Input penna 109">
                  <a:extLst>
                    <a:ext uri="{FF2B5EF4-FFF2-40B4-BE49-F238E27FC236}">
                      <a16:creationId xmlns:a16="http://schemas.microsoft.com/office/drawing/2014/main" id="{69564DB1-7209-48C3-B732-60349D78D8B7}"/>
                    </a:ext>
                  </a:extLst>
                </p14:cNvPr>
                <p14:cNvContentPartPr/>
                <p14:nvPr/>
              </p14:nvContentPartPr>
              <p14:xfrm>
                <a:off x="6730727" y="2940925"/>
                <a:ext cx="4320" cy="1440"/>
              </p14:xfrm>
            </p:contentPart>
          </mc:Choice>
          <mc:Fallback>
            <p:pic>
              <p:nvPicPr>
                <p:cNvPr id="110" name="Input penna 109">
                  <a:extLst>
                    <a:ext uri="{FF2B5EF4-FFF2-40B4-BE49-F238E27FC236}">
                      <a16:creationId xmlns:a16="http://schemas.microsoft.com/office/drawing/2014/main" id="{69564DB1-7209-48C3-B732-60349D78D8B7}"/>
                    </a:ext>
                  </a:extLst>
                </p:cNvPr>
                <p:cNvPicPr/>
                <p:nvPr/>
              </p:nvPicPr>
              <p:blipFill>
                <a:blip r:embed="rId225"/>
                <a:stretch>
                  <a:fillRect/>
                </a:stretch>
              </p:blipFill>
              <p:spPr>
                <a:xfrm>
                  <a:off x="6715247" y="2920285"/>
                  <a:ext cx="34920" cy="42240"/>
                </a:xfrm>
                <a:prstGeom prst="rect">
                  <a:avLst/>
                </a:prstGeom>
              </p:spPr>
            </p:pic>
          </mc:Fallback>
        </mc:AlternateContent>
        <mc:AlternateContent xmlns:mc="http://schemas.openxmlformats.org/markup-compatibility/2006">
          <mc:Choice xmlns:p14="http://schemas.microsoft.com/office/powerpoint/2010/main" Requires="p14">
            <p:contentPart p14:bwMode="auto" r:id="rId226">
              <p14:nvContentPartPr>
                <p14:cNvPr id="111" name="Input penna 110">
                  <a:extLst>
                    <a:ext uri="{FF2B5EF4-FFF2-40B4-BE49-F238E27FC236}">
                      <a16:creationId xmlns:a16="http://schemas.microsoft.com/office/drawing/2014/main" id="{EE8C31F8-7623-012C-0FF8-EFCBC0764256}"/>
                    </a:ext>
                  </a:extLst>
                </p14:cNvPr>
                <p14:cNvContentPartPr/>
                <p14:nvPr/>
              </p14:nvContentPartPr>
              <p14:xfrm>
                <a:off x="6883007" y="3101125"/>
                <a:ext cx="17640" cy="59400"/>
              </p14:xfrm>
            </p:contentPart>
          </mc:Choice>
          <mc:Fallback>
            <p:pic>
              <p:nvPicPr>
                <p:cNvPr id="111" name="Input penna 110">
                  <a:extLst>
                    <a:ext uri="{FF2B5EF4-FFF2-40B4-BE49-F238E27FC236}">
                      <a16:creationId xmlns:a16="http://schemas.microsoft.com/office/drawing/2014/main" id="{EE8C31F8-7623-012C-0FF8-EFCBC0764256}"/>
                    </a:ext>
                  </a:extLst>
                </p:cNvPr>
                <p:cNvPicPr/>
                <p:nvPr/>
              </p:nvPicPr>
              <p:blipFill>
                <a:blip r:embed="rId227"/>
                <a:stretch>
                  <a:fillRect/>
                </a:stretch>
              </p:blipFill>
              <p:spPr>
                <a:xfrm>
                  <a:off x="6867204" y="3085645"/>
                  <a:ext cx="48878" cy="90000"/>
                </a:xfrm>
                <a:prstGeom prst="rect">
                  <a:avLst/>
                </a:prstGeom>
              </p:spPr>
            </p:pic>
          </mc:Fallback>
        </mc:AlternateContent>
        <mc:AlternateContent xmlns:mc="http://schemas.openxmlformats.org/markup-compatibility/2006">
          <mc:Choice xmlns:p14="http://schemas.microsoft.com/office/powerpoint/2010/main" Requires="p14">
            <p:contentPart p14:bwMode="auto" r:id="rId228">
              <p14:nvContentPartPr>
                <p14:cNvPr id="112" name="Input penna 111">
                  <a:extLst>
                    <a:ext uri="{FF2B5EF4-FFF2-40B4-BE49-F238E27FC236}">
                      <a16:creationId xmlns:a16="http://schemas.microsoft.com/office/drawing/2014/main" id="{9F85E881-E6EE-4311-06E2-5227335A0E7D}"/>
                    </a:ext>
                  </a:extLst>
                </p14:cNvPr>
                <p14:cNvContentPartPr/>
                <p14:nvPr/>
              </p14:nvContentPartPr>
              <p14:xfrm>
                <a:off x="6934847" y="3618445"/>
                <a:ext cx="3600" cy="1800"/>
              </p14:xfrm>
            </p:contentPart>
          </mc:Choice>
          <mc:Fallback>
            <p:pic>
              <p:nvPicPr>
                <p:cNvPr id="112" name="Input penna 111">
                  <a:extLst>
                    <a:ext uri="{FF2B5EF4-FFF2-40B4-BE49-F238E27FC236}">
                      <a16:creationId xmlns:a16="http://schemas.microsoft.com/office/drawing/2014/main" id="{9F85E881-E6EE-4311-06E2-5227335A0E7D}"/>
                    </a:ext>
                  </a:extLst>
                </p:cNvPr>
                <p:cNvPicPr/>
                <p:nvPr/>
              </p:nvPicPr>
              <p:blipFill>
                <a:blip r:embed="rId229"/>
                <a:stretch>
                  <a:fillRect/>
                </a:stretch>
              </p:blipFill>
              <p:spPr>
                <a:xfrm>
                  <a:off x="6919367" y="3602965"/>
                  <a:ext cx="34200" cy="32400"/>
                </a:xfrm>
                <a:prstGeom prst="rect">
                  <a:avLst/>
                </a:prstGeom>
              </p:spPr>
            </p:pic>
          </mc:Fallback>
        </mc:AlternateContent>
        <mc:AlternateContent xmlns:mc="http://schemas.openxmlformats.org/markup-compatibility/2006">
          <mc:Choice xmlns:p14="http://schemas.microsoft.com/office/powerpoint/2010/main" Requires="p14">
            <p:contentPart p14:bwMode="auto" r:id="rId230">
              <p14:nvContentPartPr>
                <p14:cNvPr id="114" name="Input penna 113">
                  <a:extLst>
                    <a:ext uri="{FF2B5EF4-FFF2-40B4-BE49-F238E27FC236}">
                      <a16:creationId xmlns:a16="http://schemas.microsoft.com/office/drawing/2014/main" id="{C53396BE-78FB-B7A6-E54A-4A994C7E30C6}"/>
                    </a:ext>
                  </a:extLst>
                </p14:cNvPr>
                <p14:cNvContentPartPr/>
                <p14:nvPr/>
              </p14:nvContentPartPr>
              <p14:xfrm>
                <a:off x="6061487" y="3675325"/>
                <a:ext cx="9720" cy="1080"/>
              </p14:xfrm>
            </p:contentPart>
          </mc:Choice>
          <mc:Fallback>
            <p:pic>
              <p:nvPicPr>
                <p:cNvPr id="114" name="Input penna 113">
                  <a:extLst>
                    <a:ext uri="{FF2B5EF4-FFF2-40B4-BE49-F238E27FC236}">
                      <a16:creationId xmlns:a16="http://schemas.microsoft.com/office/drawing/2014/main" id="{C53396BE-78FB-B7A6-E54A-4A994C7E30C6}"/>
                    </a:ext>
                  </a:extLst>
                </p:cNvPr>
                <p:cNvPicPr/>
                <p:nvPr/>
              </p:nvPicPr>
              <p:blipFill>
                <a:blip r:embed="rId231"/>
                <a:stretch>
                  <a:fillRect/>
                </a:stretch>
              </p:blipFill>
              <p:spPr>
                <a:xfrm>
                  <a:off x="6046007" y="3659845"/>
                  <a:ext cx="40320" cy="31680"/>
                </a:xfrm>
                <a:prstGeom prst="rect">
                  <a:avLst/>
                </a:prstGeom>
              </p:spPr>
            </p:pic>
          </mc:Fallback>
        </mc:AlternateContent>
        <mc:AlternateContent xmlns:mc="http://schemas.openxmlformats.org/markup-compatibility/2006">
          <mc:Choice xmlns:p14="http://schemas.microsoft.com/office/powerpoint/2010/main" Requires="p14">
            <p:contentPart p14:bwMode="auto" r:id="rId232">
              <p14:nvContentPartPr>
                <p14:cNvPr id="115" name="Input penna 114">
                  <a:extLst>
                    <a:ext uri="{FF2B5EF4-FFF2-40B4-BE49-F238E27FC236}">
                      <a16:creationId xmlns:a16="http://schemas.microsoft.com/office/drawing/2014/main" id="{2F7A04EB-D394-ED31-8EAC-9A0A98BB9B76}"/>
                    </a:ext>
                  </a:extLst>
                </p14:cNvPr>
                <p14:cNvContentPartPr/>
                <p14:nvPr/>
              </p14:nvContentPartPr>
              <p14:xfrm>
                <a:off x="6165167" y="3311005"/>
                <a:ext cx="869040" cy="332280"/>
              </p14:xfrm>
            </p:contentPart>
          </mc:Choice>
          <mc:Fallback>
            <p:pic>
              <p:nvPicPr>
                <p:cNvPr id="115" name="Input penna 114">
                  <a:extLst>
                    <a:ext uri="{FF2B5EF4-FFF2-40B4-BE49-F238E27FC236}">
                      <a16:creationId xmlns:a16="http://schemas.microsoft.com/office/drawing/2014/main" id="{2F7A04EB-D394-ED31-8EAC-9A0A98BB9B76}"/>
                    </a:ext>
                  </a:extLst>
                </p:cNvPr>
                <p:cNvPicPr/>
                <p:nvPr/>
              </p:nvPicPr>
              <p:blipFill>
                <a:blip r:embed="rId233"/>
                <a:stretch>
                  <a:fillRect/>
                </a:stretch>
              </p:blipFill>
              <p:spPr>
                <a:xfrm>
                  <a:off x="6149693" y="3295508"/>
                  <a:ext cx="899627" cy="362913"/>
                </a:xfrm>
                <a:prstGeom prst="rect">
                  <a:avLst/>
                </a:prstGeom>
              </p:spPr>
            </p:pic>
          </mc:Fallback>
        </mc:AlternateContent>
        <mc:AlternateContent xmlns:mc="http://schemas.openxmlformats.org/markup-compatibility/2006">
          <mc:Choice xmlns:p14="http://schemas.microsoft.com/office/powerpoint/2010/main" Requires="p14">
            <p:contentPart p14:bwMode="auto" r:id="rId234">
              <p14:nvContentPartPr>
                <p14:cNvPr id="116" name="Input penna 115">
                  <a:extLst>
                    <a:ext uri="{FF2B5EF4-FFF2-40B4-BE49-F238E27FC236}">
                      <a16:creationId xmlns:a16="http://schemas.microsoft.com/office/drawing/2014/main" id="{8EF561AF-5655-083A-2CCC-D7C17E794E87}"/>
                    </a:ext>
                  </a:extLst>
                </p14:cNvPr>
                <p14:cNvContentPartPr/>
                <p14:nvPr/>
              </p14:nvContentPartPr>
              <p14:xfrm>
                <a:off x="7079567" y="3192925"/>
                <a:ext cx="125640" cy="78480"/>
              </p14:xfrm>
            </p:contentPart>
          </mc:Choice>
          <mc:Fallback>
            <p:pic>
              <p:nvPicPr>
                <p:cNvPr id="116" name="Input penna 115">
                  <a:extLst>
                    <a:ext uri="{FF2B5EF4-FFF2-40B4-BE49-F238E27FC236}">
                      <a16:creationId xmlns:a16="http://schemas.microsoft.com/office/drawing/2014/main" id="{8EF561AF-5655-083A-2CCC-D7C17E794E87}"/>
                    </a:ext>
                  </a:extLst>
                </p:cNvPr>
                <p:cNvPicPr/>
                <p:nvPr/>
              </p:nvPicPr>
              <p:blipFill>
                <a:blip r:embed="rId235"/>
                <a:stretch>
                  <a:fillRect/>
                </a:stretch>
              </p:blipFill>
              <p:spPr>
                <a:xfrm>
                  <a:off x="7064087" y="3177445"/>
                  <a:ext cx="156240" cy="109080"/>
                </a:xfrm>
                <a:prstGeom prst="rect">
                  <a:avLst/>
                </a:prstGeom>
              </p:spPr>
            </p:pic>
          </mc:Fallback>
        </mc:AlternateContent>
        <mc:AlternateContent xmlns:mc="http://schemas.openxmlformats.org/markup-compatibility/2006">
          <mc:Choice xmlns:p14="http://schemas.microsoft.com/office/powerpoint/2010/main" Requires="p14">
            <p:contentPart p14:bwMode="auto" r:id="rId236">
              <p14:nvContentPartPr>
                <p14:cNvPr id="117" name="Input penna 116">
                  <a:extLst>
                    <a:ext uri="{FF2B5EF4-FFF2-40B4-BE49-F238E27FC236}">
                      <a16:creationId xmlns:a16="http://schemas.microsoft.com/office/drawing/2014/main" id="{7B1A42EA-63F1-54B1-9EA4-882BA8DCE210}"/>
                    </a:ext>
                  </a:extLst>
                </p14:cNvPr>
                <p14:cNvContentPartPr/>
                <p14:nvPr/>
              </p14:nvContentPartPr>
              <p14:xfrm>
                <a:off x="7352807" y="3069085"/>
                <a:ext cx="34560" cy="37800"/>
              </p14:xfrm>
            </p:contentPart>
          </mc:Choice>
          <mc:Fallback>
            <p:pic>
              <p:nvPicPr>
                <p:cNvPr id="117" name="Input penna 116">
                  <a:extLst>
                    <a:ext uri="{FF2B5EF4-FFF2-40B4-BE49-F238E27FC236}">
                      <a16:creationId xmlns:a16="http://schemas.microsoft.com/office/drawing/2014/main" id="{7B1A42EA-63F1-54B1-9EA4-882BA8DCE210}"/>
                    </a:ext>
                  </a:extLst>
                </p:cNvPr>
                <p:cNvPicPr/>
                <p:nvPr/>
              </p:nvPicPr>
              <p:blipFill>
                <a:blip r:embed="rId237"/>
                <a:stretch>
                  <a:fillRect/>
                </a:stretch>
              </p:blipFill>
              <p:spPr>
                <a:xfrm>
                  <a:off x="7337327" y="3053605"/>
                  <a:ext cx="65160" cy="68400"/>
                </a:xfrm>
                <a:prstGeom prst="rect">
                  <a:avLst/>
                </a:prstGeom>
              </p:spPr>
            </p:pic>
          </mc:Fallback>
        </mc:AlternateContent>
        <mc:AlternateContent xmlns:mc="http://schemas.openxmlformats.org/markup-compatibility/2006">
          <mc:Choice xmlns:p14="http://schemas.microsoft.com/office/powerpoint/2010/main" Requires="p14">
            <p:contentPart p14:bwMode="auto" r:id="rId238">
              <p14:nvContentPartPr>
                <p14:cNvPr id="118" name="Input penna 117">
                  <a:extLst>
                    <a:ext uri="{FF2B5EF4-FFF2-40B4-BE49-F238E27FC236}">
                      <a16:creationId xmlns:a16="http://schemas.microsoft.com/office/drawing/2014/main" id="{81C31C83-C669-A24D-E296-D62CFD5D2DB0}"/>
                    </a:ext>
                  </a:extLst>
                </p14:cNvPr>
                <p14:cNvContentPartPr/>
                <p14:nvPr/>
              </p14:nvContentPartPr>
              <p14:xfrm>
                <a:off x="7532087" y="2968285"/>
                <a:ext cx="52560" cy="38880"/>
              </p14:xfrm>
            </p:contentPart>
          </mc:Choice>
          <mc:Fallback>
            <p:pic>
              <p:nvPicPr>
                <p:cNvPr id="118" name="Input penna 117">
                  <a:extLst>
                    <a:ext uri="{FF2B5EF4-FFF2-40B4-BE49-F238E27FC236}">
                      <a16:creationId xmlns:a16="http://schemas.microsoft.com/office/drawing/2014/main" id="{81C31C83-C669-A24D-E296-D62CFD5D2DB0}"/>
                    </a:ext>
                  </a:extLst>
                </p:cNvPr>
                <p:cNvPicPr/>
                <p:nvPr/>
              </p:nvPicPr>
              <p:blipFill>
                <a:blip r:embed="rId239"/>
                <a:stretch>
                  <a:fillRect/>
                </a:stretch>
              </p:blipFill>
              <p:spPr>
                <a:xfrm>
                  <a:off x="7516607" y="2952805"/>
                  <a:ext cx="83160" cy="69480"/>
                </a:xfrm>
                <a:prstGeom prst="rect">
                  <a:avLst/>
                </a:prstGeom>
              </p:spPr>
            </p:pic>
          </mc:Fallback>
        </mc:AlternateContent>
        <mc:AlternateContent xmlns:mc="http://schemas.openxmlformats.org/markup-compatibility/2006">
          <mc:Choice xmlns:p14="http://schemas.microsoft.com/office/powerpoint/2010/main" Requires="p14">
            <p:contentPart p14:bwMode="auto" r:id="rId240">
              <p14:nvContentPartPr>
                <p14:cNvPr id="119" name="Input penna 118">
                  <a:extLst>
                    <a:ext uri="{FF2B5EF4-FFF2-40B4-BE49-F238E27FC236}">
                      <a16:creationId xmlns:a16="http://schemas.microsoft.com/office/drawing/2014/main" id="{0CE15229-2D71-A430-4BFA-50576621BE17}"/>
                    </a:ext>
                  </a:extLst>
                </p14:cNvPr>
                <p14:cNvContentPartPr/>
                <p14:nvPr/>
              </p14:nvContentPartPr>
              <p14:xfrm>
                <a:off x="7711007" y="2849125"/>
                <a:ext cx="49680" cy="58320"/>
              </p14:xfrm>
            </p:contentPart>
          </mc:Choice>
          <mc:Fallback>
            <p:pic>
              <p:nvPicPr>
                <p:cNvPr id="119" name="Input penna 118">
                  <a:extLst>
                    <a:ext uri="{FF2B5EF4-FFF2-40B4-BE49-F238E27FC236}">
                      <a16:creationId xmlns:a16="http://schemas.microsoft.com/office/drawing/2014/main" id="{0CE15229-2D71-A430-4BFA-50576621BE17}"/>
                    </a:ext>
                  </a:extLst>
                </p:cNvPr>
                <p:cNvPicPr/>
                <p:nvPr/>
              </p:nvPicPr>
              <p:blipFill>
                <a:blip r:embed="rId241"/>
                <a:stretch>
                  <a:fillRect/>
                </a:stretch>
              </p:blipFill>
              <p:spPr>
                <a:xfrm>
                  <a:off x="7695414" y="2833645"/>
                  <a:ext cx="80503" cy="88920"/>
                </a:xfrm>
                <a:prstGeom prst="rect">
                  <a:avLst/>
                </a:prstGeom>
              </p:spPr>
            </p:pic>
          </mc:Fallback>
        </mc:AlternateContent>
        <mc:AlternateContent xmlns:mc="http://schemas.openxmlformats.org/markup-compatibility/2006">
          <mc:Choice xmlns:p14="http://schemas.microsoft.com/office/powerpoint/2010/main" Requires="p14">
            <p:contentPart p14:bwMode="auto" r:id="rId242">
              <p14:nvContentPartPr>
                <p14:cNvPr id="121" name="Input penna 120">
                  <a:extLst>
                    <a:ext uri="{FF2B5EF4-FFF2-40B4-BE49-F238E27FC236}">
                      <a16:creationId xmlns:a16="http://schemas.microsoft.com/office/drawing/2014/main" id="{A3745304-8D87-8FA7-D2F7-DFCAA788CD0B}"/>
                    </a:ext>
                  </a:extLst>
                </p14:cNvPr>
                <p14:cNvContentPartPr/>
                <p14:nvPr/>
              </p14:nvContentPartPr>
              <p14:xfrm>
                <a:off x="6906767" y="3462565"/>
                <a:ext cx="684720" cy="261000"/>
              </p14:xfrm>
            </p:contentPart>
          </mc:Choice>
          <mc:Fallback>
            <p:pic>
              <p:nvPicPr>
                <p:cNvPr id="121" name="Input penna 120">
                  <a:extLst>
                    <a:ext uri="{FF2B5EF4-FFF2-40B4-BE49-F238E27FC236}">
                      <a16:creationId xmlns:a16="http://schemas.microsoft.com/office/drawing/2014/main" id="{A3745304-8D87-8FA7-D2F7-DFCAA788CD0B}"/>
                    </a:ext>
                  </a:extLst>
                </p:cNvPr>
                <p:cNvPicPr/>
                <p:nvPr/>
              </p:nvPicPr>
              <p:blipFill>
                <a:blip r:embed="rId243"/>
                <a:stretch>
                  <a:fillRect/>
                </a:stretch>
              </p:blipFill>
              <p:spPr>
                <a:xfrm>
                  <a:off x="6891287" y="3447085"/>
                  <a:ext cx="715320" cy="291600"/>
                </a:xfrm>
                <a:prstGeom prst="rect">
                  <a:avLst/>
                </a:prstGeom>
              </p:spPr>
            </p:pic>
          </mc:Fallback>
        </mc:AlternateContent>
        <mc:AlternateContent xmlns:mc="http://schemas.openxmlformats.org/markup-compatibility/2006">
          <mc:Choice xmlns:p14="http://schemas.microsoft.com/office/powerpoint/2010/main" Requires="p14">
            <p:contentPart p14:bwMode="auto" r:id="rId244">
              <p14:nvContentPartPr>
                <p14:cNvPr id="122" name="Input penna 121">
                  <a:extLst>
                    <a:ext uri="{FF2B5EF4-FFF2-40B4-BE49-F238E27FC236}">
                      <a16:creationId xmlns:a16="http://schemas.microsoft.com/office/drawing/2014/main" id="{05F34339-1717-BF98-9FC8-F53309C0E5A4}"/>
                    </a:ext>
                  </a:extLst>
                </p14:cNvPr>
                <p14:cNvContentPartPr/>
                <p14:nvPr/>
              </p14:nvContentPartPr>
              <p14:xfrm>
                <a:off x="7918367" y="3266725"/>
                <a:ext cx="10440" cy="8280"/>
              </p14:xfrm>
            </p:contentPart>
          </mc:Choice>
          <mc:Fallback>
            <p:pic>
              <p:nvPicPr>
                <p:cNvPr id="122" name="Input penna 121">
                  <a:extLst>
                    <a:ext uri="{FF2B5EF4-FFF2-40B4-BE49-F238E27FC236}">
                      <a16:creationId xmlns:a16="http://schemas.microsoft.com/office/drawing/2014/main" id="{05F34339-1717-BF98-9FC8-F53309C0E5A4}"/>
                    </a:ext>
                  </a:extLst>
                </p:cNvPr>
                <p:cNvPicPr/>
                <p:nvPr/>
              </p:nvPicPr>
              <p:blipFill>
                <a:blip r:embed="rId245"/>
                <a:stretch>
                  <a:fillRect/>
                </a:stretch>
              </p:blipFill>
              <p:spPr>
                <a:xfrm>
                  <a:off x="7902887" y="3251245"/>
                  <a:ext cx="41040" cy="38880"/>
                </a:xfrm>
                <a:prstGeom prst="rect">
                  <a:avLst/>
                </a:prstGeom>
              </p:spPr>
            </p:pic>
          </mc:Fallback>
        </mc:AlternateContent>
        <mc:AlternateContent xmlns:mc="http://schemas.openxmlformats.org/markup-compatibility/2006">
          <mc:Choice xmlns:p14="http://schemas.microsoft.com/office/powerpoint/2010/main" Requires="p14">
            <p:contentPart p14:bwMode="auto" r:id="rId246">
              <p14:nvContentPartPr>
                <p14:cNvPr id="123" name="Input penna 122">
                  <a:extLst>
                    <a:ext uri="{FF2B5EF4-FFF2-40B4-BE49-F238E27FC236}">
                      <a16:creationId xmlns:a16="http://schemas.microsoft.com/office/drawing/2014/main" id="{FC526E67-93F6-85AE-8CD0-207FCD21B420}"/>
                    </a:ext>
                  </a:extLst>
                </p14:cNvPr>
                <p14:cNvContentPartPr/>
                <p14:nvPr/>
              </p14:nvContentPartPr>
              <p14:xfrm>
                <a:off x="8003327" y="3059365"/>
                <a:ext cx="446400" cy="177480"/>
              </p14:xfrm>
            </p:contentPart>
          </mc:Choice>
          <mc:Fallback>
            <p:pic>
              <p:nvPicPr>
                <p:cNvPr id="123" name="Input penna 122">
                  <a:extLst>
                    <a:ext uri="{FF2B5EF4-FFF2-40B4-BE49-F238E27FC236}">
                      <a16:creationId xmlns:a16="http://schemas.microsoft.com/office/drawing/2014/main" id="{FC526E67-93F6-85AE-8CD0-207FCD21B420}"/>
                    </a:ext>
                  </a:extLst>
                </p:cNvPr>
                <p:cNvPicPr/>
                <p:nvPr/>
              </p:nvPicPr>
              <p:blipFill>
                <a:blip r:embed="rId247"/>
                <a:stretch>
                  <a:fillRect/>
                </a:stretch>
              </p:blipFill>
              <p:spPr>
                <a:xfrm>
                  <a:off x="7987847" y="3043854"/>
                  <a:ext cx="477000" cy="208142"/>
                </a:xfrm>
                <a:prstGeom prst="rect">
                  <a:avLst/>
                </a:prstGeom>
              </p:spPr>
            </p:pic>
          </mc:Fallback>
        </mc:AlternateContent>
        <mc:AlternateContent xmlns:mc="http://schemas.openxmlformats.org/markup-compatibility/2006">
          <mc:Choice xmlns:p14="http://schemas.microsoft.com/office/powerpoint/2010/main" Requires="p14">
            <p:contentPart p14:bwMode="auto" r:id="rId248">
              <p14:nvContentPartPr>
                <p14:cNvPr id="124" name="Input penna 123">
                  <a:extLst>
                    <a:ext uri="{FF2B5EF4-FFF2-40B4-BE49-F238E27FC236}">
                      <a16:creationId xmlns:a16="http://schemas.microsoft.com/office/drawing/2014/main" id="{9B3A731E-2ACF-4BF3-AE22-DBFD40B59140}"/>
                    </a:ext>
                  </a:extLst>
                </p14:cNvPr>
                <p14:cNvContentPartPr/>
                <p14:nvPr/>
              </p14:nvContentPartPr>
              <p14:xfrm>
                <a:off x="8454767" y="3025885"/>
                <a:ext cx="34560" cy="10800"/>
              </p14:xfrm>
            </p:contentPart>
          </mc:Choice>
          <mc:Fallback>
            <p:pic>
              <p:nvPicPr>
                <p:cNvPr id="124" name="Input penna 123">
                  <a:extLst>
                    <a:ext uri="{FF2B5EF4-FFF2-40B4-BE49-F238E27FC236}">
                      <a16:creationId xmlns:a16="http://schemas.microsoft.com/office/drawing/2014/main" id="{9B3A731E-2ACF-4BF3-AE22-DBFD40B59140}"/>
                    </a:ext>
                  </a:extLst>
                </p:cNvPr>
                <p:cNvPicPr/>
                <p:nvPr/>
              </p:nvPicPr>
              <p:blipFill>
                <a:blip r:embed="rId249"/>
                <a:stretch>
                  <a:fillRect/>
                </a:stretch>
              </p:blipFill>
              <p:spPr>
                <a:xfrm>
                  <a:off x="8439287" y="3010904"/>
                  <a:ext cx="65160" cy="40413"/>
                </a:xfrm>
                <a:prstGeom prst="rect">
                  <a:avLst/>
                </a:prstGeom>
              </p:spPr>
            </p:pic>
          </mc:Fallback>
        </mc:AlternateContent>
        <mc:AlternateContent xmlns:mc="http://schemas.openxmlformats.org/markup-compatibility/2006">
          <mc:Choice xmlns:p14="http://schemas.microsoft.com/office/powerpoint/2010/main" Requires="p14">
            <p:contentPart p14:bwMode="auto" r:id="rId250">
              <p14:nvContentPartPr>
                <p14:cNvPr id="125" name="Input penna 124">
                  <a:extLst>
                    <a:ext uri="{FF2B5EF4-FFF2-40B4-BE49-F238E27FC236}">
                      <a16:creationId xmlns:a16="http://schemas.microsoft.com/office/drawing/2014/main" id="{44554964-D3A6-89C3-9161-DC04FFE75540}"/>
                    </a:ext>
                  </a:extLst>
                </p14:cNvPr>
                <p14:cNvContentPartPr/>
                <p14:nvPr/>
              </p14:nvContentPartPr>
              <p14:xfrm>
                <a:off x="7733327" y="2901325"/>
                <a:ext cx="6120" cy="2160"/>
              </p14:xfrm>
            </p:contentPart>
          </mc:Choice>
          <mc:Fallback>
            <p:pic>
              <p:nvPicPr>
                <p:cNvPr id="125" name="Input penna 124">
                  <a:extLst>
                    <a:ext uri="{FF2B5EF4-FFF2-40B4-BE49-F238E27FC236}">
                      <a16:creationId xmlns:a16="http://schemas.microsoft.com/office/drawing/2014/main" id="{44554964-D3A6-89C3-9161-DC04FFE75540}"/>
                    </a:ext>
                  </a:extLst>
                </p:cNvPr>
                <p:cNvPicPr/>
                <p:nvPr/>
              </p:nvPicPr>
              <p:blipFill>
                <a:blip r:embed="rId251"/>
                <a:stretch>
                  <a:fillRect/>
                </a:stretch>
              </p:blipFill>
              <p:spPr>
                <a:xfrm>
                  <a:off x="7718707" y="2885845"/>
                  <a:ext cx="35020"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252">
              <p14:nvContentPartPr>
                <p14:cNvPr id="126" name="Input penna 125">
                  <a:extLst>
                    <a:ext uri="{FF2B5EF4-FFF2-40B4-BE49-F238E27FC236}">
                      <a16:creationId xmlns:a16="http://schemas.microsoft.com/office/drawing/2014/main" id="{2E5C9A3B-2EDA-093A-B0FA-0E763FDF42A7}"/>
                    </a:ext>
                  </a:extLst>
                </p14:cNvPr>
                <p14:cNvContentPartPr/>
                <p14:nvPr/>
              </p14:nvContentPartPr>
              <p14:xfrm>
                <a:off x="7729727" y="2893765"/>
                <a:ext cx="739800" cy="113400"/>
              </p14:xfrm>
            </p:contentPart>
          </mc:Choice>
          <mc:Fallback>
            <p:pic>
              <p:nvPicPr>
                <p:cNvPr id="126" name="Input penna 125">
                  <a:extLst>
                    <a:ext uri="{FF2B5EF4-FFF2-40B4-BE49-F238E27FC236}">
                      <a16:creationId xmlns:a16="http://schemas.microsoft.com/office/drawing/2014/main" id="{2E5C9A3B-2EDA-093A-B0FA-0E763FDF42A7}"/>
                    </a:ext>
                  </a:extLst>
                </p:cNvPr>
                <p:cNvPicPr/>
                <p:nvPr/>
              </p:nvPicPr>
              <p:blipFill>
                <a:blip r:embed="rId253"/>
                <a:stretch>
                  <a:fillRect/>
                </a:stretch>
              </p:blipFill>
              <p:spPr>
                <a:xfrm>
                  <a:off x="7714239" y="2878285"/>
                  <a:ext cx="770415"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254">
              <p14:nvContentPartPr>
                <p14:cNvPr id="127" name="Input penna 126">
                  <a:extLst>
                    <a:ext uri="{FF2B5EF4-FFF2-40B4-BE49-F238E27FC236}">
                      <a16:creationId xmlns:a16="http://schemas.microsoft.com/office/drawing/2014/main" id="{16EA1D27-1E8A-E04D-6C14-E813F7DA580B}"/>
                    </a:ext>
                  </a:extLst>
                </p14:cNvPr>
                <p14:cNvContentPartPr/>
                <p14:nvPr/>
              </p14:nvContentPartPr>
              <p14:xfrm>
                <a:off x="8521727" y="3016525"/>
                <a:ext cx="6480" cy="6840"/>
              </p14:xfrm>
            </p:contentPart>
          </mc:Choice>
          <mc:Fallback>
            <p:pic>
              <p:nvPicPr>
                <p:cNvPr id="127" name="Input penna 126">
                  <a:extLst>
                    <a:ext uri="{FF2B5EF4-FFF2-40B4-BE49-F238E27FC236}">
                      <a16:creationId xmlns:a16="http://schemas.microsoft.com/office/drawing/2014/main" id="{16EA1D27-1E8A-E04D-6C14-E813F7DA580B}"/>
                    </a:ext>
                  </a:extLst>
                </p:cNvPr>
                <p:cNvPicPr/>
                <p:nvPr/>
              </p:nvPicPr>
              <p:blipFill>
                <a:blip r:embed="rId255"/>
                <a:stretch>
                  <a:fillRect/>
                </a:stretch>
              </p:blipFill>
              <p:spPr>
                <a:xfrm>
                  <a:off x="8507062" y="3001045"/>
                  <a:ext cx="35469"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256">
              <p14:nvContentPartPr>
                <p14:cNvPr id="128" name="Input penna 127">
                  <a:extLst>
                    <a:ext uri="{FF2B5EF4-FFF2-40B4-BE49-F238E27FC236}">
                      <a16:creationId xmlns:a16="http://schemas.microsoft.com/office/drawing/2014/main" id="{0818A388-3AE7-77B3-3CF9-F5F4C6E33066}"/>
                    </a:ext>
                  </a:extLst>
                </p14:cNvPr>
                <p14:cNvContentPartPr/>
                <p14:nvPr/>
              </p14:nvContentPartPr>
              <p14:xfrm>
                <a:off x="8521727" y="3016525"/>
                <a:ext cx="6480" cy="6840"/>
              </p14:xfrm>
            </p:contentPart>
          </mc:Choice>
          <mc:Fallback>
            <p:pic>
              <p:nvPicPr>
                <p:cNvPr id="128" name="Input penna 127">
                  <a:extLst>
                    <a:ext uri="{FF2B5EF4-FFF2-40B4-BE49-F238E27FC236}">
                      <a16:creationId xmlns:a16="http://schemas.microsoft.com/office/drawing/2014/main" id="{0818A388-3AE7-77B3-3CF9-F5F4C6E33066}"/>
                    </a:ext>
                  </a:extLst>
                </p:cNvPr>
                <p:cNvPicPr/>
                <p:nvPr/>
              </p:nvPicPr>
              <p:blipFill>
                <a:blip r:embed="rId255"/>
                <a:stretch>
                  <a:fillRect/>
                </a:stretch>
              </p:blipFill>
              <p:spPr>
                <a:xfrm>
                  <a:off x="8507062" y="3001045"/>
                  <a:ext cx="35469" cy="37440"/>
                </a:xfrm>
                <a:prstGeom prst="rect">
                  <a:avLst/>
                </a:prstGeom>
              </p:spPr>
            </p:pic>
          </mc:Fallback>
        </mc:AlternateContent>
        <mc:AlternateContent xmlns:mc="http://schemas.openxmlformats.org/markup-compatibility/2006">
          <mc:Choice xmlns:p14="http://schemas.microsoft.com/office/powerpoint/2010/main" Requires="p14">
            <p:contentPart p14:bwMode="auto" r:id="rId257">
              <p14:nvContentPartPr>
                <p14:cNvPr id="130" name="Input penna 129">
                  <a:extLst>
                    <a:ext uri="{FF2B5EF4-FFF2-40B4-BE49-F238E27FC236}">
                      <a16:creationId xmlns:a16="http://schemas.microsoft.com/office/drawing/2014/main" id="{BF2F3863-4067-DE02-BDE9-A061A271D863}"/>
                    </a:ext>
                  </a:extLst>
                </p14:cNvPr>
                <p14:cNvContentPartPr/>
                <p14:nvPr/>
              </p14:nvContentPartPr>
              <p14:xfrm>
                <a:off x="7547567" y="2884405"/>
                <a:ext cx="231480" cy="174600"/>
              </p14:xfrm>
            </p:contentPart>
          </mc:Choice>
          <mc:Fallback>
            <p:pic>
              <p:nvPicPr>
                <p:cNvPr id="130" name="Input penna 129">
                  <a:extLst>
                    <a:ext uri="{FF2B5EF4-FFF2-40B4-BE49-F238E27FC236}">
                      <a16:creationId xmlns:a16="http://schemas.microsoft.com/office/drawing/2014/main" id="{BF2F3863-4067-DE02-BDE9-A061A271D863}"/>
                    </a:ext>
                  </a:extLst>
                </p:cNvPr>
                <p:cNvPicPr/>
                <p:nvPr/>
              </p:nvPicPr>
              <p:blipFill>
                <a:blip r:embed="rId258"/>
                <a:stretch>
                  <a:fillRect/>
                </a:stretch>
              </p:blipFill>
              <p:spPr>
                <a:xfrm>
                  <a:off x="7532087" y="2868893"/>
                  <a:ext cx="262080" cy="205263"/>
                </a:xfrm>
                <a:prstGeom prst="rect">
                  <a:avLst/>
                </a:prstGeom>
              </p:spPr>
            </p:pic>
          </mc:Fallback>
        </mc:AlternateContent>
        <mc:AlternateContent xmlns:mc="http://schemas.openxmlformats.org/markup-compatibility/2006">
          <mc:Choice xmlns:p14="http://schemas.microsoft.com/office/powerpoint/2010/main" Requires="p14">
            <p:contentPart p14:bwMode="auto" r:id="rId259">
              <p14:nvContentPartPr>
                <p14:cNvPr id="131" name="Input penna 130">
                  <a:extLst>
                    <a:ext uri="{FF2B5EF4-FFF2-40B4-BE49-F238E27FC236}">
                      <a16:creationId xmlns:a16="http://schemas.microsoft.com/office/drawing/2014/main" id="{AE4BEF58-B601-DC52-9B59-8803B69B2451}"/>
                    </a:ext>
                  </a:extLst>
                </p14:cNvPr>
                <p14:cNvContentPartPr/>
                <p14:nvPr/>
              </p14:nvContentPartPr>
              <p14:xfrm>
                <a:off x="6911447" y="3073045"/>
                <a:ext cx="632880" cy="614880"/>
              </p14:xfrm>
            </p:contentPart>
          </mc:Choice>
          <mc:Fallback>
            <p:pic>
              <p:nvPicPr>
                <p:cNvPr id="131" name="Input penna 130">
                  <a:extLst>
                    <a:ext uri="{FF2B5EF4-FFF2-40B4-BE49-F238E27FC236}">
                      <a16:creationId xmlns:a16="http://schemas.microsoft.com/office/drawing/2014/main" id="{AE4BEF58-B601-DC52-9B59-8803B69B2451}"/>
                    </a:ext>
                  </a:extLst>
                </p:cNvPr>
                <p:cNvPicPr/>
                <p:nvPr/>
              </p:nvPicPr>
              <p:blipFill>
                <a:blip r:embed="rId260"/>
                <a:stretch>
                  <a:fillRect/>
                </a:stretch>
              </p:blipFill>
              <p:spPr>
                <a:xfrm>
                  <a:off x="6895967" y="3057565"/>
                  <a:ext cx="663480" cy="645480"/>
                </a:xfrm>
                <a:prstGeom prst="rect">
                  <a:avLst/>
                </a:prstGeom>
              </p:spPr>
            </p:pic>
          </mc:Fallback>
        </mc:AlternateContent>
        <mc:AlternateContent xmlns:mc="http://schemas.openxmlformats.org/markup-compatibility/2006">
          <mc:Choice xmlns:p14="http://schemas.microsoft.com/office/powerpoint/2010/main" Requires="p14">
            <p:contentPart p14:bwMode="auto" r:id="rId261">
              <p14:nvContentPartPr>
                <p14:cNvPr id="133" name="Input penna 132">
                  <a:extLst>
                    <a:ext uri="{FF2B5EF4-FFF2-40B4-BE49-F238E27FC236}">
                      <a16:creationId xmlns:a16="http://schemas.microsoft.com/office/drawing/2014/main" id="{B79669D0-17DD-71E0-8600-0DB51177D6EC}"/>
                    </a:ext>
                  </a:extLst>
                </p14:cNvPr>
                <p14:cNvContentPartPr/>
                <p14:nvPr/>
              </p14:nvContentPartPr>
              <p14:xfrm>
                <a:off x="6116927" y="2827885"/>
                <a:ext cx="803880" cy="905760"/>
              </p14:xfrm>
            </p:contentPart>
          </mc:Choice>
          <mc:Fallback>
            <p:pic>
              <p:nvPicPr>
                <p:cNvPr id="133" name="Input penna 132">
                  <a:extLst>
                    <a:ext uri="{FF2B5EF4-FFF2-40B4-BE49-F238E27FC236}">
                      <a16:creationId xmlns:a16="http://schemas.microsoft.com/office/drawing/2014/main" id="{B79669D0-17DD-71E0-8600-0DB51177D6EC}"/>
                    </a:ext>
                  </a:extLst>
                </p:cNvPr>
                <p:cNvPicPr/>
                <p:nvPr/>
              </p:nvPicPr>
              <p:blipFill>
                <a:blip r:embed="rId262"/>
                <a:stretch>
                  <a:fillRect/>
                </a:stretch>
              </p:blipFill>
              <p:spPr>
                <a:xfrm>
                  <a:off x="6101440" y="2812411"/>
                  <a:ext cx="834494" cy="936348"/>
                </a:xfrm>
                <a:prstGeom prst="rect">
                  <a:avLst/>
                </a:prstGeom>
              </p:spPr>
            </p:pic>
          </mc:Fallback>
        </mc:AlternateContent>
        <mc:AlternateContent xmlns:mc="http://schemas.openxmlformats.org/markup-compatibility/2006">
          <mc:Choice xmlns:p14="http://schemas.microsoft.com/office/powerpoint/2010/main" Requires="p14">
            <p:contentPart p14:bwMode="auto" r:id="rId263">
              <p14:nvContentPartPr>
                <p14:cNvPr id="135" name="Input penna 134">
                  <a:extLst>
                    <a:ext uri="{FF2B5EF4-FFF2-40B4-BE49-F238E27FC236}">
                      <a16:creationId xmlns:a16="http://schemas.microsoft.com/office/drawing/2014/main" id="{7FE80CD3-ED26-27A6-F40B-FFC875C89431}"/>
                    </a:ext>
                  </a:extLst>
                </p14:cNvPr>
                <p14:cNvContentPartPr/>
                <p14:nvPr/>
              </p14:nvContentPartPr>
              <p14:xfrm>
                <a:off x="6851327" y="2855965"/>
                <a:ext cx="115560" cy="877680"/>
              </p14:xfrm>
            </p:contentPart>
          </mc:Choice>
          <mc:Fallback>
            <p:pic>
              <p:nvPicPr>
                <p:cNvPr id="135" name="Input penna 134">
                  <a:extLst>
                    <a:ext uri="{FF2B5EF4-FFF2-40B4-BE49-F238E27FC236}">
                      <a16:creationId xmlns:a16="http://schemas.microsoft.com/office/drawing/2014/main" id="{7FE80CD3-ED26-27A6-F40B-FFC875C89431}"/>
                    </a:ext>
                  </a:extLst>
                </p:cNvPr>
                <p:cNvPicPr/>
                <p:nvPr/>
              </p:nvPicPr>
              <p:blipFill>
                <a:blip r:embed="rId264"/>
                <a:stretch>
                  <a:fillRect/>
                </a:stretch>
              </p:blipFill>
              <p:spPr>
                <a:xfrm>
                  <a:off x="6835847" y="2840485"/>
                  <a:ext cx="146160" cy="908280"/>
                </a:xfrm>
                <a:prstGeom prst="rect">
                  <a:avLst/>
                </a:prstGeom>
              </p:spPr>
            </p:pic>
          </mc:Fallback>
        </mc:AlternateContent>
        <mc:AlternateContent xmlns:mc="http://schemas.openxmlformats.org/markup-compatibility/2006">
          <mc:Choice xmlns:p14="http://schemas.microsoft.com/office/powerpoint/2010/main" Requires="p14">
            <p:contentPart p14:bwMode="auto" r:id="rId265">
              <p14:nvContentPartPr>
                <p14:cNvPr id="137" name="Input penna 136">
                  <a:extLst>
                    <a:ext uri="{FF2B5EF4-FFF2-40B4-BE49-F238E27FC236}">
                      <a16:creationId xmlns:a16="http://schemas.microsoft.com/office/drawing/2014/main" id="{B4C3ADCF-4C45-8185-0101-8E803880C5FB}"/>
                    </a:ext>
                  </a:extLst>
                </p14:cNvPr>
                <p14:cNvContentPartPr/>
                <p14:nvPr/>
              </p14:nvContentPartPr>
              <p14:xfrm>
                <a:off x="6411407" y="2642845"/>
                <a:ext cx="1072440" cy="109080"/>
              </p14:xfrm>
            </p:contentPart>
          </mc:Choice>
          <mc:Fallback>
            <p:pic>
              <p:nvPicPr>
                <p:cNvPr id="137" name="Input penna 136">
                  <a:extLst>
                    <a:ext uri="{FF2B5EF4-FFF2-40B4-BE49-F238E27FC236}">
                      <a16:creationId xmlns:a16="http://schemas.microsoft.com/office/drawing/2014/main" id="{B4C3ADCF-4C45-8185-0101-8E803880C5FB}"/>
                    </a:ext>
                  </a:extLst>
                </p:cNvPr>
                <p:cNvPicPr/>
                <p:nvPr/>
              </p:nvPicPr>
              <p:blipFill>
                <a:blip r:embed="rId266"/>
                <a:stretch>
                  <a:fillRect/>
                </a:stretch>
              </p:blipFill>
              <p:spPr>
                <a:xfrm>
                  <a:off x="6395927" y="2627365"/>
                  <a:ext cx="1103040" cy="139680"/>
                </a:xfrm>
                <a:prstGeom prst="rect">
                  <a:avLst/>
                </a:prstGeom>
              </p:spPr>
            </p:pic>
          </mc:Fallback>
        </mc:AlternateContent>
        <mc:AlternateContent xmlns:mc="http://schemas.openxmlformats.org/markup-compatibility/2006">
          <mc:Choice xmlns:p14="http://schemas.microsoft.com/office/powerpoint/2010/main" Requires="p14">
            <p:contentPart p14:bwMode="auto" r:id="rId267">
              <p14:nvContentPartPr>
                <p14:cNvPr id="138" name="Input penna 137">
                  <a:extLst>
                    <a:ext uri="{FF2B5EF4-FFF2-40B4-BE49-F238E27FC236}">
                      <a16:creationId xmlns:a16="http://schemas.microsoft.com/office/drawing/2014/main" id="{2E333FC0-F263-2087-B930-7598036DC48F}"/>
                    </a:ext>
                  </a:extLst>
                </p14:cNvPr>
                <p14:cNvContentPartPr/>
                <p14:nvPr/>
              </p14:nvContentPartPr>
              <p14:xfrm>
                <a:off x="7201967" y="2592085"/>
                <a:ext cx="319680" cy="162720"/>
              </p14:xfrm>
            </p:contentPart>
          </mc:Choice>
          <mc:Fallback>
            <p:pic>
              <p:nvPicPr>
                <p:cNvPr id="138" name="Input penna 137">
                  <a:extLst>
                    <a:ext uri="{FF2B5EF4-FFF2-40B4-BE49-F238E27FC236}">
                      <a16:creationId xmlns:a16="http://schemas.microsoft.com/office/drawing/2014/main" id="{2E333FC0-F263-2087-B930-7598036DC48F}"/>
                    </a:ext>
                  </a:extLst>
                </p:cNvPr>
                <p:cNvPicPr/>
                <p:nvPr/>
              </p:nvPicPr>
              <p:blipFill>
                <a:blip r:embed="rId268"/>
                <a:stretch>
                  <a:fillRect/>
                </a:stretch>
              </p:blipFill>
              <p:spPr>
                <a:xfrm>
                  <a:off x="7186504" y="2576605"/>
                  <a:ext cx="350246" cy="193320"/>
                </a:xfrm>
                <a:prstGeom prst="rect">
                  <a:avLst/>
                </a:prstGeom>
              </p:spPr>
            </p:pic>
          </mc:Fallback>
        </mc:AlternateContent>
        <mc:AlternateContent xmlns:mc="http://schemas.openxmlformats.org/markup-compatibility/2006">
          <mc:Choice xmlns:p14="http://schemas.microsoft.com/office/powerpoint/2010/main" Requires="p14">
            <p:contentPart p14:bwMode="auto" r:id="rId269">
              <p14:nvContentPartPr>
                <p14:cNvPr id="140" name="Input penna 139">
                  <a:extLst>
                    <a:ext uri="{FF2B5EF4-FFF2-40B4-BE49-F238E27FC236}">
                      <a16:creationId xmlns:a16="http://schemas.microsoft.com/office/drawing/2014/main" id="{8F509279-53A9-E3C7-C85F-494750382C44}"/>
                    </a:ext>
                  </a:extLst>
                </p14:cNvPr>
                <p14:cNvContentPartPr/>
                <p14:nvPr/>
              </p14:nvContentPartPr>
              <p14:xfrm>
                <a:off x="6904607" y="2875405"/>
                <a:ext cx="171720" cy="31320"/>
              </p14:xfrm>
            </p:contentPart>
          </mc:Choice>
          <mc:Fallback>
            <p:pic>
              <p:nvPicPr>
                <p:cNvPr id="140" name="Input penna 139">
                  <a:extLst>
                    <a:ext uri="{FF2B5EF4-FFF2-40B4-BE49-F238E27FC236}">
                      <a16:creationId xmlns:a16="http://schemas.microsoft.com/office/drawing/2014/main" id="{8F509279-53A9-E3C7-C85F-494750382C44}"/>
                    </a:ext>
                  </a:extLst>
                </p:cNvPr>
                <p:cNvPicPr/>
                <p:nvPr/>
              </p:nvPicPr>
              <p:blipFill>
                <a:blip r:embed="rId270"/>
                <a:stretch>
                  <a:fillRect/>
                </a:stretch>
              </p:blipFill>
              <p:spPr>
                <a:xfrm>
                  <a:off x="6889127" y="2859925"/>
                  <a:ext cx="202320" cy="61920"/>
                </a:xfrm>
                <a:prstGeom prst="rect">
                  <a:avLst/>
                </a:prstGeom>
              </p:spPr>
            </p:pic>
          </mc:Fallback>
        </mc:AlternateContent>
        <mc:AlternateContent xmlns:mc="http://schemas.openxmlformats.org/markup-compatibility/2006">
          <mc:Choice xmlns:p14="http://schemas.microsoft.com/office/powerpoint/2010/main" Requires="p14">
            <p:contentPart p14:bwMode="auto" r:id="rId271">
              <p14:nvContentPartPr>
                <p14:cNvPr id="141" name="Input penna 140">
                  <a:extLst>
                    <a:ext uri="{FF2B5EF4-FFF2-40B4-BE49-F238E27FC236}">
                      <a16:creationId xmlns:a16="http://schemas.microsoft.com/office/drawing/2014/main" id="{1A3D889C-3C03-49A5-75A0-2C8063384B97}"/>
                    </a:ext>
                  </a:extLst>
                </p14:cNvPr>
                <p14:cNvContentPartPr/>
                <p14:nvPr/>
              </p14:nvContentPartPr>
              <p14:xfrm>
                <a:off x="7154807" y="2884405"/>
                <a:ext cx="335880" cy="39600"/>
              </p14:xfrm>
            </p:contentPart>
          </mc:Choice>
          <mc:Fallback>
            <p:pic>
              <p:nvPicPr>
                <p:cNvPr id="141" name="Input penna 140">
                  <a:extLst>
                    <a:ext uri="{FF2B5EF4-FFF2-40B4-BE49-F238E27FC236}">
                      <a16:creationId xmlns:a16="http://schemas.microsoft.com/office/drawing/2014/main" id="{1A3D889C-3C03-49A5-75A0-2C8063384B97}"/>
                    </a:ext>
                  </a:extLst>
                </p:cNvPr>
                <p:cNvPicPr/>
                <p:nvPr/>
              </p:nvPicPr>
              <p:blipFill>
                <a:blip r:embed="rId272"/>
                <a:stretch>
                  <a:fillRect/>
                </a:stretch>
              </p:blipFill>
              <p:spPr>
                <a:xfrm>
                  <a:off x="7139344" y="2868925"/>
                  <a:ext cx="366447" cy="70200"/>
                </a:xfrm>
                <a:prstGeom prst="rect">
                  <a:avLst/>
                </a:prstGeom>
              </p:spPr>
            </p:pic>
          </mc:Fallback>
        </mc:AlternateContent>
        <mc:AlternateContent xmlns:mc="http://schemas.openxmlformats.org/markup-compatibility/2006">
          <mc:Choice xmlns:p14="http://schemas.microsoft.com/office/powerpoint/2010/main" Requires="p14">
            <p:contentPart p14:bwMode="auto" r:id="rId273">
              <p14:nvContentPartPr>
                <p14:cNvPr id="142" name="Input penna 141">
                  <a:extLst>
                    <a:ext uri="{FF2B5EF4-FFF2-40B4-BE49-F238E27FC236}">
                      <a16:creationId xmlns:a16="http://schemas.microsoft.com/office/drawing/2014/main" id="{5C5C05D3-2469-1D30-C4FE-6E6869D6FEDB}"/>
                    </a:ext>
                  </a:extLst>
                </p14:cNvPr>
                <p14:cNvContentPartPr/>
                <p14:nvPr/>
              </p14:nvContentPartPr>
              <p14:xfrm>
                <a:off x="7607327" y="2912845"/>
                <a:ext cx="196920" cy="40680"/>
              </p14:xfrm>
            </p:contentPart>
          </mc:Choice>
          <mc:Fallback>
            <p:pic>
              <p:nvPicPr>
                <p:cNvPr id="142" name="Input penna 141">
                  <a:extLst>
                    <a:ext uri="{FF2B5EF4-FFF2-40B4-BE49-F238E27FC236}">
                      <a16:creationId xmlns:a16="http://schemas.microsoft.com/office/drawing/2014/main" id="{5C5C05D3-2469-1D30-C4FE-6E6869D6FEDB}"/>
                    </a:ext>
                  </a:extLst>
                </p:cNvPr>
                <p:cNvPicPr/>
                <p:nvPr/>
              </p:nvPicPr>
              <p:blipFill>
                <a:blip r:embed="rId274"/>
                <a:stretch>
                  <a:fillRect/>
                </a:stretch>
              </p:blipFill>
              <p:spPr>
                <a:xfrm>
                  <a:off x="7591875" y="2897365"/>
                  <a:ext cx="227464" cy="71280"/>
                </a:xfrm>
                <a:prstGeom prst="rect">
                  <a:avLst/>
                </a:prstGeom>
              </p:spPr>
            </p:pic>
          </mc:Fallback>
        </mc:AlternateContent>
        <mc:AlternateContent xmlns:mc="http://schemas.openxmlformats.org/markup-compatibility/2006">
          <mc:Choice xmlns:p14="http://schemas.microsoft.com/office/powerpoint/2010/main" Requires="p14">
            <p:contentPart p14:bwMode="auto" r:id="rId275">
              <p14:nvContentPartPr>
                <p14:cNvPr id="143" name="Input penna 142">
                  <a:extLst>
                    <a:ext uri="{FF2B5EF4-FFF2-40B4-BE49-F238E27FC236}">
                      <a16:creationId xmlns:a16="http://schemas.microsoft.com/office/drawing/2014/main" id="{B8AD97A8-9FA1-4B9E-1689-F201A12F1938}"/>
                    </a:ext>
                  </a:extLst>
                </p14:cNvPr>
                <p14:cNvContentPartPr/>
                <p14:nvPr/>
              </p14:nvContentPartPr>
              <p14:xfrm>
                <a:off x="7776887" y="2893765"/>
                <a:ext cx="6840" cy="9720"/>
              </p14:xfrm>
            </p:contentPart>
          </mc:Choice>
          <mc:Fallback>
            <p:pic>
              <p:nvPicPr>
                <p:cNvPr id="143" name="Input penna 142">
                  <a:extLst>
                    <a:ext uri="{FF2B5EF4-FFF2-40B4-BE49-F238E27FC236}">
                      <a16:creationId xmlns:a16="http://schemas.microsoft.com/office/drawing/2014/main" id="{B8AD97A8-9FA1-4B9E-1689-F201A12F1938}"/>
                    </a:ext>
                  </a:extLst>
                </p:cNvPr>
                <p:cNvPicPr/>
                <p:nvPr/>
              </p:nvPicPr>
              <p:blipFill>
                <a:blip r:embed="rId276"/>
                <a:stretch>
                  <a:fillRect/>
                </a:stretch>
              </p:blipFill>
              <p:spPr>
                <a:xfrm>
                  <a:off x="7760547" y="2877690"/>
                  <a:ext cx="39140" cy="41497"/>
                </a:xfrm>
                <a:prstGeom prst="rect">
                  <a:avLst/>
                </a:prstGeom>
              </p:spPr>
            </p:pic>
          </mc:Fallback>
        </mc:AlternateContent>
        <mc:AlternateContent xmlns:mc="http://schemas.openxmlformats.org/markup-compatibility/2006">
          <mc:Choice xmlns:p14="http://schemas.microsoft.com/office/powerpoint/2010/main" Requires="p14">
            <p:contentPart p14:bwMode="auto" r:id="rId277">
              <p14:nvContentPartPr>
                <p14:cNvPr id="144" name="Input penna 143">
                  <a:extLst>
                    <a:ext uri="{FF2B5EF4-FFF2-40B4-BE49-F238E27FC236}">
                      <a16:creationId xmlns:a16="http://schemas.microsoft.com/office/drawing/2014/main" id="{77D368CB-E372-DD43-862D-7B4BB5A876FD}"/>
                    </a:ext>
                  </a:extLst>
                </p14:cNvPr>
                <p14:cNvContentPartPr/>
                <p14:nvPr/>
              </p14:nvContentPartPr>
              <p14:xfrm>
                <a:off x="7783367" y="2849125"/>
                <a:ext cx="62280" cy="54360"/>
              </p14:xfrm>
            </p:contentPart>
          </mc:Choice>
          <mc:Fallback>
            <p:pic>
              <p:nvPicPr>
                <p:cNvPr id="144" name="Input penna 143">
                  <a:extLst>
                    <a:ext uri="{FF2B5EF4-FFF2-40B4-BE49-F238E27FC236}">
                      <a16:creationId xmlns:a16="http://schemas.microsoft.com/office/drawing/2014/main" id="{77D368CB-E372-DD43-862D-7B4BB5A876FD}"/>
                    </a:ext>
                  </a:extLst>
                </p:cNvPr>
                <p:cNvPicPr/>
                <p:nvPr/>
              </p:nvPicPr>
              <p:blipFill>
                <a:blip r:embed="rId278"/>
                <a:stretch>
                  <a:fillRect/>
                </a:stretch>
              </p:blipFill>
              <p:spPr>
                <a:xfrm>
                  <a:off x="7767887" y="2833645"/>
                  <a:ext cx="92880" cy="84960"/>
                </a:xfrm>
                <a:prstGeom prst="rect">
                  <a:avLst/>
                </a:prstGeom>
              </p:spPr>
            </p:pic>
          </mc:Fallback>
        </mc:AlternateContent>
        <mc:AlternateContent xmlns:mc="http://schemas.openxmlformats.org/markup-compatibility/2006">
          <mc:Choice xmlns:p14="http://schemas.microsoft.com/office/powerpoint/2010/main" Requires="p14">
            <p:contentPart p14:bwMode="auto" r:id="rId279">
              <p14:nvContentPartPr>
                <p14:cNvPr id="145" name="Input penna 144">
                  <a:extLst>
                    <a:ext uri="{FF2B5EF4-FFF2-40B4-BE49-F238E27FC236}">
                      <a16:creationId xmlns:a16="http://schemas.microsoft.com/office/drawing/2014/main" id="{CF73334B-1CD3-47F1-080C-7EC017E62AAC}"/>
                    </a:ext>
                  </a:extLst>
                </p14:cNvPr>
                <p14:cNvContentPartPr/>
                <p14:nvPr/>
              </p14:nvContentPartPr>
              <p14:xfrm>
                <a:off x="6869687" y="2903125"/>
                <a:ext cx="916920" cy="786240"/>
              </p14:xfrm>
            </p:contentPart>
          </mc:Choice>
          <mc:Fallback>
            <p:pic>
              <p:nvPicPr>
                <p:cNvPr id="145" name="Input penna 144">
                  <a:extLst>
                    <a:ext uri="{FF2B5EF4-FFF2-40B4-BE49-F238E27FC236}">
                      <a16:creationId xmlns:a16="http://schemas.microsoft.com/office/drawing/2014/main" id="{CF73334B-1CD3-47F1-080C-7EC017E62AAC}"/>
                    </a:ext>
                  </a:extLst>
                </p:cNvPr>
                <p:cNvPicPr/>
                <p:nvPr/>
              </p:nvPicPr>
              <p:blipFill>
                <a:blip r:embed="rId280"/>
                <a:stretch>
                  <a:fillRect/>
                </a:stretch>
              </p:blipFill>
              <p:spPr>
                <a:xfrm>
                  <a:off x="6854213" y="2887652"/>
                  <a:ext cx="947508" cy="816826"/>
                </a:xfrm>
                <a:prstGeom prst="rect">
                  <a:avLst/>
                </a:prstGeom>
              </p:spPr>
            </p:pic>
          </mc:Fallback>
        </mc:AlternateContent>
        <mc:AlternateContent xmlns:mc="http://schemas.openxmlformats.org/markup-compatibility/2006">
          <mc:Choice xmlns:p14="http://schemas.microsoft.com/office/powerpoint/2010/main" Requires="p14">
            <p:contentPart p14:bwMode="auto" r:id="rId281">
              <p14:nvContentPartPr>
                <p14:cNvPr id="191" name="Input penna 190">
                  <a:extLst>
                    <a:ext uri="{FF2B5EF4-FFF2-40B4-BE49-F238E27FC236}">
                      <a16:creationId xmlns:a16="http://schemas.microsoft.com/office/drawing/2014/main" id="{36D3EEAB-6993-4A28-C814-76D50F26553D}"/>
                    </a:ext>
                  </a:extLst>
                </p14:cNvPr>
                <p14:cNvContentPartPr/>
                <p14:nvPr/>
              </p14:nvContentPartPr>
              <p14:xfrm>
                <a:off x="6164807" y="2781445"/>
                <a:ext cx="743040" cy="55080"/>
              </p14:xfrm>
            </p:contentPart>
          </mc:Choice>
          <mc:Fallback>
            <p:pic>
              <p:nvPicPr>
                <p:cNvPr id="191" name="Input penna 190">
                  <a:extLst>
                    <a:ext uri="{FF2B5EF4-FFF2-40B4-BE49-F238E27FC236}">
                      <a16:creationId xmlns:a16="http://schemas.microsoft.com/office/drawing/2014/main" id="{36D3EEAB-6993-4A28-C814-76D50F26553D}"/>
                    </a:ext>
                  </a:extLst>
                </p:cNvPr>
                <p:cNvPicPr/>
                <p:nvPr/>
              </p:nvPicPr>
              <p:blipFill>
                <a:blip r:embed="rId282"/>
                <a:stretch>
                  <a:fillRect/>
                </a:stretch>
              </p:blipFill>
              <p:spPr>
                <a:xfrm>
                  <a:off x="6149327" y="2765965"/>
                  <a:ext cx="773640" cy="85680"/>
                </a:xfrm>
                <a:prstGeom prst="rect">
                  <a:avLst/>
                </a:prstGeom>
              </p:spPr>
            </p:pic>
          </mc:Fallback>
        </mc:AlternateContent>
        <mc:AlternateContent xmlns:mc="http://schemas.openxmlformats.org/markup-compatibility/2006">
          <mc:Choice xmlns:p14="http://schemas.microsoft.com/office/powerpoint/2010/main" Requires="p14">
            <p:contentPart p14:bwMode="auto" r:id="rId283">
              <p14:nvContentPartPr>
                <p14:cNvPr id="192" name="Input penna 191">
                  <a:extLst>
                    <a:ext uri="{FF2B5EF4-FFF2-40B4-BE49-F238E27FC236}">
                      <a16:creationId xmlns:a16="http://schemas.microsoft.com/office/drawing/2014/main" id="{BC97DA8B-1EC0-0C82-6D37-3F54F0568053}"/>
                    </a:ext>
                  </a:extLst>
                </p14:cNvPr>
                <p14:cNvContentPartPr/>
                <p14:nvPr/>
              </p14:nvContentPartPr>
              <p14:xfrm>
                <a:off x="6994607" y="2817445"/>
                <a:ext cx="442080" cy="79920"/>
              </p14:xfrm>
            </p:contentPart>
          </mc:Choice>
          <mc:Fallback>
            <p:pic>
              <p:nvPicPr>
                <p:cNvPr id="192" name="Input penna 191">
                  <a:extLst>
                    <a:ext uri="{FF2B5EF4-FFF2-40B4-BE49-F238E27FC236}">
                      <a16:creationId xmlns:a16="http://schemas.microsoft.com/office/drawing/2014/main" id="{BC97DA8B-1EC0-0C82-6D37-3F54F0568053}"/>
                    </a:ext>
                  </a:extLst>
                </p:cNvPr>
                <p:cNvPicPr/>
                <p:nvPr/>
              </p:nvPicPr>
              <p:blipFill>
                <a:blip r:embed="rId284"/>
                <a:stretch>
                  <a:fillRect/>
                </a:stretch>
              </p:blipFill>
              <p:spPr>
                <a:xfrm>
                  <a:off x="6979140" y="2801965"/>
                  <a:ext cx="472655" cy="110520"/>
                </a:xfrm>
                <a:prstGeom prst="rect">
                  <a:avLst/>
                </a:prstGeom>
              </p:spPr>
            </p:pic>
          </mc:Fallback>
        </mc:AlternateContent>
        <mc:AlternateContent xmlns:mc="http://schemas.openxmlformats.org/markup-compatibility/2006">
          <mc:Choice xmlns:p14="http://schemas.microsoft.com/office/powerpoint/2010/main" Requires="p14">
            <p:contentPart p14:bwMode="auto" r:id="rId285">
              <p14:nvContentPartPr>
                <p14:cNvPr id="193" name="Input penna 192">
                  <a:extLst>
                    <a:ext uri="{FF2B5EF4-FFF2-40B4-BE49-F238E27FC236}">
                      <a16:creationId xmlns:a16="http://schemas.microsoft.com/office/drawing/2014/main" id="{918EB70F-232B-6E1E-2EE8-AC7FB4037BAB}"/>
                    </a:ext>
                  </a:extLst>
                </p14:cNvPr>
                <p14:cNvContentPartPr/>
                <p14:nvPr/>
              </p14:nvContentPartPr>
              <p14:xfrm>
                <a:off x="7616687" y="2903125"/>
                <a:ext cx="24120" cy="7200"/>
              </p14:xfrm>
            </p:contentPart>
          </mc:Choice>
          <mc:Fallback>
            <p:pic>
              <p:nvPicPr>
                <p:cNvPr id="193" name="Input penna 192">
                  <a:extLst>
                    <a:ext uri="{FF2B5EF4-FFF2-40B4-BE49-F238E27FC236}">
                      <a16:creationId xmlns:a16="http://schemas.microsoft.com/office/drawing/2014/main" id="{918EB70F-232B-6E1E-2EE8-AC7FB4037BAB}"/>
                    </a:ext>
                  </a:extLst>
                </p:cNvPr>
                <p:cNvPicPr/>
                <p:nvPr/>
              </p:nvPicPr>
              <p:blipFill>
                <a:blip r:embed="rId286"/>
                <a:stretch>
                  <a:fillRect/>
                </a:stretch>
              </p:blipFill>
              <p:spPr>
                <a:xfrm>
                  <a:off x="7600972" y="2887645"/>
                  <a:ext cx="55184" cy="37800"/>
                </a:xfrm>
                <a:prstGeom prst="rect">
                  <a:avLst/>
                </a:prstGeom>
              </p:spPr>
            </p:pic>
          </mc:Fallback>
        </mc:AlternateContent>
        <mc:AlternateContent xmlns:mc="http://schemas.openxmlformats.org/markup-compatibility/2006">
          <mc:Choice xmlns:p14="http://schemas.microsoft.com/office/powerpoint/2010/main" Requires="p14">
            <p:contentPart p14:bwMode="auto" r:id="rId287">
              <p14:nvContentPartPr>
                <p14:cNvPr id="194" name="Input penna 193">
                  <a:extLst>
                    <a:ext uri="{FF2B5EF4-FFF2-40B4-BE49-F238E27FC236}">
                      <a16:creationId xmlns:a16="http://schemas.microsoft.com/office/drawing/2014/main" id="{A21B1633-387D-5596-BB77-26E9441479EC}"/>
                    </a:ext>
                  </a:extLst>
                </p14:cNvPr>
                <p14:cNvContentPartPr/>
                <p14:nvPr/>
              </p14:nvContentPartPr>
              <p14:xfrm>
                <a:off x="7620647" y="2910325"/>
                <a:ext cx="5760" cy="2880"/>
              </p14:xfrm>
            </p:contentPart>
          </mc:Choice>
          <mc:Fallback>
            <p:pic>
              <p:nvPicPr>
                <p:cNvPr id="194" name="Input penna 193">
                  <a:extLst>
                    <a:ext uri="{FF2B5EF4-FFF2-40B4-BE49-F238E27FC236}">
                      <a16:creationId xmlns:a16="http://schemas.microsoft.com/office/drawing/2014/main" id="{A21B1633-387D-5596-BB77-26E9441479EC}"/>
                    </a:ext>
                  </a:extLst>
                </p:cNvPr>
                <p:cNvPicPr/>
                <p:nvPr/>
              </p:nvPicPr>
              <p:blipFill>
                <a:blip r:embed="rId288"/>
                <a:stretch>
                  <a:fillRect/>
                </a:stretch>
              </p:blipFill>
              <p:spPr>
                <a:xfrm>
                  <a:off x="7605167" y="2894845"/>
                  <a:ext cx="36360" cy="33480"/>
                </a:xfrm>
                <a:prstGeom prst="rect">
                  <a:avLst/>
                </a:prstGeom>
              </p:spPr>
            </p:pic>
          </mc:Fallback>
        </mc:AlternateContent>
        <mc:AlternateContent xmlns:mc="http://schemas.openxmlformats.org/markup-compatibility/2006">
          <mc:Choice xmlns:p14="http://schemas.microsoft.com/office/powerpoint/2010/main" Requires="p14">
            <p:contentPart p14:bwMode="auto" r:id="rId289">
              <p14:nvContentPartPr>
                <p14:cNvPr id="195" name="Input penna 194">
                  <a:extLst>
                    <a:ext uri="{FF2B5EF4-FFF2-40B4-BE49-F238E27FC236}">
                      <a16:creationId xmlns:a16="http://schemas.microsoft.com/office/drawing/2014/main" id="{62AE6EAE-769F-34F2-866E-0F183EF76215}"/>
                    </a:ext>
                  </a:extLst>
                </p14:cNvPr>
                <p14:cNvContentPartPr/>
                <p14:nvPr/>
              </p14:nvContentPartPr>
              <p14:xfrm>
                <a:off x="7210967" y="2807005"/>
                <a:ext cx="85320" cy="2160"/>
              </p14:xfrm>
            </p:contentPart>
          </mc:Choice>
          <mc:Fallback>
            <p:pic>
              <p:nvPicPr>
                <p:cNvPr id="195" name="Input penna 194">
                  <a:extLst>
                    <a:ext uri="{FF2B5EF4-FFF2-40B4-BE49-F238E27FC236}">
                      <a16:creationId xmlns:a16="http://schemas.microsoft.com/office/drawing/2014/main" id="{62AE6EAE-769F-34F2-866E-0F183EF76215}"/>
                    </a:ext>
                  </a:extLst>
                </p:cNvPr>
                <p:cNvPicPr/>
                <p:nvPr/>
              </p:nvPicPr>
              <p:blipFill>
                <a:blip r:embed="rId290"/>
                <a:stretch>
                  <a:fillRect/>
                </a:stretch>
              </p:blipFill>
              <p:spPr>
                <a:xfrm>
                  <a:off x="7195552" y="2791525"/>
                  <a:ext cx="115791" cy="32760"/>
                </a:xfrm>
                <a:prstGeom prst="rect">
                  <a:avLst/>
                </a:prstGeom>
              </p:spPr>
            </p:pic>
          </mc:Fallback>
        </mc:AlternateContent>
        <mc:AlternateContent xmlns:mc="http://schemas.openxmlformats.org/markup-compatibility/2006">
          <mc:Choice xmlns:p14="http://schemas.microsoft.com/office/powerpoint/2010/main" Requires="p14">
            <p:contentPart p14:bwMode="auto" r:id="rId291">
              <p14:nvContentPartPr>
                <p14:cNvPr id="196" name="Input penna 195">
                  <a:extLst>
                    <a:ext uri="{FF2B5EF4-FFF2-40B4-BE49-F238E27FC236}">
                      <a16:creationId xmlns:a16="http://schemas.microsoft.com/office/drawing/2014/main" id="{F5019025-CDDE-3E5C-03D8-BBF61DB2F11F}"/>
                    </a:ext>
                  </a:extLst>
                </p14:cNvPr>
                <p14:cNvContentPartPr/>
                <p14:nvPr/>
              </p14:nvContentPartPr>
              <p14:xfrm>
                <a:off x="7106927" y="2799445"/>
                <a:ext cx="152280" cy="14040"/>
              </p14:xfrm>
            </p:contentPart>
          </mc:Choice>
          <mc:Fallback>
            <p:pic>
              <p:nvPicPr>
                <p:cNvPr id="196" name="Input penna 195">
                  <a:extLst>
                    <a:ext uri="{FF2B5EF4-FFF2-40B4-BE49-F238E27FC236}">
                      <a16:creationId xmlns:a16="http://schemas.microsoft.com/office/drawing/2014/main" id="{F5019025-CDDE-3E5C-03D8-BBF61DB2F11F}"/>
                    </a:ext>
                  </a:extLst>
                </p:cNvPr>
                <p:cNvPicPr/>
                <p:nvPr/>
              </p:nvPicPr>
              <p:blipFill>
                <a:blip r:embed="rId292"/>
                <a:stretch>
                  <a:fillRect/>
                </a:stretch>
              </p:blipFill>
              <p:spPr>
                <a:xfrm>
                  <a:off x="7091410" y="2783965"/>
                  <a:ext cx="182953" cy="44640"/>
                </a:xfrm>
                <a:prstGeom prst="rect">
                  <a:avLst/>
                </a:prstGeom>
              </p:spPr>
            </p:pic>
          </mc:Fallback>
        </mc:AlternateContent>
        <mc:AlternateContent xmlns:mc="http://schemas.openxmlformats.org/markup-compatibility/2006">
          <mc:Choice xmlns:p14="http://schemas.microsoft.com/office/powerpoint/2010/main" Requires="p14">
            <p:contentPart p14:bwMode="auto" r:id="rId293">
              <p14:nvContentPartPr>
                <p14:cNvPr id="197" name="Input penna 196">
                  <a:extLst>
                    <a:ext uri="{FF2B5EF4-FFF2-40B4-BE49-F238E27FC236}">
                      <a16:creationId xmlns:a16="http://schemas.microsoft.com/office/drawing/2014/main" id="{E534A05B-BEEB-DB08-EE45-CD069AA2AEA2}"/>
                    </a:ext>
                  </a:extLst>
                </p14:cNvPr>
                <p14:cNvContentPartPr/>
                <p14:nvPr/>
              </p14:nvContentPartPr>
              <p14:xfrm>
                <a:off x="7085327" y="2809165"/>
                <a:ext cx="382320" cy="67320"/>
              </p14:xfrm>
            </p:contentPart>
          </mc:Choice>
          <mc:Fallback>
            <p:pic>
              <p:nvPicPr>
                <p:cNvPr id="197" name="Input penna 196">
                  <a:extLst>
                    <a:ext uri="{FF2B5EF4-FFF2-40B4-BE49-F238E27FC236}">
                      <a16:creationId xmlns:a16="http://schemas.microsoft.com/office/drawing/2014/main" id="{E534A05B-BEEB-DB08-EE45-CD069AA2AEA2}"/>
                    </a:ext>
                  </a:extLst>
                </p:cNvPr>
                <p:cNvPicPr/>
                <p:nvPr/>
              </p:nvPicPr>
              <p:blipFill>
                <a:blip r:embed="rId294"/>
                <a:stretch>
                  <a:fillRect/>
                </a:stretch>
              </p:blipFill>
              <p:spPr>
                <a:xfrm>
                  <a:off x="7069847" y="2793685"/>
                  <a:ext cx="412920" cy="97920"/>
                </a:xfrm>
                <a:prstGeom prst="rect">
                  <a:avLst/>
                </a:prstGeom>
              </p:spPr>
            </p:pic>
          </mc:Fallback>
        </mc:AlternateContent>
        <mc:AlternateContent xmlns:mc="http://schemas.openxmlformats.org/markup-compatibility/2006">
          <mc:Choice xmlns:p14="http://schemas.microsoft.com/office/powerpoint/2010/main" Requires="p14">
            <p:contentPart p14:bwMode="auto" r:id="rId295">
              <p14:nvContentPartPr>
                <p14:cNvPr id="198" name="Input penna 197">
                  <a:extLst>
                    <a:ext uri="{FF2B5EF4-FFF2-40B4-BE49-F238E27FC236}">
                      <a16:creationId xmlns:a16="http://schemas.microsoft.com/office/drawing/2014/main" id="{4D522C68-9963-4704-5851-E3F8505C1D2C}"/>
                    </a:ext>
                  </a:extLst>
                </p14:cNvPr>
                <p14:cNvContentPartPr/>
                <p14:nvPr/>
              </p14:nvContentPartPr>
              <p14:xfrm>
                <a:off x="7494287" y="2875045"/>
                <a:ext cx="92520" cy="29160"/>
              </p14:xfrm>
            </p:contentPart>
          </mc:Choice>
          <mc:Fallback>
            <p:pic>
              <p:nvPicPr>
                <p:cNvPr id="198" name="Input penna 197">
                  <a:extLst>
                    <a:ext uri="{FF2B5EF4-FFF2-40B4-BE49-F238E27FC236}">
                      <a16:creationId xmlns:a16="http://schemas.microsoft.com/office/drawing/2014/main" id="{4D522C68-9963-4704-5851-E3F8505C1D2C}"/>
                    </a:ext>
                  </a:extLst>
                </p:cNvPr>
                <p:cNvPicPr/>
                <p:nvPr/>
              </p:nvPicPr>
              <p:blipFill>
                <a:blip r:embed="rId296"/>
                <a:stretch>
                  <a:fillRect/>
                </a:stretch>
              </p:blipFill>
              <p:spPr>
                <a:xfrm>
                  <a:off x="7478807" y="2859754"/>
                  <a:ext cx="123120" cy="59387"/>
                </a:xfrm>
                <a:prstGeom prst="rect">
                  <a:avLst/>
                </a:prstGeom>
              </p:spPr>
            </p:pic>
          </mc:Fallback>
        </mc:AlternateContent>
        <mc:AlternateContent xmlns:mc="http://schemas.openxmlformats.org/markup-compatibility/2006">
          <mc:Choice xmlns:p14="http://schemas.microsoft.com/office/powerpoint/2010/main" Requires="p14">
            <p:contentPart p14:bwMode="auto" r:id="rId297">
              <p14:nvContentPartPr>
                <p14:cNvPr id="199" name="Input penna 198">
                  <a:extLst>
                    <a:ext uri="{FF2B5EF4-FFF2-40B4-BE49-F238E27FC236}">
                      <a16:creationId xmlns:a16="http://schemas.microsoft.com/office/drawing/2014/main" id="{E1E581A8-E788-24AA-9218-6BBA810700AE}"/>
                    </a:ext>
                  </a:extLst>
                </p14:cNvPr>
                <p14:cNvContentPartPr/>
                <p14:nvPr/>
              </p14:nvContentPartPr>
              <p14:xfrm>
                <a:off x="7626047" y="2912845"/>
                <a:ext cx="13320" cy="2520"/>
              </p14:xfrm>
            </p:contentPart>
          </mc:Choice>
          <mc:Fallback>
            <p:pic>
              <p:nvPicPr>
                <p:cNvPr id="199" name="Input penna 198">
                  <a:extLst>
                    <a:ext uri="{FF2B5EF4-FFF2-40B4-BE49-F238E27FC236}">
                      <a16:creationId xmlns:a16="http://schemas.microsoft.com/office/drawing/2014/main" id="{E1E581A8-E788-24AA-9218-6BBA810700AE}"/>
                    </a:ext>
                  </a:extLst>
                </p:cNvPr>
                <p:cNvPicPr/>
                <p:nvPr/>
              </p:nvPicPr>
              <p:blipFill>
                <a:blip r:embed="rId298"/>
                <a:stretch>
                  <a:fillRect/>
                </a:stretch>
              </p:blipFill>
              <p:spPr>
                <a:xfrm>
                  <a:off x="7610567" y="2897365"/>
                  <a:ext cx="43920" cy="331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99">
            <p14:nvContentPartPr>
              <p14:cNvPr id="204" name="Input penna 203">
                <a:extLst>
                  <a:ext uri="{FF2B5EF4-FFF2-40B4-BE49-F238E27FC236}">
                    <a16:creationId xmlns:a16="http://schemas.microsoft.com/office/drawing/2014/main" id="{EEF0C02D-B555-6420-AA0A-197FCEAF157A}"/>
                  </a:ext>
                </a:extLst>
              </p14:cNvPr>
              <p14:cNvContentPartPr/>
              <p14:nvPr/>
            </p14:nvContentPartPr>
            <p14:xfrm>
              <a:off x="2020127" y="2720965"/>
              <a:ext cx="1388880" cy="795600"/>
            </p14:xfrm>
          </p:contentPart>
        </mc:Choice>
        <mc:Fallback>
          <p:pic>
            <p:nvPicPr>
              <p:cNvPr id="204" name="Input penna 203">
                <a:extLst>
                  <a:ext uri="{FF2B5EF4-FFF2-40B4-BE49-F238E27FC236}">
                    <a16:creationId xmlns:a16="http://schemas.microsoft.com/office/drawing/2014/main" id="{EEF0C02D-B555-6420-AA0A-197FCEAF157A}"/>
                  </a:ext>
                </a:extLst>
              </p:cNvPr>
              <p:cNvPicPr/>
              <p:nvPr/>
            </p:nvPicPr>
            <p:blipFill>
              <a:blip r:embed="rId300"/>
              <a:stretch>
                <a:fillRect/>
              </a:stretch>
            </p:blipFill>
            <p:spPr>
              <a:xfrm>
                <a:off x="1958567" y="2659405"/>
                <a:ext cx="1512000" cy="918720"/>
              </a:xfrm>
              <a:prstGeom prst="rect">
                <a:avLst/>
              </a:prstGeom>
            </p:spPr>
          </p:pic>
        </mc:Fallback>
      </mc:AlternateContent>
      <p:grpSp>
        <p:nvGrpSpPr>
          <p:cNvPr id="17505" name="Gruppo 219">
            <a:extLst>
              <a:ext uri="{FF2B5EF4-FFF2-40B4-BE49-F238E27FC236}">
                <a16:creationId xmlns:a16="http://schemas.microsoft.com/office/drawing/2014/main" id="{F3F630F7-00E5-A8B2-0A8C-696F1E5CF19D}"/>
              </a:ext>
            </a:extLst>
          </p:cNvPr>
          <p:cNvGrpSpPr>
            <a:grpSpLocks/>
          </p:cNvGrpSpPr>
          <p:nvPr/>
        </p:nvGrpSpPr>
        <p:grpSpPr bwMode="auto">
          <a:xfrm>
            <a:off x="3817938" y="2820988"/>
            <a:ext cx="1873250" cy="714375"/>
            <a:chOff x="3817607" y="2821405"/>
            <a:chExt cx="1873440" cy="713880"/>
          </a:xfrm>
        </p:grpSpPr>
        <mc:AlternateContent xmlns:mc="http://schemas.openxmlformats.org/markup-compatibility/2006">
          <mc:Choice xmlns:p14="http://schemas.microsoft.com/office/powerpoint/2010/main" Requires="p14">
            <p:contentPart p14:bwMode="auto" r:id="rId301">
              <p14:nvContentPartPr>
                <p14:cNvPr id="205" name="Input penna 204">
                  <a:extLst>
                    <a:ext uri="{FF2B5EF4-FFF2-40B4-BE49-F238E27FC236}">
                      <a16:creationId xmlns:a16="http://schemas.microsoft.com/office/drawing/2014/main" id="{8CA969A6-CD27-AC9F-F374-DFADB36CB5DF}"/>
                    </a:ext>
                  </a:extLst>
                </p14:cNvPr>
                <p14:cNvContentPartPr/>
                <p14:nvPr/>
              </p14:nvContentPartPr>
              <p14:xfrm>
                <a:off x="3817607" y="2821405"/>
                <a:ext cx="1873440" cy="712080"/>
              </p14:xfrm>
            </p:contentPart>
          </mc:Choice>
          <mc:Fallback>
            <p:pic>
              <p:nvPicPr>
                <p:cNvPr id="205" name="Input penna 204">
                  <a:extLst>
                    <a:ext uri="{FF2B5EF4-FFF2-40B4-BE49-F238E27FC236}">
                      <a16:creationId xmlns:a16="http://schemas.microsoft.com/office/drawing/2014/main" id="{8CA969A6-CD27-AC9F-F374-DFADB36CB5DF}"/>
                    </a:ext>
                  </a:extLst>
                </p:cNvPr>
                <p:cNvPicPr/>
                <p:nvPr/>
              </p:nvPicPr>
              <p:blipFill>
                <a:blip r:embed="rId302"/>
                <a:stretch>
                  <a:fillRect/>
                </a:stretch>
              </p:blipFill>
              <p:spPr>
                <a:xfrm>
                  <a:off x="3756047" y="2759845"/>
                  <a:ext cx="1996560" cy="835200"/>
                </a:xfrm>
                <a:prstGeom prst="rect">
                  <a:avLst/>
                </a:prstGeom>
              </p:spPr>
            </p:pic>
          </mc:Fallback>
        </mc:AlternateContent>
        <mc:AlternateContent xmlns:mc="http://schemas.openxmlformats.org/markup-compatibility/2006">
          <mc:Choice xmlns:p14="http://schemas.microsoft.com/office/powerpoint/2010/main" Requires="p14">
            <p:contentPart p14:bwMode="auto" r:id="rId303">
              <p14:nvContentPartPr>
                <p14:cNvPr id="206" name="Input penna 205">
                  <a:extLst>
                    <a:ext uri="{FF2B5EF4-FFF2-40B4-BE49-F238E27FC236}">
                      <a16:creationId xmlns:a16="http://schemas.microsoft.com/office/drawing/2014/main" id="{6C48ECD4-F77E-4A33-921E-1736C8745890}"/>
                    </a:ext>
                  </a:extLst>
                </p14:cNvPr>
                <p14:cNvContentPartPr/>
                <p14:nvPr/>
              </p14:nvContentPartPr>
              <p14:xfrm>
                <a:off x="3893207" y="3505765"/>
                <a:ext cx="1014480" cy="29520"/>
              </p14:xfrm>
            </p:contentPart>
          </mc:Choice>
          <mc:Fallback>
            <p:pic>
              <p:nvPicPr>
                <p:cNvPr id="206" name="Input penna 205">
                  <a:extLst>
                    <a:ext uri="{FF2B5EF4-FFF2-40B4-BE49-F238E27FC236}">
                      <a16:creationId xmlns:a16="http://schemas.microsoft.com/office/drawing/2014/main" id="{6C48ECD4-F77E-4A33-921E-1736C8745890}"/>
                    </a:ext>
                  </a:extLst>
                </p:cNvPr>
                <p:cNvPicPr/>
                <p:nvPr/>
              </p:nvPicPr>
              <p:blipFill>
                <a:blip r:embed="rId304"/>
                <a:stretch>
                  <a:fillRect/>
                </a:stretch>
              </p:blipFill>
              <p:spPr>
                <a:xfrm>
                  <a:off x="3831647" y="3444205"/>
                  <a:ext cx="1137600" cy="152640"/>
                </a:xfrm>
                <a:prstGeom prst="rect">
                  <a:avLst/>
                </a:prstGeom>
              </p:spPr>
            </p:pic>
          </mc:Fallback>
        </mc:AlternateContent>
        <mc:AlternateContent xmlns:mc="http://schemas.openxmlformats.org/markup-compatibility/2006">
          <mc:Choice xmlns:p14="http://schemas.microsoft.com/office/powerpoint/2010/main" Requires="p14">
            <p:contentPart p14:bwMode="auto" r:id="rId305">
              <p14:nvContentPartPr>
                <p14:cNvPr id="216" name="Input penna 215">
                  <a:extLst>
                    <a:ext uri="{FF2B5EF4-FFF2-40B4-BE49-F238E27FC236}">
                      <a16:creationId xmlns:a16="http://schemas.microsoft.com/office/drawing/2014/main" id="{72CDE4A8-B764-A9B3-F25A-2E4BE0936B26}"/>
                    </a:ext>
                  </a:extLst>
                </p14:cNvPr>
                <p14:cNvContentPartPr/>
                <p14:nvPr/>
              </p14:nvContentPartPr>
              <p14:xfrm>
                <a:off x="4835687" y="2837245"/>
                <a:ext cx="33840" cy="63000"/>
              </p14:xfrm>
            </p:contentPart>
          </mc:Choice>
          <mc:Fallback>
            <p:pic>
              <p:nvPicPr>
                <p:cNvPr id="216" name="Input penna 215">
                  <a:extLst>
                    <a:ext uri="{FF2B5EF4-FFF2-40B4-BE49-F238E27FC236}">
                      <a16:creationId xmlns:a16="http://schemas.microsoft.com/office/drawing/2014/main" id="{72CDE4A8-B764-A9B3-F25A-2E4BE0936B26}"/>
                    </a:ext>
                  </a:extLst>
                </p:cNvPr>
                <p:cNvPicPr/>
                <p:nvPr/>
              </p:nvPicPr>
              <p:blipFill>
                <a:blip r:embed="rId306"/>
                <a:stretch>
                  <a:fillRect/>
                </a:stretch>
              </p:blipFill>
              <p:spPr>
                <a:xfrm>
                  <a:off x="4773465" y="2776035"/>
                  <a:ext cx="158284" cy="185420"/>
                </a:xfrm>
                <a:prstGeom prst="rect">
                  <a:avLst/>
                </a:prstGeom>
              </p:spPr>
            </p:pic>
          </mc:Fallback>
        </mc:AlternateContent>
        <mc:AlternateContent xmlns:mc="http://schemas.openxmlformats.org/markup-compatibility/2006">
          <mc:Choice xmlns:p14="http://schemas.microsoft.com/office/powerpoint/2010/main" Requires="p14">
            <p:contentPart p14:bwMode="auto" r:id="rId307">
              <p14:nvContentPartPr>
                <p14:cNvPr id="217" name="Input penna 216">
                  <a:extLst>
                    <a:ext uri="{FF2B5EF4-FFF2-40B4-BE49-F238E27FC236}">
                      <a16:creationId xmlns:a16="http://schemas.microsoft.com/office/drawing/2014/main" id="{F48F97BE-E30A-D6C1-F987-DAC66C849BC0}"/>
                    </a:ext>
                  </a:extLst>
                </p14:cNvPr>
                <p14:cNvContentPartPr/>
                <p14:nvPr/>
              </p14:nvContentPartPr>
              <p14:xfrm>
                <a:off x="4794287" y="2940925"/>
                <a:ext cx="4680" cy="60840"/>
              </p14:xfrm>
            </p:contentPart>
          </mc:Choice>
          <mc:Fallback>
            <p:pic>
              <p:nvPicPr>
                <p:cNvPr id="217" name="Input penna 216">
                  <a:extLst>
                    <a:ext uri="{FF2B5EF4-FFF2-40B4-BE49-F238E27FC236}">
                      <a16:creationId xmlns:a16="http://schemas.microsoft.com/office/drawing/2014/main" id="{F48F97BE-E30A-D6C1-F987-DAC66C849BC0}"/>
                    </a:ext>
                  </a:extLst>
                </p:cNvPr>
                <p:cNvPicPr/>
                <p:nvPr/>
              </p:nvPicPr>
              <p:blipFill>
                <a:blip r:embed="rId308"/>
                <a:stretch>
                  <a:fillRect/>
                </a:stretch>
              </p:blipFill>
              <p:spPr>
                <a:xfrm>
                  <a:off x="4732727" y="2879365"/>
                  <a:ext cx="127800" cy="183960"/>
                </a:xfrm>
                <a:prstGeom prst="rect">
                  <a:avLst/>
                </a:prstGeom>
              </p:spPr>
            </p:pic>
          </mc:Fallback>
        </mc:AlternateContent>
        <mc:AlternateContent xmlns:mc="http://schemas.openxmlformats.org/markup-compatibility/2006">
          <mc:Choice xmlns:p14="http://schemas.microsoft.com/office/powerpoint/2010/main" Requires="p14">
            <p:contentPart p14:bwMode="auto" r:id="rId309">
              <p14:nvContentPartPr>
                <p14:cNvPr id="218" name="Input penna 217">
                  <a:extLst>
                    <a:ext uri="{FF2B5EF4-FFF2-40B4-BE49-F238E27FC236}">
                      <a16:creationId xmlns:a16="http://schemas.microsoft.com/office/drawing/2014/main" id="{62D47995-87BD-074F-2B7A-8396494C3F94}"/>
                    </a:ext>
                  </a:extLst>
                </p14:cNvPr>
                <p14:cNvContentPartPr/>
                <p14:nvPr/>
              </p14:nvContentPartPr>
              <p14:xfrm>
                <a:off x="4760447" y="3063685"/>
                <a:ext cx="29880" cy="195480"/>
              </p14:xfrm>
            </p:contentPart>
          </mc:Choice>
          <mc:Fallback>
            <p:pic>
              <p:nvPicPr>
                <p:cNvPr id="218" name="Input penna 217">
                  <a:extLst>
                    <a:ext uri="{FF2B5EF4-FFF2-40B4-BE49-F238E27FC236}">
                      <a16:creationId xmlns:a16="http://schemas.microsoft.com/office/drawing/2014/main" id="{62D47995-87BD-074F-2B7A-8396494C3F94}"/>
                    </a:ext>
                  </a:extLst>
                </p:cNvPr>
                <p:cNvPicPr/>
                <p:nvPr/>
              </p:nvPicPr>
              <p:blipFill>
                <a:blip r:embed="rId310"/>
                <a:stretch>
                  <a:fillRect/>
                </a:stretch>
              </p:blipFill>
              <p:spPr>
                <a:xfrm>
                  <a:off x="4698887" y="3002125"/>
                  <a:ext cx="153000" cy="318600"/>
                </a:xfrm>
                <a:prstGeom prst="rect">
                  <a:avLst/>
                </a:prstGeom>
              </p:spPr>
            </p:pic>
          </mc:Fallback>
        </mc:AlternateContent>
        <mc:AlternateContent xmlns:mc="http://schemas.openxmlformats.org/markup-compatibility/2006">
          <mc:Choice xmlns:p14="http://schemas.microsoft.com/office/powerpoint/2010/main" Requires="p14">
            <p:contentPart p14:bwMode="auto" r:id="rId311">
              <p14:nvContentPartPr>
                <p14:cNvPr id="219" name="Input penna 218">
                  <a:extLst>
                    <a:ext uri="{FF2B5EF4-FFF2-40B4-BE49-F238E27FC236}">
                      <a16:creationId xmlns:a16="http://schemas.microsoft.com/office/drawing/2014/main" id="{A2B659FB-A083-87F4-1FAA-D4D2195B3E28}"/>
                    </a:ext>
                  </a:extLst>
                </p14:cNvPr>
                <p14:cNvContentPartPr/>
                <p14:nvPr/>
              </p14:nvContentPartPr>
              <p14:xfrm>
                <a:off x="4756487" y="3306325"/>
                <a:ext cx="27360" cy="146520"/>
              </p14:xfrm>
            </p:contentPart>
          </mc:Choice>
          <mc:Fallback>
            <p:pic>
              <p:nvPicPr>
                <p:cNvPr id="219" name="Input penna 218">
                  <a:extLst>
                    <a:ext uri="{FF2B5EF4-FFF2-40B4-BE49-F238E27FC236}">
                      <a16:creationId xmlns:a16="http://schemas.microsoft.com/office/drawing/2014/main" id="{A2B659FB-A083-87F4-1FAA-D4D2195B3E28}"/>
                    </a:ext>
                  </a:extLst>
                </p:cNvPr>
                <p:cNvPicPr/>
                <p:nvPr/>
              </p:nvPicPr>
              <p:blipFill>
                <a:blip r:embed="rId312"/>
                <a:stretch>
                  <a:fillRect/>
                </a:stretch>
              </p:blipFill>
              <p:spPr>
                <a:xfrm>
                  <a:off x="4694927" y="3244613"/>
                  <a:ext cx="150480" cy="269943"/>
                </a:xfrm>
                <a:prstGeom prst="rect">
                  <a:avLst/>
                </a:prstGeom>
              </p:spPr>
            </p:pic>
          </mc:Fallback>
        </mc:AlternateContent>
      </p:grpSp>
      <p:grpSp>
        <p:nvGrpSpPr>
          <p:cNvPr id="17506" name="Gruppo 225">
            <a:extLst>
              <a:ext uri="{FF2B5EF4-FFF2-40B4-BE49-F238E27FC236}">
                <a16:creationId xmlns:a16="http://schemas.microsoft.com/office/drawing/2014/main" id="{7FDDA234-1489-DEAC-9AC4-6C4EF07A1E9B}"/>
              </a:ext>
            </a:extLst>
          </p:cNvPr>
          <p:cNvGrpSpPr>
            <a:grpSpLocks/>
          </p:cNvGrpSpPr>
          <p:nvPr/>
        </p:nvGrpSpPr>
        <p:grpSpPr bwMode="auto">
          <a:xfrm>
            <a:off x="695325" y="2630488"/>
            <a:ext cx="990600" cy="939800"/>
            <a:chOff x="694967" y="2629885"/>
            <a:chExt cx="991440" cy="940320"/>
          </a:xfrm>
        </p:grpSpPr>
        <mc:AlternateContent xmlns:mc="http://schemas.openxmlformats.org/markup-compatibility/2006">
          <mc:Choice xmlns:p14="http://schemas.microsoft.com/office/powerpoint/2010/main" Requires="p14">
            <p:contentPart p14:bwMode="auto" r:id="rId313">
              <p14:nvContentPartPr>
                <p14:cNvPr id="201" name="Input penna 200">
                  <a:extLst>
                    <a:ext uri="{FF2B5EF4-FFF2-40B4-BE49-F238E27FC236}">
                      <a16:creationId xmlns:a16="http://schemas.microsoft.com/office/drawing/2014/main" id="{D82648AD-D1C2-AAD1-FB9B-31DF2883221C}"/>
                    </a:ext>
                  </a:extLst>
                </p14:cNvPr>
                <p14:cNvContentPartPr/>
                <p14:nvPr/>
              </p14:nvContentPartPr>
              <p14:xfrm>
                <a:off x="694967" y="2629885"/>
                <a:ext cx="893160" cy="940320"/>
              </p14:xfrm>
            </p:contentPart>
          </mc:Choice>
          <mc:Fallback>
            <p:pic>
              <p:nvPicPr>
                <p:cNvPr id="201" name="Input penna 200">
                  <a:extLst>
                    <a:ext uri="{FF2B5EF4-FFF2-40B4-BE49-F238E27FC236}">
                      <a16:creationId xmlns:a16="http://schemas.microsoft.com/office/drawing/2014/main" id="{D82648AD-D1C2-AAD1-FB9B-31DF2883221C}"/>
                    </a:ext>
                  </a:extLst>
                </p:cNvPr>
                <p:cNvPicPr/>
                <p:nvPr/>
              </p:nvPicPr>
              <p:blipFill>
                <a:blip r:embed="rId314"/>
                <a:stretch>
                  <a:fillRect/>
                </a:stretch>
              </p:blipFill>
              <p:spPr>
                <a:xfrm>
                  <a:off x="633407" y="2568325"/>
                  <a:ext cx="1016280" cy="1063440"/>
                </a:xfrm>
                <a:prstGeom prst="rect">
                  <a:avLst/>
                </a:prstGeom>
              </p:spPr>
            </p:pic>
          </mc:Fallback>
        </mc:AlternateContent>
        <mc:AlternateContent xmlns:mc="http://schemas.openxmlformats.org/markup-compatibility/2006">
          <mc:Choice xmlns:p14="http://schemas.microsoft.com/office/powerpoint/2010/main" Requires="p14">
            <p:contentPart p14:bwMode="auto" r:id="rId315">
              <p14:nvContentPartPr>
                <p14:cNvPr id="202" name="Input penna 201">
                  <a:extLst>
                    <a:ext uri="{FF2B5EF4-FFF2-40B4-BE49-F238E27FC236}">
                      <a16:creationId xmlns:a16="http://schemas.microsoft.com/office/drawing/2014/main" id="{915A79AA-42E3-14FD-FDE2-8366F8BA7DC1}"/>
                    </a:ext>
                  </a:extLst>
                </p14:cNvPr>
                <p14:cNvContentPartPr/>
                <p14:nvPr/>
              </p14:nvContentPartPr>
              <p14:xfrm>
                <a:off x="784247" y="2656165"/>
                <a:ext cx="902160" cy="827280"/>
              </p14:xfrm>
            </p:contentPart>
          </mc:Choice>
          <mc:Fallback>
            <p:pic>
              <p:nvPicPr>
                <p:cNvPr id="202" name="Input penna 201">
                  <a:extLst>
                    <a:ext uri="{FF2B5EF4-FFF2-40B4-BE49-F238E27FC236}">
                      <a16:creationId xmlns:a16="http://schemas.microsoft.com/office/drawing/2014/main" id="{915A79AA-42E3-14FD-FDE2-8366F8BA7DC1}"/>
                    </a:ext>
                  </a:extLst>
                </p:cNvPr>
                <p:cNvPicPr/>
                <p:nvPr/>
              </p:nvPicPr>
              <p:blipFill>
                <a:blip r:embed="rId316"/>
                <a:stretch>
                  <a:fillRect/>
                </a:stretch>
              </p:blipFill>
              <p:spPr>
                <a:xfrm>
                  <a:off x="722687" y="2594605"/>
                  <a:ext cx="1025280" cy="950400"/>
                </a:xfrm>
                <a:prstGeom prst="rect">
                  <a:avLst/>
                </a:prstGeom>
              </p:spPr>
            </p:pic>
          </mc:Fallback>
        </mc:AlternateContent>
        <mc:AlternateContent xmlns:mc="http://schemas.openxmlformats.org/markup-compatibility/2006">
          <mc:Choice xmlns:p14="http://schemas.microsoft.com/office/powerpoint/2010/main" Requires="p14">
            <p:contentPart p14:bwMode="auto" r:id="rId317">
              <p14:nvContentPartPr>
                <p14:cNvPr id="221" name="Input penna 220">
                  <a:extLst>
                    <a:ext uri="{FF2B5EF4-FFF2-40B4-BE49-F238E27FC236}">
                      <a16:creationId xmlns:a16="http://schemas.microsoft.com/office/drawing/2014/main" id="{F5411DBD-1359-D35A-B787-5429FB94D7E0}"/>
                    </a:ext>
                  </a:extLst>
                </p14:cNvPr>
                <p14:cNvContentPartPr/>
                <p14:nvPr/>
              </p14:nvContentPartPr>
              <p14:xfrm>
                <a:off x="856247" y="2648245"/>
                <a:ext cx="54360" cy="70920"/>
              </p14:xfrm>
            </p:contentPart>
          </mc:Choice>
          <mc:Fallback>
            <p:pic>
              <p:nvPicPr>
                <p:cNvPr id="221" name="Input penna 220">
                  <a:extLst>
                    <a:ext uri="{FF2B5EF4-FFF2-40B4-BE49-F238E27FC236}">
                      <a16:creationId xmlns:a16="http://schemas.microsoft.com/office/drawing/2014/main" id="{F5411DBD-1359-D35A-B787-5429FB94D7E0}"/>
                    </a:ext>
                  </a:extLst>
                </p:cNvPr>
                <p:cNvPicPr/>
                <p:nvPr/>
              </p:nvPicPr>
              <p:blipFill>
                <a:blip r:embed="rId318"/>
                <a:stretch>
                  <a:fillRect/>
                </a:stretch>
              </p:blipFill>
              <p:spPr>
                <a:xfrm>
                  <a:off x="794687" y="2586996"/>
                  <a:ext cx="177480" cy="193418"/>
                </a:xfrm>
                <a:prstGeom prst="rect">
                  <a:avLst/>
                </a:prstGeom>
              </p:spPr>
            </p:pic>
          </mc:Fallback>
        </mc:AlternateContent>
        <mc:AlternateContent xmlns:mc="http://schemas.openxmlformats.org/markup-compatibility/2006">
          <mc:Choice xmlns:p14="http://schemas.microsoft.com/office/powerpoint/2010/main" Requires="p14">
            <p:contentPart p14:bwMode="auto" r:id="rId319">
              <p14:nvContentPartPr>
                <p14:cNvPr id="222" name="Input penna 221">
                  <a:extLst>
                    <a:ext uri="{FF2B5EF4-FFF2-40B4-BE49-F238E27FC236}">
                      <a16:creationId xmlns:a16="http://schemas.microsoft.com/office/drawing/2014/main" id="{D793A306-63CD-19F7-103D-9C0D3ECFBC71}"/>
                    </a:ext>
                  </a:extLst>
                </p14:cNvPr>
                <p14:cNvContentPartPr/>
                <p14:nvPr/>
              </p14:nvContentPartPr>
              <p14:xfrm>
                <a:off x="952007" y="2781445"/>
                <a:ext cx="164880" cy="184680"/>
              </p14:xfrm>
            </p:contentPart>
          </mc:Choice>
          <mc:Fallback>
            <p:pic>
              <p:nvPicPr>
                <p:cNvPr id="222" name="Input penna 221">
                  <a:extLst>
                    <a:ext uri="{FF2B5EF4-FFF2-40B4-BE49-F238E27FC236}">
                      <a16:creationId xmlns:a16="http://schemas.microsoft.com/office/drawing/2014/main" id="{D793A306-63CD-19F7-103D-9C0D3ECFBC71}"/>
                    </a:ext>
                  </a:extLst>
                </p:cNvPr>
                <p:cNvPicPr/>
                <p:nvPr/>
              </p:nvPicPr>
              <p:blipFill>
                <a:blip r:embed="rId320"/>
                <a:stretch>
                  <a:fillRect/>
                </a:stretch>
              </p:blipFill>
              <p:spPr>
                <a:xfrm>
                  <a:off x="890581" y="2719765"/>
                  <a:ext cx="287732" cy="308040"/>
                </a:xfrm>
                <a:prstGeom prst="rect">
                  <a:avLst/>
                </a:prstGeom>
              </p:spPr>
            </p:pic>
          </mc:Fallback>
        </mc:AlternateContent>
        <mc:AlternateContent xmlns:mc="http://schemas.openxmlformats.org/markup-compatibility/2006">
          <mc:Choice xmlns:p14="http://schemas.microsoft.com/office/powerpoint/2010/main" Requires="p14">
            <p:contentPart p14:bwMode="auto" r:id="rId321">
              <p14:nvContentPartPr>
                <p14:cNvPr id="223" name="Input penna 222">
                  <a:extLst>
                    <a:ext uri="{FF2B5EF4-FFF2-40B4-BE49-F238E27FC236}">
                      <a16:creationId xmlns:a16="http://schemas.microsoft.com/office/drawing/2014/main" id="{83968621-69CF-676F-B31C-8C57D7E0DC2F}"/>
                    </a:ext>
                  </a:extLst>
                </p14:cNvPr>
                <p14:cNvContentPartPr/>
                <p14:nvPr/>
              </p14:nvContentPartPr>
              <p14:xfrm>
                <a:off x="1197167" y="3101125"/>
                <a:ext cx="428040" cy="322200"/>
              </p14:xfrm>
            </p:contentPart>
          </mc:Choice>
          <mc:Fallback>
            <p:pic>
              <p:nvPicPr>
                <p:cNvPr id="223" name="Input penna 222">
                  <a:extLst>
                    <a:ext uri="{FF2B5EF4-FFF2-40B4-BE49-F238E27FC236}">
                      <a16:creationId xmlns:a16="http://schemas.microsoft.com/office/drawing/2014/main" id="{83968621-69CF-676F-B31C-8C57D7E0DC2F}"/>
                    </a:ext>
                  </a:extLst>
                </p:cNvPr>
                <p:cNvPicPr/>
                <p:nvPr/>
              </p:nvPicPr>
              <p:blipFill>
                <a:blip r:embed="rId322"/>
                <a:stretch>
                  <a:fillRect/>
                </a:stretch>
              </p:blipFill>
              <p:spPr>
                <a:xfrm>
                  <a:off x="1135607" y="3039565"/>
                  <a:ext cx="551160" cy="445320"/>
                </a:xfrm>
                <a:prstGeom prst="rect">
                  <a:avLst/>
                </a:prstGeom>
              </p:spPr>
            </p:pic>
          </mc:Fallback>
        </mc:AlternateContent>
        <mc:AlternateContent xmlns:mc="http://schemas.openxmlformats.org/markup-compatibility/2006">
          <mc:Choice xmlns:p14="http://schemas.microsoft.com/office/powerpoint/2010/main" Requires="p14">
            <p:contentPart p14:bwMode="auto" r:id="rId323">
              <p14:nvContentPartPr>
                <p14:cNvPr id="225" name="Input penna 224">
                  <a:extLst>
                    <a:ext uri="{FF2B5EF4-FFF2-40B4-BE49-F238E27FC236}">
                      <a16:creationId xmlns:a16="http://schemas.microsoft.com/office/drawing/2014/main" id="{33C957E2-8D35-32EA-5543-AFD11EA6FE50}"/>
                    </a:ext>
                  </a:extLst>
                </p14:cNvPr>
                <p14:cNvContentPartPr/>
                <p14:nvPr/>
              </p14:nvContentPartPr>
              <p14:xfrm>
                <a:off x="1263047" y="2890525"/>
                <a:ext cx="57240" cy="12960"/>
              </p14:xfrm>
            </p:contentPart>
          </mc:Choice>
          <mc:Fallback>
            <p:pic>
              <p:nvPicPr>
                <p:cNvPr id="225" name="Input penna 224">
                  <a:extLst>
                    <a:ext uri="{FF2B5EF4-FFF2-40B4-BE49-F238E27FC236}">
                      <a16:creationId xmlns:a16="http://schemas.microsoft.com/office/drawing/2014/main" id="{33C957E2-8D35-32EA-5543-AFD11EA6FE50}"/>
                    </a:ext>
                  </a:extLst>
                </p:cNvPr>
                <p:cNvPicPr/>
                <p:nvPr/>
              </p:nvPicPr>
              <p:blipFill>
                <a:blip r:embed="rId324"/>
                <a:stretch>
                  <a:fillRect/>
                </a:stretch>
              </p:blipFill>
              <p:spPr>
                <a:xfrm>
                  <a:off x="1201487" y="2828965"/>
                  <a:ext cx="180360" cy="136080"/>
                </a:xfrm>
                <a:prstGeom prst="rect">
                  <a:avLst/>
                </a:prstGeom>
              </p:spPr>
            </p:pic>
          </mc:Fallback>
        </mc:AlternateContent>
      </p:grpSp>
      <p:grpSp>
        <p:nvGrpSpPr>
          <p:cNvPr id="17507" name="Gruppo 228">
            <a:extLst>
              <a:ext uri="{FF2B5EF4-FFF2-40B4-BE49-F238E27FC236}">
                <a16:creationId xmlns:a16="http://schemas.microsoft.com/office/drawing/2014/main" id="{D3B2F1FA-5343-006E-8D28-2E0375820307}"/>
              </a:ext>
            </a:extLst>
          </p:cNvPr>
          <p:cNvGrpSpPr>
            <a:grpSpLocks/>
          </p:cNvGrpSpPr>
          <p:nvPr/>
        </p:nvGrpSpPr>
        <p:grpSpPr bwMode="auto">
          <a:xfrm>
            <a:off x="6061075" y="2887663"/>
            <a:ext cx="2576513" cy="811212"/>
            <a:chOff x="6061127" y="2887285"/>
            <a:chExt cx="2575800" cy="811440"/>
          </a:xfrm>
        </p:grpSpPr>
        <mc:AlternateContent xmlns:mc="http://schemas.openxmlformats.org/markup-compatibility/2006">
          <mc:Choice xmlns:p14="http://schemas.microsoft.com/office/powerpoint/2010/main" Requires="p14">
            <p:contentPart p14:bwMode="auto" r:id="rId325">
              <p14:nvContentPartPr>
                <p14:cNvPr id="208" name="Input penna 207">
                  <a:extLst>
                    <a:ext uri="{FF2B5EF4-FFF2-40B4-BE49-F238E27FC236}">
                      <a16:creationId xmlns:a16="http://schemas.microsoft.com/office/drawing/2014/main" id="{0FAE3BA5-3912-4B42-8741-99CBC713FBD3}"/>
                    </a:ext>
                  </a:extLst>
                </p14:cNvPr>
                <p14:cNvContentPartPr/>
                <p14:nvPr/>
              </p14:nvContentPartPr>
              <p14:xfrm>
                <a:off x="6061127" y="2887285"/>
                <a:ext cx="1850760" cy="794160"/>
              </p14:xfrm>
            </p:contentPart>
          </mc:Choice>
          <mc:Fallback>
            <p:pic>
              <p:nvPicPr>
                <p:cNvPr id="208" name="Input penna 207">
                  <a:extLst>
                    <a:ext uri="{FF2B5EF4-FFF2-40B4-BE49-F238E27FC236}">
                      <a16:creationId xmlns:a16="http://schemas.microsoft.com/office/drawing/2014/main" id="{0FAE3BA5-3912-4B42-8741-99CBC713FBD3}"/>
                    </a:ext>
                  </a:extLst>
                </p:cNvPr>
                <p:cNvPicPr/>
                <p:nvPr/>
              </p:nvPicPr>
              <p:blipFill>
                <a:blip r:embed="rId326"/>
                <a:stretch>
                  <a:fillRect/>
                </a:stretch>
              </p:blipFill>
              <p:spPr>
                <a:xfrm>
                  <a:off x="5999567" y="2825725"/>
                  <a:ext cx="1973880" cy="917280"/>
                </a:xfrm>
                <a:prstGeom prst="rect">
                  <a:avLst/>
                </a:prstGeom>
              </p:spPr>
            </p:pic>
          </mc:Fallback>
        </mc:AlternateContent>
        <mc:AlternateContent xmlns:mc="http://schemas.openxmlformats.org/markup-compatibility/2006">
          <mc:Choice xmlns:p14="http://schemas.microsoft.com/office/powerpoint/2010/main" Requires="p14">
            <p:contentPart p14:bwMode="auto" r:id="rId327">
              <p14:nvContentPartPr>
                <p14:cNvPr id="209" name="Input penna 208">
                  <a:extLst>
                    <a:ext uri="{FF2B5EF4-FFF2-40B4-BE49-F238E27FC236}">
                      <a16:creationId xmlns:a16="http://schemas.microsoft.com/office/drawing/2014/main" id="{198294C1-EE73-DC38-30D9-44FA377E6F49}"/>
                    </a:ext>
                  </a:extLst>
                </p14:cNvPr>
                <p14:cNvContentPartPr/>
                <p14:nvPr/>
              </p14:nvContentPartPr>
              <p14:xfrm>
                <a:off x="6109727" y="3670645"/>
                <a:ext cx="863640" cy="28080"/>
              </p14:xfrm>
            </p:contentPart>
          </mc:Choice>
          <mc:Fallback>
            <p:pic>
              <p:nvPicPr>
                <p:cNvPr id="209" name="Input penna 208">
                  <a:extLst>
                    <a:ext uri="{FF2B5EF4-FFF2-40B4-BE49-F238E27FC236}">
                      <a16:creationId xmlns:a16="http://schemas.microsoft.com/office/drawing/2014/main" id="{198294C1-EE73-DC38-30D9-44FA377E6F49}"/>
                    </a:ext>
                  </a:extLst>
                </p:cNvPr>
                <p:cNvPicPr/>
                <p:nvPr/>
              </p:nvPicPr>
              <p:blipFill>
                <a:blip r:embed="rId328"/>
                <a:stretch>
                  <a:fillRect/>
                </a:stretch>
              </p:blipFill>
              <p:spPr>
                <a:xfrm>
                  <a:off x="6048167" y="3609085"/>
                  <a:ext cx="986760" cy="151200"/>
                </a:xfrm>
                <a:prstGeom prst="rect">
                  <a:avLst/>
                </a:prstGeom>
              </p:spPr>
            </p:pic>
          </mc:Fallback>
        </mc:AlternateContent>
        <mc:AlternateContent xmlns:mc="http://schemas.openxmlformats.org/markup-compatibility/2006">
          <mc:Choice xmlns:p14="http://schemas.microsoft.com/office/powerpoint/2010/main" Requires="p14">
            <p:contentPart p14:bwMode="auto" r:id="rId329">
              <p14:nvContentPartPr>
                <p14:cNvPr id="210" name="Input penna 209">
                  <a:extLst>
                    <a:ext uri="{FF2B5EF4-FFF2-40B4-BE49-F238E27FC236}">
                      <a16:creationId xmlns:a16="http://schemas.microsoft.com/office/drawing/2014/main" id="{470C4179-EEE4-FE0B-D6C8-C028680DAB8A}"/>
                    </a:ext>
                  </a:extLst>
                </p14:cNvPr>
                <p14:cNvContentPartPr/>
                <p14:nvPr/>
              </p14:nvContentPartPr>
              <p14:xfrm>
                <a:off x="6970487" y="3688285"/>
                <a:ext cx="5760" cy="7200"/>
              </p14:xfrm>
            </p:contentPart>
          </mc:Choice>
          <mc:Fallback>
            <p:pic>
              <p:nvPicPr>
                <p:cNvPr id="210" name="Input penna 209">
                  <a:extLst>
                    <a:ext uri="{FF2B5EF4-FFF2-40B4-BE49-F238E27FC236}">
                      <a16:creationId xmlns:a16="http://schemas.microsoft.com/office/drawing/2014/main" id="{470C4179-EEE4-FE0B-D6C8-C028680DAB8A}"/>
                    </a:ext>
                  </a:extLst>
                </p:cNvPr>
                <p:cNvPicPr/>
                <p:nvPr/>
              </p:nvPicPr>
              <p:blipFill>
                <a:blip r:embed="rId330"/>
                <a:stretch>
                  <a:fillRect/>
                </a:stretch>
              </p:blipFill>
              <p:spPr>
                <a:xfrm>
                  <a:off x="6908927" y="3626725"/>
                  <a:ext cx="12888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331">
              <p14:nvContentPartPr>
                <p14:cNvPr id="211" name="Input penna 210">
                  <a:extLst>
                    <a:ext uri="{FF2B5EF4-FFF2-40B4-BE49-F238E27FC236}">
                      <a16:creationId xmlns:a16="http://schemas.microsoft.com/office/drawing/2014/main" id="{A193BB85-F6A4-925D-7E21-629CEB25243A}"/>
                    </a:ext>
                  </a:extLst>
                </p14:cNvPr>
                <p14:cNvContentPartPr/>
                <p14:nvPr/>
              </p14:nvContentPartPr>
              <p14:xfrm>
                <a:off x="6966167" y="3250885"/>
                <a:ext cx="1205640" cy="435240"/>
              </p14:xfrm>
            </p:contentPart>
          </mc:Choice>
          <mc:Fallback>
            <p:pic>
              <p:nvPicPr>
                <p:cNvPr id="211" name="Input penna 210">
                  <a:extLst>
                    <a:ext uri="{FF2B5EF4-FFF2-40B4-BE49-F238E27FC236}">
                      <a16:creationId xmlns:a16="http://schemas.microsoft.com/office/drawing/2014/main" id="{A193BB85-F6A4-925D-7E21-629CEB25243A}"/>
                    </a:ext>
                  </a:extLst>
                </p:cNvPr>
                <p:cNvPicPr/>
                <p:nvPr/>
              </p:nvPicPr>
              <p:blipFill>
                <a:blip r:embed="rId332"/>
                <a:stretch>
                  <a:fillRect/>
                </a:stretch>
              </p:blipFill>
              <p:spPr>
                <a:xfrm>
                  <a:off x="6904607" y="3189325"/>
                  <a:ext cx="1328760" cy="558360"/>
                </a:xfrm>
                <a:prstGeom prst="rect">
                  <a:avLst/>
                </a:prstGeom>
              </p:spPr>
            </p:pic>
          </mc:Fallback>
        </mc:AlternateContent>
        <mc:AlternateContent xmlns:mc="http://schemas.openxmlformats.org/markup-compatibility/2006">
          <mc:Choice xmlns:p14="http://schemas.microsoft.com/office/powerpoint/2010/main" Requires="p14">
            <p:contentPart p14:bwMode="auto" r:id="rId333">
              <p14:nvContentPartPr>
                <p14:cNvPr id="212" name="Input penna 211">
                  <a:extLst>
                    <a:ext uri="{FF2B5EF4-FFF2-40B4-BE49-F238E27FC236}">
                      <a16:creationId xmlns:a16="http://schemas.microsoft.com/office/drawing/2014/main" id="{8902C7FE-17A9-0D95-81AF-D6D0027A8CC6}"/>
                    </a:ext>
                  </a:extLst>
                </p14:cNvPr>
                <p14:cNvContentPartPr/>
                <p14:nvPr/>
              </p14:nvContentPartPr>
              <p14:xfrm>
                <a:off x="8238767" y="3105445"/>
                <a:ext cx="190080" cy="99720"/>
              </p14:xfrm>
            </p:contentPart>
          </mc:Choice>
          <mc:Fallback>
            <p:pic>
              <p:nvPicPr>
                <p:cNvPr id="212" name="Input penna 211">
                  <a:extLst>
                    <a:ext uri="{FF2B5EF4-FFF2-40B4-BE49-F238E27FC236}">
                      <a16:creationId xmlns:a16="http://schemas.microsoft.com/office/drawing/2014/main" id="{8902C7FE-17A9-0D95-81AF-D6D0027A8CC6}"/>
                    </a:ext>
                  </a:extLst>
                </p:cNvPr>
                <p:cNvPicPr/>
                <p:nvPr/>
              </p:nvPicPr>
              <p:blipFill>
                <a:blip r:embed="rId334"/>
                <a:stretch>
                  <a:fillRect/>
                </a:stretch>
              </p:blipFill>
              <p:spPr>
                <a:xfrm>
                  <a:off x="8177207" y="3043885"/>
                  <a:ext cx="313200" cy="222840"/>
                </a:xfrm>
                <a:prstGeom prst="rect">
                  <a:avLst/>
                </a:prstGeom>
              </p:spPr>
            </p:pic>
          </mc:Fallback>
        </mc:AlternateContent>
        <mc:AlternateContent xmlns:mc="http://schemas.openxmlformats.org/markup-compatibility/2006">
          <mc:Choice xmlns:p14="http://schemas.microsoft.com/office/powerpoint/2010/main" Requires="p14">
            <p:contentPart p14:bwMode="auto" r:id="rId335">
              <p14:nvContentPartPr>
                <p14:cNvPr id="213" name="Input penna 212">
                  <a:extLst>
                    <a:ext uri="{FF2B5EF4-FFF2-40B4-BE49-F238E27FC236}">
                      <a16:creationId xmlns:a16="http://schemas.microsoft.com/office/drawing/2014/main" id="{EF40F5E9-3C50-D204-91BB-E2E7F2235A4F}"/>
                    </a:ext>
                  </a:extLst>
                </p14:cNvPr>
                <p14:cNvContentPartPr/>
                <p14:nvPr/>
              </p14:nvContentPartPr>
              <p14:xfrm>
                <a:off x="8474567" y="3051805"/>
                <a:ext cx="49680" cy="40320"/>
              </p14:xfrm>
            </p:contentPart>
          </mc:Choice>
          <mc:Fallback>
            <p:pic>
              <p:nvPicPr>
                <p:cNvPr id="213" name="Input penna 212">
                  <a:extLst>
                    <a:ext uri="{FF2B5EF4-FFF2-40B4-BE49-F238E27FC236}">
                      <a16:creationId xmlns:a16="http://schemas.microsoft.com/office/drawing/2014/main" id="{EF40F5E9-3C50-D204-91BB-E2E7F2235A4F}"/>
                    </a:ext>
                  </a:extLst>
                </p:cNvPr>
                <p:cNvPicPr/>
                <p:nvPr/>
              </p:nvPicPr>
              <p:blipFill>
                <a:blip r:embed="rId336"/>
                <a:stretch>
                  <a:fillRect/>
                </a:stretch>
              </p:blipFill>
              <p:spPr>
                <a:xfrm>
                  <a:off x="8413450" y="2990790"/>
                  <a:ext cx="171914" cy="162350"/>
                </a:xfrm>
                <a:prstGeom prst="rect">
                  <a:avLst/>
                </a:prstGeom>
              </p:spPr>
            </p:pic>
          </mc:Fallback>
        </mc:AlternateContent>
        <mc:AlternateContent xmlns:mc="http://schemas.openxmlformats.org/markup-compatibility/2006">
          <mc:Choice xmlns:p14="http://schemas.microsoft.com/office/powerpoint/2010/main" Requires="p14">
            <p:contentPart p14:bwMode="auto" r:id="rId337">
              <p14:nvContentPartPr>
                <p14:cNvPr id="214" name="Input penna 213">
                  <a:extLst>
                    <a:ext uri="{FF2B5EF4-FFF2-40B4-BE49-F238E27FC236}">
                      <a16:creationId xmlns:a16="http://schemas.microsoft.com/office/drawing/2014/main" id="{566FA3BE-5FAE-1832-7B1B-913C2156B95E}"/>
                    </a:ext>
                  </a:extLst>
                </p14:cNvPr>
                <p14:cNvContentPartPr/>
                <p14:nvPr/>
              </p14:nvContentPartPr>
              <p14:xfrm>
                <a:off x="7850687" y="2906365"/>
                <a:ext cx="786240" cy="147240"/>
              </p14:xfrm>
            </p:contentPart>
          </mc:Choice>
          <mc:Fallback>
            <p:pic>
              <p:nvPicPr>
                <p:cNvPr id="214" name="Input penna 213">
                  <a:extLst>
                    <a:ext uri="{FF2B5EF4-FFF2-40B4-BE49-F238E27FC236}">
                      <a16:creationId xmlns:a16="http://schemas.microsoft.com/office/drawing/2014/main" id="{566FA3BE-5FAE-1832-7B1B-913C2156B95E}"/>
                    </a:ext>
                  </a:extLst>
                </p:cNvPr>
                <p:cNvPicPr/>
                <p:nvPr/>
              </p:nvPicPr>
              <p:blipFill>
                <a:blip r:embed="rId338"/>
                <a:stretch>
                  <a:fillRect/>
                </a:stretch>
              </p:blipFill>
              <p:spPr>
                <a:xfrm>
                  <a:off x="7789127" y="2844805"/>
                  <a:ext cx="909360" cy="270360"/>
                </a:xfrm>
                <a:prstGeom prst="rect">
                  <a:avLst/>
                </a:prstGeom>
              </p:spPr>
            </p:pic>
          </mc:Fallback>
        </mc:AlternateContent>
        <mc:AlternateContent xmlns:mc="http://schemas.openxmlformats.org/markup-compatibility/2006">
          <mc:Choice xmlns:p14="http://schemas.microsoft.com/office/powerpoint/2010/main" Requires="p14">
            <p:contentPart p14:bwMode="auto" r:id="rId339">
              <p14:nvContentPartPr>
                <p14:cNvPr id="227" name="Input penna 226">
                  <a:extLst>
                    <a:ext uri="{FF2B5EF4-FFF2-40B4-BE49-F238E27FC236}">
                      <a16:creationId xmlns:a16="http://schemas.microsoft.com/office/drawing/2014/main" id="{58073479-2D23-96A6-DFCB-5AEA91A320B8}"/>
                    </a:ext>
                  </a:extLst>
                </p14:cNvPr>
                <p14:cNvContentPartPr/>
                <p14:nvPr/>
              </p14:nvContentPartPr>
              <p14:xfrm>
                <a:off x="7882367" y="2934085"/>
                <a:ext cx="7920" cy="7200"/>
              </p14:xfrm>
            </p:contentPart>
          </mc:Choice>
          <mc:Fallback>
            <p:pic>
              <p:nvPicPr>
                <p:cNvPr id="227" name="Input penna 226">
                  <a:extLst>
                    <a:ext uri="{FF2B5EF4-FFF2-40B4-BE49-F238E27FC236}">
                      <a16:creationId xmlns:a16="http://schemas.microsoft.com/office/drawing/2014/main" id="{58073479-2D23-96A6-DFCB-5AEA91A320B8}"/>
                    </a:ext>
                  </a:extLst>
                </p:cNvPr>
                <p:cNvPicPr/>
                <p:nvPr/>
              </p:nvPicPr>
              <p:blipFill>
                <a:blip r:embed="rId340"/>
                <a:stretch>
                  <a:fillRect/>
                </a:stretch>
              </p:blipFill>
              <p:spPr>
                <a:xfrm>
                  <a:off x="7820807" y="2875456"/>
                  <a:ext cx="131040" cy="124457"/>
                </a:xfrm>
                <a:prstGeom prst="rect">
                  <a:avLst/>
                </a:prstGeom>
              </p:spPr>
            </p:pic>
          </mc:Fallback>
        </mc:AlternateContent>
        <mc:AlternateContent xmlns:mc="http://schemas.openxmlformats.org/markup-compatibility/2006">
          <mc:Choice xmlns:p14="http://schemas.microsoft.com/office/powerpoint/2010/main" Requires="p14">
            <p:contentPart p14:bwMode="auto" r:id="rId341">
              <p14:nvContentPartPr>
                <p14:cNvPr id="228" name="Input penna 227">
                  <a:extLst>
                    <a:ext uri="{FF2B5EF4-FFF2-40B4-BE49-F238E27FC236}">
                      <a16:creationId xmlns:a16="http://schemas.microsoft.com/office/drawing/2014/main" id="{FDC18B0A-ABDA-9FE4-BBCA-3EE0A1CA6E1E}"/>
                    </a:ext>
                  </a:extLst>
                </p14:cNvPr>
                <p14:cNvContentPartPr/>
                <p14:nvPr/>
              </p14:nvContentPartPr>
              <p14:xfrm>
                <a:off x="6994967" y="2940925"/>
                <a:ext cx="895320" cy="707040"/>
              </p14:xfrm>
            </p:contentPart>
          </mc:Choice>
          <mc:Fallback>
            <p:pic>
              <p:nvPicPr>
                <p:cNvPr id="228" name="Input penna 227">
                  <a:extLst>
                    <a:ext uri="{FF2B5EF4-FFF2-40B4-BE49-F238E27FC236}">
                      <a16:creationId xmlns:a16="http://schemas.microsoft.com/office/drawing/2014/main" id="{FDC18B0A-ABDA-9FE4-BBCA-3EE0A1CA6E1E}"/>
                    </a:ext>
                  </a:extLst>
                </p:cNvPr>
                <p:cNvPicPr/>
                <p:nvPr/>
              </p:nvPicPr>
              <p:blipFill>
                <a:blip r:embed="rId342"/>
                <a:stretch>
                  <a:fillRect/>
                </a:stretch>
              </p:blipFill>
              <p:spPr>
                <a:xfrm>
                  <a:off x="6933407" y="2879365"/>
                  <a:ext cx="1018440" cy="830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343">
            <p14:nvContentPartPr>
              <p14:cNvPr id="230" name="Input penna 229">
                <a:extLst>
                  <a:ext uri="{FF2B5EF4-FFF2-40B4-BE49-F238E27FC236}">
                    <a16:creationId xmlns:a16="http://schemas.microsoft.com/office/drawing/2014/main" id="{29657A81-B5B6-3571-C397-10ABA8847558}"/>
                  </a:ext>
                </a:extLst>
              </p14:cNvPr>
              <p14:cNvContentPartPr/>
              <p14:nvPr/>
            </p14:nvContentPartPr>
            <p14:xfrm>
              <a:off x="3398927" y="1855525"/>
              <a:ext cx="1730160" cy="320040"/>
            </p14:xfrm>
          </p:contentPart>
        </mc:Choice>
        <mc:Fallback>
          <p:pic>
            <p:nvPicPr>
              <p:cNvPr id="230" name="Input penna 229">
                <a:extLst>
                  <a:ext uri="{FF2B5EF4-FFF2-40B4-BE49-F238E27FC236}">
                    <a16:creationId xmlns:a16="http://schemas.microsoft.com/office/drawing/2014/main" id="{29657A81-B5B6-3571-C397-10ABA8847558}"/>
                  </a:ext>
                </a:extLst>
              </p:cNvPr>
              <p:cNvPicPr/>
              <p:nvPr/>
            </p:nvPicPr>
            <p:blipFill>
              <a:blip r:embed="rId344"/>
              <a:stretch>
                <a:fillRect/>
              </a:stretch>
            </p:blipFill>
            <p:spPr>
              <a:xfrm>
                <a:off x="3337380" y="1793896"/>
                <a:ext cx="1853254" cy="443299"/>
              </a:xfrm>
              <a:prstGeom prst="rect">
                <a:avLst/>
              </a:prstGeom>
            </p:spPr>
          </p:pic>
        </mc:Fallback>
      </mc:AlternateContent>
      <p:grpSp>
        <p:nvGrpSpPr>
          <p:cNvPr id="17509" name="Gruppo 232">
            <a:extLst>
              <a:ext uri="{FF2B5EF4-FFF2-40B4-BE49-F238E27FC236}">
                <a16:creationId xmlns:a16="http://schemas.microsoft.com/office/drawing/2014/main" id="{C3E20D13-CBE5-DFA6-3BEA-E3E4003CB878}"/>
              </a:ext>
            </a:extLst>
          </p:cNvPr>
          <p:cNvGrpSpPr>
            <a:grpSpLocks/>
          </p:cNvGrpSpPr>
          <p:nvPr/>
        </p:nvGrpSpPr>
        <p:grpSpPr bwMode="auto">
          <a:xfrm>
            <a:off x="3127375" y="4138613"/>
            <a:ext cx="1631950" cy="214312"/>
            <a:chOff x="3126767" y="4138285"/>
            <a:chExt cx="1633320" cy="215280"/>
          </a:xfrm>
        </p:grpSpPr>
        <mc:AlternateContent xmlns:mc="http://schemas.openxmlformats.org/markup-compatibility/2006">
          <mc:Choice xmlns:p14="http://schemas.microsoft.com/office/powerpoint/2010/main" Requires="p14">
            <p:contentPart p14:bwMode="auto" r:id="rId345">
              <p14:nvContentPartPr>
                <p14:cNvPr id="231" name="Input penna 230">
                  <a:extLst>
                    <a:ext uri="{FF2B5EF4-FFF2-40B4-BE49-F238E27FC236}">
                      <a16:creationId xmlns:a16="http://schemas.microsoft.com/office/drawing/2014/main" id="{FB5DCC18-2AAE-E245-97A7-DF6A0A966BDB}"/>
                    </a:ext>
                  </a:extLst>
                </p14:cNvPr>
                <p14:cNvContentPartPr/>
                <p14:nvPr/>
              </p14:nvContentPartPr>
              <p14:xfrm>
                <a:off x="3126767" y="4138285"/>
                <a:ext cx="1633320" cy="129240"/>
              </p14:xfrm>
            </p:contentPart>
          </mc:Choice>
          <mc:Fallback>
            <p:pic>
              <p:nvPicPr>
                <p:cNvPr id="231" name="Input penna 230">
                  <a:extLst>
                    <a:ext uri="{FF2B5EF4-FFF2-40B4-BE49-F238E27FC236}">
                      <a16:creationId xmlns:a16="http://schemas.microsoft.com/office/drawing/2014/main" id="{FB5DCC18-2AAE-E245-97A7-DF6A0A966BDB}"/>
                    </a:ext>
                  </a:extLst>
                </p:cNvPr>
                <p:cNvPicPr/>
                <p:nvPr/>
              </p:nvPicPr>
              <p:blipFill>
                <a:blip r:embed="rId346"/>
                <a:stretch>
                  <a:fillRect/>
                </a:stretch>
              </p:blipFill>
              <p:spPr>
                <a:xfrm>
                  <a:off x="3065207" y="4076725"/>
                  <a:ext cx="1756440" cy="252360"/>
                </a:xfrm>
                <a:prstGeom prst="rect">
                  <a:avLst/>
                </a:prstGeom>
              </p:spPr>
            </p:pic>
          </mc:Fallback>
        </mc:AlternateContent>
        <mc:AlternateContent xmlns:mc="http://schemas.openxmlformats.org/markup-compatibility/2006">
          <mc:Choice xmlns:p14="http://schemas.microsoft.com/office/powerpoint/2010/main" Requires="p14">
            <p:contentPart p14:bwMode="auto" r:id="rId347">
              <p14:nvContentPartPr>
                <p14:cNvPr id="232" name="Input penna 231">
                  <a:extLst>
                    <a:ext uri="{FF2B5EF4-FFF2-40B4-BE49-F238E27FC236}">
                      <a16:creationId xmlns:a16="http://schemas.microsoft.com/office/drawing/2014/main" id="{A4874E35-0067-04D7-E738-3C18412F5804}"/>
                    </a:ext>
                  </a:extLst>
                </p14:cNvPr>
                <p14:cNvContentPartPr/>
                <p14:nvPr/>
              </p14:nvContentPartPr>
              <p14:xfrm>
                <a:off x="3159887" y="4194445"/>
                <a:ext cx="402840" cy="159120"/>
              </p14:xfrm>
            </p:contentPart>
          </mc:Choice>
          <mc:Fallback>
            <p:pic>
              <p:nvPicPr>
                <p:cNvPr id="232" name="Input penna 231">
                  <a:extLst>
                    <a:ext uri="{FF2B5EF4-FFF2-40B4-BE49-F238E27FC236}">
                      <a16:creationId xmlns:a16="http://schemas.microsoft.com/office/drawing/2014/main" id="{A4874E35-0067-04D7-E738-3C18412F5804}"/>
                    </a:ext>
                  </a:extLst>
                </p:cNvPr>
                <p:cNvPicPr/>
                <p:nvPr/>
              </p:nvPicPr>
              <p:blipFill>
                <a:blip r:embed="rId348"/>
                <a:stretch>
                  <a:fillRect/>
                </a:stretch>
              </p:blipFill>
              <p:spPr>
                <a:xfrm>
                  <a:off x="3098327" y="4132885"/>
                  <a:ext cx="525960" cy="282240"/>
                </a:xfrm>
                <a:prstGeom prst="rect">
                  <a:avLst/>
                </a:prstGeom>
              </p:spPr>
            </p:pic>
          </mc:Fallback>
        </mc:AlternateContent>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4" name="Input penna 3">
                <a:extLst>
                  <a:ext uri="{FF2B5EF4-FFF2-40B4-BE49-F238E27FC236}">
                    <a16:creationId xmlns:a16="http://schemas.microsoft.com/office/drawing/2014/main" id="{8C5B34CB-5E5F-5272-2E86-8A2DF00F4D84}"/>
                  </a:ext>
                </a:extLst>
              </p14:cNvPr>
              <p14:cNvContentPartPr/>
              <p14:nvPr/>
            </p14:nvContentPartPr>
            <p14:xfrm>
              <a:off x="1444847" y="4111645"/>
              <a:ext cx="677160" cy="141840"/>
            </p14:xfrm>
          </p:contentPart>
        </mc:Choice>
        <mc:Fallback>
          <p:pic>
            <p:nvPicPr>
              <p:cNvPr id="4" name="Input penna 3">
                <a:extLst>
                  <a:ext uri="{FF2B5EF4-FFF2-40B4-BE49-F238E27FC236}">
                    <a16:creationId xmlns:a16="http://schemas.microsoft.com/office/drawing/2014/main" id="{8C5B34CB-5E5F-5272-2E86-8A2DF00F4D84}"/>
                  </a:ext>
                </a:extLst>
              </p:cNvPr>
              <p:cNvPicPr/>
              <p:nvPr/>
            </p:nvPicPr>
            <p:blipFill>
              <a:blip r:embed="rId3"/>
              <a:stretch>
                <a:fillRect/>
              </a:stretch>
            </p:blipFill>
            <p:spPr>
              <a:xfrm>
                <a:off x="1383287" y="4050085"/>
                <a:ext cx="800280" cy="26496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8" name="Input penna 7">
                <a:extLst>
                  <a:ext uri="{FF2B5EF4-FFF2-40B4-BE49-F238E27FC236}">
                    <a16:creationId xmlns:a16="http://schemas.microsoft.com/office/drawing/2014/main" id="{A96D1DC2-3B4B-7C0F-95D6-8BC6C2AEEAFC}"/>
                  </a:ext>
                </a:extLst>
              </p14:cNvPr>
              <p14:cNvContentPartPr/>
              <p14:nvPr/>
            </p14:nvContentPartPr>
            <p14:xfrm>
              <a:off x="3600887" y="2287885"/>
              <a:ext cx="4043880" cy="1261080"/>
            </p14:xfrm>
          </p:contentPart>
        </mc:Choice>
        <mc:Fallback>
          <p:pic>
            <p:nvPicPr>
              <p:cNvPr id="8" name="Input penna 7">
                <a:extLst>
                  <a:ext uri="{FF2B5EF4-FFF2-40B4-BE49-F238E27FC236}">
                    <a16:creationId xmlns:a16="http://schemas.microsoft.com/office/drawing/2014/main" id="{A96D1DC2-3B4B-7C0F-95D6-8BC6C2AEEAFC}"/>
                  </a:ext>
                </a:extLst>
              </p:cNvPr>
              <p:cNvPicPr/>
              <p:nvPr/>
            </p:nvPicPr>
            <p:blipFill>
              <a:blip r:embed="rId5"/>
              <a:stretch>
                <a:fillRect/>
              </a:stretch>
            </p:blipFill>
            <p:spPr>
              <a:xfrm>
                <a:off x="3539327" y="2226325"/>
                <a:ext cx="4167000" cy="13842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put penna 9">
                <a:extLst>
                  <a:ext uri="{FF2B5EF4-FFF2-40B4-BE49-F238E27FC236}">
                    <a16:creationId xmlns:a16="http://schemas.microsoft.com/office/drawing/2014/main" id="{6BA275BC-919B-15E8-5C14-0BE8EDBF2768}"/>
                  </a:ext>
                </a:extLst>
              </p14:cNvPr>
              <p14:cNvContentPartPr/>
              <p14:nvPr/>
            </p14:nvContentPartPr>
            <p14:xfrm>
              <a:off x="818087" y="4837765"/>
              <a:ext cx="6824160" cy="190800"/>
            </p14:xfrm>
          </p:contentPart>
        </mc:Choice>
        <mc:Fallback>
          <p:pic>
            <p:nvPicPr>
              <p:cNvPr id="10" name="Input penna 9">
                <a:extLst>
                  <a:ext uri="{FF2B5EF4-FFF2-40B4-BE49-F238E27FC236}">
                    <a16:creationId xmlns:a16="http://schemas.microsoft.com/office/drawing/2014/main" id="{6BA275BC-919B-15E8-5C14-0BE8EDBF2768}"/>
                  </a:ext>
                </a:extLst>
              </p:cNvPr>
              <p:cNvPicPr/>
              <p:nvPr/>
            </p:nvPicPr>
            <p:blipFill>
              <a:blip r:embed="rId7"/>
              <a:stretch>
                <a:fillRect/>
              </a:stretch>
            </p:blipFill>
            <p:spPr>
              <a:xfrm>
                <a:off x="756527" y="4776205"/>
                <a:ext cx="6947280" cy="3139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1" name="Input penna 30">
                <a:extLst>
                  <a:ext uri="{FF2B5EF4-FFF2-40B4-BE49-F238E27FC236}">
                    <a16:creationId xmlns:a16="http://schemas.microsoft.com/office/drawing/2014/main" id="{5D6A9517-1B11-A4DB-351B-1F234AEA7F66}"/>
                  </a:ext>
                </a:extLst>
              </p14:cNvPr>
              <p14:cNvContentPartPr/>
              <p14:nvPr/>
            </p14:nvContentPartPr>
            <p14:xfrm>
              <a:off x="2177447" y="2658325"/>
              <a:ext cx="478800" cy="1875960"/>
            </p14:xfrm>
          </p:contentPart>
        </mc:Choice>
        <mc:Fallback>
          <p:pic>
            <p:nvPicPr>
              <p:cNvPr id="31" name="Input penna 30">
                <a:extLst>
                  <a:ext uri="{FF2B5EF4-FFF2-40B4-BE49-F238E27FC236}">
                    <a16:creationId xmlns:a16="http://schemas.microsoft.com/office/drawing/2014/main" id="{5D6A9517-1B11-A4DB-351B-1F234AEA7F66}"/>
                  </a:ext>
                </a:extLst>
              </p:cNvPr>
              <p:cNvPicPr/>
              <p:nvPr/>
            </p:nvPicPr>
            <p:blipFill>
              <a:blip r:embed="rId9"/>
              <a:stretch>
                <a:fillRect/>
              </a:stretch>
            </p:blipFill>
            <p:spPr>
              <a:xfrm>
                <a:off x="2115933" y="2596765"/>
                <a:ext cx="601827" cy="19990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1" name="Input penna 40">
                <a:extLst>
                  <a:ext uri="{FF2B5EF4-FFF2-40B4-BE49-F238E27FC236}">
                    <a16:creationId xmlns:a16="http://schemas.microsoft.com/office/drawing/2014/main" id="{65C8C035-4B70-8610-274A-1A7CE929E271}"/>
                  </a:ext>
                </a:extLst>
              </p14:cNvPr>
              <p14:cNvContentPartPr/>
              <p14:nvPr/>
            </p14:nvContentPartPr>
            <p14:xfrm>
              <a:off x="1083767" y="3713845"/>
              <a:ext cx="1006200" cy="80280"/>
            </p14:xfrm>
          </p:contentPart>
        </mc:Choice>
        <mc:Fallback>
          <p:pic>
            <p:nvPicPr>
              <p:cNvPr id="41" name="Input penna 40">
                <a:extLst>
                  <a:ext uri="{FF2B5EF4-FFF2-40B4-BE49-F238E27FC236}">
                    <a16:creationId xmlns:a16="http://schemas.microsoft.com/office/drawing/2014/main" id="{65C8C035-4B70-8610-274A-1A7CE929E271}"/>
                  </a:ext>
                </a:extLst>
              </p:cNvPr>
              <p:cNvPicPr/>
              <p:nvPr/>
            </p:nvPicPr>
            <p:blipFill>
              <a:blip r:embed="rId11"/>
              <a:stretch>
                <a:fillRect/>
              </a:stretch>
            </p:blipFill>
            <p:spPr>
              <a:xfrm>
                <a:off x="1022207" y="3652008"/>
                <a:ext cx="1129320" cy="203955"/>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71" name="Input penna 70">
                <a:extLst>
                  <a:ext uri="{FF2B5EF4-FFF2-40B4-BE49-F238E27FC236}">
                    <a16:creationId xmlns:a16="http://schemas.microsoft.com/office/drawing/2014/main" id="{E729A0AC-D16D-98FD-159A-5C02C8EED868}"/>
                  </a:ext>
                </a:extLst>
              </p14:cNvPr>
              <p14:cNvContentPartPr/>
              <p14:nvPr/>
            </p14:nvContentPartPr>
            <p14:xfrm>
              <a:off x="4232687" y="3503965"/>
              <a:ext cx="74160" cy="33840"/>
            </p14:xfrm>
          </p:contentPart>
        </mc:Choice>
        <mc:Fallback>
          <p:pic>
            <p:nvPicPr>
              <p:cNvPr id="71" name="Input penna 70">
                <a:extLst>
                  <a:ext uri="{FF2B5EF4-FFF2-40B4-BE49-F238E27FC236}">
                    <a16:creationId xmlns:a16="http://schemas.microsoft.com/office/drawing/2014/main" id="{E729A0AC-D16D-98FD-159A-5C02C8EED868}"/>
                  </a:ext>
                </a:extLst>
              </p:cNvPr>
              <p:cNvPicPr/>
              <p:nvPr/>
            </p:nvPicPr>
            <p:blipFill>
              <a:blip r:embed="rId13"/>
              <a:stretch>
                <a:fillRect/>
              </a:stretch>
            </p:blipFill>
            <p:spPr>
              <a:xfrm>
                <a:off x="4171127" y="3441743"/>
                <a:ext cx="197280" cy="158284"/>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0" name="Input penna 119">
                <a:extLst>
                  <a:ext uri="{FF2B5EF4-FFF2-40B4-BE49-F238E27FC236}">
                    <a16:creationId xmlns:a16="http://schemas.microsoft.com/office/drawing/2014/main" id="{4A7AF102-0E43-9D54-A058-11ADBB7EEC97}"/>
                  </a:ext>
                </a:extLst>
              </p14:cNvPr>
              <p14:cNvContentPartPr/>
              <p14:nvPr/>
            </p14:nvContentPartPr>
            <p14:xfrm>
              <a:off x="5883647" y="2733565"/>
              <a:ext cx="281520" cy="321480"/>
            </p14:xfrm>
          </p:contentPart>
        </mc:Choice>
        <mc:Fallback>
          <p:pic>
            <p:nvPicPr>
              <p:cNvPr id="120" name="Input penna 119">
                <a:extLst>
                  <a:ext uri="{FF2B5EF4-FFF2-40B4-BE49-F238E27FC236}">
                    <a16:creationId xmlns:a16="http://schemas.microsoft.com/office/drawing/2014/main" id="{4A7AF102-0E43-9D54-A058-11ADBB7EEC97}"/>
                  </a:ext>
                </a:extLst>
              </p:cNvPr>
              <p:cNvPicPr/>
              <p:nvPr/>
            </p:nvPicPr>
            <p:blipFill>
              <a:blip r:embed="rId15"/>
              <a:stretch>
                <a:fillRect/>
              </a:stretch>
            </p:blipFill>
            <p:spPr>
              <a:xfrm>
                <a:off x="5822087" y="2672074"/>
                <a:ext cx="404640" cy="444462"/>
              </a:xfrm>
              <a:prstGeom prst="rect">
                <a:avLst/>
              </a:prstGeom>
            </p:spPr>
          </p:pic>
        </mc:Fallback>
      </mc:AlternateContent>
      <p:grpSp>
        <p:nvGrpSpPr>
          <p:cNvPr id="18440" name="Gruppo 145">
            <a:extLst>
              <a:ext uri="{FF2B5EF4-FFF2-40B4-BE49-F238E27FC236}">
                <a16:creationId xmlns:a16="http://schemas.microsoft.com/office/drawing/2014/main" id="{0F66BB37-0111-C4B5-CD61-3BE1D2C77BCE}"/>
              </a:ext>
            </a:extLst>
          </p:cNvPr>
          <p:cNvGrpSpPr>
            <a:grpSpLocks/>
          </p:cNvGrpSpPr>
          <p:nvPr/>
        </p:nvGrpSpPr>
        <p:grpSpPr bwMode="auto">
          <a:xfrm>
            <a:off x="871538" y="1620838"/>
            <a:ext cx="7743825" cy="3087687"/>
            <a:chOff x="872087" y="1621165"/>
            <a:chExt cx="7743600" cy="3086640"/>
          </a:xfrm>
        </p:grpSpPr>
        <mc:AlternateContent xmlns:mc="http://schemas.openxmlformats.org/markup-compatibility/2006">
          <mc:Choice xmlns:p14="http://schemas.microsoft.com/office/powerpoint/2010/main" Requires="p14">
            <p:contentPart p14:bwMode="auto" r:id="rId16">
              <p14:nvContentPartPr>
                <p14:cNvPr id="68" name="Input penna 67">
                  <a:extLst>
                    <a:ext uri="{FF2B5EF4-FFF2-40B4-BE49-F238E27FC236}">
                      <a16:creationId xmlns:a16="http://schemas.microsoft.com/office/drawing/2014/main" id="{FF57A618-8E8A-23C0-7D5A-715BF034F764}"/>
                    </a:ext>
                  </a:extLst>
                </p14:cNvPr>
                <p14:cNvContentPartPr/>
                <p14:nvPr/>
              </p14:nvContentPartPr>
              <p14:xfrm>
                <a:off x="4651727" y="1696405"/>
                <a:ext cx="956880" cy="150120"/>
              </p14:xfrm>
            </p:contentPart>
          </mc:Choice>
          <mc:Fallback>
            <p:pic>
              <p:nvPicPr>
                <p:cNvPr id="68" name="Input penna 67">
                  <a:extLst>
                    <a:ext uri="{FF2B5EF4-FFF2-40B4-BE49-F238E27FC236}">
                      <a16:creationId xmlns:a16="http://schemas.microsoft.com/office/drawing/2014/main" id="{FF57A618-8E8A-23C0-7D5A-715BF034F764}"/>
                    </a:ext>
                  </a:extLst>
                </p:cNvPr>
                <p:cNvPicPr/>
                <p:nvPr/>
              </p:nvPicPr>
              <p:blipFill>
                <a:blip r:embed="rId17"/>
                <a:stretch>
                  <a:fillRect/>
                </a:stretch>
              </p:blipFill>
              <p:spPr>
                <a:xfrm>
                  <a:off x="4590167" y="1634697"/>
                  <a:ext cx="1080000" cy="273536"/>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69" name="Input penna 68">
                  <a:extLst>
                    <a:ext uri="{FF2B5EF4-FFF2-40B4-BE49-F238E27FC236}">
                      <a16:creationId xmlns:a16="http://schemas.microsoft.com/office/drawing/2014/main" id="{BBD6BBED-C19E-F981-5262-5E1F1D9496E9}"/>
                    </a:ext>
                  </a:extLst>
                </p14:cNvPr>
                <p14:cNvContentPartPr/>
                <p14:nvPr/>
              </p14:nvContentPartPr>
              <p14:xfrm>
                <a:off x="5490167" y="1656085"/>
                <a:ext cx="406440" cy="320040"/>
              </p14:xfrm>
            </p:contentPart>
          </mc:Choice>
          <mc:Fallback>
            <p:pic>
              <p:nvPicPr>
                <p:cNvPr id="69" name="Input penna 68">
                  <a:extLst>
                    <a:ext uri="{FF2B5EF4-FFF2-40B4-BE49-F238E27FC236}">
                      <a16:creationId xmlns:a16="http://schemas.microsoft.com/office/drawing/2014/main" id="{BBD6BBED-C19E-F981-5262-5E1F1D9496E9}"/>
                    </a:ext>
                  </a:extLst>
                </p:cNvPr>
                <p:cNvPicPr/>
                <p:nvPr/>
              </p:nvPicPr>
              <p:blipFill>
                <a:blip r:embed="rId19"/>
                <a:stretch>
                  <a:fillRect/>
                </a:stretch>
              </p:blipFill>
              <p:spPr>
                <a:xfrm>
                  <a:off x="5428607" y="1594525"/>
                  <a:ext cx="529560" cy="4431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 name="Input penna 1">
                  <a:extLst>
                    <a:ext uri="{FF2B5EF4-FFF2-40B4-BE49-F238E27FC236}">
                      <a16:creationId xmlns:a16="http://schemas.microsoft.com/office/drawing/2014/main" id="{0836B995-025B-8C6B-04CE-2013BCCDF7F3}"/>
                    </a:ext>
                  </a:extLst>
                </p14:cNvPr>
                <p14:cNvContentPartPr/>
                <p14:nvPr/>
              </p14:nvContentPartPr>
              <p14:xfrm>
                <a:off x="880007" y="2625205"/>
                <a:ext cx="2890800" cy="693000"/>
              </p14:xfrm>
            </p:contentPart>
          </mc:Choice>
          <mc:Fallback>
            <p:pic>
              <p:nvPicPr>
                <p:cNvPr id="2" name="Input penna 1">
                  <a:extLst>
                    <a:ext uri="{FF2B5EF4-FFF2-40B4-BE49-F238E27FC236}">
                      <a16:creationId xmlns:a16="http://schemas.microsoft.com/office/drawing/2014/main" id="{0836B995-025B-8C6B-04CE-2013BCCDF7F3}"/>
                    </a:ext>
                  </a:extLst>
                </p:cNvPr>
                <p:cNvPicPr/>
                <p:nvPr/>
              </p:nvPicPr>
              <p:blipFill>
                <a:blip r:embed="rId21"/>
                <a:stretch>
                  <a:fillRect/>
                </a:stretch>
              </p:blipFill>
              <p:spPr>
                <a:xfrm>
                  <a:off x="818447" y="2563645"/>
                  <a:ext cx="3013920" cy="81612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 name="Input penna 2">
                  <a:extLst>
                    <a:ext uri="{FF2B5EF4-FFF2-40B4-BE49-F238E27FC236}">
                      <a16:creationId xmlns:a16="http://schemas.microsoft.com/office/drawing/2014/main" id="{9D188ADA-6910-E38C-2443-C2E0810E6D7E}"/>
                    </a:ext>
                  </a:extLst>
                </p14:cNvPr>
                <p14:cNvContentPartPr/>
                <p14:nvPr/>
              </p14:nvContentPartPr>
              <p14:xfrm>
                <a:off x="895487" y="4382005"/>
                <a:ext cx="1931760" cy="90000"/>
              </p14:xfrm>
            </p:contentPart>
          </mc:Choice>
          <mc:Fallback>
            <p:pic>
              <p:nvPicPr>
                <p:cNvPr id="3" name="Input penna 2">
                  <a:extLst>
                    <a:ext uri="{FF2B5EF4-FFF2-40B4-BE49-F238E27FC236}">
                      <a16:creationId xmlns:a16="http://schemas.microsoft.com/office/drawing/2014/main" id="{9D188ADA-6910-E38C-2443-C2E0810E6D7E}"/>
                    </a:ext>
                  </a:extLst>
                </p:cNvPr>
                <p:cNvPicPr/>
                <p:nvPr/>
              </p:nvPicPr>
              <p:blipFill>
                <a:blip r:embed="rId23"/>
                <a:stretch>
                  <a:fillRect/>
                </a:stretch>
              </p:blipFill>
              <p:spPr>
                <a:xfrm>
                  <a:off x="833938" y="4320690"/>
                  <a:ext cx="2054857" cy="212629"/>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5" name="Input penna 4">
                  <a:extLst>
                    <a:ext uri="{FF2B5EF4-FFF2-40B4-BE49-F238E27FC236}">
                      <a16:creationId xmlns:a16="http://schemas.microsoft.com/office/drawing/2014/main" id="{D6E31530-EEA4-04AA-54E7-E6EA77E8A124}"/>
                    </a:ext>
                  </a:extLst>
                </p14:cNvPr>
                <p14:cNvContentPartPr/>
                <p14:nvPr/>
              </p14:nvContentPartPr>
              <p14:xfrm>
                <a:off x="2901047" y="3284725"/>
                <a:ext cx="1869840" cy="1117800"/>
              </p14:xfrm>
            </p:contentPart>
          </mc:Choice>
          <mc:Fallback>
            <p:pic>
              <p:nvPicPr>
                <p:cNvPr id="5" name="Input penna 4">
                  <a:extLst>
                    <a:ext uri="{FF2B5EF4-FFF2-40B4-BE49-F238E27FC236}">
                      <a16:creationId xmlns:a16="http://schemas.microsoft.com/office/drawing/2014/main" id="{D6E31530-EEA4-04AA-54E7-E6EA77E8A124}"/>
                    </a:ext>
                  </a:extLst>
                </p:cNvPr>
                <p:cNvPicPr/>
                <p:nvPr/>
              </p:nvPicPr>
              <p:blipFill>
                <a:blip r:embed="rId25"/>
                <a:stretch>
                  <a:fillRect/>
                </a:stretch>
              </p:blipFill>
              <p:spPr>
                <a:xfrm>
                  <a:off x="2839487" y="3223145"/>
                  <a:ext cx="1992960" cy="124096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6" name="Input penna 5">
                  <a:extLst>
                    <a:ext uri="{FF2B5EF4-FFF2-40B4-BE49-F238E27FC236}">
                      <a16:creationId xmlns:a16="http://schemas.microsoft.com/office/drawing/2014/main" id="{E6217010-F40F-0F5F-9483-2C628118CEDF}"/>
                    </a:ext>
                  </a:extLst>
                </p14:cNvPr>
                <p14:cNvContentPartPr/>
                <p14:nvPr/>
              </p14:nvContentPartPr>
              <p14:xfrm>
                <a:off x="4688447" y="3239725"/>
                <a:ext cx="121320" cy="187920"/>
              </p14:xfrm>
            </p:contentPart>
          </mc:Choice>
          <mc:Fallback>
            <p:pic>
              <p:nvPicPr>
                <p:cNvPr id="6" name="Input penna 5">
                  <a:extLst>
                    <a:ext uri="{FF2B5EF4-FFF2-40B4-BE49-F238E27FC236}">
                      <a16:creationId xmlns:a16="http://schemas.microsoft.com/office/drawing/2014/main" id="{E6217010-F40F-0F5F-9483-2C628118CEDF}"/>
                    </a:ext>
                  </a:extLst>
                </p:cNvPr>
                <p:cNvPicPr/>
                <p:nvPr/>
              </p:nvPicPr>
              <p:blipFill>
                <a:blip r:embed="rId27"/>
                <a:stretch>
                  <a:fillRect/>
                </a:stretch>
              </p:blipFill>
              <p:spPr>
                <a:xfrm>
                  <a:off x="4626887" y="3178283"/>
                  <a:ext cx="244440" cy="310805"/>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33" name="Input penna 32">
                  <a:extLst>
                    <a:ext uri="{FF2B5EF4-FFF2-40B4-BE49-F238E27FC236}">
                      <a16:creationId xmlns:a16="http://schemas.microsoft.com/office/drawing/2014/main" id="{02A3A6EF-DB27-F14C-FFEA-D2DDB1B6D74E}"/>
                    </a:ext>
                  </a:extLst>
                </p14:cNvPr>
                <p14:cNvContentPartPr/>
                <p14:nvPr/>
              </p14:nvContentPartPr>
              <p14:xfrm>
                <a:off x="970727" y="3295165"/>
                <a:ext cx="1296360" cy="45720"/>
              </p14:xfrm>
            </p:contentPart>
          </mc:Choice>
          <mc:Fallback>
            <p:pic>
              <p:nvPicPr>
                <p:cNvPr id="33" name="Input penna 32">
                  <a:extLst>
                    <a:ext uri="{FF2B5EF4-FFF2-40B4-BE49-F238E27FC236}">
                      <a16:creationId xmlns:a16="http://schemas.microsoft.com/office/drawing/2014/main" id="{02A3A6EF-DB27-F14C-FFEA-D2DDB1B6D74E}"/>
                    </a:ext>
                  </a:extLst>
                </p:cNvPr>
                <p:cNvPicPr/>
                <p:nvPr/>
              </p:nvPicPr>
              <p:blipFill>
                <a:blip r:embed="rId29"/>
                <a:stretch>
                  <a:fillRect/>
                </a:stretch>
              </p:blipFill>
              <p:spPr>
                <a:xfrm>
                  <a:off x="909167" y="3233116"/>
                  <a:ext cx="1419480" cy="169817"/>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34" name="Input penna 33">
                  <a:extLst>
                    <a:ext uri="{FF2B5EF4-FFF2-40B4-BE49-F238E27FC236}">
                      <a16:creationId xmlns:a16="http://schemas.microsoft.com/office/drawing/2014/main" id="{840A21B7-6D67-BC2B-0198-8F0A68483A4A}"/>
                    </a:ext>
                  </a:extLst>
                </p14:cNvPr>
                <p14:cNvContentPartPr/>
                <p14:nvPr/>
              </p14:nvContentPartPr>
              <p14:xfrm>
                <a:off x="1393727" y="4364365"/>
                <a:ext cx="11160" cy="7560"/>
              </p14:xfrm>
            </p:contentPart>
          </mc:Choice>
          <mc:Fallback>
            <p:pic>
              <p:nvPicPr>
                <p:cNvPr id="34" name="Input penna 33">
                  <a:extLst>
                    <a:ext uri="{FF2B5EF4-FFF2-40B4-BE49-F238E27FC236}">
                      <a16:creationId xmlns:a16="http://schemas.microsoft.com/office/drawing/2014/main" id="{840A21B7-6D67-BC2B-0198-8F0A68483A4A}"/>
                    </a:ext>
                  </a:extLst>
                </p:cNvPr>
                <p:cNvPicPr/>
                <p:nvPr/>
              </p:nvPicPr>
              <p:blipFill>
                <a:blip r:embed="rId31"/>
                <a:stretch>
                  <a:fillRect/>
                </a:stretch>
              </p:blipFill>
              <p:spPr>
                <a:xfrm>
                  <a:off x="1332167" y="4302805"/>
                  <a:ext cx="134280" cy="1306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35" name="Input penna 34">
                  <a:extLst>
                    <a:ext uri="{FF2B5EF4-FFF2-40B4-BE49-F238E27FC236}">
                      <a16:creationId xmlns:a16="http://schemas.microsoft.com/office/drawing/2014/main" id="{6B1F6C9A-4DA6-86EC-83CB-3CA5CECCD229}"/>
                    </a:ext>
                  </a:extLst>
                </p14:cNvPr>
                <p14:cNvContentPartPr/>
                <p14:nvPr/>
              </p14:nvContentPartPr>
              <p14:xfrm>
                <a:off x="2601527" y="3186445"/>
                <a:ext cx="345960" cy="769680"/>
              </p14:xfrm>
            </p:contentPart>
          </mc:Choice>
          <mc:Fallback>
            <p:pic>
              <p:nvPicPr>
                <p:cNvPr id="35" name="Input penna 34">
                  <a:extLst>
                    <a:ext uri="{FF2B5EF4-FFF2-40B4-BE49-F238E27FC236}">
                      <a16:creationId xmlns:a16="http://schemas.microsoft.com/office/drawing/2014/main" id="{6B1F6C9A-4DA6-86EC-83CB-3CA5CECCD229}"/>
                    </a:ext>
                  </a:extLst>
                </p:cNvPr>
                <p:cNvPicPr/>
                <p:nvPr/>
              </p:nvPicPr>
              <p:blipFill>
                <a:blip r:embed="rId33"/>
                <a:stretch>
                  <a:fillRect/>
                </a:stretch>
              </p:blipFill>
              <p:spPr>
                <a:xfrm>
                  <a:off x="2539967" y="3124856"/>
                  <a:ext cx="469080" cy="892858"/>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37" name="Input penna 36">
                  <a:extLst>
                    <a:ext uri="{FF2B5EF4-FFF2-40B4-BE49-F238E27FC236}">
                      <a16:creationId xmlns:a16="http://schemas.microsoft.com/office/drawing/2014/main" id="{7724D732-4226-F773-011B-AFFE97954E27}"/>
                    </a:ext>
                  </a:extLst>
                </p14:cNvPr>
                <p14:cNvContentPartPr/>
                <p14:nvPr/>
              </p14:nvContentPartPr>
              <p14:xfrm>
                <a:off x="2884487" y="3233245"/>
                <a:ext cx="155160" cy="413280"/>
              </p14:xfrm>
            </p:contentPart>
          </mc:Choice>
          <mc:Fallback>
            <p:pic>
              <p:nvPicPr>
                <p:cNvPr id="37" name="Input penna 36">
                  <a:extLst>
                    <a:ext uri="{FF2B5EF4-FFF2-40B4-BE49-F238E27FC236}">
                      <a16:creationId xmlns:a16="http://schemas.microsoft.com/office/drawing/2014/main" id="{7724D732-4226-F773-011B-AFFE97954E27}"/>
                    </a:ext>
                  </a:extLst>
                </p:cNvPr>
                <p:cNvPicPr/>
                <p:nvPr/>
              </p:nvPicPr>
              <p:blipFill>
                <a:blip r:embed="rId35"/>
                <a:stretch>
                  <a:fillRect/>
                </a:stretch>
              </p:blipFill>
              <p:spPr>
                <a:xfrm>
                  <a:off x="2823069" y="3171685"/>
                  <a:ext cx="277995" cy="53640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38" name="Input penna 37">
                  <a:extLst>
                    <a:ext uri="{FF2B5EF4-FFF2-40B4-BE49-F238E27FC236}">
                      <a16:creationId xmlns:a16="http://schemas.microsoft.com/office/drawing/2014/main" id="{2A7007D9-83AF-8800-0086-AA51602C8BFA}"/>
                    </a:ext>
                  </a:extLst>
                </p14:cNvPr>
                <p14:cNvContentPartPr/>
                <p14:nvPr/>
              </p14:nvContentPartPr>
              <p14:xfrm>
                <a:off x="3176807" y="3506485"/>
                <a:ext cx="52560" cy="82080"/>
              </p14:xfrm>
            </p:contentPart>
          </mc:Choice>
          <mc:Fallback>
            <p:pic>
              <p:nvPicPr>
                <p:cNvPr id="38" name="Input penna 37">
                  <a:extLst>
                    <a:ext uri="{FF2B5EF4-FFF2-40B4-BE49-F238E27FC236}">
                      <a16:creationId xmlns:a16="http://schemas.microsoft.com/office/drawing/2014/main" id="{2A7007D9-83AF-8800-0086-AA51602C8BFA}"/>
                    </a:ext>
                  </a:extLst>
                </p:cNvPr>
                <p:cNvPicPr/>
                <p:nvPr/>
              </p:nvPicPr>
              <p:blipFill>
                <a:blip r:embed="rId37"/>
                <a:stretch>
                  <a:fillRect/>
                </a:stretch>
              </p:blipFill>
              <p:spPr>
                <a:xfrm>
                  <a:off x="3115666" y="3444654"/>
                  <a:ext cx="174842" cy="205742"/>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9" name="Input penna 38">
                  <a:extLst>
                    <a:ext uri="{FF2B5EF4-FFF2-40B4-BE49-F238E27FC236}">
                      <a16:creationId xmlns:a16="http://schemas.microsoft.com/office/drawing/2014/main" id="{6EAE09EA-A85A-DD37-6AF8-63EC5CD3DA45}"/>
                    </a:ext>
                  </a:extLst>
                </p14:cNvPr>
                <p14:cNvContentPartPr/>
                <p14:nvPr/>
              </p14:nvContentPartPr>
              <p14:xfrm>
                <a:off x="3157727" y="3082405"/>
                <a:ext cx="104040" cy="480600"/>
              </p14:xfrm>
            </p:contentPart>
          </mc:Choice>
          <mc:Fallback>
            <p:pic>
              <p:nvPicPr>
                <p:cNvPr id="39" name="Input penna 38">
                  <a:extLst>
                    <a:ext uri="{FF2B5EF4-FFF2-40B4-BE49-F238E27FC236}">
                      <a16:creationId xmlns:a16="http://schemas.microsoft.com/office/drawing/2014/main" id="{6EAE09EA-A85A-DD37-6AF8-63EC5CD3DA45}"/>
                    </a:ext>
                  </a:extLst>
                </p:cNvPr>
                <p:cNvPicPr/>
                <p:nvPr/>
              </p:nvPicPr>
              <p:blipFill>
                <a:blip r:embed="rId39"/>
                <a:stretch>
                  <a:fillRect/>
                </a:stretch>
              </p:blipFill>
              <p:spPr>
                <a:xfrm>
                  <a:off x="3096167" y="3020891"/>
                  <a:ext cx="227160" cy="603628"/>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19" name="Input penna 18">
                  <a:extLst>
                    <a:ext uri="{FF2B5EF4-FFF2-40B4-BE49-F238E27FC236}">
                      <a16:creationId xmlns:a16="http://schemas.microsoft.com/office/drawing/2014/main" id="{449A6B2C-FD56-51D5-2437-D73A14483D69}"/>
                    </a:ext>
                  </a:extLst>
                </p14:cNvPr>
                <p14:cNvContentPartPr/>
                <p14:nvPr/>
              </p14:nvContentPartPr>
              <p14:xfrm>
                <a:off x="3048287" y="4322605"/>
                <a:ext cx="438120" cy="14040"/>
              </p14:xfrm>
            </p:contentPart>
          </mc:Choice>
          <mc:Fallback>
            <p:pic>
              <p:nvPicPr>
                <p:cNvPr id="19" name="Input penna 18">
                  <a:extLst>
                    <a:ext uri="{FF2B5EF4-FFF2-40B4-BE49-F238E27FC236}">
                      <a16:creationId xmlns:a16="http://schemas.microsoft.com/office/drawing/2014/main" id="{449A6B2C-FD56-51D5-2437-D73A14483D69}"/>
                    </a:ext>
                  </a:extLst>
                </p:cNvPr>
                <p:cNvPicPr/>
                <p:nvPr/>
              </p:nvPicPr>
              <p:blipFill>
                <a:blip r:embed="rId41"/>
                <a:stretch>
                  <a:fillRect/>
                </a:stretch>
              </p:blipFill>
              <p:spPr>
                <a:xfrm>
                  <a:off x="2986727" y="4261045"/>
                  <a:ext cx="561240" cy="13716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20" name="Input penna 19">
                  <a:extLst>
                    <a:ext uri="{FF2B5EF4-FFF2-40B4-BE49-F238E27FC236}">
                      <a16:creationId xmlns:a16="http://schemas.microsoft.com/office/drawing/2014/main" id="{1045F5DF-F248-64B1-A57F-67285C2D3868}"/>
                    </a:ext>
                  </a:extLst>
                </p14:cNvPr>
                <p14:cNvContentPartPr/>
                <p14:nvPr/>
              </p14:nvContentPartPr>
              <p14:xfrm>
                <a:off x="3563087" y="4345645"/>
                <a:ext cx="333000" cy="10440"/>
              </p14:xfrm>
            </p:contentPart>
          </mc:Choice>
          <mc:Fallback>
            <p:pic>
              <p:nvPicPr>
                <p:cNvPr id="20" name="Input penna 19">
                  <a:extLst>
                    <a:ext uri="{FF2B5EF4-FFF2-40B4-BE49-F238E27FC236}">
                      <a16:creationId xmlns:a16="http://schemas.microsoft.com/office/drawing/2014/main" id="{1045F5DF-F248-64B1-A57F-67285C2D3868}"/>
                    </a:ext>
                  </a:extLst>
                </p:cNvPr>
                <p:cNvPicPr/>
                <p:nvPr/>
              </p:nvPicPr>
              <p:blipFill>
                <a:blip r:embed="rId43"/>
                <a:stretch>
                  <a:fillRect/>
                </a:stretch>
              </p:blipFill>
              <p:spPr>
                <a:xfrm>
                  <a:off x="3501527" y="4286137"/>
                  <a:ext cx="456120" cy="129456"/>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21" name="Input penna 20">
                  <a:extLst>
                    <a:ext uri="{FF2B5EF4-FFF2-40B4-BE49-F238E27FC236}">
                      <a16:creationId xmlns:a16="http://schemas.microsoft.com/office/drawing/2014/main" id="{9776EF4C-37E6-4E65-73E1-2817DECC162E}"/>
                    </a:ext>
                  </a:extLst>
                </p14:cNvPr>
                <p14:cNvContentPartPr/>
                <p14:nvPr/>
              </p14:nvContentPartPr>
              <p14:xfrm>
                <a:off x="4138367" y="4336285"/>
                <a:ext cx="108720" cy="5040"/>
              </p14:xfrm>
            </p:contentPart>
          </mc:Choice>
          <mc:Fallback>
            <p:pic>
              <p:nvPicPr>
                <p:cNvPr id="21" name="Input penna 20">
                  <a:extLst>
                    <a:ext uri="{FF2B5EF4-FFF2-40B4-BE49-F238E27FC236}">
                      <a16:creationId xmlns:a16="http://schemas.microsoft.com/office/drawing/2014/main" id="{9776EF4C-37E6-4E65-73E1-2817DECC162E}"/>
                    </a:ext>
                  </a:extLst>
                </p:cNvPr>
                <p:cNvPicPr/>
                <p:nvPr/>
              </p:nvPicPr>
              <p:blipFill>
                <a:blip r:embed="rId45"/>
                <a:stretch>
                  <a:fillRect/>
                </a:stretch>
              </p:blipFill>
              <p:spPr>
                <a:xfrm>
                  <a:off x="4077010" y="4274725"/>
                  <a:ext cx="231434" cy="1281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22" name="Input penna 21">
                  <a:extLst>
                    <a:ext uri="{FF2B5EF4-FFF2-40B4-BE49-F238E27FC236}">
                      <a16:creationId xmlns:a16="http://schemas.microsoft.com/office/drawing/2014/main" id="{1CC574FE-9647-3C43-BE1A-95E435BF1C3C}"/>
                    </a:ext>
                  </a:extLst>
                </p14:cNvPr>
                <p14:cNvContentPartPr/>
                <p14:nvPr/>
              </p14:nvContentPartPr>
              <p14:xfrm>
                <a:off x="4364447" y="4326565"/>
                <a:ext cx="46800" cy="9360"/>
              </p14:xfrm>
            </p:contentPart>
          </mc:Choice>
          <mc:Fallback>
            <p:pic>
              <p:nvPicPr>
                <p:cNvPr id="22" name="Input penna 21">
                  <a:extLst>
                    <a:ext uri="{FF2B5EF4-FFF2-40B4-BE49-F238E27FC236}">
                      <a16:creationId xmlns:a16="http://schemas.microsoft.com/office/drawing/2014/main" id="{1CC574FE-9647-3C43-BE1A-95E435BF1C3C}"/>
                    </a:ext>
                  </a:extLst>
                </p:cNvPr>
                <p:cNvPicPr/>
                <p:nvPr/>
              </p:nvPicPr>
              <p:blipFill>
                <a:blip r:embed="rId47"/>
                <a:stretch>
                  <a:fillRect/>
                </a:stretch>
              </p:blipFill>
              <p:spPr>
                <a:xfrm>
                  <a:off x="4302887" y="4265005"/>
                  <a:ext cx="169920" cy="1324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23" name="Input penna 22">
                  <a:extLst>
                    <a:ext uri="{FF2B5EF4-FFF2-40B4-BE49-F238E27FC236}">
                      <a16:creationId xmlns:a16="http://schemas.microsoft.com/office/drawing/2014/main" id="{F55F5F4D-3C9F-373B-4BD4-8804FB9B7280}"/>
                    </a:ext>
                  </a:extLst>
                </p14:cNvPr>
                <p14:cNvContentPartPr/>
                <p14:nvPr/>
              </p14:nvContentPartPr>
              <p14:xfrm>
                <a:off x="4675487" y="4317205"/>
                <a:ext cx="8280" cy="2160"/>
              </p14:xfrm>
            </p:contentPart>
          </mc:Choice>
          <mc:Fallback>
            <p:pic>
              <p:nvPicPr>
                <p:cNvPr id="23" name="Input penna 22">
                  <a:extLst>
                    <a:ext uri="{FF2B5EF4-FFF2-40B4-BE49-F238E27FC236}">
                      <a16:creationId xmlns:a16="http://schemas.microsoft.com/office/drawing/2014/main" id="{F55F5F4D-3C9F-373B-4BD4-8804FB9B7280}"/>
                    </a:ext>
                  </a:extLst>
                </p:cNvPr>
                <p:cNvPicPr/>
                <p:nvPr/>
              </p:nvPicPr>
              <p:blipFill>
                <a:blip r:embed="rId49"/>
                <a:stretch>
                  <a:fillRect/>
                </a:stretch>
              </p:blipFill>
              <p:spPr>
                <a:xfrm>
                  <a:off x="4611129" y="4255645"/>
                  <a:ext cx="136996" cy="12528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24" name="Input penna 23">
                  <a:extLst>
                    <a:ext uri="{FF2B5EF4-FFF2-40B4-BE49-F238E27FC236}">
                      <a16:creationId xmlns:a16="http://schemas.microsoft.com/office/drawing/2014/main" id="{64DD5008-C52B-C2FA-AFA8-7100A5B14D00}"/>
                    </a:ext>
                  </a:extLst>
                </p14:cNvPr>
                <p14:cNvContentPartPr/>
                <p14:nvPr/>
              </p14:nvContentPartPr>
              <p14:xfrm>
                <a:off x="4769807" y="4278685"/>
                <a:ext cx="2483640" cy="136800"/>
              </p14:xfrm>
            </p:contentPart>
          </mc:Choice>
          <mc:Fallback>
            <p:pic>
              <p:nvPicPr>
                <p:cNvPr id="24" name="Input penna 23">
                  <a:extLst>
                    <a:ext uri="{FF2B5EF4-FFF2-40B4-BE49-F238E27FC236}">
                      <a16:creationId xmlns:a16="http://schemas.microsoft.com/office/drawing/2014/main" id="{64DD5008-C52B-C2FA-AFA8-7100A5B14D00}"/>
                    </a:ext>
                  </a:extLst>
                </p:cNvPr>
                <p:cNvPicPr/>
                <p:nvPr/>
              </p:nvPicPr>
              <p:blipFill>
                <a:blip r:embed="rId51"/>
                <a:stretch>
                  <a:fillRect/>
                </a:stretch>
              </p:blipFill>
              <p:spPr>
                <a:xfrm>
                  <a:off x="4708238" y="4217125"/>
                  <a:ext cx="2606778" cy="25992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26" name="Input penna 25">
                  <a:extLst>
                    <a:ext uri="{FF2B5EF4-FFF2-40B4-BE49-F238E27FC236}">
                      <a16:creationId xmlns:a16="http://schemas.microsoft.com/office/drawing/2014/main" id="{09ABED7D-EF14-8FB0-B7CE-56398C02DB22}"/>
                    </a:ext>
                  </a:extLst>
                </p14:cNvPr>
                <p14:cNvContentPartPr/>
                <p14:nvPr/>
              </p14:nvContentPartPr>
              <p14:xfrm>
                <a:off x="872087" y="4559125"/>
                <a:ext cx="957600" cy="48960"/>
              </p14:xfrm>
            </p:contentPart>
          </mc:Choice>
          <mc:Fallback>
            <p:pic>
              <p:nvPicPr>
                <p:cNvPr id="26" name="Input penna 25">
                  <a:extLst>
                    <a:ext uri="{FF2B5EF4-FFF2-40B4-BE49-F238E27FC236}">
                      <a16:creationId xmlns:a16="http://schemas.microsoft.com/office/drawing/2014/main" id="{09ABED7D-EF14-8FB0-B7CE-56398C02DB22}"/>
                    </a:ext>
                  </a:extLst>
                </p:cNvPr>
                <p:cNvPicPr/>
                <p:nvPr/>
              </p:nvPicPr>
              <p:blipFill>
                <a:blip r:embed="rId53"/>
                <a:stretch>
                  <a:fillRect/>
                </a:stretch>
              </p:blipFill>
              <p:spPr>
                <a:xfrm>
                  <a:off x="810527" y="4497565"/>
                  <a:ext cx="1080720" cy="17208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27" name="Input penna 26">
                  <a:extLst>
                    <a:ext uri="{FF2B5EF4-FFF2-40B4-BE49-F238E27FC236}">
                      <a16:creationId xmlns:a16="http://schemas.microsoft.com/office/drawing/2014/main" id="{D327EDEA-D429-406F-B666-39F90BBCEE77}"/>
                    </a:ext>
                  </a:extLst>
                </p14:cNvPr>
                <p14:cNvContentPartPr/>
                <p14:nvPr/>
              </p14:nvContentPartPr>
              <p14:xfrm>
                <a:off x="2064407" y="4426285"/>
                <a:ext cx="410040" cy="88560"/>
              </p14:xfrm>
            </p:contentPart>
          </mc:Choice>
          <mc:Fallback>
            <p:pic>
              <p:nvPicPr>
                <p:cNvPr id="27" name="Input penna 26">
                  <a:extLst>
                    <a:ext uri="{FF2B5EF4-FFF2-40B4-BE49-F238E27FC236}">
                      <a16:creationId xmlns:a16="http://schemas.microsoft.com/office/drawing/2014/main" id="{D327EDEA-D429-406F-B666-39F90BBCEE77}"/>
                    </a:ext>
                  </a:extLst>
                </p:cNvPr>
                <p:cNvPicPr/>
                <p:nvPr/>
              </p:nvPicPr>
              <p:blipFill>
                <a:blip r:embed="rId55"/>
                <a:stretch>
                  <a:fillRect/>
                </a:stretch>
              </p:blipFill>
              <p:spPr>
                <a:xfrm>
                  <a:off x="2002901" y="4364725"/>
                  <a:ext cx="533052" cy="2116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28" name="Input penna 27">
                  <a:extLst>
                    <a:ext uri="{FF2B5EF4-FFF2-40B4-BE49-F238E27FC236}">
                      <a16:creationId xmlns:a16="http://schemas.microsoft.com/office/drawing/2014/main" id="{AF308A5B-850A-B5B8-EFAA-4CDB2C2787FE}"/>
                    </a:ext>
                  </a:extLst>
                </p14:cNvPr>
                <p14:cNvContentPartPr/>
                <p14:nvPr/>
              </p14:nvContentPartPr>
              <p14:xfrm>
                <a:off x="1112567" y="4667845"/>
                <a:ext cx="9360" cy="7920"/>
              </p14:xfrm>
            </p:contentPart>
          </mc:Choice>
          <mc:Fallback>
            <p:pic>
              <p:nvPicPr>
                <p:cNvPr id="28" name="Input penna 27">
                  <a:extLst>
                    <a:ext uri="{FF2B5EF4-FFF2-40B4-BE49-F238E27FC236}">
                      <a16:creationId xmlns:a16="http://schemas.microsoft.com/office/drawing/2014/main" id="{AF308A5B-850A-B5B8-EFAA-4CDB2C2787FE}"/>
                    </a:ext>
                  </a:extLst>
                </p:cNvPr>
                <p:cNvPicPr/>
                <p:nvPr/>
              </p:nvPicPr>
              <p:blipFill>
                <a:blip r:embed="rId57"/>
                <a:stretch>
                  <a:fillRect/>
                </a:stretch>
              </p:blipFill>
              <p:spPr>
                <a:xfrm>
                  <a:off x="1051007" y="4608962"/>
                  <a:ext cx="132480" cy="125687"/>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29" name="Input penna 28">
                  <a:extLst>
                    <a:ext uri="{FF2B5EF4-FFF2-40B4-BE49-F238E27FC236}">
                      <a16:creationId xmlns:a16="http://schemas.microsoft.com/office/drawing/2014/main" id="{10330589-8051-BCFC-6B4E-3A8E095DF043}"/>
                    </a:ext>
                  </a:extLst>
                </p14:cNvPr>
                <p14:cNvContentPartPr/>
                <p14:nvPr/>
              </p14:nvContentPartPr>
              <p14:xfrm>
                <a:off x="1112207" y="4666045"/>
                <a:ext cx="61200" cy="41760"/>
              </p14:xfrm>
            </p:contentPart>
          </mc:Choice>
          <mc:Fallback>
            <p:pic>
              <p:nvPicPr>
                <p:cNvPr id="29" name="Input penna 28">
                  <a:extLst>
                    <a:ext uri="{FF2B5EF4-FFF2-40B4-BE49-F238E27FC236}">
                      <a16:creationId xmlns:a16="http://schemas.microsoft.com/office/drawing/2014/main" id="{10330589-8051-BCFC-6B4E-3A8E095DF043}"/>
                    </a:ext>
                  </a:extLst>
                </p:cNvPr>
                <p:cNvPicPr/>
                <p:nvPr/>
              </p:nvPicPr>
              <p:blipFill>
                <a:blip r:embed="rId59"/>
                <a:stretch>
                  <a:fillRect/>
                </a:stretch>
              </p:blipFill>
              <p:spPr>
                <a:xfrm>
                  <a:off x="1050283" y="4603950"/>
                  <a:ext cx="185049" cy="165951"/>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11" name="Input penna 10">
                  <a:extLst>
                    <a:ext uri="{FF2B5EF4-FFF2-40B4-BE49-F238E27FC236}">
                      <a16:creationId xmlns:a16="http://schemas.microsoft.com/office/drawing/2014/main" id="{9BFFCF1A-52AC-1A34-CFD4-A1AF860F94E8}"/>
                    </a:ext>
                  </a:extLst>
                </p14:cNvPr>
                <p14:cNvContentPartPr/>
                <p14:nvPr/>
              </p14:nvContentPartPr>
              <p14:xfrm>
                <a:off x="933287" y="4078885"/>
                <a:ext cx="261360" cy="45720"/>
              </p14:xfrm>
            </p:contentPart>
          </mc:Choice>
          <mc:Fallback>
            <p:pic>
              <p:nvPicPr>
                <p:cNvPr id="11" name="Input penna 10">
                  <a:extLst>
                    <a:ext uri="{FF2B5EF4-FFF2-40B4-BE49-F238E27FC236}">
                      <a16:creationId xmlns:a16="http://schemas.microsoft.com/office/drawing/2014/main" id="{9BFFCF1A-52AC-1A34-CFD4-A1AF860F94E8}"/>
                    </a:ext>
                  </a:extLst>
                </p:cNvPr>
                <p:cNvPicPr/>
                <p:nvPr/>
              </p:nvPicPr>
              <p:blipFill>
                <a:blip r:embed="rId61"/>
                <a:stretch>
                  <a:fillRect/>
                </a:stretch>
              </p:blipFill>
              <p:spPr>
                <a:xfrm>
                  <a:off x="871812" y="4017325"/>
                  <a:ext cx="384311"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12" name="Input penna 11">
                  <a:extLst>
                    <a:ext uri="{FF2B5EF4-FFF2-40B4-BE49-F238E27FC236}">
                      <a16:creationId xmlns:a16="http://schemas.microsoft.com/office/drawing/2014/main" id="{9AAC23FC-FE13-9C16-AB6F-0D7E52B64D4C}"/>
                    </a:ext>
                  </a:extLst>
                </p14:cNvPr>
                <p14:cNvContentPartPr/>
                <p14:nvPr/>
              </p14:nvContentPartPr>
              <p14:xfrm>
                <a:off x="1272407" y="4053325"/>
                <a:ext cx="113760" cy="9720"/>
              </p14:xfrm>
            </p:contentPart>
          </mc:Choice>
          <mc:Fallback>
            <p:pic>
              <p:nvPicPr>
                <p:cNvPr id="12" name="Input penna 11">
                  <a:extLst>
                    <a:ext uri="{FF2B5EF4-FFF2-40B4-BE49-F238E27FC236}">
                      <a16:creationId xmlns:a16="http://schemas.microsoft.com/office/drawing/2014/main" id="{9AAC23FC-FE13-9C16-AB6F-0D7E52B64D4C}"/>
                    </a:ext>
                  </a:extLst>
                </p:cNvPr>
                <p:cNvPicPr/>
                <p:nvPr/>
              </p:nvPicPr>
              <p:blipFill>
                <a:blip r:embed="rId63"/>
                <a:stretch>
                  <a:fillRect/>
                </a:stretch>
              </p:blipFill>
              <p:spPr>
                <a:xfrm>
                  <a:off x="1210652" y="3991765"/>
                  <a:ext cx="237271"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13" name="Input penna 12">
                  <a:extLst>
                    <a:ext uri="{FF2B5EF4-FFF2-40B4-BE49-F238E27FC236}">
                      <a16:creationId xmlns:a16="http://schemas.microsoft.com/office/drawing/2014/main" id="{B2C178B1-C8F5-96E1-3A9E-7F16D173FFF5}"/>
                    </a:ext>
                  </a:extLst>
                </p14:cNvPr>
                <p14:cNvContentPartPr/>
                <p14:nvPr/>
              </p14:nvContentPartPr>
              <p14:xfrm>
                <a:off x="1517567" y="4068445"/>
                <a:ext cx="66240" cy="23040"/>
              </p14:xfrm>
            </p:contentPart>
          </mc:Choice>
          <mc:Fallback>
            <p:pic>
              <p:nvPicPr>
                <p:cNvPr id="13" name="Input penna 12">
                  <a:extLst>
                    <a:ext uri="{FF2B5EF4-FFF2-40B4-BE49-F238E27FC236}">
                      <a16:creationId xmlns:a16="http://schemas.microsoft.com/office/drawing/2014/main" id="{B2C178B1-C8F5-96E1-3A9E-7F16D173FFF5}"/>
                    </a:ext>
                  </a:extLst>
                </p:cNvPr>
                <p:cNvPicPr/>
                <p:nvPr/>
              </p:nvPicPr>
              <p:blipFill>
                <a:blip r:embed="rId65"/>
                <a:stretch>
                  <a:fillRect/>
                </a:stretch>
              </p:blipFill>
              <p:spPr>
                <a:xfrm>
                  <a:off x="1455671" y="4006885"/>
                  <a:ext cx="190033" cy="14616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14" name="Input penna 13">
                  <a:extLst>
                    <a:ext uri="{FF2B5EF4-FFF2-40B4-BE49-F238E27FC236}">
                      <a16:creationId xmlns:a16="http://schemas.microsoft.com/office/drawing/2014/main" id="{83DD14E5-6450-B4A0-20E7-2E694077C8DB}"/>
                    </a:ext>
                  </a:extLst>
                </p14:cNvPr>
                <p14:cNvContentPartPr/>
                <p14:nvPr/>
              </p14:nvContentPartPr>
              <p14:xfrm>
                <a:off x="1687127" y="4031725"/>
                <a:ext cx="203040" cy="40680"/>
              </p14:xfrm>
            </p:contentPart>
          </mc:Choice>
          <mc:Fallback>
            <p:pic>
              <p:nvPicPr>
                <p:cNvPr id="14" name="Input penna 13">
                  <a:extLst>
                    <a:ext uri="{FF2B5EF4-FFF2-40B4-BE49-F238E27FC236}">
                      <a16:creationId xmlns:a16="http://schemas.microsoft.com/office/drawing/2014/main" id="{83DD14E5-6450-B4A0-20E7-2E694077C8DB}"/>
                    </a:ext>
                  </a:extLst>
                </p:cNvPr>
                <p:cNvPicPr/>
                <p:nvPr/>
              </p:nvPicPr>
              <p:blipFill>
                <a:blip r:embed="rId67"/>
                <a:stretch>
                  <a:fillRect/>
                </a:stretch>
              </p:blipFill>
              <p:spPr>
                <a:xfrm>
                  <a:off x="1625567" y="3970165"/>
                  <a:ext cx="326160" cy="1638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15" name="Input penna 14">
                  <a:extLst>
                    <a:ext uri="{FF2B5EF4-FFF2-40B4-BE49-F238E27FC236}">
                      <a16:creationId xmlns:a16="http://schemas.microsoft.com/office/drawing/2014/main" id="{FC036C57-4A6D-3C1C-3DEB-4EDB54C0D047}"/>
                    </a:ext>
                  </a:extLst>
                </p14:cNvPr>
                <p14:cNvContentPartPr/>
                <p14:nvPr/>
              </p14:nvContentPartPr>
              <p14:xfrm>
                <a:off x="2139647" y="4015525"/>
                <a:ext cx="203760" cy="60120"/>
              </p14:xfrm>
            </p:contentPart>
          </mc:Choice>
          <mc:Fallback>
            <p:pic>
              <p:nvPicPr>
                <p:cNvPr id="15" name="Input penna 14">
                  <a:extLst>
                    <a:ext uri="{FF2B5EF4-FFF2-40B4-BE49-F238E27FC236}">
                      <a16:creationId xmlns:a16="http://schemas.microsoft.com/office/drawing/2014/main" id="{FC036C57-4A6D-3C1C-3DEB-4EDB54C0D047}"/>
                    </a:ext>
                  </a:extLst>
                </p:cNvPr>
                <p:cNvPicPr/>
                <p:nvPr/>
              </p:nvPicPr>
              <p:blipFill>
                <a:blip r:embed="rId69"/>
                <a:stretch>
                  <a:fillRect/>
                </a:stretch>
              </p:blipFill>
              <p:spPr>
                <a:xfrm>
                  <a:off x="2078087" y="3953965"/>
                  <a:ext cx="326880" cy="18324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16" name="Input penna 15">
                  <a:extLst>
                    <a:ext uri="{FF2B5EF4-FFF2-40B4-BE49-F238E27FC236}">
                      <a16:creationId xmlns:a16="http://schemas.microsoft.com/office/drawing/2014/main" id="{0B32FEFB-8764-29BA-74BD-C9380B2B10EF}"/>
                    </a:ext>
                  </a:extLst>
                </p14:cNvPr>
                <p14:cNvContentPartPr/>
                <p14:nvPr/>
              </p14:nvContentPartPr>
              <p14:xfrm>
                <a:off x="2347007" y="4100485"/>
                <a:ext cx="24120" cy="6480"/>
              </p14:xfrm>
            </p:contentPart>
          </mc:Choice>
          <mc:Fallback>
            <p:pic>
              <p:nvPicPr>
                <p:cNvPr id="16" name="Input penna 15">
                  <a:extLst>
                    <a:ext uri="{FF2B5EF4-FFF2-40B4-BE49-F238E27FC236}">
                      <a16:creationId xmlns:a16="http://schemas.microsoft.com/office/drawing/2014/main" id="{0B32FEFB-8764-29BA-74BD-C9380B2B10EF}"/>
                    </a:ext>
                  </a:extLst>
                </p:cNvPr>
                <p:cNvPicPr/>
                <p:nvPr/>
              </p:nvPicPr>
              <p:blipFill>
                <a:blip r:embed="rId71"/>
                <a:stretch>
                  <a:fillRect/>
                </a:stretch>
              </p:blipFill>
              <p:spPr>
                <a:xfrm>
                  <a:off x="2285447" y="4038925"/>
                  <a:ext cx="147240" cy="12960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17" name="Input penna 16">
                  <a:extLst>
                    <a:ext uri="{FF2B5EF4-FFF2-40B4-BE49-F238E27FC236}">
                      <a16:creationId xmlns:a16="http://schemas.microsoft.com/office/drawing/2014/main" id="{FB014FF0-3D07-79B7-698A-D30CB21F48EA}"/>
                    </a:ext>
                  </a:extLst>
                </p14:cNvPr>
                <p14:cNvContentPartPr/>
                <p14:nvPr/>
              </p14:nvContentPartPr>
              <p14:xfrm>
                <a:off x="2479127" y="3888085"/>
                <a:ext cx="1195560" cy="174960"/>
              </p14:xfrm>
            </p:contentPart>
          </mc:Choice>
          <mc:Fallback>
            <p:pic>
              <p:nvPicPr>
                <p:cNvPr id="17" name="Input penna 16">
                  <a:extLst>
                    <a:ext uri="{FF2B5EF4-FFF2-40B4-BE49-F238E27FC236}">
                      <a16:creationId xmlns:a16="http://schemas.microsoft.com/office/drawing/2014/main" id="{FB014FF0-3D07-79B7-698A-D30CB21F48EA}"/>
                    </a:ext>
                  </a:extLst>
                </p:cNvPr>
                <p:cNvPicPr/>
                <p:nvPr/>
              </p:nvPicPr>
              <p:blipFill>
                <a:blip r:embed="rId73"/>
                <a:stretch>
                  <a:fillRect/>
                </a:stretch>
              </p:blipFill>
              <p:spPr>
                <a:xfrm>
                  <a:off x="2417586" y="3826525"/>
                  <a:ext cx="1318643"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42" name="Input penna 41">
                  <a:extLst>
                    <a:ext uri="{FF2B5EF4-FFF2-40B4-BE49-F238E27FC236}">
                      <a16:creationId xmlns:a16="http://schemas.microsoft.com/office/drawing/2014/main" id="{CC5D2DDA-4243-CF57-1C41-EF51E15E3004}"/>
                    </a:ext>
                  </a:extLst>
                </p14:cNvPr>
                <p14:cNvContentPartPr/>
                <p14:nvPr/>
              </p14:nvContentPartPr>
              <p14:xfrm>
                <a:off x="970727" y="4487125"/>
                <a:ext cx="60480" cy="9000"/>
              </p14:xfrm>
            </p:contentPart>
          </mc:Choice>
          <mc:Fallback>
            <p:pic>
              <p:nvPicPr>
                <p:cNvPr id="42" name="Input penna 41">
                  <a:extLst>
                    <a:ext uri="{FF2B5EF4-FFF2-40B4-BE49-F238E27FC236}">
                      <a16:creationId xmlns:a16="http://schemas.microsoft.com/office/drawing/2014/main" id="{CC5D2DDA-4243-CF57-1C41-EF51E15E3004}"/>
                    </a:ext>
                  </a:extLst>
                </p:cNvPr>
                <p:cNvPicPr/>
                <p:nvPr/>
              </p:nvPicPr>
              <p:blipFill>
                <a:blip r:embed="rId75"/>
                <a:stretch>
                  <a:fillRect/>
                </a:stretch>
              </p:blipFill>
              <p:spPr>
                <a:xfrm>
                  <a:off x="909167" y="4425565"/>
                  <a:ext cx="183600" cy="13212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43" name="Input penna 42">
                  <a:extLst>
                    <a:ext uri="{FF2B5EF4-FFF2-40B4-BE49-F238E27FC236}">
                      <a16:creationId xmlns:a16="http://schemas.microsoft.com/office/drawing/2014/main" id="{BCB8CC08-2A14-5B66-7EAD-41045DC6C7AA}"/>
                    </a:ext>
                  </a:extLst>
                </p14:cNvPr>
                <p14:cNvContentPartPr/>
                <p14:nvPr/>
              </p14:nvContentPartPr>
              <p14:xfrm>
                <a:off x="1263047" y="4432045"/>
                <a:ext cx="1409760" cy="72720"/>
              </p14:xfrm>
            </p:contentPart>
          </mc:Choice>
          <mc:Fallback>
            <p:pic>
              <p:nvPicPr>
                <p:cNvPr id="43" name="Input penna 42">
                  <a:extLst>
                    <a:ext uri="{FF2B5EF4-FFF2-40B4-BE49-F238E27FC236}">
                      <a16:creationId xmlns:a16="http://schemas.microsoft.com/office/drawing/2014/main" id="{BCB8CC08-2A14-5B66-7EAD-41045DC6C7AA}"/>
                    </a:ext>
                  </a:extLst>
                </p:cNvPr>
                <p:cNvPicPr/>
                <p:nvPr/>
              </p:nvPicPr>
              <p:blipFill>
                <a:blip r:embed="rId77"/>
                <a:stretch>
                  <a:fillRect/>
                </a:stretch>
              </p:blipFill>
              <p:spPr>
                <a:xfrm>
                  <a:off x="1201487" y="4370485"/>
                  <a:ext cx="1532880" cy="1958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44" name="Input penna 43">
                  <a:extLst>
                    <a:ext uri="{FF2B5EF4-FFF2-40B4-BE49-F238E27FC236}">
                      <a16:creationId xmlns:a16="http://schemas.microsoft.com/office/drawing/2014/main" id="{85107AFD-6AE1-2ACF-6A6B-5E93CF99BC22}"/>
                    </a:ext>
                  </a:extLst>
                </p14:cNvPr>
                <p14:cNvContentPartPr/>
                <p14:nvPr/>
              </p14:nvContentPartPr>
              <p14:xfrm>
                <a:off x="2677127" y="4344565"/>
                <a:ext cx="181440" cy="105120"/>
              </p14:xfrm>
            </p:contentPart>
          </mc:Choice>
          <mc:Fallback>
            <p:pic>
              <p:nvPicPr>
                <p:cNvPr id="44" name="Input penna 43">
                  <a:extLst>
                    <a:ext uri="{FF2B5EF4-FFF2-40B4-BE49-F238E27FC236}">
                      <a16:creationId xmlns:a16="http://schemas.microsoft.com/office/drawing/2014/main" id="{85107AFD-6AE1-2ACF-6A6B-5E93CF99BC22}"/>
                    </a:ext>
                  </a:extLst>
                </p:cNvPr>
                <p:cNvPicPr/>
                <p:nvPr/>
              </p:nvPicPr>
              <p:blipFill>
                <a:blip r:embed="rId79"/>
                <a:stretch>
                  <a:fillRect/>
                </a:stretch>
              </p:blipFill>
              <p:spPr>
                <a:xfrm>
                  <a:off x="2615689" y="4282793"/>
                  <a:ext cx="304316" cy="228663"/>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45" name="Input penna 44">
                  <a:extLst>
                    <a:ext uri="{FF2B5EF4-FFF2-40B4-BE49-F238E27FC236}">
                      <a16:creationId xmlns:a16="http://schemas.microsoft.com/office/drawing/2014/main" id="{C268558A-75C8-FD20-B2C2-9749CCBA6808}"/>
                    </a:ext>
                  </a:extLst>
                </p14:cNvPr>
                <p14:cNvContentPartPr/>
                <p14:nvPr/>
              </p14:nvContentPartPr>
              <p14:xfrm>
                <a:off x="2912567" y="4176445"/>
                <a:ext cx="273600" cy="126720"/>
              </p14:xfrm>
            </p:contentPart>
          </mc:Choice>
          <mc:Fallback>
            <p:pic>
              <p:nvPicPr>
                <p:cNvPr id="45" name="Input penna 44">
                  <a:extLst>
                    <a:ext uri="{FF2B5EF4-FFF2-40B4-BE49-F238E27FC236}">
                      <a16:creationId xmlns:a16="http://schemas.microsoft.com/office/drawing/2014/main" id="{C268558A-75C8-FD20-B2C2-9749CCBA6808}"/>
                    </a:ext>
                  </a:extLst>
                </p:cNvPr>
                <p:cNvPicPr/>
                <p:nvPr/>
              </p:nvPicPr>
              <p:blipFill>
                <a:blip r:embed="rId81"/>
                <a:stretch>
                  <a:fillRect/>
                </a:stretch>
              </p:blipFill>
              <p:spPr>
                <a:xfrm>
                  <a:off x="2851007" y="4114885"/>
                  <a:ext cx="396720" cy="249840"/>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46" name="Input penna 45">
                  <a:extLst>
                    <a:ext uri="{FF2B5EF4-FFF2-40B4-BE49-F238E27FC236}">
                      <a16:creationId xmlns:a16="http://schemas.microsoft.com/office/drawing/2014/main" id="{CC6270FF-E75C-7074-35E2-3716EF53EF89}"/>
                    </a:ext>
                  </a:extLst>
                </p14:cNvPr>
                <p14:cNvContentPartPr/>
                <p14:nvPr/>
              </p14:nvContentPartPr>
              <p14:xfrm>
                <a:off x="3233327" y="4157005"/>
                <a:ext cx="360" cy="360"/>
              </p14:xfrm>
            </p:contentPart>
          </mc:Choice>
          <mc:Fallback>
            <p:pic>
              <p:nvPicPr>
                <p:cNvPr id="46" name="Input penna 45">
                  <a:extLst>
                    <a:ext uri="{FF2B5EF4-FFF2-40B4-BE49-F238E27FC236}">
                      <a16:creationId xmlns:a16="http://schemas.microsoft.com/office/drawing/2014/main" id="{CC6270FF-E75C-7074-35E2-3716EF53EF89}"/>
                    </a:ext>
                  </a:extLst>
                </p:cNvPr>
                <p:cNvPicPr/>
                <p:nvPr/>
              </p:nvPicPr>
              <p:blipFill>
                <a:blip r:embed="rId83"/>
                <a:stretch>
                  <a:fillRect/>
                </a:stretch>
              </p:blipFill>
              <p:spPr>
                <a:xfrm>
                  <a:off x="3171767" y="4095445"/>
                  <a:ext cx="1234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48" name="Input penna 47">
                  <a:extLst>
                    <a:ext uri="{FF2B5EF4-FFF2-40B4-BE49-F238E27FC236}">
                      <a16:creationId xmlns:a16="http://schemas.microsoft.com/office/drawing/2014/main" id="{9E40F18E-9734-B8FB-DACE-FE6CBADF6226}"/>
                    </a:ext>
                  </a:extLst>
                </p14:cNvPr>
                <p14:cNvContentPartPr/>
                <p14:nvPr/>
              </p14:nvContentPartPr>
              <p14:xfrm>
                <a:off x="3421607" y="2677045"/>
                <a:ext cx="85320" cy="513000"/>
              </p14:xfrm>
            </p:contentPart>
          </mc:Choice>
          <mc:Fallback>
            <p:pic>
              <p:nvPicPr>
                <p:cNvPr id="48" name="Input penna 47">
                  <a:extLst>
                    <a:ext uri="{FF2B5EF4-FFF2-40B4-BE49-F238E27FC236}">
                      <a16:creationId xmlns:a16="http://schemas.microsoft.com/office/drawing/2014/main" id="{9E40F18E-9734-B8FB-DACE-FE6CBADF6226}"/>
                    </a:ext>
                  </a:extLst>
                </p:cNvPr>
                <p:cNvPicPr/>
                <p:nvPr/>
              </p:nvPicPr>
              <p:blipFill>
                <a:blip r:embed="rId85"/>
                <a:stretch>
                  <a:fillRect/>
                </a:stretch>
              </p:blipFill>
              <p:spPr>
                <a:xfrm>
                  <a:off x="3360047" y="2615485"/>
                  <a:ext cx="208440" cy="636120"/>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49" name="Input penna 48">
                  <a:extLst>
                    <a:ext uri="{FF2B5EF4-FFF2-40B4-BE49-F238E27FC236}">
                      <a16:creationId xmlns:a16="http://schemas.microsoft.com/office/drawing/2014/main" id="{71E2C657-ACB0-27D6-6BD7-D3AA82AE7568}"/>
                    </a:ext>
                  </a:extLst>
                </p14:cNvPr>
                <p14:cNvContentPartPr/>
                <p14:nvPr/>
              </p14:nvContentPartPr>
              <p14:xfrm>
                <a:off x="3713927" y="2573365"/>
                <a:ext cx="111600" cy="364320"/>
              </p14:xfrm>
            </p:contentPart>
          </mc:Choice>
          <mc:Fallback>
            <p:pic>
              <p:nvPicPr>
                <p:cNvPr id="49" name="Input penna 48">
                  <a:extLst>
                    <a:ext uri="{FF2B5EF4-FFF2-40B4-BE49-F238E27FC236}">
                      <a16:creationId xmlns:a16="http://schemas.microsoft.com/office/drawing/2014/main" id="{71E2C657-ACB0-27D6-6BD7-D3AA82AE7568}"/>
                    </a:ext>
                  </a:extLst>
                </p:cNvPr>
                <p:cNvPicPr/>
                <p:nvPr/>
              </p:nvPicPr>
              <p:blipFill>
                <a:blip r:embed="rId87"/>
                <a:stretch>
                  <a:fillRect/>
                </a:stretch>
              </p:blipFill>
              <p:spPr>
                <a:xfrm>
                  <a:off x="3652367" y="2511805"/>
                  <a:ext cx="234720" cy="487440"/>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50" name="Input penna 49">
                  <a:extLst>
                    <a:ext uri="{FF2B5EF4-FFF2-40B4-BE49-F238E27FC236}">
                      <a16:creationId xmlns:a16="http://schemas.microsoft.com/office/drawing/2014/main" id="{3FAF910F-D38B-408C-2ED2-8AFE2655B50B}"/>
                    </a:ext>
                  </a:extLst>
                </p14:cNvPr>
                <p14:cNvContentPartPr/>
                <p14:nvPr/>
              </p14:nvContentPartPr>
              <p14:xfrm>
                <a:off x="4072127" y="2318845"/>
                <a:ext cx="150840" cy="520920"/>
              </p14:xfrm>
            </p:contentPart>
          </mc:Choice>
          <mc:Fallback>
            <p:pic>
              <p:nvPicPr>
                <p:cNvPr id="50" name="Input penna 49">
                  <a:extLst>
                    <a:ext uri="{FF2B5EF4-FFF2-40B4-BE49-F238E27FC236}">
                      <a16:creationId xmlns:a16="http://schemas.microsoft.com/office/drawing/2014/main" id="{3FAF910F-D38B-408C-2ED2-8AFE2655B50B}"/>
                    </a:ext>
                  </a:extLst>
                </p:cNvPr>
                <p:cNvPicPr/>
                <p:nvPr/>
              </p:nvPicPr>
              <p:blipFill>
                <a:blip r:embed="rId89"/>
                <a:stretch>
                  <a:fillRect/>
                </a:stretch>
              </p:blipFill>
              <p:spPr>
                <a:xfrm>
                  <a:off x="4010714" y="2257328"/>
                  <a:ext cx="273667" cy="643955"/>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52" name="Input penna 51">
                  <a:extLst>
                    <a:ext uri="{FF2B5EF4-FFF2-40B4-BE49-F238E27FC236}">
                      <a16:creationId xmlns:a16="http://schemas.microsoft.com/office/drawing/2014/main" id="{3B392545-BC55-E787-C3C8-222EB5A5E8E0}"/>
                    </a:ext>
                  </a:extLst>
                </p14:cNvPr>
                <p14:cNvContentPartPr/>
                <p14:nvPr/>
              </p14:nvContentPartPr>
              <p14:xfrm>
                <a:off x="4389647" y="2248285"/>
                <a:ext cx="42480" cy="316440"/>
              </p14:xfrm>
            </p:contentPart>
          </mc:Choice>
          <mc:Fallback>
            <p:pic>
              <p:nvPicPr>
                <p:cNvPr id="52" name="Input penna 51">
                  <a:extLst>
                    <a:ext uri="{FF2B5EF4-FFF2-40B4-BE49-F238E27FC236}">
                      <a16:creationId xmlns:a16="http://schemas.microsoft.com/office/drawing/2014/main" id="{3B392545-BC55-E787-C3C8-222EB5A5E8E0}"/>
                    </a:ext>
                  </a:extLst>
                </p:cNvPr>
                <p:cNvPicPr/>
                <p:nvPr/>
              </p:nvPicPr>
              <p:blipFill>
                <a:blip r:embed="rId91"/>
                <a:stretch>
                  <a:fillRect/>
                </a:stretch>
              </p:blipFill>
              <p:spPr>
                <a:xfrm>
                  <a:off x="4328087" y="2186725"/>
                  <a:ext cx="165600" cy="439560"/>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54" name="Input penna 53">
                  <a:extLst>
                    <a:ext uri="{FF2B5EF4-FFF2-40B4-BE49-F238E27FC236}">
                      <a16:creationId xmlns:a16="http://schemas.microsoft.com/office/drawing/2014/main" id="{827F410C-EF79-0E48-5261-DC5D1921F639}"/>
                    </a:ext>
                  </a:extLst>
                </p14:cNvPr>
                <p14:cNvContentPartPr/>
                <p14:nvPr/>
              </p14:nvContentPartPr>
              <p14:xfrm>
                <a:off x="2697287" y="2299765"/>
                <a:ext cx="1724040" cy="772920"/>
              </p14:xfrm>
            </p:contentPart>
          </mc:Choice>
          <mc:Fallback>
            <p:pic>
              <p:nvPicPr>
                <p:cNvPr id="54" name="Input penna 53">
                  <a:extLst>
                    <a:ext uri="{FF2B5EF4-FFF2-40B4-BE49-F238E27FC236}">
                      <a16:creationId xmlns:a16="http://schemas.microsoft.com/office/drawing/2014/main" id="{827F410C-EF79-0E48-5261-DC5D1921F639}"/>
                    </a:ext>
                  </a:extLst>
                </p:cNvPr>
                <p:cNvPicPr/>
                <p:nvPr/>
              </p:nvPicPr>
              <p:blipFill>
                <a:blip r:embed="rId93"/>
                <a:stretch>
                  <a:fillRect/>
                </a:stretch>
              </p:blipFill>
              <p:spPr>
                <a:xfrm>
                  <a:off x="2635727" y="2238205"/>
                  <a:ext cx="1847160" cy="8960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55" name="Input penna 54">
                  <a:extLst>
                    <a:ext uri="{FF2B5EF4-FFF2-40B4-BE49-F238E27FC236}">
                      <a16:creationId xmlns:a16="http://schemas.microsoft.com/office/drawing/2014/main" id="{83950ECC-A9A4-599D-B3E9-C2060BCF3E6A}"/>
                    </a:ext>
                  </a:extLst>
                </p14:cNvPr>
                <p14:cNvContentPartPr/>
                <p14:nvPr/>
              </p14:nvContentPartPr>
              <p14:xfrm>
                <a:off x="2593967" y="3157645"/>
                <a:ext cx="17280" cy="45720"/>
              </p14:xfrm>
            </p:contentPart>
          </mc:Choice>
          <mc:Fallback>
            <p:pic>
              <p:nvPicPr>
                <p:cNvPr id="55" name="Input penna 54">
                  <a:extLst>
                    <a:ext uri="{FF2B5EF4-FFF2-40B4-BE49-F238E27FC236}">
                      <a16:creationId xmlns:a16="http://schemas.microsoft.com/office/drawing/2014/main" id="{83950ECC-A9A4-599D-B3E9-C2060BCF3E6A}"/>
                    </a:ext>
                  </a:extLst>
                </p:cNvPr>
                <p:cNvPicPr/>
                <p:nvPr/>
              </p:nvPicPr>
              <p:blipFill>
                <a:blip r:embed="rId95"/>
                <a:stretch>
                  <a:fillRect/>
                </a:stretch>
              </p:blipFill>
              <p:spPr>
                <a:xfrm>
                  <a:off x="2533663" y="3096085"/>
                  <a:ext cx="137887" cy="16884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57" name="Input penna 56">
                  <a:extLst>
                    <a:ext uri="{FF2B5EF4-FFF2-40B4-BE49-F238E27FC236}">
                      <a16:creationId xmlns:a16="http://schemas.microsoft.com/office/drawing/2014/main" id="{EF3AB41D-58A3-1CB3-6360-A0457698EE36}"/>
                    </a:ext>
                  </a:extLst>
                </p14:cNvPr>
                <p14:cNvContentPartPr/>
                <p14:nvPr/>
              </p14:nvContentPartPr>
              <p14:xfrm>
                <a:off x="4515287" y="3431245"/>
                <a:ext cx="7920" cy="3240"/>
              </p14:xfrm>
            </p:contentPart>
          </mc:Choice>
          <mc:Fallback>
            <p:pic>
              <p:nvPicPr>
                <p:cNvPr id="57" name="Input penna 56">
                  <a:extLst>
                    <a:ext uri="{FF2B5EF4-FFF2-40B4-BE49-F238E27FC236}">
                      <a16:creationId xmlns:a16="http://schemas.microsoft.com/office/drawing/2014/main" id="{EF3AB41D-58A3-1CB3-6360-A0457698EE36}"/>
                    </a:ext>
                  </a:extLst>
                </p:cNvPr>
                <p:cNvPicPr/>
                <p:nvPr/>
              </p:nvPicPr>
              <p:blipFill>
                <a:blip r:embed="rId97"/>
                <a:stretch>
                  <a:fillRect/>
                </a:stretch>
              </p:blipFill>
              <p:spPr>
                <a:xfrm>
                  <a:off x="4453727" y="3369685"/>
                  <a:ext cx="131040" cy="126360"/>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58" name="Input penna 57">
                  <a:extLst>
                    <a:ext uri="{FF2B5EF4-FFF2-40B4-BE49-F238E27FC236}">
                      <a16:creationId xmlns:a16="http://schemas.microsoft.com/office/drawing/2014/main" id="{C5B60E10-F832-9BCB-3956-CFD60DBC8B96}"/>
                    </a:ext>
                  </a:extLst>
                </p14:cNvPr>
                <p14:cNvContentPartPr/>
                <p14:nvPr/>
              </p14:nvContentPartPr>
              <p14:xfrm>
                <a:off x="4571807" y="3431245"/>
                <a:ext cx="360" cy="360"/>
              </p14:xfrm>
            </p:contentPart>
          </mc:Choice>
          <mc:Fallback>
            <p:pic>
              <p:nvPicPr>
                <p:cNvPr id="58" name="Input penna 57">
                  <a:extLst>
                    <a:ext uri="{FF2B5EF4-FFF2-40B4-BE49-F238E27FC236}">
                      <a16:creationId xmlns:a16="http://schemas.microsoft.com/office/drawing/2014/main" id="{C5B60E10-F832-9BCB-3956-CFD60DBC8B96}"/>
                    </a:ext>
                  </a:extLst>
                </p:cNvPr>
                <p:cNvPicPr/>
                <p:nvPr/>
              </p:nvPicPr>
              <p:blipFill>
                <a:blip r:embed="rId83"/>
                <a:stretch>
                  <a:fillRect/>
                </a:stretch>
              </p:blipFill>
              <p:spPr>
                <a:xfrm>
                  <a:off x="4510247" y="3369685"/>
                  <a:ext cx="1234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99">
              <p14:nvContentPartPr>
                <p14:cNvPr id="59" name="Input penna 58">
                  <a:extLst>
                    <a:ext uri="{FF2B5EF4-FFF2-40B4-BE49-F238E27FC236}">
                      <a16:creationId xmlns:a16="http://schemas.microsoft.com/office/drawing/2014/main" id="{48E6A546-F46A-6FB9-524F-D85061B611AA}"/>
                    </a:ext>
                  </a:extLst>
                </p14:cNvPr>
                <p14:cNvContentPartPr/>
                <p14:nvPr/>
              </p14:nvContentPartPr>
              <p14:xfrm>
                <a:off x="4628687" y="3408565"/>
                <a:ext cx="9720" cy="3960"/>
              </p14:xfrm>
            </p:contentPart>
          </mc:Choice>
          <mc:Fallback>
            <p:pic>
              <p:nvPicPr>
                <p:cNvPr id="59" name="Input penna 58">
                  <a:extLst>
                    <a:ext uri="{FF2B5EF4-FFF2-40B4-BE49-F238E27FC236}">
                      <a16:creationId xmlns:a16="http://schemas.microsoft.com/office/drawing/2014/main" id="{48E6A546-F46A-6FB9-524F-D85061B611AA}"/>
                    </a:ext>
                  </a:extLst>
                </p:cNvPr>
                <p:cNvPicPr/>
                <p:nvPr/>
              </p:nvPicPr>
              <p:blipFill>
                <a:blip r:embed="rId100"/>
                <a:stretch>
                  <a:fillRect/>
                </a:stretch>
              </p:blipFill>
              <p:spPr>
                <a:xfrm>
                  <a:off x="4569326" y="3347005"/>
                  <a:ext cx="128443"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101">
              <p14:nvContentPartPr>
                <p14:cNvPr id="60" name="Input penna 59">
                  <a:extLst>
                    <a:ext uri="{FF2B5EF4-FFF2-40B4-BE49-F238E27FC236}">
                      <a16:creationId xmlns:a16="http://schemas.microsoft.com/office/drawing/2014/main" id="{9A20A240-02F7-4BFC-0AB1-8061625BF250}"/>
                    </a:ext>
                  </a:extLst>
                </p14:cNvPr>
                <p14:cNvContentPartPr/>
                <p14:nvPr/>
              </p14:nvContentPartPr>
              <p14:xfrm>
                <a:off x="4637687" y="3402805"/>
                <a:ext cx="360" cy="360"/>
              </p14:xfrm>
            </p:contentPart>
          </mc:Choice>
          <mc:Fallback>
            <p:pic>
              <p:nvPicPr>
                <p:cNvPr id="60" name="Input penna 59">
                  <a:extLst>
                    <a:ext uri="{FF2B5EF4-FFF2-40B4-BE49-F238E27FC236}">
                      <a16:creationId xmlns:a16="http://schemas.microsoft.com/office/drawing/2014/main" id="{9A20A240-02F7-4BFC-0AB1-8061625BF250}"/>
                    </a:ext>
                  </a:extLst>
                </p:cNvPr>
                <p:cNvPicPr/>
                <p:nvPr/>
              </p:nvPicPr>
              <p:blipFill>
                <a:blip r:embed="rId83"/>
                <a:stretch>
                  <a:fillRect/>
                </a:stretch>
              </p:blipFill>
              <p:spPr>
                <a:xfrm>
                  <a:off x="4576127" y="3341245"/>
                  <a:ext cx="1234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61" name="Input penna 60">
                  <a:extLst>
                    <a:ext uri="{FF2B5EF4-FFF2-40B4-BE49-F238E27FC236}">
                      <a16:creationId xmlns:a16="http://schemas.microsoft.com/office/drawing/2014/main" id="{717F0D98-951F-B7B7-229E-5BEBD9BC5098}"/>
                    </a:ext>
                  </a:extLst>
                </p14:cNvPr>
                <p14:cNvContentPartPr/>
                <p14:nvPr/>
              </p14:nvContentPartPr>
              <p14:xfrm>
                <a:off x="4656407" y="3412165"/>
                <a:ext cx="720" cy="11880"/>
              </p14:xfrm>
            </p:contentPart>
          </mc:Choice>
          <mc:Fallback>
            <p:pic>
              <p:nvPicPr>
                <p:cNvPr id="61" name="Input penna 60">
                  <a:extLst>
                    <a:ext uri="{FF2B5EF4-FFF2-40B4-BE49-F238E27FC236}">
                      <a16:creationId xmlns:a16="http://schemas.microsoft.com/office/drawing/2014/main" id="{717F0D98-951F-B7B7-229E-5BEBD9BC5098}"/>
                    </a:ext>
                  </a:extLst>
                </p:cNvPr>
                <p:cNvPicPr/>
                <p:nvPr/>
              </p:nvPicPr>
              <p:blipFill>
                <a:blip r:embed="rId103"/>
                <a:stretch>
                  <a:fillRect/>
                </a:stretch>
              </p:blipFill>
              <p:spPr>
                <a:xfrm>
                  <a:off x="4594847" y="3350605"/>
                  <a:ext cx="123840" cy="135000"/>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62" name="Input penna 61">
                  <a:extLst>
                    <a:ext uri="{FF2B5EF4-FFF2-40B4-BE49-F238E27FC236}">
                      <a16:creationId xmlns:a16="http://schemas.microsoft.com/office/drawing/2014/main" id="{92581FDD-15D9-D471-C23F-76DF6EA2D6E8}"/>
                    </a:ext>
                  </a:extLst>
                </p14:cNvPr>
                <p14:cNvContentPartPr/>
                <p14:nvPr/>
              </p14:nvContentPartPr>
              <p14:xfrm>
                <a:off x="4677647" y="3402805"/>
                <a:ext cx="16920" cy="720"/>
              </p14:xfrm>
            </p:contentPart>
          </mc:Choice>
          <mc:Fallback>
            <p:pic>
              <p:nvPicPr>
                <p:cNvPr id="62" name="Input penna 61">
                  <a:extLst>
                    <a:ext uri="{FF2B5EF4-FFF2-40B4-BE49-F238E27FC236}">
                      <a16:creationId xmlns:a16="http://schemas.microsoft.com/office/drawing/2014/main" id="{92581FDD-15D9-D471-C23F-76DF6EA2D6E8}"/>
                    </a:ext>
                  </a:extLst>
                </p:cNvPr>
                <p:cNvPicPr/>
                <p:nvPr/>
              </p:nvPicPr>
              <p:blipFill>
                <a:blip r:embed="rId105"/>
                <a:stretch>
                  <a:fillRect/>
                </a:stretch>
              </p:blipFill>
              <p:spPr>
                <a:xfrm>
                  <a:off x="4616087" y="3341245"/>
                  <a:ext cx="14004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63" name="Input penna 62">
                  <a:extLst>
                    <a:ext uri="{FF2B5EF4-FFF2-40B4-BE49-F238E27FC236}">
                      <a16:creationId xmlns:a16="http://schemas.microsoft.com/office/drawing/2014/main" id="{1720B1ED-ABB5-64E5-412E-FBDE67251EA8}"/>
                    </a:ext>
                  </a:extLst>
                </p14:cNvPr>
                <p14:cNvContentPartPr/>
                <p14:nvPr/>
              </p14:nvContentPartPr>
              <p14:xfrm>
                <a:off x="4684847" y="3393445"/>
                <a:ext cx="360" cy="360"/>
              </p14:xfrm>
            </p:contentPart>
          </mc:Choice>
          <mc:Fallback>
            <p:pic>
              <p:nvPicPr>
                <p:cNvPr id="63" name="Input penna 62">
                  <a:extLst>
                    <a:ext uri="{FF2B5EF4-FFF2-40B4-BE49-F238E27FC236}">
                      <a16:creationId xmlns:a16="http://schemas.microsoft.com/office/drawing/2014/main" id="{1720B1ED-ABB5-64E5-412E-FBDE67251EA8}"/>
                    </a:ext>
                  </a:extLst>
                </p:cNvPr>
                <p:cNvPicPr/>
                <p:nvPr/>
              </p:nvPicPr>
              <p:blipFill>
                <a:blip r:embed="rId83"/>
                <a:stretch>
                  <a:fillRect/>
                </a:stretch>
              </p:blipFill>
              <p:spPr>
                <a:xfrm>
                  <a:off x="4623287" y="3331885"/>
                  <a:ext cx="1234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07">
              <p14:nvContentPartPr>
                <p14:cNvPr id="64" name="Input penna 63">
                  <a:extLst>
                    <a:ext uri="{FF2B5EF4-FFF2-40B4-BE49-F238E27FC236}">
                      <a16:creationId xmlns:a16="http://schemas.microsoft.com/office/drawing/2014/main" id="{5E73DF05-840A-415A-C4CF-C43CBC3ACCB1}"/>
                    </a:ext>
                  </a:extLst>
                </p14:cNvPr>
                <p14:cNvContentPartPr/>
                <p14:nvPr/>
              </p14:nvContentPartPr>
              <p14:xfrm>
                <a:off x="4779167" y="3355645"/>
                <a:ext cx="360" cy="360"/>
              </p14:xfrm>
            </p:contentPart>
          </mc:Choice>
          <mc:Fallback>
            <p:pic>
              <p:nvPicPr>
                <p:cNvPr id="64" name="Input penna 63">
                  <a:extLst>
                    <a:ext uri="{FF2B5EF4-FFF2-40B4-BE49-F238E27FC236}">
                      <a16:creationId xmlns:a16="http://schemas.microsoft.com/office/drawing/2014/main" id="{5E73DF05-840A-415A-C4CF-C43CBC3ACCB1}"/>
                    </a:ext>
                  </a:extLst>
                </p:cNvPr>
                <p:cNvPicPr/>
                <p:nvPr/>
              </p:nvPicPr>
              <p:blipFill>
                <a:blip r:embed="rId83"/>
                <a:stretch>
                  <a:fillRect/>
                </a:stretch>
              </p:blipFill>
              <p:spPr>
                <a:xfrm>
                  <a:off x="4717607" y="3294085"/>
                  <a:ext cx="1234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65" name="Input penna 64">
                  <a:extLst>
                    <a:ext uri="{FF2B5EF4-FFF2-40B4-BE49-F238E27FC236}">
                      <a16:creationId xmlns:a16="http://schemas.microsoft.com/office/drawing/2014/main" id="{EA63BDD5-431A-409C-25EB-915239B232B7}"/>
                    </a:ext>
                  </a:extLst>
                </p14:cNvPr>
                <p14:cNvContentPartPr/>
                <p14:nvPr/>
              </p14:nvContentPartPr>
              <p14:xfrm>
                <a:off x="4779167" y="3355645"/>
                <a:ext cx="360" cy="360"/>
              </p14:xfrm>
            </p:contentPart>
          </mc:Choice>
          <mc:Fallback>
            <p:pic>
              <p:nvPicPr>
                <p:cNvPr id="65" name="Input penna 64">
                  <a:extLst>
                    <a:ext uri="{FF2B5EF4-FFF2-40B4-BE49-F238E27FC236}">
                      <a16:creationId xmlns:a16="http://schemas.microsoft.com/office/drawing/2014/main" id="{EA63BDD5-431A-409C-25EB-915239B232B7}"/>
                    </a:ext>
                  </a:extLst>
                </p:cNvPr>
                <p:cNvPicPr/>
                <p:nvPr/>
              </p:nvPicPr>
              <p:blipFill>
                <a:blip r:embed="rId83"/>
                <a:stretch>
                  <a:fillRect/>
                </a:stretch>
              </p:blipFill>
              <p:spPr>
                <a:xfrm>
                  <a:off x="4717607" y="3294085"/>
                  <a:ext cx="1234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09">
              <p14:nvContentPartPr>
                <p14:cNvPr id="66" name="Input penna 65">
                  <a:extLst>
                    <a:ext uri="{FF2B5EF4-FFF2-40B4-BE49-F238E27FC236}">
                      <a16:creationId xmlns:a16="http://schemas.microsoft.com/office/drawing/2014/main" id="{11B07904-CF7E-BC0F-31DE-A4775F2E4144}"/>
                    </a:ext>
                  </a:extLst>
                </p14:cNvPr>
                <p14:cNvContentPartPr/>
                <p14:nvPr/>
              </p14:nvContentPartPr>
              <p14:xfrm>
                <a:off x="4750007" y="3348445"/>
                <a:ext cx="10800" cy="7560"/>
              </p14:xfrm>
            </p:contentPart>
          </mc:Choice>
          <mc:Fallback>
            <p:pic>
              <p:nvPicPr>
                <p:cNvPr id="66" name="Input penna 65">
                  <a:extLst>
                    <a:ext uri="{FF2B5EF4-FFF2-40B4-BE49-F238E27FC236}">
                      <a16:creationId xmlns:a16="http://schemas.microsoft.com/office/drawing/2014/main" id="{11B07904-CF7E-BC0F-31DE-A4775F2E4144}"/>
                    </a:ext>
                  </a:extLst>
                </p:cNvPr>
                <p:cNvPicPr/>
                <p:nvPr/>
              </p:nvPicPr>
              <p:blipFill>
                <a:blip r:embed="rId110"/>
                <a:stretch>
                  <a:fillRect/>
                </a:stretch>
              </p:blipFill>
              <p:spPr>
                <a:xfrm>
                  <a:off x="4686324" y="3289683"/>
                  <a:ext cx="138166" cy="125084"/>
                </a:xfrm>
                <a:prstGeom prst="rect">
                  <a:avLst/>
                </a:prstGeom>
              </p:spPr>
            </p:pic>
          </mc:Fallback>
        </mc:AlternateContent>
        <mc:AlternateContent xmlns:mc="http://schemas.openxmlformats.org/markup-compatibility/2006">
          <mc:Choice xmlns:p14="http://schemas.microsoft.com/office/powerpoint/2010/main" Requires="p14">
            <p:contentPart p14:bwMode="auto" r:id="rId111">
              <p14:nvContentPartPr>
                <p14:cNvPr id="73" name="Input penna 72">
                  <a:extLst>
                    <a:ext uri="{FF2B5EF4-FFF2-40B4-BE49-F238E27FC236}">
                      <a16:creationId xmlns:a16="http://schemas.microsoft.com/office/drawing/2014/main" id="{0447380A-9028-F834-DFC9-922175D78E8D}"/>
                    </a:ext>
                  </a:extLst>
                </p14:cNvPr>
                <p14:cNvContentPartPr/>
                <p14:nvPr/>
              </p14:nvContentPartPr>
              <p14:xfrm>
                <a:off x="4946927" y="3127765"/>
                <a:ext cx="78840" cy="105840"/>
              </p14:xfrm>
            </p:contentPart>
          </mc:Choice>
          <mc:Fallback>
            <p:pic>
              <p:nvPicPr>
                <p:cNvPr id="73" name="Input penna 72">
                  <a:extLst>
                    <a:ext uri="{FF2B5EF4-FFF2-40B4-BE49-F238E27FC236}">
                      <a16:creationId xmlns:a16="http://schemas.microsoft.com/office/drawing/2014/main" id="{0447380A-9028-F834-DFC9-922175D78E8D}"/>
                    </a:ext>
                  </a:extLst>
                </p:cNvPr>
                <p:cNvPicPr/>
                <p:nvPr/>
              </p:nvPicPr>
              <p:blipFill>
                <a:blip r:embed="rId112"/>
                <a:stretch>
                  <a:fillRect/>
                </a:stretch>
              </p:blipFill>
              <p:spPr>
                <a:xfrm>
                  <a:off x="4885647" y="3066205"/>
                  <a:ext cx="201400" cy="228960"/>
                </a:xfrm>
                <a:prstGeom prst="rect">
                  <a:avLst/>
                </a:prstGeom>
              </p:spPr>
            </p:pic>
          </mc:Fallback>
        </mc:AlternateContent>
        <mc:AlternateContent xmlns:mc="http://schemas.openxmlformats.org/markup-compatibility/2006">
          <mc:Choice xmlns:p14="http://schemas.microsoft.com/office/powerpoint/2010/main" Requires="p14">
            <p:contentPart p14:bwMode="auto" r:id="rId113">
              <p14:nvContentPartPr>
                <p14:cNvPr id="74" name="Input penna 73">
                  <a:extLst>
                    <a:ext uri="{FF2B5EF4-FFF2-40B4-BE49-F238E27FC236}">
                      <a16:creationId xmlns:a16="http://schemas.microsoft.com/office/drawing/2014/main" id="{430CEF0E-56A4-BBA5-80A7-4E9234687189}"/>
                    </a:ext>
                  </a:extLst>
                </p14:cNvPr>
                <p14:cNvContentPartPr/>
                <p14:nvPr/>
              </p14:nvContentPartPr>
              <p14:xfrm>
                <a:off x="5165807" y="3067285"/>
                <a:ext cx="51480" cy="15480"/>
              </p14:xfrm>
            </p:contentPart>
          </mc:Choice>
          <mc:Fallback>
            <p:pic>
              <p:nvPicPr>
                <p:cNvPr id="74" name="Input penna 73">
                  <a:extLst>
                    <a:ext uri="{FF2B5EF4-FFF2-40B4-BE49-F238E27FC236}">
                      <a16:creationId xmlns:a16="http://schemas.microsoft.com/office/drawing/2014/main" id="{430CEF0E-56A4-BBA5-80A7-4E9234687189}"/>
                    </a:ext>
                  </a:extLst>
                </p:cNvPr>
                <p:cNvPicPr/>
                <p:nvPr/>
              </p:nvPicPr>
              <p:blipFill>
                <a:blip r:embed="rId114"/>
                <a:stretch>
                  <a:fillRect/>
                </a:stretch>
              </p:blipFill>
              <p:spPr>
                <a:xfrm>
                  <a:off x="5104247" y="3004259"/>
                  <a:ext cx="174600" cy="141531"/>
                </a:xfrm>
                <a:prstGeom prst="rect">
                  <a:avLst/>
                </a:prstGeom>
              </p:spPr>
            </p:pic>
          </mc:Fallback>
        </mc:AlternateContent>
        <mc:AlternateContent xmlns:mc="http://schemas.openxmlformats.org/markup-compatibility/2006">
          <mc:Choice xmlns:p14="http://schemas.microsoft.com/office/powerpoint/2010/main" Requires="p14">
            <p:contentPart p14:bwMode="auto" r:id="rId115">
              <p14:nvContentPartPr>
                <p14:cNvPr id="75" name="Input penna 74">
                  <a:extLst>
                    <a:ext uri="{FF2B5EF4-FFF2-40B4-BE49-F238E27FC236}">
                      <a16:creationId xmlns:a16="http://schemas.microsoft.com/office/drawing/2014/main" id="{E10266F9-5541-40A3-C13D-D100FE13ED6D}"/>
                    </a:ext>
                  </a:extLst>
                </p14:cNvPr>
                <p14:cNvContentPartPr/>
                <p14:nvPr/>
              </p14:nvContentPartPr>
              <p14:xfrm>
                <a:off x="5391887" y="2969005"/>
                <a:ext cx="25200" cy="720"/>
              </p14:xfrm>
            </p:contentPart>
          </mc:Choice>
          <mc:Fallback>
            <p:pic>
              <p:nvPicPr>
                <p:cNvPr id="75" name="Input penna 74">
                  <a:extLst>
                    <a:ext uri="{FF2B5EF4-FFF2-40B4-BE49-F238E27FC236}">
                      <a16:creationId xmlns:a16="http://schemas.microsoft.com/office/drawing/2014/main" id="{E10266F9-5541-40A3-C13D-D100FE13ED6D}"/>
                    </a:ext>
                  </a:extLst>
                </p:cNvPr>
                <p:cNvPicPr/>
                <p:nvPr/>
              </p:nvPicPr>
              <p:blipFill>
                <a:blip r:embed="rId116"/>
                <a:stretch>
                  <a:fillRect/>
                </a:stretch>
              </p:blipFill>
              <p:spPr>
                <a:xfrm>
                  <a:off x="5330327" y="2907445"/>
                  <a:ext cx="14832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117">
              <p14:nvContentPartPr>
                <p14:cNvPr id="76" name="Input penna 75">
                  <a:extLst>
                    <a:ext uri="{FF2B5EF4-FFF2-40B4-BE49-F238E27FC236}">
                      <a16:creationId xmlns:a16="http://schemas.microsoft.com/office/drawing/2014/main" id="{625667BD-FA6F-A24C-BD3F-099526095BA2}"/>
                    </a:ext>
                  </a:extLst>
                </p14:cNvPr>
                <p14:cNvContentPartPr/>
                <p14:nvPr/>
              </p14:nvContentPartPr>
              <p14:xfrm>
                <a:off x="5514647" y="2949925"/>
                <a:ext cx="29520" cy="10440"/>
              </p14:xfrm>
            </p:contentPart>
          </mc:Choice>
          <mc:Fallback>
            <p:pic>
              <p:nvPicPr>
                <p:cNvPr id="76" name="Input penna 75">
                  <a:extLst>
                    <a:ext uri="{FF2B5EF4-FFF2-40B4-BE49-F238E27FC236}">
                      <a16:creationId xmlns:a16="http://schemas.microsoft.com/office/drawing/2014/main" id="{625667BD-FA6F-A24C-BD3F-099526095BA2}"/>
                    </a:ext>
                  </a:extLst>
                </p:cNvPr>
                <p:cNvPicPr/>
                <p:nvPr/>
              </p:nvPicPr>
              <p:blipFill>
                <a:blip r:embed="rId118"/>
                <a:stretch>
                  <a:fillRect/>
                </a:stretch>
              </p:blipFill>
              <p:spPr>
                <a:xfrm>
                  <a:off x="5453829" y="2888365"/>
                  <a:ext cx="151157" cy="133560"/>
                </a:xfrm>
                <a:prstGeom prst="rect">
                  <a:avLst/>
                </a:prstGeom>
              </p:spPr>
            </p:pic>
          </mc:Fallback>
        </mc:AlternateContent>
        <mc:AlternateContent xmlns:mc="http://schemas.openxmlformats.org/markup-compatibility/2006">
          <mc:Choice xmlns:p14="http://schemas.microsoft.com/office/powerpoint/2010/main" Requires="p14">
            <p:contentPart p14:bwMode="auto" r:id="rId119">
              <p14:nvContentPartPr>
                <p14:cNvPr id="77" name="Input penna 76">
                  <a:extLst>
                    <a:ext uri="{FF2B5EF4-FFF2-40B4-BE49-F238E27FC236}">
                      <a16:creationId xmlns:a16="http://schemas.microsoft.com/office/drawing/2014/main" id="{9D634892-B62B-4EF1-240E-4B566B677DC3}"/>
                    </a:ext>
                  </a:extLst>
                </p14:cNvPr>
                <p14:cNvContentPartPr/>
                <p14:nvPr/>
              </p14:nvContentPartPr>
              <p14:xfrm>
                <a:off x="5740727" y="2886205"/>
                <a:ext cx="58320" cy="26640"/>
              </p14:xfrm>
            </p:contentPart>
          </mc:Choice>
          <mc:Fallback>
            <p:pic>
              <p:nvPicPr>
                <p:cNvPr id="77" name="Input penna 76">
                  <a:extLst>
                    <a:ext uri="{FF2B5EF4-FFF2-40B4-BE49-F238E27FC236}">
                      <a16:creationId xmlns:a16="http://schemas.microsoft.com/office/drawing/2014/main" id="{9D634892-B62B-4EF1-240E-4B566B677DC3}"/>
                    </a:ext>
                  </a:extLst>
                </p:cNvPr>
                <p:cNvPicPr/>
                <p:nvPr/>
              </p:nvPicPr>
              <p:blipFill>
                <a:blip r:embed="rId120"/>
                <a:stretch>
                  <a:fillRect/>
                </a:stretch>
              </p:blipFill>
              <p:spPr>
                <a:xfrm>
                  <a:off x="5678785" y="2824645"/>
                  <a:ext cx="182205" cy="149760"/>
                </a:xfrm>
                <a:prstGeom prst="rect">
                  <a:avLst/>
                </a:prstGeom>
              </p:spPr>
            </p:pic>
          </mc:Fallback>
        </mc:AlternateContent>
        <mc:AlternateContent xmlns:mc="http://schemas.openxmlformats.org/markup-compatibility/2006">
          <mc:Choice xmlns:p14="http://schemas.microsoft.com/office/powerpoint/2010/main" Requires="p14">
            <p:contentPart p14:bwMode="auto" r:id="rId121">
              <p14:nvContentPartPr>
                <p14:cNvPr id="79" name="Input penna 78">
                  <a:extLst>
                    <a:ext uri="{FF2B5EF4-FFF2-40B4-BE49-F238E27FC236}">
                      <a16:creationId xmlns:a16="http://schemas.microsoft.com/office/drawing/2014/main" id="{54D652D1-5E2D-336D-3EE9-13FB80FCCF61}"/>
                    </a:ext>
                  </a:extLst>
                </p14:cNvPr>
                <p14:cNvContentPartPr/>
                <p14:nvPr/>
              </p14:nvContentPartPr>
              <p14:xfrm>
                <a:off x="6013967" y="2724205"/>
                <a:ext cx="8640" cy="720"/>
              </p14:xfrm>
            </p:contentPart>
          </mc:Choice>
          <mc:Fallback>
            <p:pic>
              <p:nvPicPr>
                <p:cNvPr id="79" name="Input penna 78">
                  <a:extLst>
                    <a:ext uri="{FF2B5EF4-FFF2-40B4-BE49-F238E27FC236}">
                      <a16:creationId xmlns:a16="http://schemas.microsoft.com/office/drawing/2014/main" id="{54D652D1-5E2D-336D-3EE9-13FB80FCCF61}"/>
                    </a:ext>
                  </a:extLst>
                </p:cNvPr>
                <p:cNvPicPr/>
                <p:nvPr/>
              </p:nvPicPr>
              <p:blipFill>
                <a:blip r:embed="rId122"/>
                <a:stretch>
                  <a:fillRect/>
                </a:stretch>
              </p:blipFill>
              <p:spPr>
                <a:xfrm>
                  <a:off x="5952407" y="2662645"/>
                  <a:ext cx="131760" cy="123840"/>
                </a:xfrm>
                <a:prstGeom prst="rect">
                  <a:avLst/>
                </a:prstGeom>
              </p:spPr>
            </p:pic>
          </mc:Fallback>
        </mc:AlternateContent>
        <mc:AlternateContent xmlns:mc="http://schemas.openxmlformats.org/markup-compatibility/2006">
          <mc:Choice xmlns:p14="http://schemas.microsoft.com/office/powerpoint/2010/main" Requires="p14">
            <p:contentPart p14:bwMode="auto" r:id="rId123">
              <p14:nvContentPartPr>
                <p14:cNvPr id="80" name="Input penna 79">
                  <a:extLst>
                    <a:ext uri="{FF2B5EF4-FFF2-40B4-BE49-F238E27FC236}">
                      <a16:creationId xmlns:a16="http://schemas.microsoft.com/office/drawing/2014/main" id="{9273EFE7-BF08-2F34-27BA-9CFD9C1E2503}"/>
                    </a:ext>
                  </a:extLst>
                </p14:cNvPr>
                <p14:cNvContentPartPr/>
                <p14:nvPr/>
              </p14:nvContentPartPr>
              <p14:xfrm>
                <a:off x="6240407" y="2677045"/>
                <a:ext cx="360" cy="360"/>
              </p14:xfrm>
            </p:contentPart>
          </mc:Choice>
          <mc:Fallback>
            <p:pic>
              <p:nvPicPr>
                <p:cNvPr id="80" name="Input penna 79">
                  <a:extLst>
                    <a:ext uri="{FF2B5EF4-FFF2-40B4-BE49-F238E27FC236}">
                      <a16:creationId xmlns:a16="http://schemas.microsoft.com/office/drawing/2014/main" id="{9273EFE7-BF08-2F34-27BA-9CFD9C1E2503}"/>
                    </a:ext>
                  </a:extLst>
                </p:cNvPr>
                <p:cNvPicPr/>
                <p:nvPr/>
              </p:nvPicPr>
              <p:blipFill>
                <a:blip r:embed="rId83"/>
                <a:stretch>
                  <a:fillRect/>
                </a:stretch>
              </p:blipFill>
              <p:spPr>
                <a:xfrm>
                  <a:off x="6178847" y="2615485"/>
                  <a:ext cx="1234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24">
              <p14:nvContentPartPr>
                <p14:cNvPr id="81" name="Input penna 80">
                  <a:extLst>
                    <a:ext uri="{FF2B5EF4-FFF2-40B4-BE49-F238E27FC236}">
                      <a16:creationId xmlns:a16="http://schemas.microsoft.com/office/drawing/2014/main" id="{7C7B0915-35C8-E02A-098A-C955794E086C}"/>
                    </a:ext>
                  </a:extLst>
                </p14:cNvPr>
                <p14:cNvContentPartPr/>
                <p14:nvPr/>
              </p14:nvContentPartPr>
              <p14:xfrm>
                <a:off x="6410687" y="2658325"/>
                <a:ext cx="28080" cy="14400"/>
              </p14:xfrm>
            </p:contentPart>
          </mc:Choice>
          <mc:Fallback>
            <p:pic>
              <p:nvPicPr>
                <p:cNvPr id="81" name="Input penna 80">
                  <a:extLst>
                    <a:ext uri="{FF2B5EF4-FFF2-40B4-BE49-F238E27FC236}">
                      <a16:creationId xmlns:a16="http://schemas.microsoft.com/office/drawing/2014/main" id="{7C7B0915-35C8-E02A-098A-C955794E086C}"/>
                    </a:ext>
                  </a:extLst>
                </p:cNvPr>
                <p:cNvPicPr/>
                <p:nvPr/>
              </p:nvPicPr>
              <p:blipFill>
                <a:blip r:embed="rId125"/>
                <a:stretch>
                  <a:fillRect/>
                </a:stretch>
              </p:blipFill>
              <p:spPr>
                <a:xfrm>
                  <a:off x="6349127" y="2596765"/>
                  <a:ext cx="15120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126">
              <p14:nvContentPartPr>
                <p14:cNvPr id="83" name="Input penna 82">
                  <a:extLst>
                    <a:ext uri="{FF2B5EF4-FFF2-40B4-BE49-F238E27FC236}">
                      <a16:creationId xmlns:a16="http://schemas.microsoft.com/office/drawing/2014/main" id="{EE9611F1-8C78-BEB9-5807-6E6019C464AE}"/>
                    </a:ext>
                  </a:extLst>
                </p14:cNvPr>
                <p14:cNvContentPartPr/>
                <p14:nvPr/>
              </p14:nvContentPartPr>
              <p14:xfrm>
                <a:off x="4317287" y="2272045"/>
                <a:ext cx="168840" cy="16200"/>
              </p14:xfrm>
            </p:contentPart>
          </mc:Choice>
          <mc:Fallback>
            <p:pic>
              <p:nvPicPr>
                <p:cNvPr id="83" name="Input penna 82">
                  <a:extLst>
                    <a:ext uri="{FF2B5EF4-FFF2-40B4-BE49-F238E27FC236}">
                      <a16:creationId xmlns:a16="http://schemas.microsoft.com/office/drawing/2014/main" id="{EE9611F1-8C78-BEB9-5807-6E6019C464AE}"/>
                    </a:ext>
                  </a:extLst>
                </p:cNvPr>
                <p:cNvPicPr/>
                <p:nvPr/>
              </p:nvPicPr>
              <p:blipFill>
                <a:blip r:embed="rId127"/>
                <a:stretch>
                  <a:fillRect/>
                </a:stretch>
              </p:blipFill>
              <p:spPr>
                <a:xfrm>
                  <a:off x="4255595" y="2210485"/>
                  <a:ext cx="292223" cy="139320"/>
                </a:xfrm>
                <a:prstGeom prst="rect">
                  <a:avLst/>
                </a:prstGeom>
              </p:spPr>
            </p:pic>
          </mc:Fallback>
        </mc:AlternateContent>
        <mc:AlternateContent xmlns:mc="http://schemas.openxmlformats.org/markup-compatibility/2006">
          <mc:Choice xmlns:p14="http://schemas.microsoft.com/office/powerpoint/2010/main" Requires="p14">
            <p:contentPart p14:bwMode="auto" r:id="rId128">
              <p14:nvContentPartPr>
                <p14:cNvPr id="84" name="Input penna 83">
                  <a:extLst>
                    <a:ext uri="{FF2B5EF4-FFF2-40B4-BE49-F238E27FC236}">
                      <a16:creationId xmlns:a16="http://schemas.microsoft.com/office/drawing/2014/main" id="{CA1D5FBF-1124-2D29-D287-FA9A6E3CB203}"/>
                    </a:ext>
                  </a:extLst>
                </p14:cNvPr>
                <p14:cNvContentPartPr/>
                <p14:nvPr/>
              </p14:nvContentPartPr>
              <p14:xfrm>
                <a:off x="4534007" y="2200405"/>
                <a:ext cx="183600" cy="51120"/>
              </p14:xfrm>
            </p:contentPart>
          </mc:Choice>
          <mc:Fallback>
            <p:pic>
              <p:nvPicPr>
                <p:cNvPr id="84" name="Input penna 83">
                  <a:extLst>
                    <a:ext uri="{FF2B5EF4-FFF2-40B4-BE49-F238E27FC236}">
                      <a16:creationId xmlns:a16="http://schemas.microsoft.com/office/drawing/2014/main" id="{CA1D5FBF-1124-2D29-D287-FA9A6E3CB203}"/>
                    </a:ext>
                  </a:extLst>
                </p:cNvPr>
                <p:cNvPicPr/>
                <p:nvPr/>
              </p:nvPicPr>
              <p:blipFill>
                <a:blip r:embed="rId129"/>
                <a:stretch>
                  <a:fillRect/>
                </a:stretch>
              </p:blipFill>
              <p:spPr>
                <a:xfrm>
                  <a:off x="4472447" y="2138845"/>
                  <a:ext cx="306720" cy="174240"/>
                </a:xfrm>
                <a:prstGeom prst="rect">
                  <a:avLst/>
                </a:prstGeom>
              </p:spPr>
            </p:pic>
          </mc:Fallback>
        </mc:AlternateContent>
        <mc:AlternateContent xmlns:mc="http://schemas.openxmlformats.org/markup-compatibility/2006">
          <mc:Choice xmlns:p14="http://schemas.microsoft.com/office/powerpoint/2010/main" Requires="p14">
            <p:contentPart p14:bwMode="auto" r:id="rId130">
              <p14:nvContentPartPr>
                <p14:cNvPr id="85" name="Input penna 84">
                  <a:extLst>
                    <a:ext uri="{FF2B5EF4-FFF2-40B4-BE49-F238E27FC236}">
                      <a16:creationId xmlns:a16="http://schemas.microsoft.com/office/drawing/2014/main" id="{642DCC6A-CDE1-F4AF-2E46-C4564B696ECC}"/>
                    </a:ext>
                  </a:extLst>
                </p14:cNvPr>
                <p14:cNvContentPartPr/>
                <p14:nvPr/>
              </p14:nvContentPartPr>
              <p14:xfrm>
                <a:off x="4854767" y="2149285"/>
                <a:ext cx="44280" cy="7200"/>
              </p14:xfrm>
            </p:contentPart>
          </mc:Choice>
          <mc:Fallback>
            <p:pic>
              <p:nvPicPr>
                <p:cNvPr id="85" name="Input penna 84">
                  <a:extLst>
                    <a:ext uri="{FF2B5EF4-FFF2-40B4-BE49-F238E27FC236}">
                      <a16:creationId xmlns:a16="http://schemas.microsoft.com/office/drawing/2014/main" id="{642DCC6A-CDE1-F4AF-2E46-C4564B696ECC}"/>
                    </a:ext>
                  </a:extLst>
                </p:cNvPr>
                <p:cNvPicPr/>
                <p:nvPr/>
              </p:nvPicPr>
              <p:blipFill>
                <a:blip r:embed="rId131"/>
                <a:stretch>
                  <a:fillRect/>
                </a:stretch>
              </p:blipFill>
              <p:spPr>
                <a:xfrm>
                  <a:off x="4793207" y="2087725"/>
                  <a:ext cx="167400" cy="130320"/>
                </a:xfrm>
                <a:prstGeom prst="rect">
                  <a:avLst/>
                </a:prstGeom>
              </p:spPr>
            </p:pic>
          </mc:Fallback>
        </mc:AlternateContent>
        <mc:AlternateContent xmlns:mc="http://schemas.openxmlformats.org/markup-compatibility/2006">
          <mc:Choice xmlns:p14="http://schemas.microsoft.com/office/powerpoint/2010/main" Requires="p14">
            <p:contentPart p14:bwMode="auto" r:id="rId132">
              <p14:nvContentPartPr>
                <p14:cNvPr id="86" name="Input penna 85">
                  <a:extLst>
                    <a:ext uri="{FF2B5EF4-FFF2-40B4-BE49-F238E27FC236}">
                      <a16:creationId xmlns:a16="http://schemas.microsoft.com/office/drawing/2014/main" id="{CC387FC2-232D-4B5F-80DE-39EC4E711A72}"/>
                    </a:ext>
                  </a:extLst>
                </p14:cNvPr>
                <p14:cNvContentPartPr/>
                <p14:nvPr/>
              </p14:nvContentPartPr>
              <p14:xfrm>
                <a:off x="4986527" y="2130205"/>
                <a:ext cx="47160" cy="7920"/>
              </p14:xfrm>
            </p:contentPart>
          </mc:Choice>
          <mc:Fallback>
            <p:pic>
              <p:nvPicPr>
                <p:cNvPr id="86" name="Input penna 85">
                  <a:extLst>
                    <a:ext uri="{FF2B5EF4-FFF2-40B4-BE49-F238E27FC236}">
                      <a16:creationId xmlns:a16="http://schemas.microsoft.com/office/drawing/2014/main" id="{CC387FC2-232D-4B5F-80DE-39EC4E711A72}"/>
                    </a:ext>
                  </a:extLst>
                </p:cNvPr>
                <p:cNvPicPr/>
                <p:nvPr/>
              </p:nvPicPr>
              <p:blipFill>
                <a:blip r:embed="rId133"/>
                <a:stretch>
                  <a:fillRect/>
                </a:stretch>
              </p:blipFill>
              <p:spPr>
                <a:xfrm>
                  <a:off x="4924967" y="2068645"/>
                  <a:ext cx="170280" cy="131040"/>
                </a:xfrm>
                <a:prstGeom prst="rect">
                  <a:avLst/>
                </a:prstGeom>
              </p:spPr>
            </p:pic>
          </mc:Fallback>
        </mc:AlternateContent>
        <mc:AlternateContent xmlns:mc="http://schemas.openxmlformats.org/markup-compatibility/2006">
          <mc:Choice xmlns:p14="http://schemas.microsoft.com/office/powerpoint/2010/main" Requires="p14">
            <p:contentPart p14:bwMode="auto" r:id="rId134">
              <p14:nvContentPartPr>
                <p14:cNvPr id="87" name="Input penna 86">
                  <a:extLst>
                    <a:ext uri="{FF2B5EF4-FFF2-40B4-BE49-F238E27FC236}">
                      <a16:creationId xmlns:a16="http://schemas.microsoft.com/office/drawing/2014/main" id="{B408EBEE-0465-1ABC-B8F4-D69D1795F7FC}"/>
                    </a:ext>
                  </a:extLst>
                </p14:cNvPr>
                <p14:cNvContentPartPr/>
                <p14:nvPr/>
              </p14:nvContentPartPr>
              <p14:xfrm>
                <a:off x="5090207" y="2068645"/>
                <a:ext cx="912600" cy="663120"/>
              </p14:xfrm>
            </p:contentPart>
          </mc:Choice>
          <mc:Fallback>
            <p:pic>
              <p:nvPicPr>
                <p:cNvPr id="87" name="Input penna 86">
                  <a:extLst>
                    <a:ext uri="{FF2B5EF4-FFF2-40B4-BE49-F238E27FC236}">
                      <a16:creationId xmlns:a16="http://schemas.microsoft.com/office/drawing/2014/main" id="{B408EBEE-0465-1ABC-B8F4-D69D1795F7FC}"/>
                    </a:ext>
                  </a:extLst>
                </p:cNvPr>
                <p:cNvPicPr/>
                <p:nvPr/>
              </p:nvPicPr>
              <p:blipFill>
                <a:blip r:embed="rId135"/>
                <a:stretch>
                  <a:fillRect/>
                </a:stretch>
              </p:blipFill>
              <p:spPr>
                <a:xfrm>
                  <a:off x="5028647" y="2007085"/>
                  <a:ext cx="1035720" cy="786240"/>
                </a:xfrm>
                <a:prstGeom prst="rect">
                  <a:avLst/>
                </a:prstGeom>
              </p:spPr>
            </p:pic>
          </mc:Fallback>
        </mc:AlternateContent>
        <mc:AlternateContent xmlns:mc="http://schemas.openxmlformats.org/markup-compatibility/2006">
          <mc:Choice xmlns:p14="http://schemas.microsoft.com/office/powerpoint/2010/main" Requires="p14">
            <p:contentPart p14:bwMode="auto" r:id="rId136">
              <p14:nvContentPartPr>
                <p14:cNvPr id="89" name="Input penna 88">
                  <a:extLst>
                    <a:ext uri="{FF2B5EF4-FFF2-40B4-BE49-F238E27FC236}">
                      <a16:creationId xmlns:a16="http://schemas.microsoft.com/office/drawing/2014/main" id="{4A6B34BE-8CA5-59ED-AEDA-532635EB64C8}"/>
                    </a:ext>
                  </a:extLst>
                </p14:cNvPr>
                <p14:cNvContentPartPr/>
                <p14:nvPr/>
              </p14:nvContentPartPr>
              <p14:xfrm>
                <a:off x="5024327" y="1966405"/>
                <a:ext cx="1407600" cy="658440"/>
              </p14:xfrm>
            </p:contentPart>
          </mc:Choice>
          <mc:Fallback>
            <p:pic>
              <p:nvPicPr>
                <p:cNvPr id="89" name="Input penna 88">
                  <a:extLst>
                    <a:ext uri="{FF2B5EF4-FFF2-40B4-BE49-F238E27FC236}">
                      <a16:creationId xmlns:a16="http://schemas.microsoft.com/office/drawing/2014/main" id="{4A6B34BE-8CA5-59ED-AEDA-532635EB64C8}"/>
                    </a:ext>
                  </a:extLst>
                </p:cNvPr>
                <p:cNvPicPr/>
                <p:nvPr/>
              </p:nvPicPr>
              <p:blipFill>
                <a:blip r:embed="rId137"/>
                <a:stretch>
                  <a:fillRect/>
                </a:stretch>
              </p:blipFill>
              <p:spPr>
                <a:xfrm>
                  <a:off x="4962767" y="1904845"/>
                  <a:ext cx="1530720" cy="781560"/>
                </a:xfrm>
                <a:prstGeom prst="rect">
                  <a:avLst/>
                </a:prstGeom>
              </p:spPr>
            </p:pic>
          </mc:Fallback>
        </mc:AlternateContent>
        <mc:AlternateContent xmlns:mc="http://schemas.openxmlformats.org/markup-compatibility/2006">
          <mc:Choice xmlns:p14="http://schemas.microsoft.com/office/powerpoint/2010/main" Requires="p14">
            <p:contentPart p14:bwMode="auto" r:id="rId138">
              <p14:nvContentPartPr>
                <p14:cNvPr id="91" name="Input penna 90">
                  <a:extLst>
                    <a:ext uri="{FF2B5EF4-FFF2-40B4-BE49-F238E27FC236}">
                      <a16:creationId xmlns:a16="http://schemas.microsoft.com/office/drawing/2014/main" id="{6A375B56-53E1-A70D-026C-954A187C77B1}"/>
                    </a:ext>
                  </a:extLst>
                </p14:cNvPr>
                <p14:cNvContentPartPr/>
                <p14:nvPr/>
              </p14:nvContentPartPr>
              <p14:xfrm>
                <a:off x="5900927" y="2903125"/>
                <a:ext cx="360" cy="360"/>
              </p14:xfrm>
            </p:contentPart>
          </mc:Choice>
          <mc:Fallback>
            <p:pic>
              <p:nvPicPr>
                <p:cNvPr id="91" name="Input penna 90">
                  <a:extLst>
                    <a:ext uri="{FF2B5EF4-FFF2-40B4-BE49-F238E27FC236}">
                      <a16:creationId xmlns:a16="http://schemas.microsoft.com/office/drawing/2014/main" id="{6A375B56-53E1-A70D-026C-954A187C77B1}"/>
                    </a:ext>
                  </a:extLst>
                </p:cNvPr>
                <p:cNvPicPr/>
                <p:nvPr/>
              </p:nvPicPr>
              <p:blipFill>
                <a:blip r:embed="rId83"/>
                <a:stretch>
                  <a:fillRect/>
                </a:stretch>
              </p:blipFill>
              <p:spPr>
                <a:xfrm>
                  <a:off x="5839367" y="2841565"/>
                  <a:ext cx="1234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39">
              <p14:nvContentPartPr>
                <p14:cNvPr id="92" name="Input penna 91">
                  <a:extLst>
                    <a:ext uri="{FF2B5EF4-FFF2-40B4-BE49-F238E27FC236}">
                      <a16:creationId xmlns:a16="http://schemas.microsoft.com/office/drawing/2014/main" id="{A7D8C842-F579-D877-41AE-A2ECEB253BC6}"/>
                    </a:ext>
                  </a:extLst>
                </p14:cNvPr>
                <p14:cNvContentPartPr/>
                <p14:nvPr/>
              </p14:nvContentPartPr>
              <p14:xfrm>
                <a:off x="5736767" y="2903125"/>
                <a:ext cx="247320" cy="497880"/>
              </p14:xfrm>
            </p:contentPart>
          </mc:Choice>
          <mc:Fallback>
            <p:pic>
              <p:nvPicPr>
                <p:cNvPr id="92" name="Input penna 91">
                  <a:extLst>
                    <a:ext uri="{FF2B5EF4-FFF2-40B4-BE49-F238E27FC236}">
                      <a16:creationId xmlns:a16="http://schemas.microsoft.com/office/drawing/2014/main" id="{A7D8C842-F579-D877-41AE-A2ECEB253BC6}"/>
                    </a:ext>
                  </a:extLst>
                </p:cNvPr>
                <p:cNvPicPr/>
                <p:nvPr/>
              </p:nvPicPr>
              <p:blipFill>
                <a:blip r:embed="rId140"/>
                <a:stretch>
                  <a:fillRect/>
                </a:stretch>
              </p:blipFill>
              <p:spPr>
                <a:xfrm>
                  <a:off x="5675117" y="2841565"/>
                  <a:ext cx="370619" cy="621000"/>
                </a:xfrm>
                <a:prstGeom prst="rect">
                  <a:avLst/>
                </a:prstGeom>
              </p:spPr>
            </p:pic>
          </mc:Fallback>
        </mc:AlternateContent>
        <mc:AlternateContent xmlns:mc="http://schemas.openxmlformats.org/markup-compatibility/2006">
          <mc:Choice xmlns:p14="http://schemas.microsoft.com/office/powerpoint/2010/main" Requires="p14">
            <p:contentPart p14:bwMode="auto" r:id="rId141">
              <p14:nvContentPartPr>
                <p14:cNvPr id="94" name="Input penna 93">
                  <a:extLst>
                    <a:ext uri="{FF2B5EF4-FFF2-40B4-BE49-F238E27FC236}">
                      <a16:creationId xmlns:a16="http://schemas.microsoft.com/office/drawing/2014/main" id="{81FAF66D-2280-24C4-DC8D-E573E565C9E0}"/>
                    </a:ext>
                  </a:extLst>
                </p14:cNvPr>
                <p14:cNvContentPartPr/>
                <p14:nvPr/>
              </p14:nvContentPartPr>
              <p14:xfrm>
                <a:off x="4974647" y="2739685"/>
                <a:ext cx="2514600" cy="505080"/>
              </p14:xfrm>
            </p:contentPart>
          </mc:Choice>
          <mc:Fallback>
            <p:pic>
              <p:nvPicPr>
                <p:cNvPr id="94" name="Input penna 93">
                  <a:extLst>
                    <a:ext uri="{FF2B5EF4-FFF2-40B4-BE49-F238E27FC236}">
                      <a16:creationId xmlns:a16="http://schemas.microsoft.com/office/drawing/2014/main" id="{81FAF66D-2280-24C4-DC8D-E573E565C9E0}"/>
                    </a:ext>
                  </a:extLst>
                </p:cNvPr>
                <p:cNvPicPr/>
                <p:nvPr/>
              </p:nvPicPr>
              <p:blipFill>
                <a:blip r:embed="rId142"/>
                <a:stretch>
                  <a:fillRect/>
                </a:stretch>
              </p:blipFill>
              <p:spPr>
                <a:xfrm>
                  <a:off x="4913078" y="2678169"/>
                  <a:ext cx="2637738" cy="628112"/>
                </a:xfrm>
                <a:prstGeom prst="rect">
                  <a:avLst/>
                </a:prstGeom>
              </p:spPr>
            </p:pic>
          </mc:Fallback>
        </mc:AlternateContent>
        <mc:AlternateContent xmlns:mc="http://schemas.openxmlformats.org/markup-compatibility/2006">
          <mc:Choice xmlns:p14="http://schemas.microsoft.com/office/powerpoint/2010/main" Requires="p14">
            <p:contentPart p14:bwMode="auto" r:id="rId143">
              <p14:nvContentPartPr>
                <p14:cNvPr id="96" name="Input penna 95">
                  <a:extLst>
                    <a:ext uri="{FF2B5EF4-FFF2-40B4-BE49-F238E27FC236}">
                      <a16:creationId xmlns:a16="http://schemas.microsoft.com/office/drawing/2014/main" id="{C250F978-15C5-A6C4-3E32-186EB86A4180}"/>
                    </a:ext>
                  </a:extLst>
                </p14:cNvPr>
                <p14:cNvContentPartPr/>
                <p14:nvPr/>
              </p14:nvContentPartPr>
              <p14:xfrm>
                <a:off x="4340327" y="2366005"/>
                <a:ext cx="24480" cy="4680"/>
              </p14:xfrm>
            </p:contentPart>
          </mc:Choice>
          <mc:Fallback>
            <p:pic>
              <p:nvPicPr>
                <p:cNvPr id="96" name="Input penna 95">
                  <a:extLst>
                    <a:ext uri="{FF2B5EF4-FFF2-40B4-BE49-F238E27FC236}">
                      <a16:creationId xmlns:a16="http://schemas.microsoft.com/office/drawing/2014/main" id="{C250F978-15C5-A6C4-3E32-186EB86A4180}"/>
                    </a:ext>
                  </a:extLst>
                </p:cNvPr>
                <p:cNvPicPr/>
                <p:nvPr/>
              </p:nvPicPr>
              <p:blipFill>
                <a:blip r:embed="rId144"/>
                <a:stretch>
                  <a:fillRect/>
                </a:stretch>
              </p:blipFill>
              <p:spPr>
                <a:xfrm>
                  <a:off x="4277848" y="2308842"/>
                  <a:ext cx="149438" cy="119006"/>
                </a:xfrm>
                <a:prstGeom prst="rect">
                  <a:avLst/>
                </a:prstGeom>
              </p:spPr>
            </p:pic>
          </mc:Fallback>
        </mc:AlternateContent>
        <mc:AlternateContent xmlns:mc="http://schemas.openxmlformats.org/markup-compatibility/2006">
          <mc:Choice xmlns:p14="http://schemas.microsoft.com/office/powerpoint/2010/main" Requires="p14">
            <p:contentPart p14:bwMode="auto" r:id="rId145">
              <p14:nvContentPartPr>
                <p14:cNvPr id="97" name="Input penna 96">
                  <a:extLst>
                    <a:ext uri="{FF2B5EF4-FFF2-40B4-BE49-F238E27FC236}">
                      <a16:creationId xmlns:a16="http://schemas.microsoft.com/office/drawing/2014/main" id="{665B901A-45FF-CB7A-3465-269F634315E4}"/>
                    </a:ext>
                  </a:extLst>
                </p14:cNvPr>
                <p14:cNvContentPartPr/>
                <p14:nvPr/>
              </p14:nvContentPartPr>
              <p14:xfrm>
                <a:off x="4336367" y="1981525"/>
                <a:ext cx="1434960" cy="384840"/>
              </p14:xfrm>
            </p:contentPart>
          </mc:Choice>
          <mc:Fallback>
            <p:pic>
              <p:nvPicPr>
                <p:cNvPr id="97" name="Input penna 96">
                  <a:extLst>
                    <a:ext uri="{FF2B5EF4-FFF2-40B4-BE49-F238E27FC236}">
                      <a16:creationId xmlns:a16="http://schemas.microsoft.com/office/drawing/2014/main" id="{665B901A-45FF-CB7A-3465-269F634315E4}"/>
                    </a:ext>
                  </a:extLst>
                </p:cNvPr>
                <p:cNvPicPr/>
                <p:nvPr/>
              </p:nvPicPr>
              <p:blipFill>
                <a:blip r:embed="rId146"/>
                <a:stretch>
                  <a:fillRect/>
                </a:stretch>
              </p:blipFill>
              <p:spPr>
                <a:xfrm>
                  <a:off x="4274807" y="1919965"/>
                  <a:ext cx="1558080" cy="507960"/>
                </a:xfrm>
                <a:prstGeom prst="rect">
                  <a:avLst/>
                </a:prstGeom>
              </p:spPr>
            </p:pic>
          </mc:Fallback>
        </mc:AlternateContent>
        <mc:AlternateContent xmlns:mc="http://schemas.openxmlformats.org/markup-compatibility/2006">
          <mc:Choice xmlns:p14="http://schemas.microsoft.com/office/powerpoint/2010/main" Requires="p14">
            <p:contentPart p14:bwMode="auto" r:id="rId147">
              <p14:nvContentPartPr>
                <p14:cNvPr id="99" name="Input penna 98">
                  <a:extLst>
                    <a:ext uri="{FF2B5EF4-FFF2-40B4-BE49-F238E27FC236}">
                      <a16:creationId xmlns:a16="http://schemas.microsoft.com/office/drawing/2014/main" id="{EB78039A-5AAC-8E2A-DA48-8796BCA8D494}"/>
                    </a:ext>
                  </a:extLst>
                </p14:cNvPr>
                <p14:cNvContentPartPr/>
                <p14:nvPr/>
              </p14:nvContentPartPr>
              <p14:xfrm>
                <a:off x="4194887" y="2394085"/>
                <a:ext cx="7920" cy="360"/>
              </p14:xfrm>
            </p:contentPart>
          </mc:Choice>
          <mc:Fallback>
            <p:pic>
              <p:nvPicPr>
                <p:cNvPr id="99" name="Input penna 98">
                  <a:extLst>
                    <a:ext uri="{FF2B5EF4-FFF2-40B4-BE49-F238E27FC236}">
                      <a16:creationId xmlns:a16="http://schemas.microsoft.com/office/drawing/2014/main" id="{EB78039A-5AAC-8E2A-DA48-8796BCA8D494}"/>
                    </a:ext>
                  </a:extLst>
                </p:cNvPr>
                <p:cNvPicPr/>
                <p:nvPr/>
              </p:nvPicPr>
              <p:blipFill>
                <a:blip r:embed="rId148"/>
                <a:stretch>
                  <a:fillRect/>
                </a:stretch>
              </p:blipFill>
              <p:spPr>
                <a:xfrm>
                  <a:off x="4133327" y="2332525"/>
                  <a:ext cx="13104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49">
              <p14:nvContentPartPr>
                <p14:cNvPr id="100" name="Input penna 99">
                  <a:extLst>
                    <a:ext uri="{FF2B5EF4-FFF2-40B4-BE49-F238E27FC236}">
                      <a16:creationId xmlns:a16="http://schemas.microsoft.com/office/drawing/2014/main" id="{76AD6AF6-24E5-92F7-105B-AEF5CC0018DA}"/>
                    </a:ext>
                  </a:extLst>
                </p14:cNvPr>
                <p14:cNvContentPartPr/>
                <p14:nvPr/>
              </p14:nvContentPartPr>
              <p14:xfrm>
                <a:off x="4202087" y="2037685"/>
                <a:ext cx="1284120" cy="356760"/>
              </p14:xfrm>
            </p:contentPart>
          </mc:Choice>
          <mc:Fallback>
            <p:pic>
              <p:nvPicPr>
                <p:cNvPr id="100" name="Input penna 99">
                  <a:extLst>
                    <a:ext uri="{FF2B5EF4-FFF2-40B4-BE49-F238E27FC236}">
                      <a16:creationId xmlns:a16="http://schemas.microsoft.com/office/drawing/2014/main" id="{76AD6AF6-24E5-92F7-105B-AEF5CC0018DA}"/>
                    </a:ext>
                  </a:extLst>
                </p:cNvPr>
                <p:cNvPicPr/>
                <p:nvPr/>
              </p:nvPicPr>
              <p:blipFill>
                <a:blip r:embed="rId150"/>
                <a:stretch>
                  <a:fillRect/>
                </a:stretch>
              </p:blipFill>
              <p:spPr>
                <a:xfrm>
                  <a:off x="4140527" y="1976125"/>
                  <a:ext cx="1407240" cy="479880"/>
                </a:xfrm>
                <a:prstGeom prst="rect">
                  <a:avLst/>
                </a:prstGeom>
              </p:spPr>
            </p:pic>
          </mc:Fallback>
        </mc:AlternateContent>
        <mc:AlternateContent xmlns:mc="http://schemas.openxmlformats.org/markup-compatibility/2006">
          <mc:Choice xmlns:p14="http://schemas.microsoft.com/office/powerpoint/2010/main" Requires="p14">
            <p:contentPart p14:bwMode="auto" r:id="rId151">
              <p14:nvContentPartPr>
                <p14:cNvPr id="102" name="Input penna 101">
                  <a:extLst>
                    <a:ext uri="{FF2B5EF4-FFF2-40B4-BE49-F238E27FC236}">
                      <a16:creationId xmlns:a16="http://schemas.microsoft.com/office/drawing/2014/main" id="{AD580F72-7565-9FBA-9115-3C67DFF9CA84}"/>
                    </a:ext>
                  </a:extLst>
                </p14:cNvPr>
                <p14:cNvContentPartPr/>
                <p14:nvPr/>
              </p14:nvContentPartPr>
              <p14:xfrm>
                <a:off x="4882847" y="3142885"/>
                <a:ext cx="135720" cy="81360"/>
              </p14:xfrm>
            </p:contentPart>
          </mc:Choice>
          <mc:Fallback>
            <p:pic>
              <p:nvPicPr>
                <p:cNvPr id="102" name="Input penna 101">
                  <a:extLst>
                    <a:ext uri="{FF2B5EF4-FFF2-40B4-BE49-F238E27FC236}">
                      <a16:creationId xmlns:a16="http://schemas.microsoft.com/office/drawing/2014/main" id="{AD580F72-7565-9FBA-9115-3C67DFF9CA84}"/>
                    </a:ext>
                  </a:extLst>
                </p:cNvPr>
                <p:cNvPicPr/>
                <p:nvPr/>
              </p:nvPicPr>
              <p:blipFill>
                <a:blip r:embed="rId152"/>
                <a:stretch>
                  <a:fillRect/>
                </a:stretch>
              </p:blipFill>
              <p:spPr>
                <a:xfrm>
                  <a:off x="4821287" y="3081325"/>
                  <a:ext cx="258840" cy="204480"/>
                </a:xfrm>
                <a:prstGeom prst="rect">
                  <a:avLst/>
                </a:prstGeom>
              </p:spPr>
            </p:pic>
          </mc:Fallback>
        </mc:AlternateContent>
        <mc:AlternateContent xmlns:mc="http://schemas.openxmlformats.org/markup-compatibility/2006">
          <mc:Choice xmlns:p14="http://schemas.microsoft.com/office/powerpoint/2010/main" Requires="p14">
            <p:contentPart p14:bwMode="auto" r:id="rId153">
              <p14:nvContentPartPr>
                <p14:cNvPr id="103" name="Input penna 102">
                  <a:extLst>
                    <a:ext uri="{FF2B5EF4-FFF2-40B4-BE49-F238E27FC236}">
                      <a16:creationId xmlns:a16="http://schemas.microsoft.com/office/drawing/2014/main" id="{93947BF9-5E9A-D3CA-FBE4-D4C5BA52DCDA}"/>
                    </a:ext>
                  </a:extLst>
                </p14:cNvPr>
                <p14:cNvContentPartPr/>
                <p14:nvPr/>
              </p14:nvContentPartPr>
              <p14:xfrm>
                <a:off x="5269487" y="2754445"/>
                <a:ext cx="806400" cy="238320"/>
              </p14:xfrm>
            </p:contentPart>
          </mc:Choice>
          <mc:Fallback>
            <p:pic>
              <p:nvPicPr>
                <p:cNvPr id="103" name="Input penna 102">
                  <a:extLst>
                    <a:ext uri="{FF2B5EF4-FFF2-40B4-BE49-F238E27FC236}">
                      <a16:creationId xmlns:a16="http://schemas.microsoft.com/office/drawing/2014/main" id="{93947BF9-5E9A-D3CA-FBE4-D4C5BA52DCDA}"/>
                    </a:ext>
                  </a:extLst>
                </p:cNvPr>
                <p:cNvPicPr/>
                <p:nvPr/>
              </p:nvPicPr>
              <p:blipFill>
                <a:blip r:embed="rId154"/>
                <a:stretch>
                  <a:fillRect/>
                </a:stretch>
              </p:blipFill>
              <p:spPr>
                <a:xfrm>
                  <a:off x="5207927" y="2692885"/>
                  <a:ext cx="929520" cy="361440"/>
                </a:xfrm>
                <a:prstGeom prst="rect">
                  <a:avLst/>
                </a:prstGeom>
              </p:spPr>
            </p:pic>
          </mc:Fallback>
        </mc:AlternateContent>
        <mc:AlternateContent xmlns:mc="http://schemas.openxmlformats.org/markup-compatibility/2006">
          <mc:Choice xmlns:p14="http://schemas.microsoft.com/office/powerpoint/2010/main" Requires="p14">
            <p:contentPart p14:bwMode="auto" r:id="rId155">
              <p14:nvContentPartPr>
                <p14:cNvPr id="104" name="Input penna 103">
                  <a:extLst>
                    <a:ext uri="{FF2B5EF4-FFF2-40B4-BE49-F238E27FC236}">
                      <a16:creationId xmlns:a16="http://schemas.microsoft.com/office/drawing/2014/main" id="{5F9681E8-7F5A-4660-B0A5-B235DD9EC560}"/>
                    </a:ext>
                  </a:extLst>
                </p14:cNvPr>
                <p14:cNvContentPartPr/>
                <p14:nvPr/>
              </p14:nvContentPartPr>
              <p14:xfrm>
                <a:off x="6579887" y="2742925"/>
                <a:ext cx="101880" cy="15840"/>
              </p14:xfrm>
            </p:contentPart>
          </mc:Choice>
          <mc:Fallback>
            <p:pic>
              <p:nvPicPr>
                <p:cNvPr id="104" name="Input penna 103">
                  <a:extLst>
                    <a:ext uri="{FF2B5EF4-FFF2-40B4-BE49-F238E27FC236}">
                      <a16:creationId xmlns:a16="http://schemas.microsoft.com/office/drawing/2014/main" id="{5F9681E8-7F5A-4660-B0A5-B235DD9EC560}"/>
                    </a:ext>
                  </a:extLst>
                </p:cNvPr>
                <p:cNvPicPr/>
                <p:nvPr/>
              </p:nvPicPr>
              <p:blipFill>
                <a:blip r:embed="rId156"/>
                <a:stretch>
                  <a:fillRect/>
                </a:stretch>
              </p:blipFill>
              <p:spPr>
                <a:xfrm>
                  <a:off x="6518544" y="2681365"/>
                  <a:ext cx="224566" cy="138960"/>
                </a:xfrm>
                <a:prstGeom prst="rect">
                  <a:avLst/>
                </a:prstGeom>
              </p:spPr>
            </p:pic>
          </mc:Fallback>
        </mc:AlternateContent>
        <mc:AlternateContent xmlns:mc="http://schemas.openxmlformats.org/markup-compatibility/2006">
          <mc:Choice xmlns:p14="http://schemas.microsoft.com/office/powerpoint/2010/main" Requires="p14">
            <p:contentPart p14:bwMode="auto" r:id="rId157">
              <p14:nvContentPartPr>
                <p14:cNvPr id="105" name="Input penna 104">
                  <a:extLst>
                    <a:ext uri="{FF2B5EF4-FFF2-40B4-BE49-F238E27FC236}">
                      <a16:creationId xmlns:a16="http://schemas.microsoft.com/office/drawing/2014/main" id="{738DA2E4-3847-73E8-91F3-86D62A944B87}"/>
                    </a:ext>
                  </a:extLst>
                </p14:cNvPr>
                <p14:cNvContentPartPr/>
                <p14:nvPr/>
              </p14:nvContentPartPr>
              <p14:xfrm>
                <a:off x="7060487" y="2771365"/>
                <a:ext cx="117360" cy="16920"/>
              </p14:xfrm>
            </p:contentPart>
          </mc:Choice>
          <mc:Fallback>
            <p:pic>
              <p:nvPicPr>
                <p:cNvPr id="105" name="Input penna 104">
                  <a:extLst>
                    <a:ext uri="{FF2B5EF4-FFF2-40B4-BE49-F238E27FC236}">
                      <a16:creationId xmlns:a16="http://schemas.microsoft.com/office/drawing/2014/main" id="{738DA2E4-3847-73E8-91F3-86D62A944B87}"/>
                    </a:ext>
                  </a:extLst>
                </p:cNvPr>
                <p:cNvPicPr/>
                <p:nvPr/>
              </p:nvPicPr>
              <p:blipFill>
                <a:blip r:embed="rId158"/>
                <a:stretch>
                  <a:fillRect/>
                </a:stretch>
              </p:blipFill>
              <p:spPr>
                <a:xfrm>
                  <a:off x="6998927" y="2711087"/>
                  <a:ext cx="240480" cy="137475"/>
                </a:xfrm>
                <a:prstGeom prst="rect">
                  <a:avLst/>
                </a:prstGeom>
              </p:spPr>
            </p:pic>
          </mc:Fallback>
        </mc:AlternateContent>
        <mc:AlternateContent xmlns:mc="http://schemas.openxmlformats.org/markup-compatibility/2006">
          <mc:Choice xmlns:p14="http://schemas.microsoft.com/office/powerpoint/2010/main" Requires="p14">
            <p:contentPart p14:bwMode="auto" r:id="rId159">
              <p14:nvContentPartPr>
                <p14:cNvPr id="107" name="Input penna 106">
                  <a:extLst>
                    <a:ext uri="{FF2B5EF4-FFF2-40B4-BE49-F238E27FC236}">
                      <a16:creationId xmlns:a16="http://schemas.microsoft.com/office/drawing/2014/main" id="{CB546CA1-818C-986E-0D6F-EABDEAAD8DA8}"/>
                    </a:ext>
                  </a:extLst>
                </p14:cNvPr>
                <p14:cNvContentPartPr/>
                <p14:nvPr/>
              </p14:nvContentPartPr>
              <p14:xfrm>
                <a:off x="5492687" y="3336925"/>
                <a:ext cx="191880" cy="170640"/>
              </p14:xfrm>
            </p:contentPart>
          </mc:Choice>
          <mc:Fallback>
            <p:pic>
              <p:nvPicPr>
                <p:cNvPr id="107" name="Input penna 106">
                  <a:extLst>
                    <a:ext uri="{FF2B5EF4-FFF2-40B4-BE49-F238E27FC236}">
                      <a16:creationId xmlns:a16="http://schemas.microsoft.com/office/drawing/2014/main" id="{CB546CA1-818C-986E-0D6F-EABDEAAD8DA8}"/>
                    </a:ext>
                  </a:extLst>
                </p:cNvPr>
                <p:cNvPicPr/>
                <p:nvPr/>
              </p:nvPicPr>
              <p:blipFill>
                <a:blip r:embed="rId160"/>
                <a:stretch>
                  <a:fillRect/>
                </a:stretch>
              </p:blipFill>
              <p:spPr>
                <a:xfrm>
                  <a:off x="5431127" y="3275365"/>
                  <a:ext cx="315000" cy="293760"/>
                </a:xfrm>
                <a:prstGeom prst="rect">
                  <a:avLst/>
                </a:prstGeom>
              </p:spPr>
            </p:pic>
          </mc:Fallback>
        </mc:AlternateContent>
        <mc:AlternateContent xmlns:mc="http://schemas.openxmlformats.org/markup-compatibility/2006">
          <mc:Choice xmlns:p14="http://schemas.microsoft.com/office/powerpoint/2010/main" Requires="p14">
            <p:contentPart p14:bwMode="auto" r:id="rId161">
              <p14:nvContentPartPr>
                <p14:cNvPr id="109" name="Input penna 108">
                  <a:extLst>
                    <a:ext uri="{FF2B5EF4-FFF2-40B4-BE49-F238E27FC236}">
                      <a16:creationId xmlns:a16="http://schemas.microsoft.com/office/drawing/2014/main" id="{21595894-C5A9-0D3D-65A3-25A13D1E4E78}"/>
                    </a:ext>
                  </a:extLst>
                </p14:cNvPr>
                <p14:cNvContentPartPr/>
                <p14:nvPr/>
              </p14:nvContentPartPr>
              <p14:xfrm>
                <a:off x="5406647" y="2339005"/>
                <a:ext cx="155880" cy="86400"/>
              </p14:xfrm>
            </p:contentPart>
          </mc:Choice>
          <mc:Fallback>
            <p:pic>
              <p:nvPicPr>
                <p:cNvPr id="109" name="Input penna 108">
                  <a:extLst>
                    <a:ext uri="{FF2B5EF4-FFF2-40B4-BE49-F238E27FC236}">
                      <a16:creationId xmlns:a16="http://schemas.microsoft.com/office/drawing/2014/main" id="{21595894-C5A9-0D3D-65A3-25A13D1E4E78}"/>
                    </a:ext>
                  </a:extLst>
                </p:cNvPr>
                <p:cNvPicPr/>
                <p:nvPr/>
              </p:nvPicPr>
              <p:blipFill>
                <a:blip r:embed="rId162"/>
                <a:stretch>
                  <a:fillRect/>
                </a:stretch>
              </p:blipFill>
              <p:spPr>
                <a:xfrm>
                  <a:off x="5345087" y="2277700"/>
                  <a:ext cx="279000" cy="209009"/>
                </a:xfrm>
                <a:prstGeom prst="rect">
                  <a:avLst/>
                </a:prstGeom>
              </p:spPr>
            </p:pic>
          </mc:Fallback>
        </mc:AlternateContent>
        <mc:AlternateContent xmlns:mc="http://schemas.openxmlformats.org/markup-compatibility/2006">
          <mc:Choice xmlns:p14="http://schemas.microsoft.com/office/powerpoint/2010/main" Requires="p14">
            <p:contentPart p14:bwMode="auto" r:id="rId163">
              <p14:nvContentPartPr>
                <p14:cNvPr id="110" name="Input penna 109">
                  <a:extLst>
                    <a:ext uri="{FF2B5EF4-FFF2-40B4-BE49-F238E27FC236}">
                      <a16:creationId xmlns:a16="http://schemas.microsoft.com/office/drawing/2014/main" id="{12AC8E13-62CE-FFFC-2203-93878F9E238F}"/>
                    </a:ext>
                  </a:extLst>
                </p14:cNvPr>
                <p14:cNvContentPartPr/>
                <p14:nvPr/>
              </p14:nvContentPartPr>
              <p14:xfrm>
                <a:off x="5477207" y="2386165"/>
                <a:ext cx="9360" cy="8280"/>
              </p14:xfrm>
            </p:contentPart>
          </mc:Choice>
          <mc:Fallback>
            <p:pic>
              <p:nvPicPr>
                <p:cNvPr id="110" name="Input penna 109">
                  <a:extLst>
                    <a:ext uri="{FF2B5EF4-FFF2-40B4-BE49-F238E27FC236}">
                      <a16:creationId xmlns:a16="http://schemas.microsoft.com/office/drawing/2014/main" id="{12AC8E13-62CE-FFFC-2203-93878F9E238F}"/>
                    </a:ext>
                  </a:extLst>
                </p:cNvPr>
                <p:cNvPicPr/>
                <p:nvPr/>
              </p:nvPicPr>
              <p:blipFill>
                <a:blip r:embed="rId164"/>
                <a:stretch>
                  <a:fillRect/>
                </a:stretch>
              </p:blipFill>
              <p:spPr>
                <a:xfrm>
                  <a:off x="5415647" y="2324605"/>
                  <a:ext cx="132480" cy="131400"/>
                </a:xfrm>
                <a:prstGeom prst="rect">
                  <a:avLst/>
                </a:prstGeom>
              </p:spPr>
            </p:pic>
          </mc:Fallback>
        </mc:AlternateContent>
        <mc:AlternateContent xmlns:mc="http://schemas.openxmlformats.org/markup-compatibility/2006">
          <mc:Choice xmlns:p14="http://schemas.microsoft.com/office/powerpoint/2010/main" Requires="p14">
            <p:contentPart p14:bwMode="auto" r:id="rId165">
              <p14:nvContentPartPr>
                <p14:cNvPr id="111" name="Input penna 110">
                  <a:extLst>
                    <a:ext uri="{FF2B5EF4-FFF2-40B4-BE49-F238E27FC236}">
                      <a16:creationId xmlns:a16="http://schemas.microsoft.com/office/drawing/2014/main" id="{A4DEC42F-FAA7-4206-DA2A-0CCC713F8DE5}"/>
                    </a:ext>
                  </a:extLst>
                </p14:cNvPr>
                <p14:cNvContentPartPr/>
                <p14:nvPr/>
              </p14:nvContentPartPr>
              <p14:xfrm>
                <a:off x="5477207" y="2123365"/>
                <a:ext cx="1061280" cy="263160"/>
              </p14:xfrm>
            </p:contentPart>
          </mc:Choice>
          <mc:Fallback>
            <p:pic>
              <p:nvPicPr>
                <p:cNvPr id="111" name="Input penna 110">
                  <a:extLst>
                    <a:ext uri="{FF2B5EF4-FFF2-40B4-BE49-F238E27FC236}">
                      <a16:creationId xmlns:a16="http://schemas.microsoft.com/office/drawing/2014/main" id="{A4DEC42F-FAA7-4206-DA2A-0CCC713F8DE5}"/>
                    </a:ext>
                  </a:extLst>
                </p:cNvPr>
                <p:cNvPicPr/>
                <p:nvPr/>
              </p:nvPicPr>
              <p:blipFill>
                <a:blip r:embed="rId166"/>
                <a:stretch>
                  <a:fillRect/>
                </a:stretch>
              </p:blipFill>
              <p:spPr>
                <a:xfrm>
                  <a:off x="5415647" y="2061805"/>
                  <a:ext cx="1184400" cy="386280"/>
                </a:xfrm>
                <a:prstGeom prst="rect">
                  <a:avLst/>
                </a:prstGeom>
              </p:spPr>
            </p:pic>
          </mc:Fallback>
        </mc:AlternateContent>
        <mc:AlternateContent xmlns:mc="http://schemas.openxmlformats.org/markup-compatibility/2006">
          <mc:Choice xmlns:p14="http://schemas.microsoft.com/office/powerpoint/2010/main" Requires="p14">
            <p:contentPart p14:bwMode="auto" r:id="rId167">
              <p14:nvContentPartPr>
                <p14:cNvPr id="112" name="Input penna 111">
                  <a:extLst>
                    <a:ext uri="{FF2B5EF4-FFF2-40B4-BE49-F238E27FC236}">
                      <a16:creationId xmlns:a16="http://schemas.microsoft.com/office/drawing/2014/main" id="{BB9CC486-DB24-D164-0016-6CF8BB63B803}"/>
                    </a:ext>
                  </a:extLst>
                </p14:cNvPr>
                <p14:cNvContentPartPr/>
                <p14:nvPr/>
              </p14:nvContentPartPr>
              <p14:xfrm>
                <a:off x="6344087" y="2069365"/>
                <a:ext cx="149760" cy="186120"/>
              </p14:xfrm>
            </p:contentPart>
          </mc:Choice>
          <mc:Fallback>
            <p:pic>
              <p:nvPicPr>
                <p:cNvPr id="112" name="Input penna 111">
                  <a:extLst>
                    <a:ext uri="{FF2B5EF4-FFF2-40B4-BE49-F238E27FC236}">
                      <a16:creationId xmlns:a16="http://schemas.microsoft.com/office/drawing/2014/main" id="{BB9CC486-DB24-D164-0016-6CF8BB63B803}"/>
                    </a:ext>
                  </a:extLst>
                </p:cNvPr>
                <p:cNvPicPr/>
                <p:nvPr/>
              </p:nvPicPr>
              <p:blipFill>
                <a:blip r:embed="rId168"/>
                <a:stretch>
                  <a:fillRect/>
                </a:stretch>
              </p:blipFill>
              <p:spPr>
                <a:xfrm>
                  <a:off x="6282527" y="2007805"/>
                  <a:ext cx="272880" cy="309240"/>
                </a:xfrm>
                <a:prstGeom prst="rect">
                  <a:avLst/>
                </a:prstGeom>
              </p:spPr>
            </p:pic>
          </mc:Fallback>
        </mc:AlternateContent>
        <mc:AlternateContent xmlns:mc="http://schemas.openxmlformats.org/markup-compatibility/2006">
          <mc:Choice xmlns:p14="http://schemas.microsoft.com/office/powerpoint/2010/main" Requires="p14">
            <p:contentPart p14:bwMode="auto" r:id="rId169">
              <p14:nvContentPartPr>
                <p14:cNvPr id="114" name="Input penna 113">
                  <a:extLst>
                    <a:ext uri="{FF2B5EF4-FFF2-40B4-BE49-F238E27FC236}">
                      <a16:creationId xmlns:a16="http://schemas.microsoft.com/office/drawing/2014/main" id="{0CAD13D7-9C01-DBF5-9225-8DED0E1F2B00}"/>
                    </a:ext>
                  </a:extLst>
                </p14:cNvPr>
                <p14:cNvContentPartPr/>
                <p14:nvPr/>
              </p14:nvContentPartPr>
              <p14:xfrm>
                <a:off x="5674847" y="3329365"/>
                <a:ext cx="113040" cy="83160"/>
              </p14:xfrm>
            </p:contentPart>
          </mc:Choice>
          <mc:Fallback>
            <p:pic>
              <p:nvPicPr>
                <p:cNvPr id="114" name="Input penna 113">
                  <a:extLst>
                    <a:ext uri="{FF2B5EF4-FFF2-40B4-BE49-F238E27FC236}">
                      <a16:creationId xmlns:a16="http://schemas.microsoft.com/office/drawing/2014/main" id="{0CAD13D7-9C01-DBF5-9225-8DED0E1F2B00}"/>
                    </a:ext>
                  </a:extLst>
                </p:cNvPr>
                <p:cNvPicPr/>
                <p:nvPr/>
              </p:nvPicPr>
              <p:blipFill>
                <a:blip r:embed="rId170"/>
                <a:stretch>
                  <a:fillRect/>
                </a:stretch>
              </p:blipFill>
              <p:spPr>
                <a:xfrm>
                  <a:off x="5613482" y="3268070"/>
                  <a:ext cx="235769" cy="205749"/>
                </a:xfrm>
                <a:prstGeom prst="rect">
                  <a:avLst/>
                </a:prstGeom>
              </p:spPr>
            </p:pic>
          </mc:Fallback>
        </mc:AlternateContent>
        <mc:AlternateContent xmlns:mc="http://schemas.openxmlformats.org/markup-compatibility/2006">
          <mc:Choice xmlns:p14="http://schemas.microsoft.com/office/powerpoint/2010/main" Requires="p14">
            <p:contentPart p14:bwMode="auto" r:id="rId171">
              <p14:nvContentPartPr>
                <p14:cNvPr id="116" name="Input penna 115">
                  <a:extLst>
                    <a:ext uri="{FF2B5EF4-FFF2-40B4-BE49-F238E27FC236}">
                      <a16:creationId xmlns:a16="http://schemas.microsoft.com/office/drawing/2014/main" id="{FCDE8694-7DFF-605A-3DD3-3EFE65D3A96F}"/>
                    </a:ext>
                  </a:extLst>
                </p14:cNvPr>
                <p14:cNvContentPartPr/>
                <p14:nvPr/>
              </p14:nvContentPartPr>
              <p14:xfrm>
                <a:off x="5504207" y="2412445"/>
                <a:ext cx="163800" cy="935640"/>
              </p14:xfrm>
            </p:contentPart>
          </mc:Choice>
          <mc:Fallback>
            <p:pic>
              <p:nvPicPr>
                <p:cNvPr id="116" name="Input penna 115">
                  <a:extLst>
                    <a:ext uri="{FF2B5EF4-FFF2-40B4-BE49-F238E27FC236}">
                      <a16:creationId xmlns:a16="http://schemas.microsoft.com/office/drawing/2014/main" id="{FCDE8694-7DFF-605A-3DD3-3EFE65D3A96F}"/>
                    </a:ext>
                  </a:extLst>
                </p:cNvPr>
                <p:cNvPicPr/>
                <p:nvPr/>
              </p:nvPicPr>
              <p:blipFill>
                <a:blip r:embed="rId172"/>
                <a:stretch>
                  <a:fillRect/>
                </a:stretch>
              </p:blipFill>
              <p:spPr>
                <a:xfrm>
                  <a:off x="5442782" y="2350861"/>
                  <a:ext cx="286650" cy="1058807"/>
                </a:xfrm>
                <a:prstGeom prst="rect">
                  <a:avLst/>
                </a:prstGeom>
              </p:spPr>
            </p:pic>
          </mc:Fallback>
        </mc:AlternateContent>
        <mc:AlternateContent xmlns:mc="http://schemas.openxmlformats.org/markup-compatibility/2006">
          <mc:Choice xmlns:p14="http://schemas.microsoft.com/office/powerpoint/2010/main" Requires="p14">
            <p:contentPart p14:bwMode="auto" r:id="rId173">
              <p14:nvContentPartPr>
                <p14:cNvPr id="118" name="Input penna 117">
                  <a:extLst>
                    <a:ext uri="{FF2B5EF4-FFF2-40B4-BE49-F238E27FC236}">
                      <a16:creationId xmlns:a16="http://schemas.microsoft.com/office/drawing/2014/main" id="{958C827C-D0DB-7B95-93F3-4D1BA61BCBDA}"/>
                    </a:ext>
                  </a:extLst>
                </p14:cNvPr>
                <p14:cNvContentPartPr/>
                <p14:nvPr/>
              </p14:nvContentPartPr>
              <p14:xfrm>
                <a:off x="5705087" y="2120485"/>
                <a:ext cx="864000" cy="1206360"/>
              </p14:xfrm>
            </p:contentPart>
          </mc:Choice>
          <mc:Fallback>
            <p:pic>
              <p:nvPicPr>
                <p:cNvPr id="118" name="Input penna 117">
                  <a:extLst>
                    <a:ext uri="{FF2B5EF4-FFF2-40B4-BE49-F238E27FC236}">
                      <a16:creationId xmlns:a16="http://schemas.microsoft.com/office/drawing/2014/main" id="{958C827C-D0DB-7B95-93F3-4D1BA61BCBDA}"/>
                    </a:ext>
                  </a:extLst>
                </p:cNvPr>
                <p:cNvPicPr/>
                <p:nvPr/>
              </p:nvPicPr>
              <p:blipFill>
                <a:blip r:embed="rId174"/>
                <a:stretch>
                  <a:fillRect/>
                </a:stretch>
              </p:blipFill>
              <p:spPr>
                <a:xfrm>
                  <a:off x="5643527" y="2058925"/>
                  <a:ext cx="987120" cy="1329480"/>
                </a:xfrm>
                <a:prstGeom prst="rect">
                  <a:avLst/>
                </a:prstGeom>
              </p:spPr>
            </p:pic>
          </mc:Fallback>
        </mc:AlternateContent>
        <mc:AlternateContent xmlns:mc="http://schemas.openxmlformats.org/markup-compatibility/2006">
          <mc:Choice xmlns:p14="http://schemas.microsoft.com/office/powerpoint/2010/main" Requires="p14">
            <p:contentPart p14:bwMode="auto" r:id="rId175">
              <p14:nvContentPartPr>
                <p14:cNvPr id="122" name="Input penna 121">
                  <a:extLst>
                    <a:ext uri="{FF2B5EF4-FFF2-40B4-BE49-F238E27FC236}">
                      <a16:creationId xmlns:a16="http://schemas.microsoft.com/office/drawing/2014/main" id="{83BD444B-4A4D-9CF5-CAB2-AC733CB053D0}"/>
                    </a:ext>
                  </a:extLst>
                </p14:cNvPr>
                <p14:cNvContentPartPr/>
                <p14:nvPr/>
              </p14:nvContentPartPr>
              <p14:xfrm>
                <a:off x="6815327" y="1627285"/>
                <a:ext cx="1280160" cy="644040"/>
              </p14:xfrm>
            </p:contentPart>
          </mc:Choice>
          <mc:Fallback>
            <p:pic>
              <p:nvPicPr>
                <p:cNvPr id="122" name="Input penna 121">
                  <a:extLst>
                    <a:ext uri="{FF2B5EF4-FFF2-40B4-BE49-F238E27FC236}">
                      <a16:creationId xmlns:a16="http://schemas.microsoft.com/office/drawing/2014/main" id="{83BD444B-4A4D-9CF5-CAB2-AC733CB053D0}"/>
                    </a:ext>
                  </a:extLst>
                </p:cNvPr>
                <p:cNvPicPr/>
                <p:nvPr/>
              </p:nvPicPr>
              <p:blipFill>
                <a:blip r:embed="rId176"/>
                <a:stretch>
                  <a:fillRect/>
                </a:stretch>
              </p:blipFill>
              <p:spPr>
                <a:xfrm>
                  <a:off x="6753767" y="1565725"/>
                  <a:ext cx="1403280" cy="767160"/>
                </a:xfrm>
                <a:prstGeom prst="rect">
                  <a:avLst/>
                </a:prstGeom>
              </p:spPr>
            </p:pic>
          </mc:Fallback>
        </mc:AlternateContent>
        <mc:AlternateContent xmlns:mc="http://schemas.openxmlformats.org/markup-compatibility/2006">
          <mc:Choice xmlns:p14="http://schemas.microsoft.com/office/powerpoint/2010/main" Requires="p14">
            <p:contentPart p14:bwMode="auto" r:id="rId177">
              <p14:nvContentPartPr>
                <p14:cNvPr id="124" name="Input penna 123">
                  <a:extLst>
                    <a:ext uri="{FF2B5EF4-FFF2-40B4-BE49-F238E27FC236}">
                      <a16:creationId xmlns:a16="http://schemas.microsoft.com/office/drawing/2014/main" id="{95B1A6BD-B300-F65A-23E4-70CAB8C1FE97}"/>
                    </a:ext>
                  </a:extLst>
                </p14:cNvPr>
                <p14:cNvContentPartPr/>
                <p14:nvPr/>
              </p14:nvContentPartPr>
              <p14:xfrm>
                <a:off x="7701647" y="2658685"/>
                <a:ext cx="15120" cy="18720"/>
              </p14:xfrm>
            </p:contentPart>
          </mc:Choice>
          <mc:Fallback>
            <p:pic>
              <p:nvPicPr>
                <p:cNvPr id="124" name="Input penna 123">
                  <a:extLst>
                    <a:ext uri="{FF2B5EF4-FFF2-40B4-BE49-F238E27FC236}">
                      <a16:creationId xmlns:a16="http://schemas.microsoft.com/office/drawing/2014/main" id="{95B1A6BD-B300-F65A-23E4-70CAB8C1FE97}"/>
                    </a:ext>
                  </a:extLst>
                </p:cNvPr>
                <p:cNvPicPr/>
                <p:nvPr/>
              </p:nvPicPr>
              <p:blipFill>
                <a:blip r:embed="rId178"/>
                <a:stretch>
                  <a:fillRect/>
                </a:stretch>
              </p:blipFill>
              <p:spPr>
                <a:xfrm>
                  <a:off x="7640087" y="2597125"/>
                  <a:ext cx="138240" cy="141840"/>
                </a:xfrm>
                <a:prstGeom prst="rect">
                  <a:avLst/>
                </a:prstGeom>
              </p:spPr>
            </p:pic>
          </mc:Fallback>
        </mc:AlternateContent>
        <mc:AlternateContent xmlns:mc="http://schemas.openxmlformats.org/markup-compatibility/2006">
          <mc:Choice xmlns:p14="http://schemas.microsoft.com/office/powerpoint/2010/main" Requires="p14">
            <p:contentPart p14:bwMode="auto" r:id="rId179">
              <p14:nvContentPartPr>
                <p14:cNvPr id="125" name="Input penna 124">
                  <a:extLst>
                    <a:ext uri="{FF2B5EF4-FFF2-40B4-BE49-F238E27FC236}">
                      <a16:creationId xmlns:a16="http://schemas.microsoft.com/office/drawing/2014/main" id="{52AD9E9F-FDCB-0596-E213-D344C3A1B76C}"/>
                    </a:ext>
                  </a:extLst>
                </p14:cNvPr>
                <p14:cNvContentPartPr/>
                <p14:nvPr/>
              </p14:nvContentPartPr>
              <p14:xfrm>
                <a:off x="7160207" y="2737525"/>
                <a:ext cx="896760" cy="572400"/>
              </p14:xfrm>
            </p:contentPart>
          </mc:Choice>
          <mc:Fallback>
            <p:pic>
              <p:nvPicPr>
                <p:cNvPr id="125" name="Input penna 124">
                  <a:extLst>
                    <a:ext uri="{FF2B5EF4-FFF2-40B4-BE49-F238E27FC236}">
                      <a16:creationId xmlns:a16="http://schemas.microsoft.com/office/drawing/2014/main" id="{52AD9E9F-FDCB-0596-E213-D344C3A1B76C}"/>
                    </a:ext>
                  </a:extLst>
                </p:cNvPr>
                <p:cNvPicPr/>
                <p:nvPr/>
              </p:nvPicPr>
              <p:blipFill>
                <a:blip r:embed="rId180"/>
                <a:stretch>
                  <a:fillRect/>
                </a:stretch>
              </p:blipFill>
              <p:spPr>
                <a:xfrm>
                  <a:off x="7098647" y="2675965"/>
                  <a:ext cx="1019880" cy="695520"/>
                </a:xfrm>
                <a:prstGeom prst="rect">
                  <a:avLst/>
                </a:prstGeom>
              </p:spPr>
            </p:pic>
          </mc:Fallback>
        </mc:AlternateContent>
        <mc:AlternateContent xmlns:mc="http://schemas.openxmlformats.org/markup-compatibility/2006">
          <mc:Choice xmlns:p14="http://schemas.microsoft.com/office/powerpoint/2010/main" Requires="p14">
            <p:contentPart p14:bwMode="auto" r:id="rId181">
              <p14:nvContentPartPr>
                <p14:cNvPr id="127" name="Input penna 126">
                  <a:extLst>
                    <a:ext uri="{FF2B5EF4-FFF2-40B4-BE49-F238E27FC236}">
                      <a16:creationId xmlns:a16="http://schemas.microsoft.com/office/drawing/2014/main" id="{503663F1-207A-4E48-CDD7-1C1871C1E218}"/>
                    </a:ext>
                  </a:extLst>
                </p14:cNvPr>
                <p14:cNvContentPartPr/>
                <p14:nvPr/>
              </p14:nvContentPartPr>
              <p14:xfrm>
                <a:off x="7041767" y="2629885"/>
                <a:ext cx="1573920" cy="75960"/>
              </p14:xfrm>
            </p:contentPart>
          </mc:Choice>
          <mc:Fallback>
            <p:pic>
              <p:nvPicPr>
                <p:cNvPr id="127" name="Input penna 126">
                  <a:extLst>
                    <a:ext uri="{FF2B5EF4-FFF2-40B4-BE49-F238E27FC236}">
                      <a16:creationId xmlns:a16="http://schemas.microsoft.com/office/drawing/2014/main" id="{503663F1-207A-4E48-CDD7-1C1871C1E218}"/>
                    </a:ext>
                  </a:extLst>
                </p:cNvPr>
                <p:cNvPicPr/>
                <p:nvPr/>
              </p:nvPicPr>
              <p:blipFill>
                <a:blip r:embed="rId182"/>
                <a:stretch>
                  <a:fillRect/>
                </a:stretch>
              </p:blipFill>
              <p:spPr>
                <a:xfrm>
                  <a:off x="6980207" y="2568032"/>
                  <a:ext cx="1697040" cy="199666"/>
                </a:xfrm>
                <a:prstGeom prst="rect">
                  <a:avLst/>
                </a:prstGeom>
              </p:spPr>
            </p:pic>
          </mc:Fallback>
        </mc:AlternateContent>
        <mc:AlternateContent xmlns:mc="http://schemas.openxmlformats.org/markup-compatibility/2006">
          <mc:Choice xmlns:p14="http://schemas.microsoft.com/office/powerpoint/2010/main" Requires="p14">
            <p:contentPart p14:bwMode="auto" r:id="rId183">
              <p14:nvContentPartPr>
                <p14:cNvPr id="129" name="Input penna 128">
                  <a:extLst>
                    <a:ext uri="{FF2B5EF4-FFF2-40B4-BE49-F238E27FC236}">
                      <a16:creationId xmlns:a16="http://schemas.microsoft.com/office/drawing/2014/main" id="{AEB3BEB1-3564-9A81-28D1-B50D1DF760ED}"/>
                    </a:ext>
                  </a:extLst>
                </p14:cNvPr>
                <p14:cNvContentPartPr/>
                <p14:nvPr/>
              </p14:nvContentPartPr>
              <p14:xfrm>
                <a:off x="7728647" y="2248285"/>
                <a:ext cx="265680" cy="271080"/>
              </p14:xfrm>
            </p:contentPart>
          </mc:Choice>
          <mc:Fallback>
            <p:pic>
              <p:nvPicPr>
                <p:cNvPr id="129" name="Input penna 128">
                  <a:extLst>
                    <a:ext uri="{FF2B5EF4-FFF2-40B4-BE49-F238E27FC236}">
                      <a16:creationId xmlns:a16="http://schemas.microsoft.com/office/drawing/2014/main" id="{AEB3BEB1-3564-9A81-28D1-B50D1DF760ED}"/>
                    </a:ext>
                  </a:extLst>
                </p:cNvPr>
                <p:cNvPicPr/>
                <p:nvPr/>
              </p:nvPicPr>
              <p:blipFill>
                <a:blip r:embed="rId184"/>
                <a:stretch>
                  <a:fillRect/>
                </a:stretch>
              </p:blipFill>
              <p:spPr>
                <a:xfrm>
                  <a:off x="7667087" y="2186725"/>
                  <a:ext cx="388800" cy="394200"/>
                </a:xfrm>
                <a:prstGeom prst="rect">
                  <a:avLst/>
                </a:prstGeom>
              </p:spPr>
            </p:pic>
          </mc:Fallback>
        </mc:AlternateContent>
        <mc:AlternateContent xmlns:mc="http://schemas.openxmlformats.org/markup-compatibility/2006">
          <mc:Choice xmlns:p14="http://schemas.microsoft.com/office/powerpoint/2010/main" Requires="p14">
            <p:contentPart p14:bwMode="auto" r:id="rId185">
              <p14:nvContentPartPr>
                <p14:cNvPr id="131" name="Input penna 130">
                  <a:extLst>
                    <a:ext uri="{FF2B5EF4-FFF2-40B4-BE49-F238E27FC236}">
                      <a16:creationId xmlns:a16="http://schemas.microsoft.com/office/drawing/2014/main" id="{9D5EA3B6-66FA-CF09-0FF5-DE5DFCC383A3}"/>
                    </a:ext>
                  </a:extLst>
                </p14:cNvPr>
                <p14:cNvContentPartPr/>
                <p14:nvPr/>
              </p14:nvContentPartPr>
              <p14:xfrm>
                <a:off x="7993607" y="2083045"/>
                <a:ext cx="360" cy="360"/>
              </p14:xfrm>
            </p:contentPart>
          </mc:Choice>
          <mc:Fallback>
            <p:pic>
              <p:nvPicPr>
                <p:cNvPr id="131" name="Input penna 130">
                  <a:extLst>
                    <a:ext uri="{FF2B5EF4-FFF2-40B4-BE49-F238E27FC236}">
                      <a16:creationId xmlns:a16="http://schemas.microsoft.com/office/drawing/2014/main" id="{9D5EA3B6-66FA-CF09-0FF5-DE5DFCC383A3}"/>
                    </a:ext>
                  </a:extLst>
                </p:cNvPr>
                <p:cNvPicPr/>
                <p:nvPr/>
              </p:nvPicPr>
              <p:blipFill>
                <a:blip r:embed="rId83"/>
                <a:stretch>
                  <a:fillRect/>
                </a:stretch>
              </p:blipFill>
              <p:spPr>
                <a:xfrm>
                  <a:off x="7932047" y="2021485"/>
                  <a:ext cx="1234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186">
              <p14:nvContentPartPr>
                <p14:cNvPr id="132" name="Input penna 131">
                  <a:extLst>
                    <a:ext uri="{FF2B5EF4-FFF2-40B4-BE49-F238E27FC236}">
                      <a16:creationId xmlns:a16="http://schemas.microsoft.com/office/drawing/2014/main" id="{701E84AC-00DF-3BD8-23C3-8F35E7FE9A31}"/>
                    </a:ext>
                  </a:extLst>
                </p14:cNvPr>
                <p14:cNvContentPartPr/>
                <p14:nvPr/>
              </p14:nvContentPartPr>
              <p14:xfrm>
                <a:off x="7735487" y="2082325"/>
                <a:ext cx="258480" cy="292680"/>
              </p14:xfrm>
            </p:contentPart>
          </mc:Choice>
          <mc:Fallback>
            <p:pic>
              <p:nvPicPr>
                <p:cNvPr id="132" name="Input penna 131">
                  <a:extLst>
                    <a:ext uri="{FF2B5EF4-FFF2-40B4-BE49-F238E27FC236}">
                      <a16:creationId xmlns:a16="http://schemas.microsoft.com/office/drawing/2014/main" id="{701E84AC-00DF-3BD8-23C3-8F35E7FE9A31}"/>
                    </a:ext>
                  </a:extLst>
                </p:cNvPr>
                <p:cNvPicPr/>
                <p:nvPr/>
              </p:nvPicPr>
              <p:blipFill>
                <a:blip r:embed="rId187"/>
                <a:stretch>
                  <a:fillRect/>
                </a:stretch>
              </p:blipFill>
              <p:spPr>
                <a:xfrm>
                  <a:off x="7673927" y="2020765"/>
                  <a:ext cx="381600" cy="415800"/>
                </a:xfrm>
                <a:prstGeom prst="rect">
                  <a:avLst/>
                </a:prstGeom>
              </p:spPr>
            </p:pic>
          </mc:Fallback>
        </mc:AlternateContent>
        <mc:AlternateContent xmlns:mc="http://schemas.openxmlformats.org/markup-compatibility/2006">
          <mc:Choice xmlns:p14="http://schemas.microsoft.com/office/powerpoint/2010/main" Requires="p14">
            <p:contentPart p14:bwMode="auto" r:id="rId188">
              <p14:nvContentPartPr>
                <p14:cNvPr id="133" name="Input penna 132">
                  <a:extLst>
                    <a:ext uri="{FF2B5EF4-FFF2-40B4-BE49-F238E27FC236}">
                      <a16:creationId xmlns:a16="http://schemas.microsoft.com/office/drawing/2014/main" id="{0EB95839-6546-2343-39AC-2C7788DA2706}"/>
                    </a:ext>
                  </a:extLst>
                </p14:cNvPr>
                <p14:cNvContentPartPr/>
                <p14:nvPr/>
              </p14:nvContentPartPr>
              <p14:xfrm>
                <a:off x="7871207" y="2215165"/>
                <a:ext cx="271080" cy="267480"/>
              </p14:xfrm>
            </p:contentPart>
          </mc:Choice>
          <mc:Fallback>
            <p:pic>
              <p:nvPicPr>
                <p:cNvPr id="133" name="Input penna 132">
                  <a:extLst>
                    <a:ext uri="{FF2B5EF4-FFF2-40B4-BE49-F238E27FC236}">
                      <a16:creationId xmlns:a16="http://schemas.microsoft.com/office/drawing/2014/main" id="{0EB95839-6546-2343-39AC-2C7788DA2706}"/>
                    </a:ext>
                  </a:extLst>
                </p:cNvPr>
                <p:cNvPicPr/>
                <p:nvPr/>
              </p:nvPicPr>
              <p:blipFill>
                <a:blip r:embed="rId189"/>
                <a:stretch>
                  <a:fillRect/>
                </a:stretch>
              </p:blipFill>
              <p:spPr>
                <a:xfrm>
                  <a:off x="7809647" y="2153688"/>
                  <a:ext cx="394200" cy="390435"/>
                </a:xfrm>
                <a:prstGeom prst="rect">
                  <a:avLst/>
                </a:prstGeom>
              </p:spPr>
            </p:pic>
          </mc:Fallback>
        </mc:AlternateContent>
        <mc:AlternateContent xmlns:mc="http://schemas.openxmlformats.org/markup-compatibility/2006">
          <mc:Choice xmlns:p14="http://schemas.microsoft.com/office/powerpoint/2010/main" Requires="p14">
            <p:contentPart p14:bwMode="auto" r:id="rId190">
              <p14:nvContentPartPr>
                <p14:cNvPr id="134" name="Input penna 133">
                  <a:extLst>
                    <a:ext uri="{FF2B5EF4-FFF2-40B4-BE49-F238E27FC236}">
                      <a16:creationId xmlns:a16="http://schemas.microsoft.com/office/drawing/2014/main" id="{8CE8E5DB-6918-DE05-A374-54FC527A1F03}"/>
                    </a:ext>
                  </a:extLst>
                </p14:cNvPr>
                <p14:cNvContentPartPr/>
                <p14:nvPr/>
              </p14:nvContentPartPr>
              <p14:xfrm>
                <a:off x="7231487" y="2880805"/>
                <a:ext cx="8280" cy="3960"/>
              </p14:xfrm>
            </p:contentPart>
          </mc:Choice>
          <mc:Fallback>
            <p:pic>
              <p:nvPicPr>
                <p:cNvPr id="134" name="Input penna 133">
                  <a:extLst>
                    <a:ext uri="{FF2B5EF4-FFF2-40B4-BE49-F238E27FC236}">
                      <a16:creationId xmlns:a16="http://schemas.microsoft.com/office/drawing/2014/main" id="{8CE8E5DB-6918-DE05-A374-54FC527A1F03}"/>
                    </a:ext>
                  </a:extLst>
                </p:cNvPr>
                <p:cNvPicPr/>
                <p:nvPr/>
              </p:nvPicPr>
              <p:blipFill>
                <a:blip r:embed="rId191"/>
                <a:stretch>
                  <a:fillRect/>
                </a:stretch>
              </p:blipFill>
              <p:spPr>
                <a:xfrm>
                  <a:off x="7169927" y="2813089"/>
                  <a:ext cx="131400" cy="139392"/>
                </a:xfrm>
                <a:prstGeom prst="rect">
                  <a:avLst/>
                </a:prstGeom>
              </p:spPr>
            </p:pic>
          </mc:Fallback>
        </mc:AlternateContent>
        <mc:AlternateContent xmlns:mc="http://schemas.openxmlformats.org/markup-compatibility/2006">
          <mc:Choice xmlns:p14="http://schemas.microsoft.com/office/powerpoint/2010/main" Requires="p14">
            <p:contentPart p14:bwMode="auto" r:id="rId192">
              <p14:nvContentPartPr>
                <p14:cNvPr id="135" name="Input penna 134">
                  <a:extLst>
                    <a:ext uri="{FF2B5EF4-FFF2-40B4-BE49-F238E27FC236}">
                      <a16:creationId xmlns:a16="http://schemas.microsoft.com/office/drawing/2014/main" id="{3A48F207-A565-AD2F-7FB6-2F1B57061147}"/>
                    </a:ext>
                  </a:extLst>
                </p14:cNvPr>
                <p14:cNvContentPartPr/>
                <p14:nvPr/>
              </p14:nvContentPartPr>
              <p14:xfrm>
                <a:off x="7048247" y="2880805"/>
                <a:ext cx="191880" cy="160560"/>
              </p14:xfrm>
            </p:contentPart>
          </mc:Choice>
          <mc:Fallback>
            <p:pic>
              <p:nvPicPr>
                <p:cNvPr id="135" name="Input penna 134">
                  <a:extLst>
                    <a:ext uri="{FF2B5EF4-FFF2-40B4-BE49-F238E27FC236}">
                      <a16:creationId xmlns:a16="http://schemas.microsoft.com/office/drawing/2014/main" id="{3A48F207-A565-AD2F-7FB6-2F1B57061147}"/>
                    </a:ext>
                  </a:extLst>
                </p:cNvPr>
                <p:cNvPicPr/>
                <p:nvPr/>
              </p:nvPicPr>
              <p:blipFill>
                <a:blip r:embed="rId193"/>
                <a:stretch>
                  <a:fillRect/>
                </a:stretch>
              </p:blipFill>
              <p:spPr>
                <a:xfrm>
                  <a:off x="6986687" y="2819245"/>
                  <a:ext cx="315000" cy="283680"/>
                </a:xfrm>
                <a:prstGeom prst="rect">
                  <a:avLst/>
                </a:prstGeom>
              </p:spPr>
            </p:pic>
          </mc:Fallback>
        </mc:AlternateContent>
        <mc:AlternateContent xmlns:mc="http://schemas.openxmlformats.org/markup-compatibility/2006">
          <mc:Choice xmlns:p14="http://schemas.microsoft.com/office/powerpoint/2010/main" Requires="p14">
            <p:contentPart p14:bwMode="auto" r:id="rId194">
              <p14:nvContentPartPr>
                <p14:cNvPr id="136" name="Input penna 135">
                  <a:extLst>
                    <a:ext uri="{FF2B5EF4-FFF2-40B4-BE49-F238E27FC236}">
                      <a16:creationId xmlns:a16="http://schemas.microsoft.com/office/drawing/2014/main" id="{B222A0B7-88D5-7D51-BCE0-B3C1DBA31272}"/>
                    </a:ext>
                  </a:extLst>
                </p14:cNvPr>
                <p14:cNvContentPartPr/>
                <p14:nvPr/>
              </p14:nvContentPartPr>
              <p14:xfrm>
                <a:off x="7491767" y="2846605"/>
                <a:ext cx="200520" cy="111600"/>
              </p14:xfrm>
            </p:contentPart>
          </mc:Choice>
          <mc:Fallback>
            <p:pic>
              <p:nvPicPr>
                <p:cNvPr id="136" name="Input penna 135">
                  <a:extLst>
                    <a:ext uri="{FF2B5EF4-FFF2-40B4-BE49-F238E27FC236}">
                      <a16:creationId xmlns:a16="http://schemas.microsoft.com/office/drawing/2014/main" id="{B222A0B7-88D5-7D51-BCE0-B3C1DBA31272}"/>
                    </a:ext>
                  </a:extLst>
                </p:cNvPr>
                <p:cNvPicPr/>
                <p:nvPr/>
              </p:nvPicPr>
              <p:blipFill>
                <a:blip r:embed="rId195"/>
                <a:stretch>
                  <a:fillRect/>
                </a:stretch>
              </p:blipFill>
              <p:spPr>
                <a:xfrm>
                  <a:off x="7430207" y="2785045"/>
                  <a:ext cx="323640" cy="234720"/>
                </a:xfrm>
                <a:prstGeom prst="rect">
                  <a:avLst/>
                </a:prstGeom>
              </p:spPr>
            </p:pic>
          </mc:Fallback>
        </mc:AlternateContent>
        <mc:AlternateContent xmlns:mc="http://schemas.openxmlformats.org/markup-compatibility/2006">
          <mc:Choice xmlns:p14="http://schemas.microsoft.com/office/powerpoint/2010/main" Requires="p14">
            <p:contentPart p14:bwMode="auto" r:id="rId196">
              <p14:nvContentPartPr>
                <p14:cNvPr id="138" name="Input penna 137">
                  <a:extLst>
                    <a:ext uri="{FF2B5EF4-FFF2-40B4-BE49-F238E27FC236}">
                      <a16:creationId xmlns:a16="http://schemas.microsoft.com/office/drawing/2014/main" id="{E752617D-CB7A-9D76-83FF-96EB0BCED3EE}"/>
                    </a:ext>
                  </a:extLst>
                </p14:cNvPr>
                <p14:cNvContentPartPr/>
                <p14:nvPr/>
              </p14:nvContentPartPr>
              <p14:xfrm>
                <a:off x="2516927" y="1621165"/>
                <a:ext cx="144000" cy="24120"/>
              </p14:xfrm>
            </p:contentPart>
          </mc:Choice>
          <mc:Fallback>
            <p:pic>
              <p:nvPicPr>
                <p:cNvPr id="138" name="Input penna 137">
                  <a:extLst>
                    <a:ext uri="{FF2B5EF4-FFF2-40B4-BE49-F238E27FC236}">
                      <a16:creationId xmlns:a16="http://schemas.microsoft.com/office/drawing/2014/main" id="{E752617D-CB7A-9D76-83FF-96EB0BCED3EE}"/>
                    </a:ext>
                  </a:extLst>
                </p:cNvPr>
                <p:cNvPicPr/>
                <p:nvPr/>
              </p:nvPicPr>
              <p:blipFill>
                <a:blip r:embed="rId197"/>
                <a:stretch>
                  <a:fillRect/>
                </a:stretch>
              </p:blipFill>
              <p:spPr>
                <a:xfrm>
                  <a:off x="2455367" y="1558672"/>
                  <a:ext cx="267120" cy="149105"/>
                </a:xfrm>
                <a:prstGeom prst="rect">
                  <a:avLst/>
                </a:prstGeom>
              </p:spPr>
            </p:pic>
          </mc:Fallback>
        </mc:AlternateContent>
        <mc:AlternateContent xmlns:mc="http://schemas.openxmlformats.org/markup-compatibility/2006">
          <mc:Choice xmlns:p14="http://schemas.microsoft.com/office/powerpoint/2010/main" Requires="p14">
            <p:contentPart p14:bwMode="auto" r:id="rId198">
              <p14:nvContentPartPr>
                <p14:cNvPr id="139" name="Input penna 138">
                  <a:extLst>
                    <a:ext uri="{FF2B5EF4-FFF2-40B4-BE49-F238E27FC236}">
                      <a16:creationId xmlns:a16="http://schemas.microsoft.com/office/drawing/2014/main" id="{B8264961-DFFA-638A-D093-289C2B8BED0C}"/>
                    </a:ext>
                  </a:extLst>
                </p14:cNvPr>
                <p14:cNvContentPartPr/>
                <p14:nvPr/>
              </p14:nvContentPartPr>
              <p14:xfrm>
                <a:off x="6791207" y="2009965"/>
                <a:ext cx="529560" cy="38520"/>
              </p14:xfrm>
            </p:contentPart>
          </mc:Choice>
          <mc:Fallback>
            <p:pic>
              <p:nvPicPr>
                <p:cNvPr id="139" name="Input penna 138">
                  <a:extLst>
                    <a:ext uri="{FF2B5EF4-FFF2-40B4-BE49-F238E27FC236}">
                      <a16:creationId xmlns:a16="http://schemas.microsoft.com/office/drawing/2014/main" id="{B8264961-DFFA-638A-D093-289C2B8BED0C}"/>
                    </a:ext>
                  </a:extLst>
                </p:cNvPr>
                <p:cNvPicPr/>
                <p:nvPr/>
              </p:nvPicPr>
              <p:blipFill>
                <a:blip r:embed="rId199"/>
                <a:stretch>
                  <a:fillRect/>
                </a:stretch>
              </p:blipFill>
              <p:spPr>
                <a:xfrm>
                  <a:off x="6729647" y="1947824"/>
                  <a:ext cx="652680" cy="162802"/>
                </a:xfrm>
                <a:prstGeom prst="rect">
                  <a:avLst/>
                </a:prstGeom>
              </p:spPr>
            </p:pic>
          </mc:Fallback>
        </mc:AlternateContent>
        <mc:AlternateContent xmlns:mc="http://schemas.openxmlformats.org/markup-compatibility/2006">
          <mc:Choice xmlns:p14="http://schemas.microsoft.com/office/powerpoint/2010/main" Requires="p14">
            <p:contentPart p14:bwMode="auto" r:id="rId200">
              <p14:nvContentPartPr>
                <p14:cNvPr id="141" name="Input penna 140">
                  <a:extLst>
                    <a:ext uri="{FF2B5EF4-FFF2-40B4-BE49-F238E27FC236}">
                      <a16:creationId xmlns:a16="http://schemas.microsoft.com/office/drawing/2014/main" id="{0496C6E2-4160-76E2-AD2F-99920AB61F27}"/>
                    </a:ext>
                  </a:extLst>
                </p14:cNvPr>
                <p14:cNvContentPartPr/>
                <p14:nvPr/>
              </p14:nvContentPartPr>
              <p14:xfrm>
                <a:off x="7380167" y="2120845"/>
                <a:ext cx="285480" cy="318240"/>
              </p14:xfrm>
            </p:contentPart>
          </mc:Choice>
          <mc:Fallback>
            <p:pic>
              <p:nvPicPr>
                <p:cNvPr id="141" name="Input penna 140">
                  <a:extLst>
                    <a:ext uri="{FF2B5EF4-FFF2-40B4-BE49-F238E27FC236}">
                      <a16:creationId xmlns:a16="http://schemas.microsoft.com/office/drawing/2014/main" id="{0496C6E2-4160-76E2-AD2F-99920AB61F27}"/>
                    </a:ext>
                  </a:extLst>
                </p:cNvPr>
                <p:cNvPicPr/>
                <p:nvPr/>
              </p:nvPicPr>
              <p:blipFill>
                <a:blip r:embed="rId201"/>
                <a:stretch>
                  <a:fillRect/>
                </a:stretch>
              </p:blipFill>
              <p:spPr>
                <a:xfrm>
                  <a:off x="7318607" y="2059215"/>
                  <a:ext cx="408600" cy="441499"/>
                </a:xfrm>
                <a:prstGeom prst="rect">
                  <a:avLst/>
                </a:prstGeom>
              </p:spPr>
            </p:pic>
          </mc:Fallback>
        </mc:AlternateContent>
        <mc:AlternateContent xmlns:mc="http://schemas.openxmlformats.org/markup-compatibility/2006">
          <mc:Choice xmlns:p14="http://schemas.microsoft.com/office/powerpoint/2010/main" Requires="p14">
            <p:contentPart p14:bwMode="auto" r:id="rId202">
              <p14:nvContentPartPr>
                <p14:cNvPr id="143" name="Input penna 142">
                  <a:extLst>
                    <a:ext uri="{FF2B5EF4-FFF2-40B4-BE49-F238E27FC236}">
                      <a16:creationId xmlns:a16="http://schemas.microsoft.com/office/drawing/2014/main" id="{42A10E7A-41CA-E5A4-6BA5-8A57D72EF081}"/>
                    </a:ext>
                  </a:extLst>
                </p14:cNvPr>
                <p14:cNvContentPartPr/>
                <p14:nvPr/>
              </p14:nvContentPartPr>
              <p14:xfrm>
                <a:off x="6747287" y="2780725"/>
                <a:ext cx="358560" cy="668160"/>
              </p14:xfrm>
            </p:contentPart>
          </mc:Choice>
          <mc:Fallback>
            <p:pic>
              <p:nvPicPr>
                <p:cNvPr id="143" name="Input penna 142">
                  <a:extLst>
                    <a:ext uri="{FF2B5EF4-FFF2-40B4-BE49-F238E27FC236}">
                      <a16:creationId xmlns:a16="http://schemas.microsoft.com/office/drawing/2014/main" id="{42A10E7A-41CA-E5A4-6BA5-8A57D72EF081}"/>
                    </a:ext>
                  </a:extLst>
                </p:cNvPr>
                <p:cNvPicPr/>
                <p:nvPr/>
              </p:nvPicPr>
              <p:blipFill>
                <a:blip r:embed="rId203"/>
                <a:stretch>
                  <a:fillRect/>
                </a:stretch>
              </p:blipFill>
              <p:spPr>
                <a:xfrm>
                  <a:off x="6685665" y="2719132"/>
                  <a:ext cx="481804" cy="791346"/>
                </a:xfrm>
                <a:prstGeom prst="rect">
                  <a:avLst/>
                </a:prstGeom>
              </p:spPr>
            </p:pic>
          </mc:Fallback>
        </mc:AlternateContent>
        <mc:AlternateContent xmlns:mc="http://schemas.openxmlformats.org/markup-compatibility/2006">
          <mc:Choice xmlns:p14="http://schemas.microsoft.com/office/powerpoint/2010/main" Requires="p14">
            <p:contentPart p14:bwMode="auto" r:id="rId204">
              <p14:nvContentPartPr>
                <p14:cNvPr id="145" name="Input penna 144">
                  <a:extLst>
                    <a:ext uri="{FF2B5EF4-FFF2-40B4-BE49-F238E27FC236}">
                      <a16:creationId xmlns:a16="http://schemas.microsoft.com/office/drawing/2014/main" id="{86F508BC-815B-7B9C-2653-A0E01B97D15D}"/>
                    </a:ext>
                  </a:extLst>
                </p14:cNvPr>
                <p14:cNvContentPartPr/>
                <p14:nvPr/>
              </p14:nvContentPartPr>
              <p14:xfrm>
                <a:off x="7249127" y="1972525"/>
                <a:ext cx="396360" cy="226440"/>
              </p14:xfrm>
            </p:contentPart>
          </mc:Choice>
          <mc:Fallback>
            <p:pic>
              <p:nvPicPr>
                <p:cNvPr id="145" name="Input penna 144">
                  <a:extLst>
                    <a:ext uri="{FF2B5EF4-FFF2-40B4-BE49-F238E27FC236}">
                      <a16:creationId xmlns:a16="http://schemas.microsoft.com/office/drawing/2014/main" id="{86F508BC-815B-7B9C-2653-A0E01B97D15D}"/>
                    </a:ext>
                  </a:extLst>
                </p:cNvPr>
                <p:cNvPicPr/>
                <p:nvPr/>
              </p:nvPicPr>
              <p:blipFill>
                <a:blip r:embed="rId205"/>
                <a:stretch>
                  <a:fillRect/>
                </a:stretch>
              </p:blipFill>
              <p:spPr>
                <a:xfrm>
                  <a:off x="7187623" y="1910965"/>
                  <a:ext cx="519368" cy="349560"/>
                </a:xfrm>
                <a:prstGeom prst="rect">
                  <a:avLst/>
                </a:prstGeom>
              </p:spPr>
            </p:pic>
          </mc:Fallback>
        </mc:AlternateContent>
      </p:grpSp>
      <p:grpSp>
        <p:nvGrpSpPr>
          <p:cNvPr id="18441" name="Gruppo 149">
            <a:extLst>
              <a:ext uri="{FF2B5EF4-FFF2-40B4-BE49-F238E27FC236}">
                <a16:creationId xmlns:a16="http://schemas.microsoft.com/office/drawing/2014/main" id="{4ECBFA98-17CD-3EEC-935F-6FF5F14B0E29}"/>
              </a:ext>
            </a:extLst>
          </p:cNvPr>
          <p:cNvGrpSpPr>
            <a:grpSpLocks/>
          </p:cNvGrpSpPr>
          <p:nvPr/>
        </p:nvGrpSpPr>
        <p:grpSpPr bwMode="auto">
          <a:xfrm>
            <a:off x="7485063" y="2125663"/>
            <a:ext cx="403225" cy="309562"/>
            <a:chOff x="7485342" y="2124874"/>
            <a:chExt cx="402840" cy="310680"/>
          </a:xfrm>
        </p:grpSpPr>
        <mc:AlternateContent xmlns:mc="http://schemas.openxmlformats.org/markup-compatibility/2006">
          <mc:Choice xmlns:p14="http://schemas.microsoft.com/office/powerpoint/2010/main" Requires="p14">
            <p:contentPart p14:bwMode="auto" r:id="rId206">
              <p14:nvContentPartPr>
                <p14:cNvPr id="147" name="Input penna 146">
                  <a:extLst>
                    <a:ext uri="{FF2B5EF4-FFF2-40B4-BE49-F238E27FC236}">
                      <a16:creationId xmlns:a16="http://schemas.microsoft.com/office/drawing/2014/main" id="{D0AF79E4-21CF-34DB-BA4B-E1AEF21F136A}"/>
                    </a:ext>
                  </a:extLst>
                </p14:cNvPr>
                <p14:cNvContentPartPr/>
                <p14:nvPr/>
              </p14:nvContentPartPr>
              <p14:xfrm>
                <a:off x="7485342" y="2136754"/>
                <a:ext cx="313560" cy="298800"/>
              </p14:xfrm>
            </p:contentPart>
          </mc:Choice>
          <mc:Fallback>
            <p:pic>
              <p:nvPicPr>
                <p:cNvPr id="147" name="Input penna 146">
                  <a:extLst>
                    <a:ext uri="{FF2B5EF4-FFF2-40B4-BE49-F238E27FC236}">
                      <a16:creationId xmlns:a16="http://schemas.microsoft.com/office/drawing/2014/main" id="{D0AF79E4-21CF-34DB-BA4B-E1AEF21F136A}"/>
                    </a:ext>
                  </a:extLst>
                </p:cNvPr>
                <p:cNvPicPr/>
                <p:nvPr/>
              </p:nvPicPr>
              <p:blipFill>
                <a:blip r:embed="rId207"/>
                <a:stretch>
                  <a:fillRect/>
                </a:stretch>
              </p:blipFill>
              <p:spPr>
                <a:xfrm>
                  <a:off x="7469862" y="2121274"/>
                  <a:ext cx="344160" cy="329400"/>
                </a:xfrm>
                <a:prstGeom prst="rect">
                  <a:avLst/>
                </a:prstGeom>
              </p:spPr>
            </p:pic>
          </mc:Fallback>
        </mc:AlternateContent>
        <mc:AlternateContent xmlns:mc="http://schemas.openxmlformats.org/markup-compatibility/2006">
          <mc:Choice xmlns:p14="http://schemas.microsoft.com/office/powerpoint/2010/main" Requires="p14">
            <p:contentPart p14:bwMode="auto" r:id="rId208">
              <p14:nvContentPartPr>
                <p14:cNvPr id="148" name="Input penna 147">
                  <a:extLst>
                    <a:ext uri="{FF2B5EF4-FFF2-40B4-BE49-F238E27FC236}">
                      <a16:creationId xmlns:a16="http://schemas.microsoft.com/office/drawing/2014/main" id="{81792DC0-0F8F-80C4-B095-1ECC7C6C420E}"/>
                    </a:ext>
                  </a:extLst>
                </p14:cNvPr>
                <p14:cNvContentPartPr/>
                <p14:nvPr/>
              </p14:nvContentPartPr>
              <p14:xfrm>
                <a:off x="7744902" y="2129194"/>
                <a:ext cx="1800" cy="7920"/>
              </p14:xfrm>
            </p:contentPart>
          </mc:Choice>
          <mc:Fallback>
            <p:pic>
              <p:nvPicPr>
                <p:cNvPr id="148" name="Input penna 147">
                  <a:extLst>
                    <a:ext uri="{FF2B5EF4-FFF2-40B4-BE49-F238E27FC236}">
                      <a16:creationId xmlns:a16="http://schemas.microsoft.com/office/drawing/2014/main" id="{81792DC0-0F8F-80C4-B095-1ECC7C6C420E}"/>
                    </a:ext>
                  </a:extLst>
                </p:cNvPr>
                <p:cNvPicPr/>
                <p:nvPr/>
              </p:nvPicPr>
              <p:blipFill>
                <a:blip r:embed="rId209"/>
                <a:stretch>
                  <a:fillRect/>
                </a:stretch>
              </p:blipFill>
              <p:spPr>
                <a:xfrm>
                  <a:off x="7732002" y="2114387"/>
                  <a:ext cx="27300" cy="37190"/>
                </a:xfrm>
                <a:prstGeom prst="rect">
                  <a:avLst/>
                </a:prstGeom>
              </p:spPr>
            </p:pic>
          </mc:Fallback>
        </mc:AlternateContent>
        <mc:AlternateContent xmlns:mc="http://schemas.openxmlformats.org/markup-compatibility/2006">
          <mc:Choice xmlns:p14="http://schemas.microsoft.com/office/powerpoint/2010/main" Requires="p14">
            <p:contentPart p14:bwMode="auto" r:id="rId210">
              <p14:nvContentPartPr>
                <p14:cNvPr id="149" name="Input penna 148">
                  <a:extLst>
                    <a:ext uri="{FF2B5EF4-FFF2-40B4-BE49-F238E27FC236}">
                      <a16:creationId xmlns:a16="http://schemas.microsoft.com/office/drawing/2014/main" id="{D7364347-14DC-EFFE-C4F3-990A649C9DF1}"/>
                    </a:ext>
                  </a:extLst>
                </p14:cNvPr>
                <p14:cNvContentPartPr/>
                <p14:nvPr/>
              </p14:nvContentPartPr>
              <p14:xfrm>
                <a:off x="7695582" y="2124874"/>
                <a:ext cx="192600" cy="223560"/>
              </p14:xfrm>
            </p:contentPart>
          </mc:Choice>
          <mc:Fallback>
            <p:pic>
              <p:nvPicPr>
                <p:cNvPr id="149" name="Input penna 148">
                  <a:extLst>
                    <a:ext uri="{FF2B5EF4-FFF2-40B4-BE49-F238E27FC236}">
                      <a16:creationId xmlns:a16="http://schemas.microsoft.com/office/drawing/2014/main" id="{D7364347-14DC-EFFE-C4F3-990A649C9DF1}"/>
                    </a:ext>
                  </a:extLst>
                </p:cNvPr>
                <p:cNvPicPr/>
                <p:nvPr/>
              </p:nvPicPr>
              <p:blipFill>
                <a:blip r:embed="rId211"/>
                <a:stretch>
                  <a:fillRect/>
                </a:stretch>
              </p:blipFill>
              <p:spPr>
                <a:xfrm>
                  <a:off x="7680102" y="2109394"/>
                  <a:ext cx="223200" cy="2541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12">
            <p14:nvContentPartPr>
              <p14:cNvPr id="151" name="Input penna 150">
                <a:extLst>
                  <a:ext uri="{FF2B5EF4-FFF2-40B4-BE49-F238E27FC236}">
                    <a16:creationId xmlns:a16="http://schemas.microsoft.com/office/drawing/2014/main" id="{D67A2ED5-1F63-EE20-489E-9D71E002FAD3}"/>
                  </a:ext>
                </a:extLst>
              </p14:cNvPr>
              <p14:cNvContentPartPr/>
              <p14:nvPr/>
            </p14:nvContentPartPr>
            <p14:xfrm>
              <a:off x="6905022" y="2841274"/>
              <a:ext cx="274320" cy="236520"/>
            </p14:xfrm>
          </p:contentPart>
        </mc:Choice>
        <mc:Fallback>
          <p:pic>
            <p:nvPicPr>
              <p:cNvPr id="151" name="Input penna 150">
                <a:extLst>
                  <a:ext uri="{FF2B5EF4-FFF2-40B4-BE49-F238E27FC236}">
                    <a16:creationId xmlns:a16="http://schemas.microsoft.com/office/drawing/2014/main" id="{D67A2ED5-1F63-EE20-489E-9D71E002FAD3}"/>
                  </a:ext>
                </a:extLst>
              </p:cNvPr>
              <p:cNvPicPr/>
              <p:nvPr/>
            </p:nvPicPr>
            <p:blipFill>
              <a:blip r:embed="rId213"/>
              <a:stretch>
                <a:fillRect/>
              </a:stretch>
            </p:blipFill>
            <p:spPr>
              <a:xfrm>
                <a:off x="6889542" y="2825794"/>
                <a:ext cx="304920" cy="267120"/>
              </a:xfrm>
              <a:prstGeom prst="rect">
                <a:avLst/>
              </a:prstGeom>
            </p:spPr>
          </p:pic>
        </mc:Fallback>
      </mc:AlternateContent>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2" name="Input penna 1">
                <a:extLst>
                  <a:ext uri="{FF2B5EF4-FFF2-40B4-BE49-F238E27FC236}">
                    <a16:creationId xmlns:a16="http://schemas.microsoft.com/office/drawing/2014/main" id="{BD823A8E-0B64-27DF-A9AD-66C49E5B0F61}"/>
                  </a:ext>
                </a:extLst>
              </p14:cNvPr>
              <p14:cNvContentPartPr/>
              <p14:nvPr/>
            </p14:nvContentPartPr>
            <p14:xfrm>
              <a:off x="1053151" y="1470724"/>
              <a:ext cx="6088320" cy="2664000"/>
            </p14:xfrm>
          </p:contentPart>
        </mc:Choice>
        <mc:Fallback>
          <p:pic>
            <p:nvPicPr>
              <p:cNvPr id="2" name="Input penna 1">
                <a:extLst>
                  <a:ext uri="{FF2B5EF4-FFF2-40B4-BE49-F238E27FC236}">
                    <a16:creationId xmlns:a16="http://schemas.microsoft.com/office/drawing/2014/main" id="{BD823A8E-0B64-27DF-A9AD-66C49E5B0F61}"/>
                  </a:ext>
                </a:extLst>
              </p:cNvPr>
              <p:cNvPicPr/>
              <p:nvPr/>
            </p:nvPicPr>
            <p:blipFill>
              <a:blip r:embed="rId3"/>
              <a:stretch>
                <a:fillRect/>
              </a:stretch>
            </p:blipFill>
            <p:spPr>
              <a:xfrm>
                <a:off x="991591" y="1409164"/>
                <a:ext cx="6211440" cy="2787120"/>
              </a:xfrm>
              <a:prstGeom prst="rect">
                <a:avLst/>
              </a:prstGeom>
            </p:spPr>
          </p:pic>
        </mc:Fallback>
      </mc:AlternateContent>
      <p:grpSp>
        <p:nvGrpSpPr>
          <p:cNvPr id="19458" name="Gruppo 39">
            <a:extLst>
              <a:ext uri="{FF2B5EF4-FFF2-40B4-BE49-F238E27FC236}">
                <a16:creationId xmlns:a16="http://schemas.microsoft.com/office/drawing/2014/main" id="{85781D57-43E1-9506-BA93-5D483A2BCB45}"/>
              </a:ext>
            </a:extLst>
          </p:cNvPr>
          <p:cNvGrpSpPr>
            <a:grpSpLocks/>
          </p:cNvGrpSpPr>
          <p:nvPr/>
        </p:nvGrpSpPr>
        <p:grpSpPr bwMode="auto">
          <a:xfrm>
            <a:off x="820738" y="801688"/>
            <a:ext cx="6597650" cy="4411662"/>
            <a:chOff x="820591" y="801484"/>
            <a:chExt cx="6598440" cy="4411440"/>
          </a:xfrm>
        </p:grpSpPr>
        <mc:AlternateContent xmlns:mc="http://schemas.openxmlformats.org/markup-compatibility/2006">
          <mc:Choice xmlns:p14="http://schemas.microsoft.com/office/powerpoint/2010/main" Requires="p14">
            <p:contentPart p14:bwMode="auto" r:id="rId4">
              <p14:nvContentPartPr>
                <p14:cNvPr id="6" name="Input penna 5">
                  <a:extLst>
                    <a:ext uri="{FF2B5EF4-FFF2-40B4-BE49-F238E27FC236}">
                      <a16:creationId xmlns:a16="http://schemas.microsoft.com/office/drawing/2014/main" id="{2A391B77-8C83-9C4A-BC40-C92C35359F09}"/>
                    </a:ext>
                  </a:extLst>
                </p14:cNvPr>
                <p14:cNvContentPartPr/>
                <p14:nvPr/>
              </p14:nvContentPartPr>
              <p14:xfrm>
                <a:off x="5082271" y="1493764"/>
                <a:ext cx="165240" cy="115560"/>
              </p14:xfrm>
            </p:contentPart>
          </mc:Choice>
          <mc:Fallback>
            <p:pic>
              <p:nvPicPr>
                <p:cNvPr id="6" name="Input penna 5">
                  <a:extLst>
                    <a:ext uri="{FF2B5EF4-FFF2-40B4-BE49-F238E27FC236}">
                      <a16:creationId xmlns:a16="http://schemas.microsoft.com/office/drawing/2014/main" id="{2A391B77-8C83-9C4A-BC40-C92C35359F09}"/>
                    </a:ext>
                  </a:extLst>
                </p:cNvPr>
                <p:cNvPicPr/>
                <p:nvPr/>
              </p:nvPicPr>
              <p:blipFill>
                <a:blip r:embed="rId5"/>
                <a:stretch>
                  <a:fillRect/>
                </a:stretch>
              </p:blipFill>
              <p:spPr>
                <a:xfrm>
                  <a:off x="5020711" y="1432204"/>
                  <a:ext cx="288360" cy="23868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put penna 2">
                  <a:extLst>
                    <a:ext uri="{FF2B5EF4-FFF2-40B4-BE49-F238E27FC236}">
                      <a16:creationId xmlns:a16="http://schemas.microsoft.com/office/drawing/2014/main" id="{BCE17E11-98C5-45F3-845F-A556CD697B9D}"/>
                    </a:ext>
                  </a:extLst>
                </p14:cNvPr>
                <p14:cNvContentPartPr/>
                <p14:nvPr/>
              </p14:nvContentPartPr>
              <p14:xfrm>
                <a:off x="820591" y="2321404"/>
                <a:ext cx="3445560" cy="1335600"/>
              </p14:xfrm>
            </p:contentPart>
          </mc:Choice>
          <mc:Fallback>
            <p:pic>
              <p:nvPicPr>
                <p:cNvPr id="3" name="Input penna 2">
                  <a:extLst>
                    <a:ext uri="{FF2B5EF4-FFF2-40B4-BE49-F238E27FC236}">
                      <a16:creationId xmlns:a16="http://schemas.microsoft.com/office/drawing/2014/main" id="{BCE17E11-98C5-45F3-845F-A556CD697B9D}"/>
                    </a:ext>
                  </a:extLst>
                </p:cNvPr>
                <p:cNvPicPr/>
                <p:nvPr/>
              </p:nvPicPr>
              <p:blipFill>
                <a:blip r:embed="rId7"/>
                <a:stretch>
                  <a:fillRect/>
                </a:stretch>
              </p:blipFill>
              <p:spPr>
                <a:xfrm>
                  <a:off x="759031" y="2259827"/>
                  <a:ext cx="3568680" cy="1458753"/>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4" name="Input penna 3">
                  <a:extLst>
                    <a:ext uri="{FF2B5EF4-FFF2-40B4-BE49-F238E27FC236}">
                      <a16:creationId xmlns:a16="http://schemas.microsoft.com/office/drawing/2014/main" id="{D0B77B2F-BF0F-1178-B112-69C0C6D06FC7}"/>
                    </a:ext>
                  </a:extLst>
                </p14:cNvPr>
                <p14:cNvContentPartPr/>
                <p14:nvPr/>
              </p14:nvContentPartPr>
              <p14:xfrm>
                <a:off x="3279751" y="3627844"/>
                <a:ext cx="4139280" cy="1472760"/>
              </p14:xfrm>
            </p:contentPart>
          </mc:Choice>
          <mc:Fallback>
            <p:pic>
              <p:nvPicPr>
                <p:cNvPr id="4" name="Input penna 3">
                  <a:extLst>
                    <a:ext uri="{FF2B5EF4-FFF2-40B4-BE49-F238E27FC236}">
                      <a16:creationId xmlns:a16="http://schemas.microsoft.com/office/drawing/2014/main" id="{D0B77B2F-BF0F-1178-B112-69C0C6D06FC7}"/>
                    </a:ext>
                  </a:extLst>
                </p:cNvPr>
                <p:cNvPicPr/>
                <p:nvPr/>
              </p:nvPicPr>
              <p:blipFill>
                <a:blip r:embed="rId9"/>
                <a:stretch>
                  <a:fillRect/>
                </a:stretch>
              </p:blipFill>
              <p:spPr>
                <a:xfrm>
                  <a:off x="3218196" y="3566269"/>
                  <a:ext cx="4262389" cy="159591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7" name="Input penna 6">
                  <a:extLst>
                    <a:ext uri="{FF2B5EF4-FFF2-40B4-BE49-F238E27FC236}">
                      <a16:creationId xmlns:a16="http://schemas.microsoft.com/office/drawing/2014/main" id="{0520E197-A138-AD9A-55F9-AB9E803368F6}"/>
                    </a:ext>
                  </a:extLst>
                </p14:cNvPr>
                <p14:cNvContentPartPr/>
                <p14:nvPr/>
              </p14:nvContentPartPr>
              <p14:xfrm>
                <a:off x="3214951" y="4483204"/>
                <a:ext cx="3960" cy="7560"/>
              </p14:xfrm>
            </p:contentPart>
          </mc:Choice>
          <mc:Fallback>
            <p:pic>
              <p:nvPicPr>
                <p:cNvPr id="7" name="Input penna 6">
                  <a:extLst>
                    <a:ext uri="{FF2B5EF4-FFF2-40B4-BE49-F238E27FC236}">
                      <a16:creationId xmlns:a16="http://schemas.microsoft.com/office/drawing/2014/main" id="{0520E197-A138-AD9A-55F9-AB9E803368F6}"/>
                    </a:ext>
                  </a:extLst>
                </p:cNvPr>
                <p:cNvPicPr/>
                <p:nvPr/>
              </p:nvPicPr>
              <p:blipFill>
                <a:blip r:embed="rId11"/>
                <a:stretch>
                  <a:fillRect/>
                </a:stretch>
              </p:blipFill>
              <p:spPr>
                <a:xfrm>
                  <a:off x="3147235" y="4418566"/>
                  <a:ext cx="139392" cy="136836"/>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Input penna 7">
                  <a:extLst>
                    <a:ext uri="{FF2B5EF4-FFF2-40B4-BE49-F238E27FC236}">
                      <a16:creationId xmlns:a16="http://schemas.microsoft.com/office/drawing/2014/main" id="{4BC53A1C-E940-3747-5708-E434C8516A4F}"/>
                    </a:ext>
                  </a:extLst>
                </p14:cNvPr>
                <p14:cNvContentPartPr/>
                <p14:nvPr/>
              </p14:nvContentPartPr>
              <p14:xfrm>
                <a:off x="3185431" y="4483204"/>
                <a:ext cx="165240" cy="223560"/>
              </p14:xfrm>
            </p:contentPart>
          </mc:Choice>
          <mc:Fallback>
            <p:pic>
              <p:nvPicPr>
                <p:cNvPr id="8" name="Input penna 7">
                  <a:extLst>
                    <a:ext uri="{FF2B5EF4-FFF2-40B4-BE49-F238E27FC236}">
                      <a16:creationId xmlns:a16="http://schemas.microsoft.com/office/drawing/2014/main" id="{4BC53A1C-E940-3747-5708-E434C8516A4F}"/>
                    </a:ext>
                  </a:extLst>
                </p:cNvPr>
                <p:cNvPicPr/>
                <p:nvPr/>
              </p:nvPicPr>
              <p:blipFill>
                <a:blip r:embed="rId13"/>
                <a:stretch>
                  <a:fillRect/>
                </a:stretch>
              </p:blipFill>
              <p:spPr>
                <a:xfrm>
                  <a:off x="3123871" y="4421644"/>
                  <a:ext cx="288360" cy="34668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9" name="Input penna 8">
                  <a:extLst>
                    <a:ext uri="{FF2B5EF4-FFF2-40B4-BE49-F238E27FC236}">
                      <a16:creationId xmlns:a16="http://schemas.microsoft.com/office/drawing/2014/main" id="{985A0F9F-A0A3-F72B-6BF6-4748DA17F190}"/>
                    </a:ext>
                  </a:extLst>
                </p14:cNvPr>
                <p14:cNvContentPartPr/>
                <p14:nvPr/>
              </p14:nvContentPartPr>
              <p14:xfrm>
                <a:off x="3299551" y="4566364"/>
                <a:ext cx="107280" cy="163080"/>
              </p14:xfrm>
            </p:contentPart>
          </mc:Choice>
          <mc:Fallback>
            <p:pic>
              <p:nvPicPr>
                <p:cNvPr id="9" name="Input penna 8">
                  <a:extLst>
                    <a:ext uri="{FF2B5EF4-FFF2-40B4-BE49-F238E27FC236}">
                      <a16:creationId xmlns:a16="http://schemas.microsoft.com/office/drawing/2014/main" id="{985A0F9F-A0A3-F72B-6BF6-4748DA17F190}"/>
                    </a:ext>
                  </a:extLst>
                </p:cNvPr>
                <p:cNvPicPr/>
                <p:nvPr/>
              </p:nvPicPr>
              <p:blipFill>
                <a:blip r:embed="rId15"/>
                <a:stretch>
                  <a:fillRect/>
                </a:stretch>
              </p:blipFill>
              <p:spPr>
                <a:xfrm>
                  <a:off x="3237784" y="4504804"/>
                  <a:ext cx="230815" cy="2862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1" name="Input penna 10">
                  <a:extLst>
                    <a:ext uri="{FF2B5EF4-FFF2-40B4-BE49-F238E27FC236}">
                      <a16:creationId xmlns:a16="http://schemas.microsoft.com/office/drawing/2014/main" id="{0A158B7D-6463-CD73-398F-C091E91ED86C}"/>
                    </a:ext>
                  </a:extLst>
                </p14:cNvPr>
                <p14:cNvContentPartPr/>
                <p14:nvPr/>
              </p14:nvContentPartPr>
              <p14:xfrm>
                <a:off x="4050511" y="2417524"/>
                <a:ext cx="546120" cy="673200"/>
              </p14:xfrm>
            </p:contentPart>
          </mc:Choice>
          <mc:Fallback>
            <p:pic>
              <p:nvPicPr>
                <p:cNvPr id="11" name="Input penna 10">
                  <a:extLst>
                    <a:ext uri="{FF2B5EF4-FFF2-40B4-BE49-F238E27FC236}">
                      <a16:creationId xmlns:a16="http://schemas.microsoft.com/office/drawing/2014/main" id="{0A158B7D-6463-CD73-398F-C091E91ED86C}"/>
                    </a:ext>
                  </a:extLst>
                </p:cNvPr>
                <p:cNvPicPr/>
                <p:nvPr/>
              </p:nvPicPr>
              <p:blipFill>
                <a:blip r:embed="rId17"/>
                <a:stretch>
                  <a:fillRect/>
                </a:stretch>
              </p:blipFill>
              <p:spPr>
                <a:xfrm>
                  <a:off x="3988910" y="2355964"/>
                  <a:ext cx="669321" cy="7963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2" name="Input penna 11">
                  <a:extLst>
                    <a:ext uri="{FF2B5EF4-FFF2-40B4-BE49-F238E27FC236}">
                      <a16:creationId xmlns:a16="http://schemas.microsoft.com/office/drawing/2014/main" id="{288E57C6-4A44-78F3-7E6A-7473B759A48F}"/>
                    </a:ext>
                  </a:extLst>
                </p14:cNvPr>
                <p14:cNvContentPartPr/>
                <p14:nvPr/>
              </p14:nvContentPartPr>
              <p14:xfrm>
                <a:off x="3924871" y="2585644"/>
                <a:ext cx="657360" cy="803160"/>
              </p14:xfrm>
            </p:contentPart>
          </mc:Choice>
          <mc:Fallback>
            <p:pic>
              <p:nvPicPr>
                <p:cNvPr id="12" name="Input penna 11">
                  <a:extLst>
                    <a:ext uri="{FF2B5EF4-FFF2-40B4-BE49-F238E27FC236}">
                      <a16:creationId xmlns:a16="http://schemas.microsoft.com/office/drawing/2014/main" id="{288E57C6-4A44-78F3-7E6A-7473B759A48F}"/>
                    </a:ext>
                  </a:extLst>
                </p:cNvPr>
                <p:cNvPicPr/>
                <p:nvPr/>
              </p:nvPicPr>
              <p:blipFill>
                <a:blip r:embed="rId19"/>
                <a:stretch>
                  <a:fillRect/>
                </a:stretch>
              </p:blipFill>
              <p:spPr>
                <a:xfrm>
                  <a:off x="3863311" y="2524056"/>
                  <a:ext cx="780480" cy="926335"/>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3" name="Input penna 12">
                  <a:extLst>
                    <a:ext uri="{FF2B5EF4-FFF2-40B4-BE49-F238E27FC236}">
                      <a16:creationId xmlns:a16="http://schemas.microsoft.com/office/drawing/2014/main" id="{65A7B429-75FF-6F58-180E-D27675D08965}"/>
                    </a:ext>
                  </a:extLst>
                </p14:cNvPr>
                <p14:cNvContentPartPr/>
                <p14:nvPr/>
              </p14:nvContentPartPr>
              <p14:xfrm>
                <a:off x="3759991" y="2929804"/>
                <a:ext cx="395280" cy="536040"/>
              </p14:xfrm>
            </p:contentPart>
          </mc:Choice>
          <mc:Fallback>
            <p:pic>
              <p:nvPicPr>
                <p:cNvPr id="13" name="Input penna 12">
                  <a:extLst>
                    <a:ext uri="{FF2B5EF4-FFF2-40B4-BE49-F238E27FC236}">
                      <a16:creationId xmlns:a16="http://schemas.microsoft.com/office/drawing/2014/main" id="{65A7B429-75FF-6F58-180E-D27675D08965}"/>
                    </a:ext>
                  </a:extLst>
                </p:cNvPr>
                <p:cNvPicPr/>
                <p:nvPr/>
              </p:nvPicPr>
              <p:blipFill>
                <a:blip r:embed="rId21"/>
                <a:stretch>
                  <a:fillRect/>
                </a:stretch>
              </p:blipFill>
              <p:spPr>
                <a:xfrm>
                  <a:off x="3698431" y="2868203"/>
                  <a:ext cx="518400" cy="659243"/>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5" name="Input penna 14">
                  <a:extLst>
                    <a:ext uri="{FF2B5EF4-FFF2-40B4-BE49-F238E27FC236}">
                      <a16:creationId xmlns:a16="http://schemas.microsoft.com/office/drawing/2014/main" id="{5ED01A1A-CCB1-F254-C9D0-281C0E1AE679}"/>
                    </a:ext>
                  </a:extLst>
                </p14:cNvPr>
                <p14:cNvContentPartPr/>
                <p14:nvPr/>
              </p14:nvContentPartPr>
              <p14:xfrm>
                <a:off x="4447951" y="2136724"/>
                <a:ext cx="320760" cy="549000"/>
              </p14:xfrm>
            </p:contentPart>
          </mc:Choice>
          <mc:Fallback>
            <p:pic>
              <p:nvPicPr>
                <p:cNvPr id="15" name="Input penna 14">
                  <a:extLst>
                    <a:ext uri="{FF2B5EF4-FFF2-40B4-BE49-F238E27FC236}">
                      <a16:creationId xmlns:a16="http://schemas.microsoft.com/office/drawing/2014/main" id="{5ED01A1A-CCB1-F254-C9D0-281C0E1AE679}"/>
                    </a:ext>
                  </a:extLst>
                </p:cNvPr>
                <p:cNvPicPr/>
                <p:nvPr/>
              </p:nvPicPr>
              <p:blipFill>
                <a:blip r:embed="rId23"/>
                <a:stretch>
                  <a:fillRect/>
                </a:stretch>
              </p:blipFill>
              <p:spPr>
                <a:xfrm>
                  <a:off x="4386391" y="2075164"/>
                  <a:ext cx="443880" cy="6721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7" name="Input penna 16">
                  <a:extLst>
                    <a:ext uri="{FF2B5EF4-FFF2-40B4-BE49-F238E27FC236}">
                      <a16:creationId xmlns:a16="http://schemas.microsoft.com/office/drawing/2014/main" id="{E01A916A-0FDE-1BEC-5139-C2442837569E}"/>
                    </a:ext>
                  </a:extLst>
                </p14:cNvPr>
                <p14:cNvContentPartPr/>
                <p14:nvPr/>
              </p14:nvContentPartPr>
              <p14:xfrm>
                <a:off x="3648031" y="3351724"/>
                <a:ext cx="285480" cy="348120"/>
              </p14:xfrm>
            </p:contentPart>
          </mc:Choice>
          <mc:Fallback>
            <p:pic>
              <p:nvPicPr>
                <p:cNvPr id="17" name="Input penna 16">
                  <a:extLst>
                    <a:ext uri="{FF2B5EF4-FFF2-40B4-BE49-F238E27FC236}">
                      <a16:creationId xmlns:a16="http://schemas.microsoft.com/office/drawing/2014/main" id="{E01A916A-0FDE-1BEC-5139-C2442837569E}"/>
                    </a:ext>
                  </a:extLst>
                </p:cNvPr>
                <p:cNvPicPr/>
                <p:nvPr/>
              </p:nvPicPr>
              <p:blipFill>
                <a:blip r:embed="rId25"/>
                <a:stretch>
                  <a:fillRect/>
                </a:stretch>
              </p:blipFill>
              <p:spPr>
                <a:xfrm>
                  <a:off x="3586471" y="3290164"/>
                  <a:ext cx="408600" cy="4712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8" name="Input penna 17">
                  <a:extLst>
                    <a:ext uri="{FF2B5EF4-FFF2-40B4-BE49-F238E27FC236}">
                      <a16:creationId xmlns:a16="http://schemas.microsoft.com/office/drawing/2014/main" id="{262BF123-2484-E024-B772-16B8696D0368}"/>
                    </a:ext>
                  </a:extLst>
                </p14:cNvPr>
                <p14:cNvContentPartPr/>
                <p14:nvPr/>
              </p14:nvContentPartPr>
              <p14:xfrm>
                <a:off x="3614911" y="3459364"/>
                <a:ext cx="254520" cy="277200"/>
              </p14:xfrm>
            </p:contentPart>
          </mc:Choice>
          <mc:Fallback>
            <p:pic>
              <p:nvPicPr>
                <p:cNvPr id="18" name="Input penna 17">
                  <a:extLst>
                    <a:ext uri="{FF2B5EF4-FFF2-40B4-BE49-F238E27FC236}">
                      <a16:creationId xmlns:a16="http://schemas.microsoft.com/office/drawing/2014/main" id="{262BF123-2484-E024-B772-16B8696D0368}"/>
                    </a:ext>
                  </a:extLst>
                </p:cNvPr>
                <p:cNvPicPr/>
                <p:nvPr/>
              </p:nvPicPr>
              <p:blipFill>
                <a:blip r:embed="rId27"/>
                <a:stretch>
                  <a:fillRect/>
                </a:stretch>
              </p:blipFill>
              <p:spPr>
                <a:xfrm>
                  <a:off x="3553351" y="3397804"/>
                  <a:ext cx="377640" cy="4003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19" name="Input penna 18">
                  <a:extLst>
                    <a:ext uri="{FF2B5EF4-FFF2-40B4-BE49-F238E27FC236}">
                      <a16:creationId xmlns:a16="http://schemas.microsoft.com/office/drawing/2014/main" id="{00E3F455-9C98-5354-3559-007A8D07DEC5}"/>
                    </a:ext>
                  </a:extLst>
                </p14:cNvPr>
                <p14:cNvContentPartPr/>
                <p14:nvPr/>
              </p14:nvContentPartPr>
              <p14:xfrm>
                <a:off x="5190631" y="1748284"/>
                <a:ext cx="50040" cy="21600"/>
              </p14:xfrm>
            </p:contentPart>
          </mc:Choice>
          <mc:Fallback>
            <p:pic>
              <p:nvPicPr>
                <p:cNvPr id="19" name="Input penna 18">
                  <a:extLst>
                    <a:ext uri="{FF2B5EF4-FFF2-40B4-BE49-F238E27FC236}">
                      <a16:creationId xmlns:a16="http://schemas.microsoft.com/office/drawing/2014/main" id="{00E3F455-9C98-5354-3559-007A8D07DEC5}"/>
                    </a:ext>
                  </a:extLst>
                </p:cNvPr>
                <p:cNvPicPr/>
                <p:nvPr/>
              </p:nvPicPr>
              <p:blipFill>
                <a:blip r:embed="rId29"/>
                <a:stretch>
                  <a:fillRect/>
                </a:stretch>
              </p:blipFill>
              <p:spPr>
                <a:xfrm>
                  <a:off x="5129071" y="1686724"/>
                  <a:ext cx="173160" cy="14472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1" name="Input penna 20">
                  <a:extLst>
                    <a:ext uri="{FF2B5EF4-FFF2-40B4-BE49-F238E27FC236}">
                      <a16:creationId xmlns:a16="http://schemas.microsoft.com/office/drawing/2014/main" id="{1A7AFA26-60E9-165C-A48F-414E37D36D29}"/>
                    </a:ext>
                  </a:extLst>
                </p14:cNvPr>
                <p14:cNvContentPartPr/>
                <p14:nvPr/>
              </p14:nvContentPartPr>
              <p14:xfrm>
                <a:off x="5691751" y="1052044"/>
                <a:ext cx="52920" cy="42480"/>
              </p14:xfrm>
            </p:contentPart>
          </mc:Choice>
          <mc:Fallback>
            <p:pic>
              <p:nvPicPr>
                <p:cNvPr id="21" name="Input penna 20">
                  <a:extLst>
                    <a:ext uri="{FF2B5EF4-FFF2-40B4-BE49-F238E27FC236}">
                      <a16:creationId xmlns:a16="http://schemas.microsoft.com/office/drawing/2014/main" id="{1A7AFA26-60E9-165C-A48F-414E37D36D29}"/>
                    </a:ext>
                  </a:extLst>
                </p:cNvPr>
                <p:cNvPicPr/>
                <p:nvPr/>
              </p:nvPicPr>
              <p:blipFill>
                <a:blip r:embed="rId31"/>
                <a:stretch>
                  <a:fillRect/>
                </a:stretch>
              </p:blipFill>
              <p:spPr>
                <a:xfrm>
                  <a:off x="5630607" y="990484"/>
                  <a:ext cx="175208"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2" name="Input penna 21">
                  <a:extLst>
                    <a:ext uri="{FF2B5EF4-FFF2-40B4-BE49-F238E27FC236}">
                      <a16:creationId xmlns:a16="http://schemas.microsoft.com/office/drawing/2014/main" id="{D5F1AA63-C212-C818-C250-6AB2167EEEC2}"/>
                    </a:ext>
                  </a:extLst>
                </p14:cNvPr>
                <p14:cNvContentPartPr/>
                <p14:nvPr/>
              </p14:nvContentPartPr>
              <p14:xfrm>
                <a:off x="5142751" y="1090564"/>
                <a:ext cx="562680" cy="502200"/>
              </p14:xfrm>
            </p:contentPart>
          </mc:Choice>
          <mc:Fallback>
            <p:pic>
              <p:nvPicPr>
                <p:cNvPr id="22" name="Input penna 21">
                  <a:extLst>
                    <a:ext uri="{FF2B5EF4-FFF2-40B4-BE49-F238E27FC236}">
                      <a16:creationId xmlns:a16="http://schemas.microsoft.com/office/drawing/2014/main" id="{D5F1AA63-C212-C818-C250-6AB2167EEEC2}"/>
                    </a:ext>
                  </a:extLst>
                </p:cNvPr>
                <p:cNvPicPr/>
                <p:nvPr/>
              </p:nvPicPr>
              <p:blipFill>
                <a:blip r:embed="rId33"/>
                <a:stretch>
                  <a:fillRect/>
                </a:stretch>
              </p:blipFill>
              <p:spPr>
                <a:xfrm>
                  <a:off x="5081191" y="1029004"/>
                  <a:ext cx="685800" cy="625320"/>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4" name="Input penna 23">
                  <a:extLst>
                    <a:ext uri="{FF2B5EF4-FFF2-40B4-BE49-F238E27FC236}">
                      <a16:creationId xmlns:a16="http://schemas.microsoft.com/office/drawing/2014/main" id="{DCD546B3-8270-622D-CA42-7B1ADBE0AA68}"/>
                    </a:ext>
                  </a:extLst>
                </p14:cNvPr>
                <p14:cNvContentPartPr/>
                <p14:nvPr/>
              </p14:nvContentPartPr>
              <p14:xfrm>
                <a:off x="4849711" y="1327084"/>
                <a:ext cx="558360" cy="514080"/>
              </p14:xfrm>
            </p:contentPart>
          </mc:Choice>
          <mc:Fallback>
            <p:pic>
              <p:nvPicPr>
                <p:cNvPr id="24" name="Input penna 23">
                  <a:extLst>
                    <a:ext uri="{FF2B5EF4-FFF2-40B4-BE49-F238E27FC236}">
                      <a16:creationId xmlns:a16="http://schemas.microsoft.com/office/drawing/2014/main" id="{DCD546B3-8270-622D-CA42-7B1ADBE0AA68}"/>
                    </a:ext>
                  </a:extLst>
                </p:cNvPr>
                <p:cNvPicPr/>
                <p:nvPr/>
              </p:nvPicPr>
              <p:blipFill>
                <a:blip r:embed="rId35"/>
                <a:stretch>
                  <a:fillRect/>
                </a:stretch>
              </p:blipFill>
              <p:spPr>
                <a:xfrm>
                  <a:off x="4788151" y="1265481"/>
                  <a:ext cx="681480" cy="637286"/>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5" name="Input penna 24">
                  <a:extLst>
                    <a:ext uri="{FF2B5EF4-FFF2-40B4-BE49-F238E27FC236}">
                      <a16:creationId xmlns:a16="http://schemas.microsoft.com/office/drawing/2014/main" id="{7EA9DDA5-20D6-7B85-3639-52E98FE7F9FB}"/>
                    </a:ext>
                  </a:extLst>
                </p14:cNvPr>
                <p14:cNvContentPartPr/>
                <p14:nvPr/>
              </p14:nvContentPartPr>
              <p14:xfrm>
                <a:off x="1858111" y="2086684"/>
                <a:ext cx="2645280" cy="2399760"/>
              </p14:xfrm>
            </p:contentPart>
          </mc:Choice>
          <mc:Fallback>
            <p:pic>
              <p:nvPicPr>
                <p:cNvPr id="25" name="Input penna 24">
                  <a:extLst>
                    <a:ext uri="{FF2B5EF4-FFF2-40B4-BE49-F238E27FC236}">
                      <a16:creationId xmlns:a16="http://schemas.microsoft.com/office/drawing/2014/main" id="{7EA9DDA5-20D6-7B85-3639-52E98FE7F9FB}"/>
                    </a:ext>
                  </a:extLst>
                </p:cNvPr>
                <p:cNvPicPr/>
                <p:nvPr/>
              </p:nvPicPr>
              <p:blipFill>
                <a:blip r:embed="rId37"/>
                <a:stretch>
                  <a:fillRect/>
                </a:stretch>
              </p:blipFill>
              <p:spPr>
                <a:xfrm>
                  <a:off x="1796543" y="2025124"/>
                  <a:ext cx="2768417" cy="25228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7" name="Input penna 26">
                  <a:extLst>
                    <a:ext uri="{FF2B5EF4-FFF2-40B4-BE49-F238E27FC236}">
                      <a16:creationId xmlns:a16="http://schemas.microsoft.com/office/drawing/2014/main" id="{39A608A3-E2B8-B914-E7DD-EDC39750DD87}"/>
                    </a:ext>
                  </a:extLst>
                </p14:cNvPr>
                <p14:cNvContentPartPr/>
                <p14:nvPr/>
              </p14:nvContentPartPr>
              <p14:xfrm>
                <a:off x="1698271" y="801484"/>
                <a:ext cx="3562200" cy="3224160"/>
              </p14:xfrm>
            </p:contentPart>
          </mc:Choice>
          <mc:Fallback>
            <p:pic>
              <p:nvPicPr>
                <p:cNvPr id="27" name="Input penna 26">
                  <a:extLst>
                    <a:ext uri="{FF2B5EF4-FFF2-40B4-BE49-F238E27FC236}">
                      <a16:creationId xmlns:a16="http://schemas.microsoft.com/office/drawing/2014/main" id="{39A608A3-E2B8-B914-E7DD-EDC39750DD87}"/>
                    </a:ext>
                  </a:extLst>
                </p:cNvPr>
                <p:cNvPicPr/>
                <p:nvPr/>
              </p:nvPicPr>
              <p:blipFill>
                <a:blip r:embed="rId39"/>
                <a:stretch>
                  <a:fillRect/>
                </a:stretch>
              </p:blipFill>
              <p:spPr>
                <a:xfrm>
                  <a:off x="1636705" y="739924"/>
                  <a:ext cx="3685332" cy="33472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9" name="Input penna 28">
                  <a:extLst>
                    <a:ext uri="{FF2B5EF4-FFF2-40B4-BE49-F238E27FC236}">
                      <a16:creationId xmlns:a16="http://schemas.microsoft.com/office/drawing/2014/main" id="{A8C6C00C-2C00-2CC9-0067-01ACAD9BE204}"/>
                    </a:ext>
                  </a:extLst>
                </p14:cNvPr>
                <p14:cNvContentPartPr/>
                <p14:nvPr/>
              </p14:nvContentPartPr>
              <p14:xfrm>
                <a:off x="1528711" y="953404"/>
                <a:ext cx="2630520" cy="3019680"/>
              </p14:xfrm>
            </p:contentPart>
          </mc:Choice>
          <mc:Fallback>
            <p:pic>
              <p:nvPicPr>
                <p:cNvPr id="29" name="Input penna 28">
                  <a:extLst>
                    <a:ext uri="{FF2B5EF4-FFF2-40B4-BE49-F238E27FC236}">
                      <a16:creationId xmlns:a16="http://schemas.microsoft.com/office/drawing/2014/main" id="{A8C6C00C-2C00-2CC9-0067-01ACAD9BE204}"/>
                    </a:ext>
                  </a:extLst>
                </p:cNvPr>
                <p:cNvPicPr/>
                <p:nvPr/>
              </p:nvPicPr>
              <p:blipFill>
                <a:blip r:embed="rId41"/>
                <a:stretch>
                  <a:fillRect/>
                </a:stretch>
              </p:blipFill>
              <p:spPr>
                <a:xfrm>
                  <a:off x="1467151" y="891844"/>
                  <a:ext cx="2753640" cy="31428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1" name="Input penna 30">
                  <a:extLst>
                    <a:ext uri="{FF2B5EF4-FFF2-40B4-BE49-F238E27FC236}">
                      <a16:creationId xmlns:a16="http://schemas.microsoft.com/office/drawing/2014/main" id="{02BB81E5-F0EE-BF9C-CF31-63EAA2133A94}"/>
                    </a:ext>
                  </a:extLst>
                </p14:cNvPr>
                <p14:cNvContentPartPr/>
                <p14:nvPr/>
              </p14:nvContentPartPr>
              <p14:xfrm>
                <a:off x="1301551" y="1061764"/>
                <a:ext cx="2031480" cy="2279880"/>
              </p14:xfrm>
            </p:contentPart>
          </mc:Choice>
          <mc:Fallback>
            <p:pic>
              <p:nvPicPr>
                <p:cNvPr id="31" name="Input penna 30">
                  <a:extLst>
                    <a:ext uri="{FF2B5EF4-FFF2-40B4-BE49-F238E27FC236}">
                      <a16:creationId xmlns:a16="http://schemas.microsoft.com/office/drawing/2014/main" id="{02BB81E5-F0EE-BF9C-CF31-63EAA2133A94}"/>
                    </a:ext>
                  </a:extLst>
                </p:cNvPr>
                <p:cNvPicPr/>
                <p:nvPr/>
              </p:nvPicPr>
              <p:blipFill>
                <a:blip r:embed="rId43"/>
                <a:stretch>
                  <a:fillRect/>
                </a:stretch>
              </p:blipFill>
              <p:spPr>
                <a:xfrm>
                  <a:off x="1239991" y="1000204"/>
                  <a:ext cx="2154600" cy="24030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3" name="Input penna 32">
                  <a:extLst>
                    <a:ext uri="{FF2B5EF4-FFF2-40B4-BE49-F238E27FC236}">
                      <a16:creationId xmlns:a16="http://schemas.microsoft.com/office/drawing/2014/main" id="{60FBC128-34DD-F0A4-EAAA-5AB37E71AEC5}"/>
                    </a:ext>
                  </a:extLst>
                </p14:cNvPr>
                <p14:cNvContentPartPr/>
                <p14:nvPr/>
              </p14:nvContentPartPr>
              <p14:xfrm>
                <a:off x="2951071" y="2025124"/>
                <a:ext cx="2918880" cy="2557440"/>
              </p14:xfrm>
            </p:contentPart>
          </mc:Choice>
          <mc:Fallback>
            <p:pic>
              <p:nvPicPr>
                <p:cNvPr id="33" name="Input penna 32">
                  <a:extLst>
                    <a:ext uri="{FF2B5EF4-FFF2-40B4-BE49-F238E27FC236}">
                      <a16:creationId xmlns:a16="http://schemas.microsoft.com/office/drawing/2014/main" id="{60FBC128-34DD-F0A4-EAAA-5AB37E71AEC5}"/>
                    </a:ext>
                  </a:extLst>
                </p:cNvPr>
                <p:cNvPicPr/>
                <p:nvPr/>
              </p:nvPicPr>
              <p:blipFill>
                <a:blip r:embed="rId45"/>
                <a:stretch>
                  <a:fillRect/>
                </a:stretch>
              </p:blipFill>
              <p:spPr>
                <a:xfrm>
                  <a:off x="2889511" y="1963564"/>
                  <a:ext cx="3042000" cy="268056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5" name="Input penna 34">
                  <a:extLst>
                    <a:ext uri="{FF2B5EF4-FFF2-40B4-BE49-F238E27FC236}">
                      <a16:creationId xmlns:a16="http://schemas.microsoft.com/office/drawing/2014/main" id="{5B8A3355-0B4B-30EC-9632-AB66A4E160DC}"/>
                    </a:ext>
                  </a:extLst>
                </p14:cNvPr>
                <p14:cNvContentPartPr/>
                <p14:nvPr/>
              </p14:nvContentPartPr>
              <p14:xfrm>
                <a:off x="3084991" y="2172724"/>
                <a:ext cx="3109320" cy="2633400"/>
              </p14:xfrm>
            </p:contentPart>
          </mc:Choice>
          <mc:Fallback>
            <p:pic>
              <p:nvPicPr>
                <p:cNvPr id="35" name="Input penna 34">
                  <a:extLst>
                    <a:ext uri="{FF2B5EF4-FFF2-40B4-BE49-F238E27FC236}">
                      <a16:creationId xmlns:a16="http://schemas.microsoft.com/office/drawing/2014/main" id="{5B8A3355-0B4B-30EC-9632-AB66A4E160DC}"/>
                    </a:ext>
                  </a:extLst>
                </p:cNvPr>
                <p:cNvPicPr/>
                <p:nvPr/>
              </p:nvPicPr>
              <p:blipFill>
                <a:blip r:embed="rId47"/>
                <a:stretch>
                  <a:fillRect/>
                </a:stretch>
              </p:blipFill>
              <p:spPr>
                <a:xfrm>
                  <a:off x="3023431" y="2111172"/>
                  <a:ext cx="3232440" cy="2756503"/>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7" name="Input penna 36">
                  <a:extLst>
                    <a:ext uri="{FF2B5EF4-FFF2-40B4-BE49-F238E27FC236}">
                      <a16:creationId xmlns:a16="http://schemas.microsoft.com/office/drawing/2014/main" id="{EDF4AB0A-92FD-4BAB-64E7-8D375036186C}"/>
                    </a:ext>
                  </a:extLst>
                </p14:cNvPr>
                <p14:cNvContentPartPr/>
                <p14:nvPr/>
              </p14:nvContentPartPr>
              <p14:xfrm>
                <a:off x="3438871" y="2438044"/>
                <a:ext cx="2991600" cy="2647800"/>
              </p14:xfrm>
            </p:contentPart>
          </mc:Choice>
          <mc:Fallback>
            <p:pic>
              <p:nvPicPr>
                <p:cNvPr id="37" name="Input penna 36">
                  <a:extLst>
                    <a:ext uri="{FF2B5EF4-FFF2-40B4-BE49-F238E27FC236}">
                      <a16:creationId xmlns:a16="http://schemas.microsoft.com/office/drawing/2014/main" id="{EDF4AB0A-92FD-4BAB-64E7-8D375036186C}"/>
                    </a:ext>
                  </a:extLst>
                </p:cNvPr>
                <p:cNvPicPr/>
                <p:nvPr/>
              </p:nvPicPr>
              <p:blipFill>
                <a:blip r:embed="rId49"/>
                <a:stretch>
                  <a:fillRect/>
                </a:stretch>
              </p:blipFill>
              <p:spPr>
                <a:xfrm>
                  <a:off x="3377311" y="2376484"/>
                  <a:ext cx="3114720" cy="27709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9" name="Input penna 38">
                  <a:extLst>
                    <a:ext uri="{FF2B5EF4-FFF2-40B4-BE49-F238E27FC236}">
                      <a16:creationId xmlns:a16="http://schemas.microsoft.com/office/drawing/2014/main" id="{237E78A0-C743-B145-B9AA-63FEEE39DD22}"/>
                    </a:ext>
                  </a:extLst>
                </p14:cNvPr>
                <p14:cNvContentPartPr/>
                <p14:nvPr/>
              </p14:nvContentPartPr>
              <p14:xfrm>
                <a:off x="3781591" y="2575204"/>
                <a:ext cx="3088080" cy="2637720"/>
              </p14:xfrm>
            </p:contentPart>
          </mc:Choice>
          <mc:Fallback>
            <p:pic>
              <p:nvPicPr>
                <p:cNvPr id="39" name="Input penna 38">
                  <a:extLst>
                    <a:ext uri="{FF2B5EF4-FFF2-40B4-BE49-F238E27FC236}">
                      <a16:creationId xmlns:a16="http://schemas.microsoft.com/office/drawing/2014/main" id="{237E78A0-C743-B145-B9AA-63FEEE39DD22}"/>
                    </a:ext>
                  </a:extLst>
                </p:cNvPr>
                <p:cNvPicPr/>
                <p:nvPr/>
              </p:nvPicPr>
              <p:blipFill>
                <a:blip r:embed="rId51"/>
                <a:stretch>
                  <a:fillRect/>
                </a:stretch>
              </p:blipFill>
              <p:spPr>
                <a:xfrm>
                  <a:off x="3720031" y="2513644"/>
                  <a:ext cx="3211200" cy="2760840"/>
                </a:xfrm>
                <a:prstGeom prst="rect">
                  <a:avLst/>
                </a:prstGeom>
              </p:spPr>
            </p:pic>
          </mc:Fallback>
        </mc:AlternateContent>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2">
            <p14:nvContentPartPr>
              <p14:cNvPr id="13" name="Input penna 12">
                <a:extLst>
                  <a:ext uri="{FF2B5EF4-FFF2-40B4-BE49-F238E27FC236}">
                    <a16:creationId xmlns:a16="http://schemas.microsoft.com/office/drawing/2014/main" id="{40A9472D-7BFD-01DF-EB7D-F9B55F1B35C0}"/>
                  </a:ext>
                </a:extLst>
              </p14:cNvPr>
              <p14:cNvContentPartPr/>
              <p14:nvPr/>
            </p14:nvContentPartPr>
            <p14:xfrm>
              <a:off x="4804711" y="872404"/>
              <a:ext cx="1851480" cy="729360"/>
            </p14:xfrm>
          </p:contentPart>
        </mc:Choice>
        <mc:Fallback>
          <p:pic>
            <p:nvPicPr>
              <p:cNvPr id="13" name="Input penna 12">
                <a:extLst>
                  <a:ext uri="{FF2B5EF4-FFF2-40B4-BE49-F238E27FC236}">
                    <a16:creationId xmlns:a16="http://schemas.microsoft.com/office/drawing/2014/main" id="{40A9472D-7BFD-01DF-EB7D-F9B55F1B35C0}"/>
                  </a:ext>
                </a:extLst>
              </p:cNvPr>
              <p:cNvPicPr/>
              <p:nvPr/>
            </p:nvPicPr>
            <p:blipFill>
              <a:blip r:embed="rId3"/>
              <a:stretch>
                <a:fillRect/>
              </a:stretch>
            </p:blipFill>
            <p:spPr>
              <a:xfrm>
                <a:off x="4743151" y="810844"/>
                <a:ext cx="1974600" cy="85248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15" name="Input penna 14">
                <a:extLst>
                  <a:ext uri="{FF2B5EF4-FFF2-40B4-BE49-F238E27FC236}">
                    <a16:creationId xmlns:a16="http://schemas.microsoft.com/office/drawing/2014/main" id="{5161A2B1-0D3A-4671-C9AC-516AFE49F24C}"/>
                  </a:ext>
                </a:extLst>
              </p14:cNvPr>
              <p14:cNvContentPartPr/>
              <p14:nvPr/>
            </p14:nvContentPartPr>
            <p14:xfrm>
              <a:off x="1838311" y="1951684"/>
              <a:ext cx="3870720" cy="2433960"/>
            </p14:xfrm>
          </p:contentPart>
        </mc:Choice>
        <mc:Fallback>
          <p:pic>
            <p:nvPicPr>
              <p:cNvPr id="15" name="Input penna 14">
                <a:extLst>
                  <a:ext uri="{FF2B5EF4-FFF2-40B4-BE49-F238E27FC236}">
                    <a16:creationId xmlns:a16="http://schemas.microsoft.com/office/drawing/2014/main" id="{5161A2B1-0D3A-4671-C9AC-516AFE49F24C}"/>
                  </a:ext>
                </a:extLst>
              </p:cNvPr>
              <p:cNvPicPr/>
              <p:nvPr/>
            </p:nvPicPr>
            <p:blipFill>
              <a:blip r:embed="rId5"/>
              <a:stretch>
                <a:fillRect/>
              </a:stretch>
            </p:blipFill>
            <p:spPr>
              <a:xfrm>
                <a:off x="1776751" y="1890115"/>
                <a:ext cx="3993840" cy="2557098"/>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6" name="Input penna 15">
                <a:extLst>
                  <a:ext uri="{FF2B5EF4-FFF2-40B4-BE49-F238E27FC236}">
                    <a16:creationId xmlns:a16="http://schemas.microsoft.com/office/drawing/2014/main" id="{DD61C58A-6A18-D2D4-67F6-598E5E10FD68}"/>
                  </a:ext>
                </a:extLst>
              </p14:cNvPr>
              <p14:cNvContentPartPr/>
              <p14:nvPr/>
            </p14:nvContentPartPr>
            <p14:xfrm>
              <a:off x="2113711" y="1930084"/>
              <a:ext cx="3955680" cy="2382120"/>
            </p14:xfrm>
          </p:contentPart>
        </mc:Choice>
        <mc:Fallback>
          <p:pic>
            <p:nvPicPr>
              <p:cNvPr id="16" name="Input penna 15">
                <a:extLst>
                  <a:ext uri="{FF2B5EF4-FFF2-40B4-BE49-F238E27FC236}">
                    <a16:creationId xmlns:a16="http://schemas.microsoft.com/office/drawing/2014/main" id="{DD61C58A-6A18-D2D4-67F6-598E5E10FD68}"/>
                  </a:ext>
                </a:extLst>
              </p:cNvPr>
              <p:cNvPicPr/>
              <p:nvPr/>
            </p:nvPicPr>
            <p:blipFill>
              <a:blip r:embed="rId7"/>
              <a:stretch>
                <a:fillRect/>
              </a:stretch>
            </p:blipFill>
            <p:spPr>
              <a:xfrm>
                <a:off x="2052145" y="1868524"/>
                <a:ext cx="4078811" cy="25052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8" name="Input penna 17">
                <a:extLst>
                  <a:ext uri="{FF2B5EF4-FFF2-40B4-BE49-F238E27FC236}">
                    <a16:creationId xmlns:a16="http://schemas.microsoft.com/office/drawing/2014/main" id="{AD61DE03-4E30-E6B6-B8E9-67CA24E81C59}"/>
                  </a:ext>
                </a:extLst>
              </p14:cNvPr>
              <p14:cNvContentPartPr/>
              <p14:nvPr/>
            </p14:nvContentPartPr>
            <p14:xfrm>
              <a:off x="3392071" y="1998124"/>
              <a:ext cx="3993120" cy="2460240"/>
            </p14:xfrm>
          </p:contentPart>
        </mc:Choice>
        <mc:Fallback>
          <p:pic>
            <p:nvPicPr>
              <p:cNvPr id="18" name="Input penna 17">
                <a:extLst>
                  <a:ext uri="{FF2B5EF4-FFF2-40B4-BE49-F238E27FC236}">
                    <a16:creationId xmlns:a16="http://schemas.microsoft.com/office/drawing/2014/main" id="{AD61DE03-4E30-E6B6-B8E9-67CA24E81C59}"/>
                  </a:ext>
                </a:extLst>
              </p:cNvPr>
              <p:cNvPicPr/>
              <p:nvPr/>
            </p:nvPicPr>
            <p:blipFill>
              <a:blip r:embed="rId9"/>
              <a:stretch>
                <a:fillRect/>
              </a:stretch>
            </p:blipFill>
            <p:spPr>
              <a:xfrm>
                <a:off x="3330517" y="1936573"/>
                <a:ext cx="4116229" cy="2583342"/>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20" name="Input penna 19">
                <a:extLst>
                  <a:ext uri="{FF2B5EF4-FFF2-40B4-BE49-F238E27FC236}">
                    <a16:creationId xmlns:a16="http://schemas.microsoft.com/office/drawing/2014/main" id="{373E039E-6909-4D99-3252-F2904028EA0A}"/>
                  </a:ext>
                </a:extLst>
              </p14:cNvPr>
              <p14:cNvContentPartPr/>
              <p14:nvPr/>
            </p14:nvContentPartPr>
            <p14:xfrm>
              <a:off x="3794551" y="1976524"/>
              <a:ext cx="3835440" cy="2521440"/>
            </p14:xfrm>
          </p:contentPart>
        </mc:Choice>
        <mc:Fallback>
          <p:pic>
            <p:nvPicPr>
              <p:cNvPr id="20" name="Input penna 19">
                <a:extLst>
                  <a:ext uri="{FF2B5EF4-FFF2-40B4-BE49-F238E27FC236}">
                    <a16:creationId xmlns:a16="http://schemas.microsoft.com/office/drawing/2014/main" id="{373E039E-6909-4D99-3252-F2904028EA0A}"/>
                  </a:ext>
                </a:extLst>
              </p:cNvPr>
              <p:cNvPicPr/>
              <p:nvPr/>
            </p:nvPicPr>
            <p:blipFill>
              <a:blip r:embed="rId11"/>
              <a:stretch>
                <a:fillRect/>
              </a:stretch>
            </p:blipFill>
            <p:spPr>
              <a:xfrm>
                <a:off x="3732991" y="1914964"/>
                <a:ext cx="3958560" cy="26445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22" name="Input penna 21">
                <a:extLst>
                  <a:ext uri="{FF2B5EF4-FFF2-40B4-BE49-F238E27FC236}">
                    <a16:creationId xmlns:a16="http://schemas.microsoft.com/office/drawing/2014/main" id="{CC586804-403C-9529-DB77-9B1987732767}"/>
                  </a:ext>
                </a:extLst>
              </p14:cNvPr>
              <p14:cNvContentPartPr/>
              <p14:nvPr/>
            </p14:nvContentPartPr>
            <p14:xfrm>
              <a:off x="2123071" y="1605724"/>
              <a:ext cx="23400" cy="16920"/>
            </p14:xfrm>
          </p:contentPart>
        </mc:Choice>
        <mc:Fallback>
          <p:pic>
            <p:nvPicPr>
              <p:cNvPr id="22" name="Input penna 21">
                <a:extLst>
                  <a:ext uri="{FF2B5EF4-FFF2-40B4-BE49-F238E27FC236}">
                    <a16:creationId xmlns:a16="http://schemas.microsoft.com/office/drawing/2014/main" id="{CC586804-403C-9529-DB77-9B1987732767}"/>
                  </a:ext>
                </a:extLst>
              </p:cNvPr>
              <p:cNvPicPr/>
              <p:nvPr/>
            </p:nvPicPr>
            <p:blipFill>
              <a:blip r:embed="rId13"/>
              <a:stretch>
                <a:fillRect/>
              </a:stretch>
            </p:blipFill>
            <p:spPr>
              <a:xfrm>
                <a:off x="2062444" y="1544164"/>
                <a:ext cx="144655" cy="140040"/>
              </a:xfrm>
              <a:prstGeom prst="rect">
                <a:avLst/>
              </a:prstGeom>
            </p:spPr>
          </p:pic>
        </mc:Fallback>
      </mc:AlternateContent>
      <p:grpSp>
        <p:nvGrpSpPr>
          <p:cNvPr id="20487" name="Gruppo 85">
            <a:extLst>
              <a:ext uri="{FF2B5EF4-FFF2-40B4-BE49-F238E27FC236}">
                <a16:creationId xmlns:a16="http://schemas.microsoft.com/office/drawing/2014/main" id="{168009B8-5DDC-E5BF-6CF7-A2FECDC4EDF5}"/>
              </a:ext>
            </a:extLst>
          </p:cNvPr>
          <p:cNvGrpSpPr>
            <a:grpSpLocks/>
          </p:cNvGrpSpPr>
          <p:nvPr/>
        </p:nvGrpSpPr>
        <p:grpSpPr bwMode="auto">
          <a:xfrm>
            <a:off x="1366838" y="587375"/>
            <a:ext cx="5078412" cy="5332413"/>
            <a:chOff x="1367071" y="586924"/>
            <a:chExt cx="5077800" cy="5332680"/>
          </a:xfrm>
        </p:grpSpPr>
        <mc:AlternateContent xmlns:mc="http://schemas.openxmlformats.org/markup-compatibility/2006">
          <mc:Choice xmlns:p14="http://schemas.microsoft.com/office/powerpoint/2010/main" Requires="p14">
            <p:contentPart p14:bwMode="auto" r:id="rId14">
              <p14:nvContentPartPr>
                <p14:cNvPr id="5" name="Input penna 4">
                  <a:extLst>
                    <a:ext uri="{FF2B5EF4-FFF2-40B4-BE49-F238E27FC236}">
                      <a16:creationId xmlns:a16="http://schemas.microsoft.com/office/drawing/2014/main" id="{04FD578F-AFEA-BD62-C7A1-558ACF3772CD}"/>
                    </a:ext>
                  </a:extLst>
                </p14:cNvPr>
                <p14:cNvContentPartPr/>
                <p14:nvPr/>
              </p14:nvContentPartPr>
              <p14:xfrm>
                <a:off x="2113711" y="4915924"/>
                <a:ext cx="1860480" cy="87120"/>
              </p14:xfrm>
            </p:contentPart>
          </mc:Choice>
          <mc:Fallback>
            <p:pic>
              <p:nvPicPr>
                <p:cNvPr id="5" name="Input penna 4">
                  <a:extLst>
                    <a:ext uri="{FF2B5EF4-FFF2-40B4-BE49-F238E27FC236}">
                      <a16:creationId xmlns:a16="http://schemas.microsoft.com/office/drawing/2014/main" id="{04FD578F-AFEA-BD62-C7A1-558ACF3772CD}"/>
                    </a:ext>
                  </a:extLst>
                </p:cNvPr>
                <p:cNvPicPr/>
                <p:nvPr/>
              </p:nvPicPr>
              <p:blipFill>
                <a:blip r:embed="rId15"/>
                <a:stretch>
                  <a:fillRect/>
                </a:stretch>
              </p:blipFill>
              <p:spPr>
                <a:xfrm>
                  <a:off x="2052151" y="4854364"/>
                  <a:ext cx="1983600" cy="21024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6" name="Input penna 5">
                  <a:extLst>
                    <a:ext uri="{FF2B5EF4-FFF2-40B4-BE49-F238E27FC236}">
                      <a16:creationId xmlns:a16="http://schemas.microsoft.com/office/drawing/2014/main" id="{A0140BDC-5533-D64B-7AE6-64E973A6B1B1}"/>
                    </a:ext>
                  </a:extLst>
                </p14:cNvPr>
                <p14:cNvContentPartPr/>
                <p14:nvPr/>
              </p14:nvContentPartPr>
              <p14:xfrm>
                <a:off x="2133511" y="4933924"/>
                <a:ext cx="744120" cy="299520"/>
              </p14:xfrm>
            </p:contentPart>
          </mc:Choice>
          <mc:Fallback>
            <p:pic>
              <p:nvPicPr>
                <p:cNvPr id="6" name="Input penna 5">
                  <a:extLst>
                    <a:ext uri="{FF2B5EF4-FFF2-40B4-BE49-F238E27FC236}">
                      <a16:creationId xmlns:a16="http://schemas.microsoft.com/office/drawing/2014/main" id="{A0140BDC-5533-D64B-7AE6-64E973A6B1B1}"/>
                    </a:ext>
                  </a:extLst>
                </p:cNvPr>
                <p:cNvPicPr/>
                <p:nvPr/>
              </p:nvPicPr>
              <p:blipFill>
                <a:blip r:embed="rId17"/>
                <a:stretch>
                  <a:fillRect/>
                </a:stretch>
              </p:blipFill>
              <p:spPr>
                <a:xfrm>
                  <a:off x="2071981" y="4872364"/>
                  <a:ext cx="867180" cy="42264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31" name="Input penna 30">
                  <a:extLst>
                    <a:ext uri="{FF2B5EF4-FFF2-40B4-BE49-F238E27FC236}">
                      <a16:creationId xmlns:a16="http://schemas.microsoft.com/office/drawing/2014/main" id="{8553856F-3DA6-F6F8-636C-A3984E8DFF71}"/>
                    </a:ext>
                  </a:extLst>
                </p14:cNvPr>
                <p14:cNvContentPartPr/>
                <p14:nvPr/>
              </p14:nvContentPartPr>
              <p14:xfrm>
                <a:off x="3599071" y="4524244"/>
                <a:ext cx="435960" cy="414720"/>
              </p14:xfrm>
            </p:contentPart>
          </mc:Choice>
          <mc:Fallback>
            <p:pic>
              <p:nvPicPr>
                <p:cNvPr id="31" name="Input penna 30">
                  <a:extLst>
                    <a:ext uri="{FF2B5EF4-FFF2-40B4-BE49-F238E27FC236}">
                      <a16:creationId xmlns:a16="http://schemas.microsoft.com/office/drawing/2014/main" id="{8553856F-3DA6-F6F8-636C-A3984E8DFF71}"/>
                    </a:ext>
                  </a:extLst>
                </p:cNvPr>
                <p:cNvPicPr/>
                <p:nvPr/>
              </p:nvPicPr>
              <p:blipFill>
                <a:blip r:embed="rId19"/>
                <a:stretch>
                  <a:fillRect/>
                </a:stretch>
              </p:blipFill>
              <p:spPr>
                <a:xfrm>
                  <a:off x="3537511" y="4462684"/>
                  <a:ext cx="559080" cy="5378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32" name="Input penna 31">
                  <a:extLst>
                    <a:ext uri="{FF2B5EF4-FFF2-40B4-BE49-F238E27FC236}">
                      <a16:creationId xmlns:a16="http://schemas.microsoft.com/office/drawing/2014/main" id="{4B56F087-ADBD-16AF-104D-1DE307305668}"/>
                    </a:ext>
                  </a:extLst>
                </p14:cNvPr>
                <p14:cNvContentPartPr/>
                <p14:nvPr/>
              </p14:nvContentPartPr>
              <p14:xfrm>
                <a:off x="3577831" y="4411924"/>
                <a:ext cx="273600" cy="315360"/>
              </p14:xfrm>
            </p:contentPart>
          </mc:Choice>
          <mc:Fallback>
            <p:pic>
              <p:nvPicPr>
                <p:cNvPr id="32" name="Input penna 31">
                  <a:extLst>
                    <a:ext uri="{FF2B5EF4-FFF2-40B4-BE49-F238E27FC236}">
                      <a16:creationId xmlns:a16="http://schemas.microsoft.com/office/drawing/2014/main" id="{4B56F087-ADBD-16AF-104D-1DE307305668}"/>
                    </a:ext>
                  </a:extLst>
                </p:cNvPr>
                <p:cNvPicPr/>
                <p:nvPr/>
              </p:nvPicPr>
              <p:blipFill>
                <a:blip r:embed="rId21"/>
                <a:stretch>
                  <a:fillRect/>
                </a:stretch>
              </p:blipFill>
              <p:spPr>
                <a:xfrm>
                  <a:off x="3516352" y="4350364"/>
                  <a:ext cx="396558" cy="43848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38" name="Input penna 37">
                  <a:extLst>
                    <a:ext uri="{FF2B5EF4-FFF2-40B4-BE49-F238E27FC236}">
                      <a16:creationId xmlns:a16="http://schemas.microsoft.com/office/drawing/2014/main" id="{AB8A30D9-6647-A37A-8AD2-1C22F9FF55E4}"/>
                    </a:ext>
                  </a:extLst>
                </p14:cNvPr>
                <p14:cNvContentPartPr/>
                <p14:nvPr/>
              </p14:nvContentPartPr>
              <p14:xfrm>
                <a:off x="3486751" y="4896124"/>
                <a:ext cx="623520" cy="457200"/>
              </p14:xfrm>
            </p:contentPart>
          </mc:Choice>
          <mc:Fallback>
            <p:pic>
              <p:nvPicPr>
                <p:cNvPr id="38" name="Input penna 37">
                  <a:extLst>
                    <a:ext uri="{FF2B5EF4-FFF2-40B4-BE49-F238E27FC236}">
                      <a16:creationId xmlns:a16="http://schemas.microsoft.com/office/drawing/2014/main" id="{AB8A30D9-6647-A37A-8AD2-1C22F9FF55E4}"/>
                    </a:ext>
                  </a:extLst>
                </p:cNvPr>
                <p:cNvPicPr/>
                <p:nvPr/>
              </p:nvPicPr>
              <p:blipFill>
                <a:blip r:embed="rId23"/>
                <a:stretch>
                  <a:fillRect/>
                </a:stretch>
              </p:blipFill>
              <p:spPr>
                <a:xfrm>
                  <a:off x="3425191" y="4834564"/>
                  <a:ext cx="746640" cy="58032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39" name="Input penna 38">
                  <a:extLst>
                    <a:ext uri="{FF2B5EF4-FFF2-40B4-BE49-F238E27FC236}">
                      <a16:creationId xmlns:a16="http://schemas.microsoft.com/office/drawing/2014/main" id="{DE1709CC-4B4F-ED95-643A-D6455D53D731}"/>
                    </a:ext>
                  </a:extLst>
                </p14:cNvPr>
                <p14:cNvContentPartPr/>
                <p14:nvPr/>
              </p14:nvContentPartPr>
              <p14:xfrm>
                <a:off x="3474871" y="5099884"/>
                <a:ext cx="401400" cy="241920"/>
              </p14:xfrm>
            </p:contentPart>
          </mc:Choice>
          <mc:Fallback>
            <p:pic>
              <p:nvPicPr>
                <p:cNvPr id="39" name="Input penna 38">
                  <a:extLst>
                    <a:ext uri="{FF2B5EF4-FFF2-40B4-BE49-F238E27FC236}">
                      <a16:creationId xmlns:a16="http://schemas.microsoft.com/office/drawing/2014/main" id="{DE1709CC-4B4F-ED95-643A-D6455D53D731}"/>
                    </a:ext>
                  </a:extLst>
                </p:cNvPr>
                <p:cNvPicPr/>
                <p:nvPr/>
              </p:nvPicPr>
              <p:blipFill>
                <a:blip r:embed="rId25"/>
                <a:stretch>
                  <a:fillRect/>
                </a:stretch>
              </p:blipFill>
              <p:spPr>
                <a:xfrm>
                  <a:off x="3413311" y="5038324"/>
                  <a:ext cx="524520" cy="36504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40" name="Input penna 39">
                  <a:extLst>
                    <a:ext uri="{FF2B5EF4-FFF2-40B4-BE49-F238E27FC236}">
                      <a16:creationId xmlns:a16="http://schemas.microsoft.com/office/drawing/2014/main" id="{E27EA210-9A05-5AA0-00D0-33BDF6FD09D1}"/>
                    </a:ext>
                  </a:extLst>
                </p14:cNvPr>
                <p14:cNvContentPartPr/>
                <p14:nvPr/>
              </p14:nvContentPartPr>
              <p14:xfrm>
                <a:off x="3447151" y="5191324"/>
                <a:ext cx="262080" cy="276120"/>
              </p14:xfrm>
            </p:contentPart>
          </mc:Choice>
          <mc:Fallback>
            <p:pic>
              <p:nvPicPr>
                <p:cNvPr id="40" name="Input penna 39">
                  <a:extLst>
                    <a:ext uri="{FF2B5EF4-FFF2-40B4-BE49-F238E27FC236}">
                      <a16:creationId xmlns:a16="http://schemas.microsoft.com/office/drawing/2014/main" id="{E27EA210-9A05-5AA0-00D0-33BDF6FD09D1}"/>
                    </a:ext>
                  </a:extLst>
                </p:cNvPr>
                <p:cNvPicPr/>
                <p:nvPr/>
              </p:nvPicPr>
              <p:blipFill>
                <a:blip r:embed="rId27"/>
                <a:stretch>
                  <a:fillRect/>
                </a:stretch>
              </p:blipFill>
              <p:spPr>
                <a:xfrm>
                  <a:off x="3385591" y="5129764"/>
                  <a:ext cx="385200" cy="39924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41" name="Input penna 40">
                  <a:extLst>
                    <a:ext uri="{FF2B5EF4-FFF2-40B4-BE49-F238E27FC236}">
                      <a16:creationId xmlns:a16="http://schemas.microsoft.com/office/drawing/2014/main" id="{C4B993CB-10F9-0E38-DAC0-5A359D9139A4}"/>
                    </a:ext>
                  </a:extLst>
                </p14:cNvPr>
                <p14:cNvContentPartPr/>
                <p14:nvPr/>
              </p14:nvContentPartPr>
              <p14:xfrm>
                <a:off x="3839551" y="5328844"/>
                <a:ext cx="355680" cy="448200"/>
              </p14:xfrm>
            </p:contentPart>
          </mc:Choice>
          <mc:Fallback>
            <p:pic>
              <p:nvPicPr>
                <p:cNvPr id="41" name="Input penna 40">
                  <a:extLst>
                    <a:ext uri="{FF2B5EF4-FFF2-40B4-BE49-F238E27FC236}">
                      <a16:creationId xmlns:a16="http://schemas.microsoft.com/office/drawing/2014/main" id="{C4B993CB-10F9-0E38-DAC0-5A359D9139A4}"/>
                    </a:ext>
                  </a:extLst>
                </p:cNvPr>
                <p:cNvPicPr/>
                <p:nvPr/>
              </p:nvPicPr>
              <p:blipFill>
                <a:blip r:embed="rId29"/>
                <a:stretch>
                  <a:fillRect/>
                </a:stretch>
              </p:blipFill>
              <p:spPr>
                <a:xfrm>
                  <a:off x="3777991" y="5267235"/>
                  <a:ext cx="478800" cy="571419"/>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43" name="Input penna 42">
                  <a:extLst>
                    <a:ext uri="{FF2B5EF4-FFF2-40B4-BE49-F238E27FC236}">
                      <a16:creationId xmlns:a16="http://schemas.microsoft.com/office/drawing/2014/main" id="{B060E082-1D43-7D7C-9A2A-0031C600934A}"/>
                    </a:ext>
                  </a:extLst>
                </p14:cNvPr>
                <p14:cNvContentPartPr/>
                <p14:nvPr/>
              </p14:nvContentPartPr>
              <p14:xfrm>
                <a:off x="4248511" y="5614684"/>
                <a:ext cx="190800" cy="304920"/>
              </p14:xfrm>
            </p:contentPart>
          </mc:Choice>
          <mc:Fallback>
            <p:pic>
              <p:nvPicPr>
                <p:cNvPr id="43" name="Input penna 42">
                  <a:extLst>
                    <a:ext uri="{FF2B5EF4-FFF2-40B4-BE49-F238E27FC236}">
                      <a16:creationId xmlns:a16="http://schemas.microsoft.com/office/drawing/2014/main" id="{B060E082-1D43-7D7C-9A2A-0031C600934A}"/>
                    </a:ext>
                  </a:extLst>
                </p:cNvPr>
                <p:cNvPicPr/>
                <p:nvPr/>
              </p:nvPicPr>
              <p:blipFill>
                <a:blip r:embed="rId31"/>
                <a:stretch>
                  <a:fillRect/>
                </a:stretch>
              </p:blipFill>
              <p:spPr>
                <a:xfrm>
                  <a:off x="4186951" y="5553051"/>
                  <a:ext cx="313920" cy="428186"/>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45" name="Input penna 44">
                  <a:extLst>
                    <a:ext uri="{FF2B5EF4-FFF2-40B4-BE49-F238E27FC236}">
                      <a16:creationId xmlns:a16="http://schemas.microsoft.com/office/drawing/2014/main" id="{9B900DD8-1778-36CD-550D-16D3D38C57E5}"/>
                    </a:ext>
                  </a:extLst>
                </p14:cNvPr>
                <p14:cNvContentPartPr/>
                <p14:nvPr/>
              </p14:nvContentPartPr>
              <p14:xfrm>
                <a:off x="2772871" y="3872644"/>
                <a:ext cx="308880" cy="437760"/>
              </p14:xfrm>
            </p:contentPart>
          </mc:Choice>
          <mc:Fallback>
            <p:pic>
              <p:nvPicPr>
                <p:cNvPr id="45" name="Input penna 44">
                  <a:extLst>
                    <a:ext uri="{FF2B5EF4-FFF2-40B4-BE49-F238E27FC236}">
                      <a16:creationId xmlns:a16="http://schemas.microsoft.com/office/drawing/2014/main" id="{9B900DD8-1778-36CD-550D-16D3D38C57E5}"/>
                    </a:ext>
                  </a:extLst>
                </p:cNvPr>
                <p:cNvPicPr/>
                <p:nvPr/>
              </p:nvPicPr>
              <p:blipFill>
                <a:blip r:embed="rId33"/>
                <a:stretch>
                  <a:fillRect/>
                </a:stretch>
              </p:blipFill>
              <p:spPr>
                <a:xfrm>
                  <a:off x="2711311" y="3811033"/>
                  <a:ext cx="432000" cy="560981"/>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46" name="Input penna 45">
                  <a:extLst>
                    <a:ext uri="{FF2B5EF4-FFF2-40B4-BE49-F238E27FC236}">
                      <a16:creationId xmlns:a16="http://schemas.microsoft.com/office/drawing/2014/main" id="{08FBB8C3-7F1C-7286-0E71-BBA36CBD72D3}"/>
                    </a:ext>
                  </a:extLst>
                </p14:cNvPr>
                <p14:cNvContentPartPr/>
                <p14:nvPr/>
              </p14:nvContentPartPr>
              <p14:xfrm>
                <a:off x="3098311" y="4266844"/>
                <a:ext cx="65880" cy="174960"/>
              </p14:xfrm>
            </p:contentPart>
          </mc:Choice>
          <mc:Fallback>
            <p:pic>
              <p:nvPicPr>
                <p:cNvPr id="46" name="Input penna 45">
                  <a:extLst>
                    <a:ext uri="{FF2B5EF4-FFF2-40B4-BE49-F238E27FC236}">
                      <a16:creationId xmlns:a16="http://schemas.microsoft.com/office/drawing/2014/main" id="{08FBB8C3-7F1C-7286-0E71-BBA36CBD72D3}"/>
                    </a:ext>
                  </a:extLst>
                </p:cNvPr>
                <p:cNvPicPr/>
                <p:nvPr/>
              </p:nvPicPr>
              <p:blipFill>
                <a:blip r:embed="rId35"/>
                <a:stretch>
                  <a:fillRect/>
                </a:stretch>
              </p:blipFill>
              <p:spPr>
                <a:xfrm>
                  <a:off x="3036413" y="4205284"/>
                  <a:ext cx="189676" cy="298080"/>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 name="Input penna 1">
                  <a:extLst>
                    <a:ext uri="{FF2B5EF4-FFF2-40B4-BE49-F238E27FC236}">
                      <a16:creationId xmlns:a16="http://schemas.microsoft.com/office/drawing/2014/main" id="{A41F701C-A0AE-801B-5E44-354819B2B1A4}"/>
                    </a:ext>
                  </a:extLst>
                </p14:cNvPr>
                <p14:cNvContentPartPr/>
                <p14:nvPr/>
              </p14:nvContentPartPr>
              <p14:xfrm>
                <a:off x="2128831" y="1508884"/>
                <a:ext cx="1897200" cy="121320"/>
              </p14:xfrm>
            </p:contentPart>
          </mc:Choice>
          <mc:Fallback>
            <p:pic>
              <p:nvPicPr>
                <p:cNvPr id="2" name="Input penna 1">
                  <a:extLst>
                    <a:ext uri="{FF2B5EF4-FFF2-40B4-BE49-F238E27FC236}">
                      <a16:creationId xmlns:a16="http://schemas.microsoft.com/office/drawing/2014/main" id="{A41F701C-A0AE-801B-5E44-354819B2B1A4}"/>
                    </a:ext>
                  </a:extLst>
                </p:cNvPr>
                <p:cNvPicPr/>
                <p:nvPr/>
              </p:nvPicPr>
              <p:blipFill>
                <a:blip r:embed="rId37"/>
                <a:stretch>
                  <a:fillRect/>
                </a:stretch>
              </p:blipFill>
              <p:spPr>
                <a:xfrm>
                  <a:off x="2067271" y="1447324"/>
                  <a:ext cx="2020320" cy="24444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3" name="Input penna 2">
                  <a:extLst>
                    <a:ext uri="{FF2B5EF4-FFF2-40B4-BE49-F238E27FC236}">
                      <a16:creationId xmlns:a16="http://schemas.microsoft.com/office/drawing/2014/main" id="{54347151-6CBA-0E60-7618-93016DE782C2}"/>
                    </a:ext>
                  </a:extLst>
                </p14:cNvPr>
                <p14:cNvContentPartPr/>
                <p14:nvPr/>
              </p14:nvContentPartPr>
              <p14:xfrm>
                <a:off x="3643351" y="1304404"/>
                <a:ext cx="384480" cy="300240"/>
              </p14:xfrm>
            </p:contentPart>
          </mc:Choice>
          <mc:Fallback>
            <p:pic>
              <p:nvPicPr>
                <p:cNvPr id="3" name="Input penna 2">
                  <a:extLst>
                    <a:ext uri="{FF2B5EF4-FFF2-40B4-BE49-F238E27FC236}">
                      <a16:creationId xmlns:a16="http://schemas.microsoft.com/office/drawing/2014/main" id="{54347151-6CBA-0E60-7618-93016DE782C2}"/>
                    </a:ext>
                  </a:extLst>
                </p:cNvPr>
                <p:cNvPicPr/>
                <p:nvPr/>
              </p:nvPicPr>
              <p:blipFill>
                <a:blip r:embed="rId39"/>
                <a:stretch>
                  <a:fillRect/>
                </a:stretch>
              </p:blipFill>
              <p:spPr>
                <a:xfrm>
                  <a:off x="3581791" y="1242844"/>
                  <a:ext cx="507600" cy="42336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8" name="Input penna 7">
                  <a:extLst>
                    <a:ext uri="{FF2B5EF4-FFF2-40B4-BE49-F238E27FC236}">
                      <a16:creationId xmlns:a16="http://schemas.microsoft.com/office/drawing/2014/main" id="{29794F21-79EA-F3DD-4E2B-20D5DF0B3690}"/>
                    </a:ext>
                  </a:extLst>
                </p14:cNvPr>
                <p14:cNvContentPartPr/>
                <p14:nvPr/>
              </p14:nvContentPartPr>
              <p14:xfrm>
                <a:off x="2200831" y="586924"/>
                <a:ext cx="228960" cy="598680"/>
              </p14:xfrm>
            </p:contentPart>
          </mc:Choice>
          <mc:Fallback>
            <p:pic>
              <p:nvPicPr>
                <p:cNvPr id="8" name="Input penna 7">
                  <a:extLst>
                    <a:ext uri="{FF2B5EF4-FFF2-40B4-BE49-F238E27FC236}">
                      <a16:creationId xmlns:a16="http://schemas.microsoft.com/office/drawing/2014/main" id="{29794F21-79EA-F3DD-4E2B-20D5DF0B3690}"/>
                    </a:ext>
                  </a:extLst>
                </p:cNvPr>
                <p:cNvPicPr/>
                <p:nvPr/>
              </p:nvPicPr>
              <p:blipFill>
                <a:blip r:embed="rId41"/>
                <a:stretch>
                  <a:fillRect/>
                </a:stretch>
              </p:blipFill>
              <p:spPr>
                <a:xfrm>
                  <a:off x="2139174" y="525364"/>
                  <a:ext cx="352274" cy="72180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9" name="Input penna 8">
                  <a:extLst>
                    <a:ext uri="{FF2B5EF4-FFF2-40B4-BE49-F238E27FC236}">
                      <a16:creationId xmlns:a16="http://schemas.microsoft.com/office/drawing/2014/main" id="{7990F938-EA64-F6BE-9FDC-C0F38597EAC5}"/>
                    </a:ext>
                  </a:extLst>
                </p14:cNvPr>
                <p14:cNvContentPartPr/>
                <p14:nvPr/>
              </p14:nvContentPartPr>
              <p14:xfrm>
                <a:off x="2211991" y="773404"/>
                <a:ext cx="438840" cy="32760"/>
              </p14:xfrm>
            </p:contentPart>
          </mc:Choice>
          <mc:Fallback>
            <p:pic>
              <p:nvPicPr>
                <p:cNvPr id="9" name="Input penna 8">
                  <a:extLst>
                    <a:ext uri="{FF2B5EF4-FFF2-40B4-BE49-F238E27FC236}">
                      <a16:creationId xmlns:a16="http://schemas.microsoft.com/office/drawing/2014/main" id="{7990F938-EA64-F6BE-9FDC-C0F38597EAC5}"/>
                    </a:ext>
                  </a:extLst>
                </p:cNvPr>
                <p:cNvPicPr/>
                <p:nvPr/>
              </p:nvPicPr>
              <p:blipFill>
                <a:blip r:embed="rId43"/>
                <a:stretch>
                  <a:fillRect/>
                </a:stretch>
              </p:blipFill>
              <p:spPr>
                <a:xfrm>
                  <a:off x="2150380" y="711844"/>
                  <a:ext cx="562061"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10" name="Input penna 9">
                  <a:extLst>
                    <a:ext uri="{FF2B5EF4-FFF2-40B4-BE49-F238E27FC236}">
                      <a16:creationId xmlns:a16="http://schemas.microsoft.com/office/drawing/2014/main" id="{4CBF6AEA-A460-A803-5C84-0E737F7B66FE}"/>
                    </a:ext>
                  </a:extLst>
                </p14:cNvPr>
                <p14:cNvContentPartPr/>
                <p14:nvPr/>
              </p14:nvContentPartPr>
              <p14:xfrm>
                <a:off x="2380471" y="906244"/>
                <a:ext cx="1083240" cy="351720"/>
              </p14:xfrm>
            </p:contentPart>
          </mc:Choice>
          <mc:Fallback>
            <p:pic>
              <p:nvPicPr>
                <p:cNvPr id="10" name="Input penna 9">
                  <a:extLst>
                    <a:ext uri="{FF2B5EF4-FFF2-40B4-BE49-F238E27FC236}">
                      <a16:creationId xmlns:a16="http://schemas.microsoft.com/office/drawing/2014/main" id="{4CBF6AEA-A460-A803-5C84-0E737F7B66FE}"/>
                    </a:ext>
                  </a:extLst>
                </p:cNvPr>
                <p:cNvPicPr/>
                <p:nvPr/>
              </p:nvPicPr>
              <p:blipFill>
                <a:blip r:embed="rId45"/>
                <a:stretch>
                  <a:fillRect/>
                </a:stretch>
              </p:blipFill>
              <p:spPr>
                <a:xfrm>
                  <a:off x="2318911" y="844684"/>
                  <a:ext cx="1206360" cy="47484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11" name="Input penna 10">
                  <a:extLst>
                    <a:ext uri="{FF2B5EF4-FFF2-40B4-BE49-F238E27FC236}">
                      <a16:creationId xmlns:a16="http://schemas.microsoft.com/office/drawing/2014/main" id="{4CCFCE54-1761-F787-74AE-144924A16E14}"/>
                    </a:ext>
                  </a:extLst>
                </p14:cNvPr>
                <p14:cNvContentPartPr/>
                <p14:nvPr/>
              </p14:nvContentPartPr>
              <p14:xfrm>
                <a:off x="3618151" y="717604"/>
                <a:ext cx="360" cy="360"/>
              </p14:xfrm>
            </p:contentPart>
          </mc:Choice>
          <mc:Fallback>
            <p:pic>
              <p:nvPicPr>
                <p:cNvPr id="11" name="Input penna 10">
                  <a:extLst>
                    <a:ext uri="{FF2B5EF4-FFF2-40B4-BE49-F238E27FC236}">
                      <a16:creationId xmlns:a16="http://schemas.microsoft.com/office/drawing/2014/main" id="{4CCFCE54-1761-F787-74AE-144924A16E14}"/>
                    </a:ext>
                  </a:extLst>
                </p:cNvPr>
                <p:cNvPicPr/>
                <p:nvPr/>
              </p:nvPicPr>
              <p:blipFill>
                <a:blip r:embed="rId47"/>
                <a:stretch>
                  <a:fillRect/>
                </a:stretch>
              </p:blipFill>
              <p:spPr>
                <a:xfrm>
                  <a:off x="3556591" y="656044"/>
                  <a:ext cx="1234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12" name="Input penna 11">
                  <a:extLst>
                    <a:ext uri="{FF2B5EF4-FFF2-40B4-BE49-F238E27FC236}">
                      <a16:creationId xmlns:a16="http://schemas.microsoft.com/office/drawing/2014/main" id="{C16BA5F6-C457-447F-D720-839CD371901B}"/>
                    </a:ext>
                  </a:extLst>
                </p14:cNvPr>
                <p14:cNvContentPartPr/>
                <p14:nvPr/>
              </p14:nvContentPartPr>
              <p14:xfrm>
                <a:off x="3545791" y="1010644"/>
                <a:ext cx="612000" cy="230400"/>
              </p14:xfrm>
            </p:contentPart>
          </mc:Choice>
          <mc:Fallback>
            <p:pic>
              <p:nvPicPr>
                <p:cNvPr id="12" name="Input penna 11">
                  <a:extLst>
                    <a:ext uri="{FF2B5EF4-FFF2-40B4-BE49-F238E27FC236}">
                      <a16:creationId xmlns:a16="http://schemas.microsoft.com/office/drawing/2014/main" id="{C16BA5F6-C457-447F-D720-839CD371901B}"/>
                    </a:ext>
                  </a:extLst>
                </p:cNvPr>
                <p:cNvPicPr/>
                <p:nvPr/>
              </p:nvPicPr>
              <p:blipFill>
                <a:blip r:embed="rId49"/>
                <a:stretch>
                  <a:fillRect/>
                </a:stretch>
              </p:blipFill>
              <p:spPr>
                <a:xfrm>
                  <a:off x="3484195" y="949084"/>
                  <a:ext cx="735192" cy="353520"/>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23" name="Input penna 22">
                  <a:extLst>
                    <a:ext uri="{FF2B5EF4-FFF2-40B4-BE49-F238E27FC236}">
                      <a16:creationId xmlns:a16="http://schemas.microsoft.com/office/drawing/2014/main" id="{9083CE36-8807-7512-BE89-76A2BC02E78C}"/>
                    </a:ext>
                  </a:extLst>
                </p14:cNvPr>
                <p14:cNvContentPartPr/>
                <p14:nvPr/>
              </p14:nvContentPartPr>
              <p14:xfrm>
                <a:off x="2222071" y="1337164"/>
                <a:ext cx="218520" cy="178920"/>
              </p14:xfrm>
            </p:contentPart>
          </mc:Choice>
          <mc:Fallback>
            <p:pic>
              <p:nvPicPr>
                <p:cNvPr id="23" name="Input penna 22">
                  <a:extLst>
                    <a:ext uri="{FF2B5EF4-FFF2-40B4-BE49-F238E27FC236}">
                      <a16:creationId xmlns:a16="http://schemas.microsoft.com/office/drawing/2014/main" id="{9083CE36-8807-7512-BE89-76A2BC02E78C}"/>
                    </a:ext>
                  </a:extLst>
                </p:cNvPr>
                <p:cNvPicPr/>
                <p:nvPr/>
              </p:nvPicPr>
              <p:blipFill>
                <a:blip r:embed="rId51"/>
                <a:stretch>
                  <a:fillRect/>
                </a:stretch>
              </p:blipFill>
              <p:spPr>
                <a:xfrm>
                  <a:off x="2160409" y="1275604"/>
                  <a:ext cx="341843" cy="30204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24" name="Input penna 23">
                  <a:extLst>
                    <a:ext uri="{FF2B5EF4-FFF2-40B4-BE49-F238E27FC236}">
                      <a16:creationId xmlns:a16="http://schemas.microsoft.com/office/drawing/2014/main" id="{F2DEF654-0E92-BDC8-78A0-4469568560D1}"/>
                    </a:ext>
                  </a:extLst>
                </p14:cNvPr>
                <p14:cNvContentPartPr/>
                <p14:nvPr/>
              </p14:nvContentPartPr>
              <p14:xfrm>
                <a:off x="2298751" y="1307644"/>
                <a:ext cx="12240" cy="10080"/>
              </p14:xfrm>
            </p:contentPart>
          </mc:Choice>
          <mc:Fallback>
            <p:pic>
              <p:nvPicPr>
                <p:cNvPr id="24" name="Input penna 23">
                  <a:extLst>
                    <a:ext uri="{FF2B5EF4-FFF2-40B4-BE49-F238E27FC236}">
                      <a16:creationId xmlns:a16="http://schemas.microsoft.com/office/drawing/2014/main" id="{F2DEF654-0E92-BDC8-78A0-4469568560D1}"/>
                    </a:ext>
                  </a:extLst>
                </p:cNvPr>
                <p:cNvPicPr/>
                <p:nvPr/>
              </p:nvPicPr>
              <p:blipFill>
                <a:blip r:embed="rId53"/>
                <a:stretch>
                  <a:fillRect/>
                </a:stretch>
              </p:blipFill>
              <p:spPr>
                <a:xfrm>
                  <a:off x="2237191" y="1246084"/>
                  <a:ext cx="135360" cy="1332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25" name="Input penna 24">
                  <a:extLst>
                    <a:ext uri="{FF2B5EF4-FFF2-40B4-BE49-F238E27FC236}">
                      <a16:creationId xmlns:a16="http://schemas.microsoft.com/office/drawing/2014/main" id="{DE03CB83-5FAE-6B23-E364-EBC603CA73CF}"/>
                    </a:ext>
                  </a:extLst>
                </p14:cNvPr>
                <p14:cNvContentPartPr/>
                <p14:nvPr/>
              </p14:nvContentPartPr>
              <p14:xfrm>
                <a:off x="2290831" y="1296124"/>
                <a:ext cx="256320" cy="243720"/>
              </p14:xfrm>
            </p:contentPart>
          </mc:Choice>
          <mc:Fallback>
            <p:pic>
              <p:nvPicPr>
                <p:cNvPr id="25" name="Input penna 24">
                  <a:extLst>
                    <a:ext uri="{FF2B5EF4-FFF2-40B4-BE49-F238E27FC236}">
                      <a16:creationId xmlns:a16="http://schemas.microsoft.com/office/drawing/2014/main" id="{DE03CB83-5FAE-6B23-E364-EBC603CA73CF}"/>
                    </a:ext>
                  </a:extLst>
                </p:cNvPr>
                <p:cNvPicPr/>
                <p:nvPr/>
              </p:nvPicPr>
              <p:blipFill>
                <a:blip r:embed="rId55"/>
                <a:stretch>
                  <a:fillRect/>
                </a:stretch>
              </p:blipFill>
              <p:spPr>
                <a:xfrm>
                  <a:off x="2229271" y="1234564"/>
                  <a:ext cx="379440" cy="36684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27" name="Input penna 26">
                  <a:extLst>
                    <a:ext uri="{FF2B5EF4-FFF2-40B4-BE49-F238E27FC236}">
                      <a16:creationId xmlns:a16="http://schemas.microsoft.com/office/drawing/2014/main" id="{B5E33955-E15E-AB79-D63B-78960888E0CE}"/>
                    </a:ext>
                  </a:extLst>
                </p14:cNvPr>
                <p14:cNvContentPartPr/>
                <p14:nvPr/>
              </p14:nvContentPartPr>
              <p14:xfrm>
                <a:off x="2172751" y="1576564"/>
                <a:ext cx="282600" cy="168480"/>
              </p14:xfrm>
            </p:contentPart>
          </mc:Choice>
          <mc:Fallback>
            <p:pic>
              <p:nvPicPr>
                <p:cNvPr id="27" name="Input penna 26">
                  <a:extLst>
                    <a:ext uri="{FF2B5EF4-FFF2-40B4-BE49-F238E27FC236}">
                      <a16:creationId xmlns:a16="http://schemas.microsoft.com/office/drawing/2014/main" id="{B5E33955-E15E-AB79-D63B-78960888E0CE}"/>
                    </a:ext>
                  </a:extLst>
                </p:cNvPr>
                <p:cNvPicPr/>
                <p:nvPr/>
              </p:nvPicPr>
              <p:blipFill>
                <a:blip r:embed="rId57"/>
                <a:stretch>
                  <a:fillRect/>
                </a:stretch>
              </p:blipFill>
              <p:spPr>
                <a:xfrm>
                  <a:off x="2111191" y="1515004"/>
                  <a:ext cx="405720" cy="2916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28" name="Input penna 27">
                  <a:extLst>
                    <a:ext uri="{FF2B5EF4-FFF2-40B4-BE49-F238E27FC236}">
                      <a16:creationId xmlns:a16="http://schemas.microsoft.com/office/drawing/2014/main" id="{F6DA3986-82D3-F24C-B77A-213DF7CFA527}"/>
                    </a:ext>
                  </a:extLst>
                </p14:cNvPr>
                <p14:cNvContentPartPr/>
                <p14:nvPr/>
              </p14:nvContentPartPr>
              <p14:xfrm>
                <a:off x="2467591" y="1769524"/>
                <a:ext cx="7560" cy="10440"/>
              </p14:xfrm>
            </p:contentPart>
          </mc:Choice>
          <mc:Fallback>
            <p:pic>
              <p:nvPicPr>
                <p:cNvPr id="28" name="Input penna 27">
                  <a:extLst>
                    <a:ext uri="{FF2B5EF4-FFF2-40B4-BE49-F238E27FC236}">
                      <a16:creationId xmlns:a16="http://schemas.microsoft.com/office/drawing/2014/main" id="{F6DA3986-82D3-F24C-B77A-213DF7CFA527}"/>
                    </a:ext>
                  </a:extLst>
                </p:cNvPr>
                <p:cNvPicPr/>
                <p:nvPr/>
              </p:nvPicPr>
              <p:blipFill>
                <a:blip r:embed="rId59"/>
                <a:stretch>
                  <a:fillRect/>
                </a:stretch>
              </p:blipFill>
              <p:spPr>
                <a:xfrm>
                  <a:off x="2406031" y="1705765"/>
                  <a:ext cx="130680" cy="137957"/>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29" name="Input penna 28">
                  <a:extLst>
                    <a:ext uri="{FF2B5EF4-FFF2-40B4-BE49-F238E27FC236}">
                      <a16:creationId xmlns:a16="http://schemas.microsoft.com/office/drawing/2014/main" id="{9B4B3A1B-C085-D9D7-1721-65177E69D73E}"/>
                    </a:ext>
                  </a:extLst>
                </p14:cNvPr>
                <p14:cNvContentPartPr/>
                <p14:nvPr/>
              </p14:nvContentPartPr>
              <p14:xfrm>
                <a:off x="2416471" y="1653604"/>
                <a:ext cx="304560" cy="184320"/>
              </p14:xfrm>
            </p:contentPart>
          </mc:Choice>
          <mc:Fallback>
            <p:pic>
              <p:nvPicPr>
                <p:cNvPr id="29" name="Input penna 28">
                  <a:extLst>
                    <a:ext uri="{FF2B5EF4-FFF2-40B4-BE49-F238E27FC236}">
                      <a16:creationId xmlns:a16="http://schemas.microsoft.com/office/drawing/2014/main" id="{9B4B3A1B-C085-D9D7-1721-65177E69D73E}"/>
                    </a:ext>
                  </a:extLst>
                </p:cNvPr>
                <p:cNvPicPr/>
                <p:nvPr/>
              </p:nvPicPr>
              <p:blipFill>
                <a:blip r:embed="rId61"/>
                <a:stretch>
                  <a:fillRect/>
                </a:stretch>
              </p:blipFill>
              <p:spPr>
                <a:xfrm>
                  <a:off x="2354911" y="1591924"/>
                  <a:ext cx="427680" cy="307681"/>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34" name="Input penna 33">
                  <a:extLst>
                    <a:ext uri="{FF2B5EF4-FFF2-40B4-BE49-F238E27FC236}">
                      <a16:creationId xmlns:a16="http://schemas.microsoft.com/office/drawing/2014/main" id="{58481340-6ACB-EB42-B1C8-B8379518482E}"/>
                    </a:ext>
                  </a:extLst>
                </p14:cNvPr>
                <p14:cNvContentPartPr/>
                <p14:nvPr/>
              </p14:nvContentPartPr>
              <p14:xfrm>
                <a:off x="2166991" y="1635604"/>
                <a:ext cx="165960" cy="321120"/>
              </p14:xfrm>
            </p:contentPart>
          </mc:Choice>
          <mc:Fallback>
            <p:pic>
              <p:nvPicPr>
                <p:cNvPr id="34" name="Input penna 33">
                  <a:extLst>
                    <a:ext uri="{FF2B5EF4-FFF2-40B4-BE49-F238E27FC236}">
                      <a16:creationId xmlns:a16="http://schemas.microsoft.com/office/drawing/2014/main" id="{58481340-6ACB-EB42-B1C8-B8379518482E}"/>
                    </a:ext>
                  </a:extLst>
                </p:cNvPr>
                <p:cNvPicPr/>
                <p:nvPr/>
              </p:nvPicPr>
              <p:blipFill>
                <a:blip r:embed="rId63"/>
                <a:stretch>
                  <a:fillRect/>
                </a:stretch>
              </p:blipFill>
              <p:spPr>
                <a:xfrm>
                  <a:off x="2105431" y="1574113"/>
                  <a:ext cx="289080" cy="444102"/>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35" name="Input penna 34">
                  <a:extLst>
                    <a:ext uri="{FF2B5EF4-FFF2-40B4-BE49-F238E27FC236}">
                      <a16:creationId xmlns:a16="http://schemas.microsoft.com/office/drawing/2014/main" id="{8E4C078F-B8E1-46B8-FF3F-6282A5D0CE84}"/>
                    </a:ext>
                  </a:extLst>
                </p14:cNvPr>
                <p14:cNvContentPartPr/>
                <p14:nvPr/>
              </p14:nvContentPartPr>
              <p14:xfrm>
                <a:off x="2086711" y="1914604"/>
                <a:ext cx="298440" cy="95400"/>
              </p14:xfrm>
            </p:contentPart>
          </mc:Choice>
          <mc:Fallback>
            <p:pic>
              <p:nvPicPr>
                <p:cNvPr id="35" name="Input penna 34">
                  <a:extLst>
                    <a:ext uri="{FF2B5EF4-FFF2-40B4-BE49-F238E27FC236}">
                      <a16:creationId xmlns:a16="http://schemas.microsoft.com/office/drawing/2014/main" id="{8E4C078F-B8E1-46B8-FF3F-6282A5D0CE84}"/>
                    </a:ext>
                  </a:extLst>
                </p:cNvPr>
                <p:cNvPicPr/>
                <p:nvPr/>
              </p:nvPicPr>
              <p:blipFill>
                <a:blip r:embed="rId65"/>
                <a:stretch>
                  <a:fillRect/>
                </a:stretch>
              </p:blipFill>
              <p:spPr>
                <a:xfrm>
                  <a:off x="2025151" y="1853275"/>
                  <a:ext cx="421560" cy="218057"/>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36" name="Input penna 35">
                  <a:extLst>
                    <a:ext uri="{FF2B5EF4-FFF2-40B4-BE49-F238E27FC236}">
                      <a16:creationId xmlns:a16="http://schemas.microsoft.com/office/drawing/2014/main" id="{69FEDB3E-1E3E-4063-8ABC-C815C047C614}"/>
                    </a:ext>
                  </a:extLst>
                </p14:cNvPr>
                <p14:cNvContentPartPr/>
                <p14:nvPr/>
              </p14:nvContentPartPr>
              <p14:xfrm>
                <a:off x="2435551" y="1730284"/>
                <a:ext cx="61200" cy="244080"/>
              </p14:xfrm>
            </p:contentPart>
          </mc:Choice>
          <mc:Fallback>
            <p:pic>
              <p:nvPicPr>
                <p:cNvPr id="36" name="Input penna 35">
                  <a:extLst>
                    <a:ext uri="{FF2B5EF4-FFF2-40B4-BE49-F238E27FC236}">
                      <a16:creationId xmlns:a16="http://schemas.microsoft.com/office/drawing/2014/main" id="{69FEDB3E-1E3E-4063-8ABC-C815C047C614}"/>
                    </a:ext>
                  </a:extLst>
                </p:cNvPr>
                <p:cNvPicPr/>
                <p:nvPr/>
              </p:nvPicPr>
              <p:blipFill>
                <a:blip r:embed="rId67"/>
                <a:stretch>
                  <a:fillRect/>
                </a:stretch>
              </p:blipFill>
              <p:spPr>
                <a:xfrm>
                  <a:off x="2374351" y="1668724"/>
                  <a:ext cx="183600" cy="3672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48" name="Input penna 47">
                  <a:extLst>
                    <a:ext uri="{FF2B5EF4-FFF2-40B4-BE49-F238E27FC236}">
                      <a16:creationId xmlns:a16="http://schemas.microsoft.com/office/drawing/2014/main" id="{90019D34-5F3D-C6C9-E148-4E3D88B925D4}"/>
                    </a:ext>
                  </a:extLst>
                </p14:cNvPr>
                <p14:cNvContentPartPr/>
                <p14:nvPr/>
              </p14:nvContentPartPr>
              <p14:xfrm>
                <a:off x="1367071" y="996604"/>
                <a:ext cx="311760" cy="446400"/>
              </p14:xfrm>
            </p:contentPart>
          </mc:Choice>
          <mc:Fallback>
            <p:pic>
              <p:nvPicPr>
                <p:cNvPr id="48" name="Input penna 47">
                  <a:extLst>
                    <a:ext uri="{FF2B5EF4-FFF2-40B4-BE49-F238E27FC236}">
                      <a16:creationId xmlns:a16="http://schemas.microsoft.com/office/drawing/2014/main" id="{90019D34-5F3D-C6C9-E148-4E3D88B925D4}"/>
                    </a:ext>
                  </a:extLst>
                </p:cNvPr>
                <p:cNvPicPr/>
                <p:nvPr/>
              </p:nvPicPr>
              <p:blipFill>
                <a:blip r:embed="rId69"/>
                <a:stretch>
                  <a:fillRect/>
                </a:stretch>
              </p:blipFill>
              <p:spPr>
                <a:xfrm>
                  <a:off x="1305440" y="934994"/>
                  <a:ext cx="435022" cy="569619"/>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49" name="Input penna 48">
                  <a:extLst>
                    <a:ext uri="{FF2B5EF4-FFF2-40B4-BE49-F238E27FC236}">
                      <a16:creationId xmlns:a16="http://schemas.microsoft.com/office/drawing/2014/main" id="{B7FF9E67-C947-874D-E1CF-FEE677BF1C42}"/>
                    </a:ext>
                  </a:extLst>
                </p14:cNvPr>
                <p14:cNvContentPartPr/>
                <p14:nvPr/>
              </p14:nvContentPartPr>
              <p14:xfrm>
                <a:off x="1745071" y="1335004"/>
                <a:ext cx="180000" cy="193320"/>
              </p14:xfrm>
            </p:contentPart>
          </mc:Choice>
          <mc:Fallback>
            <p:pic>
              <p:nvPicPr>
                <p:cNvPr id="49" name="Input penna 48">
                  <a:extLst>
                    <a:ext uri="{FF2B5EF4-FFF2-40B4-BE49-F238E27FC236}">
                      <a16:creationId xmlns:a16="http://schemas.microsoft.com/office/drawing/2014/main" id="{B7FF9E67-C947-874D-E1CF-FEE677BF1C42}"/>
                    </a:ext>
                  </a:extLst>
                </p:cNvPr>
                <p:cNvPicPr/>
                <p:nvPr/>
              </p:nvPicPr>
              <p:blipFill>
                <a:blip r:embed="rId71"/>
                <a:stretch>
                  <a:fillRect/>
                </a:stretch>
              </p:blipFill>
              <p:spPr>
                <a:xfrm>
                  <a:off x="1683511" y="1273444"/>
                  <a:ext cx="303120" cy="316440"/>
                </a:xfrm>
                <a:prstGeom prst="rect">
                  <a:avLst/>
                </a:prstGeom>
              </p:spPr>
            </p:pic>
          </mc:Fallback>
        </mc:AlternateContent>
        <mc:AlternateContent xmlns:mc="http://schemas.openxmlformats.org/markup-compatibility/2006">
          <mc:Choice xmlns:p14="http://schemas.microsoft.com/office/powerpoint/2010/main" Requires="p14">
            <p:contentPart p14:bwMode="auto" r:id="rId72">
              <p14:nvContentPartPr>
                <p14:cNvPr id="51" name="Input penna 50">
                  <a:extLst>
                    <a:ext uri="{FF2B5EF4-FFF2-40B4-BE49-F238E27FC236}">
                      <a16:creationId xmlns:a16="http://schemas.microsoft.com/office/drawing/2014/main" id="{9CF81797-EFF0-FA02-9C8C-D0451E8D3B2A}"/>
                    </a:ext>
                  </a:extLst>
                </p14:cNvPr>
                <p14:cNvContentPartPr/>
                <p14:nvPr/>
              </p14:nvContentPartPr>
              <p14:xfrm>
                <a:off x="2231791" y="1553164"/>
                <a:ext cx="204480" cy="349920"/>
              </p14:xfrm>
            </p:contentPart>
          </mc:Choice>
          <mc:Fallback>
            <p:pic>
              <p:nvPicPr>
                <p:cNvPr id="51" name="Input penna 50">
                  <a:extLst>
                    <a:ext uri="{FF2B5EF4-FFF2-40B4-BE49-F238E27FC236}">
                      <a16:creationId xmlns:a16="http://schemas.microsoft.com/office/drawing/2014/main" id="{9CF81797-EFF0-FA02-9C8C-D0451E8D3B2A}"/>
                    </a:ext>
                  </a:extLst>
                </p:cNvPr>
                <p:cNvPicPr/>
                <p:nvPr/>
              </p:nvPicPr>
              <p:blipFill>
                <a:blip r:embed="rId73"/>
                <a:stretch>
                  <a:fillRect/>
                </a:stretch>
              </p:blipFill>
              <p:spPr>
                <a:xfrm>
                  <a:off x="2170339" y="1491604"/>
                  <a:ext cx="327384" cy="473040"/>
                </a:xfrm>
                <a:prstGeom prst="rect">
                  <a:avLst/>
                </a:prstGeom>
              </p:spPr>
            </p:pic>
          </mc:Fallback>
        </mc:AlternateContent>
        <mc:AlternateContent xmlns:mc="http://schemas.openxmlformats.org/markup-compatibility/2006">
          <mc:Choice xmlns:p14="http://schemas.microsoft.com/office/powerpoint/2010/main" Requires="p14">
            <p:contentPart p14:bwMode="auto" r:id="rId74">
              <p14:nvContentPartPr>
                <p14:cNvPr id="52" name="Input penna 51">
                  <a:extLst>
                    <a:ext uri="{FF2B5EF4-FFF2-40B4-BE49-F238E27FC236}">
                      <a16:creationId xmlns:a16="http://schemas.microsoft.com/office/drawing/2014/main" id="{E157ACFE-6C3A-1C68-C714-B1268807DCAA}"/>
                    </a:ext>
                  </a:extLst>
                </p14:cNvPr>
                <p14:cNvContentPartPr/>
                <p14:nvPr/>
              </p14:nvContentPartPr>
              <p14:xfrm>
                <a:off x="2086711" y="1763044"/>
                <a:ext cx="337320" cy="173520"/>
              </p14:xfrm>
            </p:contentPart>
          </mc:Choice>
          <mc:Fallback>
            <p:pic>
              <p:nvPicPr>
                <p:cNvPr id="52" name="Input penna 51">
                  <a:extLst>
                    <a:ext uri="{FF2B5EF4-FFF2-40B4-BE49-F238E27FC236}">
                      <a16:creationId xmlns:a16="http://schemas.microsoft.com/office/drawing/2014/main" id="{E157ACFE-6C3A-1C68-C714-B1268807DCAA}"/>
                    </a:ext>
                  </a:extLst>
                </p:cNvPr>
                <p:cNvPicPr/>
                <p:nvPr/>
              </p:nvPicPr>
              <p:blipFill>
                <a:blip r:embed="rId75"/>
                <a:stretch>
                  <a:fillRect/>
                </a:stretch>
              </p:blipFill>
              <p:spPr>
                <a:xfrm>
                  <a:off x="2025151" y="1701484"/>
                  <a:ext cx="460440" cy="296640"/>
                </a:xfrm>
                <a:prstGeom prst="rect">
                  <a:avLst/>
                </a:prstGeom>
              </p:spPr>
            </p:pic>
          </mc:Fallback>
        </mc:AlternateContent>
        <mc:AlternateContent xmlns:mc="http://schemas.openxmlformats.org/markup-compatibility/2006">
          <mc:Choice xmlns:p14="http://schemas.microsoft.com/office/powerpoint/2010/main" Requires="p14">
            <p:contentPart p14:bwMode="auto" r:id="rId76">
              <p14:nvContentPartPr>
                <p14:cNvPr id="53" name="Input penna 52">
                  <a:extLst>
                    <a:ext uri="{FF2B5EF4-FFF2-40B4-BE49-F238E27FC236}">
                      <a16:creationId xmlns:a16="http://schemas.microsoft.com/office/drawing/2014/main" id="{1F3AF29A-2182-A0DD-5B99-1C8935E9C983}"/>
                    </a:ext>
                  </a:extLst>
                </p14:cNvPr>
                <p14:cNvContentPartPr/>
                <p14:nvPr/>
              </p14:nvContentPartPr>
              <p14:xfrm>
                <a:off x="2407471" y="1628044"/>
                <a:ext cx="60480" cy="267120"/>
              </p14:xfrm>
            </p:contentPart>
          </mc:Choice>
          <mc:Fallback>
            <p:pic>
              <p:nvPicPr>
                <p:cNvPr id="53" name="Input penna 52">
                  <a:extLst>
                    <a:ext uri="{FF2B5EF4-FFF2-40B4-BE49-F238E27FC236}">
                      <a16:creationId xmlns:a16="http://schemas.microsoft.com/office/drawing/2014/main" id="{1F3AF29A-2182-A0DD-5B99-1C8935E9C983}"/>
                    </a:ext>
                  </a:extLst>
                </p:cNvPr>
                <p:cNvPicPr/>
                <p:nvPr/>
              </p:nvPicPr>
              <p:blipFill>
                <a:blip r:embed="rId77"/>
                <a:stretch>
                  <a:fillRect/>
                </a:stretch>
              </p:blipFill>
              <p:spPr>
                <a:xfrm>
                  <a:off x="2346275" y="1566484"/>
                  <a:ext cx="182871" cy="390240"/>
                </a:xfrm>
                <a:prstGeom prst="rect">
                  <a:avLst/>
                </a:prstGeom>
              </p:spPr>
            </p:pic>
          </mc:Fallback>
        </mc:AlternateContent>
        <mc:AlternateContent xmlns:mc="http://schemas.openxmlformats.org/markup-compatibility/2006">
          <mc:Choice xmlns:p14="http://schemas.microsoft.com/office/powerpoint/2010/main" Requires="p14">
            <p:contentPart p14:bwMode="auto" r:id="rId78">
              <p14:nvContentPartPr>
                <p14:cNvPr id="55" name="Input penna 54">
                  <a:extLst>
                    <a:ext uri="{FF2B5EF4-FFF2-40B4-BE49-F238E27FC236}">
                      <a16:creationId xmlns:a16="http://schemas.microsoft.com/office/drawing/2014/main" id="{355267D2-46FB-C5D5-B0C2-7C03F1D6457F}"/>
                    </a:ext>
                  </a:extLst>
                </p14:cNvPr>
                <p14:cNvContentPartPr/>
                <p14:nvPr/>
              </p14:nvContentPartPr>
              <p14:xfrm>
                <a:off x="2910031" y="2211964"/>
                <a:ext cx="360" cy="360"/>
              </p14:xfrm>
            </p:contentPart>
          </mc:Choice>
          <mc:Fallback>
            <p:pic>
              <p:nvPicPr>
                <p:cNvPr id="55" name="Input penna 54">
                  <a:extLst>
                    <a:ext uri="{FF2B5EF4-FFF2-40B4-BE49-F238E27FC236}">
                      <a16:creationId xmlns:a16="http://schemas.microsoft.com/office/drawing/2014/main" id="{355267D2-46FB-C5D5-B0C2-7C03F1D6457F}"/>
                    </a:ext>
                  </a:extLst>
                </p:cNvPr>
                <p:cNvPicPr/>
                <p:nvPr/>
              </p:nvPicPr>
              <p:blipFill>
                <a:blip r:embed="rId47"/>
                <a:stretch>
                  <a:fillRect/>
                </a:stretch>
              </p:blipFill>
              <p:spPr>
                <a:xfrm>
                  <a:off x="2848471" y="2150404"/>
                  <a:ext cx="1234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79">
              <p14:nvContentPartPr>
                <p14:cNvPr id="56" name="Input penna 55">
                  <a:extLst>
                    <a:ext uri="{FF2B5EF4-FFF2-40B4-BE49-F238E27FC236}">
                      <a16:creationId xmlns:a16="http://schemas.microsoft.com/office/drawing/2014/main" id="{23049AE8-DB72-2FD7-8924-2EF1F289FA48}"/>
                    </a:ext>
                  </a:extLst>
                </p14:cNvPr>
                <p14:cNvContentPartPr/>
                <p14:nvPr/>
              </p14:nvContentPartPr>
              <p14:xfrm>
                <a:off x="2907871" y="2210164"/>
                <a:ext cx="360" cy="360"/>
              </p14:xfrm>
            </p:contentPart>
          </mc:Choice>
          <mc:Fallback>
            <p:pic>
              <p:nvPicPr>
                <p:cNvPr id="56" name="Input penna 55">
                  <a:extLst>
                    <a:ext uri="{FF2B5EF4-FFF2-40B4-BE49-F238E27FC236}">
                      <a16:creationId xmlns:a16="http://schemas.microsoft.com/office/drawing/2014/main" id="{23049AE8-DB72-2FD7-8924-2EF1F289FA48}"/>
                    </a:ext>
                  </a:extLst>
                </p:cNvPr>
                <p:cNvPicPr/>
                <p:nvPr/>
              </p:nvPicPr>
              <p:blipFill>
                <a:blip r:embed="rId47"/>
                <a:stretch>
                  <a:fillRect/>
                </a:stretch>
              </p:blipFill>
              <p:spPr>
                <a:xfrm>
                  <a:off x="2846311" y="2148604"/>
                  <a:ext cx="123480" cy="123480"/>
                </a:xfrm>
                <a:prstGeom prst="rect">
                  <a:avLst/>
                </a:prstGeom>
              </p:spPr>
            </p:pic>
          </mc:Fallback>
        </mc:AlternateContent>
        <mc:AlternateContent xmlns:mc="http://schemas.openxmlformats.org/markup-compatibility/2006">
          <mc:Choice xmlns:p14="http://schemas.microsoft.com/office/powerpoint/2010/main" Requires="p14">
            <p:contentPart p14:bwMode="auto" r:id="rId80">
              <p14:nvContentPartPr>
                <p14:cNvPr id="57" name="Input penna 56">
                  <a:extLst>
                    <a:ext uri="{FF2B5EF4-FFF2-40B4-BE49-F238E27FC236}">
                      <a16:creationId xmlns:a16="http://schemas.microsoft.com/office/drawing/2014/main" id="{640F0DFF-1BA7-3AC1-B593-4F4379D0422E}"/>
                    </a:ext>
                  </a:extLst>
                </p14:cNvPr>
                <p14:cNvContentPartPr/>
                <p14:nvPr/>
              </p14:nvContentPartPr>
              <p14:xfrm>
                <a:off x="2775391" y="2202244"/>
                <a:ext cx="135000" cy="71280"/>
              </p14:xfrm>
            </p:contentPart>
          </mc:Choice>
          <mc:Fallback>
            <p:pic>
              <p:nvPicPr>
                <p:cNvPr id="57" name="Input penna 56">
                  <a:extLst>
                    <a:ext uri="{FF2B5EF4-FFF2-40B4-BE49-F238E27FC236}">
                      <a16:creationId xmlns:a16="http://schemas.microsoft.com/office/drawing/2014/main" id="{640F0DFF-1BA7-3AC1-B593-4F4379D0422E}"/>
                    </a:ext>
                  </a:extLst>
                </p:cNvPr>
                <p:cNvPicPr/>
                <p:nvPr/>
              </p:nvPicPr>
              <p:blipFill>
                <a:blip r:embed="rId81"/>
                <a:stretch>
                  <a:fillRect/>
                </a:stretch>
              </p:blipFill>
              <p:spPr>
                <a:xfrm>
                  <a:off x="2713831" y="2140372"/>
                  <a:ext cx="258120" cy="195025"/>
                </a:xfrm>
                <a:prstGeom prst="rect">
                  <a:avLst/>
                </a:prstGeom>
              </p:spPr>
            </p:pic>
          </mc:Fallback>
        </mc:AlternateContent>
        <mc:AlternateContent xmlns:mc="http://schemas.openxmlformats.org/markup-compatibility/2006">
          <mc:Choice xmlns:p14="http://schemas.microsoft.com/office/powerpoint/2010/main" Requires="p14">
            <p:contentPart p14:bwMode="auto" r:id="rId82">
              <p14:nvContentPartPr>
                <p14:cNvPr id="58" name="Input penna 57">
                  <a:extLst>
                    <a:ext uri="{FF2B5EF4-FFF2-40B4-BE49-F238E27FC236}">
                      <a16:creationId xmlns:a16="http://schemas.microsoft.com/office/drawing/2014/main" id="{74554ACC-2170-3218-F298-890C5CEEE839}"/>
                    </a:ext>
                  </a:extLst>
                </p14:cNvPr>
                <p14:cNvContentPartPr/>
                <p14:nvPr/>
              </p14:nvContentPartPr>
              <p14:xfrm>
                <a:off x="2889871" y="2359564"/>
                <a:ext cx="266400" cy="170640"/>
              </p14:xfrm>
            </p:contentPart>
          </mc:Choice>
          <mc:Fallback>
            <p:pic>
              <p:nvPicPr>
                <p:cNvPr id="58" name="Input penna 57">
                  <a:extLst>
                    <a:ext uri="{FF2B5EF4-FFF2-40B4-BE49-F238E27FC236}">
                      <a16:creationId xmlns:a16="http://schemas.microsoft.com/office/drawing/2014/main" id="{74554ACC-2170-3218-F298-890C5CEEE839}"/>
                    </a:ext>
                  </a:extLst>
                </p:cNvPr>
                <p:cNvPicPr/>
                <p:nvPr/>
              </p:nvPicPr>
              <p:blipFill>
                <a:blip r:embed="rId83"/>
                <a:stretch>
                  <a:fillRect/>
                </a:stretch>
              </p:blipFill>
              <p:spPr>
                <a:xfrm>
                  <a:off x="2828394" y="2298004"/>
                  <a:ext cx="389354" cy="293760"/>
                </a:xfrm>
                <a:prstGeom prst="rect">
                  <a:avLst/>
                </a:prstGeom>
              </p:spPr>
            </p:pic>
          </mc:Fallback>
        </mc:AlternateContent>
        <mc:AlternateContent xmlns:mc="http://schemas.openxmlformats.org/markup-compatibility/2006">
          <mc:Choice xmlns:p14="http://schemas.microsoft.com/office/powerpoint/2010/main" Requires="p14">
            <p:contentPart p14:bwMode="auto" r:id="rId84">
              <p14:nvContentPartPr>
                <p14:cNvPr id="60" name="Input penna 59">
                  <a:extLst>
                    <a:ext uri="{FF2B5EF4-FFF2-40B4-BE49-F238E27FC236}">
                      <a16:creationId xmlns:a16="http://schemas.microsoft.com/office/drawing/2014/main" id="{D70CB218-0972-A850-588C-B78A54FB1078}"/>
                    </a:ext>
                  </a:extLst>
                </p14:cNvPr>
                <p14:cNvContentPartPr/>
                <p14:nvPr/>
              </p14:nvContentPartPr>
              <p14:xfrm>
                <a:off x="3004711" y="2619844"/>
                <a:ext cx="367200" cy="206640"/>
              </p14:xfrm>
            </p:contentPart>
          </mc:Choice>
          <mc:Fallback>
            <p:pic>
              <p:nvPicPr>
                <p:cNvPr id="60" name="Input penna 59">
                  <a:extLst>
                    <a:ext uri="{FF2B5EF4-FFF2-40B4-BE49-F238E27FC236}">
                      <a16:creationId xmlns:a16="http://schemas.microsoft.com/office/drawing/2014/main" id="{D70CB218-0972-A850-588C-B78A54FB1078}"/>
                    </a:ext>
                  </a:extLst>
                </p:cNvPr>
                <p:cNvPicPr/>
                <p:nvPr/>
              </p:nvPicPr>
              <p:blipFill>
                <a:blip r:embed="rId85"/>
                <a:stretch>
                  <a:fillRect/>
                </a:stretch>
              </p:blipFill>
              <p:spPr>
                <a:xfrm>
                  <a:off x="2943151" y="2558177"/>
                  <a:ext cx="490320" cy="329975"/>
                </a:xfrm>
                <a:prstGeom prst="rect">
                  <a:avLst/>
                </a:prstGeom>
              </p:spPr>
            </p:pic>
          </mc:Fallback>
        </mc:AlternateContent>
        <mc:AlternateContent xmlns:mc="http://schemas.openxmlformats.org/markup-compatibility/2006">
          <mc:Choice xmlns:p14="http://schemas.microsoft.com/office/powerpoint/2010/main" Requires="p14">
            <p:contentPart p14:bwMode="auto" r:id="rId86">
              <p14:nvContentPartPr>
                <p14:cNvPr id="62" name="Input penna 61">
                  <a:extLst>
                    <a:ext uri="{FF2B5EF4-FFF2-40B4-BE49-F238E27FC236}">
                      <a16:creationId xmlns:a16="http://schemas.microsoft.com/office/drawing/2014/main" id="{674B5AD9-AA56-3156-5DDE-9A2E9F4DE4C3}"/>
                    </a:ext>
                  </a:extLst>
                </p14:cNvPr>
                <p14:cNvContentPartPr/>
                <p14:nvPr/>
              </p14:nvContentPartPr>
              <p14:xfrm>
                <a:off x="3230071" y="2929804"/>
                <a:ext cx="262080" cy="171720"/>
              </p14:xfrm>
            </p:contentPart>
          </mc:Choice>
          <mc:Fallback>
            <p:pic>
              <p:nvPicPr>
                <p:cNvPr id="62" name="Input penna 61">
                  <a:extLst>
                    <a:ext uri="{FF2B5EF4-FFF2-40B4-BE49-F238E27FC236}">
                      <a16:creationId xmlns:a16="http://schemas.microsoft.com/office/drawing/2014/main" id="{674B5AD9-AA56-3156-5DDE-9A2E9F4DE4C3}"/>
                    </a:ext>
                  </a:extLst>
                </p:cNvPr>
                <p:cNvPicPr/>
                <p:nvPr/>
              </p:nvPicPr>
              <p:blipFill>
                <a:blip r:embed="rId87"/>
                <a:stretch>
                  <a:fillRect/>
                </a:stretch>
              </p:blipFill>
              <p:spPr>
                <a:xfrm>
                  <a:off x="3168595" y="2868115"/>
                  <a:ext cx="385031" cy="295099"/>
                </a:xfrm>
                <a:prstGeom prst="rect">
                  <a:avLst/>
                </a:prstGeom>
              </p:spPr>
            </p:pic>
          </mc:Fallback>
        </mc:AlternateContent>
        <mc:AlternateContent xmlns:mc="http://schemas.openxmlformats.org/markup-compatibility/2006">
          <mc:Choice xmlns:p14="http://schemas.microsoft.com/office/powerpoint/2010/main" Requires="p14">
            <p:contentPart p14:bwMode="auto" r:id="rId88">
              <p14:nvContentPartPr>
                <p14:cNvPr id="64" name="Input penna 63">
                  <a:extLst>
                    <a:ext uri="{FF2B5EF4-FFF2-40B4-BE49-F238E27FC236}">
                      <a16:creationId xmlns:a16="http://schemas.microsoft.com/office/drawing/2014/main" id="{386E6C58-EEF4-8415-E350-BCB89C1C1C10}"/>
                    </a:ext>
                  </a:extLst>
                </p14:cNvPr>
                <p14:cNvContentPartPr/>
                <p14:nvPr/>
              </p14:nvContentPartPr>
              <p14:xfrm>
                <a:off x="3224311" y="3293764"/>
                <a:ext cx="413640" cy="288720"/>
              </p14:xfrm>
            </p:contentPart>
          </mc:Choice>
          <mc:Fallback>
            <p:pic>
              <p:nvPicPr>
                <p:cNvPr id="64" name="Input penna 63">
                  <a:extLst>
                    <a:ext uri="{FF2B5EF4-FFF2-40B4-BE49-F238E27FC236}">
                      <a16:creationId xmlns:a16="http://schemas.microsoft.com/office/drawing/2014/main" id="{386E6C58-EEF4-8415-E350-BCB89C1C1C10}"/>
                    </a:ext>
                  </a:extLst>
                </p:cNvPr>
                <p:cNvPicPr/>
                <p:nvPr/>
              </p:nvPicPr>
              <p:blipFill>
                <a:blip r:embed="rId89"/>
                <a:stretch>
                  <a:fillRect/>
                </a:stretch>
              </p:blipFill>
              <p:spPr>
                <a:xfrm>
                  <a:off x="3162751" y="3232204"/>
                  <a:ext cx="536760" cy="411840"/>
                </a:xfrm>
                <a:prstGeom prst="rect">
                  <a:avLst/>
                </a:prstGeom>
              </p:spPr>
            </p:pic>
          </mc:Fallback>
        </mc:AlternateContent>
        <mc:AlternateContent xmlns:mc="http://schemas.openxmlformats.org/markup-compatibility/2006">
          <mc:Choice xmlns:p14="http://schemas.microsoft.com/office/powerpoint/2010/main" Requires="p14">
            <p:contentPart p14:bwMode="auto" r:id="rId90">
              <p14:nvContentPartPr>
                <p14:cNvPr id="66" name="Input penna 65">
                  <a:extLst>
                    <a:ext uri="{FF2B5EF4-FFF2-40B4-BE49-F238E27FC236}">
                      <a16:creationId xmlns:a16="http://schemas.microsoft.com/office/drawing/2014/main" id="{CEC96986-DA29-9E9C-042C-A574615AB4C8}"/>
                    </a:ext>
                  </a:extLst>
                </p14:cNvPr>
                <p14:cNvContentPartPr/>
                <p14:nvPr/>
              </p14:nvContentPartPr>
              <p14:xfrm>
                <a:off x="3605191" y="3579604"/>
                <a:ext cx="259200" cy="150120"/>
              </p14:xfrm>
            </p:contentPart>
          </mc:Choice>
          <mc:Fallback>
            <p:pic>
              <p:nvPicPr>
                <p:cNvPr id="66" name="Input penna 65">
                  <a:extLst>
                    <a:ext uri="{FF2B5EF4-FFF2-40B4-BE49-F238E27FC236}">
                      <a16:creationId xmlns:a16="http://schemas.microsoft.com/office/drawing/2014/main" id="{CEC96986-DA29-9E9C-042C-A574615AB4C8}"/>
                    </a:ext>
                  </a:extLst>
                </p:cNvPr>
                <p:cNvPicPr/>
                <p:nvPr/>
              </p:nvPicPr>
              <p:blipFill>
                <a:blip r:embed="rId91"/>
                <a:stretch>
                  <a:fillRect/>
                </a:stretch>
              </p:blipFill>
              <p:spPr>
                <a:xfrm>
                  <a:off x="3543631" y="3518191"/>
                  <a:ext cx="382320" cy="272945"/>
                </a:xfrm>
                <a:prstGeom prst="rect">
                  <a:avLst/>
                </a:prstGeom>
              </p:spPr>
            </p:pic>
          </mc:Fallback>
        </mc:AlternateContent>
        <mc:AlternateContent xmlns:mc="http://schemas.openxmlformats.org/markup-compatibility/2006">
          <mc:Choice xmlns:p14="http://schemas.microsoft.com/office/powerpoint/2010/main" Requires="p14">
            <p:contentPart p14:bwMode="auto" r:id="rId92">
              <p14:nvContentPartPr>
                <p14:cNvPr id="68" name="Input penna 67">
                  <a:extLst>
                    <a:ext uri="{FF2B5EF4-FFF2-40B4-BE49-F238E27FC236}">
                      <a16:creationId xmlns:a16="http://schemas.microsoft.com/office/drawing/2014/main" id="{EFE178E2-E0F0-3713-06DA-FB78881179C0}"/>
                    </a:ext>
                  </a:extLst>
                </p14:cNvPr>
                <p14:cNvContentPartPr/>
                <p14:nvPr/>
              </p14:nvContentPartPr>
              <p14:xfrm>
                <a:off x="3909751" y="3834484"/>
                <a:ext cx="178200" cy="101520"/>
              </p14:xfrm>
            </p:contentPart>
          </mc:Choice>
          <mc:Fallback>
            <p:pic>
              <p:nvPicPr>
                <p:cNvPr id="68" name="Input penna 67">
                  <a:extLst>
                    <a:ext uri="{FF2B5EF4-FFF2-40B4-BE49-F238E27FC236}">
                      <a16:creationId xmlns:a16="http://schemas.microsoft.com/office/drawing/2014/main" id="{EFE178E2-E0F0-3713-06DA-FB78881179C0}"/>
                    </a:ext>
                  </a:extLst>
                </p:cNvPr>
                <p:cNvPicPr/>
                <p:nvPr/>
              </p:nvPicPr>
              <p:blipFill>
                <a:blip r:embed="rId93"/>
                <a:stretch>
                  <a:fillRect/>
                </a:stretch>
              </p:blipFill>
              <p:spPr>
                <a:xfrm>
                  <a:off x="3848191" y="3772924"/>
                  <a:ext cx="301320" cy="224640"/>
                </a:xfrm>
                <a:prstGeom prst="rect">
                  <a:avLst/>
                </a:prstGeom>
              </p:spPr>
            </p:pic>
          </mc:Fallback>
        </mc:AlternateContent>
        <mc:AlternateContent xmlns:mc="http://schemas.openxmlformats.org/markup-compatibility/2006">
          <mc:Choice xmlns:p14="http://schemas.microsoft.com/office/powerpoint/2010/main" Requires="p14">
            <p:contentPart p14:bwMode="auto" r:id="rId94">
              <p14:nvContentPartPr>
                <p14:cNvPr id="70" name="Input penna 69">
                  <a:extLst>
                    <a:ext uri="{FF2B5EF4-FFF2-40B4-BE49-F238E27FC236}">
                      <a16:creationId xmlns:a16="http://schemas.microsoft.com/office/drawing/2014/main" id="{91379672-B7BD-64C1-8F8A-410CC52DD8DA}"/>
                    </a:ext>
                  </a:extLst>
                </p14:cNvPr>
                <p14:cNvContentPartPr/>
                <p14:nvPr/>
              </p14:nvContentPartPr>
              <p14:xfrm>
                <a:off x="4433191" y="2087404"/>
                <a:ext cx="156960" cy="74160"/>
              </p14:xfrm>
            </p:contentPart>
          </mc:Choice>
          <mc:Fallback>
            <p:pic>
              <p:nvPicPr>
                <p:cNvPr id="70" name="Input penna 69">
                  <a:extLst>
                    <a:ext uri="{FF2B5EF4-FFF2-40B4-BE49-F238E27FC236}">
                      <a16:creationId xmlns:a16="http://schemas.microsoft.com/office/drawing/2014/main" id="{91379672-B7BD-64C1-8F8A-410CC52DD8DA}"/>
                    </a:ext>
                  </a:extLst>
                </p:cNvPr>
                <p:cNvPicPr/>
                <p:nvPr/>
              </p:nvPicPr>
              <p:blipFill>
                <a:blip r:embed="rId95"/>
                <a:stretch>
                  <a:fillRect/>
                </a:stretch>
              </p:blipFill>
              <p:spPr>
                <a:xfrm>
                  <a:off x="4371631" y="2025844"/>
                  <a:ext cx="280080" cy="197280"/>
                </a:xfrm>
                <a:prstGeom prst="rect">
                  <a:avLst/>
                </a:prstGeom>
              </p:spPr>
            </p:pic>
          </mc:Fallback>
        </mc:AlternateContent>
        <mc:AlternateContent xmlns:mc="http://schemas.openxmlformats.org/markup-compatibility/2006">
          <mc:Choice xmlns:p14="http://schemas.microsoft.com/office/powerpoint/2010/main" Requires="p14">
            <p:contentPart p14:bwMode="auto" r:id="rId96">
              <p14:nvContentPartPr>
                <p14:cNvPr id="71" name="Input penna 70">
                  <a:extLst>
                    <a:ext uri="{FF2B5EF4-FFF2-40B4-BE49-F238E27FC236}">
                      <a16:creationId xmlns:a16="http://schemas.microsoft.com/office/drawing/2014/main" id="{CE6A690D-ADEA-5119-635B-06AB5145BB1F}"/>
                    </a:ext>
                  </a:extLst>
                </p14:cNvPr>
                <p14:cNvContentPartPr/>
                <p14:nvPr/>
              </p14:nvContentPartPr>
              <p14:xfrm>
                <a:off x="4622551" y="2282524"/>
                <a:ext cx="273960" cy="160560"/>
              </p14:xfrm>
            </p:contentPart>
          </mc:Choice>
          <mc:Fallback>
            <p:pic>
              <p:nvPicPr>
                <p:cNvPr id="71" name="Input penna 70">
                  <a:extLst>
                    <a:ext uri="{FF2B5EF4-FFF2-40B4-BE49-F238E27FC236}">
                      <a16:creationId xmlns:a16="http://schemas.microsoft.com/office/drawing/2014/main" id="{CE6A690D-ADEA-5119-635B-06AB5145BB1F}"/>
                    </a:ext>
                  </a:extLst>
                </p:cNvPr>
                <p:cNvPicPr/>
                <p:nvPr/>
              </p:nvPicPr>
              <p:blipFill>
                <a:blip r:embed="rId97"/>
                <a:stretch>
                  <a:fillRect/>
                </a:stretch>
              </p:blipFill>
              <p:spPr>
                <a:xfrm>
                  <a:off x="4560991" y="2221102"/>
                  <a:ext cx="397080" cy="283405"/>
                </a:xfrm>
                <a:prstGeom prst="rect">
                  <a:avLst/>
                </a:prstGeom>
              </p:spPr>
            </p:pic>
          </mc:Fallback>
        </mc:AlternateContent>
        <mc:AlternateContent xmlns:mc="http://schemas.openxmlformats.org/markup-compatibility/2006">
          <mc:Choice xmlns:p14="http://schemas.microsoft.com/office/powerpoint/2010/main" Requires="p14">
            <p:contentPart p14:bwMode="auto" r:id="rId98">
              <p14:nvContentPartPr>
                <p14:cNvPr id="73" name="Input penna 72">
                  <a:extLst>
                    <a:ext uri="{FF2B5EF4-FFF2-40B4-BE49-F238E27FC236}">
                      <a16:creationId xmlns:a16="http://schemas.microsoft.com/office/drawing/2014/main" id="{C1BDB734-9228-91BE-0604-FBCA4E316D59}"/>
                    </a:ext>
                  </a:extLst>
                </p14:cNvPr>
                <p14:cNvContentPartPr/>
                <p14:nvPr/>
              </p14:nvContentPartPr>
              <p14:xfrm>
                <a:off x="4680511" y="2522284"/>
                <a:ext cx="450720" cy="252000"/>
              </p14:xfrm>
            </p:contentPart>
          </mc:Choice>
          <mc:Fallback>
            <p:pic>
              <p:nvPicPr>
                <p:cNvPr id="73" name="Input penna 72">
                  <a:extLst>
                    <a:ext uri="{FF2B5EF4-FFF2-40B4-BE49-F238E27FC236}">
                      <a16:creationId xmlns:a16="http://schemas.microsoft.com/office/drawing/2014/main" id="{C1BDB734-9228-91BE-0604-FBCA4E316D59}"/>
                    </a:ext>
                  </a:extLst>
                </p:cNvPr>
                <p:cNvPicPr/>
                <p:nvPr/>
              </p:nvPicPr>
              <p:blipFill>
                <a:blip r:embed="rId99"/>
                <a:stretch>
                  <a:fillRect/>
                </a:stretch>
              </p:blipFill>
              <p:spPr>
                <a:xfrm>
                  <a:off x="4618951" y="2460812"/>
                  <a:ext cx="573840" cy="374944"/>
                </a:xfrm>
                <a:prstGeom prst="rect">
                  <a:avLst/>
                </a:prstGeom>
              </p:spPr>
            </p:pic>
          </mc:Fallback>
        </mc:AlternateContent>
        <mc:AlternateContent xmlns:mc="http://schemas.openxmlformats.org/markup-compatibility/2006">
          <mc:Choice xmlns:p14="http://schemas.microsoft.com/office/powerpoint/2010/main" Requires="p14">
            <p:contentPart p14:bwMode="auto" r:id="rId100">
              <p14:nvContentPartPr>
                <p14:cNvPr id="75" name="Input penna 74">
                  <a:extLst>
                    <a:ext uri="{FF2B5EF4-FFF2-40B4-BE49-F238E27FC236}">
                      <a16:creationId xmlns:a16="http://schemas.microsoft.com/office/drawing/2014/main" id="{A682282B-ACA2-F137-8F9D-144D35639389}"/>
                    </a:ext>
                  </a:extLst>
                </p14:cNvPr>
                <p14:cNvContentPartPr/>
                <p14:nvPr/>
              </p14:nvContentPartPr>
              <p14:xfrm>
                <a:off x="5045911" y="2939524"/>
                <a:ext cx="332280" cy="178200"/>
              </p14:xfrm>
            </p:contentPart>
          </mc:Choice>
          <mc:Fallback>
            <p:pic>
              <p:nvPicPr>
                <p:cNvPr id="75" name="Input penna 74">
                  <a:extLst>
                    <a:ext uri="{FF2B5EF4-FFF2-40B4-BE49-F238E27FC236}">
                      <a16:creationId xmlns:a16="http://schemas.microsoft.com/office/drawing/2014/main" id="{A682282B-ACA2-F137-8F9D-144D35639389}"/>
                    </a:ext>
                  </a:extLst>
                </p:cNvPr>
                <p:cNvPicPr/>
                <p:nvPr/>
              </p:nvPicPr>
              <p:blipFill>
                <a:blip r:embed="rId101"/>
                <a:stretch>
                  <a:fillRect/>
                </a:stretch>
              </p:blipFill>
              <p:spPr>
                <a:xfrm>
                  <a:off x="4984418" y="2877964"/>
                  <a:ext cx="455267" cy="301320"/>
                </a:xfrm>
                <a:prstGeom prst="rect">
                  <a:avLst/>
                </a:prstGeom>
              </p:spPr>
            </p:pic>
          </mc:Fallback>
        </mc:AlternateContent>
        <mc:AlternateContent xmlns:mc="http://schemas.openxmlformats.org/markup-compatibility/2006">
          <mc:Choice xmlns:p14="http://schemas.microsoft.com/office/powerpoint/2010/main" Requires="p14">
            <p:contentPart p14:bwMode="auto" r:id="rId102">
              <p14:nvContentPartPr>
                <p14:cNvPr id="77" name="Input penna 76">
                  <a:extLst>
                    <a:ext uri="{FF2B5EF4-FFF2-40B4-BE49-F238E27FC236}">
                      <a16:creationId xmlns:a16="http://schemas.microsoft.com/office/drawing/2014/main" id="{86B717B7-D3C8-DA26-0686-3B0870B0CEC5}"/>
                    </a:ext>
                  </a:extLst>
                </p14:cNvPr>
                <p14:cNvContentPartPr/>
                <p14:nvPr/>
              </p14:nvContentPartPr>
              <p14:xfrm>
                <a:off x="5284231" y="3256684"/>
                <a:ext cx="241560" cy="131040"/>
              </p14:xfrm>
            </p:contentPart>
          </mc:Choice>
          <mc:Fallback>
            <p:pic>
              <p:nvPicPr>
                <p:cNvPr id="77" name="Input penna 76">
                  <a:extLst>
                    <a:ext uri="{FF2B5EF4-FFF2-40B4-BE49-F238E27FC236}">
                      <a16:creationId xmlns:a16="http://schemas.microsoft.com/office/drawing/2014/main" id="{86B717B7-D3C8-DA26-0686-3B0870B0CEC5}"/>
                    </a:ext>
                  </a:extLst>
                </p:cNvPr>
                <p:cNvPicPr/>
                <p:nvPr/>
              </p:nvPicPr>
              <p:blipFill>
                <a:blip r:embed="rId103"/>
                <a:stretch>
                  <a:fillRect/>
                </a:stretch>
              </p:blipFill>
              <p:spPr>
                <a:xfrm>
                  <a:off x="5222671" y="3195293"/>
                  <a:ext cx="364680" cy="253823"/>
                </a:xfrm>
                <a:prstGeom prst="rect">
                  <a:avLst/>
                </a:prstGeom>
              </p:spPr>
            </p:pic>
          </mc:Fallback>
        </mc:AlternateContent>
        <mc:AlternateContent xmlns:mc="http://schemas.openxmlformats.org/markup-compatibility/2006">
          <mc:Choice xmlns:p14="http://schemas.microsoft.com/office/powerpoint/2010/main" Requires="p14">
            <p:contentPart p14:bwMode="auto" r:id="rId104">
              <p14:nvContentPartPr>
                <p14:cNvPr id="79" name="Input penna 78">
                  <a:extLst>
                    <a:ext uri="{FF2B5EF4-FFF2-40B4-BE49-F238E27FC236}">
                      <a16:creationId xmlns:a16="http://schemas.microsoft.com/office/drawing/2014/main" id="{55BF9C75-8693-8B17-E63C-D3511901AEE2}"/>
                    </a:ext>
                  </a:extLst>
                </p14:cNvPr>
                <p14:cNvContentPartPr/>
                <p14:nvPr/>
              </p14:nvContentPartPr>
              <p14:xfrm>
                <a:off x="5790031" y="3549364"/>
                <a:ext cx="1080" cy="19800"/>
              </p14:xfrm>
            </p:contentPart>
          </mc:Choice>
          <mc:Fallback>
            <p:pic>
              <p:nvPicPr>
                <p:cNvPr id="79" name="Input penna 78">
                  <a:extLst>
                    <a:ext uri="{FF2B5EF4-FFF2-40B4-BE49-F238E27FC236}">
                      <a16:creationId xmlns:a16="http://schemas.microsoft.com/office/drawing/2014/main" id="{55BF9C75-8693-8B17-E63C-D3511901AEE2}"/>
                    </a:ext>
                  </a:extLst>
                </p:cNvPr>
                <p:cNvPicPr/>
                <p:nvPr/>
              </p:nvPicPr>
              <p:blipFill>
                <a:blip r:embed="rId105"/>
                <a:stretch>
                  <a:fillRect/>
                </a:stretch>
              </p:blipFill>
              <p:spPr>
                <a:xfrm>
                  <a:off x="5728471" y="3488903"/>
                  <a:ext cx="124200" cy="140721"/>
                </a:xfrm>
                <a:prstGeom prst="rect">
                  <a:avLst/>
                </a:prstGeom>
              </p:spPr>
            </p:pic>
          </mc:Fallback>
        </mc:AlternateContent>
        <mc:AlternateContent xmlns:mc="http://schemas.openxmlformats.org/markup-compatibility/2006">
          <mc:Choice xmlns:p14="http://schemas.microsoft.com/office/powerpoint/2010/main" Requires="p14">
            <p:contentPart p14:bwMode="auto" r:id="rId106">
              <p14:nvContentPartPr>
                <p14:cNvPr id="80" name="Input penna 79">
                  <a:extLst>
                    <a:ext uri="{FF2B5EF4-FFF2-40B4-BE49-F238E27FC236}">
                      <a16:creationId xmlns:a16="http://schemas.microsoft.com/office/drawing/2014/main" id="{5828B14A-D4E6-6347-F93E-EBB90D053311}"/>
                    </a:ext>
                  </a:extLst>
                </p14:cNvPr>
                <p14:cNvContentPartPr/>
                <p14:nvPr/>
              </p14:nvContentPartPr>
              <p14:xfrm>
                <a:off x="5509591" y="3549364"/>
                <a:ext cx="280800" cy="215280"/>
              </p14:xfrm>
            </p:contentPart>
          </mc:Choice>
          <mc:Fallback>
            <p:pic>
              <p:nvPicPr>
                <p:cNvPr id="80" name="Input penna 79">
                  <a:extLst>
                    <a:ext uri="{FF2B5EF4-FFF2-40B4-BE49-F238E27FC236}">
                      <a16:creationId xmlns:a16="http://schemas.microsoft.com/office/drawing/2014/main" id="{5828B14A-D4E6-6347-F93E-EBB90D053311}"/>
                    </a:ext>
                  </a:extLst>
                </p:cNvPr>
                <p:cNvPicPr/>
                <p:nvPr/>
              </p:nvPicPr>
              <p:blipFill>
                <a:blip r:embed="rId107"/>
                <a:stretch>
                  <a:fillRect/>
                </a:stretch>
              </p:blipFill>
              <p:spPr>
                <a:xfrm>
                  <a:off x="5448110" y="3487804"/>
                  <a:ext cx="403762" cy="338400"/>
                </a:xfrm>
                <a:prstGeom prst="rect">
                  <a:avLst/>
                </a:prstGeom>
              </p:spPr>
            </p:pic>
          </mc:Fallback>
        </mc:AlternateContent>
        <mc:AlternateContent xmlns:mc="http://schemas.openxmlformats.org/markup-compatibility/2006">
          <mc:Choice xmlns:p14="http://schemas.microsoft.com/office/powerpoint/2010/main" Requires="p14">
            <p:contentPart p14:bwMode="auto" r:id="rId108">
              <p14:nvContentPartPr>
                <p14:cNvPr id="81" name="Input penna 80">
                  <a:extLst>
                    <a:ext uri="{FF2B5EF4-FFF2-40B4-BE49-F238E27FC236}">
                      <a16:creationId xmlns:a16="http://schemas.microsoft.com/office/drawing/2014/main" id="{DE5ACAC3-B17A-0827-A978-06187EFFE202}"/>
                    </a:ext>
                  </a:extLst>
                </p14:cNvPr>
                <p14:cNvContentPartPr/>
                <p14:nvPr/>
              </p14:nvContentPartPr>
              <p14:xfrm>
                <a:off x="5806591" y="3874444"/>
                <a:ext cx="364680" cy="156960"/>
              </p14:xfrm>
            </p:contentPart>
          </mc:Choice>
          <mc:Fallback>
            <p:pic>
              <p:nvPicPr>
                <p:cNvPr id="81" name="Input penna 80">
                  <a:extLst>
                    <a:ext uri="{FF2B5EF4-FFF2-40B4-BE49-F238E27FC236}">
                      <a16:creationId xmlns:a16="http://schemas.microsoft.com/office/drawing/2014/main" id="{DE5ACAC3-B17A-0827-A978-06187EFFE202}"/>
                    </a:ext>
                  </a:extLst>
                </p:cNvPr>
                <p:cNvPicPr/>
                <p:nvPr/>
              </p:nvPicPr>
              <p:blipFill>
                <a:blip r:embed="rId109"/>
                <a:stretch>
                  <a:fillRect/>
                </a:stretch>
              </p:blipFill>
              <p:spPr>
                <a:xfrm>
                  <a:off x="5745031" y="3812884"/>
                  <a:ext cx="487800" cy="280080"/>
                </a:xfrm>
                <a:prstGeom prst="rect">
                  <a:avLst/>
                </a:prstGeom>
              </p:spPr>
            </p:pic>
          </mc:Fallback>
        </mc:AlternateContent>
        <mc:AlternateContent xmlns:mc="http://schemas.openxmlformats.org/markup-compatibility/2006">
          <mc:Choice xmlns:p14="http://schemas.microsoft.com/office/powerpoint/2010/main" Requires="p14">
            <p:contentPart p14:bwMode="auto" r:id="rId110">
              <p14:nvContentPartPr>
                <p14:cNvPr id="82" name="Input penna 81">
                  <a:extLst>
                    <a:ext uri="{FF2B5EF4-FFF2-40B4-BE49-F238E27FC236}">
                      <a16:creationId xmlns:a16="http://schemas.microsoft.com/office/drawing/2014/main" id="{AEADD77E-1AC3-D906-BE12-A45181D9890F}"/>
                    </a:ext>
                  </a:extLst>
                </p14:cNvPr>
                <p14:cNvContentPartPr/>
                <p14:nvPr/>
              </p14:nvContentPartPr>
              <p14:xfrm>
                <a:off x="6263071" y="4081804"/>
                <a:ext cx="181800" cy="102600"/>
              </p14:xfrm>
            </p:contentPart>
          </mc:Choice>
          <mc:Fallback>
            <p:pic>
              <p:nvPicPr>
                <p:cNvPr id="82" name="Input penna 81">
                  <a:extLst>
                    <a:ext uri="{FF2B5EF4-FFF2-40B4-BE49-F238E27FC236}">
                      <a16:creationId xmlns:a16="http://schemas.microsoft.com/office/drawing/2014/main" id="{AEADD77E-1AC3-D906-BE12-A45181D9890F}"/>
                    </a:ext>
                  </a:extLst>
                </p:cNvPr>
                <p:cNvPicPr/>
                <p:nvPr/>
              </p:nvPicPr>
              <p:blipFill>
                <a:blip r:embed="rId111"/>
                <a:stretch>
                  <a:fillRect/>
                </a:stretch>
              </p:blipFill>
              <p:spPr>
                <a:xfrm>
                  <a:off x="6201511" y="4020244"/>
                  <a:ext cx="304920" cy="225720"/>
                </a:xfrm>
                <a:prstGeom prst="rect">
                  <a:avLst/>
                </a:prstGeom>
              </p:spPr>
            </p:pic>
          </mc:Fallback>
        </mc:AlternateContent>
        <mc:AlternateContent xmlns:mc="http://schemas.openxmlformats.org/markup-compatibility/2006">
          <mc:Choice xmlns:p14="http://schemas.microsoft.com/office/powerpoint/2010/main" Requires="p14">
            <p:contentPart p14:bwMode="auto" r:id="rId112">
              <p14:nvContentPartPr>
                <p14:cNvPr id="84" name="Input penna 83">
                  <a:extLst>
                    <a:ext uri="{FF2B5EF4-FFF2-40B4-BE49-F238E27FC236}">
                      <a16:creationId xmlns:a16="http://schemas.microsoft.com/office/drawing/2014/main" id="{0EF6F1E7-4B3A-5568-84E8-160CB03DD433}"/>
                    </a:ext>
                  </a:extLst>
                </p14:cNvPr>
                <p14:cNvContentPartPr/>
                <p14:nvPr/>
              </p14:nvContentPartPr>
              <p14:xfrm>
                <a:off x="4409071" y="4001524"/>
                <a:ext cx="118080" cy="53640"/>
              </p14:xfrm>
            </p:contentPart>
          </mc:Choice>
          <mc:Fallback>
            <p:pic>
              <p:nvPicPr>
                <p:cNvPr id="84" name="Input penna 83">
                  <a:extLst>
                    <a:ext uri="{FF2B5EF4-FFF2-40B4-BE49-F238E27FC236}">
                      <a16:creationId xmlns:a16="http://schemas.microsoft.com/office/drawing/2014/main" id="{0EF6F1E7-4B3A-5568-84E8-160CB03DD433}"/>
                    </a:ext>
                  </a:extLst>
                </p:cNvPr>
                <p:cNvPicPr/>
                <p:nvPr/>
              </p:nvPicPr>
              <p:blipFill>
                <a:blip r:embed="rId113"/>
                <a:stretch>
                  <a:fillRect/>
                </a:stretch>
              </p:blipFill>
              <p:spPr>
                <a:xfrm>
                  <a:off x="4347323" y="3939964"/>
                  <a:ext cx="241577" cy="176760"/>
                </a:xfrm>
                <a:prstGeom prst="rect">
                  <a:avLst/>
                </a:prstGeom>
              </p:spPr>
            </p:pic>
          </mc:Fallback>
        </mc:AlternateContent>
        <mc:AlternateContent xmlns:mc="http://schemas.openxmlformats.org/markup-compatibility/2006">
          <mc:Choice xmlns:p14="http://schemas.microsoft.com/office/powerpoint/2010/main" Requires="p14">
            <p:contentPart p14:bwMode="auto" r:id="rId114">
              <p14:nvContentPartPr>
                <p14:cNvPr id="85" name="Input penna 84">
                  <a:extLst>
                    <a:ext uri="{FF2B5EF4-FFF2-40B4-BE49-F238E27FC236}">
                      <a16:creationId xmlns:a16="http://schemas.microsoft.com/office/drawing/2014/main" id="{48D716FA-6894-8943-ACB9-BEC8AE009DDE}"/>
                    </a:ext>
                  </a:extLst>
                </p14:cNvPr>
                <p14:cNvContentPartPr/>
                <p14:nvPr/>
              </p14:nvContentPartPr>
              <p14:xfrm>
                <a:off x="2918671" y="1985884"/>
                <a:ext cx="345600" cy="71280"/>
              </p14:xfrm>
            </p:contentPart>
          </mc:Choice>
          <mc:Fallback>
            <p:pic>
              <p:nvPicPr>
                <p:cNvPr id="85" name="Input penna 84">
                  <a:extLst>
                    <a:ext uri="{FF2B5EF4-FFF2-40B4-BE49-F238E27FC236}">
                      <a16:creationId xmlns:a16="http://schemas.microsoft.com/office/drawing/2014/main" id="{48D716FA-6894-8943-ACB9-BEC8AE009DDE}"/>
                    </a:ext>
                  </a:extLst>
                </p:cNvPr>
                <p:cNvPicPr/>
                <p:nvPr/>
              </p:nvPicPr>
              <p:blipFill>
                <a:blip r:embed="rId115"/>
                <a:stretch>
                  <a:fillRect/>
                </a:stretch>
              </p:blipFill>
              <p:spPr>
                <a:xfrm>
                  <a:off x="2857111" y="1924324"/>
                  <a:ext cx="468720" cy="194400"/>
                </a:xfrm>
                <a:prstGeom prst="rect">
                  <a:avLst/>
                </a:prstGeom>
              </p:spPr>
            </p:pic>
          </mc:Fallback>
        </mc:AlternateContent>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uppo 46">
            <a:extLst>
              <a:ext uri="{FF2B5EF4-FFF2-40B4-BE49-F238E27FC236}">
                <a16:creationId xmlns:a16="http://schemas.microsoft.com/office/drawing/2014/main" id="{7C13A183-9924-958F-A5FB-3991B0DA1D0C}"/>
              </a:ext>
            </a:extLst>
          </p:cNvPr>
          <p:cNvGrpSpPr>
            <a:grpSpLocks/>
          </p:cNvGrpSpPr>
          <p:nvPr/>
        </p:nvGrpSpPr>
        <p:grpSpPr bwMode="auto">
          <a:xfrm>
            <a:off x="344488" y="1160463"/>
            <a:ext cx="7658100" cy="4460875"/>
            <a:chOff x="344311" y="1160044"/>
            <a:chExt cx="7657920" cy="4460760"/>
          </a:xfrm>
        </p:grpSpPr>
        <mc:AlternateContent xmlns:mc="http://schemas.openxmlformats.org/markup-compatibility/2006">
          <mc:Choice xmlns:p14="http://schemas.microsoft.com/office/powerpoint/2010/main" Requires="p14">
            <p:contentPart p14:bwMode="auto" r:id="rId2">
              <p14:nvContentPartPr>
                <p14:cNvPr id="2" name="Input penna 1">
                  <a:extLst>
                    <a:ext uri="{FF2B5EF4-FFF2-40B4-BE49-F238E27FC236}">
                      <a16:creationId xmlns:a16="http://schemas.microsoft.com/office/drawing/2014/main" id="{FE7ECC7A-9799-F101-BD9A-1CB27E31A60A}"/>
                    </a:ext>
                  </a:extLst>
                </p14:cNvPr>
                <p14:cNvContentPartPr/>
                <p14:nvPr/>
              </p14:nvContentPartPr>
              <p14:xfrm>
                <a:off x="1077991" y="1481164"/>
                <a:ext cx="6742440" cy="2998440"/>
              </p14:xfrm>
            </p:contentPart>
          </mc:Choice>
          <mc:Fallback>
            <p:pic>
              <p:nvPicPr>
                <p:cNvPr id="2" name="Input penna 1">
                  <a:extLst>
                    <a:ext uri="{FF2B5EF4-FFF2-40B4-BE49-F238E27FC236}">
                      <a16:creationId xmlns:a16="http://schemas.microsoft.com/office/drawing/2014/main" id="{FE7ECC7A-9799-F101-BD9A-1CB27E31A60A}"/>
                    </a:ext>
                  </a:extLst>
                </p:cNvPr>
                <p:cNvPicPr/>
                <p:nvPr/>
              </p:nvPicPr>
              <p:blipFill>
                <a:blip r:embed="rId3"/>
                <a:stretch>
                  <a:fillRect/>
                </a:stretch>
              </p:blipFill>
              <p:spPr>
                <a:xfrm>
                  <a:off x="1016431" y="1419604"/>
                  <a:ext cx="6865560" cy="312156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 name="Input penna 2">
                  <a:extLst>
                    <a:ext uri="{FF2B5EF4-FFF2-40B4-BE49-F238E27FC236}">
                      <a16:creationId xmlns:a16="http://schemas.microsoft.com/office/drawing/2014/main" id="{29A1A596-A9CE-0633-5365-5B6B9890A70F}"/>
                    </a:ext>
                  </a:extLst>
                </p14:cNvPr>
                <p14:cNvContentPartPr/>
                <p14:nvPr/>
              </p14:nvContentPartPr>
              <p14:xfrm>
                <a:off x="1046671" y="1749724"/>
                <a:ext cx="1558800" cy="39600"/>
              </p14:xfrm>
            </p:contentPart>
          </mc:Choice>
          <mc:Fallback>
            <p:pic>
              <p:nvPicPr>
                <p:cNvPr id="3" name="Input penna 2">
                  <a:extLst>
                    <a:ext uri="{FF2B5EF4-FFF2-40B4-BE49-F238E27FC236}">
                      <a16:creationId xmlns:a16="http://schemas.microsoft.com/office/drawing/2014/main" id="{29A1A596-A9CE-0633-5365-5B6B9890A70F}"/>
                    </a:ext>
                  </a:extLst>
                </p:cNvPr>
                <p:cNvPicPr/>
                <p:nvPr/>
              </p:nvPicPr>
              <p:blipFill>
                <a:blip r:embed="rId5"/>
                <a:stretch>
                  <a:fillRect/>
                </a:stretch>
              </p:blipFill>
              <p:spPr>
                <a:xfrm>
                  <a:off x="985111" y="1687599"/>
                  <a:ext cx="1681920" cy="16385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put penna 5">
                  <a:extLst>
                    <a:ext uri="{FF2B5EF4-FFF2-40B4-BE49-F238E27FC236}">
                      <a16:creationId xmlns:a16="http://schemas.microsoft.com/office/drawing/2014/main" id="{F499280A-AD52-758C-5DCC-F30959679B11}"/>
                    </a:ext>
                  </a:extLst>
                </p14:cNvPr>
                <p14:cNvContentPartPr/>
                <p14:nvPr/>
              </p14:nvContentPartPr>
              <p14:xfrm>
                <a:off x="3200191" y="2686084"/>
                <a:ext cx="1294560" cy="57240"/>
              </p14:xfrm>
            </p:contentPart>
          </mc:Choice>
          <mc:Fallback>
            <p:pic>
              <p:nvPicPr>
                <p:cNvPr id="6" name="Input penna 5">
                  <a:extLst>
                    <a:ext uri="{FF2B5EF4-FFF2-40B4-BE49-F238E27FC236}">
                      <a16:creationId xmlns:a16="http://schemas.microsoft.com/office/drawing/2014/main" id="{F499280A-AD52-758C-5DCC-F30959679B11}"/>
                    </a:ext>
                  </a:extLst>
                </p:cNvPr>
                <p:cNvPicPr/>
                <p:nvPr/>
              </p:nvPicPr>
              <p:blipFill>
                <a:blip r:embed="rId7"/>
                <a:stretch>
                  <a:fillRect/>
                </a:stretch>
              </p:blipFill>
              <p:spPr>
                <a:xfrm>
                  <a:off x="3138631" y="2624524"/>
                  <a:ext cx="1417680" cy="1803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put penna 6">
                  <a:extLst>
                    <a:ext uri="{FF2B5EF4-FFF2-40B4-BE49-F238E27FC236}">
                      <a16:creationId xmlns:a16="http://schemas.microsoft.com/office/drawing/2014/main" id="{4EBF8B9D-5587-B9D8-DB83-8D1952F5406F}"/>
                    </a:ext>
                  </a:extLst>
                </p14:cNvPr>
                <p14:cNvContentPartPr/>
                <p14:nvPr/>
              </p14:nvContentPartPr>
              <p14:xfrm>
                <a:off x="4958791" y="3791644"/>
                <a:ext cx="908640" cy="106200"/>
              </p14:xfrm>
            </p:contentPart>
          </mc:Choice>
          <mc:Fallback>
            <p:pic>
              <p:nvPicPr>
                <p:cNvPr id="7" name="Input penna 6">
                  <a:extLst>
                    <a:ext uri="{FF2B5EF4-FFF2-40B4-BE49-F238E27FC236}">
                      <a16:creationId xmlns:a16="http://schemas.microsoft.com/office/drawing/2014/main" id="{4EBF8B9D-5587-B9D8-DB83-8D1952F5406F}"/>
                    </a:ext>
                  </a:extLst>
                </p:cNvPr>
                <p:cNvPicPr/>
                <p:nvPr/>
              </p:nvPicPr>
              <p:blipFill>
                <a:blip r:embed="rId9"/>
                <a:stretch>
                  <a:fillRect/>
                </a:stretch>
              </p:blipFill>
              <p:spPr>
                <a:xfrm>
                  <a:off x="4897231" y="3730292"/>
                  <a:ext cx="1031760" cy="228904"/>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8" name="Input penna 7">
                  <a:extLst>
                    <a:ext uri="{FF2B5EF4-FFF2-40B4-BE49-F238E27FC236}">
                      <a16:creationId xmlns:a16="http://schemas.microsoft.com/office/drawing/2014/main" id="{12B61A82-BC82-F353-BB37-060C2A15C956}"/>
                    </a:ext>
                  </a:extLst>
                </p14:cNvPr>
                <p14:cNvContentPartPr/>
                <p14:nvPr/>
              </p14:nvContentPartPr>
              <p14:xfrm>
                <a:off x="6498151" y="4570684"/>
                <a:ext cx="1504080" cy="95040"/>
              </p14:xfrm>
            </p:contentPart>
          </mc:Choice>
          <mc:Fallback>
            <p:pic>
              <p:nvPicPr>
                <p:cNvPr id="8" name="Input penna 7">
                  <a:extLst>
                    <a:ext uri="{FF2B5EF4-FFF2-40B4-BE49-F238E27FC236}">
                      <a16:creationId xmlns:a16="http://schemas.microsoft.com/office/drawing/2014/main" id="{12B61A82-BC82-F353-BB37-060C2A15C956}"/>
                    </a:ext>
                  </a:extLst>
                </p:cNvPr>
                <p:cNvPicPr/>
                <p:nvPr/>
              </p:nvPicPr>
              <p:blipFill>
                <a:blip r:embed="rId11"/>
                <a:stretch>
                  <a:fillRect/>
                </a:stretch>
              </p:blipFill>
              <p:spPr>
                <a:xfrm>
                  <a:off x="6436591" y="4509356"/>
                  <a:ext cx="1627200" cy="217695"/>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 name="Input penna 8">
                  <a:extLst>
                    <a:ext uri="{FF2B5EF4-FFF2-40B4-BE49-F238E27FC236}">
                      <a16:creationId xmlns:a16="http://schemas.microsoft.com/office/drawing/2014/main" id="{BDBDA617-6B25-CB73-DFF1-9A8436FDE894}"/>
                    </a:ext>
                  </a:extLst>
                </p14:cNvPr>
                <p14:cNvContentPartPr/>
                <p14:nvPr/>
              </p14:nvContentPartPr>
              <p14:xfrm>
                <a:off x="344311" y="1622284"/>
                <a:ext cx="257040" cy="336600"/>
              </p14:xfrm>
            </p:contentPart>
          </mc:Choice>
          <mc:Fallback>
            <p:pic>
              <p:nvPicPr>
                <p:cNvPr id="9" name="Input penna 8">
                  <a:extLst>
                    <a:ext uri="{FF2B5EF4-FFF2-40B4-BE49-F238E27FC236}">
                      <a16:creationId xmlns:a16="http://schemas.microsoft.com/office/drawing/2014/main" id="{BDBDA617-6B25-CB73-DFF1-9A8436FDE894}"/>
                    </a:ext>
                  </a:extLst>
                </p:cNvPr>
                <p:cNvPicPr/>
                <p:nvPr/>
              </p:nvPicPr>
              <p:blipFill>
                <a:blip r:embed="rId13"/>
                <a:stretch>
                  <a:fillRect/>
                </a:stretch>
              </p:blipFill>
              <p:spPr>
                <a:xfrm>
                  <a:off x="282751" y="1560724"/>
                  <a:ext cx="380160" cy="4597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0" name="Input penna 9">
                  <a:extLst>
                    <a:ext uri="{FF2B5EF4-FFF2-40B4-BE49-F238E27FC236}">
                      <a16:creationId xmlns:a16="http://schemas.microsoft.com/office/drawing/2014/main" id="{BE3F4746-47B6-D589-08AA-3B05F7418146}"/>
                    </a:ext>
                  </a:extLst>
                </p14:cNvPr>
                <p14:cNvContentPartPr/>
                <p14:nvPr/>
              </p14:nvContentPartPr>
              <p14:xfrm>
                <a:off x="769471" y="1898404"/>
                <a:ext cx="52200" cy="196560"/>
              </p14:xfrm>
            </p:contentPart>
          </mc:Choice>
          <mc:Fallback>
            <p:pic>
              <p:nvPicPr>
                <p:cNvPr id="10" name="Input penna 9">
                  <a:extLst>
                    <a:ext uri="{FF2B5EF4-FFF2-40B4-BE49-F238E27FC236}">
                      <a16:creationId xmlns:a16="http://schemas.microsoft.com/office/drawing/2014/main" id="{BE3F4746-47B6-D589-08AA-3B05F7418146}"/>
                    </a:ext>
                  </a:extLst>
                </p:cNvPr>
                <p:cNvPicPr/>
                <p:nvPr/>
              </p:nvPicPr>
              <p:blipFill>
                <a:blip r:embed="rId15"/>
                <a:stretch>
                  <a:fillRect/>
                </a:stretch>
              </p:blipFill>
              <p:spPr>
                <a:xfrm>
                  <a:off x="707911" y="1836844"/>
                  <a:ext cx="175320" cy="3196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 name="Input penna 11">
                  <a:extLst>
                    <a:ext uri="{FF2B5EF4-FFF2-40B4-BE49-F238E27FC236}">
                      <a16:creationId xmlns:a16="http://schemas.microsoft.com/office/drawing/2014/main" id="{417A4979-1E81-CB0A-DDA0-7332F4D96C29}"/>
                    </a:ext>
                  </a:extLst>
                </p14:cNvPr>
                <p14:cNvContentPartPr/>
                <p14:nvPr/>
              </p14:nvContentPartPr>
              <p14:xfrm>
                <a:off x="1151791" y="1988044"/>
                <a:ext cx="1402200" cy="46800"/>
              </p14:xfrm>
            </p:contentPart>
          </mc:Choice>
          <mc:Fallback>
            <p:pic>
              <p:nvPicPr>
                <p:cNvPr id="12" name="Input penna 11">
                  <a:extLst>
                    <a:ext uri="{FF2B5EF4-FFF2-40B4-BE49-F238E27FC236}">
                      <a16:creationId xmlns:a16="http://schemas.microsoft.com/office/drawing/2014/main" id="{417A4979-1E81-CB0A-DDA0-7332F4D96C29}"/>
                    </a:ext>
                  </a:extLst>
                </p:cNvPr>
                <p:cNvPicPr/>
                <p:nvPr/>
              </p:nvPicPr>
              <p:blipFill>
                <a:blip r:embed="rId17"/>
                <a:stretch>
                  <a:fillRect/>
                </a:stretch>
              </p:blipFill>
              <p:spPr>
                <a:xfrm>
                  <a:off x="1090215" y="1926484"/>
                  <a:ext cx="1525352" cy="16992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4" name="Input penna 13">
                  <a:extLst>
                    <a:ext uri="{FF2B5EF4-FFF2-40B4-BE49-F238E27FC236}">
                      <a16:creationId xmlns:a16="http://schemas.microsoft.com/office/drawing/2014/main" id="{24C06D10-7C96-9DD0-EFE1-08CCDFE38E44}"/>
                    </a:ext>
                  </a:extLst>
                </p14:cNvPr>
                <p14:cNvContentPartPr/>
                <p14:nvPr/>
              </p14:nvContentPartPr>
              <p14:xfrm>
                <a:off x="3359311" y="2884804"/>
                <a:ext cx="1113120" cy="94320"/>
              </p14:xfrm>
            </p:contentPart>
          </mc:Choice>
          <mc:Fallback>
            <p:pic>
              <p:nvPicPr>
                <p:cNvPr id="14" name="Input penna 13">
                  <a:extLst>
                    <a:ext uri="{FF2B5EF4-FFF2-40B4-BE49-F238E27FC236}">
                      <a16:creationId xmlns:a16="http://schemas.microsoft.com/office/drawing/2014/main" id="{24C06D10-7C96-9DD0-EFE1-08CCDFE38E44}"/>
                    </a:ext>
                  </a:extLst>
                </p:cNvPr>
                <p:cNvPicPr/>
                <p:nvPr/>
              </p:nvPicPr>
              <p:blipFill>
                <a:blip r:embed="rId19"/>
                <a:stretch>
                  <a:fillRect/>
                </a:stretch>
              </p:blipFill>
              <p:spPr>
                <a:xfrm>
                  <a:off x="3297751" y="2823244"/>
                  <a:ext cx="1236240" cy="21744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5" name="Input penna 14">
                  <a:extLst>
                    <a:ext uri="{FF2B5EF4-FFF2-40B4-BE49-F238E27FC236}">
                      <a16:creationId xmlns:a16="http://schemas.microsoft.com/office/drawing/2014/main" id="{713028ED-2BA6-71CB-9C5A-23ED8BB7469C}"/>
                    </a:ext>
                  </a:extLst>
                </p14:cNvPr>
                <p14:cNvContentPartPr/>
                <p14:nvPr/>
              </p14:nvContentPartPr>
              <p14:xfrm>
                <a:off x="2741911" y="1741804"/>
                <a:ext cx="182520" cy="771480"/>
              </p14:xfrm>
            </p:contentPart>
          </mc:Choice>
          <mc:Fallback>
            <p:pic>
              <p:nvPicPr>
                <p:cNvPr id="15" name="Input penna 14">
                  <a:extLst>
                    <a:ext uri="{FF2B5EF4-FFF2-40B4-BE49-F238E27FC236}">
                      <a16:creationId xmlns:a16="http://schemas.microsoft.com/office/drawing/2014/main" id="{713028ED-2BA6-71CB-9C5A-23ED8BB7469C}"/>
                    </a:ext>
                  </a:extLst>
                </p:cNvPr>
                <p:cNvPicPr/>
                <p:nvPr/>
              </p:nvPicPr>
              <p:blipFill>
                <a:blip r:embed="rId21"/>
                <a:stretch>
                  <a:fillRect/>
                </a:stretch>
              </p:blipFill>
              <p:spPr>
                <a:xfrm>
                  <a:off x="2680351" y="1680244"/>
                  <a:ext cx="305640" cy="8946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17" name="Input penna 16">
                  <a:extLst>
                    <a:ext uri="{FF2B5EF4-FFF2-40B4-BE49-F238E27FC236}">
                      <a16:creationId xmlns:a16="http://schemas.microsoft.com/office/drawing/2014/main" id="{1B31111E-2C50-C2AD-9211-AE80938125F1}"/>
                    </a:ext>
                  </a:extLst>
                </p14:cNvPr>
                <p14:cNvContentPartPr/>
                <p14:nvPr/>
              </p14:nvContentPartPr>
              <p14:xfrm>
                <a:off x="2605471" y="2044924"/>
                <a:ext cx="185400" cy="645840"/>
              </p14:xfrm>
            </p:contentPart>
          </mc:Choice>
          <mc:Fallback>
            <p:pic>
              <p:nvPicPr>
                <p:cNvPr id="17" name="Input penna 16">
                  <a:extLst>
                    <a:ext uri="{FF2B5EF4-FFF2-40B4-BE49-F238E27FC236}">
                      <a16:creationId xmlns:a16="http://schemas.microsoft.com/office/drawing/2014/main" id="{1B31111E-2C50-C2AD-9211-AE80938125F1}"/>
                    </a:ext>
                  </a:extLst>
                </p:cNvPr>
                <p:cNvPicPr/>
                <p:nvPr/>
              </p:nvPicPr>
              <p:blipFill>
                <a:blip r:embed="rId23"/>
                <a:stretch>
                  <a:fillRect/>
                </a:stretch>
              </p:blipFill>
              <p:spPr>
                <a:xfrm>
                  <a:off x="2543911" y="1983330"/>
                  <a:ext cx="308520" cy="769029"/>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8" name="Input penna 17">
                  <a:extLst>
                    <a:ext uri="{FF2B5EF4-FFF2-40B4-BE49-F238E27FC236}">
                      <a16:creationId xmlns:a16="http://schemas.microsoft.com/office/drawing/2014/main" id="{57E84F09-F93A-6D37-BA4B-E603A3AF766F}"/>
                    </a:ext>
                  </a:extLst>
                </p14:cNvPr>
                <p14:cNvContentPartPr/>
                <p14:nvPr/>
              </p14:nvContentPartPr>
              <p14:xfrm>
                <a:off x="2841271" y="2738284"/>
                <a:ext cx="322920" cy="41040"/>
              </p14:xfrm>
            </p:contentPart>
          </mc:Choice>
          <mc:Fallback>
            <p:pic>
              <p:nvPicPr>
                <p:cNvPr id="18" name="Input penna 17">
                  <a:extLst>
                    <a:ext uri="{FF2B5EF4-FFF2-40B4-BE49-F238E27FC236}">
                      <a16:creationId xmlns:a16="http://schemas.microsoft.com/office/drawing/2014/main" id="{57E84F09-F93A-6D37-BA4B-E603A3AF766F}"/>
                    </a:ext>
                  </a:extLst>
                </p:cNvPr>
                <p:cNvPicPr/>
                <p:nvPr/>
              </p:nvPicPr>
              <p:blipFill>
                <a:blip r:embed="rId25"/>
                <a:stretch>
                  <a:fillRect/>
                </a:stretch>
              </p:blipFill>
              <p:spPr>
                <a:xfrm>
                  <a:off x="2779642" y="2676179"/>
                  <a:ext cx="446177" cy="16525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9" name="Input penna 18">
                  <a:extLst>
                    <a:ext uri="{FF2B5EF4-FFF2-40B4-BE49-F238E27FC236}">
                      <a16:creationId xmlns:a16="http://schemas.microsoft.com/office/drawing/2014/main" id="{F4FCA92D-8BAC-FFBF-57CC-98F0B5DC23AA}"/>
                    </a:ext>
                  </a:extLst>
                </p14:cNvPr>
                <p14:cNvContentPartPr/>
                <p14:nvPr/>
              </p14:nvContentPartPr>
              <p14:xfrm>
                <a:off x="2969071" y="2979124"/>
                <a:ext cx="332280" cy="19800"/>
              </p14:xfrm>
            </p:contentPart>
          </mc:Choice>
          <mc:Fallback>
            <p:pic>
              <p:nvPicPr>
                <p:cNvPr id="19" name="Input penna 18">
                  <a:extLst>
                    <a:ext uri="{FF2B5EF4-FFF2-40B4-BE49-F238E27FC236}">
                      <a16:creationId xmlns:a16="http://schemas.microsoft.com/office/drawing/2014/main" id="{F4FCA92D-8BAC-FFBF-57CC-98F0B5DC23AA}"/>
                    </a:ext>
                  </a:extLst>
                </p:cNvPr>
                <p:cNvPicPr/>
                <p:nvPr/>
              </p:nvPicPr>
              <p:blipFill>
                <a:blip r:embed="rId27"/>
                <a:stretch>
                  <a:fillRect/>
                </a:stretch>
              </p:blipFill>
              <p:spPr>
                <a:xfrm>
                  <a:off x="2907511" y="2917564"/>
                  <a:ext cx="455400" cy="142920"/>
                </a:xfrm>
                <a:prstGeom prst="rect">
                  <a:avLst/>
                </a:prstGeom>
              </p:spPr>
            </p:pic>
          </mc:Fallback>
        </mc:AlternateContent>
        <mc:AlternateContent xmlns:mc="http://schemas.openxmlformats.org/markup-compatibility/2006">
          <mc:Choice xmlns:p14="http://schemas.microsoft.com/office/powerpoint/2010/main" Requires="p14">
            <p:contentPart p14:bwMode="auto" r:id="rId28">
              <p14:nvContentPartPr>
                <p14:cNvPr id="21" name="Input penna 20">
                  <a:extLst>
                    <a:ext uri="{FF2B5EF4-FFF2-40B4-BE49-F238E27FC236}">
                      <a16:creationId xmlns:a16="http://schemas.microsoft.com/office/drawing/2014/main" id="{65694EDA-48E2-72D2-9E08-060F69DE9856}"/>
                    </a:ext>
                  </a:extLst>
                </p14:cNvPr>
                <p14:cNvContentPartPr/>
                <p14:nvPr/>
              </p14:nvContentPartPr>
              <p14:xfrm>
                <a:off x="4399351" y="2753404"/>
                <a:ext cx="85680" cy="9720"/>
              </p14:xfrm>
            </p:contentPart>
          </mc:Choice>
          <mc:Fallback>
            <p:pic>
              <p:nvPicPr>
                <p:cNvPr id="21" name="Input penna 20">
                  <a:extLst>
                    <a:ext uri="{FF2B5EF4-FFF2-40B4-BE49-F238E27FC236}">
                      <a16:creationId xmlns:a16="http://schemas.microsoft.com/office/drawing/2014/main" id="{65694EDA-48E2-72D2-9E08-060F69DE9856}"/>
                    </a:ext>
                  </a:extLst>
                </p:cNvPr>
                <p:cNvPicPr/>
                <p:nvPr/>
              </p:nvPicPr>
              <p:blipFill>
                <a:blip r:embed="rId29"/>
                <a:stretch>
                  <a:fillRect/>
                </a:stretch>
              </p:blipFill>
              <p:spPr>
                <a:xfrm>
                  <a:off x="4337791" y="2691844"/>
                  <a:ext cx="208800" cy="132840"/>
                </a:xfrm>
                <a:prstGeom prst="rect">
                  <a:avLst/>
                </a:prstGeom>
              </p:spPr>
            </p:pic>
          </mc:Fallback>
        </mc:AlternateContent>
        <mc:AlternateContent xmlns:mc="http://schemas.openxmlformats.org/markup-compatibility/2006">
          <mc:Choice xmlns:p14="http://schemas.microsoft.com/office/powerpoint/2010/main" Requires="p14">
            <p:contentPart p14:bwMode="auto" r:id="rId30">
              <p14:nvContentPartPr>
                <p14:cNvPr id="22" name="Input penna 21">
                  <a:extLst>
                    <a:ext uri="{FF2B5EF4-FFF2-40B4-BE49-F238E27FC236}">
                      <a16:creationId xmlns:a16="http://schemas.microsoft.com/office/drawing/2014/main" id="{A5ADDD3C-6227-6E8A-B16E-ED4BAB1A2FE2}"/>
                    </a:ext>
                  </a:extLst>
                </p14:cNvPr>
                <p14:cNvContentPartPr/>
                <p14:nvPr/>
              </p14:nvContentPartPr>
              <p14:xfrm>
                <a:off x="4445431" y="2741524"/>
                <a:ext cx="67680" cy="701640"/>
              </p14:xfrm>
            </p:contentPart>
          </mc:Choice>
          <mc:Fallback>
            <p:pic>
              <p:nvPicPr>
                <p:cNvPr id="22" name="Input penna 21">
                  <a:extLst>
                    <a:ext uri="{FF2B5EF4-FFF2-40B4-BE49-F238E27FC236}">
                      <a16:creationId xmlns:a16="http://schemas.microsoft.com/office/drawing/2014/main" id="{A5ADDD3C-6227-6E8A-B16E-ED4BAB1A2FE2}"/>
                    </a:ext>
                  </a:extLst>
                </p:cNvPr>
                <p:cNvPicPr/>
                <p:nvPr/>
              </p:nvPicPr>
              <p:blipFill>
                <a:blip r:embed="rId31"/>
                <a:stretch>
                  <a:fillRect/>
                </a:stretch>
              </p:blipFill>
              <p:spPr>
                <a:xfrm>
                  <a:off x="4383871" y="2679964"/>
                  <a:ext cx="190800" cy="82476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23" name="Input penna 22">
                  <a:extLst>
                    <a:ext uri="{FF2B5EF4-FFF2-40B4-BE49-F238E27FC236}">
                      <a16:creationId xmlns:a16="http://schemas.microsoft.com/office/drawing/2014/main" id="{02D17797-2DBB-590D-7DD5-1F206CEECD2F}"/>
                    </a:ext>
                  </a:extLst>
                </p14:cNvPr>
                <p14:cNvContentPartPr/>
                <p14:nvPr/>
              </p14:nvContentPartPr>
              <p14:xfrm>
                <a:off x="4281991" y="2964364"/>
                <a:ext cx="221040" cy="764640"/>
              </p14:xfrm>
            </p:contentPart>
          </mc:Choice>
          <mc:Fallback>
            <p:pic>
              <p:nvPicPr>
                <p:cNvPr id="23" name="Input penna 22">
                  <a:extLst>
                    <a:ext uri="{FF2B5EF4-FFF2-40B4-BE49-F238E27FC236}">
                      <a16:creationId xmlns:a16="http://schemas.microsoft.com/office/drawing/2014/main" id="{02D17797-2DBB-590D-7DD5-1F206CEECD2F}"/>
                    </a:ext>
                  </a:extLst>
                </p:cNvPr>
                <p:cNvPicPr/>
                <p:nvPr/>
              </p:nvPicPr>
              <p:blipFill>
                <a:blip r:embed="rId33"/>
                <a:stretch>
                  <a:fillRect/>
                </a:stretch>
              </p:blipFill>
              <p:spPr>
                <a:xfrm>
                  <a:off x="4220331" y="2902775"/>
                  <a:ext cx="344361" cy="887818"/>
                </a:xfrm>
                <a:prstGeom prst="rect">
                  <a:avLst/>
                </a:prstGeom>
              </p:spPr>
            </p:pic>
          </mc:Fallback>
        </mc:AlternateContent>
        <mc:AlternateContent xmlns:mc="http://schemas.openxmlformats.org/markup-compatibility/2006">
          <mc:Choice xmlns:p14="http://schemas.microsoft.com/office/powerpoint/2010/main" Requires="p14">
            <p:contentPart p14:bwMode="auto" r:id="rId34">
              <p14:nvContentPartPr>
                <p14:cNvPr id="25" name="Input penna 24">
                  <a:extLst>
                    <a:ext uri="{FF2B5EF4-FFF2-40B4-BE49-F238E27FC236}">
                      <a16:creationId xmlns:a16="http://schemas.microsoft.com/office/drawing/2014/main" id="{53966D32-11C4-59C9-F6BB-CE0447503244}"/>
                    </a:ext>
                  </a:extLst>
                </p14:cNvPr>
                <p14:cNvContentPartPr/>
                <p14:nvPr/>
              </p14:nvContentPartPr>
              <p14:xfrm>
                <a:off x="2580271" y="1160044"/>
                <a:ext cx="761400" cy="786960"/>
              </p14:xfrm>
            </p:contentPart>
          </mc:Choice>
          <mc:Fallback>
            <p:pic>
              <p:nvPicPr>
                <p:cNvPr id="25" name="Input penna 24">
                  <a:extLst>
                    <a:ext uri="{FF2B5EF4-FFF2-40B4-BE49-F238E27FC236}">
                      <a16:creationId xmlns:a16="http://schemas.microsoft.com/office/drawing/2014/main" id="{53966D32-11C4-59C9-F6BB-CE0447503244}"/>
                    </a:ext>
                  </a:extLst>
                </p:cNvPr>
                <p:cNvPicPr/>
                <p:nvPr/>
              </p:nvPicPr>
              <p:blipFill>
                <a:blip r:embed="rId35"/>
                <a:stretch>
                  <a:fillRect/>
                </a:stretch>
              </p:blipFill>
              <p:spPr>
                <a:xfrm>
                  <a:off x="2518711" y="1098512"/>
                  <a:ext cx="884520" cy="910024"/>
                </a:xfrm>
                <a:prstGeom prst="rect">
                  <a:avLst/>
                </a:prstGeom>
              </p:spPr>
            </p:pic>
          </mc:Fallback>
        </mc:AlternateContent>
        <mc:AlternateContent xmlns:mc="http://schemas.openxmlformats.org/markup-compatibility/2006">
          <mc:Choice xmlns:p14="http://schemas.microsoft.com/office/powerpoint/2010/main" Requires="p14">
            <p:contentPart p14:bwMode="auto" r:id="rId36">
              <p14:nvContentPartPr>
                <p14:cNvPr id="26" name="Input penna 25">
                  <a:extLst>
                    <a:ext uri="{FF2B5EF4-FFF2-40B4-BE49-F238E27FC236}">
                      <a16:creationId xmlns:a16="http://schemas.microsoft.com/office/drawing/2014/main" id="{619D4829-C4CE-52D4-9ADC-47D101703135}"/>
                    </a:ext>
                  </a:extLst>
                </p14:cNvPr>
                <p14:cNvContentPartPr/>
                <p14:nvPr/>
              </p14:nvContentPartPr>
              <p14:xfrm>
                <a:off x="1049191" y="2070124"/>
                <a:ext cx="1409040" cy="1521360"/>
              </p14:xfrm>
            </p:contentPart>
          </mc:Choice>
          <mc:Fallback>
            <p:pic>
              <p:nvPicPr>
                <p:cNvPr id="26" name="Input penna 25">
                  <a:extLst>
                    <a:ext uri="{FF2B5EF4-FFF2-40B4-BE49-F238E27FC236}">
                      <a16:creationId xmlns:a16="http://schemas.microsoft.com/office/drawing/2014/main" id="{619D4829-C4CE-52D4-9ADC-47D101703135}"/>
                    </a:ext>
                  </a:extLst>
                </p:cNvPr>
                <p:cNvPicPr/>
                <p:nvPr/>
              </p:nvPicPr>
              <p:blipFill>
                <a:blip r:embed="rId37"/>
                <a:stretch>
                  <a:fillRect/>
                </a:stretch>
              </p:blipFill>
              <p:spPr>
                <a:xfrm>
                  <a:off x="987631" y="2008564"/>
                  <a:ext cx="1532160" cy="164448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8" name="Input penna 27">
                  <a:extLst>
                    <a:ext uri="{FF2B5EF4-FFF2-40B4-BE49-F238E27FC236}">
                      <a16:creationId xmlns:a16="http://schemas.microsoft.com/office/drawing/2014/main" id="{2C05D40A-6185-5A7E-C16D-10256368576D}"/>
                    </a:ext>
                  </a:extLst>
                </p14:cNvPr>
                <p14:cNvContentPartPr/>
                <p14:nvPr/>
              </p14:nvContentPartPr>
              <p14:xfrm>
                <a:off x="1779631" y="1877884"/>
                <a:ext cx="1986480" cy="2076480"/>
              </p14:xfrm>
            </p:contentPart>
          </mc:Choice>
          <mc:Fallback>
            <p:pic>
              <p:nvPicPr>
                <p:cNvPr id="28" name="Input penna 27">
                  <a:extLst>
                    <a:ext uri="{FF2B5EF4-FFF2-40B4-BE49-F238E27FC236}">
                      <a16:creationId xmlns:a16="http://schemas.microsoft.com/office/drawing/2014/main" id="{2C05D40A-6185-5A7E-C16D-10256368576D}"/>
                    </a:ext>
                  </a:extLst>
                </p:cNvPr>
                <p:cNvPicPr/>
                <p:nvPr/>
              </p:nvPicPr>
              <p:blipFill>
                <a:blip r:embed="rId39"/>
                <a:stretch>
                  <a:fillRect/>
                </a:stretch>
              </p:blipFill>
              <p:spPr>
                <a:xfrm>
                  <a:off x="1718071" y="1816324"/>
                  <a:ext cx="2109600" cy="219960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30" name="Input penna 29">
                  <a:extLst>
                    <a:ext uri="{FF2B5EF4-FFF2-40B4-BE49-F238E27FC236}">
                      <a16:creationId xmlns:a16="http://schemas.microsoft.com/office/drawing/2014/main" id="{2C988DF9-6204-5F12-1524-33A9028F00E9}"/>
                    </a:ext>
                  </a:extLst>
                </p14:cNvPr>
                <p14:cNvContentPartPr/>
                <p14:nvPr/>
              </p14:nvContentPartPr>
              <p14:xfrm>
                <a:off x="2700871" y="2285404"/>
                <a:ext cx="2244600" cy="2065320"/>
              </p14:xfrm>
            </p:contentPart>
          </mc:Choice>
          <mc:Fallback>
            <p:pic>
              <p:nvPicPr>
                <p:cNvPr id="30" name="Input penna 29">
                  <a:extLst>
                    <a:ext uri="{FF2B5EF4-FFF2-40B4-BE49-F238E27FC236}">
                      <a16:creationId xmlns:a16="http://schemas.microsoft.com/office/drawing/2014/main" id="{2C988DF9-6204-5F12-1524-33A9028F00E9}"/>
                    </a:ext>
                  </a:extLst>
                </p:cNvPr>
                <p:cNvPicPr/>
                <p:nvPr/>
              </p:nvPicPr>
              <p:blipFill>
                <a:blip r:embed="rId41"/>
                <a:stretch>
                  <a:fillRect/>
                </a:stretch>
              </p:blipFill>
              <p:spPr>
                <a:xfrm>
                  <a:off x="2639311" y="2223844"/>
                  <a:ext cx="2367720" cy="218844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2" name="Input penna 31">
                  <a:extLst>
                    <a:ext uri="{FF2B5EF4-FFF2-40B4-BE49-F238E27FC236}">
                      <a16:creationId xmlns:a16="http://schemas.microsoft.com/office/drawing/2014/main" id="{49B41029-CEC1-CEFE-D160-4E1BF7C7B584}"/>
                    </a:ext>
                  </a:extLst>
                </p14:cNvPr>
                <p14:cNvContentPartPr/>
                <p14:nvPr/>
              </p14:nvContentPartPr>
              <p14:xfrm>
                <a:off x="3341671" y="2722804"/>
                <a:ext cx="2341440" cy="2223360"/>
              </p14:xfrm>
            </p:contentPart>
          </mc:Choice>
          <mc:Fallback>
            <p:pic>
              <p:nvPicPr>
                <p:cNvPr id="32" name="Input penna 31">
                  <a:extLst>
                    <a:ext uri="{FF2B5EF4-FFF2-40B4-BE49-F238E27FC236}">
                      <a16:creationId xmlns:a16="http://schemas.microsoft.com/office/drawing/2014/main" id="{49B41029-CEC1-CEFE-D160-4E1BF7C7B584}"/>
                    </a:ext>
                  </a:extLst>
                </p:cNvPr>
                <p:cNvPicPr/>
                <p:nvPr/>
              </p:nvPicPr>
              <p:blipFill>
                <a:blip r:embed="rId43"/>
                <a:stretch>
                  <a:fillRect/>
                </a:stretch>
              </p:blipFill>
              <p:spPr>
                <a:xfrm>
                  <a:off x="3280111" y="2661234"/>
                  <a:ext cx="2464560" cy="234650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4" name="Input penna 33">
                  <a:extLst>
                    <a:ext uri="{FF2B5EF4-FFF2-40B4-BE49-F238E27FC236}">
                      <a16:creationId xmlns:a16="http://schemas.microsoft.com/office/drawing/2014/main" id="{D8EF7054-E183-BB79-E7D5-1F4EEF02C2A8}"/>
                    </a:ext>
                  </a:extLst>
                </p14:cNvPr>
                <p14:cNvContentPartPr/>
                <p14:nvPr/>
              </p14:nvContentPartPr>
              <p14:xfrm>
                <a:off x="5026831" y="3568804"/>
                <a:ext cx="2217600" cy="2052000"/>
              </p14:xfrm>
            </p:contentPart>
          </mc:Choice>
          <mc:Fallback>
            <p:pic>
              <p:nvPicPr>
                <p:cNvPr id="34" name="Input penna 33">
                  <a:extLst>
                    <a:ext uri="{FF2B5EF4-FFF2-40B4-BE49-F238E27FC236}">
                      <a16:creationId xmlns:a16="http://schemas.microsoft.com/office/drawing/2014/main" id="{D8EF7054-E183-BB79-E7D5-1F4EEF02C2A8}"/>
                    </a:ext>
                  </a:extLst>
                </p:cNvPr>
                <p:cNvPicPr/>
                <p:nvPr/>
              </p:nvPicPr>
              <p:blipFill>
                <a:blip r:embed="rId45"/>
                <a:stretch>
                  <a:fillRect/>
                </a:stretch>
              </p:blipFill>
              <p:spPr>
                <a:xfrm>
                  <a:off x="4965281" y="3507244"/>
                  <a:ext cx="2340700" cy="2175120"/>
                </a:xfrm>
                <a:prstGeom prst="rect">
                  <a:avLst/>
                </a:prstGeom>
              </p:spPr>
            </p:pic>
          </mc:Fallback>
        </mc:AlternateContent>
        <mc:AlternateContent xmlns:mc="http://schemas.openxmlformats.org/markup-compatibility/2006">
          <mc:Choice xmlns:p14="http://schemas.microsoft.com/office/powerpoint/2010/main" Requires="p14">
            <p:contentPart p14:bwMode="auto" r:id="rId46">
              <p14:nvContentPartPr>
                <p14:cNvPr id="36" name="Input penna 35">
                  <a:extLst>
                    <a:ext uri="{FF2B5EF4-FFF2-40B4-BE49-F238E27FC236}">
                      <a16:creationId xmlns:a16="http://schemas.microsoft.com/office/drawing/2014/main" id="{93A94EB4-C402-854B-7014-0584A68FA910}"/>
                    </a:ext>
                  </a:extLst>
                </p14:cNvPr>
                <p14:cNvContentPartPr/>
                <p14:nvPr/>
              </p14:nvContentPartPr>
              <p14:xfrm>
                <a:off x="4586191" y="2979124"/>
                <a:ext cx="2219400" cy="2259360"/>
              </p14:xfrm>
            </p:contentPart>
          </mc:Choice>
          <mc:Fallback>
            <p:pic>
              <p:nvPicPr>
                <p:cNvPr id="36" name="Input penna 35">
                  <a:extLst>
                    <a:ext uri="{FF2B5EF4-FFF2-40B4-BE49-F238E27FC236}">
                      <a16:creationId xmlns:a16="http://schemas.microsoft.com/office/drawing/2014/main" id="{93A94EB4-C402-854B-7014-0584A68FA910}"/>
                    </a:ext>
                  </a:extLst>
                </p:cNvPr>
                <p:cNvPicPr/>
                <p:nvPr/>
              </p:nvPicPr>
              <p:blipFill>
                <a:blip r:embed="rId47"/>
                <a:stretch>
                  <a:fillRect/>
                </a:stretch>
              </p:blipFill>
              <p:spPr>
                <a:xfrm>
                  <a:off x="4524631" y="2917564"/>
                  <a:ext cx="2342520" cy="2382480"/>
                </a:xfrm>
                <a:prstGeom prst="rect">
                  <a:avLst/>
                </a:prstGeom>
              </p:spPr>
            </p:pic>
          </mc:Fallback>
        </mc:AlternateContent>
        <mc:AlternateContent xmlns:mc="http://schemas.openxmlformats.org/markup-compatibility/2006">
          <mc:Choice xmlns:p14="http://schemas.microsoft.com/office/powerpoint/2010/main" Requires="p14">
            <p:contentPart p14:bwMode="auto" r:id="rId48">
              <p14:nvContentPartPr>
                <p14:cNvPr id="38" name="Input penna 37">
                  <a:extLst>
                    <a:ext uri="{FF2B5EF4-FFF2-40B4-BE49-F238E27FC236}">
                      <a16:creationId xmlns:a16="http://schemas.microsoft.com/office/drawing/2014/main" id="{12A0380B-CF9E-9031-2055-10DE56526BC1}"/>
                    </a:ext>
                  </a:extLst>
                </p14:cNvPr>
                <p14:cNvContentPartPr/>
                <p14:nvPr/>
              </p14:nvContentPartPr>
              <p14:xfrm>
                <a:off x="5250391" y="3267484"/>
                <a:ext cx="886320" cy="46080"/>
              </p14:xfrm>
            </p:contentPart>
          </mc:Choice>
          <mc:Fallback>
            <p:pic>
              <p:nvPicPr>
                <p:cNvPr id="38" name="Input penna 37">
                  <a:extLst>
                    <a:ext uri="{FF2B5EF4-FFF2-40B4-BE49-F238E27FC236}">
                      <a16:creationId xmlns:a16="http://schemas.microsoft.com/office/drawing/2014/main" id="{12A0380B-CF9E-9031-2055-10DE56526BC1}"/>
                    </a:ext>
                  </a:extLst>
                </p:cNvPr>
                <p:cNvPicPr/>
                <p:nvPr/>
              </p:nvPicPr>
              <p:blipFill>
                <a:blip r:embed="rId49"/>
                <a:stretch>
                  <a:fillRect/>
                </a:stretch>
              </p:blipFill>
              <p:spPr>
                <a:xfrm>
                  <a:off x="5188831" y="3206401"/>
                  <a:ext cx="1009440" cy="168246"/>
                </a:xfrm>
                <a:prstGeom prst="rect">
                  <a:avLst/>
                </a:prstGeom>
              </p:spPr>
            </p:pic>
          </mc:Fallback>
        </mc:AlternateContent>
        <mc:AlternateContent xmlns:mc="http://schemas.openxmlformats.org/markup-compatibility/2006">
          <mc:Choice xmlns:p14="http://schemas.microsoft.com/office/powerpoint/2010/main" Requires="p14">
            <p:contentPart p14:bwMode="auto" r:id="rId50">
              <p14:nvContentPartPr>
                <p14:cNvPr id="39" name="Input penna 38">
                  <a:extLst>
                    <a:ext uri="{FF2B5EF4-FFF2-40B4-BE49-F238E27FC236}">
                      <a16:creationId xmlns:a16="http://schemas.microsoft.com/office/drawing/2014/main" id="{B14787E6-A298-642A-BA12-596FDFFA1149}"/>
                    </a:ext>
                  </a:extLst>
                </p14:cNvPr>
                <p14:cNvContentPartPr/>
                <p14:nvPr/>
              </p14:nvContentPartPr>
              <p14:xfrm>
                <a:off x="4699951" y="4010884"/>
                <a:ext cx="689040" cy="59760"/>
              </p14:xfrm>
            </p:contentPart>
          </mc:Choice>
          <mc:Fallback>
            <p:pic>
              <p:nvPicPr>
                <p:cNvPr id="39" name="Input penna 38">
                  <a:extLst>
                    <a:ext uri="{FF2B5EF4-FFF2-40B4-BE49-F238E27FC236}">
                      <a16:creationId xmlns:a16="http://schemas.microsoft.com/office/drawing/2014/main" id="{B14787E6-A298-642A-BA12-596FDFFA1149}"/>
                    </a:ext>
                  </a:extLst>
                </p:cNvPr>
                <p:cNvPicPr/>
                <p:nvPr/>
              </p:nvPicPr>
              <p:blipFill>
                <a:blip r:embed="rId51"/>
                <a:stretch>
                  <a:fillRect/>
                </a:stretch>
              </p:blipFill>
              <p:spPr>
                <a:xfrm>
                  <a:off x="4638391" y="3949324"/>
                  <a:ext cx="812160" cy="182880"/>
                </a:xfrm>
                <a:prstGeom prst="rect">
                  <a:avLst/>
                </a:prstGeom>
              </p:spPr>
            </p:pic>
          </mc:Fallback>
        </mc:AlternateContent>
        <mc:AlternateContent xmlns:mc="http://schemas.openxmlformats.org/markup-compatibility/2006">
          <mc:Choice xmlns:p14="http://schemas.microsoft.com/office/powerpoint/2010/main" Requires="p14">
            <p:contentPart p14:bwMode="auto" r:id="rId52">
              <p14:nvContentPartPr>
                <p14:cNvPr id="40" name="Input penna 39">
                  <a:extLst>
                    <a:ext uri="{FF2B5EF4-FFF2-40B4-BE49-F238E27FC236}">
                      <a16:creationId xmlns:a16="http://schemas.microsoft.com/office/drawing/2014/main" id="{89B25AE8-3357-8F3F-71CB-E17BF25B20B2}"/>
                    </a:ext>
                  </a:extLst>
                </p14:cNvPr>
                <p14:cNvContentPartPr/>
                <p14:nvPr/>
              </p14:nvContentPartPr>
              <p14:xfrm>
                <a:off x="6371431" y="3415804"/>
                <a:ext cx="83880" cy="663480"/>
              </p14:xfrm>
            </p:contentPart>
          </mc:Choice>
          <mc:Fallback>
            <p:pic>
              <p:nvPicPr>
                <p:cNvPr id="40" name="Input penna 39">
                  <a:extLst>
                    <a:ext uri="{FF2B5EF4-FFF2-40B4-BE49-F238E27FC236}">
                      <a16:creationId xmlns:a16="http://schemas.microsoft.com/office/drawing/2014/main" id="{89B25AE8-3357-8F3F-71CB-E17BF25B20B2}"/>
                    </a:ext>
                  </a:extLst>
                </p:cNvPr>
                <p:cNvPicPr/>
                <p:nvPr/>
              </p:nvPicPr>
              <p:blipFill>
                <a:blip r:embed="rId53"/>
                <a:stretch>
                  <a:fillRect/>
                </a:stretch>
              </p:blipFill>
              <p:spPr>
                <a:xfrm>
                  <a:off x="6309871" y="3354244"/>
                  <a:ext cx="207000" cy="7866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41" name="Input penna 40">
                  <a:extLst>
                    <a:ext uri="{FF2B5EF4-FFF2-40B4-BE49-F238E27FC236}">
                      <a16:creationId xmlns:a16="http://schemas.microsoft.com/office/drawing/2014/main" id="{7DDC2B4E-AB5E-A4EE-D679-3D7D61FC8870}"/>
                    </a:ext>
                  </a:extLst>
                </p14:cNvPr>
                <p14:cNvContentPartPr/>
                <p14:nvPr/>
              </p14:nvContentPartPr>
              <p14:xfrm>
                <a:off x="6029071" y="3791644"/>
                <a:ext cx="112680" cy="682560"/>
              </p14:xfrm>
            </p:contentPart>
          </mc:Choice>
          <mc:Fallback>
            <p:pic>
              <p:nvPicPr>
                <p:cNvPr id="41" name="Input penna 40">
                  <a:extLst>
                    <a:ext uri="{FF2B5EF4-FFF2-40B4-BE49-F238E27FC236}">
                      <a16:creationId xmlns:a16="http://schemas.microsoft.com/office/drawing/2014/main" id="{7DDC2B4E-AB5E-A4EE-D679-3D7D61FC8870}"/>
                    </a:ext>
                  </a:extLst>
                </p:cNvPr>
                <p:cNvPicPr/>
                <p:nvPr/>
              </p:nvPicPr>
              <p:blipFill>
                <a:blip r:embed="rId55"/>
                <a:stretch>
                  <a:fillRect/>
                </a:stretch>
              </p:blipFill>
              <p:spPr>
                <a:xfrm>
                  <a:off x="5967511" y="3730084"/>
                  <a:ext cx="235800" cy="805680"/>
                </a:xfrm>
                <a:prstGeom prst="rect">
                  <a:avLst/>
                </a:prstGeom>
              </p:spPr>
            </p:pic>
          </mc:Fallback>
        </mc:AlternateContent>
        <mc:AlternateContent xmlns:mc="http://schemas.openxmlformats.org/markup-compatibility/2006">
          <mc:Choice xmlns:p14="http://schemas.microsoft.com/office/powerpoint/2010/main" Requires="p14">
            <p:contentPart p14:bwMode="auto" r:id="rId56">
              <p14:nvContentPartPr>
                <p14:cNvPr id="43" name="Input penna 42">
                  <a:extLst>
                    <a:ext uri="{FF2B5EF4-FFF2-40B4-BE49-F238E27FC236}">
                      <a16:creationId xmlns:a16="http://schemas.microsoft.com/office/drawing/2014/main" id="{23D16D59-C11E-EDB3-ADD1-3FE9DA0D1527}"/>
                    </a:ext>
                  </a:extLst>
                </p14:cNvPr>
                <p14:cNvContentPartPr/>
                <p14:nvPr/>
              </p14:nvContentPartPr>
              <p14:xfrm>
                <a:off x="6194311" y="4775164"/>
                <a:ext cx="1648080" cy="54360"/>
              </p14:xfrm>
            </p:contentPart>
          </mc:Choice>
          <mc:Fallback>
            <p:pic>
              <p:nvPicPr>
                <p:cNvPr id="43" name="Input penna 42">
                  <a:extLst>
                    <a:ext uri="{FF2B5EF4-FFF2-40B4-BE49-F238E27FC236}">
                      <a16:creationId xmlns:a16="http://schemas.microsoft.com/office/drawing/2014/main" id="{23D16D59-C11E-EDB3-ADD1-3FE9DA0D1527}"/>
                    </a:ext>
                  </a:extLst>
                </p:cNvPr>
                <p:cNvPicPr/>
                <p:nvPr/>
              </p:nvPicPr>
              <p:blipFill>
                <a:blip r:embed="rId57"/>
                <a:stretch>
                  <a:fillRect/>
                </a:stretch>
              </p:blipFill>
              <p:spPr>
                <a:xfrm>
                  <a:off x="6132751" y="4713604"/>
                  <a:ext cx="1771200" cy="17748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45" name="Input penna 44">
                  <a:extLst>
                    <a:ext uri="{FF2B5EF4-FFF2-40B4-BE49-F238E27FC236}">
                      <a16:creationId xmlns:a16="http://schemas.microsoft.com/office/drawing/2014/main" id="{BFA7FD6F-D400-CF5F-58EE-AA652166DA1C}"/>
                    </a:ext>
                  </a:extLst>
                </p14:cNvPr>
                <p14:cNvContentPartPr/>
                <p14:nvPr/>
              </p14:nvContentPartPr>
              <p14:xfrm>
                <a:off x="464911" y="3465484"/>
                <a:ext cx="282600" cy="379440"/>
              </p14:xfrm>
            </p:contentPart>
          </mc:Choice>
          <mc:Fallback>
            <p:pic>
              <p:nvPicPr>
                <p:cNvPr id="45" name="Input penna 44">
                  <a:extLst>
                    <a:ext uri="{FF2B5EF4-FFF2-40B4-BE49-F238E27FC236}">
                      <a16:creationId xmlns:a16="http://schemas.microsoft.com/office/drawing/2014/main" id="{BFA7FD6F-D400-CF5F-58EE-AA652166DA1C}"/>
                    </a:ext>
                  </a:extLst>
                </p:cNvPr>
                <p:cNvPicPr/>
                <p:nvPr/>
              </p:nvPicPr>
              <p:blipFill>
                <a:blip r:embed="rId59"/>
                <a:stretch>
                  <a:fillRect/>
                </a:stretch>
              </p:blipFill>
              <p:spPr>
                <a:xfrm>
                  <a:off x="403351" y="3403924"/>
                  <a:ext cx="405720" cy="50256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46" name="Input penna 45">
                  <a:extLst>
                    <a:ext uri="{FF2B5EF4-FFF2-40B4-BE49-F238E27FC236}">
                      <a16:creationId xmlns:a16="http://schemas.microsoft.com/office/drawing/2014/main" id="{755AB483-8FC7-8310-1EF9-61E9E70B23BC}"/>
                    </a:ext>
                  </a:extLst>
                </p14:cNvPr>
                <p14:cNvContentPartPr/>
                <p14:nvPr/>
              </p14:nvContentPartPr>
              <p14:xfrm>
                <a:off x="792871" y="3732964"/>
                <a:ext cx="232560" cy="265680"/>
              </p14:xfrm>
            </p:contentPart>
          </mc:Choice>
          <mc:Fallback>
            <p:pic>
              <p:nvPicPr>
                <p:cNvPr id="46" name="Input penna 45">
                  <a:extLst>
                    <a:ext uri="{FF2B5EF4-FFF2-40B4-BE49-F238E27FC236}">
                      <a16:creationId xmlns:a16="http://schemas.microsoft.com/office/drawing/2014/main" id="{755AB483-8FC7-8310-1EF9-61E9E70B23BC}"/>
                    </a:ext>
                  </a:extLst>
                </p:cNvPr>
                <p:cNvPicPr/>
                <p:nvPr/>
              </p:nvPicPr>
              <p:blipFill>
                <a:blip r:embed="rId61"/>
                <a:stretch>
                  <a:fillRect/>
                </a:stretch>
              </p:blipFill>
              <p:spPr>
                <a:xfrm>
                  <a:off x="731406" y="3671404"/>
                  <a:ext cx="355490" cy="38880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62">
            <p14:nvContentPartPr>
              <p14:cNvPr id="48" name="Input penna 47">
                <a:extLst>
                  <a:ext uri="{FF2B5EF4-FFF2-40B4-BE49-F238E27FC236}">
                    <a16:creationId xmlns:a16="http://schemas.microsoft.com/office/drawing/2014/main" id="{231CF579-B0E2-52AD-5397-BAC3A838AA3B}"/>
                  </a:ext>
                </a:extLst>
              </p14:cNvPr>
              <p14:cNvContentPartPr/>
              <p14:nvPr/>
            </p14:nvContentPartPr>
            <p14:xfrm>
              <a:off x="766951" y="4978459"/>
              <a:ext cx="39600" cy="13680"/>
            </p14:xfrm>
          </p:contentPart>
        </mc:Choice>
        <mc:Fallback>
          <p:pic>
            <p:nvPicPr>
              <p:cNvPr id="48" name="Input penna 47">
                <a:extLst>
                  <a:ext uri="{FF2B5EF4-FFF2-40B4-BE49-F238E27FC236}">
                    <a16:creationId xmlns:a16="http://schemas.microsoft.com/office/drawing/2014/main" id="{231CF579-B0E2-52AD-5397-BAC3A838AA3B}"/>
                  </a:ext>
                </a:extLst>
              </p:cNvPr>
              <p:cNvPicPr/>
              <p:nvPr/>
            </p:nvPicPr>
            <p:blipFill>
              <a:blip r:embed="rId63"/>
              <a:stretch>
                <a:fillRect/>
              </a:stretch>
            </p:blipFill>
            <p:spPr>
              <a:xfrm>
                <a:off x="705391" y="4916899"/>
                <a:ext cx="162720" cy="136800"/>
              </a:xfrm>
              <a:prstGeom prst="rect">
                <a:avLst/>
              </a:prstGeom>
            </p:spPr>
          </p:pic>
        </mc:Fallback>
      </mc:AlternateContent>
      <p:grpSp>
        <p:nvGrpSpPr>
          <p:cNvPr id="21507" name="Gruppo 51">
            <a:extLst>
              <a:ext uri="{FF2B5EF4-FFF2-40B4-BE49-F238E27FC236}">
                <a16:creationId xmlns:a16="http://schemas.microsoft.com/office/drawing/2014/main" id="{410C1E66-72DF-C743-74E8-D64D7D9E67ED}"/>
              </a:ext>
            </a:extLst>
          </p:cNvPr>
          <p:cNvGrpSpPr>
            <a:grpSpLocks/>
          </p:cNvGrpSpPr>
          <p:nvPr/>
        </p:nvGrpSpPr>
        <p:grpSpPr bwMode="auto">
          <a:xfrm>
            <a:off x="4894263" y="1228725"/>
            <a:ext cx="1176337" cy="471488"/>
            <a:chOff x="4894711" y="1228699"/>
            <a:chExt cx="1175400" cy="471240"/>
          </a:xfrm>
        </p:grpSpPr>
        <mc:AlternateContent xmlns:mc="http://schemas.openxmlformats.org/markup-compatibility/2006">
          <mc:Choice xmlns:p14="http://schemas.microsoft.com/office/powerpoint/2010/main" Requires="p14">
            <p:contentPart p14:bwMode="auto" r:id="rId64">
              <p14:nvContentPartPr>
                <p14:cNvPr id="49" name="Input penna 48">
                  <a:extLst>
                    <a:ext uri="{FF2B5EF4-FFF2-40B4-BE49-F238E27FC236}">
                      <a16:creationId xmlns:a16="http://schemas.microsoft.com/office/drawing/2014/main" id="{65973E7E-3B3F-F70A-F7B2-C7830ACE4079}"/>
                    </a:ext>
                  </a:extLst>
                </p14:cNvPr>
                <p14:cNvContentPartPr/>
                <p14:nvPr/>
              </p14:nvContentPartPr>
              <p14:xfrm>
                <a:off x="4894711" y="1249579"/>
                <a:ext cx="202680" cy="271440"/>
              </p14:xfrm>
            </p:contentPart>
          </mc:Choice>
          <mc:Fallback>
            <p:pic>
              <p:nvPicPr>
                <p:cNvPr id="49" name="Input penna 48">
                  <a:extLst>
                    <a:ext uri="{FF2B5EF4-FFF2-40B4-BE49-F238E27FC236}">
                      <a16:creationId xmlns:a16="http://schemas.microsoft.com/office/drawing/2014/main" id="{65973E7E-3B3F-F70A-F7B2-C7830ACE4079}"/>
                    </a:ext>
                  </a:extLst>
                </p:cNvPr>
                <p:cNvPicPr/>
                <p:nvPr/>
              </p:nvPicPr>
              <p:blipFill>
                <a:blip r:embed="rId65"/>
                <a:stretch>
                  <a:fillRect/>
                </a:stretch>
              </p:blipFill>
              <p:spPr>
                <a:xfrm>
                  <a:off x="4833151" y="1188101"/>
                  <a:ext cx="325800" cy="394397"/>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50" name="Input penna 49">
                  <a:extLst>
                    <a:ext uri="{FF2B5EF4-FFF2-40B4-BE49-F238E27FC236}">
                      <a16:creationId xmlns:a16="http://schemas.microsoft.com/office/drawing/2014/main" id="{F1769CC0-5C18-4CFB-7981-5C4296BCA394}"/>
                    </a:ext>
                  </a:extLst>
                </p14:cNvPr>
                <p14:cNvContentPartPr/>
                <p14:nvPr/>
              </p14:nvContentPartPr>
              <p14:xfrm>
                <a:off x="5487631" y="1228699"/>
                <a:ext cx="298800" cy="339480"/>
              </p14:xfrm>
            </p:contentPart>
          </mc:Choice>
          <mc:Fallback>
            <p:pic>
              <p:nvPicPr>
                <p:cNvPr id="50" name="Input penna 49">
                  <a:extLst>
                    <a:ext uri="{FF2B5EF4-FFF2-40B4-BE49-F238E27FC236}">
                      <a16:creationId xmlns:a16="http://schemas.microsoft.com/office/drawing/2014/main" id="{F1769CC0-5C18-4CFB-7981-5C4296BCA394}"/>
                    </a:ext>
                  </a:extLst>
                </p:cNvPr>
                <p:cNvPicPr/>
                <p:nvPr/>
              </p:nvPicPr>
              <p:blipFill>
                <a:blip r:embed="rId67"/>
                <a:stretch>
                  <a:fillRect/>
                </a:stretch>
              </p:blipFill>
              <p:spPr>
                <a:xfrm>
                  <a:off x="5426071" y="1167139"/>
                  <a:ext cx="421920" cy="4626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51" name="Input penna 50">
                  <a:extLst>
                    <a:ext uri="{FF2B5EF4-FFF2-40B4-BE49-F238E27FC236}">
                      <a16:creationId xmlns:a16="http://schemas.microsoft.com/office/drawing/2014/main" id="{50C5ACA8-B557-7759-8470-B7D700BC6EE4}"/>
                    </a:ext>
                  </a:extLst>
                </p14:cNvPr>
                <p14:cNvContentPartPr/>
                <p14:nvPr/>
              </p14:nvContentPartPr>
              <p14:xfrm>
                <a:off x="5916031" y="1478539"/>
                <a:ext cx="154080" cy="221400"/>
              </p14:xfrm>
            </p:contentPart>
          </mc:Choice>
          <mc:Fallback>
            <p:pic>
              <p:nvPicPr>
                <p:cNvPr id="51" name="Input penna 50">
                  <a:extLst>
                    <a:ext uri="{FF2B5EF4-FFF2-40B4-BE49-F238E27FC236}">
                      <a16:creationId xmlns:a16="http://schemas.microsoft.com/office/drawing/2014/main" id="{50C5ACA8-B557-7759-8470-B7D700BC6EE4}"/>
                    </a:ext>
                  </a:extLst>
                </p:cNvPr>
                <p:cNvPicPr/>
                <p:nvPr/>
              </p:nvPicPr>
              <p:blipFill>
                <a:blip r:embed="rId69"/>
                <a:stretch>
                  <a:fillRect/>
                </a:stretch>
              </p:blipFill>
              <p:spPr>
                <a:xfrm>
                  <a:off x="5854327" y="1416979"/>
                  <a:ext cx="277488" cy="344520"/>
                </a:xfrm>
                <a:prstGeom prst="rect">
                  <a:avLst/>
                </a:prstGeom>
              </p:spPr>
            </p:pic>
          </mc:Fallback>
        </mc:AlternateContent>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a:extLst>
              <a:ext uri="{FF2B5EF4-FFF2-40B4-BE49-F238E27FC236}">
                <a16:creationId xmlns:a16="http://schemas.microsoft.com/office/drawing/2014/main" id="{62EC94EC-0E6D-5515-21B2-44E443D8A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7563"/>
            <a:ext cx="91440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5">
            <a:extLst>
              <a:ext uri="{FF2B5EF4-FFF2-40B4-BE49-F238E27FC236}">
                <a16:creationId xmlns:a16="http://schemas.microsoft.com/office/drawing/2014/main" id="{6EB2511A-A1B8-1299-A632-892D38238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3756025"/>
            <a:ext cx="3927475"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6">
            <a:extLst>
              <a:ext uri="{FF2B5EF4-FFF2-40B4-BE49-F238E27FC236}">
                <a16:creationId xmlns:a16="http://schemas.microsoft.com/office/drawing/2014/main" id="{2EAC45E3-D6F4-2E52-1068-C113CD74FECD}"/>
              </a:ext>
            </a:extLst>
          </p:cNvPr>
          <p:cNvSpPr txBox="1">
            <a:spLocks noChangeArrowheads="1"/>
          </p:cNvSpPr>
          <p:nvPr/>
        </p:nvSpPr>
        <p:spPr bwMode="auto">
          <a:xfrm>
            <a:off x="1058863" y="231775"/>
            <a:ext cx="19002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a:spcBef>
                <a:spcPct val="50000"/>
              </a:spcBef>
            </a:pPr>
            <a:r>
              <a:rPr lang="en-US" altLang="it-IT" sz="3600">
                <a:solidFill>
                  <a:srgbClr val="006600"/>
                </a:solidFill>
                <a:latin typeface="Times New Roman" panose="02020603050405020304" pitchFamily="18" charset="0"/>
              </a:rPr>
              <a:t>Burial</a:t>
            </a:r>
          </a:p>
        </p:txBody>
      </p:sp>
      <p:sp>
        <p:nvSpPr>
          <p:cNvPr id="22532" name="Text Box 7">
            <a:extLst>
              <a:ext uri="{FF2B5EF4-FFF2-40B4-BE49-F238E27FC236}">
                <a16:creationId xmlns:a16="http://schemas.microsoft.com/office/drawing/2014/main" id="{C3ADEFD8-28A1-DFE0-3420-D387BBD6A99E}"/>
              </a:ext>
            </a:extLst>
          </p:cNvPr>
          <p:cNvSpPr txBox="1">
            <a:spLocks noChangeArrowheads="1"/>
          </p:cNvSpPr>
          <p:nvPr/>
        </p:nvSpPr>
        <p:spPr bwMode="auto">
          <a:xfrm>
            <a:off x="5092700" y="234950"/>
            <a:ext cx="40513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r>
              <a:rPr lang="en-US" altLang="it-IT" sz="3600">
                <a:solidFill>
                  <a:srgbClr val="006600"/>
                </a:solidFill>
                <a:latin typeface="Times New Roman" panose="02020603050405020304" pitchFamily="18" charset="0"/>
              </a:rPr>
              <a:t>Mountain Building</a:t>
            </a:r>
          </a:p>
        </p:txBody>
      </p:sp>
      <p:pic>
        <p:nvPicPr>
          <p:cNvPr id="22533" name="Picture 9">
            <a:extLst>
              <a:ext uri="{FF2B5EF4-FFF2-40B4-BE49-F238E27FC236}">
                <a16:creationId xmlns:a16="http://schemas.microsoft.com/office/drawing/2014/main" id="{30FE2E3B-1A7D-C54D-0E57-D3C9FC9D9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3973513"/>
            <a:ext cx="4457700"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4" name="Gruppo 7">
            <a:extLst>
              <a:ext uri="{FF2B5EF4-FFF2-40B4-BE49-F238E27FC236}">
                <a16:creationId xmlns:a16="http://schemas.microsoft.com/office/drawing/2014/main" id="{9C9AA2A1-D834-9416-618A-77EBF387A401}"/>
              </a:ext>
            </a:extLst>
          </p:cNvPr>
          <p:cNvGrpSpPr>
            <a:grpSpLocks/>
          </p:cNvGrpSpPr>
          <p:nvPr/>
        </p:nvGrpSpPr>
        <p:grpSpPr bwMode="auto">
          <a:xfrm>
            <a:off x="5813425" y="1976438"/>
            <a:ext cx="758825" cy="1198562"/>
            <a:chOff x="5814151" y="1976164"/>
            <a:chExt cx="758880" cy="1198080"/>
          </a:xfrm>
        </p:grpSpPr>
        <mc:AlternateContent xmlns:mc="http://schemas.openxmlformats.org/markup-compatibility/2006">
          <mc:Choice xmlns:p14="http://schemas.microsoft.com/office/powerpoint/2010/main" Requires="p14">
            <p:contentPart p14:bwMode="auto" r:id="rId5">
              <p14:nvContentPartPr>
                <p14:cNvPr id="2" name="Input penna 1">
                  <a:extLst>
                    <a:ext uri="{FF2B5EF4-FFF2-40B4-BE49-F238E27FC236}">
                      <a16:creationId xmlns:a16="http://schemas.microsoft.com/office/drawing/2014/main" id="{4480CEB6-0993-AACB-B60C-61920DEDF9E1}"/>
                    </a:ext>
                  </a:extLst>
                </p14:cNvPr>
                <p14:cNvContentPartPr/>
                <p14:nvPr/>
              </p14:nvContentPartPr>
              <p14:xfrm>
                <a:off x="6221671" y="2015404"/>
                <a:ext cx="116280" cy="1158840"/>
              </p14:xfrm>
            </p:contentPart>
          </mc:Choice>
          <mc:Fallback>
            <p:pic>
              <p:nvPicPr>
                <p:cNvPr id="2" name="Input penna 1">
                  <a:extLst>
                    <a:ext uri="{FF2B5EF4-FFF2-40B4-BE49-F238E27FC236}">
                      <a16:creationId xmlns:a16="http://schemas.microsoft.com/office/drawing/2014/main" id="{4480CEB6-0993-AACB-B60C-61920DEDF9E1}"/>
                    </a:ext>
                  </a:extLst>
                </p:cNvPr>
                <p:cNvPicPr/>
                <p:nvPr/>
              </p:nvPicPr>
              <p:blipFill>
                <a:blip r:embed="rId6"/>
                <a:stretch>
                  <a:fillRect/>
                </a:stretch>
              </p:blipFill>
              <p:spPr>
                <a:xfrm>
                  <a:off x="6160111" y="1953825"/>
                  <a:ext cx="239400" cy="1281998"/>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put penna 2">
                  <a:extLst>
                    <a:ext uri="{FF2B5EF4-FFF2-40B4-BE49-F238E27FC236}">
                      <a16:creationId xmlns:a16="http://schemas.microsoft.com/office/drawing/2014/main" id="{B96D79EB-C7C2-B8BC-A030-9E376BA91ABF}"/>
                    </a:ext>
                  </a:extLst>
                </p14:cNvPr>
                <p14:cNvContentPartPr/>
                <p14:nvPr/>
              </p14:nvContentPartPr>
              <p14:xfrm>
                <a:off x="6438391" y="1976164"/>
                <a:ext cx="134640" cy="1077120"/>
              </p14:xfrm>
            </p:contentPart>
          </mc:Choice>
          <mc:Fallback>
            <p:pic>
              <p:nvPicPr>
                <p:cNvPr id="3" name="Input penna 2">
                  <a:extLst>
                    <a:ext uri="{FF2B5EF4-FFF2-40B4-BE49-F238E27FC236}">
                      <a16:creationId xmlns:a16="http://schemas.microsoft.com/office/drawing/2014/main" id="{B96D79EB-C7C2-B8BC-A030-9E376BA91ABF}"/>
                    </a:ext>
                  </a:extLst>
                </p:cNvPr>
                <p:cNvPicPr/>
                <p:nvPr/>
              </p:nvPicPr>
              <p:blipFill>
                <a:blip r:embed="rId8"/>
                <a:stretch>
                  <a:fillRect/>
                </a:stretch>
              </p:blipFill>
              <p:spPr>
                <a:xfrm>
                  <a:off x="6376666" y="1914625"/>
                  <a:ext cx="258090" cy="1200199"/>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5" name="Input penna 4">
                  <a:extLst>
                    <a:ext uri="{FF2B5EF4-FFF2-40B4-BE49-F238E27FC236}">
                      <a16:creationId xmlns:a16="http://schemas.microsoft.com/office/drawing/2014/main" id="{755DB10F-E11C-7A14-022A-912D3EB96C87}"/>
                    </a:ext>
                  </a:extLst>
                </p14:cNvPr>
                <p14:cNvContentPartPr/>
                <p14:nvPr/>
              </p14:nvContentPartPr>
              <p14:xfrm>
                <a:off x="6008911" y="1985884"/>
                <a:ext cx="176040" cy="1069200"/>
              </p14:xfrm>
            </p:contentPart>
          </mc:Choice>
          <mc:Fallback>
            <p:pic>
              <p:nvPicPr>
                <p:cNvPr id="5" name="Input penna 4">
                  <a:extLst>
                    <a:ext uri="{FF2B5EF4-FFF2-40B4-BE49-F238E27FC236}">
                      <a16:creationId xmlns:a16="http://schemas.microsoft.com/office/drawing/2014/main" id="{755DB10F-E11C-7A14-022A-912D3EB96C87}"/>
                    </a:ext>
                  </a:extLst>
                </p:cNvPr>
                <p:cNvPicPr/>
                <p:nvPr/>
              </p:nvPicPr>
              <p:blipFill>
                <a:blip r:embed="rId10"/>
                <a:stretch>
                  <a:fillRect/>
                </a:stretch>
              </p:blipFill>
              <p:spPr>
                <a:xfrm>
                  <a:off x="5947351" y="1924303"/>
                  <a:ext cx="299160" cy="1192361"/>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7" name="Input penna 6">
                  <a:extLst>
                    <a:ext uri="{FF2B5EF4-FFF2-40B4-BE49-F238E27FC236}">
                      <a16:creationId xmlns:a16="http://schemas.microsoft.com/office/drawing/2014/main" id="{FACBC9BC-CE0A-E280-3DA7-2BC82A268FB4}"/>
                    </a:ext>
                  </a:extLst>
                </p14:cNvPr>
                <p14:cNvContentPartPr/>
                <p14:nvPr/>
              </p14:nvContentPartPr>
              <p14:xfrm>
                <a:off x="5814151" y="1995604"/>
                <a:ext cx="195840" cy="1104840"/>
              </p14:xfrm>
            </p:contentPart>
          </mc:Choice>
          <mc:Fallback>
            <p:pic>
              <p:nvPicPr>
                <p:cNvPr id="7" name="Input penna 6">
                  <a:extLst>
                    <a:ext uri="{FF2B5EF4-FFF2-40B4-BE49-F238E27FC236}">
                      <a16:creationId xmlns:a16="http://schemas.microsoft.com/office/drawing/2014/main" id="{FACBC9BC-CE0A-E280-3DA7-2BC82A268FB4}"/>
                    </a:ext>
                  </a:extLst>
                </p:cNvPr>
                <p:cNvPicPr/>
                <p:nvPr/>
              </p:nvPicPr>
              <p:blipFill>
                <a:blip r:embed="rId12"/>
                <a:stretch>
                  <a:fillRect/>
                </a:stretch>
              </p:blipFill>
              <p:spPr>
                <a:xfrm>
                  <a:off x="5752478" y="1934044"/>
                  <a:ext cx="319187" cy="122796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3">
            <p14:nvContentPartPr>
              <p14:cNvPr id="9" name="Input penna 8">
                <a:extLst>
                  <a:ext uri="{FF2B5EF4-FFF2-40B4-BE49-F238E27FC236}">
                    <a16:creationId xmlns:a16="http://schemas.microsoft.com/office/drawing/2014/main" id="{24830846-F6E2-4C02-D09D-37EF2A43258A}"/>
                  </a:ext>
                </a:extLst>
              </p14:cNvPr>
              <p14:cNvContentPartPr/>
              <p14:nvPr/>
            </p14:nvContentPartPr>
            <p14:xfrm>
              <a:off x="6670231" y="1995604"/>
              <a:ext cx="84600" cy="1145160"/>
            </p14:xfrm>
          </p:contentPart>
        </mc:Choice>
        <mc:Fallback>
          <p:pic>
            <p:nvPicPr>
              <p:cNvPr id="9" name="Input penna 8">
                <a:extLst>
                  <a:ext uri="{FF2B5EF4-FFF2-40B4-BE49-F238E27FC236}">
                    <a16:creationId xmlns:a16="http://schemas.microsoft.com/office/drawing/2014/main" id="{24830846-F6E2-4C02-D09D-37EF2A43258A}"/>
                  </a:ext>
                </a:extLst>
              </p:cNvPr>
              <p:cNvPicPr/>
              <p:nvPr/>
            </p:nvPicPr>
            <p:blipFill>
              <a:blip r:embed="rId14"/>
              <a:stretch>
                <a:fillRect/>
              </a:stretch>
            </p:blipFill>
            <p:spPr>
              <a:xfrm>
                <a:off x="6608671" y="1934044"/>
                <a:ext cx="207720" cy="1268280"/>
              </a:xfrm>
              <a:prstGeom prst="rect">
                <a:avLst/>
              </a:prstGeom>
            </p:spPr>
          </p:pic>
        </mc:Fallback>
      </mc:AlternateContent>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a:extLst>
              <a:ext uri="{FF2B5EF4-FFF2-40B4-BE49-F238E27FC236}">
                <a16:creationId xmlns:a16="http://schemas.microsoft.com/office/drawing/2014/main" id="{35FD9850-D0F1-1117-7A50-BA40D67C3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688" y="406400"/>
            <a:ext cx="7218362" cy="62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0BAA8179-911E-2D36-8504-C8D9A1F00917}"/>
              </a:ext>
            </a:extLst>
          </p:cNvPr>
          <p:cNvSpPr>
            <a:spLocks noGrp="1" noChangeArrowheads="1"/>
          </p:cNvSpPr>
          <p:nvPr>
            <p:ph type="title"/>
          </p:nvPr>
        </p:nvSpPr>
        <p:spPr/>
        <p:txBody>
          <a:bodyPr/>
          <a:lstStyle/>
          <a:p>
            <a:r>
              <a:rPr lang="en-US" altLang="it-IT"/>
              <a:t>Factors influencing Metamorphism</a:t>
            </a:r>
          </a:p>
        </p:txBody>
      </p:sp>
      <p:sp>
        <p:nvSpPr>
          <p:cNvPr id="24578" name="Rectangle 3">
            <a:extLst>
              <a:ext uri="{FF2B5EF4-FFF2-40B4-BE49-F238E27FC236}">
                <a16:creationId xmlns:a16="http://schemas.microsoft.com/office/drawing/2014/main" id="{F622E5EB-FB1F-B602-B031-D59FF1879D6F}"/>
              </a:ext>
            </a:extLst>
          </p:cNvPr>
          <p:cNvSpPr>
            <a:spLocks noGrp="1" noChangeArrowheads="1"/>
          </p:cNvSpPr>
          <p:nvPr>
            <p:ph type="body" idx="1"/>
          </p:nvPr>
        </p:nvSpPr>
        <p:spPr>
          <a:xfrm>
            <a:off x="252413" y="1981200"/>
            <a:ext cx="8662987" cy="1739900"/>
          </a:xfrm>
        </p:spPr>
        <p:txBody>
          <a:bodyPr/>
          <a:lstStyle/>
          <a:p>
            <a:r>
              <a:rPr lang="en-US" altLang="it-IT"/>
              <a:t>Pore fluids (water and carbon dioxide)</a:t>
            </a:r>
          </a:p>
          <a:p>
            <a:pPr lvl="1"/>
            <a:r>
              <a:rPr lang="en-US" altLang="it-IT"/>
              <a:t>as pressure increases, pore fluids are expelled</a:t>
            </a:r>
          </a:p>
        </p:txBody>
      </p:sp>
      <p:sp>
        <p:nvSpPr>
          <p:cNvPr id="24579" name="Rectangle 4">
            <a:extLst>
              <a:ext uri="{FF2B5EF4-FFF2-40B4-BE49-F238E27FC236}">
                <a16:creationId xmlns:a16="http://schemas.microsoft.com/office/drawing/2014/main" id="{A19178A9-FD03-FDBC-DD8D-8EB3BBBF5DA7}"/>
              </a:ext>
            </a:extLst>
          </p:cNvPr>
          <p:cNvSpPr>
            <a:spLocks noChangeArrowheads="1"/>
          </p:cNvSpPr>
          <p:nvPr/>
        </p:nvSpPr>
        <p:spPr bwMode="auto">
          <a:xfrm>
            <a:off x="239713" y="3711575"/>
            <a:ext cx="8662987"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r>
              <a:rPr lang="en-US" altLang="it-IT"/>
              <a:t>Pore fluids increase the rate of metamorphic reactions by:</a:t>
            </a:r>
          </a:p>
          <a:p>
            <a:pPr lvl="1"/>
            <a:r>
              <a:rPr lang="en-US" altLang="it-IT"/>
              <a:t>storing ions involved in reactions</a:t>
            </a:r>
          </a:p>
        </p:txBody>
      </p:sp>
      <p:sp>
        <p:nvSpPr>
          <p:cNvPr id="24580" name="Rectangle 5">
            <a:extLst>
              <a:ext uri="{FF2B5EF4-FFF2-40B4-BE49-F238E27FC236}">
                <a16:creationId xmlns:a16="http://schemas.microsoft.com/office/drawing/2014/main" id="{16182F58-03D4-D23E-1F1A-8D847EF4D6E2}"/>
              </a:ext>
            </a:extLst>
          </p:cNvPr>
          <p:cNvSpPr>
            <a:spLocks noChangeArrowheads="1"/>
          </p:cNvSpPr>
          <p:nvPr/>
        </p:nvSpPr>
        <p:spPr bwMode="auto">
          <a:xfrm>
            <a:off x="233363" y="5384800"/>
            <a:ext cx="8662987"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lvl="1"/>
            <a:r>
              <a:rPr lang="en-US" altLang="it-IT"/>
              <a:t>moving ions from one place to another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1838955C-F3D4-D28E-FCEB-4E15D679F27B}"/>
              </a:ext>
            </a:extLst>
          </p:cNvPr>
          <p:cNvSpPr>
            <a:spLocks noGrp="1" noChangeArrowheads="1"/>
          </p:cNvSpPr>
          <p:nvPr>
            <p:ph type="title"/>
          </p:nvPr>
        </p:nvSpPr>
        <p:spPr>
          <a:xfrm>
            <a:off x="727075" y="0"/>
            <a:ext cx="7772400" cy="1143000"/>
          </a:xfrm>
        </p:spPr>
        <p:txBody>
          <a:bodyPr/>
          <a:lstStyle/>
          <a:p>
            <a:r>
              <a:rPr lang="en-US" altLang="it-IT"/>
              <a:t>Pore Fluids</a:t>
            </a:r>
          </a:p>
        </p:txBody>
      </p:sp>
      <p:sp>
        <p:nvSpPr>
          <p:cNvPr id="25602" name="Line 7">
            <a:extLst>
              <a:ext uri="{FF2B5EF4-FFF2-40B4-BE49-F238E27FC236}">
                <a16:creationId xmlns:a16="http://schemas.microsoft.com/office/drawing/2014/main" id="{D4F50439-3A9E-8F97-0047-C8422945F844}"/>
              </a:ext>
            </a:extLst>
          </p:cNvPr>
          <p:cNvSpPr>
            <a:spLocks noChangeShapeType="1"/>
          </p:cNvSpPr>
          <p:nvPr/>
        </p:nvSpPr>
        <p:spPr bwMode="auto">
          <a:xfrm>
            <a:off x="503238" y="3765550"/>
            <a:ext cx="512762"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03" name="Line 8">
            <a:extLst>
              <a:ext uri="{FF2B5EF4-FFF2-40B4-BE49-F238E27FC236}">
                <a16:creationId xmlns:a16="http://schemas.microsoft.com/office/drawing/2014/main" id="{CC8FFC2F-9F6A-52B9-C52A-B4671815BE87}"/>
              </a:ext>
            </a:extLst>
          </p:cNvPr>
          <p:cNvSpPr>
            <a:spLocks noChangeShapeType="1"/>
          </p:cNvSpPr>
          <p:nvPr/>
        </p:nvSpPr>
        <p:spPr bwMode="auto">
          <a:xfrm rot="10800000">
            <a:off x="4232275" y="3751263"/>
            <a:ext cx="412750" cy="190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04" name="Oval 9">
            <a:extLst>
              <a:ext uri="{FF2B5EF4-FFF2-40B4-BE49-F238E27FC236}">
                <a16:creationId xmlns:a16="http://schemas.microsoft.com/office/drawing/2014/main" id="{7836DCF3-D3A3-E818-DE34-FE5F9E067236}"/>
              </a:ext>
            </a:extLst>
          </p:cNvPr>
          <p:cNvSpPr>
            <a:spLocks noChangeArrowheads="1"/>
          </p:cNvSpPr>
          <p:nvPr/>
        </p:nvSpPr>
        <p:spPr bwMode="auto">
          <a:xfrm>
            <a:off x="1417638" y="3463925"/>
            <a:ext cx="582612" cy="519113"/>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25605" name="Oval 10">
            <a:extLst>
              <a:ext uri="{FF2B5EF4-FFF2-40B4-BE49-F238E27FC236}">
                <a16:creationId xmlns:a16="http://schemas.microsoft.com/office/drawing/2014/main" id="{90B1F8FB-34DF-1D89-9668-7F7B9718885A}"/>
              </a:ext>
            </a:extLst>
          </p:cNvPr>
          <p:cNvSpPr>
            <a:spLocks noChangeArrowheads="1"/>
          </p:cNvSpPr>
          <p:nvPr/>
        </p:nvSpPr>
        <p:spPr bwMode="auto">
          <a:xfrm>
            <a:off x="2457450" y="3205163"/>
            <a:ext cx="493713" cy="9191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25606" name="Oval 11">
            <a:extLst>
              <a:ext uri="{FF2B5EF4-FFF2-40B4-BE49-F238E27FC236}">
                <a16:creationId xmlns:a16="http://schemas.microsoft.com/office/drawing/2014/main" id="{87E5EF9D-ACA1-962E-6F98-8F1A5F55E06B}"/>
              </a:ext>
            </a:extLst>
          </p:cNvPr>
          <p:cNvSpPr>
            <a:spLocks noChangeArrowheads="1"/>
          </p:cNvSpPr>
          <p:nvPr/>
        </p:nvSpPr>
        <p:spPr bwMode="auto">
          <a:xfrm>
            <a:off x="3613150" y="2781300"/>
            <a:ext cx="358775" cy="17907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25607" name="Oval 13">
            <a:extLst>
              <a:ext uri="{FF2B5EF4-FFF2-40B4-BE49-F238E27FC236}">
                <a16:creationId xmlns:a16="http://schemas.microsoft.com/office/drawing/2014/main" id="{CE146DF4-884A-34F7-31B5-23F3C35F5C5C}"/>
              </a:ext>
            </a:extLst>
          </p:cNvPr>
          <p:cNvSpPr>
            <a:spLocks noChangeArrowheads="1"/>
          </p:cNvSpPr>
          <p:nvPr/>
        </p:nvSpPr>
        <p:spPr bwMode="auto">
          <a:xfrm>
            <a:off x="2473325" y="3484563"/>
            <a:ext cx="476250" cy="425450"/>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25608" name="Oval 14">
            <a:extLst>
              <a:ext uri="{FF2B5EF4-FFF2-40B4-BE49-F238E27FC236}">
                <a16:creationId xmlns:a16="http://schemas.microsoft.com/office/drawing/2014/main" id="{DB3950EE-E44E-CEA4-7822-1E2200B86060}"/>
              </a:ext>
            </a:extLst>
          </p:cNvPr>
          <p:cNvSpPr>
            <a:spLocks noChangeArrowheads="1"/>
          </p:cNvSpPr>
          <p:nvPr/>
        </p:nvSpPr>
        <p:spPr bwMode="auto">
          <a:xfrm>
            <a:off x="3594100" y="3430588"/>
            <a:ext cx="419100" cy="546100"/>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25609" name="Text Box 15">
            <a:extLst>
              <a:ext uri="{FF2B5EF4-FFF2-40B4-BE49-F238E27FC236}">
                <a16:creationId xmlns:a16="http://schemas.microsoft.com/office/drawing/2014/main" id="{AF4AE564-01AD-5787-DA2C-78F2CF7593B3}"/>
              </a:ext>
            </a:extLst>
          </p:cNvPr>
          <p:cNvSpPr txBox="1">
            <a:spLocks noChangeArrowheads="1"/>
          </p:cNvSpPr>
          <p:nvPr/>
        </p:nvSpPr>
        <p:spPr bwMode="auto">
          <a:xfrm>
            <a:off x="771525" y="1560513"/>
            <a:ext cx="41957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r>
              <a:rPr lang="en-US" altLang="it-IT" sz="2800">
                <a:latin typeface="Times New Roman" panose="02020603050405020304" pitchFamily="18" charset="0"/>
              </a:rPr>
              <a:t>Dissolution / Precipitation</a:t>
            </a:r>
          </a:p>
        </p:txBody>
      </p:sp>
      <p:sp>
        <p:nvSpPr>
          <p:cNvPr id="25610" name="Text Box 16">
            <a:extLst>
              <a:ext uri="{FF2B5EF4-FFF2-40B4-BE49-F238E27FC236}">
                <a16:creationId xmlns:a16="http://schemas.microsoft.com/office/drawing/2014/main" id="{ABFBC7B0-1FA1-7493-6C24-514E73DF8ED4}"/>
              </a:ext>
            </a:extLst>
          </p:cNvPr>
          <p:cNvSpPr txBox="1">
            <a:spLocks noChangeArrowheads="1"/>
          </p:cNvSpPr>
          <p:nvPr/>
        </p:nvSpPr>
        <p:spPr bwMode="auto">
          <a:xfrm>
            <a:off x="5324475" y="1541463"/>
            <a:ext cx="30337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r>
              <a:rPr lang="en-US" altLang="it-IT" sz="2800">
                <a:latin typeface="Times New Roman" panose="02020603050405020304" pitchFamily="18" charset="0"/>
              </a:rPr>
              <a:t>Ductile Processes</a:t>
            </a:r>
          </a:p>
        </p:txBody>
      </p:sp>
      <p:sp>
        <p:nvSpPr>
          <p:cNvPr id="25611" name="Line 17">
            <a:extLst>
              <a:ext uri="{FF2B5EF4-FFF2-40B4-BE49-F238E27FC236}">
                <a16:creationId xmlns:a16="http://schemas.microsoft.com/office/drawing/2014/main" id="{901F5BB6-FED1-68F7-4A53-3A9322FA7C8A}"/>
              </a:ext>
            </a:extLst>
          </p:cNvPr>
          <p:cNvSpPr>
            <a:spLocks noChangeShapeType="1"/>
          </p:cNvSpPr>
          <p:nvPr/>
        </p:nvSpPr>
        <p:spPr bwMode="auto">
          <a:xfrm>
            <a:off x="4937125" y="3810000"/>
            <a:ext cx="512763"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12" name="Line 18">
            <a:extLst>
              <a:ext uri="{FF2B5EF4-FFF2-40B4-BE49-F238E27FC236}">
                <a16:creationId xmlns:a16="http://schemas.microsoft.com/office/drawing/2014/main" id="{C55FFCED-052D-8FF2-FEAC-719B9EA524BC}"/>
              </a:ext>
            </a:extLst>
          </p:cNvPr>
          <p:cNvSpPr>
            <a:spLocks noChangeShapeType="1"/>
          </p:cNvSpPr>
          <p:nvPr/>
        </p:nvSpPr>
        <p:spPr bwMode="auto">
          <a:xfrm rot="10800000">
            <a:off x="8077200" y="3760788"/>
            <a:ext cx="412750" cy="1905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613" name="Oval 19">
            <a:extLst>
              <a:ext uri="{FF2B5EF4-FFF2-40B4-BE49-F238E27FC236}">
                <a16:creationId xmlns:a16="http://schemas.microsoft.com/office/drawing/2014/main" id="{17479B4D-6644-71BB-5835-6364C928F4B0}"/>
              </a:ext>
            </a:extLst>
          </p:cNvPr>
          <p:cNvSpPr>
            <a:spLocks noChangeArrowheads="1"/>
          </p:cNvSpPr>
          <p:nvPr/>
        </p:nvSpPr>
        <p:spPr bwMode="auto">
          <a:xfrm>
            <a:off x="5602288" y="3525838"/>
            <a:ext cx="582612" cy="519112"/>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25614" name="Oval 20">
            <a:extLst>
              <a:ext uri="{FF2B5EF4-FFF2-40B4-BE49-F238E27FC236}">
                <a16:creationId xmlns:a16="http://schemas.microsoft.com/office/drawing/2014/main" id="{51B436F3-0007-9566-0948-F302D8E90D0D}"/>
              </a:ext>
            </a:extLst>
          </p:cNvPr>
          <p:cNvSpPr>
            <a:spLocks noChangeArrowheads="1"/>
          </p:cNvSpPr>
          <p:nvPr/>
        </p:nvSpPr>
        <p:spPr bwMode="auto">
          <a:xfrm>
            <a:off x="6499225" y="3267075"/>
            <a:ext cx="493713" cy="919163"/>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25615" name="Oval 21">
            <a:extLst>
              <a:ext uri="{FF2B5EF4-FFF2-40B4-BE49-F238E27FC236}">
                <a16:creationId xmlns:a16="http://schemas.microsoft.com/office/drawing/2014/main" id="{683205EE-8DF6-026A-FAE0-9EA5A61AE9DF}"/>
              </a:ext>
            </a:extLst>
          </p:cNvPr>
          <p:cNvSpPr>
            <a:spLocks noChangeArrowheads="1"/>
          </p:cNvSpPr>
          <p:nvPr/>
        </p:nvSpPr>
        <p:spPr bwMode="auto">
          <a:xfrm>
            <a:off x="7475538" y="2825750"/>
            <a:ext cx="358775" cy="1790700"/>
          </a:xfrm>
          <a:prstGeom prst="ellipse">
            <a:avLst/>
          </a:prstGeom>
          <a:solidFill>
            <a:srgbClr val="800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25616" name="Text Box 24">
            <a:extLst>
              <a:ext uri="{FF2B5EF4-FFF2-40B4-BE49-F238E27FC236}">
                <a16:creationId xmlns:a16="http://schemas.microsoft.com/office/drawing/2014/main" id="{F2447C9D-2EE3-9615-A822-6F13A2AB938D}"/>
              </a:ext>
            </a:extLst>
          </p:cNvPr>
          <p:cNvSpPr txBox="1">
            <a:spLocks noChangeArrowheads="1"/>
          </p:cNvSpPr>
          <p:nvPr/>
        </p:nvSpPr>
        <p:spPr bwMode="auto">
          <a:xfrm>
            <a:off x="1085850" y="4910138"/>
            <a:ext cx="67198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b="0">
                <a:latin typeface="Times New Roman" panose="02020603050405020304" pitchFamily="18" charset="0"/>
              </a:rPr>
              <a:t>Different than PRESSURE SOLUTION</a:t>
            </a:r>
          </a:p>
          <a:p>
            <a:pPr>
              <a:spcBef>
                <a:spcPct val="0"/>
              </a:spcBef>
            </a:pPr>
            <a:r>
              <a:rPr lang="en-US" altLang="it-IT" b="0">
                <a:latin typeface="Times New Roman" panose="02020603050405020304" pitchFamily="18" charset="0"/>
              </a:rPr>
              <a:t>Water is more important than pressure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AA1C2E5F-7C52-6947-0296-3BABB26B099E}"/>
              </a:ext>
            </a:extLst>
          </p:cNvPr>
          <p:cNvSpPr>
            <a:spLocks noGrp="1" noChangeArrowheads="1"/>
          </p:cNvSpPr>
          <p:nvPr>
            <p:ph type="title"/>
          </p:nvPr>
        </p:nvSpPr>
        <p:spPr/>
        <p:txBody>
          <a:bodyPr/>
          <a:lstStyle/>
          <a:p>
            <a:r>
              <a:rPr lang="en-US" altLang="it-IT"/>
              <a:t>Factors influencing Metamorphism</a:t>
            </a:r>
          </a:p>
        </p:txBody>
      </p:sp>
      <p:sp>
        <p:nvSpPr>
          <p:cNvPr id="26626" name="Rectangle 3">
            <a:extLst>
              <a:ext uri="{FF2B5EF4-FFF2-40B4-BE49-F238E27FC236}">
                <a16:creationId xmlns:a16="http://schemas.microsoft.com/office/drawing/2014/main" id="{E4B37614-DE82-7BB7-330A-413AEA3D3EDF}"/>
              </a:ext>
            </a:extLst>
          </p:cNvPr>
          <p:cNvSpPr>
            <a:spLocks noGrp="1" noChangeArrowheads="1"/>
          </p:cNvSpPr>
          <p:nvPr>
            <p:ph type="body" idx="1"/>
          </p:nvPr>
        </p:nvSpPr>
        <p:spPr>
          <a:xfrm>
            <a:off x="252413" y="1981200"/>
            <a:ext cx="8662987" cy="1870075"/>
          </a:xfrm>
        </p:spPr>
        <p:txBody>
          <a:bodyPr/>
          <a:lstStyle/>
          <a:p>
            <a:r>
              <a:rPr lang="en-US" altLang="it-IT">
                <a:solidFill>
                  <a:srgbClr val="A50021"/>
                </a:solidFill>
              </a:rPr>
              <a:t>Time</a:t>
            </a:r>
          </a:p>
          <a:p>
            <a:pPr lvl="1"/>
            <a:r>
              <a:rPr lang="en-US" altLang="it-IT"/>
              <a:t>solid state recrystallization is a slow process</a:t>
            </a:r>
          </a:p>
        </p:txBody>
      </p:sp>
      <p:sp>
        <p:nvSpPr>
          <p:cNvPr id="128004" name="Rectangle 4">
            <a:extLst>
              <a:ext uri="{FF2B5EF4-FFF2-40B4-BE49-F238E27FC236}">
                <a16:creationId xmlns:a16="http://schemas.microsoft.com/office/drawing/2014/main" id="{86C15B51-2499-D285-038C-DBC3017FB4F5}"/>
              </a:ext>
            </a:extLst>
          </p:cNvPr>
          <p:cNvSpPr>
            <a:spLocks noChangeArrowheads="1"/>
          </p:cNvSpPr>
          <p:nvPr/>
        </p:nvSpPr>
        <p:spPr bwMode="auto">
          <a:xfrm>
            <a:off x="236538" y="3795713"/>
            <a:ext cx="8662987" cy="187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lvl="1"/>
            <a:r>
              <a:rPr lang="en-US" altLang="it-IT"/>
              <a:t>in general, size of minerals increases with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8004"/>
                                        </p:tgtEl>
                                        <p:attrNameLst>
                                          <p:attrName>style.visibility</p:attrName>
                                        </p:attrNameLst>
                                      </p:cBhvr>
                                      <p:to>
                                        <p:strVal val="visible"/>
                                      </p:to>
                                    </p:set>
                                    <p:animEffect transition="in" filter="wipe(up)">
                                      <p:cBhvr>
                                        <p:cTn id="7" dur="500"/>
                                        <p:tgtEl>
                                          <p:spTgt spid="128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2">
            <a:extLst>
              <a:ext uri="{FF2B5EF4-FFF2-40B4-BE49-F238E27FC236}">
                <a16:creationId xmlns:a16="http://schemas.microsoft.com/office/drawing/2014/main" id="{426BFC4E-7138-4B22-542A-7C59A7F42A60}"/>
              </a:ext>
            </a:extLst>
          </p:cNvPr>
          <p:cNvSpPr txBox="1">
            <a:spLocks noChangeArrowheads="1"/>
          </p:cNvSpPr>
          <p:nvPr/>
        </p:nvSpPr>
        <p:spPr bwMode="auto">
          <a:xfrm>
            <a:off x="1150938" y="265113"/>
            <a:ext cx="68421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4000">
                <a:latin typeface="Times New Roman" panose="02020603050405020304" pitchFamily="18" charset="0"/>
              </a:rPr>
              <a:t>Preferred Mineral Orientation</a:t>
            </a:r>
          </a:p>
        </p:txBody>
      </p:sp>
      <p:sp>
        <p:nvSpPr>
          <p:cNvPr id="27650" name="Text Box 3">
            <a:extLst>
              <a:ext uri="{FF2B5EF4-FFF2-40B4-BE49-F238E27FC236}">
                <a16:creationId xmlns:a16="http://schemas.microsoft.com/office/drawing/2014/main" id="{ED64938D-476E-0178-64BD-96A2965E4CE0}"/>
              </a:ext>
            </a:extLst>
          </p:cNvPr>
          <p:cNvSpPr txBox="1">
            <a:spLocks noChangeArrowheads="1"/>
          </p:cNvSpPr>
          <p:nvPr/>
        </p:nvSpPr>
        <p:spPr bwMode="auto">
          <a:xfrm>
            <a:off x="1323975" y="2154238"/>
            <a:ext cx="67818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buFontTx/>
              <a:buChar char="•"/>
            </a:pPr>
            <a:r>
              <a:rPr lang="en-US" altLang="it-IT" sz="3600">
                <a:latin typeface="Times New Roman" panose="02020603050405020304" pitchFamily="18" charset="0"/>
              </a:rPr>
              <a:t>Ductile (plastic) Deformation</a:t>
            </a:r>
          </a:p>
          <a:p>
            <a:pPr>
              <a:spcBef>
                <a:spcPct val="0"/>
              </a:spcBef>
              <a:buFontTx/>
              <a:buChar char="•"/>
            </a:pPr>
            <a:r>
              <a:rPr lang="en-US" altLang="it-IT" sz="3600">
                <a:latin typeface="Times New Roman" panose="02020603050405020304" pitchFamily="18" charset="0"/>
              </a:rPr>
              <a:t>Pressure Solution</a:t>
            </a:r>
          </a:p>
          <a:p>
            <a:pPr>
              <a:spcBef>
                <a:spcPct val="0"/>
              </a:spcBef>
              <a:buFontTx/>
              <a:buChar char="•"/>
            </a:pPr>
            <a:r>
              <a:rPr lang="en-US" altLang="it-IT" sz="3600">
                <a:latin typeface="Times New Roman" panose="02020603050405020304" pitchFamily="18" charset="0"/>
              </a:rPr>
              <a:t>Grain Rotation</a:t>
            </a:r>
          </a:p>
          <a:p>
            <a:pPr>
              <a:spcBef>
                <a:spcPct val="0"/>
              </a:spcBef>
              <a:buFontTx/>
              <a:buChar char="•"/>
            </a:pPr>
            <a:r>
              <a:rPr lang="en-US" altLang="it-IT" sz="3600">
                <a:latin typeface="Times New Roman" panose="02020603050405020304" pitchFamily="18" charset="0"/>
              </a:rPr>
              <a:t>Growth in Preferred Orientation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a:extLst>
              <a:ext uri="{FF2B5EF4-FFF2-40B4-BE49-F238E27FC236}">
                <a16:creationId xmlns:a16="http://schemas.microsoft.com/office/drawing/2014/main" id="{86077DB1-E1A4-9550-9D07-40B252B3F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50" y="882650"/>
            <a:ext cx="7731125"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 Box 3">
            <a:extLst>
              <a:ext uri="{FF2B5EF4-FFF2-40B4-BE49-F238E27FC236}">
                <a16:creationId xmlns:a16="http://schemas.microsoft.com/office/drawing/2014/main" id="{BE515BA2-1322-F1C1-C411-C2335C2BE46D}"/>
              </a:ext>
            </a:extLst>
          </p:cNvPr>
          <p:cNvSpPr txBox="1">
            <a:spLocks noChangeArrowheads="1"/>
          </p:cNvSpPr>
          <p:nvPr/>
        </p:nvSpPr>
        <p:spPr bwMode="auto">
          <a:xfrm>
            <a:off x="246063" y="217488"/>
            <a:ext cx="46085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800">
                <a:latin typeface="Times New Roman" panose="02020603050405020304" pitchFamily="18" charset="0"/>
              </a:rPr>
              <a:t>Ductile (plastic) Deformation</a:t>
            </a:r>
          </a:p>
        </p:txBody>
      </p:sp>
      <p:sp>
        <p:nvSpPr>
          <p:cNvPr id="28675" name="Text Box 4">
            <a:extLst>
              <a:ext uri="{FF2B5EF4-FFF2-40B4-BE49-F238E27FC236}">
                <a16:creationId xmlns:a16="http://schemas.microsoft.com/office/drawing/2014/main" id="{A581669D-1E41-5298-3ED9-1B9B3FFA434E}"/>
              </a:ext>
            </a:extLst>
          </p:cNvPr>
          <p:cNvSpPr txBox="1">
            <a:spLocks noChangeArrowheads="1"/>
          </p:cNvSpPr>
          <p:nvPr/>
        </p:nvSpPr>
        <p:spPr bwMode="auto">
          <a:xfrm>
            <a:off x="5545138" y="217488"/>
            <a:ext cx="2860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800">
                <a:latin typeface="Times New Roman" panose="02020603050405020304" pitchFamily="18" charset="0"/>
              </a:rPr>
              <a:t>Pressure Solution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a:extLst>
              <a:ext uri="{FF2B5EF4-FFF2-40B4-BE49-F238E27FC236}">
                <a16:creationId xmlns:a16="http://schemas.microsoft.com/office/drawing/2014/main" id="{C9F1E045-98D5-4126-D6ED-527051C756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8" y="1619250"/>
            <a:ext cx="8418512"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 Box 3">
            <a:extLst>
              <a:ext uri="{FF2B5EF4-FFF2-40B4-BE49-F238E27FC236}">
                <a16:creationId xmlns:a16="http://schemas.microsoft.com/office/drawing/2014/main" id="{3D719D4B-88EA-CB19-3216-B159B4812166}"/>
              </a:ext>
            </a:extLst>
          </p:cNvPr>
          <p:cNvSpPr txBox="1">
            <a:spLocks noChangeArrowheads="1"/>
          </p:cNvSpPr>
          <p:nvPr/>
        </p:nvSpPr>
        <p:spPr bwMode="auto">
          <a:xfrm>
            <a:off x="2876550" y="615950"/>
            <a:ext cx="3217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4000" b="0">
                <a:latin typeface="Times New Roman" panose="02020603050405020304" pitchFamily="18" charset="0"/>
              </a:rPr>
              <a:t>Grain Rotation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a:extLst>
              <a:ext uri="{FF2B5EF4-FFF2-40B4-BE49-F238E27FC236}">
                <a16:creationId xmlns:a16="http://schemas.microsoft.com/office/drawing/2014/main" id="{9B58A7D3-E652-6010-1B9A-07E0EF62E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263650"/>
            <a:ext cx="7075487"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ext Box 3">
            <a:extLst>
              <a:ext uri="{FF2B5EF4-FFF2-40B4-BE49-F238E27FC236}">
                <a16:creationId xmlns:a16="http://schemas.microsoft.com/office/drawing/2014/main" id="{1B58061A-425D-CBB7-B5C7-3B60DB0D842D}"/>
              </a:ext>
            </a:extLst>
          </p:cNvPr>
          <p:cNvSpPr txBox="1">
            <a:spLocks noChangeArrowheads="1"/>
          </p:cNvSpPr>
          <p:nvPr/>
        </p:nvSpPr>
        <p:spPr bwMode="auto">
          <a:xfrm>
            <a:off x="1397000" y="261938"/>
            <a:ext cx="60626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3600" b="0">
                <a:latin typeface="Times New Roman" panose="02020603050405020304" pitchFamily="18" charset="0"/>
              </a:rPr>
              <a:t>Growth in Preferred Orientation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D6242416-D07F-F8CD-4D96-201758AE9276}"/>
              </a:ext>
            </a:extLst>
          </p:cNvPr>
          <p:cNvSpPr>
            <a:spLocks noChangeArrowheads="1"/>
          </p:cNvSpPr>
          <p:nvPr/>
        </p:nvSpPr>
        <p:spPr bwMode="auto">
          <a:xfrm>
            <a:off x="7620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a:spcBef>
                <a:spcPct val="0"/>
              </a:spcBef>
            </a:pPr>
            <a:r>
              <a:rPr lang="en-US" altLang="it-IT" sz="4400"/>
              <a:t>Types of Metamorphism</a:t>
            </a:r>
          </a:p>
        </p:txBody>
      </p:sp>
      <p:sp>
        <p:nvSpPr>
          <p:cNvPr id="31746" name="Rectangle 3">
            <a:extLst>
              <a:ext uri="{FF2B5EF4-FFF2-40B4-BE49-F238E27FC236}">
                <a16:creationId xmlns:a16="http://schemas.microsoft.com/office/drawing/2014/main" id="{172F8110-897A-0872-B806-A5E285A5C449}"/>
              </a:ext>
            </a:extLst>
          </p:cNvPr>
          <p:cNvSpPr>
            <a:spLocks noChangeArrowheads="1"/>
          </p:cNvSpPr>
          <p:nvPr/>
        </p:nvSpPr>
        <p:spPr bwMode="auto">
          <a:xfrm>
            <a:off x="1676400" y="1785938"/>
            <a:ext cx="5943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4000">
                <a:solidFill>
                  <a:srgbClr val="A50021"/>
                </a:solidFill>
              </a:rPr>
              <a:t>1. Burial Metamorphism</a:t>
            </a:r>
          </a:p>
        </p:txBody>
      </p:sp>
      <p:sp>
        <p:nvSpPr>
          <p:cNvPr id="31747" name="Rectangle 4">
            <a:extLst>
              <a:ext uri="{FF2B5EF4-FFF2-40B4-BE49-F238E27FC236}">
                <a16:creationId xmlns:a16="http://schemas.microsoft.com/office/drawing/2014/main" id="{BF176A97-4504-4F16-6ECC-34F00FC059F3}"/>
              </a:ext>
            </a:extLst>
          </p:cNvPr>
          <p:cNvSpPr>
            <a:spLocks noChangeArrowheads="1"/>
          </p:cNvSpPr>
          <p:nvPr/>
        </p:nvSpPr>
        <p:spPr bwMode="auto">
          <a:xfrm>
            <a:off x="1676400" y="2774950"/>
            <a:ext cx="6394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r>
              <a:rPr lang="en-US" altLang="it-IT" sz="4000">
                <a:solidFill>
                  <a:srgbClr val="A50021"/>
                </a:solidFill>
              </a:rPr>
              <a:t>2. Contact Metamorphism</a:t>
            </a:r>
          </a:p>
        </p:txBody>
      </p:sp>
      <p:sp>
        <p:nvSpPr>
          <p:cNvPr id="31748" name="Rectangle 5">
            <a:extLst>
              <a:ext uri="{FF2B5EF4-FFF2-40B4-BE49-F238E27FC236}">
                <a16:creationId xmlns:a16="http://schemas.microsoft.com/office/drawing/2014/main" id="{27CB1B69-1235-D5C5-141E-2668C2C81DFC}"/>
              </a:ext>
            </a:extLst>
          </p:cNvPr>
          <p:cNvSpPr>
            <a:spLocks noChangeArrowheads="1"/>
          </p:cNvSpPr>
          <p:nvPr/>
        </p:nvSpPr>
        <p:spPr bwMode="auto">
          <a:xfrm>
            <a:off x="1676400" y="3776663"/>
            <a:ext cx="6648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r>
              <a:rPr lang="en-US" altLang="it-IT" sz="4000">
                <a:solidFill>
                  <a:srgbClr val="A50021"/>
                </a:solidFill>
              </a:rPr>
              <a:t>3. Regional Metamorphism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7">
            <a:extLst>
              <a:ext uri="{FF2B5EF4-FFF2-40B4-BE49-F238E27FC236}">
                <a16:creationId xmlns:a16="http://schemas.microsoft.com/office/drawing/2014/main" id="{ACC14F0C-5F39-A4AB-923A-C613F587E4C6}"/>
              </a:ext>
            </a:extLst>
          </p:cNvPr>
          <p:cNvSpPr txBox="1">
            <a:spLocks noChangeArrowheads="1"/>
          </p:cNvSpPr>
          <p:nvPr/>
        </p:nvSpPr>
        <p:spPr bwMode="auto">
          <a:xfrm>
            <a:off x="1951038" y="211138"/>
            <a:ext cx="524351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4400">
                <a:latin typeface="Times New Roman" panose="02020603050405020304" pitchFamily="18" charset="0"/>
              </a:rPr>
              <a:t>Rock Cycle Revisited</a:t>
            </a:r>
          </a:p>
        </p:txBody>
      </p:sp>
      <p:sp>
        <p:nvSpPr>
          <p:cNvPr id="5122" name="Oval 18">
            <a:extLst>
              <a:ext uri="{FF2B5EF4-FFF2-40B4-BE49-F238E27FC236}">
                <a16:creationId xmlns:a16="http://schemas.microsoft.com/office/drawing/2014/main" id="{7447199A-F46E-E4ED-D8E6-CB01A8F3D5B8}"/>
              </a:ext>
            </a:extLst>
          </p:cNvPr>
          <p:cNvSpPr>
            <a:spLocks noChangeArrowheads="1"/>
          </p:cNvSpPr>
          <p:nvPr/>
        </p:nvSpPr>
        <p:spPr bwMode="auto">
          <a:xfrm>
            <a:off x="2098675" y="1066800"/>
            <a:ext cx="5045075" cy="5078413"/>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5123" name="Oval 19">
            <a:extLst>
              <a:ext uri="{FF2B5EF4-FFF2-40B4-BE49-F238E27FC236}">
                <a16:creationId xmlns:a16="http://schemas.microsoft.com/office/drawing/2014/main" id="{887079B0-E59F-C8B0-6987-FB34CB74522D}"/>
              </a:ext>
            </a:extLst>
          </p:cNvPr>
          <p:cNvSpPr>
            <a:spLocks noChangeArrowheads="1"/>
          </p:cNvSpPr>
          <p:nvPr/>
        </p:nvSpPr>
        <p:spPr bwMode="auto">
          <a:xfrm>
            <a:off x="1295400" y="2559050"/>
            <a:ext cx="1827213" cy="773113"/>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5124" name="Text Box 20">
            <a:extLst>
              <a:ext uri="{FF2B5EF4-FFF2-40B4-BE49-F238E27FC236}">
                <a16:creationId xmlns:a16="http://schemas.microsoft.com/office/drawing/2014/main" id="{A5839390-A8C6-24DB-01B6-BD5ED83534E7}"/>
              </a:ext>
            </a:extLst>
          </p:cNvPr>
          <p:cNvSpPr txBox="1">
            <a:spLocks noChangeArrowheads="1"/>
          </p:cNvSpPr>
          <p:nvPr/>
        </p:nvSpPr>
        <p:spPr bwMode="auto">
          <a:xfrm>
            <a:off x="1447800" y="2590800"/>
            <a:ext cx="1566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eaLnBrk="1" hangingPunct="1">
              <a:spcBef>
                <a:spcPct val="0"/>
              </a:spcBef>
            </a:pPr>
            <a:r>
              <a:rPr lang="en-US" altLang="it-IT" sz="2000">
                <a:latin typeface="Times New Roman" panose="02020603050405020304" pitchFamily="18" charset="0"/>
              </a:rPr>
              <a:t>Sedimentary</a:t>
            </a:r>
            <a:br>
              <a:rPr lang="en-US" altLang="it-IT" sz="2000">
                <a:latin typeface="Times New Roman" panose="02020603050405020304" pitchFamily="18" charset="0"/>
              </a:rPr>
            </a:br>
            <a:r>
              <a:rPr lang="en-US" altLang="it-IT" sz="2000">
                <a:latin typeface="Times New Roman" panose="02020603050405020304" pitchFamily="18" charset="0"/>
              </a:rPr>
              <a:t>Rocks</a:t>
            </a:r>
          </a:p>
        </p:txBody>
      </p:sp>
      <p:sp>
        <p:nvSpPr>
          <p:cNvPr id="5125" name="Oval 21">
            <a:extLst>
              <a:ext uri="{FF2B5EF4-FFF2-40B4-BE49-F238E27FC236}">
                <a16:creationId xmlns:a16="http://schemas.microsoft.com/office/drawing/2014/main" id="{6920D496-0B66-AD81-6EEA-DE8A46789EAA}"/>
              </a:ext>
            </a:extLst>
          </p:cNvPr>
          <p:cNvSpPr>
            <a:spLocks noChangeArrowheads="1"/>
          </p:cNvSpPr>
          <p:nvPr/>
        </p:nvSpPr>
        <p:spPr bwMode="auto">
          <a:xfrm>
            <a:off x="5915025" y="4437063"/>
            <a:ext cx="1824038" cy="774700"/>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5126" name="Text Box 22">
            <a:extLst>
              <a:ext uri="{FF2B5EF4-FFF2-40B4-BE49-F238E27FC236}">
                <a16:creationId xmlns:a16="http://schemas.microsoft.com/office/drawing/2014/main" id="{61AE09CD-1B0E-F8C4-1AA1-81134D5BCDFC}"/>
              </a:ext>
            </a:extLst>
          </p:cNvPr>
          <p:cNvSpPr txBox="1">
            <a:spLocks noChangeArrowheads="1"/>
          </p:cNvSpPr>
          <p:nvPr/>
        </p:nvSpPr>
        <p:spPr bwMode="auto">
          <a:xfrm>
            <a:off x="6391275" y="4479925"/>
            <a:ext cx="10318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eaLnBrk="1" hangingPunct="1">
              <a:spcBef>
                <a:spcPct val="0"/>
              </a:spcBef>
            </a:pPr>
            <a:r>
              <a:rPr lang="en-US" altLang="it-IT" sz="2000">
                <a:latin typeface="Times New Roman" panose="02020603050405020304" pitchFamily="18" charset="0"/>
              </a:rPr>
              <a:t>Igneous</a:t>
            </a:r>
          </a:p>
          <a:p>
            <a:pPr algn="ctr" eaLnBrk="1" hangingPunct="1">
              <a:spcBef>
                <a:spcPct val="0"/>
              </a:spcBef>
            </a:pPr>
            <a:r>
              <a:rPr lang="en-US" altLang="it-IT" sz="2000">
                <a:latin typeface="Times New Roman" panose="02020603050405020304" pitchFamily="18" charset="0"/>
              </a:rPr>
              <a:t>Rocks</a:t>
            </a:r>
          </a:p>
        </p:txBody>
      </p:sp>
      <p:sp>
        <p:nvSpPr>
          <p:cNvPr id="5127" name="Oval 23">
            <a:extLst>
              <a:ext uri="{FF2B5EF4-FFF2-40B4-BE49-F238E27FC236}">
                <a16:creationId xmlns:a16="http://schemas.microsoft.com/office/drawing/2014/main" id="{1D7F6F4D-55D1-9D4C-4A66-63E8BB8ED87A}"/>
              </a:ext>
            </a:extLst>
          </p:cNvPr>
          <p:cNvSpPr>
            <a:spLocks noChangeArrowheads="1"/>
          </p:cNvSpPr>
          <p:nvPr/>
        </p:nvSpPr>
        <p:spPr bwMode="auto">
          <a:xfrm>
            <a:off x="1550988" y="4437063"/>
            <a:ext cx="1825625" cy="774700"/>
          </a:xfrm>
          <a:prstGeom prst="ellipse">
            <a:avLst/>
          </a:prstGeom>
          <a:solidFill>
            <a:srgbClr val="33CC33"/>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5128" name="Text Box 24">
            <a:extLst>
              <a:ext uri="{FF2B5EF4-FFF2-40B4-BE49-F238E27FC236}">
                <a16:creationId xmlns:a16="http://schemas.microsoft.com/office/drawing/2014/main" id="{246B9C1A-DD06-6998-4CF7-4243F652D30F}"/>
              </a:ext>
            </a:extLst>
          </p:cNvPr>
          <p:cNvSpPr txBox="1">
            <a:spLocks noChangeArrowheads="1"/>
          </p:cNvSpPr>
          <p:nvPr/>
        </p:nvSpPr>
        <p:spPr bwMode="auto">
          <a:xfrm>
            <a:off x="1638300" y="4519613"/>
            <a:ext cx="16652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eaLnBrk="1" hangingPunct="1">
              <a:spcBef>
                <a:spcPct val="0"/>
              </a:spcBef>
            </a:pPr>
            <a:r>
              <a:rPr lang="en-US" altLang="it-IT" sz="2000">
                <a:latin typeface="Times New Roman" panose="02020603050405020304" pitchFamily="18" charset="0"/>
              </a:rPr>
              <a:t>Metamorphic</a:t>
            </a:r>
            <a:br>
              <a:rPr lang="en-US" altLang="it-IT" sz="2000">
                <a:latin typeface="Times New Roman" panose="02020603050405020304" pitchFamily="18" charset="0"/>
              </a:rPr>
            </a:br>
            <a:r>
              <a:rPr lang="en-US" altLang="it-IT" sz="2000">
                <a:latin typeface="Times New Roman" panose="02020603050405020304" pitchFamily="18" charset="0"/>
              </a:rPr>
              <a:t>Rocks</a:t>
            </a:r>
          </a:p>
        </p:txBody>
      </p:sp>
      <p:sp>
        <p:nvSpPr>
          <p:cNvPr id="5129" name="Oval 25">
            <a:extLst>
              <a:ext uri="{FF2B5EF4-FFF2-40B4-BE49-F238E27FC236}">
                <a16:creationId xmlns:a16="http://schemas.microsoft.com/office/drawing/2014/main" id="{C5CC91E4-25F0-0C1B-B7E4-2F392522CF54}"/>
              </a:ext>
            </a:extLst>
          </p:cNvPr>
          <p:cNvSpPr>
            <a:spLocks noChangeArrowheads="1"/>
          </p:cNvSpPr>
          <p:nvPr/>
        </p:nvSpPr>
        <p:spPr bwMode="auto">
          <a:xfrm>
            <a:off x="3709988" y="5707063"/>
            <a:ext cx="1822450" cy="769937"/>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5130" name="Text Box 26">
            <a:extLst>
              <a:ext uri="{FF2B5EF4-FFF2-40B4-BE49-F238E27FC236}">
                <a16:creationId xmlns:a16="http://schemas.microsoft.com/office/drawing/2014/main" id="{55D3EAB4-45F9-F9F4-DE27-6BCC9AF39220}"/>
              </a:ext>
            </a:extLst>
          </p:cNvPr>
          <p:cNvSpPr txBox="1">
            <a:spLocks noChangeArrowheads="1"/>
          </p:cNvSpPr>
          <p:nvPr/>
        </p:nvSpPr>
        <p:spPr bwMode="auto">
          <a:xfrm>
            <a:off x="4154488" y="5883275"/>
            <a:ext cx="1016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eaLnBrk="1" hangingPunct="1">
              <a:spcBef>
                <a:spcPct val="0"/>
              </a:spcBef>
            </a:pPr>
            <a:r>
              <a:rPr lang="en-US" altLang="it-IT" sz="2000">
                <a:latin typeface="Times New Roman" panose="02020603050405020304" pitchFamily="18" charset="0"/>
              </a:rPr>
              <a:t>Magma</a:t>
            </a:r>
          </a:p>
        </p:txBody>
      </p:sp>
      <p:sp>
        <p:nvSpPr>
          <p:cNvPr id="5131" name="Oval 27">
            <a:extLst>
              <a:ext uri="{FF2B5EF4-FFF2-40B4-BE49-F238E27FC236}">
                <a16:creationId xmlns:a16="http://schemas.microsoft.com/office/drawing/2014/main" id="{3330F5F0-542A-E76B-11C9-52A1220979C6}"/>
              </a:ext>
            </a:extLst>
          </p:cNvPr>
          <p:cNvSpPr>
            <a:spLocks noChangeArrowheads="1"/>
          </p:cNvSpPr>
          <p:nvPr/>
        </p:nvSpPr>
        <p:spPr bwMode="auto">
          <a:xfrm>
            <a:off x="6024563" y="2536825"/>
            <a:ext cx="1824037" cy="773113"/>
          </a:xfrm>
          <a:prstGeom prst="ellipse">
            <a:avLst/>
          </a:pr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5132" name="Text Box 28">
            <a:extLst>
              <a:ext uri="{FF2B5EF4-FFF2-40B4-BE49-F238E27FC236}">
                <a16:creationId xmlns:a16="http://schemas.microsoft.com/office/drawing/2014/main" id="{FA5E69D2-7B19-D386-421C-254630A273CA}"/>
              </a:ext>
            </a:extLst>
          </p:cNvPr>
          <p:cNvSpPr txBox="1">
            <a:spLocks noChangeArrowheads="1"/>
          </p:cNvSpPr>
          <p:nvPr/>
        </p:nvSpPr>
        <p:spPr bwMode="auto">
          <a:xfrm>
            <a:off x="6386513" y="2709863"/>
            <a:ext cx="120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eaLnBrk="1" hangingPunct="1">
              <a:spcBef>
                <a:spcPct val="0"/>
              </a:spcBef>
            </a:pPr>
            <a:r>
              <a:rPr lang="en-US" altLang="it-IT" sz="2000">
                <a:latin typeface="Times New Roman" panose="02020603050405020304" pitchFamily="18" charset="0"/>
              </a:rPr>
              <a:t>Sediment</a:t>
            </a:r>
          </a:p>
        </p:txBody>
      </p:sp>
      <p:sp>
        <p:nvSpPr>
          <p:cNvPr id="5133" name="Text Box 29">
            <a:extLst>
              <a:ext uri="{FF2B5EF4-FFF2-40B4-BE49-F238E27FC236}">
                <a16:creationId xmlns:a16="http://schemas.microsoft.com/office/drawing/2014/main" id="{A5AC00C6-E181-5926-8BC1-3024733C8923}"/>
              </a:ext>
            </a:extLst>
          </p:cNvPr>
          <p:cNvSpPr txBox="1">
            <a:spLocks noChangeArrowheads="1"/>
          </p:cNvSpPr>
          <p:nvPr/>
        </p:nvSpPr>
        <p:spPr bwMode="auto">
          <a:xfrm rot="-1948476">
            <a:off x="2916238" y="1392238"/>
            <a:ext cx="11287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000">
                <a:latin typeface="Times New Roman" panose="02020603050405020304" pitchFamily="18" charset="0"/>
              </a:rPr>
              <a:t>Pressure</a:t>
            </a:r>
          </a:p>
        </p:txBody>
      </p:sp>
      <p:sp>
        <p:nvSpPr>
          <p:cNvPr id="5134" name="Text Box 30">
            <a:extLst>
              <a:ext uri="{FF2B5EF4-FFF2-40B4-BE49-F238E27FC236}">
                <a16:creationId xmlns:a16="http://schemas.microsoft.com/office/drawing/2014/main" id="{5CE73ECE-3FD8-E553-46E8-47529D3EEDA0}"/>
              </a:ext>
            </a:extLst>
          </p:cNvPr>
          <p:cNvSpPr txBox="1">
            <a:spLocks noChangeArrowheads="1"/>
          </p:cNvSpPr>
          <p:nvPr/>
        </p:nvSpPr>
        <p:spPr bwMode="auto">
          <a:xfrm>
            <a:off x="4267200" y="1066800"/>
            <a:ext cx="650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000">
                <a:latin typeface="Times New Roman" panose="02020603050405020304" pitchFamily="18" charset="0"/>
              </a:rPr>
              <a:t>And</a:t>
            </a:r>
          </a:p>
        </p:txBody>
      </p:sp>
      <p:sp>
        <p:nvSpPr>
          <p:cNvPr id="5135" name="Text Box 31">
            <a:extLst>
              <a:ext uri="{FF2B5EF4-FFF2-40B4-BE49-F238E27FC236}">
                <a16:creationId xmlns:a16="http://schemas.microsoft.com/office/drawing/2014/main" id="{9090E78D-96AF-56C0-BD84-F211A3EF3121}"/>
              </a:ext>
            </a:extLst>
          </p:cNvPr>
          <p:cNvSpPr txBox="1">
            <a:spLocks noChangeArrowheads="1"/>
          </p:cNvSpPr>
          <p:nvPr/>
        </p:nvSpPr>
        <p:spPr bwMode="auto">
          <a:xfrm rot="1890539">
            <a:off x="5057775" y="1455738"/>
            <a:ext cx="158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000">
                <a:latin typeface="Times New Roman" panose="02020603050405020304" pitchFamily="18" charset="0"/>
              </a:rPr>
              <a:t>Cementation</a:t>
            </a:r>
          </a:p>
        </p:txBody>
      </p:sp>
      <p:sp>
        <p:nvSpPr>
          <p:cNvPr id="5136" name="Line 32">
            <a:extLst>
              <a:ext uri="{FF2B5EF4-FFF2-40B4-BE49-F238E27FC236}">
                <a16:creationId xmlns:a16="http://schemas.microsoft.com/office/drawing/2014/main" id="{8319906D-9CB2-805A-5252-E35E53C9E96E}"/>
              </a:ext>
            </a:extLst>
          </p:cNvPr>
          <p:cNvSpPr>
            <a:spLocks noChangeShapeType="1"/>
          </p:cNvSpPr>
          <p:nvPr/>
        </p:nvSpPr>
        <p:spPr bwMode="auto">
          <a:xfrm>
            <a:off x="3138488" y="2946400"/>
            <a:ext cx="2911475" cy="15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7" name="Line 33">
            <a:extLst>
              <a:ext uri="{FF2B5EF4-FFF2-40B4-BE49-F238E27FC236}">
                <a16:creationId xmlns:a16="http://schemas.microsoft.com/office/drawing/2014/main" id="{9AAF991D-0C9A-A57E-893D-31C7B1A8F61D}"/>
              </a:ext>
            </a:extLst>
          </p:cNvPr>
          <p:cNvSpPr>
            <a:spLocks noChangeShapeType="1"/>
          </p:cNvSpPr>
          <p:nvPr/>
        </p:nvSpPr>
        <p:spPr bwMode="auto">
          <a:xfrm flipV="1">
            <a:off x="3230563" y="3121025"/>
            <a:ext cx="2906712" cy="15001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8" name="Line 34">
            <a:extLst>
              <a:ext uri="{FF2B5EF4-FFF2-40B4-BE49-F238E27FC236}">
                <a16:creationId xmlns:a16="http://schemas.microsoft.com/office/drawing/2014/main" id="{37AB84CC-24DC-D409-1F66-A167150D3617}"/>
              </a:ext>
            </a:extLst>
          </p:cNvPr>
          <p:cNvSpPr>
            <a:spLocks noChangeShapeType="1"/>
          </p:cNvSpPr>
          <p:nvPr/>
        </p:nvSpPr>
        <p:spPr bwMode="auto">
          <a:xfrm flipH="1">
            <a:off x="3384550" y="4821238"/>
            <a:ext cx="2541588" cy="15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39" name="Text Box 35">
            <a:extLst>
              <a:ext uri="{FF2B5EF4-FFF2-40B4-BE49-F238E27FC236}">
                <a16:creationId xmlns:a16="http://schemas.microsoft.com/office/drawing/2014/main" id="{1A8197FF-C024-4C70-FF7D-0E2EF4333372}"/>
              </a:ext>
            </a:extLst>
          </p:cNvPr>
          <p:cNvSpPr txBox="1">
            <a:spLocks noChangeArrowheads="1"/>
          </p:cNvSpPr>
          <p:nvPr/>
        </p:nvSpPr>
        <p:spPr bwMode="auto">
          <a:xfrm>
            <a:off x="4029075" y="2514600"/>
            <a:ext cx="1030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000">
                <a:latin typeface="Times New Roman" panose="02020603050405020304" pitchFamily="18" charset="0"/>
              </a:rPr>
              <a:t>Erosion</a:t>
            </a:r>
          </a:p>
        </p:txBody>
      </p:sp>
      <p:sp>
        <p:nvSpPr>
          <p:cNvPr id="5140" name="Text Box 36">
            <a:extLst>
              <a:ext uri="{FF2B5EF4-FFF2-40B4-BE49-F238E27FC236}">
                <a16:creationId xmlns:a16="http://schemas.microsoft.com/office/drawing/2014/main" id="{3974892F-FFA5-478E-EA25-31FA1DB2F6ED}"/>
              </a:ext>
            </a:extLst>
          </p:cNvPr>
          <p:cNvSpPr txBox="1">
            <a:spLocks noChangeArrowheads="1"/>
          </p:cNvSpPr>
          <p:nvPr/>
        </p:nvSpPr>
        <p:spPr bwMode="auto">
          <a:xfrm rot="-1553621">
            <a:off x="3979863" y="3505200"/>
            <a:ext cx="1030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000">
                <a:latin typeface="Times New Roman" panose="02020603050405020304" pitchFamily="18" charset="0"/>
              </a:rPr>
              <a:t>Erosion</a:t>
            </a:r>
          </a:p>
        </p:txBody>
      </p:sp>
      <p:sp>
        <p:nvSpPr>
          <p:cNvPr id="5141" name="Text Box 37">
            <a:extLst>
              <a:ext uri="{FF2B5EF4-FFF2-40B4-BE49-F238E27FC236}">
                <a16:creationId xmlns:a16="http://schemas.microsoft.com/office/drawing/2014/main" id="{940861E9-3852-473A-80BB-24924EA51012}"/>
              </a:ext>
            </a:extLst>
          </p:cNvPr>
          <p:cNvSpPr txBox="1">
            <a:spLocks noChangeArrowheads="1"/>
          </p:cNvSpPr>
          <p:nvPr/>
        </p:nvSpPr>
        <p:spPr bwMode="auto">
          <a:xfrm>
            <a:off x="3813175" y="4391025"/>
            <a:ext cx="2187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000">
                <a:latin typeface="Times New Roman" panose="02020603050405020304" pitchFamily="18" charset="0"/>
              </a:rPr>
              <a:t>Heat and Pressure</a:t>
            </a:r>
          </a:p>
        </p:txBody>
      </p:sp>
      <p:sp>
        <p:nvSpPr>
          <p:cNvPr id="5142" name="Text Box 38">
            <a:extLst>
              <a:ext uri="{FF2B5EF4-FFF2-40B4-BE49-F238E27FC236}">
                <a16:creationId xmlns:a16="http://schemas.microsoft.com/office/drawing/2014/main" id="{F521220F-56FE-9233-4C1B-78D4F8234645}"/>
              </a:ext>
            </a:extLst>
          </p:cNvPr>
          <p:cNvSpPr txBox="1">
            <a:spLocks noChangeArrowheads="1"/>
          </p:cNvSpPr>
          <p:nvPr/>
        </p:nvSpPr>
        <p:spPr bwMode="auto">
          <a:xfrm rot="-2045391">
            <a:off x="5357813" y="5275263"/>
            <a:ext cx="1030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000">
                <a:latin typeface="Times New Roman" panose="02020603050405020304" pitchFamily="18" charset="0"/>
              </a:rPr>
              <a:t>Cooling</a:t>
            </a:r>
          </a:p>
        </p:txBody>
      </p:sp>
      <p:sp>
        <p:nvSpPr>
          <p:cNvPr id="5143" name="Text Box 39">
            <a:extLst>
              <a:ext uri="{FF2B5EF4-FFF2-40B4-BE49-F238E27FC236}">
                <a16:creationId xmlns:a16="http://schemas.microsoft.com/office/drawing/2014/main" id="{E01F8294-C52A-40DD-6F36-09799C662FD7}"/>
              </a:ext>
            </a:extLst>
          </p:cNvPr>
          <p:cNvSpPr txBox="1">
            <a:spLocks noChangeArrowheads="1"/>
          </p:cNvSpPr>
          <p:nvPr/>
        </p:nvSpPr>
        <p:spPr bwMode="auto">
          <a:xfrm rot="2086015">
            <a:off x="3011488" y="5294313"/>
            <a:ext cx="706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000">
                <a:latin typeface="Times New Roman" panose="02020603050405020304" pitchFamily="18" charset="0"/>
              </a:rPr>
              <a:t>Heat</a:t>
            </a:r>
          </a:p>
        </p:txBody>
      </p:sp>
      <p:sp>
        <p:nvSpPr>
          <p:cNvPr id="5144" name="Text Box 40">
            <a:extLst>
              <a:ext uri="{FF2B5EF4-FFF2-40B4-BE49-F238E27FC236}">
                <a16:creationId xmlns:a16="http://schemas.microsoft.com/office/drawing/2014/main" id="{6A65AEB4-C682-B687-572C-DFB7869E66D6}"/>
              </a:ext>
            </a:extLst>
          </p:cNvPr>
          <p:cNvSpPr txBox="1">
            <a:spLocks noChangeArrowheads="1"/>
          </p:cNvSpPr>
          <p:nvPr/>
        </p:nvSpPr>
        <p:spPr bwMode="auto">
          <a:xfrm rot="5088256">
            <a:off x="2016919" y="3640931"/>
            <a:ext cx="706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000">
                <a:latin typeface="Times New Roman" panose="02020603050405020304" pitchFamily="18" charset="0"/>
              </a:rPr>
              <a:t>Heat</a:t>
            </a:r>
          </a:p>
        </p:txBody>
      </p:sp>
      <p:sp>
        <p:nvSpPr>
          <p:cNvPr id="5145" name="Text Box 41">
            <a:extLst>
              <a:ext uri="{FF2B5EF4-FFF2-40B4-BE49-F238E27FC236}">
                <a16:creationId xmlns:a16="http://schemas.microsoft.com/office/drawing/2014/main" id="{649B2431-0A3A-26AA-ABF4-A63BE1CBEDEB}"/>
              </a:ext>
            </a:extLst>
          </p:cNvPr>
          <p:cNvSpPr txBox="1">
            <a:spLocks noChangeArrowheads="1"/>
          </p:cNvSpPr>
          <p:nvPr/>
        </p:nvSpPr>
        <p:spPr bwMode="auto">
          <a:xfrm rot="4876585">
            <a:off x="1386681" y="3718719"/>
            <a:ext cx="1128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000">
                <a:latin typeface="Times New Roman" panose="02020603050405020304" pitchFamily="18" charset="0"/>
              </a:rPr>
              <a:t>Pressure</a:t>
            </a:r>
          </a:p>
        </p:txBody>
      </p:sp>
      <p:sp>
        <p:nvSpPr>
          <p:cNvPr id="5146" name="Text Box 42">
            <a:extLst>
              <a:ext uri="{FF2B5EF4-FFF2-40B4-BE49-F238E27FC236}">
                <a16:creationId xmlns:a16="http://schemas.microsoft.com/office/drawing/2014/main" id="{48DA3697-3682-D0A4-1934-7A283D192170}"/>
              </a:ext>
            </a:extLst>
          </p:cNvPr>
          <p:cNvSpPr txBox="1">
            <a:spLocks noChangeArrowheads="1"/>
          </p:cNvSpPr>
          <p:nvPr/>
        </p:nvSpPr>
        <p:spPr bwMode="auto">
          <a:xfrm rot="-4993418">
            <a:off x="6295232" y="3658394"/>
            <a:ext cx="1030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eaLnBrk="1" hangingPunct="1">
              <a:spcBef>
                <a:spcPct val="0"/>
              </a:spcBef>
            </a:pPr>
            <a:r>
              <a:rPr lang="en-US" altLang="it-IT" sz="2000">
                <a:latin typeface="Times New Roman" panose="02020603050405020304" pitchFamily="18" charset="0"/>
              </a:rPr>
              <a:t>Erosion</a:t>
            </a:r>
          </a:p>
        </p:txBody>
      </p:sp>
      <p:sp>
        <p:nvSpPr>
          <p:cNvPr id="5147" name="Line 43">
            <a:extLst>
              <a:ext uri="{FF2B5EF4-FFF2-40B4-BE49-F238E27FC236}">
                <a16:creationId xmlns:a16="http://schemas.microsoft.com/office/drawing/2014/main" id="{EB721A79-7F61-9D73-7A5E-CC140CE8D858}"/>
              </a:ext>
            </a:extLst>
          </p:cNvPr>
          <p:cNvSpPr>
            <a:spLocks noChangeShapeType="1"/>
          </p:cNvSpPr>
          <p:nvPr/>
        </p:nvSpPr>
        <p:spPr bwMode="auto">
          <a:xfrm flipH="1" flipV="1">
            <a:off x="7132638" y="3268663"/>
            <a:ext cx="11112" cy="28257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48" name="Line 44">
            <a:extLst>
              <a:ext uri="{FF2B5EF4-FFF2-40B4-BE49-F238E27FC236}">
                <a16:creationId xmlns:a16="http://schemas.microsoft.com/office/drawing/2014/main" id="{6B0DDD64-4935-963E-113C-201B2D8BF1D7}"/>
              </a:ext>
            </a:extLst>
          </p:cNvPr>
          <p:cNvSpPr>
            <a:spLocks noChangeShapeType="1"/>
          </p:cNvSpPr>
          <p:nvPr/>
        </p:nvSpPr>
        <p:spPr bwMode="auto">
          <a:xfrm flipV="1">
            <a:off x="6497638" y="5172075"/>
            <a:ext cx="109537" cy="1111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49" name="Line 45">
            <a:extLst>
              <a:ext uri="{FF2B5EF4-FFF2-40B4-BE49-F238E27FC236}">
                <a16:creationId xmlns:a16="http://schemas.microsoft.com/office/drawing/2014/main" id="{3BF8A803-E59C-519A-5C3A-705F17942071}"/>
              </a:ext>
            </a:extLst>
          </p:cNvPr>
          <p:cNvSpPr>
            <a:spLocks noChangeShapeType="1"/>
          </p:cNvSpPr>
          <p:nvPr/>
        </p:nvSpPr>
        <p:spPr bwMode="auto">
          <a:xfrm>
            <a:off x="3452813" y="5857875"/>
            <a:ext cx="296862" cy="1365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50" name="Line 46">
            <a:extLst>
              <a:ext uri="{FF2B5EF4-FFF2-40B4-BE49-F238E27FC236}">
                <a16:creationId xmlns:a16="http://schemas.microsoft.com/office/drawing/2014/main" id="{8963B05D-22EA-39BC-526F-78D89280DE5C}"/>
              </a:ext>
            </a:extLst>
          </p:cNvPr>
          <p:cNvSpPr>
            <a:spLocks noChangeShapeType="1"/>
          </p:cNvSpPr>
          <p:nvPr/>
        </p:nvSpPr>
        <p:spPr bwMode="auto">
          <a:xfrm>
            <a:off x="2132013" y="4033838"/>
            <a:ext cx="103187" cy="44132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51" name="Line 47">
            <a:extLst>
              <a:ext uri="{FF2B5EF4-FFF2-40B4-BE49-F238E27FC236}">
                <a16:creationId xmlns:a16="http://schemas.microsoft.com/office/drawing/2014/main" id="{60191FBA-DEDF-6411-B9E9-7FA796C91BC3}"/>
              </a:ext>
            </a:extLst>
          </p:cNvPr>
          <p:cNvSpPr>
            <a:spLocks noChangeShapeType="1"/>
          </p:cNvSpPr>
          <p:nvPr/>
        </p:nvSpPr>
        <p:spPr bwMode="auto">
          <a:xfrm flipH="1">
            <a:off x="2301875" y="2405063"/>
            <a:ext cx="90488" cy="15716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C84DC6AF-4A72-C396-13B7-9D70AAB78140}"/>
              </a:ext>
            </a:extLst>
          </p:cNvPr>
          <p:cNvSpPr>
            <a:spLocks noGrp="1" noChangeArrowheads="1"/>
          </p:cNvSpPr>
          <p:nvPr>
            <p:ph type="title"/>
          </p:nvPr>
        </p:nvSpPr>
        <p:spPr/>
        <p:txBody>
          <a:bodyPr/>
          <a:lstStyle/>
          <a:p>
            <a:r>
              <a:rPr lang="en-US" altLang="it-IT"/>
              <a:t>Types of Metamorphism</a:t>
            </a:r>
          </a:p>
        </p:txBody>
      </p:sp>
      <p:sp>
        <p:nvSpPr>
          <p:cNvPr id="32770" name="Rectangle 3">
            <a:extLst>
              <a:ext uri="{FF2B5EF4-FFF2-40B4-BE49-F238E27FC236}">
                <a16:creationId xmlns:a16="http://schemas.microsoft.com/office/drawing/2014/main" id="{A43EF5EF-3A22-18AB-6A8A-DC8B7E9C1219}"/>
              </a:ext>
            </a:extLst>
          </p:cNvPr>
          <p:cNvSpPr>
            <a:spLocks noGrp="1" noChangeArrowheads="1"/>
          </p:cNvSpPr>
          <p:nvPr>
            <p:ph type="body" idx="1"/>
          </p:nvPr>
        </p:nvSpPr>
        <p:spPr>
          <a:xfrm>
            <a:off x="252413" y="1803400"/>
            <a:ext cx="8662987" cy="1858963"/>
          </a:xfrm>
        </p:spPr>
        <p:txBody>
          <a:bodyPr/>
          <a:lstStyle/>
          <a:p>
            <a:r>
              <a:rPr lang="en-US" altLang="it-IT">
                <a:solidFill>
                  <a:srgbClr val="A50021"/>
                </a:solidFill>
              </a:rPr>
              <a:t>Burial Metamorphism</a:t>
            </a:r>
          </a:p>
          <a:p>
            <a:pPr lvl="1"/>
            <a:r>
              <a:rPr lang="en-US" altLang="it-IT"/>
              <a:t>most common type, occurs where crust is greater than 5 km thick</a:t>
            </a:r>
          </a:p>
        </p:txBody>
      </p:sp>
      <p:sp>
        <p:nvSpPr>
          <p:cNvPr id="32771" name="Rectangle 4">
            <a:extLst>
              <a:ext uri="{FF2B5EF4-FFF2-40B4-BE49-F238E27FC236}">
                <a16:creationId xmlns:a16="http://schemas.microsoft.com/office/drawing/2014/main" id="{C57F27FB-611B-0886-3BA6-9DAA5122E24E}"/>
              </a:ext>
            </a:extLst>
          </p:cNvPr>
          <p:cNvSpPr>
            <a:spLocks noChangeArrowheads="1"/>
          </p:cNvSpPr>
          <p:nvPr/>
        </p:nvSpPr>
        <p:spPr bwMode="auto">
          <a:xfrm>
            <a:off x="239713" y="3571875"/>
            <a:ext cx="8662987" cy="12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r>
              <a:rPr lang="en-US" altLang="it-IT"/>
              <a:t>Relatively low temperature and pressure (low grade metamorphism)</a:t>
            </a:r>
          </a:p>
        </p:txBody>
      </p:sp>
      <p:sp>
        <p:nvSpPr>
          <p:cNvPr id="32772" name="Rectangle 5">
            <a:extLst>
              <a:ext uri="{FF2B5EF4-FFF2-40B4-BE49-F238E27FC236}">
                <a16:creationId xmlns:a16="http://schemas.microsoft.com/office/drawing/2014/main" id="{F97D52F1-AD27-306B-3438-8E56B5AFBF34}"/>
              </a:ext>
            </a:extLst>
          </p:cNvPr>
          <p:cNvSpPr>
            <a:spLocks noChangeArrowheads="1"/>
          </p:cNvSpPr>
          <p:nvPr/>
        </p:nvSpPr>
        <p:spPr bwMode="auto">
          <a:xfrm>
            <a:off x="239713" y="4981575"/>
            <a:ext cx="8662987" cy="120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r>
              <a:rPr lang="en-US" altLang="it-IT"/>
              <a:t>Maximum stress vertical, foliation parallel to ground surface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a:extLst>
              <a:ext uri="{FF2B5EF4-FFF2-40B4-BE49-F238E27FC236}">
                <a16:creationId xmlns:a16="http://schemas.microsoft.com/office/drawing/2014/main" id="{8CB8E4FA-97D3-5E94-F5DC-7090767D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866900"/>
            <a:ext cx="13457237" cy="436403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794" name="Rectangle 8">
            <a:extLst>
              <a:ext uri="{FF2B5EF4-FFF2-40B4-BE49-F238E27FC236}">
                <a16:creationId xmlns:a16="http://schemas.microsoft.com/office/drawing/2014/main" id="{6F80942A-0508-86A9-368F-805D55D55735}"/>
              </a:ext>
            </a:extLst>
          </p:cNvPr>
          <p:cNvSpPr>
            <a:spLocks noChangeArrowheads="1"/>
          </p:cNvSpPr>
          <p:nvPr/>
        </p:nvSpPr>
        <p:spPr bwMode="auto">
          <a:xfrm>
            <a:off x="6972300" y="1701800"/>
            <a:ext cx="2578100" cy="4737100"/>
          </a:xfrm>
          <a:prstGeom prst="rect">
            <a:avLst/>
          </a:prstGeom>
          <a:solidFill>
            <a:srgbClr val="F8E9B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endParaRPr lang="en-GB" altLang="it-IT" sz="2400" b="0">
              <a:latin typeface="Times New Roman" panose="02020603050405020304" pitchFamily="18" charset="0"/>
            </a:endParaRPr>
          </a:p>
        </p:txBody>
      </p:sp>
      <p:sp>
        <p:nvSpPr>
          <p:cNvPr id="33795" name="Rectangle 10">
            <a:extLst>
              <a:ext uri="{FF2B5EF4-FFF2-40B4-BE49-F238E27FC236}">
                <a16:creationId xmlns:a16="http://schemas.microsoft.com/office/drawing/2014/main" id="{E588B40C-CC82-3032-6D23-15473E66A22F}"/>
              </a:ext>
            </a:extLst>
          </p:cNvPr>
          <p:cNvSpPr>
            <a:spLocks noChangeArrowheads="1"/>
          </p:cNvSpPr>
          <p:nvPr/>
        </p:nvSpPr>
        <p:spPr bwMode="auto">
          <a:xfrm>
            <a:off x="7620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a:spcBef>
                <a:spcPct val="0"/>
              </a:spcBef>
            </a:pPr>
            <a:r>
              <a:rPr lang="en-US" altLang="it-IT" sz="4400"/>
              <a:t>Burial Metamorphism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34631DE4-75DB-7BAF-4BC1-844A140ECCED}"/>
              </a:ext>
            </a:extLst>
          </p:cNvPr>
          <p:cNvSpPr>
            <a:spLocks noGrp="1" noChangeArrowheads="1"/>
          </p:cNvSpPr>
          <p:nvPr>
            <p:ph type="title"/>
          </p:nvPr>
        </p:nvSpPr>
        <p:spPr/>
        <p:txBody>
          <a:bodyPr/>
          <a:lstStyle/>
          <a:p>
            <a:r>
              <a:rPr lang="en-US" altLang="it-IT"/>
              <a:t>Types of Metamorphism</a:t>
            </a:r>
          </a:p>
        </p:txBody>
      </p:sp>
      <p:sp>
        <p:nvSpPr>
          <p:cNvPr id="34818" name="Rectangle 3">
            <a:extLst>
              <a:ext uri="{FF2B5EF4-FFF2-40B4-BE49-F238E27FC236}">
                <a16:creationId xmlns:a16="http://schemas.microsoft.com/office/drawing/2014/main" id="{17D5E47D-5CC8-91F8-C4FA-3EC1D079FD41}"/>
              </a:ext>
            </a:extLst>
          </p:cNvPr>
          <p:cNvSpPr>
            <a:spLocks noGrp="1" noChangeArrowheads="1"/>
          </p:cNvSpPr>
          <p:nvPr>
            <p:ph type="body" idx="1"/>
          </p:nvPr>
        </p:nvSpPr>
        <p:spPr/>
        <p:txBody>
          <a:bodyPr/>
          <a:lstStyle/>
          <a:p>
            <a:pPr>
              <a:lnSpc>
                <a:spcPct val="125000"/>
              </a:lnSpc>
            </a:pPr>
            <a:r>
              <a:rPr lang="en-US" altLang="it-IT">
                <a:solidFill>
                  <a:srgbClr val="A50021"/>
                </a:solidFill>
              </a:rPr>
              <a:t>Contact Metamorphism</a:t>
            </a:r>
          </a:p>
          <a:p>
            <a:pPr lvl="1">
              <a:lnSpc>
                <a:spcPct val="125000"/>
              </a:lnSpc>
            </a:pPr>
            <a:r>
              <a:rPr lang="en-US" altLang="it-IT"/>
              <a:t>occurs in rocks around a magma body</a:t>
            </a:r>
          </a:p>
          <a:p>
            <a:pPr lvl="1">
              <a:lnSpc>
                <a:spcPct val="125000"/>
              </a:lnSpc>
            </a:pPr>
            <a:r>
              <a:rPr lang="en-US" altLang="it-IT"/>
              <a:t>high temperature (heat from magma)</a:t>
            </a:r>
          </a:p>
          <a:p>
            <a:pPr lvl="1">
              <a:lnSpc>
                <a:spcPct val="125000"/>
              </a:lnSpc>
            </a:pPr>
            <a:r>
              <a:rPr lang="en-US" altLang="it-IT"/>
              <a:t>low pressure (occurs at shallow depths in the crust)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D38EA801-F3CE-9CB9-1034-E9079DD6BA4F}"/>
              </a:ext>
            </a:extLst>
          </p:cNvPr>
          <p:cNvSpPr>
            <a:spLocks noGrp="1" noChangeArrowheads="1"/>
          </p:cNvSpPr>
          <p:nvPr>
            <p:ph type="title"/>
          </p:nvPr>
        </p:nvSpPr>
        <p:spPr/>
        <p:txBody>
          <a:bodyPr/>
          <a:lstStyle/>
          <a:p>
            <a:r>
              <a:rPr lang="en-US" altLang="it-IT"/>
              <a:t>Contact Metamorphism</a:t>
            </a:r>
          </a:p>
        </p:txBody>
      </p:sp>
      <p:pic>
        <p:nvPicPr>
          <p:cNvPr id="35842" name="Picture 3">
            <a:extLst>
              <a:ext uri="{FF2B5EF4-FFF2-40B4-BE49-F238E27FC236}">
                <a16:creationId xmlns:a16="http://schemas.microsoft.com/office/drawing/2014/main" id="{042CCECA-84EF-087C-F9BE-FA767EA19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2913" y="1333500"/>
            <a:ext cx="5995987"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1FF93D52-8857-8C36-AE90-4D9407B73E93}"/>
              </a:ext>
            </a:extLst>
          </p:cNvPr>
          <p:cNvSpPr>
            <a:spLocks noGrp="1" noChangeArrowheads="1"/>
          </p:cNvSpPr>
          <p:nvPr>
            <p:ph type="title"/>
          </p:nvPr>
        </p:nvSpPr>
        <p:spPr/>
        <p:txBody>
          <a:bodyPr/>
          <a:lstStyle/>
          <a:p>
            <a:r>
              <a:rPr lang="en-US" altLang="it-IT"/>
              <a:t>Types of Metamorphism</a:t>
            </a:r>
          </a:p>
        </p:txBody>
      </p:sp>
      <p:sp>
        <p:nvSpPr>
          <p:cNvPr id="36866" name="Rectangle 3">
            <a:extLst>
              <a:ext uri="{FF2B5EF4-FFF2-40B4-BE49-F238E27FC236}">
                <a16:creationId xmlns:a16="http://schemas.microsoft.com/office/drawing/2014/main" id="{B9D105B0-D23D-17A6-45B2-08917F352606}"/>
              </a:ext>
            </a:extLst>
          </p:cNvPr>
          <p:cNvSpPr>
            <a:spLocks noGrp="1" noChangeArrowheads="1"/>
          </p:cNvSpPr>
          <p:nvPr>
            <p:ph type="body" idx="1"/>
          </p:nvPr>
        </p:nvSpPr>
        <p:spPr>
          <a:xfrm>
            <a:off x="252413" y="1692275"/>
            <a:ext cx="8662987" cy="2773363"/>
          </a:xfrm>
        </p:spPr>
        <p:txBody>
          <a:bodyPr/>
          <a:lstStyle/>
          <a:p>
            <a:r>
              <a:rPr lang="en-US" altLang="it-IT">
                <a:solidFill>
                  <a:srgbClr val="A50021"/>
                </a:solidFill>
              </a:rPr>
              <a:t>Regional Metamorphism</a:t>
            </a:r>
          </a:p>
          <a:p>
            <a:pPr lvl="1"/>
            <a:r>
              <a:rPr lang="en-US" altLang="it-IT"/>
              <a:t>associated with convergent plate margins</a:t>
            </a:r>
          </a:p>
          <a:p>
            <a:pPr lvl="1"/>
            <a:r>
              <a:rPr lang="en-US" altLang="it-IT"/>
              <a:t>folding and faulting increase thickness of the crust</a:t>
            </a:r>
          </a:p>
        </p:txBody>
      </p:sp>
      <p:sp>
        <p:nvSpPr>
          <p:cNvPr id="132100" name="Rectangle 4">
            <a:extLst>
              <a:ext uri="{FF2B5EF4-FFF2-40B4-BE49-F238E27FC236}">
                <a16:creationId xmlns:a16="http://schemas.microsoft.com/office/drawing/2014/main" id="{6D506389-7903-2B07-F535-A52AB82B534F}"/>
              </a:ext>
            </a:extLst>
          </p:cNvPr>
          <p:cNvSpPr>
            <a:spLocks noChangeArrowheads="1"/>
          </p:cNvSpPr>
          <p:nvPr/>
        </p:nvSpPr>
        <p:spPr bwMode="auto">
          <a:xfrm>
            <a:off x="239713" y="4340225"/>
            <a:ext cx="8662987"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lvl="1"/>
            <a:r>
              <a:rPr lang="en-US" altLang="it-IT"/>
              <a:t>occurs over a range of temperatures and pressures</a:t>
            </a:r>
          </a:p>
          <a:p>
            <a:pPr lvl="1"/>
            <a:r>
              <a:rPr lang="en-US" altLang="it-IT"/>
              <a:t>low grade to high grade metamorphism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32100"/>
                                        </p:tgtEl>
                                        <p:attrNameLst>
                                          <p:attrName>style.visibility</p:attrName>
                                        </p:attrNameLst>
                                      </p:cBhvr>
                                      <p:to>
                                        <p:strVal val="visible"/>
                                      </p:to>
                                    </p:set>
                                    <p:animEffect transition="in" filter="checkerboard(across)">
                                      <p:cBhvr>
                                        <p:cTn id="7" dur="500"/>
                                        <p:tgtEl>
                                          <p:spTgt spid="132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a:extLst>
              <a:ext uri="{FF2B5EF4-FFF2-40B4-BE49-F238E27FC236}">
                <a16:creationId xmlns:a16="http://schemas.microsoft.com/office/drawing/2014/main" id="{234E4FC2-89EB-72C3-1EF1-936C1152A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20638"/>
            <a:ext cx="7088188" cy="679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A8421310-1FA0-7A61-9549-DB35C5058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5450"/>
            <a:ext cx="91440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3">
            <a:extLst>
              <a:ext uri="{FF2B5EF4-FFF2-40B4-BE49-F238E27FC236}">
                <a16:creationId xmlns:a16="http://schemas.microsoft.com/office/drawing/2014/main" id="{37761ADF-2A38-38C7-3FB0-8D6DA585A196}"/>
              </a:ext>
            </a:extLst>
          </p:cNvPr>
          <p:cNvSpPr>
            <a:spLocks noChangeArrowheads="1"/>
          </p:cNvSpPr>
          <p:nvPr/>
        </p:nvSpPr>
        <p:spPr bwMode="auto">
          <a:xfrm>
            <a:off x="7620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a:spcBef>
                <a:spcPct val="0"/>
              </a:spcBef>
            </a:pPr>
            <a:r>
              <a:rPr lang="en-US" altLang="it-IT" sz="4400"/>
              <a:t>Grades of Regional Metamorphism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a:extLst>
              <a:ext uri="{FF2B5EF4-FFF2-40B4-BE49-F238E27FC236}">
                <a16:creationId xmlns:a16="http://schemas.microsoft.com/office/drawing/2014/main" id="{60574F6C-79F9-F033-215D-C0A8FBA24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88" y="301625"/>
            <a:ext cx="5891212"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Line 4">
            <a:extLst>
              <a:ext uri="{FF2B5EF4-FFF2-40B4-BE49-F238E27FC236}">
                <a16:creationId xmlns:a16="http://schemas.microsoft.com/office/drawing/2014/main" id="{425D1A14-FEA2-5B4B-4595-88C4B342E5D1}"/>
              </a:ext>
            </a:extLst>
          </p:cNvPr>
          <p:cNvSpPr>
            <a:spLocks noChangeShapeType="1"/>
          </p:cNvSpPr>
          <p:nvPr/>
        </p:nvSpPr>
        <p:spPr bwMode="auto">
          <a:xfrm>
            <a:off x="4132263" y="3606800"/>
            <a:ext cx="1641475" cy="0"/>
          </a:xfrm>
          <a:prstGeom prst="line">
            <a:avLst/>
          </a:prstGeom>
          <a:noFill/>
          <a:ln w="381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939" name="Text Box 5">
            <a:extLst>
              <a:ext uri="{FF2B5EF4-FFF2-40B4-BE49-F238E27FC236}">
                <a16:creationId xmlns:a16="http://schemas.microsoft.com/office/drawing/2014/main" id="{8B560809-7B26-1E8E-AE72-05BAF3C1F166}"/>
              </a:ext>
            </a:extLst>
          </p:cNvPr>
          <p:cNvSpPr txBox="1">
            <a:spLocks noChangeArrowheads="1"/>
          </p:cNvSpPr>
          <p:nvPr/>
        </p:nvSpPr>
        <p:spPr bwMode="auto">
          <a:xfrm>
            <a:off x="0" y="1163638"/>
            <a:ext cx="2849563"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a:spcBef>
                <a:spcPct val="0"/>
              </a:spcBef>
            </a:pPr>
            <a:r>
              <a:rPr lang="en-US" altLang="it-IT" sz="3600">
                <a:latin typeface="Times New Roman" panose="02020603050405020304" pitchFamily="18" charset="0"/>
              </a:rPr>
              <a:t>Metamorphic</a:t>
            </a:r>
          </a:p>
          <a:p>
            <a:pPr algn="ctr">
              <a:spcBef>
                <a:spcPct val="0"/>
              </a:spcBef>
            </a:pPr>
            <a:r>
              <a:rPr lang="en-US" altLang="it-IT" sz="3600">
                <a:latin typeface="Times New Roman" panose="02020603050405020304" pitchFamily="18" charset="0"/>
              </a:rPr>
              <a:t>Grades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a:extLst>
              <a:ext uri="{FF2B5EF4-FFF2-40B4-BE49-F238E27FC236}">
                <a16:creationId xmlns:a16="http://schemas.microsoft.com/office/drawing/2014/main" id="{9B509BEF-C338-D3A6-48C5-949A1472A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2188"/>
            <a:ext cx="9144000"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4">
            <a:extLst>
              <a:ext uri="{FF2B5EF4-FFF2-40B4-BE49-F238E27FC236}">
                <a16:creationId xmlns:a16="http://schemas.microsoft.com/office/drawing/2014/main" id="{E3516CBF-E066-B954-843C-4375AD41F32C}"/>
              </a:ext>
            </a:extLst>
          </p:cNvPr>
          <p:cNvSpPr>
            <a:spLocks noChangeArrowheads="1"/>
          </p:cNvSpPr>
          <p:nvPr/>
        </p:nvSpPr>
        <p:spPr bwMode="auto">
          <a:xfrm>
            <a:off x="762000" y="0"/>
            <a:ext cx="77724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a:spcBef>
                <a:spcPct val="0"/>
              </a:spcBef>
            </a:pPr>
            <a:r>
              <a:rPr lang="en-US" altLang="it-IT" sz="4400"/>
              <a:t>Regional Metamorphism</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2448DBC7-D7E5-21CC-037E-6360698072AA}"/>
              </a:ext>
            </a:extLst>
          </p:cNvPr>
          <p:cNvSpPr>
            <a:spLocks noGrp="1" noChangeArrowheads="1"/>
          </p:cNvSpPr>
          <p:nvPr>
            <p:ph type="title"/>
          </p:nvPr>
        </p:nvSpPr>
        <p:spPr/>
        <p:txBody>
          <a:bodyPr/>
          <a:lstStyle/>
          <a:p>
            <a:r>
              <a:rPr lang="en-US" altLang="it-IT"/>
              <a:t>Regional Metamorphism</a:t>
            </a:r>
          </a:p>
        </p:txBody>
      </p:sp>
      <p:pic>
        <p:nvPicPr>
          <p:cNvPr id="41986" name="Picture 3">
            <a:extLst>
              <a:ext uri="{FF2B5EF4-FFF2-40B4-BE49-F238E27FC236}">
                <a16:creationId xmlns:a16="http://schemas.microsoft.com/office/drawing/2014/main" id="{AF46F26F-809E-B7A4-C9D9-4AE9AE675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100263"/>
            <a:ext cx="8761413"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BA327AFE-95A9-FBC0-FFF0-2B655B316C0C}"/>
              </a:ext>
            </a:extLst>
          </p:cNvPr>
          <p:cNvSpPr>
            <a:spLocks noGrp="1" noChangeArrowheads="1"/>
          </p:cNvSpPr>
          <p:nvPr>
            <p:ph type="title"/>
          </p:nvPr>
        </p:nvSpPr>
        <p:spPr>
          <a:xfrm>
            <a:off x="684213" y="228600"/>
            <a:ext cx="7772400" cy="1143000"/>
          </a:xfrm>
        </p:spPr>
        <p:txBody>
          <a:bodyPr/>
          <a:lstStyle/>
          <a:p>
            <a:r>
              <a:rPr lang="en-US" altLang="it-IT"/>
              <a:t>Definitions</a:t>
            </a:r>
          </a:p>
        </p:txBody>
      </p:sp>
      <p:sp>
        <p:nvSpPr>
          <p:cNvPr id="6146" name="Rectangle 3">
            <a:extLst>
              <a:ext uri="{FF2B5EF4-FFF2-40B4-BE49-F238E27FC236}">
                <a16:creationId xmlns:a16="http://schemas.microsoft.com/office/drawing/2014/main" id="{FF6D07D3-936B-6FB9-4534-31BFA973463D}"/>
              </a:ext>
            </a:extLst>
          </p:cNvPr>
          <p:cNvSpPr>
            <a:spLocks noGrp="1" noChangeArrowheads="1"/>
          </p:cNvSpPr>
          <p:nvPr>
            <p:ph type="body" idx="1"/>
          </p:nvPr>
        </p:nvSpPr>
        <p:spPr>
          <a:xfrm>
            <a:off x="239713" y="1644650"/>
            <a:ext cx="8662987" cy="2701925"/>
          </a:xfrm>
        </p:spPr>
        <p:txBody>
          <a:bodyPr/>
          <a:lstStyle/>
          <a:p>
            <a:r>
              <a:rPr lang="en-US" altLang="it-IT">
                <a:solidFill>
                  <a:srgbClr val="006600"/>
                </a:solidFill>
              </a:rPr>
              <a:t>Metamorphism</a:t>
            </a:r>
            <a:r>
              <a:rPr lang="en-US" altLang="it-IT"/>
              <a:t> – mineralogical, chemical, and physical changes that occur in </a:t>
            </a:r>
            <a:r>
              <a:rPr lang="en-US" altLang="it-IT">
                <a:solidFill>
                  <a:srgbClr val="CC0000"/>
                </a:solidFill>
              </a:rPr>
              <a:t>solid</a:t>
            </a:r>
            <a:r>
              <a:rPr lang="en-US" altLang="it-IT"/>
              <a:t> rocks.</a:t>
            </a:r>
          </a:p>
          <a:p>
            <a:r>
              <a:rPr lang="en-US" altLang="it-IT"/>
              <a:t>Occurs at depths greater than that of lithification (Diagenesis).</a:t>
            </a:r>
          </a:p>
        </p:txBody>
      </p:sp>
      <p:sp>
        <p:nvSpPr>
          <p:cNvPr id="6147" name="Rectangle 4">
            <a:extLst>
              <a:ext uri="{FF2B5EF4-FFF2-40B4-BE49-F238E27FC236}">
                <a16:creationId xmlns:a16="http://schemas.microsoft.com/office/drawing/2014/main" id="{9CE6DFDB-0525-620C-A690-E4FC92AAA789}"/>
              </a:ext>
            </a:extLst>
          </p:cNvPr>
          <p:cNvSpPr>
            <a:spLocks noChangeArrowheads="1"/>
          </p:cNvSpPr>
          <p:nvPr/>
        </p:nvSpPr>
        <p:spPr bwMode="auto">
          <a:xfrm>
            <a:off x="239713" y="4446588"/>
            <a:ext cx="8662987" cy="171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r>
              <a:rPr lang="en-US" altLang="it-IT">
                <a:solidFill>
                  <a:srgbClr val="006600"/>
                </a:solidFill>
              </a:rPr>
              <a:t>Solid state recrystallization</a:t>
            </a:r>
            <a:r>
              <a:rPr lang="en-US" altLang="it-IT"/>
              <a:t> – changes that occur without the rock melting (rocks that melt are igneous).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C122A448-5F4D-E47C-4ADA-E2ECBEA73D36}"/>
              </a:ext>
            </a:extLst>
          </p:cNvPr>
          <p:cNvSpPr>
            <a:spLocks noGrp="1" noChangeArrowheads="1"/>
          </p:cNvSpPr>
          <p:nvPr>
            <p:ph type="title"/>
          </p:nvPr>
        </p:nvSpPr>
        <p:spPr/>
        <p:txBody>
          <a:bodyPr/>
          <a:lstStyle/>
          <a:p>
            <a:r>
              <a:rPr lang="en-US" altLang="it-IT"/>
              <a:t>Metamorphic Grade</a:t>
            </a:r>
          </a:p>
        </p:txBody>
      </p:sp>
      <p:pic>
        <p:nvPicPr>
          <p:cNvPr id="43010" name="Picture 3">
            <a:extLst>
              <a:ext uri="{FF2B5EF4-FFF2-40B4-BE49-F238E27FC236}">
                <a16:creationId xmlns:a16="http://schemas.microsoft.com/office/drawing/2014/main" id="{D36660DE-A1E9-2EE2-67FB-F531F01B92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88" y="1614488"/>
            <a:ext cx="7558087"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BF417174-4E4D-5BC4-5CE2-36CD9B2A5667}"/>
              </a:ext>
            </a:extLst>
          </p:cNvPr>
          <p:cNvSpPr>
            <a:spLocks noGrp="1" noChangeArrowheads="1"/>
          </p:cNvSpPr>
          <p:nvPr>
            <p:ph type="title"/>
          </p:nvPr>
        </p:nvSpPr>
        <p:spPr/>
        <p:txBody>
          <a:bodyPr/>
          <a:lstStyle/>
          <a:p>
            <a:r>
              <a:rPr lang="en-US" altLang="it-IT"/>
              <a:t>Metamorphic Grade</a:t>
            </a:r>
          </a:p>
        </p:txBody>
      </p:sp>
      <p:pic>
        <p:nvPicPr>
          <p:cNvPr id="44034" name="Picture 4">
            <a:extLst>
              <a:ext uri="{FF2B5EF4-FFF2-40B4-BE49-F238E27FC236}">
                <a16:creationId xmlns:a16="http://schemas.microsoft.com/office/drawing/2014/main" id="{D60BCA5A-A7DD-B018-9894-78091C52F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1428750"/>
            <a:ext cx="65341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BCEA0E4E-F2FA-D2A9-5708-1A78504EE89E}"/>
              </a:ext>
            </a:extLst>
          </p:cNvPr>
          <p:cNvSpPr>
            <a:spLocks noGrp="1" noChangeArrowheads="1"/>
          </p:cNvSpPr>
          <p:nvPr>
            <p:ph type="title"/>
          </p:nvPr>
        </p:nvSpPr>
        <p:spPr/>
        <p:txBody>
          <a:bodyPr/>
          <a:lstStyle/>
          <a:p>
            <a:r>
              <a:rPr lang="en-US" altLang="it-IT"/>
              <a:t>Low Grade Metamorphism</a:t>
            </a:r>
          </a:p>
        </p:txBody>
      </p:sp>
      <p:sp>
        <p:nvSpPr>
          <p:cNvPr id="45058" name="Rectangle 3">
            <a:extLst>
              <a:ext uri="{FF2B5EF4-FFF2-40B4-BE49-F238E27FC236}">
                <a16:creationId xmlns:a16="http://schemas.microsoft.com/office/drawing/2014/main" id="{FA2C88D1-BAD2-36D5-ED1C-076383974E9B}"/>
              </a:ext>
            </a:extLst>
          </p:cNvPr>
          <p:cNvSpPr>
            <a:spLocks noGrp="1" noChangeArrowheads="1"/>
          </p:cNvSpPr>
          <p:nvPr>
            <p:ph type="body" idx="1"/>
          </p:nvPr>
        </p:nvSpPr>
        <p:spPr/>
        <p:txBody>
          <a:bodyPr/>
          <a:lstStyle/>
          <a:p>
            <a:r>
              <a:rPr lang="en-US" altLang="it-IT"/>
              <a:t>Example:  Slate</a:t>
            </a:r>
          </a:p>
          <a:p>
            <a:pPr lvl="1"/>
            <a:r>
              <a:rPr lang="en-US" altLang="it-IT"/>
              <a:t>forms at low temperature and pressure</a:t>
            </a:r>
          </a:p>
          <a:p>
            <a:pPr lvl="1"/>
            <a:r>
              <a:rPr lang="en-US" altLang="it-IT"/>
              <a:t>microscopic crystals</a:t>
            </a:r>
          </a:p>
          <a:p>
            <a:pPr lvl="1"/>
            <a:r>
              <a:rPr lang="en-US" altLang="it-IT"/>
              <a:t>dull luster</a:t>
            </a:r>
          </a:p>
          <a:p>
            <a:pPr lvl="1"/>
            <a:r>
              <a:rPr lang="en-US" altLang="it-IT"/>
              <a:t>clay and mica minerals</a:t>
            </a:r>
          </a:p>
          <a:p>
            <a:pPr lvl="1"/>
            <a:r>
              <a:rPr lang="en-US" altLang="it-IT"/>
              <a:t>foliated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D437F50E-2FF2-BDE3-8DEE-6C150612FB6F}"/>
              </a:ext>
            </a:extLst>
          </p:cNvPr>
          <p:cNvSpPr>
            <a:spLocks noGrp="1" noChangeArrowheads="1"/>
          </p:cNvSpPr>
          <p:nvPr>
            <p:ph type="title"/>
          </p:nvPr>
        </p:nvSpPr>
        <p:spPr/>
        <p:txBody>
          <a:bodyPr/>
          <a:lstStyle/>
          <a:p>
            <a:r>
              <a:rPr lang="en-US" altLang="it-IT"/>
              <a:t>Low Grade - Slate</a:t>
            </a:r>
          </a:p>
        </p:txBody>
      </p:sp>
      <p:pic>
        <p:nvPicPr>
          <p:cNvPr id="46082" name="Picture 3">
            <a:extLst>
              <a:ext uri="{FF2B5EF4-FFF2-40B4-BE49-F238E27FC236}">
                <a16:creationId xmlns:a16="http://schemas.microsoft.com/office/drawing/2014/main" id="{78C1DA0D-92EF-8592-3BEC-885903688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0" y="1520825"/>
            <a:ext cx="7861300"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7B80A3E9-5621-0371-36EA-1AA2ADD1C2AD}"/>
              </a:ext>
            </a:extLst>
          </p:cNvPr>
          <p:cNvSpPr>
            <a:spLocks noGrp="1" noChangeArrowheads="1"/>
          </p:cNvSpPr>
          <p:nvPr>
            <p:ph type="title"/>
          </p:nvPr>
        </p:nvSpPr>
        <p:spPr/>
        <p:txBody>
          <a:bodyPr/>
          <a:lstStyle/>
          <a:p>
            <a:r>
              <a:rPr lang="en-US" altLang="it-IT"/>
              <a:t>Metamorphic Grade</a:t>
            </a:r>
          </a:p>
        </p:txBody>
      </p:sp>
      <p:pic>
        <p:nvPicPr>
          <p:cNvPr id="47106" name="Picture 3">
            <a:extLst>
              <a:ext uri="{FF2B5EF4-FFF2-40B4-BE49-F238E27FC236}">
                <a16:creationId xmlns:a16="http://schemas.microsoft.com/office/drawing/2014/main" id="{AD444251-30F2-3709-4A55-23A6C51148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1428750"/>
            <a:ext cx="65341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8CBDF949-F55D-8391-6033-28B73AE8A594}"/>
              </a:ext>
            </a:extLst>
          </p:cNvPr>
          <p:cNvSpPr>
            <a:spLocks noGrp="1" noChangeArrowheads="1"/>
          </p:cNvSpPr>
          <p:nvPr>
            <p:ph type="title"/>
          </p:nvPr>
        </p:nvSpPr>
        <p:spPr/>
        <p:txBody>
          <a:bodyPr/>
          <a:lstStyle/>
          <a:p>
            <a:r>
              <a:rPr lang="en-US" altLang="it-IT"/>
              <a:t>Intermediate Grade Metamorphism</a:t>
            </a:r>
          </a:p>
        </p:txBody>
      </p:sp>
      <p:sp>
        <p:nvSpPr>
          <p:cNvPr id="48130" name="Rectangle 3">
            <a:extLst>
              <a:ext uri="{FF2B5EF4-FFF2-40B4-BE49-F238E27FC236}">
                <a16:creationId xmlns:a16="http://schemas.microsoft.com/office/drawing/2014/main" id="{79BC138D-9CAA-9150-DFFE-FA9E73607DD1}"/>
              </a:ext>
            </a:extLst>
          </p:cNvPr>
          <p:cNvSpPr>
            <a:spLocks noGrp="1" noChangeArrowheads="1"/>
          </p:cNvSpPr>
          <p:nvPr>
            <p:ph type="body" idx="1"/>
          </p:nvPr>
        </p:nvSpPr>
        <p:spPr/>
        <p:txBody>
          <a:bodyPr/>
          <a:lstStyle/>
          <a:p>
            <a:r>
              <a:rPr lang="en-US" altLang="it-IT"/>
              <a:t>Example:  Phyllite</a:t>
            </a:r>
          </a:p>
          <a:p>
            <a:pPr lvl="1"/>
            <a:r>
              <a:rPr lang="en-US" altLang="it-IT"/>
              <a:t>intermediate temperature and pressure</a:t>
            </a:r>
          </a:p>
          <a:p>
            <a:pPr lvl="1"/>
            <a:r>
              <a:rPr lang="en-US" altLang="it-IT"/>
              <a:t>small crystals</a:t>
            </a:r>
          </a:p>
          <a:p>
            <a:pPr lvl="1"/>
            <a:r>
              <a:rPr lang="en-US" altLang="it-IT"/>
              <a:t>shiny luster</a:t>
            </a:r>
          </a:p>
          <a:p>
            <a:pPr lvl="1"/>
            <a:r>
              <a:rPr lang="en-US" altLang="it-IT"/>
              <a:t>mostly mica minerals</a:t>
            </a:r>
          </a:p>
          <a:p>
            <a:pPr lvl="1"/>
            <a:r>
              <a:rPr lang="en-US" altLang="it-IT"/>
              <a:t>foliated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24C05CD7-0181-4BC2-DC79-A381DA164231}"/>
              </a:ext>
            </a:extLst>
          </p:cNvPr>
          <p:cNvSpPr>
            <a:spLocks noGrp="1" noChangeArrowheads="1"/>
          </p:cNvSpPr>
          <p:nvPr>
            <p:ph type="title"/>
          </p:nvPr>
        </p:nvSpPr>
        <p:spPr/>
        <p:txBody>
          <a:bodyPr/>
          <a:lstStyle/>
          <a:p>
            <a:r>
              <a:rPr lang="en-US" altLang="it-IT"/>
              <a:t>Intermediate Grade – </a:t>
            </a:r>
            <a:br>
              <a:rPr lang="en-US" altLang="it-IT"/>
            </a:br>
            <a:r>
              <a:rPr lang="en-US" altLang="it-IT"/>
              <a:t>Phyllite</a:t>
            </a:r>
          </a:p>
        </p:txBody>
      </p:sp>
      <p:pic>
        <p:nvPicPr>
          <p:cNvPr id="49154" name="Picture 3">
            <a:extLst>
              <a:ext uri="{FF2B5EF4-FFF2-40B4-BE49-F238E27FC236}">
                <a16:creationId xmlns:a16="http://schemas.microsoft.com/office/drawing/2014/main" id="{436DB4CC-DBC0-B44B-ABCC-96FB8F950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685925"/>
            <a:ext cx="7848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6785699A-A6C5-5EB3-B332-40E30312AFF0}"/>
              </a:ext>
            </a:extLst>
          </p:cNvPr>
          <p:cNvSpPr>
            <a:spLocks noGrp="1" noChangeArrowheads="1"/>
          </p:cNvSpPr>
          <p:nvPr>
            <p:ph type="title"/>
          </p:nvPr>
        </p:nvSpPr>
        <p:spPr/>
        <p:txBody>
          <a:bodyPr/>
          <a:lstStyle/>
          <a:p>
            <a:r>
              <a:rPr lang="en-US" altLang="it-IT"/>
              <a:t>Metamorphic Grade</a:t>
            </a:r>
          </a:p>
        </p:txBody>
      </p:sp>
      <p:pic>
        <p:nvPicPr>
          <p:cNvPr id="50178" name="Picture 3">
            <a:extLst>
              <a:ext uri="{FF2B5EF4-FFF2-40B4-BE49-F238E27FC236}">
                <a16:creationId xmlns:a16="http://schemas.microsoft.com/office/drawing/2014/main" id="{E2EFAB6D-6E23-9632-4A54-A534C2B86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1428750"/>
            <a:ext cx="65341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B9B2D6F2-E72D-2BA8-AF55-22D3C6B9CD7A}"/>
              </a:ext>
            </a:extLst>
          </p:cNvPr>
          <p:cNvSpPr>
            <a:spLocks noGrp="1" noChangeArrowheads="1"/>
          </p:cNvSpPr>
          <p:nvPr>
            <p:ph type="title"/>
          </p:nvPr>
        </p:nvSpPr>
        <p:spPr/>
        <p:txBody>
          <a:bodyPr/>
          <a:lstStyle/>
          <a:p>
            <a:r>
              <a:rPr lang="en-US" altLang="it-IT"/>
              <a:t>High Grade Metamorphism</a:t>
            </a:r>
          </a:p>
        </p:txBody>
      </p:sp>
      <p:sp>
        <p:nvSpPr>
          <p:cNvPr id="51202" name="Rectangle 3">
            <a:extLst>
              <a:ext uri="{FF2B5EF4-FFF2-40B4-BE49-F238E27FC236}">
                <a16:creationId xmlns:a16="http://schemas.microsoft.com/office/drawing/2014/main" id="{C10829AC-7AEF-64F2-CA10-491F5254BA99}"/>
              </a:ext>
            </a:extLst>
          </p:cNvPr>
          <p:cNvSpPr>
            <a:spLocks noGrp="1" noChangeArrowheads="1"/>
          </p:cNvSpPr>
          <p:nvPr>
            <p:ph type="body" idx="1"/>
          </p:nvPr>
        </p:nvSpPr>
        <p:spPr/>
        <p:txBody>
          <a:bodyPr/>
          <a:lstStyle/>
          <a:p>
            <a:r>
              <a:rPr lang="en-US" altLang="it-IT"/>
              <a:t>Example:  Schist</a:t>
            </a:r>
          </a:p>
          <a:p>
            <a:pPr lvl="1"/>
            <a:r>
              <a:rPr lang="en-US" altLang="it-IT"/>
              <a:t>high temperature and pressure</a:t>
            </a:r>
          </a:p>
          <a:p>
            <a:pPr lvl="1"/>
            <a:r>
              <a:rPr lang="en-US" altLang="it-IT"/>
              <a:t>large crystals</a:t>
            </a:r>
          </a:p>
          <a:p>
            <a:pPr lvl="1"/>
            <a:r>
              <a:rPr lang="en-US" altLang="it-IT"/>
              <a:t>mica-rich</a:t>
            </a:r>
          </a:p>
          <a:p>
            <a:pPr lvl="1"/>
            <a:r>
              <a:rPr lang="en-US" altLang="it-IT"/>
              <a:t>foliated</a:t>
            </a:r>
          </a:p>
          <a:p>
            <a:pPr lvl="1"/>
            <a:endParaRPr lang="en-US" altLang="it-IT"/>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47E5C264-D37F-C708-04FC-7C5D765FCA76}"/>
              </a:ext>
            </a:extLst>
          </p:cNvPr>
          <p:cNvSpPr>
            <a:spLocks noGrp="1" noChangeArrowheads="1"/>
          </p:cNvSpPr>
          <p:nvPr>
            <p:ph type="title"/>
          </p:nvPr>
        </p:nvSpPr>
        <p:spPr/>
        <p:txBody>
          <a:bodyPr/>
          <a:lstStyle/>
          <a:p>
            <a:r>
              <a:rPr lang="en-US" altLang="it-IT"/>
              <a:t>High Grade - Schist</a:t>
            </a:r>
          </a:p>
        </p:txBody>
      </p:sp>
      <p:pic>
        <p:nvPicPr>
          <p:cNvPr id="52226" name="Picture 3">
            <a:extLst>
              <a:ext uri="{FF2B5EF4-FFF2-40B4-BE49-F238E27FC236}">
                <a16:creationId xmlns:a16="http://schemas.microsoft.com/office/drawing/2014/main" id="{AC6B1BED-A075-E485-B5EB-C26FF04FE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525588"/>
            <a:ext cx="7848600"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7">
            <a:extLst>
              <a:ext uri="{FF2B5EF4-FFF2-40B4-BE49-F238E27FC236}">
                <a16:creationId xmlns:a16="http://schemas.microsoft.com/office/drawing/2014/main" id="{3147850C-2C10-8FD0-61E9-2318FBFD1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913" y="0"/>
            <a:ext cx="2589212"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Freeform 2">
            <a:extLst>
              <a:ext uri="{FF2B5EF4-FFF2-40B4-BE49-F238E27FC236}">
                <a16:creationId xmlns:a16="http://schemas.microsoft.com/office/drawing/2014/main" id="{6D0AE67A-5662-37A6-BBA4-3A3D93D11440}"/>
              </a:ext>
            </a:extLst>
          </p:cNvPr>
          <p:cNvSpPr>
            <a:spLocks/>
          </p:cNvSpPr>
          <p:nvPr/>
        </p:nvSpPr>
        <p:spPr bwMode="auto">
          <a:xfrm>
            <a:off x="1790700" y="2400300"/>
            <a:ext cx="5689600" cy="825500"/>
          </a:xfrm>
          <a:custGeom>
            <a:avLst/>
            <a:gdLst>
              <a:gd name="T0" fmla="*/ 0 w 3208"/>
              <a:gd name="T1" fmla="*/ 1786681735 h 336"/>
              <a:gd name="T2" fmla="*/ 2147483646 w 3208"/>
              <a:gd name="T3" fmla="*/ 289733302 h 336"/>
              <a:gd name="T4" fmla="*/ 2147483646 w 3208"/>
              <a:gd name="T5" fmla="*/ 289733302 h 336"/>
              <a:gd name="T6" fmla="*/ 2147483646 w 3208"/>
              <a:gd name="T7" fmla="*/ 2028125744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8" h="336">
                <a:moveTo>
                  <a:pt x="0" y="296"/>
                </a:moveTo>
                <a:cubicBezTo>
                  <a:pt x="256" y="192"/>
                  <a:pt x="513" y="89"/>
                  <a:pt x="880" y="48"/>
                </a:cubicBezTo>
                <a:cubicBezTo>
                  <a:pt x="1247" y="7"/>
                  <a:pt x="1812" y="0"/>
                  <a:pt x="2200" y="48"/>
                </a:cubicBezTo>
                <a:cubicBezTo>
                  <a:pt x="2588" y="96"/>
                  <a:pt x="2898" y="216"/>
                  <a:pt x="3208" y="336"/>
                </a:cubicBezTo>
              </a:path>
            </a:pathLst>
          </a:custGeom>
          <a:noFill/>
          <a:ln w="762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1" name="Freeform 15">
            <a:extLst>
              <a:ext uri="{FF2B5EF4-FFF2-40B4-BE49-F238E27FC236}">
                <a16:creationId xmlns:a16="http://schemas.microsoft.com/office/drawing/2014/main" id="{36F86359-4419-0231-E8C3-EC837CE96340}"/>
              </a:ext>
            </a:extLst>
          </p:cNvPr>
          <p:cNvSpPr>
            <a:spLocks/>
          </p:cNvSpPr>
          <p:nvPr/>
        </p:nvSpPr>
        <p:spPr bwMode="auto">
          <a:xfrm>
            <a:off x="1803400" y="2933700"/>
            <a:ext cx="5689600" cy="825500"/>
          </a:xfrm>
          <a:custGeom>
            <a:avLst/>
            <a:gdLst>
              <a:gd name="T0" fmla="*/ 0 w 3208"/>
              <a:gd name="T1" fmla="*/ 1786681735 h 336"/>
              <a:gd name="T2" fmla="*/ 2147483646 w 3208"/>
              <a:gd name="T3" fmla="*/ 289733302 h 336"/>
              <a:gd name="T4" fmla="*/ 2147483646 w 3208"/>
              <a:gd name="T5" fmla="*/ 289733302 h 336"/>
              <a:gd name="T6" fmla="*/ 2147483646 w 3208"/>
              <a:gd name="T7" fmla="*/ 2028125744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8" h="336">
                <a:moveTo>
                  <a:pt x="0" y="296"/>
                </a:moveTo>
                <a:cubicBezTo>
                  <a:pt x="256" y="192"/>
                  <a:pt x="513" y="89"/>
                  <a:pt x="880" y="48"/>
                </a:cubicBezTo>
                <a:cubicBezTo>
                  <a:pt x="1247" y="7"/>
                  <a:pt x="1812" y="0"/>
                  <a:pt x="2200" y="48"/>
                </a:cubicBezTo>
                <a:cubicBezTo>
                  <a:pt x="2588" y="96"/>
                  <a:pt x="2898" y="216"/>
                  <a:pt x="3208" y="336"/>
                </a:cubicBezTo>
              </a:path>
            </a:pathLst>
          </a:custGeom>
          <a:noFill/>
          <a:ln w="76200" cmpd="sng">
            <a:solidFill>
              <a:srgbClr val="8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72" name="Freeform 16">
            <a:extLst>
              <a:ext uri="{FF2B5EF4-FFF2-40B4-BE49-F238E27FC236}">
                <a16:creationId xmlns:a16="http://schemas.microsoft.com/office/drawing/2014/main" id="{D7CFA7AC-CECE-E107-1A62-CDD2A1451F17}"/>
              </a:ext>
            </a:extLst>
          </p:cNvPr>
          <p:cNvSpPr>
            <a:spLocks/>
          </p:cNvSpPr>
          <p:nvPr/>
        </p:nvSpPr>
        <p:spPr bwMode="auto">
          <a:xfrm>
            <a:off x="1714500" y="5016500"/>
            <a:ext cx="5689600" cy="825500"/>
          </a:xfrm>
          <a:custGeom>
            <a:avLst/>
            <a:gdLst>
              <a:gd name="T0" fmla="*/ 0 w 3208"/>
              <a:gd name="T1" fmla="*/ 1786681735 h 336"/>
              <a:gd name="T2" fmla="*/ 2147483646 w 3208"/>
              <a:gd name="T3" fmla="*/ 289733302 h 336"/>
              <a:gd name="T4" fmla="*/ 2147483646 w 3208"/>
              <a:gd name="T5" fmla="*/ 289733302 h 336"/>
              <a:gd name="T6" fmla="*/ 2147483646 w 3208"/>
              <a:gd name="T7" fmla="*/ 2028125744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08" h="336">
                <a:moveTo>
                  <a:pt x="0" y="296"/>
                </a:moveTo>
                <a:cubicBezTo>
                  <a:pt x="256" y="192"/>
                  <a:pt x="513" y="89"/>
                  <a:pt x="880" y="48"/>
                </a:cubicBezTo>
                <a:cubicBezTo>
                  <a:pt x="1247" y="7"/>
                  <a:pt x="1812" y="0"/>
                  <a:pt x="2200" y="48"/>
                </a:cubicBezTo>
                <a:cubicBezTo>
                  <a:pt x="2588" y="96"/>
                  <a:pt x="2898" y="216"/>
                  <a:pt x="3208" y="336"/>
                </a:cubicBezTo>
              </a:path>
            </a:pathLst>
          </a:custGeom>
          <a:noFill/>
          <a:ln w="76200" cmpd="sng">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7173" name="Picture 17">
            <a:extLst>
              <a:ext uri="{FF2B5EF4-FFF2-40B4-BE49-F238E27FC236}">
                <a16:creationId xmlns:a16="http://schemas.microsoft.com/office/drawing/2014/main" id="{A1298F25-0BC0-620A-9467-6AE247556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888" y="769938"/>
            <a:ext cx="1493837"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18">
            <a:extLst>
              <a:ext uri="{FF2B5EF4-FFF2-40B4-BE49-F238E27FC236}">
                <a16:creationId xmlns:a16="http://schemas.microsoft.com/office/drawing/2014/main" id="{F46B9A1D-DF03-4C45-1067-0F759E787AC9}"/>
              </a:ext>
            </a:extLst>
          </p:cNvPr>
          <p:cNvSpPr txBox="1">
            <a:spLocks noChangeArrowheads="1"/>
          </p:cNvSpPr>
          <p:nvPr/>
        </p:nvSpPr>
        <p:spPr bwMode="auto">
          <a:xfrm>
            <a:off x="581025" y="2695575"/>
            <a:ext cx="111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New Roman" panose="02020603050405020304" pitchFamily="18" charset="0"/>
              </a:rPr>
              <a:t>Surface</a:t>
            </a:r>
          </a:p>
        </p:txBody>
      </p:sp>
      <p:sp>
        <p:nvSpPr>
          <p:cNvPr id="7175" name="Text Box 19">
            <a:extLst>
              <a:ext uri="{FF2B5EF4-FFF2-40B4-BE49-F238E27FC236}">
                <a16:creationId xmlns:a16="http://schemas.microsoft.com/office/drawing/2014/main" id="{176B671B-C175-7BFB-8168-4EE87918CE3C}"/>
              </a:ext>
            </a:extLst>
          </p:cNvPr>
          <p:cNvSpPr txBox="1">
            <a:spLocks noChangeArrowheads="1"/>
          </p:cNvSpPr>
          <p:nvPr/>
        </p:nvSpPr>
        <p:spPr bwMode="auto">
          <a:xfrm>
            <a:off x="746125" y="3343275"/>
            <a:ext cx="801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New Roman" panose="02020603050405020304" pitchFamily="18" charset="0"/>
              </a:rPr>
              <a:t>5 km</a:t>
            </a:r>
          </a:p>
        </p:txBody>
      </p:sp>
      <p:sp>
        <p:nvSpPr>
          <p:cNvPr id="7176" name="Text Box 20">
            <a:extLst>
              <a:ext uri="{FF2B5EF4-FFF2-40B4-BE49-F238E27FC236}">
                <a16:creationId xmlns:a16="http://schemas.microsoft.com/office/drawing/2014/main" id="{70B42C7D-2CE9-0095-7862-3EC08AA52288}"/>
              </a:ext>
            </a:extLst>
          </p:cNvPr>
          <p:cNvSpPr txBox="1">
            <a:spLocks noChangeArrowheads="1"/>
          </p:cNvSpPr>
          <p:nvPr/>
        </p:nvSpPr>
        <p:spPr bwMode="auto">
          <a:xfrm>
            <a:off x="669925" y="5438775"/>
            <a:ext cx="954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New Roman" panose="02020603050405020304" pitchFamily="18" charset="0"/>
              </a:rPr>
              <a:t>30 km</a:t>
            </a:r>
          </a:p>
        </p:txBody>
      </p:sp>
      <p:sp>
        <p:nvSpPr>
          <p:cNvPr id="7177" name="Text Box 21">
            <a:extLst>
              <a:ext uri="{FF2B5EF4-FFF2-40B4-BE49-F238E27FC236}">
                <a16:creationId xmlns:a16="http://schemas.microsoft.com/office/drawing/2014/main" id="{745D13DC-5780-5CEB-35F1-B6836D344DDD}"/>
              </a:ext>
            </a:extLst>
          </p:cNvPr>
          <p:cNvSpPr txBox="1">
            <a:spLocks noChangeArrowheads="1"/>
          </p:cNvSpPr>
          <p:nvPr/>
        </p:nvSpPr>
        <p:spPr bwMode="auto">
          <a:xfrm>
            <a:off x="7654925" y="3470275"/>
            <a:ext cx="102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New Roman" panose="02020603050405020304" pitchFamily="18" charset="0"/>
              </a:rPr>
              <a:t>200</a:t>
            </a:r>
            <a:r>
              <a:rPr lang="en-US" altLang="it-IT" sz="2400" b="0" baseline="30000">
                <a:latin typeface="Times New Roman" panose="02020603050405020304" pitchFamily="18" charset="0"/>
              </a:rPr>
              <a:t>o</a:t>
            </a:r>
            <a:r>
              <a:rPr lang="en-US" altLang="it-IT" sz="2400" b="0">
                <a:latin typeface="Times New Roman" panose="02020603050405020304" pitchFamily="18" charset="0"/>
              </a:rPr>
              <a:t> C</a:t>
            </a:r>
          </a:p>
        </p:txBody>
      </p:sp>
      <p:sp>
        <p:nvSpPr>
          <p:cNvPr id="7178" name="Text Box 22">
            <a:extLst>
              <a:ext uri="{FF2B5EF4-FFF2-40B4-BE49-F238E27FC236}">
                <a16:creationId xmlns:a16="http://schemas.microsoft.com/office/drawing/2014/main" id="{027007D6-5B7E-F254-4AF1-ECEEC26B2C6F}"/>
              </a:ext>
            </a:extLst>
          </p:cNvPr>
          <p:cNvSpPr txBox="1">
            <a:spLocks noChangeArrowheads="1"/>
          </p:cNvSpPr>
          <p:nvPr/>
        </p:nvSpPr>
        <p:spPr bwMode="auto">
          <a:xfrm>
            <a:off x="7566025" y="5565775"/>
            <a:ext cx="1022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New Roman" panose="02020603050405020304" pitchFamily="18" charset="0"/>
              </a:rPr>
              <a:t>600</a:t>
            </a:r>
            <a:r>
              <a:rPr lang="en-US" altLang="it-IT" sz="2400" b="0" baseline="30000">
                <a:latin typeface="Times New Roman" panose="02020603050405020304" pitchFamily="18" charset="0"/>
              </a:rPr>
              <a:t>o</a:t>
            </a:r>
            <a:r>
              <a:rPr lang="en-US" altLang="it-IT" sz="2400" b="0">
                <a:latin typeface="Times New Roman" panose="02020603050405020304" pitchFamily="18" charset="0"/>
              </a:rPr>
              <a:t> C</a:t>
            </a:r>
          </a:p>
        </p:txBody>
      </p:sp>
      <p:sp>
        <p:nvSpPr>
          <p:cNvPr id="7179" name="Text Box 23">
            <a:extLst>
              <a:ext uri="{FF2B5EF4-FFF2-40B4-BE49-F238E27FC236}">
                <a16:creationId xmlns:a16="http://schemas.microsoft.com/office/drawing/2014/main" id="{531E67BF-D8ED-7530-9914-8FCFBE1BF338}"/>
              </a:ext>
            </a:extLst>
          </p:cNvPr>
          <p:cNvSpPr txBox="1">
            <a:spLocks noChangeArrowheads="1"/>
          </p:cNvSpPr>
          <p:nvPr/>
        </p:nvSpPr>
        <p:spPr bwMode="auto">
          <a:xfrm>
            <a:off x="3590925" y="2479675"/>
            <a:ext cx="1724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New Roman" panose="02020603050405020304" pitchFamily="18" charset="0"/>
              </a:rPr>
              <a:t>Sedimentary</a:t>
            </a:r>
          </a:p>
        </p:txBody>
      </p:sp>
      <p:sp>
        <p:nvSpPr>
          <p:cNvPr id="7180" name="Text Box 25">
            <a:extLst>
              <a:ext uri="{FF2B5EF4-FFF2-40B4-BE49-F238E27FC236}">
                <a16:creationId xmlns:a16="http://schemas.microsoft.com/office/drawing/2014/main" id="{F84CE8E3-F5AF-535F-9D9D-D3E9F8E4F3F6}"/>
              </a:ext>
            </a:extLst>
          </p:cNvPr>
          <p:cNvSpPr txBox="1">
            <a:spLocks noChangeArrowheads="1"/>
          </p:cNvSpPr>
          <p:nvPr/>
        </p:nvSpPr>
        <p:spPr bwMode="auto">
          <a:xfrm>
            <a:off x="3705225" y="3660775"/>
            <a:ext cx="1825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New Roman" panose="02020603050405020304" pitchFamily="18" charset="0"/>
              </a:rPr>
              <a:t>Metamorphic</a:t>
            </a:r>
          </a:p>
        </p:txBody>
      </p:sp>
      <p:sp>
        <p:nvSpPr>
          <p:cNvPr id="7181" name="Text Box 26">
            <a:extLst>
              <a:ext uri="{FF2B5EF4-FFF2-40B4-BE49-F238E27FC236}">
                <a16:creationId xmlns:a16="http://schemas.microsoft.com/office/drawing/2014/main" id="{B99D010F-520F-F3E4-F2C6-AA2BA9588854}"/>
              </a:ext>
            </a:extLst>
          </p:cNvPr>
          <p:cNvSpPr txBox="1">
            <a:spLocks noChangeArrowheads="1"/>
          </p:cNvSpPr>
          <p:nvPr/>
        </p:nvSpPr>
        <p:spPr bwMode="auto">
          <a:xfrm>
            <a:off x="3857625" y="5502275"/>
            <a:ext cx="1116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New Roman" panose="02020603050405020304" pitchFamily="18" charset="0"/>
              </a:rPr>
              <a:t>Magma</a:t>
            </a:r>
          </a:p>
        </p:txBody>
      </p:sp>
      <p:sp>
        <p:nvSpPr>
          <p:cNvPr id="7182" name="Text Box 28">
            <a:extLst>
              <a:ext uri="{FF2B5EF4-FFF2-40B4-BE49-F238E27FC236}">
                <a16:creationId xmlns:a16="http://schemas.microsoft.com/office/drawing/2014/main" id="{92475E45-C092-2D85-119A-479A00443AA6}"/>
              </a:ext>
            </a:extLst>
          </p:cNvPr>
          <p:cNvSpPr txBox="1">
            <a:spLocks noChangeArrowheads="1"/>
          </p:cNvSpPr>
          <p:nvPr/>
        </p:nvSpPr>
        <p:spPr bwMode="auto">
          <a:xfrm>
            <a:off x="7705725" y="2924175"/>
            <a:ext cx="869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New Roman" panose="02020603050405020304" pitchFamily="18" charset="0"/>
              </a:rPr>
              <a:t>15</a:t>
            </a:r>
            <a:r>
              <a:rPr lang="en-US" altLang="it-IT" sz="2400" b="0" baseline="30000">
                <a:latin typeface="Times New Roman" panose="02020603050405020304" pitchFamily="18" charset="0"/>
              </a:rPr>
              <a:t>o</a:t>
            </a:r>
            <a:r>
              <a:rPr lang="en-US" altLang="it-IT" sz="2400" b="0">
                <a:latin typeface="Times New Roman" panose="02020603050405020304" pitchFamily="18" charset="0"/>
              </a:rPr>
              <a:t> C</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682B5469-BD88-162E-4147-79FFFA59CF46}"/>
              </a:ext>
            </a:extLst>
          </p:cNvPr>
          <p:cNvSpPr>
            <a:spLocks noGrp="1" noChangeArrowheads="1"/>
          </p:cNvSpPr>
          <p:nvPr>
            <p:ph type="title"/>
          </p:nvPr>
        </p:nvSpPr>
        <p:spPr/>
        <p:txBody>
          <a:bodyPr/>
          <a:lstStyle/>
          <a:p>
            <a:r>
              <a:rPr lang="en-US" altLang="it-IT"/>
              <a:t>Metamorphic Grade</a:t>
            </a:r>
          </a:p>
        </p:txBody>
      </p:sp>
      <p:pic>
        <p:nvPicPr>
          <p:cNvPr id="53250" name="Picture 3">
            <a:extLst>
              <a:ext uri="{FF2B5EF4-FFF2-40B4-BE49-F238E27FC236}">
                <a16:creationId xmlns:a16="http://schemas.microsoft.com/office/drawing/2014/main" id="{790F0F08-D6C8-BD2E-B415-24CF02CF6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925" y="1428750"/>
            <a:ext cx="653415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BD1A5C08-9C0D-E305-BD00-969B9AEC8B62}"/>
              </a:ext>
            </a:extLst>
          </p:cNvPr>
          <p:cNvSpPr>
            <a:spLocks noGrp="1" noChangeArrowheads="1"/>
          </p:cNvSpPr>
          <p:nvPr>
            <p:ph type="title"/>
          </p:nvPr>
        </p:nvSpPr>
        <p:spPr/>
        <p:txBody>
          <a:bodyPr/>
          <a:lstStyle/>
          <a:p>
            <a:r>
              <a:rPr lang="en-US" altLang="it-IT"/>
              <a:t>High Grade Metamorphism</a:t>
            </a:r>
          </a:p>
        </p:txBody>
      </p:sp>
      <p:sp>
        <p:nvSpPr>
          <p:cNvPr id="54274" name="Rectangle 3">
            <a:extLst>
              <a:ext uri="{FF2B5EF4-FFF2-40B4-BE49-F238E27FC236}">
                <a16:creationId xmlns:a16="http://schemas.microsoft.com/office/drawing/2014/main" id="{E896486A-A44A-7690-3F46-02BE59B2499A}"/>
              </a:ext>
            </a:extLst>
          </p:cNvPr>
          <p:cNvSpPr>
            <a:spLocks noGrp="1" noChangeArrowheads="1"/>
          </p:cNvSpPr>
          <p:nvPr>
            <p:ph type="body" idx="1"/>
          </p:nvPr>
        </p:nvSpPr>
        <p:spPr/>
        <p:txBody>
          <a:bodyPr/>
          <a:lstStyle/>
          <a:p>
            <a:r>
              <a:rPr lang="en-US" altLang="it-IT"/>
              <a:t>Example:  Gneiss</a:t>
            </a:r>
          </a:p>
          <a:p>
            <a:pPr lvl="1"/>
            <a:r>
              <a:rPr lang="en-US" altLang="it-IT"/>
              <a:t>high temperature and pressure</a:t>
            </a:r>
          </a:p>
          <a:p>
            <a:pPr lvl="1"/>
            <a:r>
              <a:rPr lang="en-US" altLang="it-IT"/>
              <a:t>large crystals</a:t>
            </a:r>
          </a:p>
          <a:p>
            <a:pPr lvl="1"/>
            <a:r>
              <a:rPr lang="en-US" altLang="it-IT"/>
              <a:t>mica-poor</a:t>
            </a:r>
          </a:p>
          <a:p>
            <a:pPr lvl="1"/>
            <a:r>
              <a:rPr lang="en-US" altLang="it-IT"/>
              <a:t>foliated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FFF681D4-1A09-9F25-8408-D24C01E91308}"/>
              </a:ext>
            </a:extLst>
          </p:cNvPr>
          <p:cNvSpPr>
            <a:spLocks noGrp="1" noChangeArrowheads="1"/>
          </p:cNvSpPr>
          <p:nvPr>
            <p:ph type="title"/>
          </p:nvPr>
        </p:nvSpPr>
        <p:spPr/>
        <p:txBody>
          <a:bodyPr/>
          <a:lstStyle/>
          <a:p>
            <a:r>
              <a:rPr lang="en-US" altLang="it-IT"/>
              <a:t>High Grade - Gneiss</a:t>
            </a:r>
          </a:p>
        </p:txBody>
      </p:sp>
      <p:pic>
        <p:nvPicPr>
          <p:cNvPr id="55298" name="Picture 3">
            <a:extLst>
              <a:ext uri="{FF2B5EF4-FFF2-40B4-BE49-F238E27FC236}">
                <a16:creationId xmlns:a16="http://schemas.microsoft.com/office/drawing/2014/main" id="{1BB388AA-F0D5-8270-8DA1-397ACC292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50" y="1533525"/>
            <a:ext cx="78613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4">
            <a:extLst>
              <a:ext uri="{FF2B5EF4-FFF2-40B4-BE49-F238E27FC236}">
                <a16:creationId xmlns:a16="http://schemas.microsoft.com/office/drawing/2014/main" id="{61ECFB63-F573-5AFF-F90A-D980CA18B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a:extLst>
              <a:ext uri="{FF2B5EF4-FFF2-40B4-BE49-F238E27FC236}">
                <a16:creationId xmlns:a16="http://schemas.microsoft.com/office/drawing/2014/main" id="{FAF4C8BB-4BBD-229C-8594-C79C535E1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a:extLst>
              <a:ext uri="{FF2B5EF4-FFF2-40B4-BE49-F238E27FC236}">
                <a16:creationId xmlns:a16="http://schemas.microsoft.com/office/drawing/2014/main" id="{BDD14BB4-6833-5C21-D217-707FB63DA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3D90DD16-0C2E-9DB4-AA60-41C76F45A4AD}"/>
              </a:ext>
            </a:extLst>
          </p:cNvPr>
          <p:cNvSpPr>
            <a:spLocks noGrp="1" noChangeArrowheads="1"/>
          </p:cNvSpPr>
          <p:nvPr>
            <p:ph type="title"/>
          </p:nvPr>
        </p:nvSpPr>
        <p:spPr/>
        <p:txBody>
          <a:bodyPr/>
          <a:lstStyle/>
          <a:p>
            <a:r>
              <a:rPr lang="en-US" altLang="it-IT"/>
              <a:t>Regional Revisited</a:t>
            </a:r>
          </a:p>
        </p:txBody>
      </p:sp>
      <p:pic>
        <p:nvPicPr>
          <p:cNvPr id="59394" name="Picture 4">
            <a:extLst>
              <a:ext uri="{FF2B5EF4-FFF2-40B4-BE49-F238E27FC236}">
                <a16:creationId xmlns:a16="http://schemas.microsoft.com/office/drawing/2014/main" id="{5AEAACE0-8213-CDD9-07B5-67F772202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974850"/>
            <a:ext cx="6659563" cy="422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Line 6">
            <a:extLst>
              <a:ext uri="{FF2B5EF4-FFF2-40B4-BE49-F238E27FC236}">
                <a16:creationId xmlns:a16="http://schemas.microsoft.com/office/drawing/2014/main" id="{DBB004DA-E502-9B34-194B-B274D1D5C45E}"/>
              </a:ext>
            </a:extLst>
          </p:cNvPr>
          <p:cNvSpPr>
            <a:spLocks noChangeShapeType="1"/>
          </p:cNvSpPr>
          <p:nvPr/>
        </p:nvSpPr>
        <p:spPr bwMode="auto">
          <a:xfrm flipV="1">
            <a:off x="2838450" y="3051175"/>
            <a:ext cx="4144963" cy="5238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396" name="Line 7">
            <a:extLst>
              <a:ext uri="{FF2B5EF4-FFF2-40B4-BE49-F238E27FC236}">
                <a16:creationId xmlns:a16="http://schemas.microsoft.com/office/drawing/2014/main" id="{A8597E54-6111-D753-CA9B-1555DB3FB700}"/>
              </a:ext>
            </a:extLst>
          </p:cNvPr>
          <p:cNvSpPr>
            <a:spLocks noChangeShapeType="1"/>
          </p:cNvSpPr>
          <p:nvPr/>
        </p:nvSpPr>
        <p:spPr bwMode="auto">
          <a:xfrm flipV="1">
            <a:off x="3016250" y="4097338"/>
            <a:ext cx="3943350" cy="47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397" name="Line 8">
            <a:extLst>
              <a:ext uri="{FF2B5EF4-FFF2-40B4-BE49-F238E27FC236}">
                <a16:creationId xmlns:a16="http://schemas.microsoft.com/office/drawing/2014/main" id="{7B0A85A0-1684-EFD0-666A-5E8BA487ED40}"/>
              </a:ext>
            </a:extLst>
          </p:cNvPr>
          <p:cNvSpPr>
            <a:spLocks noChangeShapeType="1"/>
          </p:cNvSpPr>
          <p:nvPr/>
        </p:nvSpPr>
        <p:spPr bwMode="auto">
          <a:xfrm>
            <a:off x="3467100" y="4879975"/>
            <a:ext cx="3444875" cy="3683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398" name="Text Box 9">
            <a:extLst>
              <a:ext uri="{FF2B5EF4-FFF2-40B4-BE49-F238E27FC236}">
                <a16:creationId xmlns:a16="http://schemas.microsoft.com/office/drawing/2014/main" id="{08C8BC28-41A2-4EB1-E636-84AF3CE43F6B}"/>
              </a:ext>
            </a:extLst>
          </p:cNvPr>
          <p:cNvSpPr txBox="1">
            <a:spLocks noChangeArrowheads="1"/>
          </p:cNvSpPr>
          <p:nvPr/>
        </p:nvSpPr>
        <p:spPr bwMode="auto">
          <a:xfrm>
            <a:off x="6986588" y="2754313"/>
            <a:ext cx="11557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a:t>Slate</a:t>
            </a:r>
          </a:p>
        </p:txBody>
      </p:sp>
      <p:sp>
        <p:nvSpPr>
          <p:cNvPr id="59399" name="Text Box 10">
            <a:extLst>
              <a:ext uri="{FF2B5EF4-FFF2-40B4-BE49-F238E27FC236}">
                <a16:creationId xmlns:a16="http://schemas.microsoft.com/office/drawing/2014/main" id="{BBC729F5-C123-1869-CEFC-38E860DA9E19}"/>
              </a:ext>
            </a:extLst>
          </p:cNvPr>
          <p:cNvSpPr txBox="1">
            <a:spLocks noChangeArrowheads="1"/>
          </p:cNvSpPr>
          <p:nvPr/>
        </p:nvSpPr>
        <p:spPr bwMode="auto">
          <a:xfrm>
            <a:off x="6986588" y="3810000"/>
            <a:ext cx="16303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a:t>Phyllite</a:t>
            </a:r>
          </a:p>
        </p:txBody>
      </p:sp>
      <p:sp>
        <p:nvSpPr>
          <p:cNvPr id="59400" name="Text Box 11">
            <a:extLst>
              <a:ext uri="{FF2B5EF4-FFF2-40B4-BE49-F238E27FC236}">
                <a16:creationId xmlns:a16="http://schemas.microsoft.com/office/drawing/2014/main" id="{0B8F46D7-A418-4493-A677-5D3CC5B00F22}"/>
              </a:ext>
            </a:extLst>
          </p:cNvPr>
          <p:cNvSpPr txBox="1">
            <a:spLocks noChangeArrowheads="1"/>
          </p:cNvSpPr>
          <p:nvPr/>
        </p:nvSpPr>
        <p:spPr bwMode="auto">
          <a:xfrm>
            <a:off x="6986588" y="4737100"/>
            <a:ext cx="15398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a:t>Schist,</a:t>
            </a:r>
          </a:p>
          <a:p>
            <a:pPr>
              <a:spcBef>
                <a:spcPct val="0"/>
              </a:spcBef>
            </a:pPr>
            <a:r>
              <a:rPr lang="en-US" altLang="it-IT"/>
              <a:t>Gneiss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055F1615-B85F-8D8C-CF68-91AF66FA5CF0}"/>
              </a:ext>
            </a:extLst>
          </p:cNvPr>
          <p:cNvSpPr>
            <a:spLocks noGrp="1" noChangeArrowheads="1"/>
          </p:cNvSpPr>
          <p:nvPr>
            <p:ph type="title"/>
          </p:nvPr>
        </p:nvSpPr>
        <p:spPr/>
        <p:txBody>
          <a:bodyPr/>
          <a:lstStyle/>
          <a:p>
            <a:r>
              <a:rPr lang="en-US" altLang="it-IT"/>
              <a:t>Non-foliated Metamorphic Rocks</a:t>
            </a:r>
          </a:p>
        </p:txBody>
      </p:sp>
      <p:sp>
        <p:nvSpPr>
          <p:cNvPr id="60418" name="Rectangle 3">
            <a:extLst>
              <a:ext uri="{FF2B5EF4-FFF2-40B4-BE49-F238E27FC236}">
                <a16:creationId xmlns:a16="http://schemas.microsoft.com/office/drawing/2014/main" id="{CBB1F80A-183E-740F-3C6F-2894BDE78BD0}"/>
              </a:ext>
            </a:extLst>
          </p:cNvPr>
          <p:cNvSpPr>
            <a:spLocks noGrp="1" noChangeArrowheads="1"/>
          </p:cNvSpPr>
          <p:nvPr>
            <p:ph type="body" idx="1"/>
          </p:nvPr>
        </p:nvSpPr>
        <p:spPr>
          <a:xfrm>
            <a:off x="252413" y="2536825"/>
            <a:ext cx="8662987" cy="4114800"/>
          </a:xfrm>
        </p:spPr>
        <p:txBody>
          <a:bodyPr/>
          <a:lstStyle/>
          <a:p>
            <a:pPr lvl="1"/>
            <a:r>
              <a:rPr lang="en-US" altLang="it-IT"/>
              <a:t>granular texture</a:t>
            </a:r>
          </a:p>
          <a:p>
            <a:pPr lvl="1"/>
            <a:r>
              <a:rPr lang="en-US" altLang="it-IT"/>
              <a:t>interlocking grains</a:t>
            </a:r>
          </a:p>
          <a:p>
            <a:pPr lvl="1"/>
            <a:r>
              <a:rPr lang="en-US" altLang="it-IT"/>
              <a:t>composed primarily of one mineral</a:t>
            </a:r>
          </a:p>
          <a:p>
            <a:pPr lvl="1"/>
            <a:r>
              <a:rPr lang="en-US" altLang="it-IT"/>
              <a:t>uniform grain size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45139AB-B6D4-E4A4-DC99-FA9E7DDB05F3}"/>
              </a:ext>
            </a:extLst>
          </p:cNvPr>
          <p:cNvSpPr>
            <a:spLocks noGrp="1" noChangeArrowheads="1"/>
          </p:cNvSpPr>
          <p:nvPr>
            <p:ph type="title"/>
          </p:nvPr>
        </p:nvSpPr>
        <p:spPr/>
        <p:txBody>
          <a:bodyPr/>
          <a:lstStyle/>
          <a:p>
            <a:r>
              <a:rPr lang="en-US" altLang="it-IT"/>
              <a:t>Nonfoliated - Marble</a:t>
            </a:r>
          </a:p>
        </p:txBody>
      </p:sp>
      <p:pic>
        <p:nvPicPr>
          <p:cNvPr id="61442" name="Picture 3">
            <a:extLst>
              <a:ext uri="{FF2B5EF4-FFF2-40B4-BE49-F238E27FC236}">
                <a16:creationId xmlns:a16="http://schemas.microsoft.com/office/drawing/2014/main" id="{9E6D8C42-7235-2A1C-2DCA-AF2E3F7A60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2363788"/>
            <a:ext cx="7078663"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4">
            <a:extLst>
              <a:ext uri="{FF2B5EF4-FFF2-40B4-BE49-F238E27FC236}">
                <a16:creationId xmlns:a16="http://schemas.microsoft.com/office/drawing/2014/main" id="{42AA973C-22B3-8669-BE8E-75AA8DA8CA7F}"/>
              </a:ext>
            </a:extLst>
          </p:cNvPr>
          <p:cNvSpPr>
            <a:spLocks noChangeArrowheads="1"/>
          </p:cNvSpPr>
          <p:nvPr/>
        </p:nvSpPr>
        <p:spPr bwMode="auto">
          <a:xfrm>
            <a:off x="252413" y="1147763"/>
            <a:ext cx="866298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lvl="1"/>
            <a:r>
              <a:rPr lang="en-US" altLang="it-IT"/>
              <a:t>metamorphosed limestone (CaCO</a:t>
            </a:r>
            <a:r>
              <a:rPr lang="en-US" altLang="it-IT" baseline="-25000"/>
              <a:t>3</a:t>
            </a:r>
            <a:r>
              <a:rPr lang="en-US" altLang="it-IT"/>
              <a:t>)</a:t>
            </a:r>
          </a:p>
          <a:p>
            <a:pPr lvl="1"/>
            <a:r>
              <a:rPr lang="en-US" altLang="it-IT"/>
              <a:t>bedding and fossils obliterated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12596354-F34E-1506-0C03-FA8C6800148C}"/>
              </a:ext>
            </a:extLst>
          </p:cNvPr>
          <p:cNvSpPr>
            <a:spLocks noGrp="1" noChangeArrowheads="1"/>
          </p:cNvSpPr>
          <p:nvPr>
            <p:ph type="title"/>
          </p:nvPr>
        </p:nvSpPr>
        <p:spPr>
          <a:xfrm>
            <a:off x="762000" y="-60325"/>
            <a:ext cx="7772400" cy="1143000"/>
          </a:xfrm>
        </p:spPr>
        <p:txBody>
          <a:bodyPr/>
          <a:lstStyle/>
          <a:p>
            <a:r>
              <a:rPr lang="en-US" altLang="it-IT"/>
              <a:t>Nonfoliated - Quartzite</a:t>
            </a:r>
          </a:p>
        </p:txBody>
      </p:sp>
      <p:pic>
        <p:nvPicPr>
          <p:cNvPr id="62466" name="Picture 3">
            <a:extLst>
              <a:ext uri="{FF2B5EF4-FFF2-40B4-BE49-F238E27FC236}">
                <a16:creationId xmlns:a16="http://schemas.microsoft.com/office/drawing/2014/main" id="{A82BAF59-3BD6-E6A4-018C-B06C291F1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138" y="2165350"/>
            <a:ext cx="7446962"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4">
            <a:extLst>
              <a:ext uri="{FF2B5EF4-FFF2-40B4-BE49-F238E27FC236}">
                <a16:creationId xmlns:a16="http://schemas.microsoft.com/office/drawing/2014/main" id="{9FC54884-8303-BE56-7E60-B92B0B1EC594}"/>
              </a:ext>
            </a:extLst>
          </p:cNvPr>
          <p:cNvSpPr>
            <a:spLocks noChangeArrowheads="1"/>
          </p:cNvSpPr>
          <p:nvPr/>
        </p:nvSpPr>
        <p:spPr bwMode="auto">
          <a:xfrm>
            <a:off x="252413" y="958850"/>
            <a:ext cx="8662987"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lvl="1"/>
            <a:r>
              <a:rPr lang="en-US" altLang="it-IT"/>
              <a:t>metamorphosed quartz-rich sandstone</a:t>
            </a:r>
          </a:p>
          <a:p>
            <a:pPr lvl="1"/>
            <a:r>
              <a:rPr lang="en-US" altLang="it-IT"/>
              <a:t>Pore spaces filled with SiO</a:t>
            </a:r>
            <a:r>
              <a:rPr lang="en-US" altLang="it-IT" baseline="-25000"/>
              <a:t>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E01BB276-57C6-015F-ED05-D6DF4B2A2E36}"/>
              </a:ext>
            </a:extLst>
          </p:cNvPr>
          <p:cNvSpPr>
            <a:spLocks noChangeArrowheads="1"/>
          </p:cNvSpPr>
          <p:nvPr/>
        </p:nvSpPr>
        <p:spPr bwMode="auto">
          <a:xfrm>
            <a:off x="7620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gn="ctr">
              <a:spcBef>
                <a:spcPct val="0"/>
              </a:spcBef>
            </a:pPr>
            <a:r>
              <a:rPr lang="en-US" altLang="it-IT" sz="4400"/>
              <a:t>Factors influencing Metamorphism</a:t>
            </a:r>
          </a:p>
        </p:txBody>
      </p:sp>
      <p:sp>
        <p:nvSpPr>
          <p:cNvPr id="8194" name="Text Box 3">
            <a:extLst>
              <a:ext uri="{FF2B5EF4-FFF2-40B4-BE49-F238E27FC236}">
                <a16:creationId xmlns:a16="http://schemas.microsoft.com/office/drawing/2014/main" id="{9537A329-05BB-D2F4-D6D6-910962AE813F}"/>
              </a:ext>
            </a:extLst>
          </p:cNvPr>
          <p:cNvSpPr txBox="1">
            <a:spLocks noChangeArrowheads="1"/>
          </p:cNvSpPr>
          <p:nvPr/>
        </p:nvSpPr>
        <p:spPr bwMode="auto">
          <a:xfrm>
            <a:off x="1612900" y="2546350"/>
            <a:ext cx="528955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buFontTx/>
              <a:buChar char="•"/>
            </a:pPr>
            <a:r>
              <a:rPr lang="en-US" altLang="it-IT" sz="3600">
                <a:solidFill>
                  <a:srgbClr val="A50021"/>
                </a:solidFill>
                <a:latin typeface="Times New Roman" panose="02020603050405020304" pitchFamily="18" charset="0"/>
              </a:rPr>
              <a:t>Temperature</a:t>
            </a:r>
          </a:p>
          <a:p>
            <a:pPr>
              <a:spcBef>
                <a:spcPct val="50000"/>
              </a:spcBef>
              <a:buFontTx/>
              <a:buChar char="•"/>
            </a:pPr>
            <a:r>
              <a:rPr lang="en-US" altLang="it-IT" sz="3600">
                <a:solidFill>
                  <a:srgbClr val="A50021"/>
                </a:solidFill>
                <a:latin typeface="Times New Roman" panose="02020603050405020304" pitchFamily="18" charset="0"/>
              </a:rPr>
              <a:t>Pressure</a:t>
            </a:r>
          </a:p>
          <a:p>
            <a:pPr>
              <a:spcBef>
                <a:spcPct val="50000"/>
              </a:spcBef>
              <a:buFontTx/>
              <a:buChar char="•"/>
            </a:pPr>
            <a:r>
              <a:rPr lang="en-US" altLang="it-IT" sz="3600">
                <a:solidFill>
                  <a:srgbClr val="A50021"/>
                </a:solidFill>
                <a:latin typeface="Times New Roman" panose="02020603050405020304" pitchFamily="18" charset="0"/>
              </a:rPr>
              <a:t>Pore Fluid</a:t>
            </a:r>
          </a:p>
          <a:p>
            <a:pPr>
              <a:spcBef>
                <a:spcPct val="50000"/>
              </a:spcBef>
              <a:buFontTx/>
              <a:buChar char="•"/>
            </a:pPr>
            <a:r>
              <a:rPr lang="en-US" altLang="it-IT" sz="3600">
                <a:solidFill>
                  <a:srgbClr val="A50021"/>
                </a:solidFill>
                <a:latin typeface="Times New Roman" panose="02020603050405020304" pitchFamily="18" charset="0"/>
              </a:rPr>
              <a:t>Time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3BFEEF53-DD0B-CD1E-C214-DDEE71303143}"/>
              </a:ext>
            </a:extLst>
          </p:cNvPr>
          <p:cNvSpPr>
            <a:spLocks noGrp="1" noChangeArrowheads="1"/>
          </p:cNvSpPr>
          <p:nvPr>
            <p:ph type="title"/>
          </p:nvPr>
        </p:nvSpPr>
        <p:spPr/>
        <p:txBody>
          <a:bodyPr/>
          <a:lstStyle/>
          <a:p>
            <a:r>
              <a:rPr lang="en-US" altLang="it-IT">
                <a:ea typeface="Times" charset="0"/>
                <a:cs typeface="Times" charset="0"/>
              </a:rPr>
              <a:t>Evolution of slab and mantle wedge</a:t>
            </a:r>
            <a:endParaRPr lang="en-US" altLang="it-IT" u="sng">
              <a:ea typeface="Times" charset="0"/>
              <a:cs typeface="Times" charset="0"/>
            </a:endParaRPr>
          </a:p>
        </p:txBody>
      </p:sp>
      <p:sp>
        <p:nvSpPr>
          <p:cNvPr id="63490" name="Rectangle 3">
            <a:extLst>
              <a:ext uri="{FF2B5EF4-FFF2-40B4-BE49-F238E27FC236}">
                <a16:creationId xmlns:a16="http://schemas.microsoft.com/office/drawing/2014/main" id="{4D467C05-545C-6F30-0225-2B8DD5B5614B}"/>
              </a:ext>
            </a:extLst>
          </p:cNvPr>
          <p:cNvSpPr>
            <a:spLocks noGrp="1" noChangeArrowheads="1"/>
          </p:cNvSpPr>
          <p:nvPr>
            <p:ph type="body" idx="1"/>
          </p:nvPr>
        </p:nvSpPr>
        <p:spPr>
          <a:xfrm>
            <a:off x="0" y="838200"/>
            <a:ext cx="3200400" cy="5562600"/>
          </a:xfrm>
        </p:spPr>
        <p:txBody>
          <a:bodyPr/>
          <a:lstStyle/>
          <a:p>
            <a:pPr marL="52388" indent="3175"/>
            <a:endParaRPr lang="en-US" altLang="it-IT" sz="2400">
              <a:ea typeface="Times" charset="0"/>
              <a:cs typeface="Times" charset="0"/>
            </a:endParaRPr>
          </a:p>
          <a:p>
            <a:pPr marL="52388" indent="3175"/>
            <a:r>
              <a:rPr lang="en-US" altLang="it-IT" sz="2400">
                <a:ea typeface="Times" charset="0"/>
                <a:cs typeface="Times" charset="0"/>
              </a:rPr>
              <a:t>The thermal environment of a subduction zone is set by the temperature structure of the oceanic lithosphere entering at the trench, by the induced convection in the overlying mantle wedge, and by heat transport and generation mechanisms within the system.</a:t>
            </a:r>
          </a:p>
          <a:p>
            <a:pPr marL="52388" indent="3175"/>
            <a:r>
              <a:rPr lang="en-US" altLang="it-IT" sz="2400">
                <a:ea typeface="Times" charset="0"/>
                <a:cs typeface="Times" charset="0"/>
              </a:rPr>
              <a:t>Typical models generate isotherms that are dragged far down the slab and predict moderately low temperature to great depth along the slab-wedge interface.</a:t>
            </a:r>
          </a:p>
          <a:p>
            <a:pPr marL="52388" indent="3175"/>
            <a:endParaRPr lang="en-US" altLang="it-IT" sz="2400">
              <a:ea typeface="Times" charset="0"/>
              <a:cs typeface="Times" charset="0"/>
            </a:endParaRPr>
          </a:p>
        </p:txBody>
      </p:sp>
      <p:pic>
        <p:nvPicPr>
          <p:cNvPr id="63491" name="Picture 4">
            <a:extLst>
              <a:ext uri="{FF2B5EF4-FFF2-40B4-BE49-F238E27FC236}">
                <a16:creationId xmlns:a16="http://schemas.microsoft.com/office/drawing/2014/main" id="{F3F5B814-923C-5106-71D8-697EE6750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0" y="762000"/>
            <a:ext cx="58737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5">
            <a:extLst>
              <a:ext uri="{FF2B5EF4-FFF2-40B4-BE49-F238E27FC236}">
                <a16:creationId xmlns:a16="http://schemas.microsoft.com/office/drawing/2014/main" id="{EB10A7B0-B90E-F64A-58EB-B5116698DCED}"/>
              </a:ext>
            </a:extLst>
          </p:cNvPr>
          <p:cNvSpPr txBox="1">
            <a:spLocks noChangeArrowheads="1"/>
          </p:cNvSpPr>
          <p:nvPr/>
        </p:nvSpPr>
        <p:spPr bwMode="auto">
          <a:xfrm>
            <a:off x="0" y="6491288"/>
            <a:ext cx="22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fld id="{AD72EBE4-1DF8-A848-BB9C-13FC11BC8F17}" type="slidenum">
              <a:rPr lang="en-US" altLang="it-IT" sz="1800" b="0">
                <a:latin typeface="Times" charset="0"/>
              </a:rPr>
              <a:pPr>
                <a:spcBef>
                  <a:spcPct val="50000"/>
                </a:spcBef>
              </a:pPr>
              <a:t>60</a:t>
            </a:fld>
            <a:endParaRPr lang="en-US" altLang="it-IT" sz="1800" b="0">
              <a:latin typeface="Times"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EAF48A08-3F51-8A03-C23B-669158698A37}"/>
              </a:ext>
            </a:extLst>
          </p:cNvPr>
          <p:cNvSpPr>
            <a:spLocks noGrp="1" noChangeArrowheads="1"/>
          </p:cNvSpPr>
          <p:nvPr>
            <p:ph type="title"/>
          </p:nvPr>
        </p:nvSpPr>
        <p:spPr/>
        <p:txBody>
          <a:bodyPr/>
          <a:lstStyle/>
          <a:p>
            <a:r>
              <a:rPr lang="en-US" altLang="it-IT">
                <a:ea typeface="Times" charset="0"/>
                <a:cs typeface="Times" charset="0"/>
              </a:rPr>
              <a:t>Evolution of slab and mantle wedge</a:t>
            </a:r>
            <a:endParaRPr lang="en-US" altLang="it-IT" u="sng">
              <a:ea typeface="Times" charset="0"/>
              <a:cs typeface="Times" charset="0"/>
            </a:endParaRPr>
          </a:p>
        </p:txBody>
      </p:sp>
      <p:sp>
        <p:nvSpPr>
          <p:cNvPr id="64514" name="Rectangle 3">
            <a:extLst>
              <a:ext uri="{FF2B5EF4-FFF2-40B4-BE49-F238E27FC236}">
                <a16:creationId xmlns:a16="http://schemas.microsoft.com/office/drawing/2014/main" id="{CE038AA3-8372-EF9B-4575-8CA4CB548190}"/>
              </a:ext>
            </a:extLst>
          </p:cNvPr>
          <p:cNvSpPr>
            <a:spLocks noGrp="1" noChangeArrowheads="1"/>
          </p:cNvSpPr>
          <p:nvPr>
            <p:ph type="body" idx="1"/>
          </p:nvPr>
        </p:nvSpPr>
        <p:spPr>
          <a:xfrm>
            <a:off x="266700" y="685800"/>
            <a:ext cx="8610600" cy="3429000"/>
          </a:xfrm>
        </p:spPr>
        <p:txBody>
          <a:bodyPr/>
          <a:lstStyle/>
          <a:p>
            <a:pPr marL="52388" indent="3175"/>
            <a:r>
              <a:rPr lang="en-US" altLang="it-IT" sz="2800">
                <a:ea typeface="Times" charset="0"/>
                <a:cs typeface="Times" charset="0"/>
              </a:rPr>
              <a:t>What materials are available to contribute to magmatic activity at subduction zones?</a:t>
            </a:r>
          </a:p>
          <a:p>
            <a:pPr marL="746125" lvl="1"/>
            <a:r>
              <a:rPr lang="en-US" altLang="it-IT" sz="2400">
                <a:ea typeface="Times" charset="0"/>
                <a:cs typeface="Times" charset="0"/>
              </a:rPr>
              <a:t>The downgoing slab is made of sediments, altered oceanic crust, and depleted lithospheric mantle peridotite.</a:t>
            </a:r>
          </a:p>
          <a:p>
            <a:pPr marL="746125" lvl="1"/>
            <a:r>
              <a:rPr lang="en-US" altLang="it-IT" sz="2400">
                <a:ea typeface="Times" charset="0"/>
                <a:cs typeface="Times" charset="0"/>
              </a:rPr>
              <a:t>The mantle wedge between the slab and the overriding plate is made of peridotite whose composition is modified first by melt extraction in the back-arc basin, then by addition of mobile components from the slab.</a:t>
            </a:r>
          </a:p>
          <a:p>
            <a:pPr marL="746125" lvl="1"/>
            <a:r>
              <a:rPr lang="en-US" altLang="it-IT" sz="2400">
                <a:ea typeface="Times" charset="0"/>
                <a:cs typeface="Times" charset="0"/>
              </a:rPr>
              <a:t>The overriding plate is made of old oceanic or continental crust and earlier products of the ongoing subduction zone processes.</a:t>
            </a:r>
          </a:p>
          <a:p>
            <a:pPr marL="746125" lvl="1"/>
            <a:endParaRPr lang="en-US" altLang="it-IT" sz="2800">
              <a:ea typeface="Times" charset="0"/>
              <a:cs typeface="Times" charset="0"/>
            </a:endParaRPr>
          </a:p>
          <a:p>
            <a:pPr marL="52388" indent="3175"/>
            <a:r>
              <a:rPr lang="en-US" altLang="it-IT" sz="2800">
                <a:ea typeface="Times" charset="0"/>
                <a:cs typeface="Times" charset="0"/>
              </a:rPr>
              <a:t>We can understand the possible environments for melt generation by mapping the phase relationships of these materials onto thermal models of slab-wedge thermal convection</a:t>
            </a:r>
          </a:p>
          <a:p>
            <a:pPr marL="746125" lvl="1"/>
            <a:r>
              <a:rPr lang="en-US" altLang="it-IT" sz="2400">
                <a:ea typeface="Times" charset="0"/>
                <a:cs typeface="Times" charset="0"/>
              </a:rPr>
              <a:t>If we know what is there, and in the laboratory we measure where these materials melt or dehydrate, perhaps we can develop a sensible model for the unseen processes the explains the observed products.</a:t>
            </a:r>
          </a:p>
        </p:txBody>
      </p:sp>
      <p:sp>
        <p:nvSpPr>
          <p:cNvPr id="64515" name="Text Box 4">
            <a:extLst>
              <a:ext uri="{FF2B5EF4-FFF2-40B4-BE49-F238E27FC236}">
                <a16:creationId xmlns:a16="http://schemas.microsoft.com/office/drawing/2014/main" id="{529E4B31-94F8-A477-015C-B8BB54F3F4F1}"/>
              </a:ext>
            </a:extLst>
          </p:cNvPr>
          <p:cNvSpPr txBox="1">
            <a:spLocks noChangeArrowheads="1"/>
          </p:cNvSpPr>
          <p:nvPr/>
        </p:nvSpPr>
        <p:spPr bwMode="auto">
          <a:xfrm>
            <a:off x="8839200" y="6400800"/>
            <a:ext cx="22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fld id="{143E6BD4-7E11-564B-A920-CFA7B0657814}" type="slidenum">
              <a:rPr lang="en-US" altLang="it-IT" sz="1800" b="0">
                <a:latin typeface="Times" charset="0"/>
              </a:rPr>
              <a:pPr>
                <a:spcBef>
                  <a:spcPct val="50000"/>
                </a:spcBef>
              </a:pPr>
              <a:t>61</a:t>
            </a:fld>
            <a:endParaRPr lang="en-US" altLang="it-IT" sz="1800" b="0">
              <a:latin typeface="Times"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AB9F7294-7EEF-FFCF-C9CF-D7D894A06192}"/>
              </a:ext>
            </a:extLst>
          </p:cNvPr>
          <p:cNvSpPr>
            <a:spLocks noGrp="1" noChangeArrowheads="1"/>
          </p:cNvSpPr>
          <p:nvPr>
            <p:ph type="title"/>
          </p:nvPr>
        </p:nvSpPr>
        <p:spPr/>
        <p:txBody>
          <a:bodyPr/>
          <a:lstStyle/>
          <a:p>
            <a:r>
              <a:rPr lang="en-US" altLang="it-IT">
                <a:ea typeface="Times" charset="0"/>
                <a:cs typeface="Times" charset="0"/>
              </a:rPr>
              <a:t>Evolution of slab and mantle wedge</a:t>
            </a:r>
            <a:endParaRPr lang="en-US" altLang="it-IT" u="sng">
              <a:ea typeface="Times" charset="0"/>
              <a:cs typeface="Times" charset="0"/>
            </a:endParaRPr>
          </a:p>
        </p:txBody>
      </p:sp>
      <p:sp>
        <p:nvSpPr>
          <p:cNvPr id="65538" name="Rectangle 3">
            <a:extLst>
              <a:ext uri="{FF2B5EF4-FFF2-40B4-BE49-F238E27FC236}">
                <a16:creationId xmlns:a16="http://schemas.microsoft.com/office/drawing/2014/main" id="{935FBD59-B784-54E1-98A8-CDA8D1D68631}"/>
              </a:ext>
            </a:extLst>
          </p:cNvPr>
          <p:cNvSpPr>
            <a:spLocks noGrp="1" noChangeArrowheads="1"/>
          </p:cNvSpPr>
          <p:nvPr>
            <p:ph type="body" idx="1"/>
          </p:nvPr>
        </p:nvSpPr>
        <p:spPr>
          <a:xfrm>
            <a:off x="685800" y="685800"/>
            <a:ext cx="8077200" cy="685800"/>
          </a:xfrm>
        </p:spPr>
        <p:txBody>
          <a:bodyPr/>
          <a:lstStyle/>
          <a:p>
            <a:pPr marL="52388" indent="3175"/>
            <a:r>
              <a:rPr lang="en-US" altLang="it-IT">
                <a:ea typeface="Times" charset="0"/>
                <a:cs typeface="Times" charset="0"/>
              </a:rPr>
              <a:t> First consider the metamorphism of hydrothermally altered basaltic rocks in the crust of the downgoing slab.</a:t>
            </a:r>
          </a:p>
          <a:p>
            <a:pPr marL="746125" lvl="1"/>
            <a:r>
              <a:rPr lang="en-US" altLang="it-IT" sz="2800">
                <a:ea typeface="Times" charset="0"/>
                <a:cs typeface="Times" charset="0"/>
              </a:rPr>
              <a:t>This is our fist look at the </a:t>
            </a:r>
            <a:r>
              <a:rPr lang="en-US" altLang="it-IT" sz="2800" u="sng">
                <a:ea typeface="Times" charset="0"/>
                <a:cs typeface="Times" charset="0"/>
              </a:rPr>
              <a:t>metamorphic facies diagram</a:t>
            </a:r>
            <a:r>
              <a:rPr lang="en-US" altLang="it-IT" sz="2800" i="1">
                <a:ea typeface="Times" charset="0"/>
                <a:cs typeface="Times" charset="0"/>
              </a:rPr>
              <a:t>.</a:t>
            </a:r>
          </a:p>
        </p:txBody>
      </p:sp>
      <p:sp>
        <p:nvSpPr>
          <p:cNvPr id="65539" name="Text Box 4">
            <a:extLst>
              <a:ext uri="{FF2B5EF4-FFF2-40B4-BE49-F238E27FC236}">
                <a16:creationId xmlns:a16="http://schemas.microsoft.com/office/drawing/2014/main" id="{2ABDADFD-B9A5-A144-65AA-7BEBE1B71A2F}"/>
              </a:ext>
            </a:extLst>
          </p:cNvPr>
          <p:cNvSpPr txBox="1">
            <a:spLocks noChangeArrowheads="1"/>
          </p:cNvSpPr>
          <p:nvPr/>
        </p:nvSpPr>
        <p:spPr bwMode="auto">
          <a:xfrm>
            <a:off x="152400" y="1728788"/>
            <a:ext cx="2819400" cy="461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nSpc>
                <a:spcPct val="85000"/>
              </a:lnSpc>
            </a:pPr>
            <a:r>
              <a:rPr lang="en-US" altLang="it-IT" sz="2000" b="0">
                <a:latin typeface="Times" charset="0"/>
                <a:ea typeface="Times" charset="0"/>
                <a:cs typeface="Times" charset="0"/>
              </a:rPr>
              <a:t>It shows the generalized phase assemblages that occur on metamorphism of hydrated basaltic rocks at various Pressure and Temperature conditions.</a:t>
            </a:r>
          </a:p>
          <a:p>
            <a:pPr>
              <a:lnSpc>
                <a:spcPct val="85000"/>
              </a:lnSpc>
            </a:pPr>
            <a:endParaRPr lang="en-US" altLang="it-IT" sz="2000" b="0">
              <a:latin typeface="Times" charset="0"/>
              <a:ea typeface="Times" charset="0"/>
              <a:cs typeface="Times" charset="0"/>
            </a:endParaRPr>
          </a:p>
          <a:p>
            <a:pPr>
              <a:lnSpc>
                <a:spcPct val="85000"/>
              </a:lnSpc>
            </a:pPr>
            <a:r>
              <a:rPr lang="en-US" altLang="it-IT" sz="2000" b="0">
                <a:latin typeface="Times" charset="0"/>
                <a:ea typeface="Times" charset="0"/>
                <a:cs typeface="Times" charset="0"/>
              </a:rPr>
              <a:t>The metamorphic conditions seen by rocks of any composition are named by these facies, but here it is convenient that the facies are named for hydrated basaltic rocks, since we are looking at subduction of altered oceanic crust.</a:t>
            </a:r>
          </a:p>
        </p:txBody>
      </p:sp>
      <p:pic>
        <p:nvPicPr>
          <p:cNvPr id="65540" name="Picture 5">
            <a:extLst>
              <a:ext uri="{FF2B5EF4-FFF2-40B4-BE49-F238E27FC236}">
                <a16:creationId xmlns:a16="http://schemas.microsoft.com/office/drawing/2014/main" id="{2A6A5DE9-5CDE-8879-C7BD-9B829E983D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106613"/>
            <a:ext cx="61722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6">
            <a:extLst>
              <a:ext uri="{FF2B5EF4-FFF2-40B4-BE49-F238E27FC236}">
                <a16:creationId xmlns:a16="http://schemas.microsoft.com/office/drawing/2014/main" id="{81C3B6A3-8B8D-469B-6DD7-CF9AEDC25D71}"/>
              </a:ext>
            </a:extLst>
          </p:cNvPr>
          <p:cNvSpPr txBox="1">
            <a:spLocks noChangeArrowheads="1"/>
          </p:cNvSpPr>
          <p:nvPr/>
        </p:nvSpPr>
        <p:spPr bwMode="auto">
          <a:xfrm>
            <a:off x="8458200" y="166688"/>
            <a:ext cx="533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fld id="{B47FE1EF-6F7A-1D4F-998C-186459345488}" type="slidenum">
              <a:rPr lang="en-US" altLang="it-IT" sz="1800" b="0">
                <a:latin typeface="Times" charset="0"/>
              </a:rPr>
              <a:pPr>
                <a:spcBef>
                  <a:spcPct val="50000"/>
                </a:spcBef>
              </a:pPr>
              <a:t>62</a:t>
            </a:fld>
            <a:endParaRPr lang="en-US" altLang="it-IT" sz="1800" b="0">
              <a:latin typeface="Times"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2D37BED0-2AEF-A54A-1795-9173DEA0D8DE}"/>
              </a:ext>
            </a:extLst>
          </p:cNvPr>
          <p:cNvSpPr>
            <a:spLocks noGrp="1" noChangeArrowheads="1"/>
          </p:cNvSpPr>
          <p:nvPr>
            <p:ph type="title"/>
          </p:nvPr>
        </p:nvSpPr>
        <p:spPr/>
        <p:txBody>
          <a:bodyPr/>
          <a:lstStyle/>
          <a:p>
            <a:r>
              <a:rPr lang="en-US" altLang="it-IT">
                <a:ea typeface="Times" charset="0"/>
                <a:cs typeface="Times" charset="0"/>
              </a:rPr>
              <a:t>Evolution of slab and mantle wedge</a:t>
            </a:r>
            <a:endParaRPr lang="en-US" altLang="it-IT" u="sng">
              <a:ea typeface="Times" charset="0"/>
              <a:cs typeface="Times" charset="0"/>
            </a:endParaRPr>
          </a:p>
        </p:txBody>
      </p:sp>
      <p:sp>
        <p:nvSpPr>
          <p:cNvPr id="66562" name="Rectangle 3">
            <a:extLst>
              <a:ext uri="{FF2B5EF4-FFF2-40B4-BE49-F238E27FC236}">
                <a16:creationId xmlns:a16="http://schemas.microsoft.com/office/drawing/2014/main" id="{02BBCBC0-A4AE-BDEA-0E5E-3A0271046347}"/>
              </a:ext>
            </a:extLst>
          </p:cNvPr>
          <p:cNvSpPr>
            <a:spLocks noGrp="1" noChangeArrowheads="1"/>
          </p:cNvSpPr>
          <p:nvPr>
            <p:ph type="body" idx="1"/>
          </p:nvPr>
        </p:nvSpPr>
        <p:spPr>
          <a:xfrm>
            <a:off x="266700" y="685800"/>
            <a:ext cx="8610600" cy="685800"/>
          </a:xfrm>
        </p:spPr>
        <p:txBody>
          <a:bodyPr/>
          <a:lstStyle/>
          <a:p>
            <a:pPr marL="52388" indent="3175"/>
            <a:r>
              <a:rPr lang="en-US" altLang="it-IT" sz="2800">
                <a:ea typeface="Times" charset="0"/>
                <a:cs typeface="Times" charset="0"/>
              </a:rPr>
              <a:t> </a:t>
            </a:r>
            <a:r>
              <a:rPr lang="en-US" altLang="it-IT" sz="2400">
                <a:ea typeface="Times" charset="0"/>
                <a:cs typeface="Times" charset="0"/>
              </a:rPr>
              <a:t>Hydrothermal alteration of the crust creates hydrous minerals and stores water in the rock.</a:t>
            </a:r>
            <a:r>
              <a:rPr lang="en-US" altLang="it-IT" sz="2800">
                <a:ea typeface="Times" charset="0"/>
                <a:cs typeface="Times" charset="0"/>
              </a:rPr>
              <a:t> </a:t>
            </a:r>
          </a:p>
        </p:txBody>
      </p:sp>
      <p:pic>
        <p:nvPicPr>
          <p:cNvPr id="66563" name="Picture 4">
            <a:extLst>
              <a:ext uri="{FF2B5EF4-FFF2-40B4-BE49-F238E27FC236}">
                <a16:creationId xmlns:a16="http://schemas.microsoft.com/office/drawing/2014/main" id="{2AB780D0-CA2A-77CA-B04D-A0FE391BB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295400"/>
            <a:ext cx="6097588"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5">
            <a:extLst>
              <a:ext uri="{FF2B5EF4-FFF2-40B4-BE49-F238E27FC236}">
                <a16:creationId xmlns:a16="http://schemas.microsoft.com/office/drawing/2014/main" id="{A260BF31-80AF-924F-8187-BA3E9D1E8F1C}"/>
              </a:ext>
            </a:extLst>
          </p:cNvPr>
          <p:cNvSpPr txBox="1">
            <a:spLocks noChangeArrowheads="1"/>
          </p:cNvSpPr>
          <p:nvPr/>
        </p:nvSpPr>
        <p:spPr bwMode="auto">
          <a:xfrm>
            <a:off x="152400" y="1411288"/>
            <a:ext cx="2819400"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nSpc>
                <a:spcPct val="85000"/>
              </a:lnSpc>
            </a:pPr>
            <a:r>
              <a:rPr lang="en-US" altLang="it-IT" sz="2000" b="0">
                <a:latin typeface="Times" charset="0"/>
                <a:ea typeface="Times" charset="0"/>
                <a:cs typeface="Times" charset="0"/>
              </a:rPr>
              <a:t>Mapping the </a:t>
            </a:r>
            <a:r>
              <a:rPr lang="en-US" altLang="it-IT" sz="2000" b="0" i="1">
                <a:latin typeface="Times" charset="0"/>
                <a:ea typeface="Times" charset="0"/>
                <a:cs typeface="Times" charset="0"/>
              </a:rPr>
              <a:t>P</a:t>
            </a:r>
            <a:r>
              <a:rPr lang="en-US" altLang="it-IT" sz="2000" b="0">
                <a:latin typeface="Times" charset="0"/>
                <a:ea typeface="Times" charset="0"/>
                <a:cs typeface="Times" charset="0"/>
              </a:rPr>
              <a:t>-</a:t>
            </a:r>
            <a:r>
              <a:rPr lang="en-US" altLang="it-IT" sz="2000" b="0" i="1">
                <a:latin typeface="Times" charset="0"/>
                <a:ea typeface="Times" charset="0"/>
                <a:cs typeface="Times" charset="0"/>
              </a:rPr>
              <a:t>T</a:t>
            </a:r>
            <a:r>
              <a:rPr lang="en-US" altLang="it-IT" sz="2000" b="0">
                <a:latin typeface="Times" charset="0"/>
                <a:ea typeface="Times" charset="0"/>
                <a:cs typeface="Times" charset="0"/>
              </a:rPr>
              <a:t> path of slabs on the </a:t>
            </a:r>
            <a:r>
              <a:rPr lang="en-US" altLang="it-IT" sz="2000" b="0" i="1">
                <a:latin typeface="Times" charset="0"/>
                <a:ea typeface="Times" charset="0"/>
                <a:cs typeface="Times" charset="0"/>
              </a:rPr>
              <a:t>metamorphic facies diagram</a:t>
            </a:r>
            <a:r>
              <a:rPr lang="en-US" altLang="it-IT" sz="2000" b="0">
                <a:latin typeface="Times" charset="0"/>
                <a:ea typeface="Times" charset="0"/>
                <a:cs typeface="Times" charset="0"/>
              </a:rPr>
              <a:t> shows that subducting basalt is expected to pass through blueschist into eclogite facies.</a:t>
            </a:r>
          </a:p>
          <a:p>
            <a:pPr>
              <a:lnSpc>
                <a:spcPct val="85000"/>
              </a:lnSpc>
            </a:pPr>
            <a:r>
              <a:rPr lang="en-US" altLang="it-IT" sz="2000" b="0">
                <a:latin typeface="Times" charset="0"/>
                <a:ea typeface="Times" charset="0"/>
                <a:cs typeface="Times" charset="0"/>
              </a:rPr>
              <a:t>Eclogite is an anhydrous rock, showing that by </a:t>
            </a:r>
            <a:r>
              <a:rPr lang="en-US" altLang="it-IT" sz="1800" b="0">
                <a:latin typeface="Times" charset="0"/>
                <a:ea typeface="Times" charset="0"/>
                <a:cs typeface="Times" charset="0"/>
              </a:rPr>
              <a:t>≤ 40</a:t>
            </a:r>
            <a:r>
              <a:rPr lang="en-US" altLang="it-IT" sz="2000" b="0">
                <a:latin typeface="Times" charset="0"/>
                <a:ea typeface="Times" charset="0"/>
                <a:cs typeface="Times" charset="0"/>
              </a:rPr>
              <a:t> km we have almost total </a:t>
            </a:r>
            <a:r>
              <a:rPr lang="en-US" altLang="it-IT" sz="2000" b="0" i="1">
                <a:latin typeface="Times" charset="0"/>
                <a:ea typeface="Times" charset="0"/>
                <a:cs typeface="Times" charset="0"/>
              </a:rPr>
              <a:t>dehydration</a:t>
            </a:r>
            <a:r>
              <a:rPr lang="en-US" altLang="it-IT" sz="2000" b="0">
                <a:latin typeface="Times" charset="0"/>
                <a:ea typeface="Times" charset="0"/>
                <a:cs typeface="Times" charset="0"/>
              </a:rPr>
              <a:t> of the basalt. </a:t>
            </a:r>
            <a:r>
              <a:rPr lang="en-US" altLang="it-IT" sz="2000" b="0" i="1">
                <a:latin typeface="Times" charset="0"/>
                <a:ea typeface="Times" charset="0"/>
                <a:cs typeface="Times" charset="0"/>
              </a:rPr>
              <a:t>We follow this water to understand the melting process</a:t>
            </a:r>
            <a:r>
              <a:rPr lang="en-US" altLang="it-IT" sz="2000" b="0">
                <a:latin typeface="Times" charset="0"/>
                <a:ea typeface="Times" charset="0"/>
                <a:cs typeface="Times" charset="0"/>
              </a:rPr>
              <a:t>.</a:t>
            </a:r>
          </a:p>
          <a:p>
            <a:pPr>
              <a:lnSpc>
                <a:spcPct val="85000"/>
              </a:lnSpc>
            </a:pPr>
            <a:r>
              <a:rPr lang="en-US" altLang="it-IT" sz="2000" b="0">
                <a:latin typeface="Times" charset="0"/>
                <a:ea typeface="Times" charset="0"/>
                <a:cs typeface="Times" charset="0"/>
              </a:rPr>
              <a:t>Note: the red curve is the water-saturated solidus, not relevant if water is dehydrated at lower </a:t>
            </a:r>
            <a:r>
              <a:rPr lang="en-US" altLang="it-IT" sz="2000" b="0" i="1">
                <a:latin typeface="Times" charset="0"/>
                <a:ea typeface="Times" charset="0"/>
                <a:cs typeface="Times" charset="0"/>
              </a:rPr>
              <a:t>T</a:t>
            </a:r>
            <a:r>
              <a:rPr lang="en-US" altLang="it-IT" sz="2000" b="0">
                <a:latin typeface="Times" charset="0"/>
                <a:ea typeface="Times" charset="0"/>
                <a:cs typeface="Times" charset="0"/>
              </a:rPr>
              <a:t>.</a:t>
            </a:r>
          </a:p>
        </p:txBody>
      </p:sp>
      <p:sp>
        <p:nvSpPr>
          <p:cNvPr id="66565" name="Text Box 6">
            <a:extLst>
              <a:ext uri="{FF2B5EF4-FFF2-40B4-BE49-F238E27FC236}">
                <a16:creationId xmlns:a16="http://schemas.microsoft.com/office/drawing/2014/main" id="{5A992D5E-51A7-B6CA-AEB6-51A1E8FBCA89}"/>
              </a:ext>
            </a:extLst>
          </p:cNvPr>
          <p:cNvSpPr txBox="1">
            <a:spLocks noChangeArrowheads="1"/>
          </p:cNvSpPr>
          <p:nvPr/>
        </p:nvSpPr>
        <p:spPr bwMode="auto">
          <a:xfrm>
            <a:off x="8534400" y="1524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fld id="{EC215199-5BEF-D348-AF32-A14F00017434}" type="slidenum">
              <a:rPr lang="en-US" altLang="it-IT" sz="1800" b="0">
                <a:latin typeface="Times" charset="0"/>
              </a:rPr>
              <a:pPr>
                <a:spcBef>
                  <a:spcPct val="50000"/>
                </a:spcBef>
              </a:pPr>
              <a:t>63</a:t>
            </a:fld>
            <a:endParaRPr lang="en-US" altLang="it-IT" sz="1800" b="0">
              <a:latin typeface="Times"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A25D1323-6604-C9AA-E6BE-9B11AD31EF6A}"/>
              </a:ext>
            </a:extLst>
          </p:cNvPr>
          <p:cNvSpPr>
            <a:spLocks noGrp="1" noChangeArrowheads="1"/>
          </p:cNvSpPr>
          <p:nvPr>
            <p:ph type="title"/>
          </p:nvPr>
        </p:nvSpPr>
        <p:spPr/>
        <p:txBody>
          <a:bodyPr/>
          <a:lstStyle/>
          <a:p>
            <a:r>
              <a:rPr lang="en-US" altLang="it-IT">
                <a:ea typeface="Times" charset="0"/>
                <a:cs typeface="Times" charset="0"/>
              </a:rPr>
              <a:t>Evolution of slab and mantle wedge</a:t>
            </a:r>
            <a:endParaRPr lang="en-US" altLang="it-IT" u="sng">
              <a:ea typeface="Times" charset="0"/>
              <a:cs typeface="Times" charset="0"/>
            </a:endParaRPr>
          </a:p>
        </p:txBody>
      </p:sp>
      <p:sp>
        <p:nvSpPr>
          <p:cNvPr id="67586" name="Rectangle 3">
            <a:extLst>
              <a:ext uri="{FF2B5EF4-FFF2-40B4-BE49-F238E27FC236}">
                <a16:creationId xmlns:a16="http://schemas.microsoft.com/office/drawing/2014/main" id="{2F98D1FC-A5B9-7DC5-7556-3999E1106B3B}"/>
              </a:ext>
            </a:extLst>
          </p:cNvPr>
          <p:cNvSpPr>
            <a:spLocks noGrp="1" noChangeArrowheads="1"/>
          </p:cNvSpPr>
          <p:nvPr>
            <p:ph type="body" idx="1"/>
          </p:nvPr>
        </p:nvSpPr>
        <p:spPr>
          <a:xfrm>
            <a:off x="266700" y="685800"/>
            <a:ext cx="8648700" cy="1371600"/>
          </a:xfrm>
        </p:spPr>
        <p:txBody>
          <a:bodyPr/>
          <a:lstStyle/>
          <a:p>
            <a:pPr marL="52388" indent="3175">
              <a:lnSpc>
                <a:spcPct val="75000"/>
              </a:lnSpc>
            </a:pPr>
            <a:r>
              <a:rPr lang="en-US" altLang="it-IT" sz="2400">
                <a:ea typeface="Times" charset="0"/>
                <a:cs typeface="Times" charset="0"/>
              </a:rPr>
              <a:t> Water is extremely effective at promoting the melting of rocks at high pressure, where the solubility of water in the melts becomes large (think freezing point depression).</a:t>
            </a:r>
          </a:p>
          <a:p>
            <a:pPr marL="52388" indent="3175">
              <a:lnSpc>
                <a:spcPct val="75000"/>
              </a:lnSpc>
            </a:pPr>
            <a:r>
              <a:rPr lang="en-US" altLang="it-IT" sz="2400">
                <a:ea typeface="Times" charset="0"/>
                <a:cs typeface="Times" charset="0"/>
              </a:rPr>
              <a:t> This diagram shows the solidus curves for basalt and peridotite when </a:t>
            </a:r>
            <a:r>
              <a:rPr lang="en-US" altLang="it-IT" sz="2400" b="0">
                <a:ea typeface="Times" charset="0"/>
                <a:cs typeface="Times" charset="0"/>
              </a:rPr>
              <a:t>dry</a:t>
            </a:r>
            <a:r>
              <a:rPr lang="en-US" altLang="it-IT" sz="2400">
                <a:ea typeface="Times" charset="0"/>
                <a:cs typeface="Times" charset="0"/>
              </a:rPr>
              <a:t> (lines at high temperature) and with </a:t>
            </a:r>
            <a:r>
              <a:rPr lang="en-US" altLang="it-IT" sz="2400" b="0">
                <a:ea typeface="Times" charset="0"/>
                <a:cs typeface="Times" charset="0"/>
              </a:rPr>
              <a:t>excess water</a:t>
            </a:r>
            <a:r>
              <a:rPr lang="en-US" altLang="it-IT" sz="2400">
                <a:ea typeface="Times" charset="0"/>
                <a:cs typeface="Times" charset="0"/>
              </a:rPr>
              <a:t> (concave upwards curves at lower </a:t>
            </a:r>
            <a:r>
              <a:rPr lang="en-US" altLang="it-IT" sz="2400" i="1">
                <a:ea typeface="Times" charset="0"/>
                <a:cs typeface="Times" charset="0"/>
              </a:rPr>
              <a:t>T</a:t>
            </a:r>
            <a:r>
              <a:rPr lang="en-US" altLang="it-IT" sz="2400">
                <a:ea typeface="Times" charset="0"/>
                <a:cs typeface="Times" charset="0"/>
              </a:rPr>
              <a:t>).</a:t>
            </a:r>
          </a:p>
        </p:txBody>
      </p:sp>
      <p:sp>
        <p:nvSpPr>
          <p:cNvPr id="67587" name="Text Box 4">
            <a:extLst>
              <a:ext uri="{FF2B5EF4-FFF2-40B4-BE49-F238E27FC236}">
                <a16:creationId xmlns:a16="http://schemas.microsoft.com/office/drawing/2014/main" id="{9F51C3F1-3A8D-B008-D2E2-8D7B425DE602}"/>
              </a:ext>
            </a:extLst>
          </p:cNvPr>
          <p:cNvSpPr txBox="1">
            <a:spLocks noChangeArrowheads="1"/>
          </p:cNvSpPr>
          <p:nvPr/>
        </p:nvSpPr>
        <p:spPr bwMode="auto">
          <a:xfrm>
            <a:off x="228600" y="2209800"/>
            <a:ext cx="2819400" cy="458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nSpc>
                <a:spcPct val="85000"/>
              </a:lnSpc>
              <a:spcBef>
                <a:spcPct val="30000"/>
              </a:spcBef>
              <a:buFontTx/>
              <a:buChar char="•"/>
            </a:pPr>
            <a:r>
              <a:rPr lang="en-US" altLang="it-IT" sz="2000" b="0">
                <a:latin typeface="Times" charset="0"/>
                <a:ea typeface="Times" charset="0"/>
                <a:cs typeface="Times" charset="0"/>
              </a:rPr>
              <a:t> It also shows the limit of amphibole stability, which is expected to be the primary mineral able to store water and prevent it from enhancing melting.</a:t>
            </a:r>
          </a:p>
          <a:p>
            <a:pPr>
              <a:lnSpc>
                <a:spcPct val="85000"/>
              </a:lnSpc>
              <a:spcBef>
                <a:spcPct val="30000"/>
              </a:spcBef>
              <a:buFontTx/>
              <a:buChar char="•"/>
            </a:pPr>
            <a:r>
              <a:rPr lang="en-US" altLang="it-IT" sz="2000" b="0">
                <a:latin typeface="Times" charset="0"/>
                <a:ea typeface="Times" charset="0"/>
                <a:cs typeface="Times" charset="0"/>
              </a:rPr>
              <a:t> If the bulk water content is smaller than the amount that can be tied up by amphibole formation (~2%), the effective solidus is the envelope formed by the amphibole stability limit and the water-saturated solidus (hatched).</a:t>
            </a:r>
          </a:p>
        </p:txBody>
      </p:sp>
      <p:pic>
        <p:nvPicPr>
          <p:cNvPr id="67588" name="Picture 5">
            <a:extLst>
              <a:ext uri="{FF2B5EF4-FFF2-40B4-BE49-F238E27FC236}">
                <a16:creationId xmlns:a16="http://schemas.microsoft.com/office/drawing/2014/main" id="{C0F99E65-0160-F7F4-D944-7B8DEBC386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2159000"/>
            <a:ext cx="6021388"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6">
            <a:extLst>
              <a:ext uri="{FF2B5EF4-FFF2-40B4-BE49-F238E27FC236}">
                <a16:creationId xmlns:a16="http://schemas.microsoft.com/office/drawing/2014/main" id="{769ED032-199E-475F-B92D-F37FB7D7ECFD}"/>
              </a:ext>
            </a:extLst>
          </p:cNvPr>
          <p:cNvSpPr txBox="1">
            <a:spLocks noChangeArrowheads="1"/>
          </p:cNvSpPr>
          <p:nvPr/>
        </p:nvSpPr>
        <p:spPr bwMode="auto">
          <a:xfrm>
            <a:off x="2895600" y="6248400"/>
            <a:ext cx="6111875"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nSpc>
                <a:spcPct val="85000"/>
              </a:lnSpc>
              <a:spcBef>
                <a:spcPct val="0"/>
              </a:spcBef>
            </a:pPr>
            <a:r>
              <a:rPr lang="en-US" altLang="it-IT" sz="1600" b="0">
                <a:latin typeface="Times" charset="0"/>
              </a:rPr>
              <a:t>Note reversed sign on Pressure axis! (Petrologists plot pressure increasing upwards, geophysicists plot depth increasing downwards)</a:t>
            </a:r>
          </a:p>
        </p:txBody>
      </p:sp>
      <p:sp>
        <p:nvSpPr>
          <p:cNvPr id="67590" name="Text Box 7">
            <a:extLst>
              <a:ext uri="{FF2B5EF4-FFF2-40B4-BE49-F238E27FC236}">
                <a16:creationId xmlns:a16="http://schemas.microsoft.com/office/drawing/2014/main" id="{09F8C5F3-7DB9-83DB-F264-19F186071386}"/>
              </a:ext>
            </a:extLst>
          </p:cNvPr>
          <p:cNvSpPr txBox="1">
            <a:spLocks noChangeArrowheads="1"/>
          </p:cNvSpPr>
          <p:nvPr/>
        </p:nvSpPr>
        <p:spPr bwMode="auto">
          <a:xfrm>
            <a:off x="8534400" y="6400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fld id="{42B6DA14-4685-D64F-9C52-0CF0F2E803B1}" type="slidenum">
              <a:rPr lang="en-US" altLang="it-IT" sz="1800" b="0">
                <a:latin typeface="Times" charset="0"/>
              </a:rPr>
              <a:pPr>
                <a:spcBef>
                  <a:spcPct val="50000"/>
                </a:spcBef>
              </a:pPr>
              <a:t>64</a:t>
            </a:fld>
            <a:endParaRPr lang="en-US" altLang="it-IT" sz="1800" b="0">
              <a:latin typeface="Times" charset="0"/>
            </a:endParaRPr>
          </a:p>
        </p:txBody>
      </p:sp>
      <p:sp>
        <p:nvSpPr>
          <p:cNvPr id="67591" name="Text Box 8">
            <a:extLst>
              <a:ext uri="{FF2B5EF4-FFF2-40B4-BE49-F238E27FC236}">
                <a16:creationId xmlns:a16="http://schemas.microsoft.com/office/drawing/2014/main" id="{CD3B3007-238C-E0F4-256E-B8C3B2C48B30}"/>
              </a:ext>
            </a:extLst>
          </p:cNvPr>
          <p:cNvSpPr txBox="1">
            <a:spLocks noChangeArrowheads="1"/>
          </p:cNvSpPr>
          <p:nvPr/>
        </p:nvSpPr>
        <p:spPr bwMode="auto">
          <a:xfrm>
            <a:off x="3505200" y="31242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r>
              <a:rPr lang="en-US" altLang="it-IT" sz="1200" b="0">
                <a:solidFill>
                  <a:schemeClr val="bg1"/>
                </a:solidFill>
                <a:latin typeface="Times" charset="0"/>
              </a:rPr>
              <a:t>AmB</a:t>
            </a:r>
          </a:p>
        </p:txBody>
      </p:sp>
      <p:sp>
        <p:nvSpPr>
          <p:cNvPr id="67592" name="Text Box 9">
            <a:extLst>
              <a:ext uri="{FF2B5EF4-FFF2-40B4-BE49-F238E27FC236}">
                <a16:creationId xmlns:a16="http://schemas.microsoft.com/office/drawing/2014/main" id="{93E17161-3741-71A7-18A9-863966B8D892}"/>
              </a:ext>
            </a:extLst>
          </p:cNvPr>
          <p:cNvSpPr txBox="1">
            <a:spLocks noChangeArrowheads="1"/>
          </p:cNvSpPr>
          <p:nvPr/>
        </p:nvSpPr>
        <p:spPr bwMode="auto">
          <a:xfrm>
            <a:off x="4648200" y="2547938"/>
            <a:ext cx="609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r>
              <a:rPr lang="en-US" altLang="it-IT" sz="1200" b="0">
                <a:solidFill>
                  <a:schemeClr val="bg1"/>
                </a:solidFill>
                <a:latin typeface="Times" charset="0"/>
              </a:rPr>
              <a:t>AmP</a:t>
            </a:r>
          </a:p>
        </p:txBody>
      </p:sp>
      <p:sp>
        <p:nvSpPr>
          <p:cNvPr id="67593" name="Text Box 10">
            <a:extLst>
              <a:ext uri="{FF2B5EF4-FFF2-40B4-BE49-F238E27FC236}">
                <a16:creationId xmlns:a16="http://schemas.microsoft.com/office/drawing/2014/main" id="{FBBA4188-C61E-798C-A322-E8A6963A8512}"/>
              </a:ext>
            </a:extLst>
          </p:cNvPr>
          <p:cNvSpPr txBox="1">
            <a:spLocks noChangeArrowheads="1"/>
          </p:cNvSpPr>
          <p:nvPr/>
        </p:nvSpPr>
        <p:spPr bwMode="auto">
          <a:xfrm>
            <a:off x="4800600" y="36576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r>
              <a:rPr lang="en-US" altLang="it-IT" sz="1200" b="0">
                <a:solidFill>
                  <a:schemeClr val="bg1"/>
                </a:solidFill>
                <a:latin typeface="Times" charset="0"/>
              </a:rPr>
              <a:t>WP</a:t>
            </a:r>
          </a:p>
        </p:txBody>
      </p:sp>
      <p:sp>
        <p:nvSpPr>
          <p:cNvPr id="67594" name="Text Box 11">
            <a:extLst>
              <a:ext uri="{FF2B5EF4-FFF2-40B4-BE49-F238E27FC236}">
                <a16:creationId xmlns:a16="http://schemas.microsoft.com/office/drawing/2014/main" id="{D0759118-DA35-7E7C-BCAB-B4C1ECAEEB9C}"/>
              </a:ext>
            </a:extLst>
          </p:cNvPr>
          <p:cNvSpPr txBox="1">
            <a:spLocks noChangeArrowheads="1"/>
          </p:cNvSpPr>
          <p:nvPr/>
        </p:nvSpPr>
        <p:spPr bwMode="auto">
          <a:xfrm>
            <a:off x="6096000" y="31242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r>
              <a:rPr lang="en-US" altLang="it-IT" sz="1200" b="0">
                <a:solidFill>
                  <a:schemeClr val="bg1"/>
                </a:solidFill>
                <a:latin typeface="Times" charset="0"/>
              </a:rPr>
              <a:t>AP</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a:extLst>
              <a:ext uri="{FF2B5EF4-FFF2-40B4-BE49-F238E27FC236}">
                <a16:creationId xmlns:a16="http://schemas.microsoft.com/office/drawing/2014/main" id="{4120E4AA-C289-DF89-B468-A78188A0A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648700"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0" name="Rectangle 3">
            <a:extLst>
              <a:ext uri="{FF2B5EF4-FFF2-40B4-BE49-F238E27FC236}">
                <a16:creationId xmlns:a16="http://schemas.microsoft.com/office/drawing/2014/main" id="{6B872255-D4A9-56A3-53D5-6F680A4CB34E}"/>
              </a:ext>
            </a:extLst>
          </p:cNvPr>
          <p:cNvSpPr>
            <a:spLocks noGrp="1" noChangeArrowheads="1"/>
          </p:cNvSpPr>
          <p:nvPr>
            <p:ph type="title"/>
          </p:nvPr>
        </p:nvSpPr>
        <p:spPr/>
        <p:txBody>
          <a:bodyPr/>
          <a:lstStyle/>
          <a:p>
            <a:r>
              <a:rPr lang="en-US" altLang="it-IT">
                <a:ea typeface="Times" charset="0"/>
                <a:cs typeface="Times" charset="0"/>
              </a:rPr>
              <a:t>Evolution of slab and mantle wedge</a:t>
            </a:r>
            <a:endParaRPr lang="en-US" altLang="it-IT" u="sng">
              <a:ea typeface="Times" charset="0"/>
              <a:cs typeface="Times" charset="0"/>
            </a:endParaRPr>
          </a:p>
        </p:txBody>
      </p:sp>
      <p:sp>
        <p:nvSpPr>
          <p:cNvPr id="68611" name="Rectangle 4">
            <a:extLst>
              <a:ext uri="{FF2B5EF4-FFF2-40B4-BE49-F238E27FC236}">
                <a16:creationId xmlns:a16="http://schemas.microsoft.com/office/drawing/2014/main" id="{6282AAC9-3F18-1F84-5F44-FA2CF61176F0}"/>
              </a:ext>
            </a:extLst>
          </p:cNvPr>
          <p:cNvSpPr>
            <a:spLocks noGrp="1" noChangeArrowheads="1"/>
          </p:cNvSpPr>
          <p:nvPr>
            <p:ph type="body" idx="1"/>
          </p:nvPr>
        </p:nvSpPr>
        <p:spPr>
          <a:xfrm>
            <a:off x="266700" y="685800"/>
            <a:ext cx="8610600" cy="685800"/>
          </a:xfrm>
        </p:spPr>
        <p:txBody>
          <a:bodyPr/>
          <a:lstStyle/>
          <a:p>
            <a:pPr marL="52388" indent="3175"/>
            <a:r>
              <a:rPr lang="en-US" altLang="it-IT" sz="2400">
                <a:ea typeface="Times" charset="0"/>
                <a:cs typeface="Times" charset="0"/>
              </a:rPr>
              <a:t> The next step is to take these phase boundaries and draw them on the </a:t>
            </a:r>
            <a:r>
              <a:rPr lang="en-US" altLang="it-IT" sz="2400" i="1">
                <a:ea typeface="Times" charset="0"/>
                <a:cs typeface="Times" charset="0"/>
              </a:rPr>
              <a:t>P-T</a:t>
            </a:r>
            <a:r>
              <a:rPr lang="en-US" altLang="it-IT" sz="2400">
                <a:ea typeface="Times" charset="0"/>
                <a:cs typeface="Times" charset="0"/>
              </a:rPr>
              <a:t> field generated by a thermal convection model of a subduction zone, to show the likely regions of dehydration and melt generation.</a:t>
            </a:r>
          </a:p>
        </p:txBody>
      </p:sp>
      <p:sp>
        <p:nvSpPr>
          <p:cNvPr id="68612" name="Text Box 5">
            <a:extLst>
              <a:ext uri="{FF2B5EF4-FFF2-40B4-BE49-F238E27FC236}">
                <a16:creationId xmlns:a16="http://schemas.microsoft.com/office/drawing/2014/main" id="{E80AC3EC-4888-7FDD-B79A-7B67BC67E447}"/>
              </a:ext>
            </a:extLst>
          </p:cNvPr>
          <p:cNvSpPr txBox="1">
            <a:spLocks noChangeArrowheads="1"/>
          </p:cNvSpPr>
          <p:nvPr/>
        </p:nvSpPr>
        <p:spPr bwMode="auto">
          <a:xfrm>
            <a:off x="228600" y="5897563"/>
            <a:ext cx="8686800" cy="96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nSpc>
                <a:spcPct val="85000"/>
              </a:lnSpc>
              <a:spcBef>
                <a:spcPct val="30000"/>
              </a:spcBef>
              <a:buFontTx/>
              <a:buChar char="•"/>
            </a:pPr>
            <a:r>
              <a:rPr lang="en-US" altLang="it-IT" sz="2000" b="0">
                <a:latin typeface="Times" charset="0"/>
                <a:ea typeface="Times" charset="0"/>
                <a:cs typeface="Times" charset="0"/>
              </a:rPr>
              <a:t> In this model, the slab dehydrates (at AmB), but never melts.</a:t>
            </a:r>
          </a:p>
          <a:p>
            <a:pPr>
              <a:lnSpc>
                <a:spcPct val="85000"/>
              </a:lnSpc>
              <a:spcBef>
                <a:spcPct val="30000"/>
              </a:spcBef>
              <a:buFontTx/>
              <a:buChar char="•"/>
            </a:pPr>
            <a:r>
              <a:rPr lang="en-US" altLang="it-IT" sz="2000" b="0">
                <a:latin typeface="Times" charset="0"/>
                <a:ea typeface="Times" charset="0"/>
                <a:cs typeface="Times" charset="0"/>
              </a:rPr>
              <a:t> Peridotite melting is restricted to this area here, at higher P and T than the intersection of amphibole stability and the wet solidus of peridotite.</a:t>
            </a:r>
          </a:p>
        </p:txBody>
      </p:sp>
      <p:sp>
        <p:nvSpPr>
          <p:cNvPr id="68613" name="Freeform 6">
            <a:extLst>
              <a:ext uri="{FF2B5EF4-FFF2-40B4-BE49-F238E27FC236}">
                <a16:creationId xmlns:a16="http://schemas.microsoft.com/office/drawing/2014/main" id="{C2FB2F85-93F4-E7A7-1301-02AFE76291EF}"/>
              </a:ext>
            </a:extLst>
          </p:cNvPr>
          <p:cNvSpPr>
            <a:spLocks/>
          </p:cNvSpPr>
          <p:nvPr/>
        </p:nvSpPr>
        <p:spPr bwMode="auto">
          <a:xfrm>
            <a:off x="2590800" y="4114800"/>
            <a:ext cx="685800" cy="914400"/>
          </a:xfrm>
          <a:custGeom>
            <a:avLst/>
            <a:gdLst>
              <a:gd name="T0" fmla="*/ 1088707500 w 432"/>
              <a:gd name="T1" fmla="*/ 725805000 h 576"/>
              <a:gd name="T2" fmla="*/ 0 w 432"/>
              <a:gd name="T3" fmla="*/ 1451610000 h 576"/>
              <a:gd name="T4" fmla="*/ 0 w 432"/>
              <a:gd name="T5" fmla="*/ 0 h 576"/>
              <a:gd name="T6" fmla="*/ 483870000 w 432"/>
              <a:gd name="T7" fmla="*/ 0 h 576"/>
              <a:gd name="T8" fmla="*/ 725805000 w 432"/>
              <a:gd name="T9" fmla="*/ 120967500 h 576"/>
              <a:gd name="T10" fmla="*/ 846772500 w 432"/>
              <a:gd name="T11" fmla="*/ 241935000 h 576"/>
              <a:gd name="T12" fmla="*/ 725805000 w 432"/>
              <a:gd name="T13" fmla="*/ 362902500 h 576"/>
              <a:gd name="T14" fmla="*/ 725805000 w 432"/>
              <a:gd name="T15" fmla="*/ 604837500 h 576"/>
              <a:gd name="T16" fmla="*/ 967740000 w 432"/>
              <a:gd name="T17" fmla="*/ 725805000 h 5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2" h="576">
                <a:moveTo>
                  <a:pt x="432" y="288"/>
                </a:moveTo>
                <a:lnTo>
                  <a:pt x="0" y="576"/>
                </a:lnTo>
                <a:lnTo>
                  <a:pt x="0" y="0"/>
                </a:lnTo>
                <a:lnTo>
                  <a:pt x="192" y="0"/>
                </a:lnTo>
                <a:lnTo>
                  <a:pt x="288" y="48"/>
                </a:lnTo>
                <a:lnTo>
                  <a:pt x="336" y="96"/>
                </a:lnTo>
                <a:lnTo>
                  <a:pt x="288" y="144"/>
                </a:lnTo>
                <a:lnTo>
                  <a:pt x="288" y="240"/>
                </a:lnTo>
                <a:lnTo>
                  <a:pt x="384" y="288"/>
                </a:lnTo>
              </a:path>
            </a:pathLst>
          </a:custGeom>
          <a:solidFill>
            <a:srgbClr val="C2513E">
              <a:alpha val="50195"/>
            </a:srgbClr>
          </a:solidFill>
          <a:ln w="38100" cmpd="sng">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8614" name="Freeform 7">
            <a:extLst>
              <a:ext uri="{FF2B5EF4-FFF2-40B4-BE49-F238E27FC236}">
                <a16:creationId xmlns:a16="http://schemas.microsoft.com/office/drawing/2014/main" id="{7104040C-21FF-BF27-C150-B49B35A0A2FD}"/>
              </a:ext>
            </a:extLst>
          </p:cNvPr>
          <p:cNvSpPr>
            <a:spLocks/>
          </p:cNvSpPr>
          <p:nvPr/>
        </p:nvSpPr>
        <p:spPr bwMode="auto">
          <a:xfrm>
            <a:off x="61913" y="4546600"/>
            <a:ext cx="2376487" cy="1930400"/>
          </a:xfrm>
          <a:custGeom>
            <a:avLst/>
            <a:gdLst>
              <a:gd name="T0" fmla="*/ 264615557 w 1497"/>
              <a:gd name="T1" fmla="*/ 2147483646 h 1216"/>
              <a:gd name="T2" fmla="*/ 143648082 w 1497"/>
              <a:gd name="T3" fmla="*/ 2147483646 h 1216"/>
              <a:gd name="T4" fmla="*/ 143648082 w 1497"/>
              <a:gd name="T5" fmla="*/ 1249997500 h 1216"/>
              <a:gd name="T6" fmla="*/ 990420404 w 1497"/>
              <a:gd name="T7" fmla="*/ 282257500 h 1216"/>
              <a:gd name="T8" fmla="*/ 2147483646 w 1497"/>
              <a:gd name="T9" fmla="*/ 40322500 h 1216"/>
              <a:gd name="T10" fmla="*/ 2147483646 w 1497"/>
              <a:gd name="T11" fmla="*/ 40322500 h 12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97" h="1216">
                <a:moveTo>
                  <a:pt x="105" y="1216"/>
                </a:moveTo>
                <a:cubicBezTo>
                  <a:pt x="84" y="1155"/>
                  <a:pt x="64" y="1095"/>
                  <a:pt x="57" y="976"/>
                </a:cubicBezTo>
                <a:cubicBezTo>
                  <a:pt x="49" y="856"/>
                  <a:pt x="0" y="640"/>
                  <a:pt x="57" y="496"/>
                </a:cubicBezTo>
                <a:cubicBezTo>
                  <a:pt x="113" y="351"/>
                  <a:pt x="225" y="192"/>
                  <a:pt x="393" y="112"/>
                </a:cubicBezTo>
                <a:cubicBezTo>
                  <a:pt x="561" y="32"/>
                  <a:pt x="881" y="32"/>
                  <a:pt x="1065" y="16"/>
                </a:cubicBezTo>
                <a:cubicBezTo>
                  <a:pt x="1249" y="0"/>
                  <a:pt x="1373" y="8"/>
                  <a:pt x="1497" y="16"/>
                </a:cubicBezTo>
              </a:path>
            </a:pathLst>
          </a:custGeom>
          <a:noFill/>
          <a:ln w="76200" cmpd="sng">
            <a:solidFill>
              <a:schemeClr val="hlink"/>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8615" name="Text Box 8">
            <a:extLst>
              <a:ext uri="{FF2B5EF4-FFF2-40B4-BE49-F238E27FC236}">
                <a16:creationId xmlns:a16="http://schemas.microsoft.com/office/drawing/2014/main" id="{A658EA19-8360-3EE5-67D0-FF81ACE0AC89}"/>
              </a:ext>
            </a:extLst>
          </p:cNvPr>
          <p:cNvSpPr txBox="1">
            <a:spLocks noChangeArrowheads="1"/>
          </p:cNvSpPr>
          <p:nvPr/>
        </p:nvSpPr>
        <p:spPr bwMode="auto">
          <a:xfrm>
            <a:off x="8686800" y="6491288"/>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fld id="{81B1F4A9-1EAA-6D40-B2A4-77F7A26FF250}" type="slidenum">
              <a:rPr lang="en-US" altLang="it-IT" sz="1800" b="0">
                <a:latin typeface="Times" charset="0"/>
              </a:rPr>
              <a:pPr>
                <a:spcBef>
                  <a:spcPct val="50000"/>
                </a:spcBef>
              </a:pPr>
              <a:t>65</a:t>
            </a:fld>
            <a:endParaRPr lang="en-US" altLang="it-IT" sz="1800" b="0">
              <a:latin typeface="Times"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FFCBB927-C3F3-AFEE-1CD3-E9A9B3FB1687}"/>
              </a:ext>
            </a:extLst>
          </p:cNvPr>
          <p:cNvSpPr>
            <a:spLocks noGrp="1" noChangeArrowheads="1"/>
          </p:cNvSpPr>
          <p:nvPr>
            <p:ph type="title"/>
          </p:nvPr>
        </p:nvSpPr>
        <p:spPr/>
        <p:txBody>
          <a:bodyPr/>
          <a:lstStyle/>
          <a:p>
            <a:r>
              <a:rPr lang="en-US" altLang="it-IT">
                <a:ea typeface="Times" charset="0"/>
                <a:cs typeface="Times" charset="0"/>
              </a:rPr>
              <a:t>Evolution of slab and mantle wedge</a:t>
            </a:r>
            <a:endParaRPr lang="en-US" altLang="it-IT" u="sng">
              <a:ea typeface="Times" charset="0"/>
              <a:cs typeface="Times" charset="0"/>
            </a:endParaRPr>
          </a:p>
        </p:txBody>
      </p:sp>
      <p:sp>
        <p:nvSpPr>
          <p:cNvPr id="69634" name="Rectangle 3">
            <a:extLst>
              <a:ext uri="{FF2B5EF4-FFF2-40B4-BE49-F238E27FC236}">
                <a16:creationId xmlns:a16="http://schemas.microsoft.com/office/drawing/2014/main" id="{5645D95E-AF37-613A-702E-A4B4D5C4E558}"/>
              </a:ext>
            </a:extLst>
          </p:cNvPr>
          <p:cNvSpPr>
            <a:spLocks noGrp="1" noChangeArrowheads="1"/>
          </p:cNvSpPr>
          <p:nvPr>
            <p:ph type="body" idx="1"/>
          </p:nvPr>
        </p:nvSpPr>
        <p:spPr>
          <a:xfrm>
            <a:off x="266700" y="685800"/>
            <a:ext cx="8610600" cy="685800"/>
          </a:xfrm>
        </p:spPr>
        <p:txBody>
          <a:bodyPr/>
          <a:lstStyle/>
          <a:p>
            <a:pPr marL="52388" indent="3175"/>
            <a:r>
              <a:rPr lang="en-US" altLang="it-IT">
                <a:ea typeface="Times" charset="0"/>
                <a:cs typeface="Times" charset="0"/>
              </a:rPr>
              <a:t> A more general, complete and intuitive qualitative version is shown in this diagram by Prof. Wyllie</a:t>
            </a:r>
          </a:p>
        </p:txBody>
      </p:sp>
      <p:sp>
        <p:nvSpPr>
          <p:cNvPr id="69635" name="Text Box 4">
            <a:extLst>
              <a:ext uri="{FF2B5EF4-FFF2-40B4-BE49-F238E27FC236}">
                <a16:creationId xmlns:a16="http://schemas.microsoft.com/office/drawing/2014/main" id="{AD71E55A-7573-BA35-4743-92D1BADDEC4F}"/>
              </a:ext>
            </a:extLst>
          </p:cNvPr>
          <p:cNvSpPr txBox="1">
            <a:spLocks noChangeArrowheads="1"/>
          </p:cNvSpPr>
          <p:nvPr/>
        </p:nvSpPr>
        <p:spPr bwMode="auto">
          <a:xfrm>
            <a:off x="228600" y="6019800"/>
            <a:ext cx="28194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nSpc>
                <a:spcPct val="85000"/>
              </a:lnSpc>
              <a:spcBef>
                <a:spcPct val="30000"/>
              </a:spcBef>
              <a:buFontTx/>
              <a:buChar char="•"/>
            </a:pPr>
            <a:r>
              <a:rPr lang="en-US" altLang="it-IT" sz="1600" b="0">
                <a:latin typeface="Times" charset="0"/>
                <a:ea typeface="Times" charset="0"/>
                <a:cs typeface="Times" charset="0"/>
              </a:rPr>
              <a:t> Sorry about the reversed sense of subduction…people draw it both ways.</a:t>
            </a:r>
          </a:p>
        </p:txBody>
      </p:sp>
      <p:pic>
        <p:nvPicPr>
          <p:cNvPr id="69636" name="Picture 5">
            <a:extLst>
              <a:ext uri="{FF2B5EF4-FFF2-40B4-BE49-F238E27FC236}">
                <a16:creationId xmlns:a16="http://schemas.microsoft.com/office/drawing/2014/main" id="{4D0E093D-486A-8D61-E27B-ED5044315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371600"/>
            <a:ext cx="6019800" cy="544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7" name="Rectangle 6">
            <a:extLst>
              <a:ext uri="{FF2B5EF4-FFF2-40B4-BE49-F238E27FC236}">
                <a16:creationId xmlns:a16="http://schemas.microsoft.com/office/drawing/2014/main" id="{163B98AD-501C-97E1-DB88-0E89800EB514}"/>
              </a:ext>
            </a:extLst>
          </p:cNvPr>
          <p:cNvSpPr>
            <a:spLocks noChangeArrowheads="1"/>
          </p:cNvSpPr>
          <p:nvPr/>
        </p:nvSpPr>
        <p:spPr bwMode="auto">
          <a:xfrm>
            <a:off x="0" y="1447800"/>
            <a:ext cx="3048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2388" indent="3175">
              <a:spcBef>
                <a:spcPct val="20000"/>
              </a:spcBef>
              <a:defRPr sz="3200" b="1">
                <a:solidFill>
                  <a:schemeClr val="tx1"/>
                </a:solidFill>
                <a:latin typeface="Arial" panose="020B0604020202020204" pitchFamily="34" charset="0"/>
              </a:defRPr>
            </a:lvl1pPr>
            <a:lvl2pPr marL="746125"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r>
              <a:rPr lang="en-US" altLang="it-IT" sz="2800">
                <a:ea typeface="Times" charset="0"/>
                <a:cs typeface="Times" charset="0"/>
              </a:rPr>
              <a:t>Things to note in this mess:</a:t>
            </a:r>
          </a:p>
          <a:p>
            <a:r>
              <a:rPr lang="en-US" altLang="it-IT" sz="2800">
                <a:ea typeface="Times" charset="0"/>
                <a:cs typeface="Times" charset="0"/>
              </a:rPr>
              <a:t> The key observation that the volcanic front sits 100 km above the Benioff zone could be explained by the shape of the Amphibole stability curve.</a:t>
            </a:r>
          </a:p>
          <a:p>
            <a:r>
              <a:rPr lang="en-US" altLang="it-IT" sz="2800">
                <a:ea typeface="Times" charset="0"/>
                <a:cs typeface="Times" charset="0"/>
              </a:rPr>
              <a:t> Shows possibility of slab melting if any water is retained to &gt;100 km.  Probable only in Archaean or for very young slabs.</a:t>
            </a:r>
          </a:p>
          <a:p>
            <a:r>
              <a:rPr lang="en-US" altLang="it-IT" sz="2800">
                <a:ea typeface="Times" charset="0"/>
                <a:cs typeface="Times" charset="0"/>
              </a:rPr>
              <a:t> Mantle melts likely to pond and evolve at base of low-density crust.</a:t>
            </a:r>
          </a:p>
        </p:txBody>
      </p:sp>
      <p:sp>
        <p:nvSpPr>
          <p:cNvPr id="69638" name="Text Box 7">
            <a:extLst>
              <a:ext uri="{FF2B5EF4-FFF2-40B4-BE49-F238E27FC236}">
                <a16:creationId xmlns:a16="http://schemas.microsoft.com/office/drawing/2014/main" id="{6E5EDAC3-A607-A4E2-3939-3988DC6053CB}"/>
              </a:ext>
            </a:extLst>
          </p:cNvPr>
          <p:cNvSpPr txBox="1">
            <a:spLocks noChangeArrowheads="1"/>
          </p:cNvSpPr>
          <p:nvPr/>
        </p:nvSpPr>
        <p:spPr bwMode="auto">
          <a:xfrm>
            <a:off x="8534400" y="1524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fld id="{C8AC9789-62F2-3543-8109-BD745D7042D5}" type="slidenum">
              <a:rPr lang="en-US" altLang="it-IT" sz="1800" b="0">
                <a:latin typeface="Times" charset="0"/>
              </a:rPr>
              <a:pPr>
                <a:spcBef>
                  <a:spcPct val="50000"/>
                </a:spcBef>
              </a:pPr>
              <a:t>66</a:t>
            </a:fld>
            <a:endParaRPr lang="en-US" altLang="it-IT" sz="1800" b="0">
              <a:latin typeface="Times"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790276A8-7DA6-7614-587E-51ACE45E1503}"/>
              </a:ext>
            </a:extLst>
          </p:cNvPr>
          <p:cNvSpPr>
            <a:spLocks noGrp="1" noChangeArrowheads="1"/>
          </p:cNvSpPr>
          <p:nvPr>
            <p:ph type="title"/>
          </p:nvPr>
        </p:nvSpPr>
        <p:spPr>
          <a:xfrm>
            <a:off x="685800" y="152400"/>
            <a:ext cx="7772400" cy="304800"/>
          </a:xfrm>
        </p:spPr>
        <p:txBody>
          <a:bodyPr/>
          <a:lstStyle/>
          <a:p>
            <a:r>
              <a:rPr lang="en-US" altLang="it-IT"/>
              <a:t>Lecture 7: Continents and Orogeny</a:t>
            </a:r>
          </a:p>
        </p:txBody>
      </p:sp>
      <p:sp>
        <p:nvSpPr>
          <p:cNvPr id="70658" name="Rectangle 3">
            <a:extLst>
              <a:ext uri="{FF2B5EF4-FFF2-40B4-BE49-F238E27FC236}">
                <a16:creationId xmlns:a16="http://schemas.microsoft.com/office/drawing/2014/main" id="{2B35E829-1E01-499E-00F5-405FA0BE30CB}"/>
              </a:ext>
            </a:extLst>
          </p:cNvPr>
          <p:cNvSpPr>
            <a:spLocks noGrp="1" noChangeArrowheads="1"/>
          </p:cNvSpPr>
          <p:nvPr>
            <p:ph type="body" idx="1"/>
          </p:nvPr>
        </p:nvSpPr>
        <p:spPr/>
        <p:txBody>
          <a:bodyPr/>
          <a:lstStyle/>
          <a:p>
            <a:r>
              <a:rPr lang="en-US" altLang="it-IT">
                <a:ea typeface="Times" charset="0"/>
                <a:cs typeface="Times" charset="0"/>
              </a:rPr>
              <a:t>There is a general large-scale structure of continents:</a:t>
            </a:r>
          </a:p>
          <a:p>
            <a:pPr lvl="1"/>
            <a:r>
              <a:rPr lang="en-US" altLang="it-IT">
                <a:ea typeface="Times" charset="0"/>
                <a:cs typeface="Times" charset="0"/>
              </a:rPr>
              <a:t>Old stable cores surrounded by younger deformed belts</a:t>
            </a:r>
          </a:p>
        </p:txBody>
      </p:sp>
      <p:pic>
        <p:nvPicPr>
          <p:cNvPr id="70659" name="Picture 4">
            <a:extLst>
              <a:ext uri="{FF2B5EF4-FFF2-40B4-BE49-F238E27FC236}">
                <a16:creationId xmlns:a16="http://schemas.microsoft.com/office/drawing/2014/main" id="{756A1075-EB63-3C02-2BBD-980205123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533525"/>
            <a:ext cx="85852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5">
            <a:extLst>
              <a:ext uri="{FF2B5EF4-FFF2-40B4-BE49-F238E27FC236}">
                <a16:creationId xmlns:a16="http://schemas.microsoft.com/office/drawing/2014/main" id="{B812274F-47C9-7245-6AC1-F73D51F89AF3}"/>
              </a:ext>
            </a:extLst>
          </p:cNvPr>
          <p:cNvSpPr txBox="1">
            <a:spLocks noChangeArrowheads="1"/>
          </p:cNvSpPr>
          <p:nvPr/>
        </p:nvSpPr>
        <p:spPr bwMode="auto">
          <a:xfrm>
            <a:off x="8839200" y="6400800"/>
            <a:ext cx="228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fld id="{F7D12AAE-700A-7641-88FD-074316AFCCDE}" type="slidenum">
              <a:rPr lang="en-US" altLang="it-IT" sz="1600" b="0">
                <a:latin typeface="Times" charset="0"/>
              </a:rPr>
              <a:pPr>
                <a:spcBef>
                  <a:spcPct val="50000"/>
                </a:spcBef>
              </a:pPr>
              <a:t>67</a:t>
            </a:fld>
            <a:endParaRPr lang="en-US" altLang="it-IT" sz="1600" b="0">
              <a:latin typeface="Times"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DD71D1C2-2464-B158-BF75-BF413D9614EF}"/>
              </a:ext>
            </a:extLst>
          </p:cNvPr>
          <p:cNvSpPr>
            <a:spLocks noGrp="1" noChangeArrowheads="1"/>
          </p:cNvSpPr>
          <p:nvPr>
            <p:ph type="title"/>
          </p:nvPr>
        </p:nvSpPr>
        <p:spPr>
          <a:xfrm>
            <a:off x="685800" y="76200"/>
            <a:ext cx="7772400" cy="304800"/>
          </a:xfrm>
        </p:spPr>
        <p:txBody>
          <a:bodyPr/>
          <a:lstStyle/>
          <a:p>
            <a:r>
              <a:rPr lang="en-US" altLang="it-IT"/>
              <a:t>Continuum Mechanics: Overall Strength envelopes</a:t>
            </a:r>
          </a:p>
        </p:txBody>
      </p:sp>
      <p:sp>
        <p:nvSpPr>
          <p:cNvPr id="71682" name="Rectangle 3">
            <a:extLst>
              <a:ext uri="{FF2B5EF4-FFF2-40B4-BE49-F238E27FC236}">
                <a16:creationId xmlns:a16="http://schemas.microsoft.com/office/drawing/2014/main" id="{CAEEF697-4703-2F4A-C79C-B84033FD487F}"/>
              </a:ext>
            </a:extLst>
          </p:cNvPr>
          <p:cNvSpPr>
            <a:spLocks noGrp="1" noChangeArrowheads="1"/>
          </p:cNvSpPr>
          <p:nvPr>
            <p:ph type="body" idx="1"/>
          </p:nvPr>
        </p:nvSpPr>
        <p:spPr>
          <a:xfrm>
            <a:off x="304800" y="1752600"/>
            <a:ext cx="2362200" cy="4038600"/>
          </a:xfrm>
        </p:spPr>
        <p:txBody>
          <a:bodyPr/>
          <a:lstStyle/>
          <a:p>
            <a:pPr>
              <a:lnSpc>
                <a:spcPct val="90000"/>
              </a:lnSpc>
            </a:pPr>
            <a:r>
              <a:rPr lang="en-US" altLang="it-IT" sz="2000">
                <a:ea typeface="Times" charset="0"/>
                <a:cs typeface="Times" charset="0"/>
              </a:rPr>
              <a:t>For the oceanic case (6 km of basaltic crust on top of olivine-rich mantle) and the continental case (30 km of quartz-rich crust on top of olivine-rich mantle), it looks like this:</a:t>
            </a:r>
          </a:p>
        </p:txBody>
      </p:sp>
      <p:pic>
        <p:nvPicPr>
          <p:cNvPr id="71683" name="Picture 4">
            <a:extLst>
              <a:ext uri="{FF2B5EF4-FFF2-40B4-BE49-F238E27FC236}">
                <a16:creationId xmlns:a16="http://schemas.microsoft.com/office/drawing/2014/main" id="{96340563-BFE8-EEB1-4914-F0326831F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612900"/>
            <a:ext cx="64008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Rectangle 5">
            <a:extLst>
              <a:ext uri="{FF2B5EF4-FFF2-40B4-BE49-F238E27FC236}">
                <a16:creationId xmlns:a16="http://schemas.microsoft.com/office/drawing/2014/main" id="{268772C7-A996-625B-754E-6E13FAC22412}"/>
              </a:ext>
            </a:extLst>
          </p:cNvPr>
          <p:cNvSpPr>
            <a:spLocks noChangeArrowheads="1"/>
          </p:cNvSpPr>
          <p:nvPr/>
        </p:nvSpPr>
        <p:spPr bwMode="auto">
          <a:xfrm>
            <a:off x="547688" y="0"/>
            <a:ext cx="8382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r>
              <a:rPr lang="en-US" altLang="it-IT" sz="2000">
                <a:ea typeface="Times" charset="0"/>
                <a:cs typeface="Times" charset="0"/>
              </a:rPr>
              <a:t>If we map the temperature-dependent plastic strength and the pressure-dependent brittle strength of rocks onto a particular geotherm (i.e. temperature-depth curve), we have a prediction of the strength of the crust and lithosphere as a function of depth</a:t>
            </a:r>
            <a:r>
              <a:rPr lang="en-US" altLang="it-IT" sz="2800">
                <a:ea typeface="Times" charset="0"/>
                <a:cs typeface="Times" charset="0"/>
              </a:rPr>
              <a:t>.</a:t>
            </a:r>
          </a:p>
        </p:txBody>
      </p:sp>
      <p:sp>
        <p:nvSpPr>
          <p:cNvPr id="71685" name="Text Box 6">
            <a:extLst>
              <a:ext uri="{FF2B5EF4-FFF2-40B4-BE49-F238E27FC236}">
                <a16:creationId xmlns:a16="http://schemas.microsoft.com/office/drawing/2014/main" id="{890B965D-3710-3EF7-033E-36AA0823E261}"/>
              </a:ext>
            </a:extLst>
          </p:cNvPr>
          <p:cNvSpPr txBox="1">
            <a:spLocks noChangeArrowheads="1"/>
          </p:cNvSpPr>
          <p:nvPr/>
        </p:nvSpPr>
        <p:spPr bwMode="auto">
          <a:xfrm>
            <a:off x="152400" y="6324600"/>
            <a:ext cx="228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fld id="{9E708F58-B3D2-4D45-B979-81FB7120BEBA}" type="slidenum">
              <a:rPr lang="en-US" altLang="it-IT" sz="1600" b="0">
                <a:latin typeface="Times" charset="0"/>
              </a:rPr>
              <a:pPr>
                <a:spcBef>
                  <a:spcPct val="50000"/>
                </a:spcBef>
              </a:pPr>
              <a:t>68</a:t>
            </a:fld>
            <a:endParaRPr lang="en-US" altLang="it-IT" sz="1600" b="0">
              <a:latin typeface="Times"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C11CCAFD-FD09-F1CD-7260-59004317A673}"/>
              </a:ext>
            </a:extLst>
          </p:cNvPr>
          <p:cNvSpPr>
            <a:spLocks noGrp="1" noChangeArrowheads="1"/>
          </p:cNvSpPr>
          <p:nvPr>
            <p:ph type="title"/>
          </p:nvPr>
        </p:nvSpPr>
        <p:spPr>
          <a:xfrm>
            <a:off x="685800" y="76200"/>
            <a:ext cx="7772400" cy="304800"/>
          </a:xfrm>
        </p:spPr>
        <p:txBody>
          <a:bodyPr/>
          <a:lstStyle/>
          <a:p>
            <a:r>
              <a:rPr lang="en-US" altLang="it-IT"/>
              <a:t>Regional Metamorphism: Facies and Zones</a:t>
            </a:r>
          </a:p>
        </p:txBody>
      </p:sp>
      <p:sp>
        <p:nvSpPr>
          <p:cNvPr id="72706" name="Rectangle 3">
            <a:extLst>
              <a:ext uri="{FF2B5EF4-FFF2-40B4-BE49-F238E27FC236}">
                <a16:creationId xmlns:a16="http://schemas.microsoft.com/office/drawing/2014/main" id="{4831DE3D-E76B-D86D-646B-F67E16FF68E4}"/>
              </a:ext>
            </a:extLst>
          </p:cNvPr>
          <p:cNvSpPr>
            <a:spLocks noGrp="1" noChangeArrowheads="1"/>
          </p:cNvSpPr>
          <p:nvPr>
            <p:ph type="body" idx="1"/>
          </p:nvPr>
        </p:nvSpPr>
        <p:spPr>
          <a:xfrm>
            <a:off x="381000" y="495300"/>
            <a:ext cx="8382000" cy="5867400"/>
          </a:xfrm>
        </p:spPr>
        <p:txBody>
          <a:bodyPr/>
          <a:lstStyle/>
          <a:p>
            <a:r>
              <a:rPr lang="en-US" altLang="it-IT" sz="2800">
                <a:ea typeface="Times" charset="0"/>
                <a:cs typeface="Times" charset="0"/>
              </a:rPr>
              <a:t>Metamorphic conditions were classified first by </a:t>
            </a:r>
            <a:r>
              <a:rPr lang="en-US" altLang="it-IT" sz="2800" i="1">
                <a:ea typeface="Times" charset="0"/>
                <a:cs typeface="Times" charset="0"/>
              </a:rPr>
              <a:t>zones</a:t>
            </a:r>
            <a:r>
              <a:rPr lang="en-US" altLang="it-IT" sz="2800">
                <a:ea typeface="Times" charset="0"/>
                <a:cs typeface="Times" charset="0"/>
              </a:rPr>
              <a:t>, which are defined by the appearance or disappearance of particular minerals </a:t>
            </a:r>
            <a:r>
              <a:rPr lang="en-US" altLang="it-IT" sz="2800" i="1">
                <a:ea typeface="Times" charset="0"/>
                <a:cs typeface="Times" charset="0"/>
              </a:rPr>
              <a:t>in rocks of a given bulk composition</a:t>
            </a:r>
            <a:r>
              <a:rPr lang="en-US" altLang="it-IT" sz="2800">
                <a:ea typeface="Times" charset="0"/>
                <a:cs typeface="Times" charset="0"/>
              </a:rPr>
              <a:t>. The surface (line in map view) where a mineral appears is called an </a:t>
            </a:r>
            <a:r>
              <a:rPr lang="en-US" altLang="it-IT" sz="2800" i="1">
                <a:ea typeface="Times" charset="0"/>
                <a:cs typeface="Times" charset="0"/>
              </a:rPr>
              <a:t>isograd</a:t>
            </a:r>
            <a:r>
              <a:rPr lang="en-US" altLang="it-IT" sz="2800">
                <a:ea typeface="Times" charset="0"/>
                <a:cs typeface="Times" charset="0"/>
              </a:rPr>
              <a:t>, and ideally expresses equal metamorphic grade. Thus, along a field gradient in </a:t>
            </a:r>
            <a:r>
              <a:rPr lang="en-US" altLang="it-IT" sz="2800" i="1">
                <a:ea typeface="Times" charset="0"/>
                <a:cs typeface="Times" charset="0"/>
              </a:rPr>
              <a:t>pelitic</a:t>
            </a:r>
            <a:r>
              <a:rPr lang="en-US" altLang="it-IT" sz="2800">
                <a:ea typeface="Times" charset="0"/>
                <a:cs typeface="Times" charset="0"/>
              </a:rPr>
              <a:t> rocks (Al-rich metasediments, from shaly protoliths), Barrow defined the following sequence of isograds, which corresponds to a particular </a:t>
            </a:r>
            <a:r>
              <a:rPr lang="en-US" altLang="it-IT" sz="2800" i="1">
                <a:ea typeface="Times" charset="0"/>
                <a:cs typeface="Times" charset="0"/>
              </a:rPr>
              <a:t>P-T</a:t>
            </a:r>
            <a:r>
              <a:rPr lang="en-US" altLang="it-IT" sz="2800">
                <a:ea typeface="Times" charset="0"/>
                <a:cs typeface="Times" charset="0"/>
              </a:rPr>
              <a:t> path in experiments on phase stability in pelitic compositions.</a:t>
            </a:r>
          </a:p>
        </p:txBody>
      </p:sp>
      <p:pic>
        <p:nvPicPr>
          <p:cNvPr id="72707" name="Picture 4">
            <a:extLst>
              <a:ext uri="{FF2B5EF4-FFF2-40B4-BE49-F238E27FC236}">
                <a16:creationId xmlns:a16="http://schemas.microsoft.com/office/drawing/2014/main" id="{901BC94B-108C-8707-C58A-2A4D20638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1650"/>
            <a:ext cx="45720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a:extLst>
              <a:ext uri="{FF2B5EF4-FFF2-40B4-BE49-F238E27FC236}">
                <a16:creationId xmlns:a16="http://schemas.microsoft.com/office/drawing/2014/main" id="{2E88A52B-2351-ACC8-3D66-E640BE9EE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44888"/>
            <a:ext cx="4572000"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 Box 6">
            <a:extLst>
              <a:ext uri="{FF2B5EF4-FFF2-40B4-BE49-F238E27FC236}">
                <a16:creationId xmlns:a16="http://schemas.microsoft.com/office/drawing/2014/main" id="{8219E809-6BD4-EE58-742C-C88970260602}"/>
              </a:ext>
            </a:extLst>
          </p:cNvPr>
          <p:cNvSpPr txBox="1">
            <a:spLocks noChangeArrowheads="1"/>
          </p:cNvSpPr>
          <p:nvPr/>
        </p:nvSpPr>
        <p:spPr bwMode="auto">
          <a:xfrm>
            <a:off x="8763000" y="152400"/>
            <a:ext cx="228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fld id="{68375FE3-71E5-1540-A74E-96A86E129033}" type="slidenum">
              <a:rPr lang="en-US" altLang="it-IT" sz="1600" b="0">
                <a:latin typeface="Times" charset="0"/>
              </a:rPr>
              <a:pPr>
                <a:spcBef>
                  <a:spcPct val="50000"/>
                </a:spcBef>
              </a:pPr>
              <a:t>69</a:t>
            </a:fld>
            <a:endParaRPr lang="en-US" altLang="it-IT" sz="1600" b="0">
              <a:latin typeface="Times"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EA321191-8C25-03DE-6C40-8068FCD0E993}"/>
              </a:ext>
            </a:extLst>
          </p:cNvPr>
          <p:cNvSpPr>
            <a:spLocks noGrp="1" noChangeArrowheads="1"/>
          </p:cNvSpPr>
          <p:nvPr>
            <p:ph type="title"/>
          </p:nvPr>
        </p:nvSpPr>
        <p:spPr/>
        <p:txBody>
          <a:bodyPr/>
          <a:lstStyle/>
          <a:p>
            <a:r>
              <a:rPr lang="en-US" altLang="it-IT"/>
              <a:t>Temperature, Pressure and Rock Type</a:t>
            </a:r>
          </a:p>
        </p:txBody>
      </p:sp>
      <p:pic>
        <p:nvPicPr>
          <p:cNvPr id="9218" name="Picture 3">
            <a:extLst>
              <a:ext uri="{FF2B5EF4-FFF2-40B4-BE49-F238E27FC236}">
                <a16:creationId xmlns:a16="http://schemas.microsoft.com/office/drawing/2014/main" id="{CECFCB9E-BD7D-424A-B76B-C9D90CD15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325" y="1658938"/>
            <a:ext cx="7558088"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99A6827E-D44F-3097-4192-6F21A1E7CCED}"/>
              </a:ext>
            </a:extLst>
          </p:cNvPr>
          <p:cNvSpPr>
            <a:spLocks noGrp="1" noChangeArrowheads="1"/>
          </p:cNvSpPr>
          <p:nvPr>
            <p:ph type="title"/>
          </p:nvPr>
        </p:nvSpPr>
        <p:spPr/>
        <p:txBody>
          <a:bodyPr/>
          <a:lstStyle/>
          <a:p>
            <a:r>
              <a:rPr lang="en-US" altLang="it-IT"/>
              <a:t>Regional Metamorphism: Facies and Zones</a:t>
            </a:r>
          </a:p>
        </p:txBody>
      </p:sp>
      <p:sp>
        <p:nvSpPr>
          <p:cNvPr id="73730" name="Rectangle 3">
            <a:extLst>
              <a:ext uri="{FF2B5EF4-FFF2-40B4-BE49-F238E27FC236}">
                <a16:creationId xmlns:a16="http://schemas.microsoft.com/office/drawing/2014/main" id="{5675FF13-0C26-A3F9-E6F7-59995F8DA4D4}"/>
              </a:ext>
            </a:extLst>
          </p:cNvPr>
          <p:cNvSpPr>
            <a:spLocks noGrp="1" noChangeArrowheads="1"/>
          </p:cNvSpPr>
          <p:nvPr>
            <p:ph type="body" idx="1"/>
          </p:nvPr>
        </p:nvSpPr>
        <p:spPr>
          <a:xfrm>
            <a:off x="252413" y="1981200"/>
            <a:ext cx="8662987" cy="989013"/>
          </a:xfrm>
        </p:spPr>
        <p:txBody>
          <a:bodyPr/>
          <a:lstStyle/>
          <a:p>
            <a:pPr>
              <a:lnSpc>
                <a:spcPct val="90000"/>
              </a:lnSpc>
            </a:pPr>
            <a:r>
              <a:rPr lang="en-US" altLang="it-IT" sz="2400">
                <a:ea typeface="Times" charset="0"/>
                <a:cs typeface="Times" charset="0"/>
              </a:rPr>
              <a:t>However, in different bulk compositions, the same mineral (though probably of different composition if you go to the trouble of a microprobe analysis) appears under different conditions, so zones are not very general:</a:t>
            </a:r>
          </a:p>
          <a:p>
            <a:pPr lvl="1">
              <a:lnSpc>
                <a:spcPct val="90000"/>
              </a:lnSpc>
            </a:pPr>
            <a:r>
              <a:rPr lang="en-US" altLang="it-IT" sz="2400">
                <a:ea typeface="Times" charset="0"/>
                <a:cs typeface="Times" charset="0"/>
              </a:rPr>
              <a:t>a mineral isograd recognizable in the field is not necessarily a surface of constant metamorphic grade.</a:t>
            </a:r>
          </a:p>
        </p:txBody>
      </p:sp>
      <p:pic>
        <p:nvPicPr>
          <p:cNvPr id="73731" name="Picture 4">
            <a:extLst>
              <a:ext uri="{FF2B5EF4-FFF2-40B4-BE49-F238E27FC236}">
                <a16:creationId xmlns:a16="http://schemas.microsoft.com/office/drawing/2014/main" id="{DFA07E36-993F-C50D-16B5-D99B51A51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636963"/>
            <a:ext cx="48768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5">
            <a:extLst>
              <a:ext uri="{FF2B5EF4-FFF2-40B4-BE49-F238E27FC236}">
                <a16:creationId xmlns:a16="http://schemas.microsoft.com/office/drawing/2014/main" id="{A10223D7-D436-63C4-3A55-3F17267CC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54425"/>
            <a:ext cx="43434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Line 6">
            <a:extLst>
              <a:ext uri="{FF2B5EF4-FFF2-40B4-BE49-F238E27FC236}">
                <a16:creationId xmlns:a16="http://schemas.microsoft.com/office/drawing/2014/main" id="{C6D3F1D7-6277-225A-5772-62BCF5E7D371}"/>
              </a:ext>
            </a:extLst>
          </p:cNvPr>
          <p:cNvSpPr>
            <a:spLocks noChangeShapeType="1"/>
          </p:cNvSpPr>
          <p:nvPr/>
        </p:nvSpPr>
        <p:spPr bwMode="auto">
          <a:xfrm>
            <a:off x="4343400" y="3657600"/>
            <a:ext cx="0" cy="32004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3734" name="Text Box 7">
            <a:extLst>
              <a:ext uri="{FF2B5EF4-FFF2-40B4-BE49-F238E27FC236}">
                <a16:creationId xmlns:a16="http://schemas.microsoft.com/office/drawing/2014/main" id="{831030DE-FC19-5B46-80FB-ACBCAECB80AF}"/>
              </a:ext>
            </a:extLst>
          </p:cNvPr>
          <p:cNvSpPr txBox="1">
            <a:spLocks noChangeArrowheads="1"/>
          </p:cNvSpPr>
          <p:nvPr/>
        </p:nvSpPr>
        <p:spPr bwMode="auto">
          <a:xfrm>
            <a:off x="1066800" y="3200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r>
              <a:rPr lang="en-US" altLang="it-IT" sz="2400" b="0">
                <a:latin typeface="Times" charset="0"/>
              </a:rPr>
              <a:t>Pelitic Rocks</a:t>
            </a:r>
          </a:p>
        </p:txBody>
      </p:sp>
      <p:sp>
        <p:nvSpPr>
          <p:cNvPr id="73735" name="Text Box 8">
            <a:extLst>
              <a:ext uri="{FF2B5EF4-FFF2-40B4-BE49-F238E27FC236}">
                <a16:creationId xmlns:a16="http://schemas.microsoft.com/office/drawing/2014/main" id="{81B08DEB-6CFF-9CCD-1AA4-8693A8355867}"/>
              </a:ext>
            </a:extLst>
          </p:cNvPr>
          <p:cNvSpPr txBox="1">
            <a:spLocks noChangeArrowheads="1"/>
          </p:cNvSpPr>
          <p:nvPr/>
        </p:nvSpPr>
        <p:spPr bwMode="auto">
          <a:xfrm>
            <a:off x="5638800" y="3200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r>
              <a:rPr lang="en-US" altLang="it-IT" sz="2400" b="0">
                <a:latin typeface="Times" charset="0"/>
              </a:rPr>
              <a:t>Basaltic Rocks</a:t>
            </a:r>
          </a:p>
        </p:txBody>
      </p:sp>
      <p:sp>
        <p:nvSpPr>
          <p:cNvPr id="73736" name="Text Box 9">
            <a:extLst>
              <a:ext uri="{FF2B5EF4-FFF2-40B4-BE49-F238E27FC236}">
                <a16:creationId xmlns:a16="http://schemas.microsoft.com/office/drawing/2014/main" id="{8B428668-5C7C-CA6F-115F-B898C9E64ED1}"/>
              </a:ext>
            </a:extLst>
          </p:cNvPr>
          <p:cNvSpPr txBox="1">
            <a:spLocks noChangeArrowheads="1"/>
          </p:cNvSpPr>
          <p:nvPr/>
        </p:nvSpPr>
        <p:spPr bwMode="auto">
          <a:xfrm>
            <a:off x="8763000" y="152400"/>
            <a:ext cx="228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fld id="{247CD830-D6FC-2C4D-859A-0D760BE8E19D}" type="slidenum">
              <a:rPr lang="en-US" altLang="it-IT" sz="1600" b="0">
                <a:latin typeface="Times" charset="0"/>
              </a:rPr>
              <a:pPr>
                <a:spcBef>
                  <a:spcPct val="50000"/>
                </a:spcBef>
              </a:pPr>
              <a:t>70</a:t>
            </a:fld>
            <a:endParaRPr lang="en-US" altLang="it-IT" sz="1600" b="0">
              <a:latin typeface="Times"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99FD715F-368D-205E-5747-CFE227378FA4}"/>
              </a:ext>
            </a:extLst>
          </p:cNvPr>
          <p:cNvSpPr>
            <a:spLocks noGrp="1" noChangeArrowheads="1"/>
          </p:cNvSpPr>
          <p:nvPr>
            <p:ph type="title"/>
          </p:nvPr>
        </p:nvSpPr>
        <p:spPr>
          <a:xfrm>
            <a:off x="685800" y="152400"/>
            <a:ext cx="7772400" cy="304800"/>
          </a:xfrm>
        </p:spPr>
        <p:txBody>
          <a:bodyPr/>
          <a:lstStyle/>
          <a:p>
            <a:r>
              <a:rPr lang="en-US" altLang="it-IT"/>
              <a:t>Regional Metamorphism: Facies and Zones</a:t>
            </a:r>
          </a:p>
        </p:txBody>
      </p:sp>
      <p:sp>
        <p:nvSpPr>
          <p:cNvPr id="74754" name="Rectangle 3">
            <a:extLst>
              <a:ext uri="{FF2B5EF4-FFF2-40B4-BE49-F238E27FC236}">
                <a16:creationId xmlns:a16="http://schemas.microsoft.com/office/drawing/2014/main" id="{C58846B4-9F47-599C-EBF2-C8577A7912E9}"/>
              </a:ext>
            </a:extLst>
          </p:cNvPr>
          <p:cNvSpPr>
            <a:spLocks noGrp="1" noChangeArrowheads="1"/>
          </p:cNvSpPr>
          <p:nvPr>
            <p:ph type="body" idx="1"/>
          </p:nvPr>
        </p:nvSpPr>
        <p:spPr>
          <a:xfrm>
            <a:off x="381000" y="533400"/>
            <a:ext cx="8382000" cy="1600200"/>
          </a:xfrm>
        </p:spPr>
        <p:txBody>
          <a:bodyPr/>
          <a:lstStyle/>
          <a:p>
            <a:pPr>
              <a:lnSpc>
                <a:spcPct val="90000"/>
              </a:lnSpc>
            </a:pPr>
            <a:r>
              <a:rPr lang="en-US" altLang="it-IT" sz="2800">
                <a:ea typeface="Times" charset="0"/>
                <a:cs typeface="Times" charset="0"/>
              </a:rPr>
              <a:t>This leads to the concept of a </a:t>
            </a:r>
            <a:r>
              <a:rPr lang="en-US" altLang="it-IT" sz="2800" i="1">
                <a:ea typeface="Times" charset="0"/>
                <a:cs typeface="Times" charset="0"/>
              </a:rPr>
              <a:t>metamorphic</a:t>
            </a:r>
            <a:r>
              <a:rPr lang="en-US" altLang="it-IT" sz="2800">
                <a:ea typeface="Times" charset="0"/>
                <a:cs typeface="Times" charset="0"/>
              </a:rPr>
              <a:t> </a:t>
            </a:r>
            <a:r>
              <a:rPr lang="en-US" altLang="it-IT" sz="2800" i="1">
                <a:ea typeface="Times" charset="0"/>
                <a:cs typeface="Times" charset="0"/>
              </a:rPr>
              <a:t>facies</a:t>
            </a:r>
            <a:r>
              <a:rPr lang="en-US" altLang="it-IT" sz="2800">
                <a:ea typeface="Times" charset="0"/>
                <a:cs typeface="Times" charset="0"/>
              </a:rPr>
              <a:t>, which is meant to express a given set of conditions independent of what rock is involved.  Confusingly, however, the facies are generally named for the assemblage typical of </a:t>
            </a:r>
            <a:r>
              <a:rPr lang="en-US" altLang="it-IT" sz="2800" i="1">
                <a:ea typeface="Times" charset="0"/>
                <a:cs typeface="Times" charset="0"/>
              </a:rPr>
              <a:t>basaltic</a:t>
            </a:r>
            <a:r>
              <a:rPr lang="en-US" altLang="it-IT" sz="2800">
                <a:ea typeface="Times" charset="0"/>
                <a:cs typeface="Times" charset="0"/>
              </a:rPr>
              <a:t> rocks equilibrated at the relevant conditions.</a:t>
            </a:r>
          </a:p>
        </p:txBody>
      </p:sp>
      <p:pic>
        <p:nvPicPr>
          <p:cNvPr id="74755" name="Picture 4">
            <a:extLst>
              <a:ext uri="{FF2B5EF4-FFF2-40B4-BE49-F238E27FC236}">
                <a16:creationId xmlns:a16="http://schemas.microsoft.com/office/drawing/2014/main" id="{DF16236E-58A0-B38E-8D2A-A3F924F72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09800"/>
            <a:ext cx="693420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5">
            <a:extLst>
              <a:ext uri="{FF2B5EF4-FFF2-40B4-BE49-F238E27FC236}">
                <a16:creationId xmlns:a16="http://schemas.microsoft.com/office/drawing/2014/main" id="{43E35D15-1EA7-9F15-1E80-A7FC50540CAF}"/>
              </a:ext>
            </a:extLst>
          </p:cNvPr>
          <p:cNvSpPr txBox="1">
            <a:spLocks noChangeArrowheads="1"/>
          </p:cNvSpPr>
          <p:nvPr/>
        </p:nvSpPr>
        <p:spPr bwMode="auto">
          <a:xfrm>
            <a:off x="0" y="2362200"/>
            <a:ext cx="2133600" cy="397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lnSpc>
                <a:spcPct val="85000"/>
              </a:lnSpc>
              <a:spcBef>
                <a:spcPct val="50000"/>
              </a:spcBef>
            </a:pPr>
            <a:r>
              <a:rPr lang="en-US" altLang="it-IT" sz="2000" b="0">
                <a:latin typeface="Times" charset="0"/>
                <a:ea typeface="Times" charset="0"/>
                <a:cs typeface="Times" charset="0"/>
              </a:rPr>
              <a:t>Here is a more quantitative and complete facies diagram than the one from Press and Siever (Note that every metamorphic petrologist has a different version they prefer). It shows how the facies are bounded by a network of </a:t>
            </a:r>
            <a:r>
              <a:rPr lang="en-US" altLang="it-IT" sz="2000" b="0" i="1">
                <a:latin typeface="Times" charset="0"/>
                <a:ea typeface="Times" charset="0"/>
                <a:cs typeface="Times" charset="0"/>
              </a:rPr>
              <a:t>mineral reactions</a:t>
            </a:r>
            <a:r>
              <a:rPr lang="en-US" altLang="it-IT" sz="2000" b="0">
                <a:latin typeface="Times" charset="0"/>
                <a:ea typeface="Times" charset="0"/>
                <a:cs typeface="Times" charset="0"/>
              </a:rPr>
              <a:t>.</a:t>
            </a:r>
          </a:p>
        </p:txBody>
      </p:sp>
      <p:sp>
        <p:nvSpPr>
          <p:cNvPr id="74757" name="Text Box 6">
            <a:extLst>
              <a:ext uri="{FF2B5EF4-FFF2-40B4-BE49-F238E27FC236}">
                <a16:creationId xmlns:a16="http://schemas.microsoft.com/office/drawing/2014/main" id="{603E37A7-9353-25CA-ED49-D4847B7E8CDE}"/>
              </a:ext>
            </a:extLst>
          </p:cNvPr>
          <p:cNvSpPr txBox="1">
            <a:spLocks noChangeArrowheads="1"/>
          </p:cNvSpPr>
          <p:nvPr/>
        </p:nvSpPr>
        <p:spPr bwMode="auto">
          <a:xfrm>
            <a:off x="8763000" y="152400"/>
            <a:ext cx="228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fld id="{FB80F188-4220-B24F-BE4D-704187320ED4}" type="slidenum">
              <a:rPr lang="en-US" altLang="it-IT" sz="1600" b="0">
                <a:latin typeface="Times" charset="0"/>
              </a:rPr>
              <a:pPr>
                <a:spcBef>
                  <a:spcPct val="50000"/>
                </a:spcBef>
              </a:pPr>
              <a:t>71</a:t>
            </a:fld>
            <a:endParaRPr lang="en-US" altLang="it-IT" sz="1600" b="0">
              <a:latin typeface="Times"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C8C17C45-9BBE-58A2-7650-4D956FADD92C}"/>
              </a:ext>
            </a:extLst>
          </p:cNvPr>
          <p:cNvSpPr>
            <a:spLocks noGrp="1" noChangeArrowheads="1"/>
          </p:cNvSpPr>
          <p:nvPr>
            <p:ph type="title"/>
          </p:nvPr>
        </p:nvSpPr>
        <p:spPr>
          <a:xfrm>
            <a:off x="685800" y="228600"/>
            <a:ext cx="7772400" cy="304800"/>
          </a:xfrm>
        </p:spPr>
        <p:txBody>
          <a:bodyPr/>
          <a:lstStyle/>
          <a:p>
            <a:r>
              <a:rPr lang="en-US" altLang="it-IT"/>
              <a:t>Mineral reactions and geothermobarometry</a:t>
            </a:r>
          </a:p>
        </p:txBody>
      </p:sp>
      <p:pic>
        <p:nvPicPr>
          <p:cNvPr id="75778" name="Picture 3">
            <a:extLst>
              <a:ext uri="{FF2B5EF4-FFF2-40B4-BE49-F238E27FC236}">
                <a16:creationId xmlns:a16="http://schemas.microsoft.com/office/drawing/2014/main" id="{15BDF9D6-33E6-B639-B53D-2229F80A78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2513" y="612775"/>
            <a:ext cx="4281487" cy="624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4">
            <a:extLst>
              <a:ext uri="{FF2B5EF4-FFF2-40B4-BE49-F238E27FC236}">
                <a16:creationId xmlns:a16="http://schemas.microsoft.com/office/drawing/2014/main" id="{52F68E0A-97BF-206C-C1E3-1070A10718F0}"/>
              </a:ext>
            </a:extLst>
          </p:cNvPr>
          <p:cNvSpPr>
            <a:spLocks noChangeArrowheads="1"/>
          </p:cNvSpPr>
          <p:nvPr/>
        </p:nvSpPr>
        <p:spPr bwMode="auto">
          <a:xfrm>
            <a:off x="190500" y="838200"/>
            <a:ext cx="46101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2388" indent="3175">
              <a:spcBef>
                <a:spcPct val="20000"/>
              </a:spcBef>
              <a:defRPr sz="3200" b="1">
                <a:solidFill>
                  <a:schemeClr val="tx1"/>
                </a:solidFill>
                <a:latin typeface="Arial" panose="020B0604020202020204" pitchFamily="34" charset="0"/>
              </a:defRPr>
            </a:lvl1pPr>
            <a:lvl2pPr marL="746125"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r>
              <a:rPr lang="en-US" altLang="it-IT" sz="2800">
                <a:ea typeface="Times" charset="0"/>
                <a:cs typeface="Times" charset="0"/>
              </a:rPr>
              <a:t> As an example, consider the reaction Muscovite + Quartz </a:t>
            </a:r>
            <a:r>
              <a:rPr lang="en-US" altLang="it-IT" sz="2800">
                <a:latin typeface="Symbol" pitchFamily="2" charset="2"/>
                <a:ea typeface="Times" charset="0"/>
                <a:cs typeface="Times" charset="0"/>
              </a:rPr>
              <a:t>®</a:t>
            </a:r>
            <a:r>
              <a:rPr lang="en-US" altLang="it-IT" sz="2800">
                <a:ea typeface="Times" charset="0"/>
                <a:cs typeface="Times" charset="0"/>
              </a:rPr>
              <a:t> </a:t>
            </a:r>
          </a:p>
          <a:p>
            <a:r>
              <a:rPr lang="en-US" altLang="it-IT" sz="2800">
                <a:ea typeface="Times" charset="0"/>
                <a:cs typeface="Times" charset="0"/>
              </a:rPr>
              <a:t>	Sillimanite + Orthoclase + H</a:t>
            </a:r>
            <a:r>
              <a:rPr lang="en-US" altLang="it-IT" sz="2800" baseline="-25000">
                <a:ea typeface="Times" charset="0"/>
                <a:cs typeface="Times" charset="0"/>
              </a:rPr>
              <a:t>2</a:t>
            </a:r>
            <a:r>
              <a:rPr lang="en-US" altLang="it-IT" sz="2800">
                <a:ea typeface="Times" charset="0"/>
                <a:cs typeface="Times" charset="0"/>
              </a:rPr>
              <a:t>O</a:t>
            </a:r>
          </a:p>
          <a:p>
            <a:r>
              <a:rPr lang="en-US" altLang="it-IT" sz="2800">
                <a:ea typeface="Times" charset="0"/>
                <a:cs typeface="Times" charset="0"/>
              </a:rPr>
              <a:t>In the absence of Na, the only variable phase in the system in the vapor.</a:t>
            </a:r>
          </a:p>
          <a:p>
            <a:r>
              <a:rPr lang="en-US" altLang="it-IT" sz="2800">
                <a:ea typeface="Times" charset="0"/>
                <a:cs typeface="Times" charset="0"/>
              </a:rPr>
              <a:t>The diagram shows the reaction for a pure-H</a:t>
            </a:r>
            <a:r>
              <a:rPr lang="en-US" altLang="it-IT" sz="2800" baseline="-25000">
                <a:ea typeface="Times" charset="0"/>
                <a:cs typeface="Times" charset="0"/>
              </a:rPr>
              <a:t>2</a:t>
            </a:r>
            <a:r>
              <a:rPr lang="en-US" altLang="it-IT" sz="2800">
                <a:ea typeface="Times" charset="0"/>
                <a:cs typeface="Times" charset="0"/>
              </a:rPr>
              <a:t>O system, in which the partial pressure of H</a:t>
            </a:r>
            <a:r>
              <a:rPr lang="en-US" altLang="it-IT" sz="2800" baseline="-25000">
                <a:ea typeface="Times" charset="0"/>
                <a:cs typeface="Times" charset="0"/>
              </a:rPr>
              <a:t>2</a:t>
            </a:r>
            <a:r>
              <a:rPr lang="en-US" altLang="it-IT" sz="2800">
                <a:ea typeface="Times" charset="0"/>
                <a:cs typeface="Times" charset="0"/>
              </a:rPr>
              <a:t>O equals the total pressure.</a:t>
            </a:r>
          </a:p>
          <a:p>
            <a:endParaRPr lang="en-US" altLang="it-IT" sz="2800">
              <a:ea typeface="Times" charset="0"/>
              <a:cs typeface="Times" charset="0"/>
            </a:endParaRPr>
          </a:p>
          <a:p>
            <a:r>
              <a:rPr lang="en-US" altLang="it-IT" sz="2800">
                <a:ea typeface="Times" charset="0"/>
                <a:cs typeface="Times" charset="0"/>
              </a:rPr>
              <a:t>It also shows the location of the reaction when the vapor is 50% CO</a:t>
            </a:r>
            <a:r>
              <a:rPr lang="en-US" altLang="it-IT" sz="2800" baseline="-25000">
                <a:ea typeface="Times" charset="0"/>
                <a:cs typeface="Times" charset="0"/>
              </a:rPr>
              <a:t>2</a:t>
            </a:r>
            <a:r>
              <a:rPr lang="en-US" altLang="it-IT" sz="2800">
                <a:ea typeface="Times" charset="0"/>
                <a:cs typeface="Times" charset="0"/>
              </a:rPr>
              <a:t>.  If the vapor were an ideal solution of CO</a:t>
            </a:r>
            <a:r>
              <a:rPr lang="en-US" altLang="it-IT" sz="2800" baseline="-25000">
                <a:ea typeface="Times" charset="0"/>
                <a:cs typeface="Times" charset="0"/>
              </a:rPr>
              <a:t>2</a:t>
            </a:r>
            <a:r>
              <a:rPr lang="en-US" altLang="it-IT" sz="2800">
                <a:ea typeface="Times" charset="0"/>
                <a:cs typeface="Times" charset="0"/>
              </a:rPr>
              <a:t> and H</a:t>
            </a:r>
            <a:r>
              <a:rPr lang="en-US" altLang="it-IT" sz="2800" baseline="-25000">
                <a:ea typeface="Times" charset="0"/>
                <a:cs typeface="Times" charset="0"/>
              </a:rPr>
              <a:t>2</a:t>
            </a:r>
            <a:r>
              <a:rPr lang="en-US" altLang="it-IT" sz="2800">
                <a:ea typeface="Times" charset="0"/>
                <a:cs typeface="Times" charset="0"/>
              </a:rPr>
              <a:t>O, the partial pressure of H</a:t>
            </a:r>
            <a:r>
              <a:rPr lang="en-US" altLang="it-IT" sz="2800" baseline="-25000">
                <a:ea typeface="Times" charset="0"/>
                <a:cs typeface="Times" charset="0"/>
              </a:rPr>
              <a:t>2</a:t>
            </a:r>
            <a:r>
              <a:rPr lang="en-US" altLang="it-IT" sz="2800">
                <a:ea typeface="Times" charset="0"/>
                <a:cs typeface="Times" charset="0"/>
              </a:rPr>
              <a:t>O would then be half the total pressure and the curve would move up by a factor of two.  In fact, the vapor is not quite ideal, so this is only an approximation, as shown.</a:t>
            </a:r>
          </a:p>
        </p:txBody>
      </p:sp>
      <p:sp>
        <p:nvSpPr>
          <p:cNvPr id="75780" name="Text Box 5">
            <a:extLst>
              <a:ext uri="{FF2B5EF4-FFF2-40B4-BE49-F238E27FC236}">
                <a16:creationId xmlns:a16="http://schemas.microsoft.com/office/drawing/2014/main" id="{D5FF72E0-232D-F4A2-98FD-E2BEFC15975B}"/>
              </a:ext>
            </a:extLst>
          </p:cNvPr>
          <p:cNvSpPr txBox="1">
            <a:spLocks noChangeArrowheads="1"/>
          </p:cNvSpPr>
          <p:nvPr/>
        </p:nvSpPr>
        <p:spPr bwMode="auto">
          <a:xfrm>
            <a:off x="152400" y="6400800"/>
            <a:ext cx="228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50000"/>
              </a:spcBef>
            </a:pPr>
            <a:fld id="{8F6DCCB4-9ABB-5845-A313-0A0E1B8BB956}" type="slidenum">
              <a:rPr lang="en-US" altLang="it-IT" sz="1600" b="0">
                <a:latin typeface="Times" charset="0"/>
              </a:rPr>
              <a:pPr>
                <a:spcBef>
                  <a:spcPct val="50000"/>
                </a:spcBef>
              </a:pPr>
              <a:t>72</a:t>
            </a:fld>
            <a:endParaRPr lang="en-US" altLang="it-IT" sz="1600" b="0">
              <a:latin typeface="Times"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165E89F4-0C85-6E92-C137-EA91DE653018}"/>
              </a:ext>
            </a:extLst>
          </p:cNvPr>
          <p:cNvSpPr>
            <a:spLocks noGrp="1" noChangeArrowheads="1"/>
          </p:cNvSpPr>
          <p:nvPr>
            <p:ph type="title" idx="4294967295"/>
          </p:nvPr>
        </p:nvSpPr>
        <p:spPr>
          <a:xfrm>
            <a:off x="685800" y="381000"/>
            <a:ext cx="7772400" cy="1143000"/>
          </a:xfrm>
        </p:spPr>
        <p:txBody>
          <a:bodyPr/>
          <a:lstStyle/>
          <a:p>
            <a:r>
              <a:rPr lang="en-US" altLang="it-IT"/>
              <a:t>Mid-Ocean Ridges</a:t>
            </a:r>
          </a:p>
        </p:txBody>
      </p:sp>
      <p:pic>
        <p:nvPicPr>
          <p:cNvPr id="76802" name="Picture 3">
            <a:extLst>
              <a:ext uri="{FF2B5EF4-FFF2-40B4-BE49-F238E27FC236}">
                <a16:creationId xmlns:a16="http://schemas.microsoft.com/office/drawing/2014/main" id="{697E4371-D30D-9EB4-F3CE-5DFFD6F10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676400"/>
            <a:ext cx="81534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A37271C6-F824-6956-C7DF-46F4F618329B}"/>
              </a:ext>
            </a:extLst>
          </p:cNvPr>
          <p:cNvSpPr>
            <a:spLocks noGrp="1" noChangeArrowheads="1"/>
          </p:cNvSpPr>
          <p:nvPr>
            <p:ph type="title" idx="4294967295"/>
          </p:nvPr>
        </p:nvSpPr>
        <p:spPr>
          <a:xfrm>
            <a:off x="685800" y="152400"/>
            <a:ext cx="8077200" cy="1143000"/>
          </a:xfrm>
        </p:spPr>
        <p:txBody>
          <a:bodyPr/>
          <a:lstStyle/>
          <a:p>
            <a:r>
              <a:rPr lang="en-US" altLang="it-IT"/>
              <a:t>Subduction Zones and Island Arcs</a:t>
            </a:r>
          </a:p>
        </p:txBody>
      </p:sp>
      <p:pic>
        <p:nvPicPr>
          <p:cNvPr id="77826" name="Picture 3">
            <a:extLst>
              <a:ext uri="{FF2B5EF4-FFF2-40B4-BE49-F238E27FC236}">
                <a16:creationId xmlns:a16="http://schemas.microsoft.com/office/drawing/2014/main" id="{73CF0CB4-2429-6D48-8CB9-F3A10E4F0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68580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E58CED2B-7E15-783F-70A1-75E144425D65}"/>
              </a:ext>
            </a:extLst>
          </p:cNvPr>
          <p:cNvSpPr>
            <a:spLocks noGrp="1" noChangeArrowheads="1"/>
          </p:cNvSpPr>
          <p:nvPr>
            <p:ph type="title" idx="4294967295"/>
          </p:nvPr>
        </p:nvSpPr>
        <p:spPr>
          <a:xfrm>
            <a:off x="685800" y="228600"/>
            <a:ext cx="7772400" cy="1143000"/>
          </a:xfrm>
        </p:spPr>
        <p:txBody>
          <a:bodyPr/>
          <a:lstStyle/>
          <a:p>
            <a:r>
              <a:rPr lang="en-US" altLang="it-IT"/>
              <a:t>Metamorphic Facies</a:t>
            </a:r>
          </a:p>
        </p:txBody>
      </p:sp>
      <p:pic>
        <p:nvPicPr>
          <p:cNvPr id="78850" name="Picture 3">
            <a:extLst>
              <a:ext uri="{FF2B5EF4-FFF2-40B4-BE49-F238E27FC236}">
                <a16:creationId xmlns:a16="http://schemas.microsoft.com/office/drawing/2014/main" id="{0A3416A2-387C-71B1-62DA-2754A3570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219200"/>
            <a:ext cx="74295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8C4808C7-118F-2C9F-09BB-343B7BA6202D}"/>
              </a:ext>
            </a:extLst>
          </p:cNvPr>
          <p:cNvSpPr>
            <a:spLocks noGrp="1" noChangeArrowheads="1"/>
          </p:cNvSpPr>
          <p:nvPr>
            <p:ph type="title" idx="4294967295"/>
          </p:nvPr>
        </p:nvSpPr>
        <p:spPr>
          <a:xfrm>
            <a:off x="685800" y="457200"/>
            <a:ext cx="7772400" cy="1143000"/>
          </a:xfrm>
        </p:spPr>
        <p:txBody>
          <a:bodyPr/>
          <a:lstStyle/>
          <a:p>
            <a:r>
              <a:rPr lang="en-US" altLang="it-IT" sz="4000"/>
              <a:t>Contact vs Regional Metamorphism</a:t>
            </a:r>
            <a:endParaRPr lang="en-US" altLang="it-IT"/>
          </a:p>
        </p:txBody>
      </p:sp>
      <p:pic>
        <p:nvPicPr>
          <p:cNvPr id="79874" name="Picture 3">
            <a:extLst>
              <a:ext uri="{FF2B5EF4-FFF2-40B4-BE49-F238E27FC236}">
                <a16:creationId xmlns:a16="http://schemas.microsoft.com/office/drawing/2014/main" id="{97ED23DA-7205-22E0-5E0E-BD4483A54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447800"/>
            <a:ext cx="6172200" cy="499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AC9330DE-D2DC-B820-62EE-61C0AF408517}"/>
              </a:ext>
            </a:extLst>
          </p:cNvPr>
          <p:cNvSpPr>
            <a:spLocks noGrp="1" noChangeArrowheads="1"/>
          </p:cNvSpPr>
          <p:nvPr>
            <p:ph type="title" idx="4294967295"/>
          </p:nvPr>
        </p:nvSpPr>
        <p:spPr>
          <a:xfrm>
            <a:off x="228600" y="228600"/>
            <a:ext cx="8686800" cy="1143000"/>
          </a:xfrm>
        </p:spPr>
        <p:txBody>
          <a:bodyPr/>
          <a:lstStyle/>
          <a:p>
            <a:r>
              <a:rPr lang="en-US" altLang="it-IT" sz="4000"/>
              <a:t>Inverted Isotherms in a Subduction Zone</a:t>
            </a:r>
            <a:endParaRPr lang="en-US" altLang="it-IT"/>
          </a:p>
        </p:txBody>
      </p:sp>
      <p:pic>
        <p:nvPicPr>
          <p:cNvPr id="80898" name="Picture 3">
            <a:extLst>
              <a:ext uri="{FF2B5EF4-FFF2-40B4-BE49-F238E27FC236}">
                <a16:creationId xmlns:a16="http://schemas.microsoft.com/office/drawing/2014/main" id="{BDAB0601-5729-684C-6E27-4DA3C77E9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1447800"/>
            <a:ext cx="8129587"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21CB233A-0BFE-E14F-01D8-3D6A186A7F20}"/>
              </a:ext>
            </a:extLst>
          </p:cNvPr>
          <p:cNvSpPr>
            <a:spLocks noGrp="1" noChangeArrowheads="1"/>
          </p:cNvSpPr>
          <p:nvPr>
            <p:ph type="title" idx="4294967295"/>
          </p:nvPr>
        </p:nvSpPr>
        <p:spPr>
          <a:xfrm>
            <a:off x="609600" y="381000"/>
            <a:ext cx="2667000" cy="1143000"/>
          </a:xfrm>
        </p:spPr>
        <p:txBody>
          <a:bodyPr/>
          <a:lstStyle/>
          <a:p>
            <a:r>
              <a:rPr lang="en-US" altLang="it-IT" sz="3200"/>
              <a:t>Foliation and Lineation</a:t>
            </a:r>
            <a:endParaRPr lang="en-US" altLang="it-IT"/>
          </a:p>
        </p:txBody>
      </p:sp>
      <p:pic>
        <p:nvPicPr>
          <p:cNvPr id="81922" name="Picture 3">
            <a:extLst>
              <a:ext uri="{FF2B5EF4-FFF2-40B4-BE49-F238E27FC236}">
                <a16:creationId xmlns:a16="http://schemas.microsoft.com/office/drawing/2014/main" id="{6819D899-461C-A4A6-DA12-75E15B13B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4913" y="322263"/>
            <a:ext cx="5399087" cy="621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4">
            <a:extLst>
              <a:ext uri="{FF2B5EF4-FFF2-40B4-BE49-F238E27FC236}">
                <a16:creationId xmlns:a16="http://schemas.microsoft.com/office/drawing/2014/main" id="{23FB1DD9-3BBB-E4CD-0B7E-2CBB9C44D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38300"/>
            <a:ext cx="34607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7892663B-F1A4-6B95-7086-2B253D8BB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752600"/>
            <a:ext cx="44958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3">
            <a:extLst>
              <a:ext uri="{FF2B5EF4-FFF2-40B4-BE49-F238E27FC236}">
                <a16:creationId xmlns:a16="http://schemas.microsoft.com/office/drawing/2014/main" id="{4CCC0C78-4F78-C530-0F9E-BCB0BAA62710}"/>
              </a:ext>
            </a:extLst>
          </p:cNvPr>
          <p:cNvSpPr>
            <a:spLocks noGrp="1" noChangeArrowheads="1"/>
          </p:cNvSpPr>
          <p:nvPr>
            <p:ph type="title" idx="4294967295"/>
          </p:nvPr>
        </p:nvSpPr>
        <p:spPr>
          <a:xfrm>
            <a:off x="685800" y="228600"/>
            <a:ext cx="7772400" cy="1143000"/>
          </a:xfrm>
        </p:spPr>
        <p:txBody>
          <a:bodyPr/>
          <a:lstStyle/>
          <a:p>
            <a:r>
              <a:rPr lang="en-US" altLang="it-IT"/>
              <a:t>Metamorphic Mineral Reactions</a:t>
            </a:r>
          </a:p>
        </p:txBody>
      </p:sp>
      <p:pic>
        <p:nvPicPr>
          <p:cNvPr id="82947" name="Picture 4">
            <a:extLst>
              <a:ext uri="{FF2B5EF4-FFF2-40B4-BE49-F238E27FC236}">
                <a16:creationId xmlns:a16="http://schemas.microsoft.com/office/drawing/2014/main" id="{883924C9-B98E-014E-B4F4-A6A0A4819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35052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5">
            <a:extLst>
              <a:ext uri="{FF2B5EF4-FFF2-40B4-BE49-F238E27FC236}">
                <a16:creationId xmlns:a16="http://schemas.microsoft.com/office/drawing/2014/main" id="{24481829-1372-B044-C0BB-CED097444269}"/>
              </a:ext>
            </a:extLst>
          </p:cNvPr>
          <p:cNvSpPr>
            <a:spLocks noChangeArrowheads="1"/>
          </p:cNvSpPr>
          <p:nvPr/>
        </p:nvSpPr>
        <p:spPr bwMode="auto">
          <a:xfrm>
            <a:off x="1905000" y="4191000"/>
            <a:ext cx="17653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1600" b="0">
                <a:latin typeface="Times" charset="0"/>
              </a:rPr>
              <a:t>kyanite with biotite</a:t>
            </a:r>
            <a:endParaRPr lang="en-US" altLang="it-IT" sz="2400" b="0">
              <a:latin typeface="Times"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2">
            <a:extLst>
              <a:ext uri="{FF2B5EF4-FFF2-40B4-BE49-F238E27FC236}">
                <a16:creationId xmlns:a16="http://schemas.microsoft.com/office/drawing/2014/main" id="{472406BA-0C3E-3B31-58C3-433639B68A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338" y="1325563"/>
            <a:ext cx="6286500" cy="420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a:extLst>
              <a:ext uri="{FF2B5EF4-FFF2-40B4-BE49-F238E27FC236}">
                <a16:creationId xmlns:a16="http://schemas.microsoft.com/office/drawing/2014/main" id="{38826704-5A41-58A8-9BF3-CBE393ACC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3124200"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0" name="Picture 3">
            <a:extLst>
              <a:ext uri="{FF2B5EF4-FFF2-40B4-BE49-F238E27FC236}">
                <a16:creationId xmlns:a16="http://schemas.microsoft.com/office/drawing/2014/main" id="{3EF0FF39-DC17-403F-09ED-BC5AB2597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590800"/>
            <a:ext cx="5257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4">
            <a:extLst>
              <a:ext uri="{FF2B5EF4-FFF2-40B4-BE49-F238E27FC236}">
                <a16:creationId xmlns:a16="http://schemas.microsoft.com/office/drawing/2014/main" id="{F6DBAED8-D575-13F6-5BAF-239F71B781C0}"/>
              </a:ext>
            </a:extLst>
          </p:cNvPr>
          <p:cNvSpPr>
            <a:spLocks noGrp="1" noChangeArrowheads="1"/>
          </p:cNvSpPr>
          <p:nvPr>
            <p:ph type="title" idx="4294967295"/>
          </p:nvPr>
        </p:nvSpPr>
        <p:spPr>
          <a:xfrm>
            <a:off x="685800" y="228600"/>
            <a:ext cx="7772400" cy="1143000"/>
          </a:xfrm>
        </p:spPr>
        <p:txBody>
          <a:bodyPr/>
          <a:lstStyle/>
          <a:p>
            <a:r>
              <a:rPr lang="en-US" altLang="it-IT"/>
              <a:t>Progressive Metamorphism</a:t>
            </a:r>
          </a:p>
        </p:txBody>
      </p:sp>
      <p:sp>
        <p:nvSpPr>
          <p:cNvPr id="83972" name="Rectangle 5">
            <a:extLst>
              <a:ext uri="{FF2B5EF4-FFF2-40B4-BE49-F238E27FC236}">
                <a16:creationId xmlns:a16="http://schemas.microsoft.com/office/drawing/2014/main" id="{872BA986-3448-0632-ECD8-A71A3F4EA11C}"/>
              </a:ext>
            </a:extLst>
          </p:cNvPr>
          <p:cNvSpPr>
            <a:spLocks noChangeArrowheads="1"/>
          </p:cNvSpPr>
          <p:nvPr/>
        </p:nvSpPr>
        <p:spPr bwMode="auto">
          <a:xfrm>
            <a:off x="2133600" y="38100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Slate</a:t>
            </a:r>
          </a:p>
        </p:txBody>
      </p:sp>
      <p:sp>
        <p:nvSpPr>
          <p:cNvPr id="83973" name="Rectangle 6">
            <a:extLst>
              <a:ext uri="{FF2B5EF4-FFF2-40B4-BE49-F238E27FC236}">
                <a16:creationId xmlns:a16="http://schemas.microsoft.com/office/drawing/2014/main" id="{7A3495C7-5D06-7B21-B5C0-612DB6F1DC6C}"/>
              </a:ext>
            </a:extLst>
          </p:cNvPr>
          <p:cNvSpPr>
            <a:spLocks noChangeArrowheads="1"/>
          </p:cNvSpPr>
          <p:nvPr/>
        </p:nvSpPr>
        <p:spPr bwMode="auto">
          <a:xfrm>
            <a:off x="4549775" y="1668463"/>
            <a:ext cx="215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…the beginning</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a:extLst>
              <a:ext uri="{FF2B5EF4-FFF2-40B4-BE49-F238E27FC236}">
                <a16:creationId xmlns:a16="http://schemas.microsoft.com/office/drawing/2014/main" id="{EE7DEC98-7E5A-00FC-4F4B-8D9896B81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1219200"/>
            <a:ext cx="7543800" cy="494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Rectangle 3">
            <a:extLst>
              <a:ext uri="{FF2B5EF4-FFF2-40B4-BE49-F238E27FC236}">
                <a16:creationId xmlns:a16="http://schemas.microsoft.com/office/drawing/2014/main" id="{F8F5CBD4-7BDB-1233-64BB-5D38297EF33D}"/>
              </a:ext>
            </a:extLst>
          </p:cNvPr>
          <p:cNvSpPr>
            <a:spLocks noGrp="1" noChangeArrowheads="1"/>
          </p:cNvSpPr>
          <p:nvPr>
            <p:ph type="title" idx="4294967295"/>
          </p:nvPr>
        </p:nvSpPr>
        <p:spPr>
          <a:xfrm>
            <a:off x="685800" y="228600"/>
            <a:ext cx="7772400" cy="1143000"/>
          </a:xfrm>
        </p:spPr>
        <p:txBody>
          <a:bodyPr/>
          <a:lstStyle/>
          <a:p>
            <a:r>
              <a:rPr lang="en-US" altLang="it-IT"/>
              <a:t>Crenulation Cleavage</a:t>
            </a:r>
          </a:p>
        </p:txBody>
      </p:sp>
      <p:sp>
        <p:nvSpPr>
          <p:cNvPr id="84995" name="Rectangle 4">
            <a:extLst>
              <a:ext uri="{FF2B5EF4-FFF2-40B4-BE49-F238E27FC236}">
                <a16:creationId xmlns:a16="http://schemas.microsoft.com/office/drawing/2014/main" id="{1F344B14-19FC-E152-62A2-B09228BE0113}"/>
              </a:ext>
            </a:extLst>
          </p:cNvPr>
          <p:cNvSpPr>
            <a:spLocks noChangeArrowheads="1"/>
          </p:cNvSpPr>
          <p:nvPr/>
        </p:nvSpPr>
        <p:spPr bwMode="auto">
          <a:xfrm>
            <a:off x="5213350" y="6196013"/>
            <a:ext cx="235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1800" b="0">
                <a:latin typeface="Times" charset="0"/>
              </a:rPr>
              <a:t>…. new foliation grows</a:t>
            </a:r>
            <a:endParaRPr lang="en-US" altLang="it-IT" sz="2400" b="0">
              <a:latin typeface="Times"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a:extLst>
              <a:ext uri="{FF2B5EF4-FFF2-40B4-BE49-F238E27FC236}">
                <a16:creationId xmlns:a16="http://schemas.microsoft.com/office/drawing/2014/main" id="{8E8E04CB-C51F-8263-3AEA-024C4B33C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990600"/>
            <a:ext cx="73914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Rectangle 3">
            <a:extLst>
              <a:ext uri="{FF2B5EF4-FFF2-40B4-BE49-F238E27FC236}">
                <a16:creationId xmlns:a16="http://schemas.microsoft.com/office/drawing/2014/main" id="{9316E69A-2DEA-2D52-1989-1058CBCD1A35}"/>
              </a:ext>
            </a:extLst>
          </p:cNvPr>
          <p:cNvSpPr>
            <a:spLocks noGrp="1" noChangeArrowheads="1"/>
          </p:cNvSpPr>
          <p:nvPr>
            <p:ph type="title" idx="4294967295"/>
          </p:nvPr>
        </p:nvSpPr>
        <p:spPr>
          <a:xfrm>
            <a:off x="685800" y="76200"/>
            <a:ext cx="7772400" cy="1143000"/>
          </a:xfrm>
        </p:spPr>
        <p:txBody>
          <a:bodyPr/>
          <a:lstStyle/>
          <a:p>
            <a:r>
              <a:rPr lang="en-US" altLang="it-IT"/>
              <a:t>Quartzite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9E10545D-4E48-BE6A-EB5B-DECE1396DFF8}"/>
              </a:ext>
            </a:extLst>
          </p:cNvPr>
          <p:cNvSpPr>
            <a:spLocks noGrp="1" noChangeArrowheads="1"/>
          </p:cNvSpPr>
          <p:nvPr>
            <p:ph type="title" idx="4294967295"/>
          </p:nvPr>
        </p:nvSpPr>
        <p:spPr>
          <a:xfrm>
            <a:off x="685800" y="228600"/>
            <a:ext cx="7772400" cy="1143000"/>
          </a:xfrm>
        </p:spPr>
        <p:txBody>
          <a:bodyPr/>
          <a:lstStyle/>
          <a:p>
            <a:r>
              <a:rPr lang="en-US" altLang="it-IT"/>
              <a:t>Metaconglomerate</a:t>
            </a:r>
          </a:p>
        </p:txBody>
      </p:sp>
      <p:pic>
        <p:nvPicPr>
          <p:cNvPr id="87042" name="Picture 3">
            <a:extLst>
              <a:ext uri="{FF2B5EF4-FFF2-40B4-BE49-F238E27FC236}">
                <a16:creationId xmlns:a16="http://schemas.microsoft.com/office/drawing/2014/main" id="{01B2CB43-0F67-EB6C-BDC7-65C33532E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1295400"/>
            <a:ext cx="6153150"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BADE0D35-32A5-A967-76F1-C0A76E504BDE}"/>
              </a:ext>
            </a:extLst>
          </p:cNvPr>
          <p:cNvSpPr>
            <a:spLocks noGrp="1" noChangeArrowheads="1"/>
          </p:cNvSpPr>
          <p:nvPr>
            <p:ph type="title" idx="4294967295"/>
          </p:nvPr>
        </p:nvSpPr>
        <p:spPr>
          <a:xfrm>
            <a:off x="685800" y="0"/>
            <a:ext cx="7772400" cy="1143000"/>
          </a:xfrm>
        </p:spPr>
        <p:txBody>
          <a:bodyPr/>
          <a:lstStyle/>
          <a:p>
            <a:r>
              <a:rPr lang="en-US" altLang="it-IT"/>
              <a:t>Garnet mica schist</a:t>
            </a:r>
          </a:p>
        </p:txBody>
      </p:sp>
      <p:pic>
        <p:nvPicPr>
          <p:cNvPr id="88066" name="Picture 3">
            <a:extLst>
              <a:ext uri="{FF2B5EF4-FFF2-40B4-BE49-F238E27FC236}">
                <a16:creationId xmlns:a16="http://schemas.microsoft.com/office/drawing/2014/main" id="{5C0E3514-2D09-07FF-FD9E-289D8CBD98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914400"/>
            <a:ext cx="754380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A608D4D2-81F2-89B7-DC3A-DF90FA7BED24}"/>
              </a:ext>
            </a:extLst>
          </p:cNvPr>
          <p:cNvSpPr>
            <a:spLocks noGrp="1" noChangeArrowheads="1"/>
          </p:cNvSpPr>
          <p:nvPr>
            <p:ph type="title" idx="4294967295"/>
          </p:nvPr>
        </p:nvSpPr>
        <p:spPr>
          <a:xfrm>
            <a:off x="685800" y="152400"/>
            <a:ext cx="7772400" cy="1143000"/>
          </a:xfrm>
        </p:spPr>
        <p:txBody>
          <a:bodyPr/>
          <a:lstStyle/>
          <a:p>
            <a:r>
              <a:rPr lang="en-US" altLang="it-IT"/>
              <a:t>Orthogneiss</a:t>
            </a:r>
          </a:p>
        </p:txBody>
      </p:sp>
      <p:pic>
        <p:nvPicPr>
          <p:cNvPr id="89090" name="Picture 3">
            <a:extLst>
              <a:ext uri="{FF2B5EF4-FFF2-40B4-BE49-F238E27FC236}">
                <a16:creationId xmlns:a16="http://schemas.microsoft.com/office/drawing/2014/main" id="{2841AE54-7D03-7269-8C18-BA21EEEFC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430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4">
            <a:extLst>
              <a:ext uri="{FF2B5EF4-FFF2-40B4-BE49-F238E27FC236}">
                <a16:creationId xmlns:a16="http://schemas.microsoft.com/office/drawing/2014/main" id="{12958945-BA13-7442-DC47-FB3F4F1864DA}"/>
              </a:ext>
            </a:extLst>
          </p:cNvPr>
          <p:cNvSpPr>
            <a:spLocks noChangeArrowheads="1"/>
          </p:cNvSpPr>
          <p:nvPr/>
        </p:nvSpPr>
        <p:spPr bwMode="auto">
          <a:xfrm>
            <a:off x="3886200" y="6248400"/>
            <a:ext cx="42783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1800" b="0">
                <a:latin typeface="Times" charset="0"/>
              </a:rPr>
              <a:t>Derived from a granite or other igneous rock</a:t>
            </a:r>
            <a:endParaRPr lang="en-US" altLang="it-IT" sz="2400" b="0">
              <a:latin typeface="Times"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a:extLst>
              <a:ext uri="{FF2B5EF4-FFF2-40B4-BE49-F238E27FC236}">
                <a16:creationId xmlns:a16="http://schemas.microsoft.com/office/drawing/2014/main" id="{7EB67D8B-FDCD-1396-10CB-F9B766494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3">
            <a:extLst>
              <a:ext uri="{FF2B5EF4-FFF2-40B4-BE49-F238E27FC236}">
                <a16:creationId xmlns:a16="http://schemas.microsoft.com/office/drawing/2014/main" id="{F047FCBD-FAE3-5C00-ECAF-36AFCD2C0885}"/>
              </a:ext>
            </a:extLst>
          </p:cNvPr>
          <p:cNvSpPr>
            <a:spLocks noGrp="1" noChangeArrowheads="1"/>
          </p:cNvSpPr>
          <p:nvPr>
            <p:ph type="title" idx="4294967295"/>
          </p:nvPr>
        </p:nvSpPr>
        <p:spPr>
          <a:xfrm>
            <a:off x="533400" y="0"/>
            <a:ext cx="7772400" cy="1143000"/>
          </a:xfrm>
        </p:spPr>
        <p:txBody>
          <a:bodyPr/>
          <a:lstStyle/>
          <a:p>
            <a:r>
              <a:rPr lang="en-US" altLang="it-IT"/>
              <a:t>Layered Gneiss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7CE3B745-C823-9A45-FF75-5D6FAE35407C}"/>
              </a:ext>
            </a:extLst>
          </p:cNvPr>
          <p:cNvSpPr>
            <a:spLocks noGrp="1" noChangeArrowheads="1"/>
          </p:cNvSpPr>
          <p:nvPr>
            <p:ph type="title" idx="4294967295"/>
          </p:nvPr>
        </p:nvSpPr>
        <p:spPr>
          <a:xfrm>
            <a:off x="685800" y="304800"/>
            <a:ext cx="7772400" cy="1143000"/>
          </a:xfrm>
        </p:spPr>
        <p:txBody>
          <a:bodyPr/>
          <a:lstStyle/>
          <a:p>
            <a:r>
              <a:rPr lang="en-US" altLang="it-IT" sz="4000"/>
              <a:t>Metamorphic Minerals</a:t>
            </a:r>
            <a:br>
              <a:rPr lang="en-US" altLang="it-IT" sz="4000"/>
            </a:br>
            <a:r>
              <a:rPr lang="en-US" altLang="it-IT" sz="4000"/>
              <a:t>the Aluminosilicates</a:t>
            </a:r>
            <a:endParaRPr lang="en-US" altLang="it-IT"/>
          </a:p>
        </p:txBody>
      </p:sp>
      <p:pic>
        <p:nvPicPr>
          <p:cNvPr id="91138" name="Picture 3">
            <a:extLst>
              <a:ext uri="{FF2B5EF4-FFF2-40B4-BE49-F238E27FC236}">
                <a16:creationId xmlns:a16="http://schemas.microsoft.com/office/drawing/2014/main" id="{3DBDC69E-8408-0141-20C7-B5DBBA6DD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6705600"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4">
            <a:extLst>
              <a:ext uri="{FF2B5EF4-FFF2-40B4-BE49-F238E27FC236}">
                <a16:creationId xmlns:a16="http://schemas.microsoft.com/office/drawing/2014/main" id="{6C74AE48-D629-C60E-9CF9-8720559FE7B1}"/>
              </a:ext>
            </a:extLst>
          </p:cNvPr>
          <p:cNvSpPr>
            <a:spLocks noChangeArrowheads="1"/>
          </p:cNvSpPr>
          <p:nvPr/>
        </p:nvSpPr>
        <p:spPr bwMode="auto">
          <a:xfrm>
            <a:off x="3733800" y="6324600"/>
            <a:ext cx="301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1800" b="0">
                <a:latin typeface="Times" charset="0"/>
              </a:rPr>
              <a:t>kyanite with muscovite, biotite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5F82C8B0-FDDF-2EDC-2C74-D55400FA63FB}"/>
              </a:ext>
            </a:extLst>
          </p:cNvPr>
          <p:cNvSpPr>
            <a:spLocks noGrp="1" noChangeArrowheads="1"/>
          </p:cNvSpPr>
          <p:nvPr>
            <p:ph type="title" idx="4294967295"/>
          </p:nvPr>
        </p:nvSpPr>
        <p:spPr>
          <a:xfrm>
            <a:off x="685800" y="0"/>
            <a:ext cx="7772400" cy="1143000"/>
          </a:xfrm>
        </p:spPr>
        <p:txBody>
          <a:bodyPr/>
          <a:lstStyle/>
          <a:p>
            <a:r>
              <a:rPr lang="en-US" altLang="it-IT"/>
              <a:t>Aluminosilicate Polymorphs</a:t>
            </a:r>
          </a:p>
        </p:txBody>
      </p:sp>
      <p:pic>
        <p:nvPicPr>
          <p:cNvPr id="92162" name="Picture 3">
            <a:extLst>
              <a:ext uri="{FF2B5EF4-FFF2-40B4-BE49-F238E27FC236}">
                <a16:creationId xmlns:a16="http://schemas.microsoft.com/office/drawing/2014/main" id="{AF467BA4-D138-ED98-46DD-11E2FE3095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219200"/>
            <a:ext cx="50085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8061B642-5547-43BC-31FB-6058151E5F90}"/>
              </a:ext>
            </a:extLst>
          </p:cNvPr>
          <p:cNvSpPr>
            <a:spLocks noGrp="1" noChangeArrowheads="1"/>
          </p:cNvSpPr>
          <p:nvPr>
            <p:ph type="title" idx="4294967295"/>
          </p:nvPr>
        </p:nvSpPr>
        <p:spPr/>
        <p:txBody>
          <a:bodyPr/>
          <a:lstStyle/>
          <a:p>
            <a:r>
              <a:rPr lang="en-US" altLang="it-IT"/>
              <a:t>Andalusite - Low P</a:t>
            </a:r>
          </a:p>
        </p:txBody>
      </p:sp>
      <p:pic>
        <p:nvPicPr>
          <p:cNvPr id="93186" name="Picture 3">
            <a:extLst>
              <a:ext uri="{FF2B5EF4-FFF2-40B4-BE49-F238E27FC236}">
                <a16:creationId xmlns:a16="http://schemas.microsoft.com/office/drawing/2014/main" id="{0ACEA064-CEDF-45BE-9138-52679F402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00200"/>
            <a:ext cx="6477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a:extLst>
              <a:ext uri="{FF2B5EF4-FFF2-40B4-BE49-F238E27FC236}">
                <a16:creationId xmlns:a16="http://schemas.microsoft.com/office/drawing/2014/main" id="{1A83C14F-9528-271D-3E0C-BDF7AF201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965200"/>
            <a:ext cx="63246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2133D291-7E8C-B67D-80F3-27111CA0BD9A}"/>
              </a:ext>
            </a:extLst>
          </p:cNvPr>
          <p:cNvSpPr>
            <a:spLocks noGrp="1" noChangeArrowheads="1"/>
          </p:cNvSpPr>
          <p:nvPr>
            <p:ph type="title" idx="4294967295"/>
          </p:nvPr>
        </p:nvSpPr>
        <p:spPr/>
        <p:txBody>
          <a:bodyPr/>
          <a:lstStyle/>
          <a:p>
            <a:r>
              <a:rPr lang="en-US" altLang="it-IT"/>
              <a:t>Andalusite</a:t>
            </a:r>
          </a:p>
        </p:txBody>
      </p:sp>
      <p:pic>
        <p:nvPicPr>
          <p:cNvPr id="94210" name="Picture 3">
            <a:extLst>
              <a:ext uri="{FF2B5EF4-FFF2-40B4-BE49-F238E27FC236}">
                <a16:creationId xmlns:a16="http://schemas.microsoft.com/office/drawing/2014/main" id="{569234A5-D21B-1F92-76A4-1C5A66243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7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4">
            <a:extLst>
              <a:ext uri="{FF2B5EF4-FFF2-40B4-BE49-F238E27FC236}">
                <a16:creationId xmlns:a16="http://schemas.microsoft.com/office/drawing/2014/main" id="{691EA919-74E8-BB84-F5A7-3A5845B1E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9050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B06EE6E0-ADFD-B18D-3A4C-1BC45F77D2A3}"/>
              </a:ext>
            </a:extLst>
          </p:cNvPr>
          <p:cNvSpPr>
            <a:spLocks noGrp="1" noChangeArrowheads="1"/>
          </p:cNvSpPr>
          <p:nvPr>
            <p:ph type="title" idx="4294967295"/>
          </p:nvPr>
        </p:nvSpPr>
        <p:spPr/>
        <p:txBody>
          <a:bodyPr/>
          <a:lstStyle/>
          <a:p>
            <a:r>
              <a:rPr lang="en-US" altLang="it-IT"/>
              <a:t>Andalusite</a:t>
            </a:r>
          </a:p>
        </p:txBody>
      </p:sp>
      <p:pic>
        <p:nvPicPr>
          <p:cNvPr id="95234" name="Picture 3">
            <a:extLst>
              <a:ext uri="{FF2B5EF4-FFF2-40B4-BE49-F238E27FC236}">
                <a16:creationId xmlns:a16="http://schemas.microsoft.com/office/drawing/2014/main" id="{2E86EF22-0B2C-D173-730D-73DD6E69B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57375"/>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a:extLst>
              <a:ext uri="{FF2B5EF4-FFF2-40B4-BE49-F238E27FC236}">
                <a16:creationId xmlns:a16="http://schemas.microsoft.com/office/drawing/2014/main" id="{78776D39-8A0E-234F-C177-A24B0583B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1242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5">
            <a:extLst>
              <a:ext uri="{FF2B5EF4-FFF2-40B4-BE49-F238E27FC236}">
                <a16:creationId xmlns:a16="http://schemas.microsoft.com/office/drawing/2014/main" id="{7E779D72-A93E-B203-9C16-C71AEA209D8C}"/>
              </a:ext>
            </a:extLst>
          </p:cNvPr>
          <p:cNvSpPr>
            <a:spLocks noChangeArrowheads="1"/>
          </p:cNvSpPr>
          <p:nvPr/>
        </p:nvSpPr>
        <p:spPr bwMode="auto">
          <a:xfrm>
            <a:off x="739775" y="5591175"/>
            <a:ext cx="1978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var. chiastolite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9CB59BA6-0E32-2DF1-F977-6742EF6334F0}"/>
              </a:ext>
            </a:extLst>
          </p:cNvPr>
          <p:cNvSpPr>
            <a:spLocks noGrp="1" noChangeArrowheads="1"/>
          </p:cNvSpPr>
          <p:nvPr>
            <p:ph type="title" idx="4294967295"/>
          </p:nvPr>
        </p:nvSpPr>
        <p:spPr>
          <a:xfrm>
            <a:off x="685800" y="152400"/>
            <a:ext cx="7772400" cy="1143000"/>
          </a:xfrm>
        </p:spPr>
        <p:txBody>
          <a:bodyPr/>
          <a:lstStyle/>
          <a:p>
            <a:r>
              <a:rPr lang="en-US" altLang="it-IT"/>
              <a:t>Andalusite Structure</a:t>
            </a:r>
          </a:p>
        </p:txBody>
      </p:sp>
      <p:sp>
        <p:nvSpPr>
          <p:cNvPr id="96258" name="Rectangle 3">
            <a:extLst>
              <a:ext uri="{FF2B5EF4-FFF2-40B4-BE49-F238E27FC236}">
                <a16:creationId xmlns:a16="http://schemas.microsoft.com/office/drawing/2014/main" id="{88D041BA-69C1-E9FB-7901-47532BB235F9}"/>
              </a:ext>
            </a:extLst>
          </p:cNvPr>
          <p:cNvSpPr>
            <a:spLocks noChangeArrowheads="1"/>
          </p:cNvSpPr>
          <p:nvPr/>
        </p:nvSpPr>
        <p:spPr bwMode="auto">
          <a:xfrm>
            <a:off x="762000" y="5486400"/>
            <a:ext cx="7620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000" b="0">
                <a:solidFill>
                  <a:srgbClr val="000000"/>
                </a:solidFill>
                <a:latin typeface="Times New Roman" panose="02020603050405020304" pitchFamily="18" charset="0"/>
              </a:rPr>
              <a:t>Andalusite, </a:t>
            </a:r>
            <a:r>
              <a:rPr lang="en-US" altLang="it-IT" sz="2000" b="0" baseline="30000">
                <a:solidFill>
                  <a:srgbClr val="000000"/>
                </a:solidFill>
                <a:latin typeface="Times New Roman" panose="02020603050405020304" pitchFamily="18" charset="0"/>
              </a:rPr>
              <a:t>VI</a:t>
            </a:r>
            <a:r>
              <a:rPr lang="en-US" altLang="it-IT" sz="2000" b="0">
                <a:solidFill>
                  <a:srgbClr val="000000"/>
                </a:solidFill>
                <a:latin typeface="Times New Roman" panose="02020603050405020304" pitchFamily="18" charset="0"/>
              </a:rPr>
              <a:t>Al</a:t>
            </a:r>
            <a:r>
              <a:rPr lang="en-US" altLang="it-IT" sz="2000" b="0" baseline="30000">
                <a:solidFill>
                  <a:srgbClr val="000000"/>
                </a:solidFill>
                <a:latin typeface="Times New Roman" panose="02020603050405020304" pitchFamily="18" charset="0"/>
              </a:rPr>
              <a:t>V</a:t>
            </a:r>
            <a:r>
              <a:rPr lang="en-US" altLang="it-IT" sz="2000" b="0">
                <a:solidFill>
                  <a:srgbClr val="000000"/>
                </a:solidFill>
                <a:latin typeface="Times New Roman" panose="02020603050405020304" pitchFamily="18" charset="0"/>
              </a:rPr>
              <a:t>AlO[SiO</a:t>
            </a:r>
            <a:r>
              <a:rPr lang="en-US" altLang="it-IT" sz="2000" b="0" baseline="-25000">
                <a:solidFill>
                  <a:srgbClr val="000000"/>
                </a:solidFill>
                <a:latin typeface="Times New Roman" panose="02020603050405020304" pitchFamily="18" charset="0"/>
              </a:rPr>
              <a:t>4</a:t>
            </a:r>
            <a:r>
              <a:rPr lang="en-US" altLang="it-IT" sz="2000" b="0">
                <a:solidFill>
                  <a:srgbClr val="000000"/>
                </a:solidFill>
                <a:latin typeface="Times New Roman" panose="02020603050405020304" pitchFamily="18" charset="0"/>
              </a:rPr>
              <a:t>] has Al in 6 and 5-fold coordination giving the largest molar volume (V= 51.3 cm3/mole) of the three polymorphs; It is stable at the lowest pressures.  The unit cell is orthorhombic.</a:t>
            </a:r>
            <a:endParaRPr lang="en-US" altLang="it-IT" sz="2400" b="0">
              <a:latin typeface="Times New Roman" panose="02020603050405020304" pitchFamily="18" charset="0"/>
            </a:endParaRPr>
          </a:p>
          <a:p>
            <a:pPr>
              <a:spcBef>
                <a:spcPct val="0"/>
              </a:spcBef>
            </a:pPr>
            <a:endParaRPr lang="en-US" altLang="it-IT" sz="2400" b="0">
              <a:latin typeface="Times" charset="0"/>
            </a:endParaRPr>
          </a:p>
        </p:txBody>
      </p:sp>
      <p:pic>
        <p:nvPicPr>
          <p:cNvPr id="96259" name="Picture 4">
            <a:extLst>
              <a:ext uri="{FF2B5EF4-FFF2-40B4-BE49-F238E27FC236}">
                <a16:creationId xmlns:a16="http://schemas.microsoft.com/office/drawing/2014/main" id="{B92108FD-B969-34C3-9C18-EBFE494909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47800"/>
            <a:ext cx="3505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a:extLst>
              <a:ext uri="{FF2B5EF4-FFF2-40B4-BE49-F238E27FC236}">
                <a16:creationId xmlns:a16="http://schemas.microsoft.com/office/drawing/2014/main" id="{DCB07FD2-1EFE-FB57-0A3D-F264B7813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66800"/>
            <a:ext cx="4151313"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ectangle 6">
            <a:extLst>
              <a:ext uri="{FF2B5EF4-FFF2-40B4-BE49-F238E27FC236}">
                <a16:creationId xmlns:a16="http://schemas.microsoft.com/office/drawing/2014/main" id="{7B125D7C-A860-0CB8-3E88-C3E6BF41E899}"/>
              </a:ext>
            </a:extLst>
          </p:cNvPr>
          <p:cNvSpPr>
            <a:spLocks noChangeArrowheads="1"/>
          </p:cNvSpPr>
          <p:nvPr/>
        </p:nvSpPr>
        <p:spPr bwMode="auto">
          <a:xfrm>
            <a:off x="401638" y="723900"/>
            <a:ext cx="11668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Al</a:t>
            </a:r>
            <a:r>
              <a:rPr lang="en-US" altLang="it-IT" sz="2400" b="0" baseline="-25000">
                <a:latin typeface="Times" charset="0"/>
              </a:rPr>
              <a:t>2</a:t>
            </a:r>
            <a:r>
              <a:rPr lang="en-US" altLang="it-IT" sz="2400" b="0">
                <a:latin typeface="Times" charset="0"/>
              </a:rPr>
              <a:t>SiO</a:t>
            </a:r>
            <a:r>
              <a:rPr lang="en-US" altLang="it-IT" sz="2400" b="0" baseline="-25000">
                <a:latin typeface="Times" charset="0"/>
              </a:rPr>
              <a:t>5</a:t>
            </a:r>
            <a:endParaRPr lang="en-US" altLang="it-IT" sz="2400" b="0">
              <a:latin typeface="Times" charset="0"/>
            </a:endParaRPr>
          </a:p>
          <a:p>
            <a:pPr>
              <a:spcBef>
                <a:spcPct val="0"/>
              </a:spcBef>
            </a:pPr>
            <a:endParaRPr lang="en-US" altLang="it-IT" sz="2400" b="0">
              <a:latin typeface="Times"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67750487-0BD7-3C90-34CA-463D963EE070}"/>
              </a:ext>
            </a:extLst>
          </p:cNvPr>
          <p:cNvSpPr>
            <a:spLocks noGrp="1" noChangeArrowheads="1"/>
          </p:cNvSpPr>
          <p:nvPr>
            <p:ph type="title" idx="4294967295"/>
          </p:nvPr>
        </p:nvSpPr>
        <p:spPr/>
        <p:txBody>
          <a:bodyPr/>
          <a:lstStyle/>
          <a:p>
            <a:r>
              <a:rPr lang="en-US" altLang="it-IT"/>
              <a:t>Andalusite in Thin Section</a:t>
            </a:r>
          </a:p>
        </p:txBody>
      </p:sp>
      <p:pic>
        <p:nvPicPr>
          <p:cNvPr id="97282" name="Picture 3">
            <a:extLst>
              <a:ext uri="{FF2B5EF4-FFF2-40B4-BE49-F238E27FC236}">
                <a16:creationId xmlns:a16="http://schemas.microsoft.com/office/drawing/2014/main" id="{FDB01CFB-9027-C56C-1092-8485B3C80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2362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4">
            <a:extLst>
              <a:ext uri="{FF2B5EF4-FFF2-40B4-BE49-F238E27FC236}">
                <a16:creationId xmlns:a16="http://schemas.microsoft.com/office/drawing/2014/main" id="{ADA394FD-3C2C-CDE2-E37A-E53AA1E81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6097588"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D9D1DFE9-463A-66BE-27B2-AC8D0BB19A59}"/>
              </a:ext>
            </a:extLst>
          </p:cNvPr>
          <p:cNvSpPr>
            <a:spLocks noGrp="1" noChangeArrowheads="1"/>
          </p:cNvSpPr>
          <p:nvPr>
            <p:ph type="title" idx="4294967295"/>
          </p:nvPr>
        </p:nvSpPr>
        <p:spPr>
          <a:xfrm>
            <a:off x="685800" y="152400"/>
            <a:ext cx="7772400" cy="1143000"/>
          </a:xfrm>
        </p:spPr>
        <p:txBody>
          <a:bodyPr/>
          <a:lstStyle/>
          <a:p>
            <a:r>
              <a:rPr lang="en-US" altLang="it-IT"/>
              <a:t>Kyanite - High P</a:t>
            </a:r>
          </a:p>
        </p:txBody>
      </p:sp>
      <p:pic>
        <p:nvPicPr>
          <p:cNvPr id="98306" name="Picture 3">
            <a:extLst>
              <a:ext uri="{FF2B5EF4-FFF2-40B4-BE49-F238E27FC236}">
                <a16:creationId xmlns:a16="http://schemas.microsoft.com/office/drawing/2014/main" id="{3A6BBA12-DCEE-5A8B-DF37-E1229FCAC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72390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14A196DE-BFAF-CFF8-6FEB-24A96B5FD2C0}"/>
              </a:ext>
            </a:extLst>
          </p:cNvPr>
          <p:cNvSpPr>
            <a:spLocks noGrp="1" noChangeArrowheads="1"/>
          </p:cNvSpPr>
          <p:nvPr>
            <p:ph type="title" idx="4294967295"/>
          </p:nvPr>
        </p:nvSpPr>
        <p:spPr>
          <a:xfrm>
            <a:off x="838200" y="1447800"/>
            <a:ext cx="3429000" cy="1143000"/>
          </a:xfrm>
        </p:spPr>
        <p:txBody>
          <a:bodyPr/>
          <a:lstStyle/>
          <a:p>
            <a:r>
              <a:rPr lang="en-US" altLang="it-IT"/>
              <a:t>Kyanite</a:t>
            </a:r>
          </a:p>
        </p:txBody>
      </p:sp>
      <p:sp>
        <p:nvSpPr>
          <p:cNvPr id="99330" name="Rectangle 3">
            <a:extLst>
              <a:ext uri="{FF2B5EF4-FFF2-40B4-BE49-F238E27FC236}">
                <a16:creationId xmlns:a16="http://schemas.microsoft.com/office/drawing/2014/main" id="{0262EC84-C631-E311-845A-0394866CCD24}"/>
              </a:ext>
            </a:extLst>
          </p:cNvPr>
          <p:cNvSpPr>
            <a:spLocks noChangeArrowheads="1"/>
          </p:cNvSpPr>
          <p:nvPr/>
        </p:nvSpPr>
        <p:spPr bwMode="auto">
          <a:xfrm>
            <a:off x="685800" y="2743200"/>
            <a:ext cx="70104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a:latin typeface="Times New Roman" panose="02020603050405020304" pitchFamily="18" charset="0"/>
              </a:rPr>
              <a:t>METAPHYSICAL PROPERTIES</a:t>
            </a:r>
            <a:endParaRPr lang="en-US" altLang="it-IT" sz="2400" b="0">
              <a:latin typeface="Times New Roman" panose="02020603050405020304" pitchFamily="18" charset="0"/>
            </a:endParaRPr>
          </a:p>
          <a:p>
            <a:pPr>
              <a:spcBef>
                <a:spcPct val="0"/>
              </a:spcBef>
            </a:pPr>
            <a:endParaRPr lang="en-US" altLang="it-IT" sz="2400" b="0">
              <a:latin typeface="Times New Roman" panose="02020603050405020304" pitchFamily="18" charset="0"/>
            </a:endParaRPr>
          </a:p>
          <a:p>
            <a:pPr>
              <a:spcBef>
                <a:spcPct val="0"/>
              </a:spcBef>
            </a:pPr>
            <a:r>
              <a:rPr lang="en-US" altLang="it-IT" sz="2400" b="0">
                <a:latin typeface="Times New Roman" panose="02020603050405020304" pitchFamily="18" charset="0"/>
              </a:rPr>
              <a:t>Kyanite is said to be very usefull in enhancing one's creativity, broadening one's perspective, and in reaching a better understanding with others. Kyanite is also said to bring calm and tranquility, and to facilitate meditation. </a:t>
            </a:r>
          </a:p>
          <a:p>
            <a:pPr>
              <a:spcBef>
                <a:spcPct val="0"/>
              </a:spcBef>
            </a:pPr>
            <a:endParaRPr lang="en-US" altLang="it-IT" sz="2400" b="0">
              <a:latin typeface="Times New Roman" panose="02020603050405020304" pitchFamily="18" charset="0"/>
            </a:endParaRPr>
          </a:p>
          <a:p>
            <a:pPr>
              <a:spcBef>
                <a:spcPct val="0"/>
              </a:spcBef>
            </a:pPr>
            <a:r>
              <a:rPr lang="en-US" altLang="it-IT" sz="2400" b="0">
                <a:latin typeface="Times New Roman" panose="02020603050405020304" pitchFamily="18" charset="0"/>
              </a:rPr>
              <a:t>Kyanite is said to help clear sinus congestion, and to help in the treatment of muscular disorders.</a:t>
            </a:r>
          </a:p>
        </p:txBody>
      </p:sp>
      <p:pic>
        <p:nvPicPr>
          <p:cNvPr id="99331" name="Picture 4">
            <a:extLst>
              <a:ext uri="{FF2B5EF4-FFF2-40B4-BE49-F238E27FC236}">
                <a16:creationId xmlns:a16="http://schemas.microsoft.com/office/drawing/2014/main" id="{134A9D4F-2EE1-1B46-7220-12463ADE5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286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5">
            <a:extLst>
              <a:ext uri="{FF2B5EF4-FFF2-40B4-BE49-F238E27FC236}">
                <a16:creationId xmlns:a16="http://schemas.microsoft.com/office/drawing/2014/main" id="{E483BB5D-2350-46DE-3771-53F68588C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533400"/>
            <a:ext cx="152400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52A17C4A-BE9A-BC00-A05A-3840E81EBAE5}"/>
              </a:ext>
            </a:extLst>
          </p:cNvPr>
          <p:cNvSpPr>
            <a:spLocks noGrp="1" noChangeArrowheads="1"/>
          </p:cNvSpPr>
          <p:nvPr>
            <p:ph type="title" idx="4294967295"/>
          </p:nvPr>
        </p:nvSpPr>
        <p:spPr/>
        <p:txBody>
          <a:bodyPr/>
          <a:lstStyle/>
          <a:p>
            <a:r>
              <a:rPr lang="en-US" altLang="it-IT"/>
              <a:t>Kyanite with Biotite</a:t>
            </a:r>
          </a:p>
        </p:txBody>
      </p:sp>
      <p:pic>
        <p:nvPicPr>
          <p:cNvPr id="100354" name="Picture 3">
            <a:extLst>
              <a:ext uri="{FF2B5EF4-FFF2-40B4-BE49-F238E27FC236}">
                <a16:creationId xmlns:a16="http://schemas.microsoft.com/office/drawing/2014/main" id="{EFEC8887-3519-FC9B-F469-C009F8B74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739140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0C3D2019-239A-ADA8-04FC-A0F7596A47DB}"/>
              </a:ext>
            </a:extLst>
          </p:cNvPr>
          <p:cNvSpPr>
            <a:spLocks noGrp="1" noChangeArrowheads="1"/>
          </p:cNvSpPr>
          <p:nvPr>
            <p:ph type="title" idx="4294967295"/>
          </p:nvPr>
        </p:nvSpPr>
        <p:spPr/>
        <p:txBody>
          <a:bodyPr/>
          <a:lstStyle/>
          <a:p>
            <a:r>
              <a:rPr lang="en-US" altLang="it-IT"/>
              <a:t>Kyanite Structure</a:t>
            </a:r>
          </a:p>
        </p:txBody>
      </p:sp>
      <p:pic>
        <p:nvPicPr>
          <p:cNvPr id="101378" name="Picture 3">
            <a:extLst>
              <a:ext uri="{FF2B5EF4-FFF2-40B4-BE49-F238E27FC236}">
                <a16:creationId xmlns:a16="http://schemas.microsoft.com/office/drawing/2014/main" id="{A859BBF1-A68E-E42B-9E40-0CF0B5F69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621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4">
            <a:extLst>
              <a:ext uri="{FF2B5EF4-FFF2-40B4-BE49-F238E27FC236}">
                <a16:creationId xmlns:a16="http://schemas.microsoft.com/office/drawing/2014/main" id="{8E6A00D1-9A5E-BE98-6005-84A5D6DC8823}"/>
              </a:ext>
            </a:extLst>
          </p:cNvPr>
          <p:cNvSpPr>
            <a:spLocks noChangeArrowheads="1"/>
          </p:cNvSpPr>
          <p:nvPr/>
        </p:nvSpPr>
        <p:spPr bwMode="auto">
          <a:xfrm>
            <a:off x="304800" y="5305425"/>
            <a:ext cx="7772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solidFill>
                  <a:srgbClr val="000000"/>
                </a:solidFill>
                <a:latin typeface="Times New Roman" panose="02020603050405020304" pitchFamily="18" charset="0"/>
              </a:rPr>
              <a:t>Kyanite, </a:t>
            </a:r>
            <a:r>
              <a:rPr lang="en-US" altLang="it-IT" sz="2400" b="0" baseline="30000">
                <a:solidFill>
                  <a:srgbClr val="000000"/>
                </a:solidFill>
                <a:latin typeface="Times New Roman" panose="02020603050405020304" pitchFamily="18" charset="0"/>
              </a:rPr>
              <a:t>VI</a:t>
            </a:r>
            <a:r>
              <a:rPr lang="en-US" altLang="it-IT" sz="2400" b="0">
                <a:solidFill>
                  <a:srgbClr val="000000"/>
                </a:solidFill>
                <a:latin typeface="Times New Roman" panose="02020603050405020304" pitchFamily="18" charset="0"/>
              </a:rPr>
              <a:t>Al</a:t>
            </a:r>
            <a:r>
              <a:rPr lang="en-US" altLang="it-IT" sz="2400" b="0" baseline="-25000">
                <a:solidFill>
                  <a:srgbClr val="000000"/>
                </a:solidFill>
                <a:latin typeface="Times New Roman" panose="02020603050405020304" pitchFamily="18" charset="0"/>
              </a:rPr>
              <a:t>2</a:t>
            </a:r>
            <a:r>
              <a:rPr lang="en-US" altLang="it-IT" sz="2400" b="0">
                <a:solidFill>
                  <a:srgbClr val="000000"/>
                </a:solidFill>
                <a:latin typeface="Times New Roman" panose="02020603050405020304" pitchFamily="18" charset="0"/>
              </a:rPr>
              <a:t>O[SiO</a:t>
            </a:r>
            <a:r>
              <a:rPr lang="en-US" altLang="it-IT" sz="2400" b="0" baseline="-25000">
                <a:solidFill>
                  <a:srgbClr val="000000"/>
                </a:solidFill>
                <a:latin typeface="Times New Roman" panose="02020603050405020304" pitchFamily="18" charset="0"/>
              </a:rPr>
              <a:t>4</a:t>
            </a:r>
            <a:r>
              <a:rPr lang="en-US" altLang="it-IT" sz="2400" b="0">
                <a:solidFill>
                  <a:srgbClr val="000000"/>
                </a:solidFill>
                <a:latin typeface="Times New Roman" panose="02020603050405020304" pitchFamily="18" charset="0"/>
              </a:rPr>
              <a:t>] has all of the Al in 6-fold coordination giving the most dense structure (V = 44.09 cm3/mol). Kyanite is stable at high pressure.  It is triclinic.</a:t>
            </a:r>
          </a:p>
          <a:p>
            <a:pPr>
              <a:spcBef>
                <a:spcPct val="0"/>
              </a:spcBef>
            </a:pPr>
            <a:endParaRPr lang="en-US" altLang="it-IT" sz="2400" b="0">
              <a:latin typeface="Times" charset="0"/>
            </a:endParaRPr>
          </a:p>
        </p:txBody>
      </p:sp>
      <p:sp>
        <p:nvSpPr>
          <p:cNvPr id="101380" name="Rectangle 5">
            <a:extLst>
              <a:ext uri="{FF2B5EF4-FFF2-40B4-BE49-F238E27FC236}">
                <a16:creationId xmlns:a16="http://schemas.microsoft.com/office/drawing/2014/main" id="{9FA14C7E-857B-2A23-7F28-42DA23590303}"/>
              </a:ext>
            </a:extLst>
          </p:cNvPr>
          <p:cNvSpPr>
            <a:spLocks noChangeArrowheads="1"/>
          </p:cNvSpPr>
          <p:nvPr/>
        </p:nvSpPr>
        <p:spPr bwMode="auto">
          <a:xfrm>
            <a:off x="387350" y="314325"/>
            <a:ext cx="1166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Al</a:t>
            </a:r>
            <a:r>
              <a:rPr lang="en-US" altLang="it-IT" sz="2400" b="0" baseline="-25000">
                <a:latin typeface="Times" charset="0"/>
              </a:rPr>
              <a:t>2</a:t>
            </a:r>
            <a:r>
              <a:rPr lang="en-US" altLang="it-IT" sz="2400" b="0">
                <a:latin typeface="Times" charset="0"/>
              </a:rPr>
              <a:t>SiO</a:t>
            </a:r>
            <a:r>
              <a:rPr lang="en-US" altLang="it-IT" sz="2400" b="0" baseline="-25000">
                <a:latin typeface="Times" charset="0"/>
              </a:rPr>
              <a:t>5</a:t>
            </a:r>
            <a:endParaRPr lang="en-US" altLang="it-IT" sz="2400" b="0">
              <a:latin typeface="Times" charset="0"/>
            </a:endParaRPr>
          </a:p>
        </p:txBody>
      </p:sp>
      <p:pic>
        <p:nvPicPr>
          <p:cNvPr id="101381" name="Picture 6">
            <a:extLst>
              <a:ext uri="{FF2B5EF4-FFF2-40B4-BE49-F238E27FC236}">
                <a16:creationId xmlns:a16="http://schemas.microsoft.com/office/drawing/2014/main" id="{A3B1DC4E-6356-BD20-24DB-AFB91730C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54163"/>
            <a:ext cx="4313238"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799FC45D-A676-34B8-0371-59F5A456A51E}"/>
              </a:ext>
            </a:extLst>
          </p:cNvPr>
          <p:cNvSpPr>
            <a:spLocks noGrp="1" noChangeArrowheads="1"/>
          </p:cNvSpPr>
          <p:nvPr>
            <p:ph type="title" idx="4294967295"/>
          </p:nvPr>
        </p:nvSpPr>
        <p:spPr/>
        <p:txBody>
          <a:bodyPr/>
          <a:lstStyle/>
          <a:p>
            <a:r>
              <a:rPr lang="en-US" altLang="it-IT"/>
              <a:t>Sillimanite - Highest T</a:t>
            </a:r>
          </a:p>
        </p:txBody>
      </p:sp>
      <p:pic>
        <p:nvPicPr>
          <p:cNvPr id="102402" name="Picture 3">
            <a:extLst>
              <a:ext uri="{FF2B5EF4-FFF2-40B4-BE49-F238E27FC236}">
                <a16:creationId xmlns:a16="http://schemas.microsoft.com/office/drawing/2014/main" id="{EFB773DB-A8C1-205A-EC8A-997B8378B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1336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4">
            <a:extLst>
              <a:ext uri="{FF2B5EF4-FFF2-40B4-BE49-F238E27FC236}">
                <a16:creationId xmlns:a16="http://schemas.microsoft.com/office/drawing/2014/main" id="{D28B173D-D7E1-F762-DACF-253C98553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33600"/>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02C2D763-5285-7269-FAD8-ADB720A0C647}"/>
              </a:ext>
            </a:extLst>
          </p:cNvPr>
          <p:cNvSpPr>
            <a:spLocks noGrp="1" noChangeArrowheads="1"/>
          </p:cNvSpPr>
          <p:nvPr>
            <p:ph type="title" idx="4294967295"/>
          </p:nvPr>
        </p:nvSpPr>
        <p:spPr>
          <a:xfrm>
            <a:off x="381000" y="381000"/>
            <a:ext cx="4000500" cy="1143000"/>
          </a:xfrm>
        </p:spPr>
        <p:txBody>
          <a:bodyPr/>
          <a:lstStyle/>
          <a:p>
            <a:r>
              <a:rPr lang="en-US" altLang="it-IT"/>
              <a:t>Sillimanite Structure</a:t>
            </a:r>
          </a:p>
        </p:txBody>
      </p:sp>
      <p:sp>
        <p:nvSpPr>
          <p:cNvPr id="103426" name="Rectangle 3">
            <a:extLst>
              <a:ext uri="{FF2B5EF4-FFF2-40B4-BE49-F238E27FC236}">
                <a16:creationId xmlns:a16="http://schemas.microsoft.com/office/drawing/2014/main" id="{3E731260-969B-C3AE-8334-3869EADC6374}"/>
              </a:ext>
            </a:extLst>
          </p:cNvPr>
          <p:cNvSpPr>
            <a:spLocks noChangeArrowheads="1"/>
          </p:cNvSpPr>
          <p:nvPr/>
        </p:nvSpPr>
        <p:spPr bwMode="auto">
          <a:xfrm>
            <a:off x="609600" y="5791200"/>
            <a:ext cx="7924800"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1800" b="0">
                <a:solidFill>
                  <a:srgbClr val="000000"/>
                </a:solidFill>
                <a:latin typeface="Times New Roman" panose="02020603050405020304" pitchFamily="18" charset="0"/>
              </a:rPr>
              <a:t>Sillimanite, </a:t>
            </a:r>
            <a:r>
              <a:rPr lang="en-US" altLang="it-IT" sz="1800" b="0" baseline="30000">
                <a:solidFill>
                  <a:srgbClr val="000000"/>
                </a:solidFill>
                <a:latin typeface="Times New Roman" panose="02020603050405020304" pitchFamily="18" charset="0"/>
              </a:rPr>
              <a:t>VI</a:t>
            </a:r>
            <a:r>
              <a:rPr lang="en-US" altLang="it-IT" sz="1800" b="0">
                <a:solidFill>
                  <a:srgbClr val="000000"/>
                </a:solidFill>
                <a:latin typeface="Times New Roman" panose="02020603050405020304" pitchFamily="18" charset="0"/>
              </a:rPr>
              <a:t>Al[</a:t>
            </a:r>
            <a:r>
              <a:rPr lang="en-US" altLang="it-IT" sz="1800" b="0" baseline="30000">
                <a:solidFill>
                  <a:srgbClr val="000000"/>
                </a:solidFill>
                <a:latin typeface="Times New Roman" panose="02020603050405020304" pitchFamily="18" charset="0"/>
              </a:rPr>
              <a:t>IV</a:t>
            </a:r>
            <a:r>
              <a:rPr lang="en-US" altLang="it-IT" sz="1800" b="0">
                <a:solidFill>
                  <a:srgbClr val="000000"/>
                </a:solidFill>
                <a:latin typeface="Times New Roman" panose="02020603050405020304" pitchFamily="18" charset="0"/>
              </a:rPr>
              <a:t>AlSiO</a:t>
            </a:r>
            <a:r>
              <a:rPr lang="en-US" altLang="it-IT" sz="1800" b="0" baseline="-25000">
                <a:solidFill>
                  <a:srgbClr val="000000"/>
                </a:solidFill>
                <a:latin typeface="Times New Roman" panose="02020603050405020304" pitchFamily="18" charset="0"/>
              </a:rPr>
              <a:t>4</a:t>
            </a:r>
            <a:r>
              <a:rPr lang="en-US" altLang="it-IT" sz="1800" b="0">
                <a:solidFill>
                  <a:srgbClr val="000000"/>
                </a:solidFill>
                <a:latin typeface="Times New Roman" panose="02020603050405020304" pitchFamily="18" charset="0"/>
              </a:rPr>
              <a:t>] has the greatest entropy (S(298K) = 96.11 J/mol-K) because it has a high symmetry (orthorhombic). The molar volume is V =49.9 cm3/mole. The unit cell is orthorhombic.</a:t>
            </a:r>
            <a:endParaRPr lang="en-US" altLang="it-IT" sz="2400" b="0">
              <a:solidFill>
                <a:srgbClr val="000000"/>
              </a:solidFill>
              <a:latin typeface="Times New Roman" panose="02020603050405020304" pitchFamily="18" charset="0"/>
            </a:endParaRPr>
          </a:p>
          <a:p>
            <a:pPr>
              <a:spcBef>
                <a:spcPct val="0"/>
              </a:spcBef>
            </a:pPr>
            <a:endParaRPr lang="en-US" altLang="it-IT" sz="2400" b="0">
              <a:latin typeface="Times" charset="0"/>
            </a:endParaRPr>
          </a:p>
        </p:txBody>
      </p:sp>
      <p:sp>
        <p:nvSpPr>
          <p:cNvPr id="103427" name="Rectangle 4">
            <a:extLst>
              <a:ext uri="{FF2B5EF4-FFF2-40B4-BE49-F238E27FC236}">
                <a16:creationId xmlns:a16="http://schemas.microsoft.com/office/drawing/2014/main" id="{FEF7931A-62A8-35DC-F5AC-339CBA7F015B}"/>
              </a:ext>
            </a:extLst>
          </p:cNvPr>
          <p:cNvSpPr>
            <a:spLocks noChangeArrowheads="1"/>
          </p:cNvSpPr>
          <p:nvPr/>
        </p:nvSpPr>
        <p:spPr bwMode="auto">
          <a:xfrm>
            <a:off x="5867400" y="4724400"/>
            <a:ext cx="1166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defRPr sz="3200" b="1">
                <a:solidFill>
                  <a:schemeClr val="tx1"/>
                </a:solidFill>
                <a:latin typeface="Arial" panose="020B0604020202020204" pitchFamily="34" charset="0"/>
              </a:defRPr>
            </a:lvl1pPr>
            <a:lvl2pPr marL="742950" indent="-285750">
              <a:spcBef>
                <a:spcPct val="20000"/>
              </a:spcBef>
              <a:buChar char="•"/>
              <a:defRPr sz="3200" b="1">
                <a:solidFill>
                  <a:schemeClr val="tx1"/>
                </a:solidFill>
                <a:latin typeface="Arial" panose="020B0604020202020204" pitchFamily="34" charset="0"/>
              </a:defRPr>
            </a:lvl2pPr>
            <a:lvl3pPr marL="1143000" indent="-228600">
              <a:spcBef>
                <a:spcPct val="20000"/>
              </a:spcBef>
              <a:buChar char="•"/>
              <a:defRPr sz="2400">
                <a:solidFill>
                  <a:srgbClr val="660066"/>
                </a:solidFill>
                <a:latin typeface="Times New Roman" panose="02020603050405020304" pitchFamily="18" charset="0"/>
              </a:defRPr>
            </a:lvl3pPr>
            <a:lvl4pPr marL="1600200" indent="-228600">
              <a:spcBef>
                <a:spcPct val="20000"/>
              </a:spcBef>
              <a:buChar char="–"/>
              <a:defRPr sz="2000">
                <a:solidFill>
                  <a:srgbClr val="660066"/>
                </a:solidFill>
                <a:latin typeface="Times New Roman" panose="02020603050405020304" pitchFamily="18" charset="0"/>
              </a:defRPr>
            </a:lvl4pPr>
            <a:lvl5pPr marL="2057400" indent="-228600">
              <a:spcBef>
                <a:spcPct val="20000"/>
              </a:spcBef>
              <a:buChar char="»"/>
              <a:defRPr sz="2000">
                <a:solidFill>
                  <a:srgbClr val="660066"/>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660066"/>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660066"/>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660066"/>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660066"/>
                </a:solidFill>
                <a:latin typeface="Times New Roman" panose="02020603050405020304" pitchFamily="18" charset="0"/>
              </a:defRPr>
            </a:lvl9pPr>
          </a:lstStyle>
          <a:p>
            <a:pPr>
              <a:spcBef>
                <a:spcPct val="0"/>
              </a:spcBef>
            </a:pPr>
            <a:r>
              <a:rPr lang="en-US" altLang="it-IT" sz="2400" b="0">
                <a:latin typeface="Times" charset="0"/>
              </a:rPr>
              <a:t>Al</a:t>
            </a:r>
            <a:r>
              <a:rPr lang="en-US" altLang="it-IT" sz="2400" b="0" baseline="-25000">
                <a:latin typeface="Times" charset="0"/>
              </a:rPr>
              <a:t>2</a:t>
            </a:r>
            <a:r>
              <a:rPr lang="en-US" altLang="it-IT" sz="2400" b="0">
                <a:latin typeface="Times" charset="0"/>
              </a:rPr>
              <a:t>SiO</a:t>
            </a:r>
            <a:r>
              <a:rPr lang="en-US" altLang="it-IT" sz="2400" b="0" baseline="-25000">
                <a:latin typeface="Times" charset="0"/>
              </a:rPr>
              <a:t>5</a:t>
            </a:r>
          </a:p>
        </p:txBody>
      </p:sp>
      <p:pic>
        <p:nvPicPr>
          <p:cNvPr id="103428" name="Picture 5">
            <a:extLst>
              <a:ext uri="{FF2B5EF4-FFF2-40B4-BE49-F238E27FC236}">
                <a16:creationId xmlns:a16="http://schemas.microsoft.com/office/drawing/2014/main" id="{5D46E508-E943-905C-2C9D-625A5B3658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669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6">
            <a:extLst>
              <a:ext uri="{FF2B5EF4-FFF2-40B4-BE49-F238E27FC236}">
                <a16:creationId xmlns:a16="http://schemas.microsoft.com/office/drawing/2014/main" id="{398EC823-F547-C36A-6A22-9566056D6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33400"/>
            <a:ext cx="45450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it-IT"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it-IT"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6279</TotalTime>
  <Words>2757</Words>
  <Application>Microsoft Macintosh PowerPoint</Application>
  <PresentationFormat>Presentazione su schermo (4:3)</PresentationFormat>
  <Paragraphs>409</Paragraphs>
  <Slides>146</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146</vt:i4>
      </vt:variant>
    </vt:vector>
  </HeadingPairs>
  <TitlesOfParts>
    <vt:vector size="153" baseType="lpstr">
      <vt:lpstr>Times New Roman</vt:lpstr>
      <vt:lpstr>Arial</vt:lpstr>
      <vt:lpstr>Calibri</vt:lpstr>
      <vt:lpstr>Times</vt:lpstr>
      <vt:lpstr>Symbol</vt:lpstr>
      <vt:lpstr>Tahoma</vt:lpstr>
      <vt:lpstr>Default Design</vt:lpstr>
      <vt:lpstr>Metamorphism and Metamorphic Rocks</vt:lpstr>
      <vt:lpstr>Presentazione standard di PowerPoint</vt:lpstr>
      <vt:lpstr>Presentazione standard di PowerPoint</vt:lpstr>
      <vt:lpstr>Definitions</vt:lpstr>
      <vt:lpstr>Presentazione standard di PowerPoint</vt:lpstr>
      <vt:lpstr>Presentazione standard di PowerPoint</vt:lpstr>
      <vt:lpstr>Temperature, Pressure and Rock Type</vt:lpstr>
      <vt:lpstr>Presentazione standard di PowerPoint</vt:lpstr>
      <vt:lpstr>Presentazione standard di PowerPoint</vt:lpstr>
      <vt:lpstr>Factors influencing Metamorphism</vt:lpstr>
      <vt:lpstr>Factors influencing Metamorphism</vt:lpstr>
      <vt:lpstr>Effects of Stress</vt:lpstr>
      <vt:lpstr>Differential Stress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Factors influencing Metamorphism</vt:lpstr>
      <vt:lpstr>Pore Fluids</vt:lpstr>
      <vt:lpstr>Factors influencing Metamorphism</vt:lpstr>
      <vt:lpstr>Presentazione standard di PowerPoint</vt:lpstr>
      <vt:lpstr>Presentazione standard di PowerPoint</vt:lpstr>
      <vt:lpstr>Presentazione standard di PowerPoint</vt:lpstr>
      <vt:lpstr>Presentazione standard di PowerPoint</vt:lpstr>
      <vt:lpstr>Presentazione standard di PowerPoint</vt:lpstr>
      <vt:lpstr>Types of Metamorphism</vt:lpstr>
      <vt:lpstr>Presentazione standard di PowerPoint</vt:lpstr>
      <vt:lpstr>Types of Metamorphism</vt:lpstr>
      <vt:lpstr>Contact Metamorphism</vt:lpstr>
      <vt:lpstr>Types of Metamorphism</vt:lpstr>
      <vt:lpstr>Presentazione standard di PowerPoint</vt:lpstr>
      <vt:lpstr>Presentazione standard di PowerPoint</vt:lpstr>
      <vt:lpstr>Presentazione standard di PowerPoint</vt:lpstr>
      <vt:lpstr>Presentazione standard di PowerPoint</vt:lpstr>
      <vt:lpstr>Regional Metamorphism</vt:lpstr>
      <vt:lpstr>Metamorphic Grade</vt:lpstr>
      <vt:lpstr>Metamorphic Grade</vt:lpstr>
      <vt:lpstr>Low Grade Metamorphism</vt:lpstr>
      <vt:lpstr>Low Grade - Slate</vt:lpstr>
      <vt:lpstr>Metamorphic Grade</vt:lpstr>
      <vt:lpstr>Intermediate Grade Metamorphism</vt:lpstr>
      <vt:lpstr>Intermediate Grade –  Phyllite</vt:lpstr>
      <vt:lpstr>Metamorphic Grade</vt:lpstr>
      <vt:lpstr>High Grade Metamorphism</vt:lpstr>
      <vt:lpstr>High Grade - Schist</vt:lpstr>
      <vt:lpstr>Metamorphic Grade</vt:lpstr>
      <vt:lpstr>High Grade Metamorphism</vt:lpstr>
      <vt:lpstr>High Grade - Gneiss</vt:lpstr>
      <vt:lpstr>Presentazione standard di PowerPoint</vt:lpstr>
      <vt:lpstr>Presentazione standard di PowerPoint</vt:lpstr>
      <vt:lpstr>Presentazione standard di PowerPoint</vt:lpstr>
      <vt:lpstr>Regional Revisited</vt:lpstr>
      <vt:lpstr>Non-foliated Metamorphic Rocks</vt:lpstr>
      <vt:lpstr>Nonfoliated - Marble</vt:lpstr>
      <vt:lpstr>Nonfoliated - Quartzite</vt:lpstr>
      <vt:lpstr>Evolution of slab and mantle wedge</vt:lpstr>
      <vt:lpstr>Evolution of slab and mantle wedge</vt:lpstr>
      <vt:lpstr>Evolution of slab and mantle wedge</vt:lpstr>
      <vt:lpstr>Evolution of slab and mantle wedge</vt:lpstr>
      <vt:lpstr>Evolution of slab and mantle wedge</vt:lpstr>
      <vt:lpstr>Evolution of slab and mantle wedge</vt:lpstr>
      <vt:lpstr>Evolution of slab and mantle wedge</vt:lpstr>
      <vt:lpstr>Lecture 7: Continents and Orogeny</vt:lpstr>
      <vt:lpstr>Continuum Mechanics: Overall Strength envelopes</vt:lpstr>
      <vt:lpstr>Regional Metamorphism: Facies and Zones</vt:lpstr>
      <vt:lpstr>Regional Metamorphism: Facies and Zones</vt:lpstr>
      <vt:lpstr>Regional Metamorphism: Facies and Zones</vt:lpstr>
      <vt:lpstr>Mineral reactions and geothermobarometry</vt:lpstr>
      <vt:lpstr>Mid-Ocean Ridges</vt:lpstr>
      <vt:lpstr>Subduction Zones and Island Arcs</vt:lpstr>
      <vt:lpstr>Metamorphic Facies</vt:lpstr>
      <vt:lpstr>Contact vs Regional Metamorphism</vt:lpstr>
      <vt:lpstr>Inverted Isotherms in a Subduction Zone</vt:lpstr>
      <vt:lpstr>Foliation and Lineation</vt:lpstr>
      <vt:lpstr>Metamorphic Mineral Reactions</vt:lpstr>
      <vt:lpstr>Progressive Metamorphism</vt:lpstr>
      <vt:lpstr>Crenulation Cleavage</vt:lpstr>
      <vt:lpstr>Quartzite</vt:lpstr>
      <vt:lpstr>Metaconglomerate</vt:lpstr>
      <vt:lpstr>Garnet mica schist</vt:lpstr>
      <vt:lpstr>Orthogneiss</vt:lpstr>
      <vt:lpstr>Layered Gneiss</vt:lpstr>
      <vt:lpstr>Metamorphic Minerals the Aluminosilicates</vt:lpstr>
      <vt:lpstr>Aluminosilicate Polymorphs</vt:lpstr>
      <vt:lpstr>Andalusite - Low P</vt:lpstr>
      <vt:lpstr>Andalusite</vt:lpstr>
      <vt:lpstr>Andalusite</vt:lpstr>
      <vt:lpstr>Andalusite Structure</vt:lpstr>
      <vt:lpstr>Andalusite in Thin Section</vt:lpstr>
      <vt:lpstr>Kyanite - High P</vt:lpstr>
      <vt:lpstr>Kyanite</vt:lpstr>
      <vt:lpstr>Kyanite with Biotite</vt:lpstr>
      <vt:lpstr>Kyanite Structure</vt:lpstr>
      <vt:lpstr>Sillimanite - Highest T</vt:lpstr>
      <vt:lpstr>Sillimanite Structure</vt:lpstr>
      <vt:lpstr>Sillimanite</vt:lpstr>
      <vt:lpstr>Gibbs Phase Rule</vt:lpstr>
      <vt:lpstr>The Al2SiO5 Phase Diagram</vt:lpstr>
      <vt:lpstr>Presentazione standard di PowerPoint</vt:lpstr>
      <vt:lpstr>Presentazione standard di PowerPoint</vt:lpstr>
      <vt:lpstr>Presentazione standard di PowerPoint</vt:lpstr>
      <vt:lpstr>Distinct Tectonic Environments</vt:lpstr>
      <vt:lpstr>Zoned Garnets</vt:lpstr>
      <vt:lpstr>Metamorphic Grid</vt:lpstr>
      <vt:lpstr>The Grid in Color</vt:lpstr>
      <vt:lpstr>Prograde Path</vt:lpstr>
      <vt:lpstr>Isograd Map</vt:lpstr>
      <vt:lpstr>The P-T-t Loop</vt:lpstr>
      <vt:lpstr>The Retgrograde Path</vt:lpstr>
      <vt:lpstr>Subduction Zones</vt:lpstr>
      <vt:lpstr>Serpentine Polymorphs</vt:lpstr>
      <vt:lpstr>Asbestos Mine, Quebec</vt:lpstr>
      <vt:lpstr>Serpentine - a 1:1 Phyllosilicate</vt:lpstr>
      <vt:lpstr>Phyllosilicates Review</vt:lpstr>
      <vt:lpstr>Antigorite Atomic Structure</vt:lpstr>
      <vt:lpstr>The Origin of Chrysotile Fibers</vt:lpstr>
      <vt:lpstr>Olivine to Serpentine</vt:lpstr>
      <vt:lpstr>Epidote - Another Common Retrograde Mineral</vt:lpstr>
      <vt:lpstr>Epidote</vt:lpstr>
      <vt:lpstr>Prograde Path</vt:lpstr>
      <vt:lpstr>Aragonite</vt:lpstr>
      <vt:lpstr>Aragonite</vt:lpstr>
      <vt:lpstr>Jadeite - High Pressure Metamphism</vt:lpstr>
      <vt:lpstr>Jadeite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ISU - GEO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Birth of the Universe</dc:title>
  <dc:creator>Stephen J. Van der Hoven</dc:creator>
  <cp:lastModifiedBy>carlo doglioni</cp:lastModifiedBy>
  <cp:revision>191</cp:revision>
  <dcterms:created xsi:type="dcterms:W3CDTF">2000-08-22T15:00:32Z</dcterms:created>
  <dcterms:modified xsi:type="dcterms:W3CDTF">2023-05-24T12:27:44Z</dcterms:modified>
</cp:coreProperties>
</file>