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1721" r:id="rId2"/>
    <p:sldId id="1538" r:id="rId3"/>
    <p:sldId id="1539" r:id="rId4"/>
    <p:sldId id="1540" r:id="rId5"/>
    <p:sldId id="1526" r:id="rId6"/>
    <p:sldId id="1593" r:id="rId7"/>
    <p:sldId id="1574" r:id="rId8"/>
    <p:sldId id="1531" r:id="rId9"/>
    <p:sldId id="1530" r:id="rId10"/>
    <p:sldId id="1576" r:id="rId11"/>
    <p:sldId id="1594" r:id="rId12"/>
    <p:sldId id="1595" r:id="rId13"/>
    <p:sldId id="1596" r:id="rId14"/>
    <p:sldId id="1597" r:id="rId15"/>
    <p:sldId id="1660" r:id="rId16"/>
    <p:sldId id="1598" r:id="rId17"/>
    <p:sldId id="1599" r:id="rId18"/>
    <p:sldId id="1600" r:id="rId19"/>
    <p:sldId id="1601" r:id="rId20"/>
    <p:sldId id="1602" r:id="rId21"/>
    <p:sldId id="1578" r:id="rId22"/>
    <p:sldId id="1720" r:id="rId23"/>
    <p:sldId id="1577" r:id="rId24"/>
    <p:sldId id="1575" r:id="rId25"/>
    <p:sldId id="1541" r:id="rId26"/>
    <p:sldId id="1542" r:id="rId27"/>
    <p:sldId id="1543" r:id="rId28"/>
    <p:sldId id="1561" r:id="rId29"/>
    <p:sldId id="1571" r:id="rId30"/>
    <p:sldId id="1569" r:id="rId31"/>
    <p:sldId id="1572" r:id="rId32"/>
    <p:sldId id="1570" r:id="rId33"/>
    <p:sldId id="1564" r:id="rId34"/>
    <p:sldId id="1566" r:id="rId35"/>
    <p:sldId id="1573" r:id="rId36"/>
    <p:sldId id="1581" r:id="rId37"/>
    <p:sldId id="1583" r:id="rId38"/>
    <p:sldId id="1582" r:id="rId39"/>
    <p:sldId id="1605" r:id="rId40"/>
    <p:sldId id="1608" r:id="rId41"/>
    <p:sldId id="1609" r:id="rId42"/>
    <p:sldId id="1610" r:id="rId43"/>
    <p:sldId id="1611" r:id="rId44"/>
    <p:sldId id="1624" r:id="rId45"/>
    <p:sldId id="1625" r:id="rId46"/>
    <p:sldId id="1630" r:id="rId47"/>
    <p:sldId id="1633" r:id="rId48"/>
    <p:sldId id="1634" r:id="rId49"/>
    <p:sldId id="1635" r:id="rId50"/>
    <p:sldId id="1643" r:id="rId51"/>
    <p:sldId id="1647" r:id="rId52"/>
    <p:sldId id="1648" r:id="rId53"/>
    <p:sldId id="1708" r:id="rId54"/>
    <p:sldId id="1709" r:id="rId55"/>
    <p:sldId id="1710" r:id="rId56"/>
    <p:sldId id="1649" r:id="rId57"/>
    <p:sldId id="1650" r:id="rId58"/>
    <p:sldId id="1653" r:id="rId59"/>
    <p:sldId id="1667" r:id="rId60"/>
    <p:sldId id="1668" r:id="rId61"/>
    <p:sldId id="1669" r:id="rId62"/>
    <p:sldId id="1659" r:id="rId63"/>
    <p:sldId id="1712" r:id="rId64"/>
    <p:sldId id="1675" r:id="rId65"/>
    <p:sldId id="1679" r:id="rId66"/>
    <p:sldId id="1680" r:id="rId67"/>
    <p:sldId id="1681" r:id="rId68"/>
    <p:sldId id="1682" r:id="rId69"/>
    <p:sldId id="1683" r:id="rId70"/>
    <p:sldId id="1684" r:id="rId71"/>
    <p:sldId id="1685" r:id="rId72"/>
  </p:sldIdLst>
  <p:sldSz cx="9144000" cy="6858000" type="screen4x3"/>
  <p:notesSz cx="6853238" cy="987107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263"/>
    <p:restoredTop sz="96327"/>
  </p:normalViewPr>
  <p:slideViewPr>
    <p:cSldViewPr snapToGrid="0">
      <p:cViewPr varScale="1">
        <p:scale>
          <a:sx n="128" d="100"/>
          <a:sy n="128" d="100"/>
        </p:scale>
        <p:origin x="1784" y="176"/>
      </p:cViewPr>
      <p:guideLst>
        <p:guide orient="horz" pos="1193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1736" y="-96"/>
      </p:cViewPr>
      <p:guideLst>
        <p:guide orient="horz" pos="3109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88B01D3-FCF1-97E3-E584-010531FEF1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3" rIns="91440" bIns="45723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31C2C6F-0293-3E41-8908-825DA1E6DC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02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3" rIns="91440" bIns="45723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2CAC65D1-8FE9-0494-3018-FC05BBAC0C6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702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3" rIns="91440" bIns="45723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0DC6C388-6EAD-380E-1E9E-0C3A796A4D6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377363"/>
            <a:ext cx="29702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3" rIns="91440" bIns="45723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 i="0"/>
            </a:lvl1pPr>
          </a:lstStyle>
          <a:p>
            <a:pPr>
              <a:defRPr/>
            </a:pPr>
            <a:fld id="{32B0B331-10E8-3A4E-A5D2-ED5C201E81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2:54.2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7246,'5'2'0,"-1"-1"0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3.7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12074,'5'3'-1023,"-1"-1"1,-4-2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8:1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24575,'0'21'0,"0"11"0,0 3 0,0 0 0,0 11 0,0-16 0,0 11 0,0-9 0,5-5 0,-4 13 0,4-5 0,-5 14 0,0-6 0,0 8 0,0-8 0,0 6 0,0-14 0,0 0 0,0-3 0,0-12 0,0 5 0,0-7 0,0 15 0,0-4 0,0 12 0,0 0 0,0 2 0,0 9 0,0-9 0,0 7 0,0-15 0,0 0 0,0-10 0,0-4 0,0-6 0,0 0 0,0-7 0,0-1 0,0 0 0,0 0 0,0 5 0,0 2 0,0 4 0,0 0 0,0 1 0,-3-6 0,2 5 0,-2-10 0,3 5 0,0-6 0,0 1 0,-3-4 0,-3-1 0,3 0 0,-3 0 0,6 4 0,-2-3 0,1-1 0,-1-3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8:26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24575,'0'42'0,"0"-3"0,0 22 0,0-9 0,0-1 0,0 1 0,0-16 0,0 12 0,0-26 0,0 12 0,0 28 0,0-26 0,0 43 0,0-43 0,0 13 0,-5 1 0,4-11 0,-8-5 0,9-21 0,-7-6 0,6 1 0,-2-1 0,0 0 0,2 0 0,-3 12 0,4-5 0,0 20 0,0-14 0,0 2 0,0-10 0,0-4 0,0-1 0,0 0 0,0 0 0,0-1 0,0 1 0,0 0 0,0-3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9:34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24575,'21'0'0,"24"-7"0,-6 0 0,32-1 0,-32-2 0,11 9 0,-16-13 0,-10 12 0,2-7 0,-18 9 0,-1 0 0,4 0 0,-3 0 0,14 0 0,-7 0 0,9 0 0,9 0 0,-4 5 0,6 0 0,-10 1 0,-7 2 0,1-7 0,3 6 0,-8-6 0,6 3 0,-11-4 0,8 0 0,0 0 0,2 4 0,3-3 0,-8 3 0,3 0 0,5 1 0,-7 0 0,11-1 0,-13 0 0,6-3 0,3 4 0,-3-5 0,3 0 0,-9 0 0,4 0 0,-1 0 0,-2 0 0,0 0 0,-7 0 0,1 0 0,2 0 0,4 0 0,2 0 0,3 0 0,6 0 0,10 0 0,-6 0 0,10 0 0,-19 0 0,1 0 0,-1 0 0,-5 0 0,6 0 0,-7 0 0,3 0 0,19 0 0,-11 0 0,16 0 0,-22 0 0,15 0 0,-16 0 0,16 0 0,-21 0 0,29 0 0,-11 0 0,18 0 0,-16-5 0,1 3 0,15-8 0,-12 3 0,6 1 0,-23 1 0,-2 5 0,-7 0 0,3 0 0,-4 0 0,-2 0 0,4 0 0,31-5 0,-17 4 0,29-8 0,-35 8 0,16-4 0,-19 2 0,7 2 0,-17-2 0,24-1 0,-7-2 0,14 0 0,-6 2 0,-12-1 0,13 4 0,-17-3 0,5 4 0,-14 0 0,-3-3 0,-1 2 0,-3-2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9:52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170 244 24575,'0'14'0,"0"2"0,13 14 0,-7-14 0,16 13 0,-2-9 0,-5-5 0,7 8 0,-13-15 0,1 3 0,-2-4 0,3-3 0,15 3 0,-6-6 0,18 7 0,-18-7 0,15 7 0,-19-7 0,6 2 0,-14-3 0,-2 0 0,1 0 0,0 0 0,-1 0 0,1-2 0,-4-2 0,0-5 0,-3 1 0,0-1 0,0-20 0,0 5 0,-5-19 0,4 16 0,-9-4 0,9 11 0,-7-9 0,7 15 0,-2-2 0,3 9 0,0-12 0,0 8 0,0-12 0,0 14 0,0-12 0,-4 12 0,4-7 0,-10 6 0,5-2 0,-6 4 0,7-2 0,-18 2 0,13-1 0,-19 1 0,14 0 0,-9 4 0,8-1 0,-2 2 0,-1 3 0,3 0 0,-10 0 0,7 4 0,-19 9 0,19-2 0,-17 10 0,26-12 0,-3 3 0,8-5 0,-3-3 0,3 2 0,-21 21 0,8-9 0,-17 25 0,16-23 0,-4 10 0,11-15 0,1 2 0,10-10 0,0 11 0,0-2 0,0 4 0,0-3 0,0-5 0,29 5 0,-14-4 0,23-1 0,-9 4 0,-13-9 0,6 4 0,-14-11 0,-2 0 0,2 0 0,-1 0 0,7 0 0,0 0 0,6 0 0,-2 0 0,12 0 0,-13 0 0,12 0 0,-21 0 0,16 0 0,-13 0 0,8 0 0,-12 0 0,0-7 0,0 3 0,7-13 0,-5 9 0,5-11 0,-6 11 0,7-11 0,-7 10 0,3-5 0,-8 8 0,-3 0 0,0-3 0,-3 1 0,-1-2 0,-4 2 0,-8-14 0,7 14 0,-3-13 0,2 17 0,1 0 0,-14-4 0,3 7 0,-41-9 0,28 9 0,-23-4 0,31 5 0,5 0 0,6 0 0,4 2 0,7 19 0,3-11 0,0 19 0,0-15 0,0 16 0,0-14 0,0 11 0,3-16 0,1-2 0,4-3 0,-1-6 0,12 0 0,-3 0 0,9 0 0,-7 0 0,11 0 0,-13 0 0,6 0 0,-15 0 0,0 0 0,0 0 0,0 0 0,-4-2 0,0-2 0,-3-5 0,-7-1 0,-3-2 0,-2 5 0,0 0 0,-10 6 0,11-2 0,-14 3 0,20 2 0,-1-1 0,6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9:56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40:18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58:12.1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16488,'12'6'1114,"-1"-2"-1058,-11-4-1882,0 0 493,2-1-2134,3 2 3467,2-1 0,-2 2 0,-2-1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01:52.5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3546,'13'4'-445,"-2"0"1,-11-4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01:52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11256,'8'9'-480,"-3"-1"0,-5-8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02:01.9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11659,'10'5'-1221,"-2"-1"-8610,62-9 9802,-32 3 1,37-3 0,-55 5-1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4.0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8959,'3'8'-196,"0"-2"-2671,-3-6 2867,0 0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02:08.4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21 11973,'4'5'3271,"0"0"-2851,-4-5-218,0 0-561,-22 0 353,16-1-184,-16 1 190,22-2 1081,0 2-2991,1-3-2038,5-1 3948,2-6 0,-1 5 0,-1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02:54.4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9632,'14'7'2991,"-4"-2"-1485,-10-5-610,0 0 298,10-2-925,-7 2-404,7-3 180,-13 3-6,-2 0 191,-2 0-622,3 0-1188,0 0 36,4 0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03:17.0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13 260 12533,'-7'-8'1008,"1"2"-918,6 6 1198,17-43-1120,-8 29 241,15-34 510,-11 39 262,-6-5-1214,-2 1-466,-5-4-4278,1-13 21,10 14 4756,3-14 0,-1 24 0,-2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01:5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10192,'9'8'-81,"-1"-1"1,-8-7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27:25.1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99 10769,'10'1'5,"-2"0"-61,-8-1 5142,0 0-5091,3-1-18,6 3-66,5-2 16,7 5-51,3-2 51,30 2 180,-19-4-102,22 1 276,-31-2-208,3 0 229,24-3-251,-16 1-51,22-4-17,-24 3-532,24 0 543,-24 1-218,15 1 224,-31 1 0,-4 0 89,0 0 7,-9 0 207,1 0-292,-7 0 78,0 0-89,2 0-140,0 0 135,3 0-533,5 0 342,1 0-129,5 1 252,-3 0 0,0 0 73,0-1 577,2 0-218,-8 0-57,1 0 208,-8 0-2275,0 0-1192,-5 0 1389,3 0 1350,-4-3 218,4-3 420,-3-3 1887,-10-5-1814,1 4 123,-7-3-381,3 5-22,0 2-90,-26-5-83,16 6-29,-14-2 101,27 5-45,7 1-61,4-2 195,3 2-195,1 0 643,10 1-413,-5 0-236,6 0 179,-6 2-179,-1 1-117,13 4 117,-2-4 0,11 2 0,-4-5-6,14 0-39,-13 0 90,6 0 78,-20 0-123,-4 1 40,1 4-40,-2-1-90,2 3 84,-2-2-257,1-1 156,-3 1-229,5-1 258,-2-1 78,1 0 0,-4-3 89,1 2 371,-3 1-398,1 1 22,-1 2-84,0 3 0,-3 1-3538,-5 8 3532,0-6-162,-3 3-34,6-10 135,-1 0 123,-3 2-45,-1 1 241,-9 7 3202,-3 3-3454,-8 6-3173,-22 21 3173,11-12 0,-10 10-28,22-21 22,8-6-157,5-6-811,5-5-706,5-3 1680,3-11 0,3 7 0,0-7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8:55:46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1:42.1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24575,'0'17'0,"0"7"0,3 1 0,2 14 0,4 2 0,2 16 0,-1-7 0,0 14 0,1 2 0,-5-6 0,4 3 0,-9-21 0,3-10 0,-4-10 0,0-7 0,-2 0 0,-1 1 0,-2-1 0,2-4 0,0 0 0,1-5 0,-2 1 0,2-1 0,1-1 0,1-2 0,1-1 0,3-1 0,12-1 0,5-3 0,11-5 0,0-5 0,0 1 0,7 0 0,-5 3 0,-2 4 0,-9 2 0,-8 3 0,-4 0 0,-2 0 0,-4 0 0,0-2 0,-1 0 0,2 0 0,-2-1 0,1 3 0,-3-2 0,0 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1:42.93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24575,'0'44'0,"5"7"0,1 22 0,6 12-988,0 7 988,0-2 0,0-8 0,0-7 324,-2-9-324,0-18 164,-3-16-164,-1-13 0,-3-8 0,0-6 500,-2 0-500,1-2 0,0 1 0,-1-1 0,0 1 0,2-1 0,-3 1 0,3-1 0,-2 2 0,0-1 0,1 1 0,0-3 0,-1-12 0,1 7 0,-2-8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1:44.74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0 244 24575,'10'55'0,"1"20"0,6 18-963,-10-36 1,0 1 962,3-7 0,-2-1 0,-1 0 0,-1-1 621,5 26-621,0-11 318,-6-30-318,-1-8 0,-4-17 0,2-9 986,-2-27-986,2-13 0,-2-32 0,0-3 0,0-7 0,0-1 0,0 8 0,0 2 0,0 15 0,0-6 0,-5 6 0,-1-7 0,-5 6 0,2 11 0,0 8 0,3 16 0,1 1 0,2 12 0,2 0 0,1 9 0,7 8 0,-1 1 0,11 14 0,-4-11 0,21 15 0,0-4 0,24 16 0,-7-6 0,10 13 0,-9-7 0,-2 12 0,0 7 0,-6 1 0,-3 10 0,-5-14 0,-10 3 0,-2-7 0,-6-8 0,0-1 0,-7-16 0,-1-1 0,-6-12 0,0-2 0,-2-4 0,0-2 0,-2 1 0,0-1 0,0 1 0,0 1 0,0 4 0,0 2 0,-5 19 0,-1 11 0,-8 10 0,-3 13 0,2-14 0,-2-5 0,8-18 0,-1-15 0,0-9 0,-9-5 0,-13-3 0,-9-8 0,-8-2 0,0-5 0,8 2 0,9 5 0,9 4 0,14 4 0,1 1 0,7 1 0,1-1 0,0 1 0,0-1 0,-2 3 0,-1 1 0,-1 0 0,-1 1 0,2 1 0,1-2 0,0 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1:51.82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1475 33 24575,'-17'5'0,"0"0"0,-6 1 0,-8 2 0,-11 1 0,1 0 0,9-2 0,9-3 0,12-1 0,0-3 0,5 0 0,-1 0 0,0 0 0,0-2 0,-3 2 0,-2-4 0,-10 0 0,-3 1 0,-7-4 0,0 6 0,0-6 0,0 2 0,1-3 0,-1 4 0,0 0 0,7 2 0,3 1 0,10-1 0,-2 0 0,3 1 0,-4-3 0,-1 3 0,-6-1 0,5 0 0,-13 1 0,5-1 0,-14 2 0,-2-4 0,-8 3 0,0-8 0,0 8 0,1-3 0,6 4 0,10 0 0,10 0 0,7 0 0,3 0 0,2 0 0,3 0 0,0 0 0,-3 0 0,-2 0 0,-10 0 0,-3 0 0,1 0 0,-6 3 0,5-2 0,-7 3 0,8-4 0,1 2 0,12-2 0,0 3 0,3-2 0,2-1 0,0 2 0,2-2 0,2 0 0,1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4.2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6115,'0'0'0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35.25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121 439 24575,'0'15'0,"0"8"0,0 9 0,0 9 0,0 0 0,5 6 0,-1-13 0,4-2 0,-4-10 0,0-7 0,-3 0 0,1 1 0,-2-1 0,0 0 0,0 7 0,0-5 0,0 13 0,0-13 0,0 6 0,0-12 0,0 0 0,0-4 0,0 0 0,0-2 0,2 0 0,-1-5 0,1-10 0,0-16 0,-2-12 0,-5-19 0,-2-16 0,-4-4 0,-1-12 0,0 14 0,1 1 0,0 9 0,-4 7 0,3-6 0,-6 13 0,7 3 0,-2 8 0,7 16 0,-1 1 0,4 8 0,1 4 0,2 0 0,0 6 0,0 0 0,0 1 0,2 1 0,0 0 0,0-1 0,1 2 0,-2 1 0,3 1 0,-1 0 0,1 0 0,1 1 0,0 1 0,2 2 0,0-1 0,0-1 0,-1 1 0,1-3 0,0 3 0,-2-2 0,0 2 0,0-1 0,-1 1 0,3 0 0,-4 2 0,2 1 0,-1 1 0,0 3 0,-1-2 0,2 2 0,-4 1 0,1-3 0,-2 2 0,0-5 0,0 2 0,0-3 0,0 1 0,0 0 0,0 0 0,0 2 0,0 0 0,0 3 0,-2-2 0,0 6 0,0-2 0,-3 3 0,3-4 0,0 0 0,0-6 0,1 0 0,0-2 0,-2-1 0,3 1 0,-2-1 0,1 2 0,-1-1 0,-2 0 0,1 1 0,0-1 0,1-2 0,0-6 0,2 0 0,0-3 0,0 5 0,0-6 0,4-8 0,0-8 0,1 1 0,2-6 0,-6 5 0,2 1 0,-3 5 0,0 8 0,0 6 0,0 0 0,0 2 0,0-1 0,0 1 0,2-1 0,0 0 0,2-2 0,2-1 0,1 2 0,-1 0 0,0 2 0,0-1 0,0 1 0,0 1 0,1 0 0,4 5 0,8 1 0,13 3 0,1 5 0,7 1 0,-8 3 0,-8-3 0,-5-3 0,-8-2 0,-6-3 0,0 2 0,-2 0 0,1 0 0,0 3 0,2 9 0,-1-2 0,3 13 0,-3-13 0,1 6 0,-3-12 0,-1-2 0,-2-2 0,0-3 0,-1 1 0,-1-1 0,-3 2 0,1-1 0,-2 2 0,2-2 0,-1 2 0,1 3 0,0-2 0,-3 6 0,1-6 0,-2 2 0,1-3 0,0-1 0,2-1 0,0-2 0,2-1 0,-1-2 0,1-2 0,-2-1 0,0-2 0,-2 1 0,0-1 0,0 1 0,2 3 0,0-1 0,1 2 0,1 0 0,0 0 0,-1 0 0,1 0 0,-1 0 0,1 0 0,-1 0 0,1 0 0,11 2 0,-1-1 0,19 1 0,-1 2 0,-1-4 0,-1 6 0,-12-4 0,-1 1 0,-4 0 0,-3-1 0,-1 1 0,-1 1 0,0-1 0,0 1 0,-1-1 0,0 0 0,0 1 0,0-1 0,0 2 0,-1 1 0,0 4 0,-2-2 0,3 6 0,-2-3 0,0 5 0,2-1 0,-3 0 0,1 0 0,2-4 0,-4-2 0,2-4 0,-2-1 0,1-1 0,-2-1 0,1-1 0,-1 1 0,2-2 0,-1 2 0,1-2 0,0 0 0,-1 0 0,-1 0 0,0 0 0,0 0 0,-2 0 0,3-2 0,-2 0 0,1-1 0,-2 0 0,1-2 0,1 1 0,2 0 0,0 3 0,-1 1 0,1 0 0,-1 1 0,1 1 0,-1 0 0,1 1 0,0-1 0,-1 2 0,-1-1 0,1 0 0,0-1 0,0 1 0,1-2 0,-1 0 0,2-2 0,1-1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36.25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39 24575,'22'-4'0,"9"3"0,11-7 0,14 2 0,-5-4 0,-3 4 0,-16 2 0,-9 4 0,-8 0 0,-4 0 0,-3 0 0,-5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37.54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105 0 24575,'-11'7'0,"3"0"0,1-4 0,2 1 0,0-1 0,0 1 0,1-1 0,1 0 0,-1-1 0,2 1 0,-1-1 0,3 2 0,-3-2 0,1 1 0,0-2 0,-1 1 0,3 1 0,-3-2 0,1 2 0,-2-1 0,-1 0 0,2 1 0,-4-1 0,3 1 0,-1 0 0,2 1 0,1-1 0,2-1 0,7 0 0,2-2 0,6 0 0,-4 0 0,3 0 0,-2 0 0,3 0 0,7-4 0,3 0 0,7-4 0,-8 1 0,6-1 0,-13 3 0,6-1 0,-8 1 0,0 2 0,0-2 0,-3 5 0,-2-2 0,1 2 0,-4 1 0,8 0 0,-4 0 0,0-1 0,0 0 0,-4 0 0,0 0 0,-2 0 0,-3-1 0,-3-1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39.71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180 1 24575,'0'26'0,"0"9"0,-5 14 0,0 2 0,-6 12 0,-4-4 0,3-1 0,-7-2 0,8-7 0,-8 0 0,9-8 0,-1-9 0,4-10 0,3-10 0,0-2 0,0-3 0,1-2 0,1 0 0,-1 0 0,1-1 0,-1 3 0,-1-2 0,1 2 0,-1 0 0,-1-2 0,2 1 0,-2-2 0,1 1 0,2-1 0,2-3 0,10 1 0,9-2 0,8 4 0,5-4 0,0 8 0,7-3 0,-5-1 0,6 4 0,-8-7 0,-1 3 0,9-4 0,-6 0 0,13-5 0,-14 1 0,7-5 0,-16 2 0,-1 1 0,-8 1 0,0 2 0,0 1 0,-3 2 0,-2 0 0,-3 0 0,-2 0 0,0 1 0,-1 0 0,-1 0 0,0-1 0,2 0 0,1 0 0,1 0 0,-1 0 0,1-1 0,4-2 0,-3 1 0,1-2 0,-5 4 0,-2-2 0,0 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40.9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26 24575,'11'0'0,"-1"0"0,0 0 0,9 0 0,6 0 0,6 0 0,9 0 0,1 0 0,8 0 0,7 0 0,10 0 0,9 0 0,7 0 0,1 0 0,-8-5 0,-10 4 0,-8-8 0,-16 8 0,-9-6 0,-10 6 0,-7-1 0,1 2 0,-1 0 0,7 0 0,3 0 0,7 0 0,-8 2 0,-5 1 0,-9-1 0,-3 0 0,-3-2 0,-1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05.74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91 2059 24575,'-2'-9'0,"-1"0"0,2-1 0,0-1 0,-1-1 0,2 2 0,-3 3 0,1 0 0,0 0 0,-1 0 0,0-3 0,0 2 0,0-6 0,-2-5 0,0-13 0,-5-17 0,0-16 0,-1-3 0,4-5 0,-2 15 0,8 2 0,-3 14 0,4 3 0,0 7 0,0 0 0,0 0 0,0 8 0,2 1 0,-2 0 0,6-1 0,-1-15 0,4-3 0,2-21 0,-1 3 0,2-14 0,-1 9 0,-1 7 0,0 1 0,0 9 0,-1 6 0,0 3 0,-2 15 0,-3 5 0,-2 8 0,-2 4 0,0 2 0,1-2 0,0-2 0,3-2 0,0-12 0,2-1 0,2-8 0,-1 8 0,-1 1 0,-1 12 0,-1 0 0,-1 4 0,-1 0 0,0 2 0,-2 0 0,1 2 0,0-1 0,0 1 0,-1 0 0,0-2 0,2-4 0,1-3 0,3-17 0,1 3 0,1-13 0,0 7 0,-1 8 0,-3 1 0,0 13 0,-4 2 0,2 4 0,-2-1 0,1 0 0,-1-6 0,2 0 0,-2-4 0,2 0 0,-1 3 0,1 2 0,-2 5 0,0 0 0,1 0 0,0-1 0,2 0 0,-3-5 0,2 3 0,-1-2 0,0 3 0,0 0 0,-1 3 0,0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07.80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0 390 24575,'5'-8'0,"0"-1"0,1 2 0,0 1 0,0-1 0,-1 0 0,1 2 0,0-2 0,0 2 0,1-1 0,0 0 0,0 1 0,4-4 0,4-5 0,-1 0 0,2-5 0,0 0 0,-4 3 0,2-3 0,-5 4 0,-2 3 0,-1 3 0,-1 4 0,-1 2 0,-1-1 0,-1 1 0,1-1 0,-1 1 0,2 0 0,-1-1 0,0-1 0,1 1 0,-1-2 0,1 2 0,-1-1 0,0 2 0,1-1 0,-1 1 0,1 0 0,-1 1 0,-1-1 0,1 2 0,-1-2 0,1 1 0,2-1 0,-1-1 0,3 1 0,-2-2 0,2 0 0,0-1 0,0 0 0,-1 2 0,1-2 0,0 2 0,-2-1 0,0 2 0,-1-1 0,-1 2 0,2-1 0,0 1 0,2-1 0,0-1 0,-2 1 0,0 0 0,-1-1 0,-1 2 0,1-1 0,1 3 0,-2-2 0,2 2 0,-3 2 0,0 0 0,-2 1 0,1 1 0,0 1 0,0 0 0,1 2 0,0 3 0,3 2 0,0 3 0,0 0 0,2 0 0,-1 0 0,1 0 0,-3-3 0,1 2 0,0-7 0,0 4 0,0-1 0,2 2 0,-2-1 0,3 0 0,-5-4 0,2 0 0,-1-2 0,-1 0 0,1 0 0,-1-1 0,0 0 0,1 0 0,-1-1 0,1 1 0,-2-1 0,1 1 0,-3-1 0,2 0 0,-1 1 0,-1-1 0,2 1 0,-2-1 0,0-1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10.96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 1 24575,'1'18'0,"1"8"0,-2-1 0,0 6 0,0 9 0,0-6 0,-4 5 0,4-7 0,-6-8 0,5-1 0,-1-8 0,0-3 0,0 2 0,0-6 0,-3 6 0,2-3 0,-3 12 0,-1 1 0,0 8 0,-1 0 0,1-8 0,1-1 0,3-12 0,0-2 0,5-5 0,0-3 0,3-1 0,4-2 0,2-1 0,12-3 0,1-4 0,16 0 0,1-7 0,8 6 0,-8-2 0,6 4 0,-13 0 0,5 4 0,-14 2 0,-3 3 0,-10 0 0,-2 1 0,-5 1 0,0 0 0,-1 1 0,-1-3 0,1 2 0,-2-2 0,-1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11.9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24575,'11'25'0,"-1"8"0,0 16 0,-1 2 0,1-3 0,2-8 0,-5-19 0,2-3 0,-5-11 0,-3-2 0,1 0 0,-2-2 0,1 1 0,0-1 0,0 0 0,-1 1 0,0-1 0,0 1 0,0-1 0,0 1 0,0-1 0,0 0 0,0 1 0,0-1 0,0 1 0,0-1 0,0-1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14.24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1 138 24575,'8'13'0,"-2"0"0,3 9 0,-2 10 0,2 2 0,-1 5 0,0-7 0,-1-7 0,-1-3 0,-3-10 0,1-8 0,-4-16 0,2-9 0,-2-18 0,0-2 0,0-8 0,0 0 0,0 8 0,0 2 0,0 18 0,0 3 0,0 12 0,0 1 0,0 1 0,0-2 0,0-1 0,0 2 0,0-1 0,0 2 0,0-1 0,1 1 0,1 3 0,2-1 0,1 2 0,0 2 0,2-1 0,0 4 0,3 2 0,6 8 0,4 3 0,3 6 0,4 6 0,-9-8 0,7 8 0,-15-18 0,3 2 0,-8-7 0,-2-1 0,-1-1 0,1-2 0,-2 0 0,2 1 0,-1 1 0,2 4 0,0 2 0,2 12 0,2-6 0,0 13 0,0-13 0,-2 5 0,-1-10 0,-3-3 0,0-4 0,-2 0 0,-2 0 0,0 5 0,-2-2 0,-3 6 0,3-6 0,-3 3 0,5-6 0,1 0 0,-1-2 0,0-1 0,-1 0 0,0-2 0,-1 0 0,1 0 0,-1 0 0,1 1 0,-1 1 0,0 2 0,-2-1 0,-1-1 0,1 0 0,0-2 0,1 0 0,2 0 0,-1 0 0,1 0 0,0 0 0,-1 0 0,1-2 0,-1 2 0,-1-2 0,0 1 0,-2 0 0,0-2 0,-3 1 0,2-1 0,-2 0 0,3 2 0,1 0 0,1 1 0,2 0 0,0 0 0,-1 0 0,1 0 0,-1 0 0,1 0 0,-1-2 0,3 0 0,-1-1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4.3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7106,'1'5'0,"1"0"0,-2-5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44.56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24575,'0'13'0,"5"22"0,1 8 0,10 23 0,1-1 0,5 9 0,-4 8-1061,0 10 1061,-12-39 0,0 1 0,1-4 0,-1 1 0,1 48 0,-2-9 0,-5-15 260,-4-2-260,-3-7 0,1-8 0,2-2 0,4-15 0,0 6 801,0-5-801,0 6 0,0 1 0,0 0 0,0 7 0,0-5 0,0 5 0,0-15 0,-4-1 0,3-16 0,-5-1 0,6-12 0,-4 0 0,4-6 0,-2 1 0,1-2 0,0 3 0,-2-2 0,1 6 0,-3 0 0,0 4 0,-1 8 0,0-6 0,2 5 0,0-7 0,3-3 0,-1-3 0,2-4 0,0-2 0,0 0 0,0 1 0,0 1 0,0-1 0,0 1 0,0-2 0,0-1 0,0-1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45.41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24575,'33'66'0,"6"2"0,-6-10 0,-2-7 0,-11-19 0,-11-13 0,-2-10 0,-4-4 0,0-2 0,-1 1 0,0-1 0,-1 1 0,0-1 0,0 1 0,-1-1 0,0 0 0,0-1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46.31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62 445 24575,'-7'4'0,"1"-1"0,2-2 0,1 0 0,-1 0 0,-1 1 0,2-2 0,-2 3 0,1-2 0,1 0 0,-1-1 0,3 2 0,-3-2 0,3 2 0,-3-2 0,1 1 0,7-7 0,7-4 0,15-12 0,13-11 0,9-5 0,8-12 0,6 3 0,4-5 0,2 11 0,0 2 0,5 10 0,-5 2 0,-3 5 0,-16 3 0,-9 5 0,-16 4 0,-7 5 0,-11 4 0,-5-1 0,-2 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48.06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24575,'7'9'0,"0"3"0,-2-1 0,1 12 0,0-6 0,0 5 0,-2-10 0,0-2 0,-2-3 0,1-2 0,-2 0 0,2-1 0,-1-1 0,1 0 0,-1 1 0,1-1 0,-3 1 0,2-1 0,-2 1 0,0-1 0,0 0 0,1 1 0,0-1 0,0 1 0,1 1 0,0 0 0,2 5 0,1 9 0,2 6 0,0-1 0,0 6 0,-1-13 0,-2 2 0,0-10 0,-4-4 0,2 0 0,-1-1 0,1 2 0,0-2 0,-1 0 0,-1-3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2:49.05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1 363 24575,'5'-8'0,"4"-2"0,13-7 0,6-4 0,16-8 0,3-7 0,-2 1 0,1-2 0,-12-1 0,0 3 0,-13 7 0,-3 2 0,-9 15 0,-2 0 0,-2 6 0,-2 0 0,0 2 0,1-1 0,-2 2 0,-1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3:40.7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47 24575,'7'-2'0,"-1"0"0,-2 2 0,-1 0 0,1 0 0,4 0 0,2 0 0,5 0 0,8 0 0,1-3 0,1 2 0,-3-5 0,-7 6 0,0-5 0,0 5 0,-3-4 0,-2 3 0,1 0 0,0 1 0,4 0 0,8 0 0,9 0 0,17 5 0,16-4 0,18 9-885,16-8 885,-45 1 0,1-1 0,-1-1 0,0-2 0,46-4-158,-18-1 158,-16-5 0,-25 5 0,-11 0 0,-18 3 0,-3 1 878,-5 0-878,0 1 0,-2 0 0,-1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3:41.84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1 186 24575,'7'-4'0,"1"2"0,1-1 0,2 2 0,12-5 0,9 5 0,17-2 0,16 3 0,18 0-891,16-6 891,-45 3 0,1-1 0,-1-2 0,0-1 0,0 1 0,-1 0 0,-3-3 0,-1 0 0,2 0 0,-2-2 0,35-12 0,-11 5 0,-24 4 0,-10 5 0,-18 5 0,-3 0 891,-12 4-891,-2 0 0,5 0 0,1 0 0,13 0 0,1 0 0,0 0 0,-5 0 0,-8-2 0,-6 1 0,2-3 0,-4 1 0,4-1 0,-5 2 0,1 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3:42.55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67 24575,'15'0'0,"8"-4"0,9 3 0,9-7 0,23 7 0,-4-8 0,5 8 0,-8-8 0,-16 4 0,-2-4 0,-14 3 0,-3 1 0,-7 3 0,-3 2 0,-2 0 0,1 0 0,0 0 0,4 0 0,1 0 0,-1 0 0,0 0 0,-4 0 0,0-1 0,-6-1 0,0 0 0,-2 0 0,-1 2 0,0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11.92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23 24575,'0'-7'0,"2"0"0,-2 4 0,3 1 0,-1-1 0,2 2 0,-1 3 0,-1 0 0,1 3 0,-1-1 0,1-2 0,1-1 0,-1 1 0,1 0 0,-2 1 0,1 0 0,-1 1 0,1-1 0,0 1 0,1-1 0,-1 2 0,1 0 0,0 6 0,0 0 0,3 4 0,-1 0 0,0-3 0,-1 2 0,-1-6 0,0 2 0,-1-3 0,1-2 0,-1 2 0,-1-3 0,1 1 0,-1-2 0,0 1 0,1-1 0,-1 0 0,0 1 0,1-1 0,-1 2 0,1 0 0,-1 1 0,1 0 0,-1 0 0,2-1 0,-1 1 0,0-2 0,1 3 0,-1-4 0,1 2 0,-1-1 0,1 1 0,-1-1 0,0 2 0,1-1 0,-1 1 0,1 0 0,1 3 0,-1 2 0,1 0 0,0 3 0,0-6 0,1 2 0,0-3 0,-1 0 0,-2 0 0,0-2 0,1 0 0,-1-2 0,1 1 0,-2-1 0,-1 1 0,1-3 0,-1 2 0,1-1 0,0 2 0,-1-1 0,0 1 0,2-2 0,-3 1 0,3-2 0,-2 3 0,2-2 0,-1 1 0,1-1 0,0 1 0,1 1 0,-1 1 0,1-2 0,-1 4 0,1-3 0,-1 2 0,0-1 0,1 2 0,0 4 0,0-3 0,0 2 0,2 1 0,-2-4 0,3 4 0,-4-4 0,2 0 0,-1-2 0,1 0 0,-2 0 0,1-1 0,-1 0 0,0 1 0,1 1 0,-1 1 0,1-1 0,-1 1 0,1 4 0,3 0 0,-1 1 0,4 2 0,-3-6 0,3 6 0,-5-6 0,2 2 0,-2-3 0,-1 0 0,1-2 0,-2 2 0,0-2 0,2 2 0,1 0 0,2 3 0,1 1 0,14 22 0,-7-6 0,13 11 0,-6-4 0,-4-12 0,-1 4 0,-8-11 0,-2 0 0,0-4 0,0 3 0,0-2 0,2 3 0,-1-4 0,1 4 0,-2-4 0,11 15 0,-7-9 0,7 9 0,-9-11 0,6 4 0,-4-3 0,2 0 0,-5-3 0,-3-7 0,0 4 0,0-5 0,0 2 0,0 0 0,1 0 0,0 0 0,1 3 0,7 5 0,-3 2 0,10 5 0,-2 5 0,5-1 0,4 11 0,2-9 0,3 10 0,5-8 0,0 4 0,1-5 0,-1 1 0,-11-10 0,8 10 0,-14-12 0,9 11 0,-1-3 0,3 1 0,1 7 0,4 0 0,-3 5 0,4 0 0,-4 0 0,3 0 0,-4 0 0,1 0 0,3 0 0,-10-6 0,2-3 0,-12-10 0,5 3 0,-13-10 0,6 5 0,-9-10 0,0 2 0,1 1 0,5 4 0,7 12 0,7 5 0,28 38 0,-11-9 0,-13-20 0,1-1 0,13 22 0,-3-14 0,-5-2 0,1-7 0,-10-7 0,2-2 0,-12-9 0,-2-2 0,-7-8 0,1 3 0,-3-6 0,9 10 0,0-2 0,8 8 0,2 7 0,-1-5 0,4 11 0,-5-11 0,5 11 0,-5-11 0,3 4 0,-7-12 0,-5-3 0,-4-7 0,-5-1 0,1 0 0,0-2 0,0 1 0,0 0 0,3 2 0,0 3 0,2 2 0,4 6 0,-4-3 0,10 7 0,-8-9 0,9 8 0,-11-12 0,3 5 0,-8-8 0,-1-2 0,0 0 0,-1-2 0,-2 1 0,2-1 0,-1 2 0,5 3 0,-3 0 0,12 10 0,-8-6 0,13 11 0,-3 4 0,4-2 0,3 6 0,-4-7 0,-6-8 0,-3-1 0,-8-10 0,-1 0 0,-2 0 0,0 0 0,1 2 0,2 4 0,1 0 0,10 8 0,3 8 0,11 5 0,6 14 0,15 12 0,-12-8 0,-2-4 0,-19-20 0,-9-11 0,-1-4 0,0 4 0,-3-8 0,2 4 0,-4-4 0,4 3 0,-1 2 0,9 7 0,4 7 0,7 7 0,-6-5 0,6 8 0,-12-10 0,10 5 0,-11-7 0,0-9 0,-8-4 0,-3-6 0,1 0 0,1 0 0,-1 0 0,1 2 0,-2 0 0,2 0 0,-1-1 0,4 5 0,-4-3 0,3 6 0,-2-6 0,-1 2 0,1-4 0,-3-2 0,1 0 0,-2-1 0,2-1 0,-3 1 0,2-1 0,-1 2 0,0-1 0,2 0 0,-3 1 0,3-1 0,-1 2 0,1 1 0,1 0 0,-1 0 0,1-1 0,-1-2 0,0 1 0,1-1 0,-2 0 0,1 1 0,-3-1 0,3 1 0,-2-1 0,2 0 0,-1 1 0,1-1 0,0 2 0,1 1 0,-1-1 0,1 1 0,-1-2 0,1 1 0,-1-1 0,0-1 0,-1 0 0,1 1 0,-1-1 0,2 1 0,-2-1 0,1 1 0,-1-1 0,-1 0 0,2 1 0,-2-1 0,2 1 0,-3-1 0,3 2 0,-1 0 0,2 1 0,-2-1 0,1-2 0,-3 0 0,1 1 0,1-2 0,0 2 0,1 0 0,-1 1 0,1 0 0,-2-1 0,2-1 0,-3 1 0,3-2 0,-3 1 0,2-2 0,0 3 0,-1-1 0,1 1 0,1-1 0,-1 1 0,2 1 0,1-2 0,-2 4 0,2-3 0,-1 2 0,-1-2 0,1 1 0,-1-2 0,1 1 0,-1-1 0,0 2 0,1 0 0,-1 2 0,1-1 0,-1 0 0,0-2 0,-1 1 0,1-3 0,-2 1 0,0-1 0,-1 3 0,0 0 0,0 5 0,0-2 0,0 3 0,0-1 0,0 2 0,0-1 0,0 3 0,0-2 0,0 3 0,0 0 0,0 0 0,0 0 0,0 0 0,0 0 0,0 8 0,0-6 0,0 13 0,0-13 0,0 13 0,0-6 0,0 1 0,3-3 0,-3-7 0,2 0 0,1 1 0,-3-5 0,2-1 0,-2-3 0,0-1 0,2-1 0,-2-2 0,2 0 0,-2 1 0,0-1 0,0 1 0,0-1 0,1 2 0,0 4 0,0 2 0,1 5 0,-1-1 0,3 0 0,-3 0 0,1 0 0,-2-4 0,2 0 0,-2-1 0,3-2 0,-2 3 0,0-1 0,-1 2 0,0-1 0,0 3 0,0-2 0,0 3 0,0 7 0,0 3 0,0 7 0,4 0 0,-3-1 0,6 1 0,-6 0 0,4-7 0,-4-3 0,3-7 0,-3 1 0,1-5 0,-2-1 0,2-3 0,-2 0 0,2 0 0,-2 0 0,2 3 0,-2 2 0,3 3 0,-3 0 0,1-4 0,0 4 0,0-1 0,-1 2 0,0-2 0,0-3 0,0-1 0,0 2 0,0-1 0,0 3 0,0-2 0,0 3 0,0 0 0,0 0 0,0 0 0,0 0 0,0 0 0,0 8 0,0-6 0,0 5 0,0-6 0,0-1 0,0 0 0,0-4 0,0 0 0,0-4 0,0 2 0,0-2 0,0 2 0,0-5 0,0 1 0,0-2 0,0 1 0,0-1 0,0 0 0,0 2 0,0 1 0,0 1 0,0-1 0,0 1 0,0 4 0,0-3 0,0 6 0,0-3 0,0 1 0,0-2 0,0-3 0,0 0 0,0-2 0,0 0 0,0-2 0,0 1 0,0-1 0,0 1 0,0-1 0,0 1 0,0-1 0,0 0 0,0 1 0,0-1 0,0 1 0,0-1 0,0 1 0,0 0 0,0 0 0,0 3 0,0-3 0,0 0 0,0 0 0,0-1 0,0 2 0,0-1 0,0 1 0,0 0 0,0 0 0,0 6 0,0-3 0,0 6 0,0-3 0,0 1 0,2-2 0,-2-3 0,1 0 0,-1 0 0,0-1 0,0 0 0,0 0 0,0-2 0,0 3 0,0-4 0,0 4 0,0-2 0,0 0 0,0 0 0,0 0 0,0 1 0,0-1 0,0 1 0,0 0 0,0 1 0,0-1 0,0 1 0,0 0 0,0 0 0,0 0 0,0 0 0,0 0 0,0-1 0,-1 1 0,1 0 0,-2 0 0,2 3 0,-1-2 0,0 3 0,0-4 0,-2 3 0,3-2 0,-2 2 0,2-4 0,0-1 0,0-2 0,0-1 0,0-1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24.10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137 704 24575,'5'17'0,"-3"7"0,5 8 0,-6 16 0,3 11 0,-4 6 0,0 8 0,0 2 0,0 0 0,0-2 0,-4-15 0,-1-9 0,0-9 0,2-20 0,3-2 0,0-17 0,0-13 0,0-16 0,0-36 0,-6-13 0,-1-22-419,1 49 0,0 1 419,0-1 0,-1 1 0,1-1 0,0 0-240,-6-42 240,0 2 0,0 15 0,6 10 0,1 16 0,5 17 0,0 10 0,0-1 827,0-1-827,0-8 251,0 0-251,0-8 0,0-1 0,0-15 0,0 5 0,4 2 0,-1 17 0,1 10 0,0 10 0,-2 3 0,1 6 0,0 1 0,2 2 0,4 0 0,3 0 0,10 4 0,3-3 0,7 2 0,-8-3 0,-1 0 0,-12 0 0,0 0 0,-1 0 0,-2 0 0,2 0 0,-3 0 0,4 0 0,0 3 0,4-1 0,0 4 0,-3-1 0,-2 1 0,-3 1 0,-1 0 0,-1 4 0,-1 0 0,-1 4 0,0 0 0,-3 8 0,-11 15 0,-5 1 0,-11 11 0,-2-7 0,-7 5 0,1-3 0,-2 1 0,-1-7 0,8 0 0,-1-7 0,8-8 0,4-7 0,8-9 0,1-1 0,3-2 0,1-2 0,1 1 0,2-2 0,1-2 0,13-6 0,7-4 0,20-6 0,11-3 0,9-1 0,0-1 0,-2 5 0,-15 2 0,-1 5 0,-16 3 0,-5 2 0,-10 1 0,-4 3 0,-2 2 0,2 0 0,-1 1 0,1 1 0,-1-1 0,-1 1 0,0 1 0,1 0 0,-1 2 0,-1 3 0,0 2 0,-2 3 0,0 0 0,-4 7 0,-4 3 0,-10 10 0,3-10 0,-10 5 0,11-16 0,-5 2 0,4-6 0,4-3 0,0-1 0,4-1 0,2-1 0,0 3 0,0-2 0,0 2 0,-2 0 0,0-1 0,0 1 0,1 0 0,-1 0 0,0-2 0,0 0 0,0-1 0,2-1 0,0-1 0,2 0 0,-1-2 0,1 0 0,-1 1 0,1-1 0,-1 4 0,-1-3 0,0 3 0,-2-1 0,2 1 0,0-1 0,3-3 0,5-4 0,-2 0 0,4-2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4.4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5801,'0'0'0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24.94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24575,'22'4'0,"9"1"0,10 0 0,8-1 0,0-4 0,-8 0 0,-9 0 0,-13 0 0,-10 0 0,-4 0 0,-2 0 0,-1 1 0,-3 4 0,-2 1 0,-4 6 0,1-4 0,1-1 0,2-4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25.83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 16 24575,'-7'2'0,"4"-1"0,11-2 0,-2-1 0,7 0 0,-6-1 0,4 0 0,-4 1 0,4 0 0,-4 2 0,0 0 0,-2 0 0,0 0 0,0 0 0,0 0 0,2 0 0,0 0 0,0 0 0,-2 0 0,1 0 0,0-1 0,1 0 0,-1 0 0,0 1 0,-1 0 0,-2 0 0,1 0 0,-1 0 0,0 0 0,1 0 0,1 1 0,-3 0 0,1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27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58 120 24575,'9'-7'0,"-2"-1"0,-2 4 0,-2-1 0,1 1 0,-1 3 0,-1-2 0,1 1 0,1-2 0,1 1 0,5-4 0,2 0 0,3-3 0,4-6 0,-7 6 0,3-5 0,-10 10 0,0 0 0,-2 3 0,2 1 0,1 1 0,4 2 0,9 2 0,13 3 0,9 2 0,-7-1 0,-7-3 0,-18-1 0,-5-2 0,-2 1 0,1 2 0,-2 4 0,0 10 0,-1 5 0,0 8 0,0 0 0,0-7 0,0-3 0,0-10 0,0-2 0,0-3 0,0 0 0,0 0 0,-1-2 0,-1 2 0,-2-2 0,-2 5 0,-4 9 0,-9 13 0,-11 12 0,-7 8 0,-7 3 0,3-7 0,6-9 0,12-16 0,10-10 0,8-8 0,2-2 0,-1 1 0,1-1 0,0 0 0,-1 1 0,1-1 0,-1 1 0,-1 1 0,-8 8 0,-3 3 0,-8 8 0,6-4 0,4-5 0,8-6 0,3-4 0,6-3 0,5 0 0,11-2 0,13-5 0,9-4 0,8-7 0,0-3 0,-8 1 0,-2 0 0,-14 7 0,-6 2 0,-9 5 0,-5 2 0,0 1 0,-1 1 0,-1 0 0,1 0 0,1 1 0,4-1 0,2 2 0,12-2 0,1 0 0,8 0 0,-8 0 0,-5-2 0,-8 2 0,-6-3 0,0 3 0,-2-2 0,1 2 0,-1 0 0,1 2 0,-1-2 0,1 2 0,-1-2 0,0 0 0,1 0 0,-1 0 0,-1-2 0,1-1 0,-2-1 0,0-3 0,-1 2 0,0 0 0,0 1 0,0 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31.91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25 24575,'7'0'0,"1"0"0,1 0 0,3 0 0,3 0 0,0 0 0,-4 0 0,4 0 0,3 0 0,7 0 0,7-4 0,0 3 0,0-6 0,0 6 0,0-2 0,-1 3 0,1 0 0,0 0 0,0 0 0,-7 0 0,12 0 0,-3 0 0,15 0 0,0 0 0,-8-4 0,6 3 0,-13-2 0,-2 3 0,-14 0 0,-9 0 0,-5 0 0,-3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36.54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54 1 24575,'-4'14'0,"2"0"0,-4 9 0,1 9 0,1 9 0,-5 8 0,4-8 0,0-1 0,2-16 0,1-5 0,2-10 0,-2-4 0,2-2 0,-1 1 0,0 1 0,0 0 0,-1 2 0,2 0 0,-2-2 0,2 0 0,2-3 0,1-2 0,6-5 0,3-2 0,7-9 0,4 1 0,13-10 0,-2 11 0,5-3 0,-14 12 0,-3 2 0,-10 3 0,-2 1 0,-4 1 0,-1 3 0,-2 0 0,0 2 0,2 4 0,-3 8 0,0 5 0,-2 8 0,0 0 0,0 7 0,0 3 0,0 6 0,0 1 0,0-8 0,0-1 0,-2-16 0,1-5 0,-3-8 0,4-6 0,-3 0 0,1-3 0,-1 1 0,-1-3 0,-1 2 0,-4-4 0,-2-1 0,-4-2 0,0 0 0,3 0 0,2 1 0,3 2 0,1-1 0,2 1 0,0-1 0,1 0 0,-1-1 0,2-1 0,1 0 0,1 0 0,0 1 0,0 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37.46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27 24575,'6'-7'0,"-1"2"0,3 1 0,10 0 0,6 1 0,8 0 0,8 3 0,1 0 0,0 0 0,-1 0 0,-16 0 0,-5 0 0,-10 0 0,-4 0 0,-2 0 0,2 0 0,0 0 0,2 1 0,4 2 0,0 1 0,4 1 0,0 0 0,8 1 0,-6 0 0,0-1 0,-8-1 0,-6 0 0,-2-1 0,-3-1 0,-7 0 0,4-2 0,-2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4:38.8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0 134 24575,'0'7'0,"0"-1"0,2-1 0,-2 1 0,3 0 0,2 5 0,0 0 0,1 1 0,0-3 0,-1-4 0,1-2 0,0 1 0,0-1 0,4 1 0,-2-2 0,6 0 0,5-2 0,5 0 0,8 0 0,0 0 0,0 0 0,0 0 0,-8 0 0,-1 3 0,-8-3 0,0 2 0,0-4 0,8-2 0,1-6 0,5-6 0,-6 2 0,0-9 0,-9 9 0,2-5 0,-8 4 0,-1 4 0,-5 0 0,0 1 0,-2 2 0,0-2 0,-2 3 0,0 0 0,-3 0 0,-4-1 0,2 1 0,-4 0 0,4 2 0,2 1 0,0 3 0,2-1 0,-1 2 0,1 0 0,-1 0 0,-1 0 0,-4-2 0,-2 1 0,-4-1 0,-8 2 0,6 0 0,-13-4 0,13 4 0,-5-4 0,10 4 0,2 0 0,3 0 0,0 0 0,-3 2 0,-2 1 0,-3 2 0,-7 5 0,5-2 0,-6 3 0,8-4 0,4-2 0,0-1 0,6-1 0,1 1 0,3-1 0,1 0 0,0 2 0,0-1 0,0 1 0,0-2 0,1-1 0,3 0 0,0-2 0,0 0 0,1 0 0,-1 0 0,1 0 0,-3 0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5:01.34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24 24575,'20'0'0,"17"-5"0,21-1 0,25 0 0,9 1-661,-39 4 0,0 2 661,2 1 0,-1 1 0,4 0 0,0 2 0,-3 3 0,-1 2 0,0-1 0,-1 1 323,31 14-323,-11-6 0,-24-4 0,-17-7 0,-13-1 0,-9-3 999,-7 0-999,-2-3 0,-13-1 0,8 1 0,-6-2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5:02.17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24575,'16'18'0,"4"8"0,14 13 0,1 2 0,15 14 0,0-5 0,0 0 0,-2-2 0,-9-9 0,-5 0 0,-2-7 0,1 6 0,-8-13 0,8 12 0,-14-15 0,-2 0 0,-9-11 0,-3-7 0,-3-3 0,-7-7 0,2 3 0,-3-4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5:03.0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303 0 24575,'-12'17'0,"-2"7"0,-5 4 0,-5 8 0,-5 7 0,0 2 0,0 3 0,-1-3 0,1-2 0,2-11 0,7-5 0,7-13 0,6-5 0,4-4 0,0 0 0,-1 2 0,1 0 0,-1-1 0,2-3 0,1-2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9.8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201 12 8623,'5'1'-313,"-2"-1"514,-3 0 163,-2-2 152,2 1-79,-2-3 162,1 3-240,1-1-152,-1 1 134,0 0-335,-1 0-6,0 1-73,0 0-162,-2 0 229,0 0-94,-1 0-74,-2 0 174,0 0-230,1 0 146,-1 0 73,3 0 22,-1 0 45,2 1-56,0 0 168,0 0-168,1-1 6,-2 1-6,0 0-101,-2 1 90,-2 1-521,-3 5 448,1-1-196,-1 4 95,3-3 45,1 0 28,1 0 95,1-2-241,4-1 118,0-2 140,1 0 292,0-2 1629,0 0-1966,-1 1-11,1-1 56,-1 3 0,1 0-28,0 0 62,0-1-34,0 0 184,0-1 1066,0 0-1194,-1-2-56,-1 3 0,-2 0-247,-1 1 152,-1 1-213,1 2 162,0-1 96,0 0-6,2-1 56,0-1 0,1 0 5,0-1 51,2-1-56,-2 0 0,2 0 230,-1-1-236,-1 0 6,1 2-89,0 0 49,0 3-32,1 1-57,0 3 6,0 1-40,0 1 90,2 4 79,0-7 56,2 3-57,-3-9 174,0-1 656,0-1-998,-1-1 163,3 1-72,1 0 72,2 1-107,2 1 107,1 0-39,2 0 33,0 0-66,-1-2 72,0 0 39,-4-1 106,-1 1 237,-2-1-158,-3 0 140,2 0-370,-1 0-83,1 0 61,2 0-51,0 0-16,2 0 67,1 0-11,0 0 39,0 0 0,-1 0 50,0 0-11,-1 0 146,-1 0 90,-2 0-79,1-1 56,-3 1-252,2-2-62,-2 1 62,1-1-106,0 1-163,1 0 0,1 0 263,1-1-22,2-1 28,0 0 17,1-3 22,0 1 141,-1-1 66,-1 1-123,0-1 168,-2 1-201,1 0-73,-3 2-17,1 0-45,-1 1-308,-1 1 342,0-1-241,2 1 174,-1-1 10,0 1 85,1-2-17,0 0 6,1-2-1,0 1 348,0 0-202,-1 0-61,0 0 156,-1 1-246,-1 0 73,1 1-84,0 0-611,-1 1 628,0 0 50,2-1-6,-1 0 130,2-2 200,-2 0-234,1-2 117,0 1-50,-1-1-174,-1 0 247,0 0-281,0 1-5,0 0 0,0 1-78,0 1-12,0 1-156,0-1 100,0 2 74,0-1 72,-1 0 0,0-2 39,0 1 0,0-1 56,-1 1-95,0 0 73,1 1-6,-2-1-28,1 0 12,0 1-51,1 1-146,-1 1-979,1 0 738,-1 0 348,1-1 95,-1 0 39,0-1-5,1 0-51,-2-2 297,1 1-207,-1 0 28,0 0 5,0 0-156,0 0 139,0 1-145,0 0-173,0 1 173,0 0-236,0 1 80,0 0-12,0 0-191,0 0 214,0 0 77,0 0 68,1 0 40,-1 0 4,1 0-16,1 0 62,-2 0-90,1 0 168,-1 0-168,0 0 34,0 0-90,-2 0 56,2 0-68,-2 1 68,1 0-128,-1 1 122,1 1-235,0 0-61,1 0 296,0 0-95,1-1 101,1 0-39,-1-1 151,2-1-101,-2 1 85,0 0-96,-1-1-6,-1 2 6,1 1-101,-2 0 96,1 0-192,1 0-128,-1 0 258,3-1-95,-1 0 122,0-1 1,1 1 78,0-1-5,1 0-34,-1 0 73,0 0-73,-1 0 11,1 0 62,-1 0-79,1 1 6,-1 0 0,1-1 0,-1 2 0,1-1-56,-1 1 23,0 0-63,0 0 63,1 1 33,-1-2 0,1 2-67,1-3 67,0 1 728,-1-1-537,0 0-191,-1 0 0,0-1-1442,1 0 1,0 0-1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5:04.1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24575,'20'0'0,"2"0"0,18 0 0,-6 0 0,13 0 0,1 0 0,10 0 0,1 0 0,-3 0 0,-15 0 0,-1 0 0,-16 0 0,-1 0 0,-12 0 0,-1 1 0,-3 0 0,0 0 0,-1-1 0,-3 0 0,-2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3:08.60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24575,'0'0'0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3:10.54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9 24575,'13'-5'0,"7"3"0,4 0 0,16 2 0,1 0 0,8 4 0,0 6 0,-1 1 0,9 4 0,1-10 0,7 5 0,1-9 0,0 4 0,-8-5 0,-2 0 0,-7 0 0,0 0 0,-1 0 0,1 0 0,0 4 0,0 2 0,-1 3 0,1 1 0,-7-1 0,-3-4 0,-7-1 0,0-1 0,0-2 0,0 3 0,0-4 0,-8 0 0,-1-2 0,-8 1 0,0-1 0,-4 2 0,3 0 0,-2 0 0,3 0 0,8 0 0,-7 0 0,15 0 0,-7 0 0,8 0 0,0 0 0,-8 0 0,-1 0 0,-8 0 0,0 0 0,-4 0 0,0 0 0,0 0 0,0 0 0,4 0 0,0 0 0,0 0 0,8 0 0,1 3 0,37 3 0,-14-2 0,23 1 0,-28-5 0,-3 0 0,-14 0 0,-3 0 0,-7 0 0,0-3 0,0 3 0,1-2 0,-1 2 0,0 0 0,7 0 0,-5 0 0,6 0 0,-8 2 0,-4-2 0,4 5 0,-4-5 0,4 3 0,0-1 0,0-2 0,0 3 0,15-7 0,-4 0 0,12-1 0,2 2 0,-6 3 0,12 0 0,-4 0 0,7 0 0,-1 4 0,1 1 0,0 1 0,0 3 0,-1-8 0,-6 3 0,-3-4 0,-14 0 0,5-4 0,-6 0 0,15-6 0,-13 5 0,11-1 0,-13 6 0,8 0 0,0 0 0,0 0 0,0 0 0,-8 0 0,6 0 0,-5 0 0,7 0 0,-8 0 0,-1-2 0,-8-1 0,0-2 0,0 0 0,8-1 0,-7 0 0,7 2 0,0 2 0,-6 2 0,13 0 0,-13 0 0,13 0 0,-13 0 0,5 0 0,-7 0 0,-3 0 0,-2 0 0,1 0 0,-3 0 0,2-2 0,-3 0 0,3-2 0,-2 2 0,6 0 0,-2 0 0,10 1 0,3-1 0,7 2 0,-8 0 0,6 0 0,-5 4 0,-1-4 0,-1 4 0,-12-4 0,-2 0 0,-2 0 0,-4 0 0,2-2 0,0 2 0,1-1 0,3-1 0,3 2 0,2-2 0,1 2 0,0 0 0,0 0 0,1 0 0,-1 0 0,0 2 0,-4-1 0,-2 1 0,-4-2 0,-1 0 0,-1-1 0,0-1 0,1 0 0,-1 0 0,1 2 0,-1 0 0,0 0 0,1 0 0,-1 0 0,1 0 0,-2 0 0,-1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5:12.2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76 24575,'7'-2'0,"0"-1"0,-4 3 0,0-2 0,2 2 0,1 0 0,1-1 0,-1 0 0,5-2 0,-3 1 0,2-2 0,-3 2 0,0-1 0,-2 2 0,2 0 0,-4-1 0,2 2 0,0-2 0,-1 1 0,3 0 0,-2 0 0,2 1 0,0 0 0,3-2 0,2 1 0,3-3 0,0 1 0,0-2 0,0 0 0,0 2 0,0-2 0,0 5 0,-3-4 0,2 4 0,-3-2 0,1 2 0,2 0 0,-3 0 0,4 0 0,0 0 0,0 0 0,8 0 0,-6 0 0,13 0 0,-13 0 0,6-2 0,-2-1 0,-4 0 0,1 1 0,-7 2 0,-1 0 0,-2 0 0,6 0 0,-2 0 0,3 2 0,0 1 0,7 0 0,3-1 0,14-2 0,3 0 0,6 0 0,1 0 0,7 0 0,-5 0 0,-2 0 0,-10 0 0,1 0 0,1 0 0,14 0 0,-4 0 0,4 5 0,-6 0 0,7 5 0,-5 0 0,13 1 0,1 0 0,10 0 0,0 1 0,6-1 0,-21-5 0,4 0 0,-23-6 0,-2 0 0,-7 0 0,-7 0 0,-6 0 0,-5 0 0,-6 0 0,6 2 0,-3 1 0,12 3 0,9 6 0,38 12 0,-6-6 0,-14-2 0,2-1 0,25-2 0,13 4 0,-15-10 0,-10 2 0,-8-8 0,-16 4 0,-2-5 0,-7 3 0,0 2 0,-7 1 0,5 2 0,-13-3 0,5 2 0,1-1 0,1 1 0,8 1 0,0-4 0,7 0 0,-5-4 0,6 0 0,-8 0 0,14-7 0,-11 1 0,11-5 0,-14 6 0,-7-1 0,-3 6 0,-7-2 0,0 2 0,-3 0 0,2 0 0,-2-3 0,10-1 0,3-2 0,6-2 0,9-1 0,1 0 0,8-5 0,-8 0 0,-1 0 0,-8 3 0,0 3 0,-1 0 0,1 0 0,0 3 0,8 2 0,1 3 0,8 0 0,0 0 0,-8 0 0,6 0 0,-13 0 0,5 0 0,-7 0 0,-8-2 0,-1-1 0,-12 0 0,0-1 0,-4 4 0,-2-2 0,0 2 0,-2 0 0,1-1 0,-1 0 0,1 0 0,1 1 0,0-2 0,2 2 0,0-3 0,-1 3 0,1-3 0,0 2 0,0 0 0,-2 1 0,0 0 0,-1 0 0,-1 0 0,2 0 0,0-2 0,2 2 0,0-3 0,0 2 0,-2-2 0,0 3 0,-3-2 0,0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41.7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24575,'7'3'0,"-2"0"0,-4-3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44.56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24575,'8'10'0,"0"0"0,-3-3 0,9 8 0,-1-5 0,2 5 0,-4-7 0,-4-1 0,-2-1 0,1 1 0,-2 0 0,3 0 0,-2 0 0,3 3 0,3 9 0,6 2 0,6 13 0,4 3 0,2 7 0,1 5 0,-1-4 0,0-2 0,-8-15 0,-3-2 0,-8-11 0,-2-3 0,-2-2 0,-3-3 0,1-2 0,-1 2 0,1-2 0,-1 2 0,0 0 0,1 0 0,0 3 0,0-2 0,0 2 0,0 1 0,-1-3 0,2 2 0,-2-4 0,-1 0 0,-1-1 0,1 1 0,-2-1 0,3 0 0,-1 0 0,2 0 0,-1 2 0,1-2 0,-1 2 0,0 0 0,-1-2 0,1 1 0,-1 0 0,2 1 0,-1-2 0,1 1 0,-1 0 0,0 1 0,1-2 0,-2 1 0,2 1 0,-1 0 0,0 2 0,0-2 0,-1 0 0,1-1 0,4 5 0,-3-3 0,2 2 0,1 1 0,0 0 0,1 0 0,0 4 0,-3-8 0,1 4 0,-3-4 0,2 0 0,-1-1 0,-1 0 0,1 0 0,-1 0 0,2 0 0,0 1 0,2 0 0,14 21 0,0-2 0,10 13 0,-2-1 0,-5-13 0,3 6 0,-7-13 0,3 4 0,-11-12 0,3 5 0,-9-8 0,1 0 0,0-1 0,1 5 0,7 4 0,3 5 0,6 4 0,0 0 0,0 0 0,2 7 0,-1-6 0,1 6 0,5-5 0,-6-1 0,6 1 0,-11-8 0,3 4 0,-9-8 0,1 2 0,-7-6 0,2-2 0,6 7 0,4 3 0,10 13 0,3 1 0,6 7 0,0 0 0,0 0 0,-5 0 0,4 0 0,-7 0 0,0-7 0,2 6 0,-1-10 0,7 5 0,0-4 0,0 1 0,29 18 0,-15-7 0,16 14 0,-23-14 0,0 0 0,-5-2 0,14 11 0,-5 0 0,9 9 0,-7-2 0,5 2 0,-4-2 0,-3-7 0,4 0 0,-4-2 0,5-2 0,2 4 0,-10-8 0,-1-5 0,-7 0 0,0-6 0,0 7 0,0-4 0,-6-1 0,21 13 0,-17-12 0,19 14 0,-17-13 0,7 5 0,-5-9 0,5 4 0,-7-5 0,0-1 0,-6-2 0,-10-9 0,-9-5 0,-9-8 0,0-1 0,-1-2 0,-1-1 0,-1 1 0,1 0 0,-1 1 0,1 0 0,1 1 0,-1 1 0,2 0 0,-1 2 0,7 6 0,-3 0 0,5 5 0,-3-3 0,0 0 0,6 4 0,-4-3 0,10 7 0,-4-3 0,0 0 0,4 3 0,-12-11 0,9 4 0,-12-9 0,5 5 0,-5-4 0,2 3 0,-4-4 0,0-2 0,-2 0 0,1-2 0,-2 1 0,-1-1 0,1 1 0,0-1 0,3 2 0,-2 0 0,5 6 0,-1 0 0,10 8 0,-7-6 0,4 1 0,-8-7 0,-1-2 0,-2 0 0,-1-1 0,1-1 0,-3 0 0,3 1 0,-1-1 0,3 2 0,1 1 0,-1 0 0,1 1 0,-2-1 0,1 0 0,-2-2 0,1 1 0,-1-2 0,1 1 0,-1-1 0,1 2 0,2 4 0,4 10 0,9 13 0,4 5 0,13 13 0,-5-5 0,9 2 0,-10-3 0,-5-16 0,-8-6 0,-11-13 0,-3-6 0,-3-1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45.97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89 24575,'9'0'0,"3"0"0,14 0 0,8-4 0,30 3 0,26-4-859,-37 5 1,4 0 858,9 0 0,1 0 0,0 0 0,-1 0 0,1 0 0,-1 0 0,-3 0 0,-1 0 0,-3 1 0,-1-2-65,-4-1 1,-2-1 64,48-4 0,-8-5 0,-10 0 0,-9 1 0,-7 0 0,-8 0 0,13 5 0,-11 2 0,21 4 0,-6 0 0,7 5 815,8-3-815,-6 3 0,6-5 0,-7 0 0,-1 0 0,-7 0 0,-2 0 536,-7 0-536,7 0 0,2 0 0,15 0 0,-6 5-442,6 7 442,-7 6 0,-1 6 0,-7-6 0,-9-2 0,-10-6 451,-7-5-451,-8 0 33,-2-5-33,0 0 453,-13 0-453,3 0 0,-14 2 0,1 1 0,-1 4 0,7 4 0,10 3 0,9 9 0,8-3 0,0 4 0,0-4 0,0-5 0,7-1 0,-13-8 0,4-1 0,-23-7 0,-1-1 0,-12-1 0,0-2 0,-4 2 0,0-1 0,-2 2 0,0-1 0,-3 2 0,-1 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49.8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31 24575,'10'0'0,"4"0"0,-3-3 0,1 3 0,-2-2 0,-3 0 0,0 2 0,-2-2 0,2 2 0,-2 0 0,5 0 0,2 2 0,10-1 0,3 5 0,7-2 0,7 1 0,-5-2 0,13-3 0,-13 0 0,-2 0 0,-10 0 0,-10 0 0,2 0 0,-3 0 0,1 0 0,2 0 0,-6 0 0,2 0 0,-3 0 0,0 2 0,3 0 0,-2 2 0,6 1 0,-2-1 0,3 1 0,7-2 0,-5-1 0,6-2 0,0 0 0,-7 0 0,15 0 0,-7 0 0,15 0 0,-5 0 0,13 4 0,-6 2 0,8 4 0,7 0 0,-5-5 0,13 5 0,-6-4 0,8 0 0,-1-1 0,7-5 0,-19 0 0,-7-2 0,-23 1 0,-8-1 0,0 2 0,0 0 0,0 0 0,7 0 0,3 0 0,7 0 0,7 4 0,3 2 0,6-1 0,1 0 0,0-1 0,0-3 0,-1 3 0,-6-4 0,-3 0 0,-14 0 0,-3 0 0,-7 0 0,0-2 0,7 2 0,2-3 0,7 0 0,1 2 0,-7-3 0,12 4 0,5 0 0,16 0 0,7 0 0,-6 0 0,-3-4 0,-15-1 0,-1 0 0,-16-1 0,-5 4 0,-9 0 0,1-2 0,-3 3 0,2-2 0,-3 2 0,0 0 0,0 1 0,6 0 0,-1 0 0,7 0 0,-8 0 0,0 0 0,-6 0 0,0 0 0,-2 0 0,1 0 0,1 0 0,0 0 0,2 0 0,0 0 0,3 0 0,9 0 0,13-5 0,17-1 0,1-3 0,14-2 0,-13-3 0,5 2 0,-15-5 0,-1 8 0,-16-2 0,-1 5 0,-12 2 0,3 1 0,-6 2 0,6 1 0,-6 0 0,6 0 0,-2 0 0,10 0 0,3 0 0,7 0 0,-8 0 0,-1 0 0,-12 0 0,-2 0 0,-3 1 0,3 0 0,3 2 0,3-2 0,0 1 0,0-2 0,-3 0 0,-3 0 0,-6 0 0,-1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32.14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1462 24575,'9'0'0,"-1"-2"0,-1-1 0,0-1 0,0-2 0,0 0 0,3 0 0,2-2 0,10 1 0,3-5 0,-1 4 0,6-3 0,-13 6 0,6-4 0,-1-1 0,6-10 0,4 3 0,7-11 0,1 5 0,4-7 0,1 1 0,-2 0 0,-7 6 0,7-1 0,-2 6 0,0 0 0,6-5 0,-10-1 0,6-5 0,-14 8 0,0-3 0,-2 4 0,5-7 0,10-14 0,6-4 0,-5-3 0,5 0 0,-13 9 0,5-7 0,-9 5 0,2 2 0,-4 1 0,-12 20 0,1-6 0,-11 16 0,0-3 0,-2 4 0,-2 2 0,4-4 0,0-1 0,6-12 0,0-2 0,9-12 0,-5 4 0,11-7 0,-13 14 0,3 0 0,-7 9 0,-3 5 0,-1 1 0,-2 4 0,-2 1 0,1 2 0,-1-1 0,1 1 0,-1 0 0,2-1 0,0 1 0,2-1 0,4-2 0,-4 0 0,8-3 0,-8 1 0,4 0 0,-1 0 0,-2 1 0,6-1 0,-2 0 0,3 2 0,0-1 0,0 2 0,0 0 0,8-1 0,9-6 0,1 3 0,14-5 0,-13 2 0,5 2 0,-14 0 0,-3 4 0,-10 2 0,-2-1 0,-3 2 0,3 1 0,1 1 0,0 1 0,3 0 0,-2 0 0,10 3 0,3-2 0,7 3 0,0-4 0,0 0 0,-8 0 0,-1-3 0,-8 3 0,-4-2 0,-2 0 0,-2 2 0,-2-2 0,2 2 0,0 0 0,-1 0 0,12 5 0,-5-2 0,16 6 0,3-2 0,9 2 0,8-4 0,0 0 0,-8-5 0,-1 0 0,-9 0 0,-6 0 0,-6 0 0,-9 0 0,-3 0 0,0 0 0,0 0 0,0 0 0,3 2 0,-2 0 0,6 3 0,-2 1 0,3 0 0,0 1 0,0-2 0,0 0 0,-4 0 0,0-3 0,-4 1 0,0-2 0,-1 2 0,1-1 0,4 2 0,0 2 0,12 5 0,4 8 0,6-2 0,10 11 0,-2-4 0,8 5 0,0-4 0,-1-1 0,-6-6 0,-3-1 0,-15-4 0,-1-2 0,-12-5 0,0 0 0,-6-2 0,2 2 0,-2 0 0,3 4 0,1 2 0,1 3 0,10 21 0,1-4 0,9 18 0,0-11 0,-1 0 0,-2-7 0,-1-1 0,-6-14 0,-1 0 0,-8-9 0,0 1 0,-4-4 0,-2 0 0,2 0 0,-2 0 0,2 2 0,1 3 0,1 2 0,7 7 0,-4-3 0,10 7 0,-4-3 0,10 11 0,-7-12 0,-1 3 0,-9-14 0,-5-1 0,0-2 0,-1 0 0,0-2 0,-2 2 0,4-1 0,-2 3 0,2-2 0,8 9 0,1 3 0,8 7 0,0 0 0,0 0 0,0 0 0,0 0 0,-8-8 0,2 0 0,-6-10 0,9 6 0,-4-4 0,5 5 0,0-1 0,10 3 0,2 1 0,6 2 0,-8-2 0,-1 0 0,-6-3 0,5 3 0,-13-6 0,6 1 0,-1-3 0,-5-2 0,13-2 0,-5 2 0,-1-5 0,6 2 0,-13-1 0,6-1 0,-1 5 0,10-1 0,2 3 0,27 9 0,-24-7 0,9 4 0,-27-8 0,-8-2 0,-6-2 0,-1-2 0,-3-2 0,-1-1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34.50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183 1 24575,'0'51'0,"0"10"0,5 14 0,-4 7 0,4-7 0,0-2 0,-3-7 0,7-8 0,-8-9 0,3-17 0,-4-10 0,0-7 0,0-3 0,0 2 0,0 5 0,0 13 0,5 17 0,-4 16 0,4 10 0,0 0 0,1-2 0,5-7 0,-1-8 0,-4-9 0,0-21 0,-5-10 0,0-13 0,1 2 0,-1-2 0,3 2 0,-1 0 0,1 0 0,-2 0 0,-1-2 0,-1 0 0,-1-3 0,-1-1 0,-2-1 0,1-1 0,-1-1 0,0-2 0,-2 1 0,-1 0 0,1-2 0,-1 1 0,0-3 0,0 2 0,-7-9 0,-3-3 0,-1-3 0,-4-3 0,8 9 0,-9-8 0,7 10 0,-10-6 0,9 9 0,-2 0 0,8 5 0,6 2 0,0-1 0,2 2 0,-1-2 0,1 3 0,1-3 0,0 1 0,1-1 0,0-1 0,-2-1 0,1 0 0,1-2 0,-1 2 0,2 0 0,0 1 0,16 24 0,8 9 0,14 16 0,-1 1 0,-6-14 0,-9-7 0,-6-10 0,-6-9 0,-3-2 0,-2-3 0,0-1 0,-1 0 0,-1 0 0,2 0 0,-1 0 0,2-1 0,-2 0 0,1 0 0,-2 1 0,1 0 0,-1 0 0,1 0 0,-1 0 0,1 0 0,-1 0 0,0-2 0,1 0 0,-1-1 0,2-2 0,0 0 0,4-6 0,-1 0 0,5-2 0,0 1 0,6-5 0,-7 7 0,6-6 0,-10 9 0,2-1 0,-4 1 0,-1 0 0,-2 0 0,-1 2 0,-1 2 0,-1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00.6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8203,'6'2'-370,"-1"0"1,-5-2-1,0 0 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37.12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24575,'1'7'0,"1"1"0,0-3 0,1 2 0,-1 0 0,2 0 0,-1 0 0,0-1 0,2 5 0,-1 0 0,1 4 0,1 8 0,4 2 0,0 14 0,7 2 0,-1 15 0,5 3 0,1 6 0,0 1 0,-5-1 0,-2-6 0,-5-3 0,-1-15 0,-4-1 0,1-16 0,-5-1 0,3-8 0,-3 0 0,1-4 0,-2 3 0,0-2 0,0 3 0,2 0 0,-1 0 0,1 0 0,-2 0 0,0 0 0,0-3 0,0-3 0,0-4 0,0-2 0,0 1 0,0-1 0,0 0 0,0 1 0,0-1 0,0 2 0,0 0 0,2 2 0,-2 0 0,2 0 0,-2 0 0,0 0 0,1-2 0,-1 0 0,2-2 0,-2 1 0,-2 1 0,1 0 0,-1 2 0,-1-2 0,2 0 0,1-4 0,1-13 0,0-7 0,-1-12 0,-4-8 0,-1 5 0,-4-5 0,1 7 0,2 7 0,2 7 0,0 7 0,2 6 0,-1 0 0,-1 3 0,1 0 0,-1 2 0,1 0 0,-1 0 0,1 0 0,0 0 0,-1 0 0,1 0 0,-1-1 0,1 0 0,-1 0 0,1 1 0,0 0 0,-1 0 0,1 0 0,-1 0 0,1 0 0,0-2 0,-1 2 0,1-3 0,-1 3 0,1-2 0,-1 1 0,1-1 0,0 0 0,-1-1 0,1 2 0,1 1 0,0 4 0,6 12 0,0 5 0,5 18 0,4 3 0,3 6 0,-1-14 0,-1-4 0,-7-18 0,0-3 0,-4-6 0,0-1 0,1-2 0,-1 0 0,1 0 0,-1 0 0,1 0 0,-1 0 0,0 0 0,1 0 0,-1 0 0,1 0 0,-1 0 0,1 0 0,-1 0 0,0 0 0,1 1 0,-1 0 0,1 2 0,-1-3 0,0 2 0,1-2 0,-1 0 0,-1-2 0,1 0 0,-1-3 0,2-4 0,2-10 0,1-5 0,4-8 0,3-7 0,2 5 0,4-13 0,-2 6 0,-1-1 0,-2 10 0,-5 13 0,-4 9 0,-4 5 0,0 1 0,-2 3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39.4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91 0 24575,'0'32'0,"0"4"0,0 20 0,5 2 0,1 8 0,5-8 0,0 5 0,-2-12 0,1-2 0,-5-10 0,-1-7 0,-4 0 0,0 0 0,0-7 0,0-3 0,0-7 0,-3 0 0,3 8 0,-5-6 0,5 2 0,-2-9 0,2-3 0,0-2 0,0 0 0,0-1 0,0 1 0,0 0 0,0 6 0,-3 0 0,3 12 0,-5-6 0,5 5 0,-2-7 0,2-3 0,0-3 0,-2-4 0,0-4 0,-1 1 0,-1-4 0,0-5 0,-2-3 0,-5-12 0,-8-6 0,-4-12 0,-1 3 0,5 5 0,9 13 0,5 10 0,5 7 0,7 9 0,-3-2 0,3 4 0,-6-5 0,1-1 0,-2 1 0,3 1 0,1 0 0,3 5 0,7 6 0,6 10 0,7 7 0,0-1 0,-7-5 0,-5-12 0,-8-6 0,-2-5 0,-2-3 0,1-1 0,-1 0 0,1 2 0,1-2 0,-2 2 0,4-1 0,-2-1 0,2 2 0,4-4 0,0-3 0,2-5 0,-1-3 0,-2-2 0,0 0 0,-1-8 0,4-1 0,-4-8 0,1 7 0,-6 6 0,-2 10 0,-2 4 0,0 2 0,0 1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57.5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 1 24575,'-12'24'0,"5"-5"0,5-8 0,3-6 0,1 0 0,0-2 0,1-1 0,-1 0 0,1-2 0,1 0 0,-1 0 0,1-2 0,0-1 0,-1 1 0,0-1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3T08:46:58.85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449 187 24575,'-8'0'0,"2"1"0,2 0 0,1 3 0,1 0 0,1 3 0,1 0 0,0-1 0,0 1 0,0 0 0,0 0 0,0-2 0,0 0 0,0-1 0,0-1 0,1-1 0,3-2 0,-2-2 0,1-3 0,-3-4 0,-4-10 0,1 2 0,-8-13 0,-4 9 0,-5-6 0,0 9 0,5 5 0,4 6 0,6 6 0,0-1 0,1 2 0,-1 2 0,0-1 0,-9 12 0,-9 4 0,-10 10 0,-10 2 0,3 1 0,-4-1 0,16-8 0,6-4 0,13-9 0,4-1 0,3 0 0,2 0 0,5 3 0,2 2 0,3 3 0,6 4 0,-2-6 0,5 4 0,4-8 0,-6-4 0,5-1 0,-6-7 0,-1-2 0,0-2 0,4-10 0,-5 4 0,2-6 0,-6 3 0,0 1 0,0 0 0,3-7 0,-4-3 0,-1-7 0,-4 8 0,-6 1 0,-6 1 0,-9-6 0,-11-3 0,-11-3 0,2 11 0,5 6 0,14 7 0,9 8 0,4 0 0,1 4 0,-1 1 0,-1 6 0,-3 3 0,-7 7 0,-4 7 0,-7 7 0,2 10 0,6-6 0,6 2 0,12-7 0,1-7 0,7-6 0,2-10 0,10-5 0,6-5 0,-1-2 0,3-12 0,-13 3 0,0-7 0,-7 4 0,-3 4 0,0 0 0,0 6 0,-2 0 0,-1 2 0,-1 1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01.0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28 261 6501,'6'2'4699,"-1"0"-4117,-5-2 399,0 0-835,-6-51-130,5 36 136,-6-38-152,7 47 0,-1 1 67,1 0-50,-1 0 145,-1 0-22,1 1 11,-1-3 336,2 1-380,-1-2-1,1-1 185,0-2-167,0 0 83,0-1-202,0 3 96,0 0-62,0 3-39,0 0-72,0 1 38,0 1-168,0 2-246,-1 1 252,0 0 196,-1 1 62,0 0 358,1 0-325,0-1-95,1 0 107,-2-2-180,2 2-1030,-1-1-1356,0 1-1109,0 3 3568,-1 1 0,1-1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02.0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27 7738,'7'-2'2023,"-2"1"-1127,-5 1 302,0 0-1198,-1-11-218,1 9-309,-1-9-94,1 11 436,0 0-437,0 3-224,0 1-918,2 3 1764,-2-1 0,1-2 0,-1-1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02.1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6350,'7'7'0,"-2"-1"0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2:56.4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43 10192,'15'16'1781,"-3"-3"-1137,-12-13-431,0 0-246,0-32-371,0 24-1881,2-24 2285,5 32 0,-3 0 0,3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02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11917,'-1'23'-896,"1"-11"823,4 16-61,0-15 128,-3-5 6,1 0 6,-1-4-1,-1-2-5,3 6-89,-2 1-186,2 4-94,-2 1-29,0 1 264,0 1-247,-1 7 370,0-6 11,0 2-6,0-9 6,0-2 11,0 3-11,-1-4 0,1 5-73,-1-5-5,0 2-869,1 5 292,0-2 308,0 6 285,0-6-828,0 2 890,0-2 532,0 2-23,0-6-123,0 2-296,0-5-90,0 1 0,0 14 0,0-13 0,0 10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08.4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7117,'5'8'224,"-2"-2"-174,-3-6-50,0 0 1771,4 19-181,-3-11-924,4 11-150,-4-16 1293,0-3-1036,-1 1-387,1 0-95,1 0-207,-1-1-84,2 0-89,-2 0 83,5 0-229,0 0 235,6 0-50,4 1 61,7-1-11,5 2 0,2-2 78,-3 0 23,-1 0-51,-9 0-5,-4 0 359,-6 0-348,-3 0 67,-2 0-123,0 0 56,0 0-134,5 0 78,2 0-168,5 0 162,4 0-319,3 0 196,0 0 95,1 1 34,-3 1 6,-2-1-6,-4 0 0,-3-1 319,-6 0-196,0 0 108,-4 0-921,1 0-1236,-3-6-5255,1-1 7181,3-8 0,-1 8 0,2-1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09.2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28 7470,'-3'-15'436,"1"2"3054,2 13 235,0 0-3737,1 4-10,3 1 22,3 3-90,0 0 90,0-1 0,-3-3-39,0-1 78,-2-1-39,-1 0 0,1 1 0,-1 2-39,6 3 39,0 4 0,6 3-33,2 5 77,0-1-44,0 1 0,-1-3 17,-1-1-17,-6-7 0,-1-1-45,-6-6 141,0-1-46,0 0-84,0 1-89,0 1 45,-1 1 61,-5 1 17,-4 5-84,-5 1 28,-3 3-34,-1-1 90,-1-1 0,0-1-22,2-4 112,4 0-68,4-2-22,6-3-1725,1 0-3826,16-6 5551,2-6 0,0 4 0,-3-3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10.5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334 1 7195,'10'9'308,"-1"-2"-313,-9-7 61,0 0-56,3 2 56,1-2-40,2 1-16,-4-1 0,1 0 3126,-3 0-2532,2 2-23,-4-1-156,-6 2-18,-4-1-391,-8 0 168,-1-1 122,-2 0-206,1 0 16,3-1-106,2 2-16,4-1-113,-1 2 0,3 1-134,-4 2 201,4 0 62,-2-1 23,1 0-23,2-2 0,2-1 72,1-1 18,2 0-90,1-1 218,3 0-162,-2 0 112,1 0-84,-2 0-78,0 0 179,-3 0-185,0 0 0,-1 0-6,1 0-33,3 0-11,1 0-897,2 0 947,-1 0 0,-2-1 73,-2-1-168,-5-1-34,0 0-644,1 0 773,3-2 0,4 3 0,2-2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11.1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329 40 9486,'-19'-5'2795,"3"2"-2123,16 3 577,0 0-1081,-17-11-162,7 6 151,-13-8-157,15 12-23,-1-1-106,2 2-78,-3 0-45,-1 0 51,-5 0-29,-1 4 224,-3 2-5,1 3 11,0 0-22,2-1 22,-1-2 0,0 0-6,0-1-27,3-1 27,2 0-190,7 0-627,4 5 677,13 2 106,9 6 1,14 0 78,5-1-22,3 0 79,-2-5-90,-6-2 206,-6-3-206,-9-2-6,-7-2 123,-3-1-123,-6-1 73,1 0-73,-3 0-969,7 0-4223,0 0 5192,5 0 0,-7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03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6148,'6'2'0,"-1"0"0,-5-2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03.4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6109,'3'5'112,"-1"-2"-112,-2-3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03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16 9257,'0'-8'-925,"-1"1"-1108,1 7 1748,2 5 212,-1-3 73,1 4 325,-2-5 1461,0 0-1568,0 1-218,0 1-11,0 4-174,0 1 185,0 3 0,0-4 0,0-3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1.4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0 8741,'9'3'589,"-3"0"-949,-6-3-827,0 0 583,-2-1-841,-6 2 1445,1 0 0,-1 1 0,5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1.4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6703,'9'3'0,"-3"0"0,-6-3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39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1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 8825,'4'2'3910,"-1"1"-2588,-3-3-1003,0-4-1831,0 3 22,0-3 370,1 4-600,0 0 1720,1 0 0,-1 1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3.4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21 8326,'5'1'2499,"-1"-1"-275,-4 0-2152,-3-3-66,2 2-12,-2-3-78,2 3 2084,1 1-1519,0-2-385,0 0-40,0-2 6,-1 2-113,0 0-4083,1 1 2510,-1 5 1624,1-1 0,-1 2 0,1-3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5.4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12 7444,'-1'-6'61,"0"1"462,1 5 5621,0 0-6016,-2 0-128,1 0-877,-2 0-131,1-1 1008,-3 3 0,2-2 0,-1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7.6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8203,'3'8'-185,"-1"-1"-548,-2-7 356,0 0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7.7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6154,'3'8'-1662,"-1"-1"1812,-2-7 0,0 0 1,0 0-1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9.4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12 6294,'-4'-6'0,"2"1"0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9.5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8114,'0'0'0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19.9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7918,'6'6'0,"0"-1"0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20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1 273 11710,'44'-69'67,"-7"11"207,-26 42 1,0 0 106,0 1-90,0 1 45,2-4-459,-6 8-90,2-1-459,-6 8 67,-1 2-1299,0 1 1316,0 0 1461,-2 0-419,2 0 22,-1 0-90,1 0 124,0 0-437,-1 0-73,0-1-566,1 0-2733,-2 0 2873,2 4 471,-2-2 790,0 3-28,0-3-2158,0 0 2007,4-1-241,1-3-29,3-1-235,-2-2 135,-1 1-34,-2-1-252,-1 3-801,-1 1 313,0 2 847,1 0-314,0-2 347,3-3-392,-2 1-235,1-1-1888,-2 3 2123,1 1 0,-3 0 0,1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21.5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 8282,'8'6'1104,"-2"-2"-1104,-6-4-623,0 0 354,6-5-117,0 4 386,4-3 151,-1 4 297,-3 0 191,4 0-364,-5-2 72,2 1 275,-5-2-219,0 1-118,-1 2-464,-1-1-386,2 1 145,1 0-174,3 2-51,0 3-2496,12 5 2012,-4-3 1431,8 1 1165,-11-8-644,-3 0-409,-4 0 1105,-1-4-1049,-1 1-156,-1-2 1050,-1 3-1190,-2 2-79,-6 0-95,2 0-84,-5 0-157,5 3-89,-1 2 224,1 2-62,-7 9 207,3-4-39,-4 6 61,3-5-5,-10 14-89,9-10-46,-5 8-1007,14-14 200,1-4 886,10-2 0,-6-3 0,7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48.8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3269 24 10114,'-6'-3'2470,"1"1"-1653,5 2-380,0 0-437,-4-8 0,4 6-5,-4-5-191,4 7-656,0 0 1020,-3 0-100,1 0 133,-1 0-78,-1 0-117,0-1 173,-2 1-179,-2-1-39,0 1 33,-3 0-111,-1 2 61,-2 3-196,1 3-107,-1 5 214,3 0-186,1 1 112,1 0 180,3-2 39,1-2 28,1-2 45,0-2 163,0-2 178,-1 0-307,-2-1-57,-1 1-33,-1-1 28,-2 2-85,2 1 40,0 1-106,0 1 67,2-1-90,-1 1 90,-1 2 39,2-3 145,-2 2-105,2-4-29,-1 0 246,-1 0-111,-2 2-79,-2 0-16,-9 7-63,5-1 12,-6 3 0,7-3-5,2-1 5,0 1 0,0-1-56,2 0 117,-6 2-49,4-4 139,-2 2 302,5-7-296,0-1-67,0 0-73,0 1 39,-3 1-62,0 0 6,0 2-190,-5 5-34,5-2 67,-2 3 118,7-4-51,-1 0 90,1 0 0,-1-1 6,0 0 83,-7 3-89,4-4 0,-6 5 84,6-4-78,-1 1-6,1 1 0,0 1-28,1-1 28,1-1-62,2 0-145,-1 3 201,3-3 6,-3 5 0,4-3 17,-2 4-17,-1 0 0,-1 1 51,-1-1 184,-6 3-235,4-6 39,-4 1-39,6-6 0,1 0-73,0 2 34,-1 2-146,0 2 174,-1 2-67,1 0 66,-9 9 12,5-7 0,-7 4 157,8-11-123,1-3 274,-1-2-185,1-1-84,-1 0-22,-1-1-17,0 1-6,-4 4-184,5-2 100,-2 4-27,7-4 117,1 0 17,0 0-17,-5 1 100,4-3-38,-5 2 229,3-2-240,-2 0-7,-2 0-83,-2 2 39,0 0 0,0 1 0,0 2 6,1 0-29,0 1 23,0 0 0,-1 1-28,1-3 34,-2 2-6,1-4 11,0 0 23,-2-1 83,1 0-117,-3 0 51,1 2-18,-3 1-33,0 3 0,1 0 0,0 1 6,3 0-56,0 0 50,2 0 0,1-1-40,1 1 40,0-1-33,0 1 27,0 0 12,-1 2 50,-2 4-56,-2 3 0,-2 3 11,-2 5-11,-7 13 0,8-11 67,-2 7-67,12-19 0,2-4 0,3-3-89,2-4 77,1-3 12,1-2 0,1-1-22,-3 1 22,0 0 0,-5 2-34,1 1 40,-2 1-6,0 2 0,-1-1 6,0 1 33,0 0-39,0-1 0,1 0-28,1-1 39,-6 2-11,4-2 0,-6 4-11,3-1 11,-2 3 0,-2 3-62,-2 3 68,1 2-6,-1 1 0,3-1 50,1-3-44,1-1-6,3-4 0,0-1-23,2-2 29,2-3-6,0-1 0,2-2 11,0 0-22,0 1 11,-1 1 0,-2 2-90,-1 3 102,-1 2-12,-1 2 0,1 0 5,1 0 23,-1-2-28,-3 3 0,4-6 45,-3 1-45,5-6 28,1-2-17,0-2 101,2 0-106,-2-2-1,2 1 40,-2 1-50,-3 4 5,2 1 0,-3 6-96,2 0 96,0 3 0,-1-1-22,-1 1 78,1-3-56,-6 2 50,6-6-22,-5 1-28,6-7 0,0 1-56,-1 0 62,1-1-6,-1 3 0,1 1-11,-1 3-62,0 2 73,-1 2 0,-1 3-45,-1 0 56,1 1-11,-1-1 0,1-1 40,2-2-7,1-4-33,-1 1-39,4-4 45,-2 1-6,2 1 5,-5 11-22,2-1 17,-5 10 0,4-5-11,-1 1 67,0-3-56,0-1 0,2-6 45,2-3 11,2-4-56,3-3 0,-1-2-11,2 0 56,-1 2-90,0 1 45,-2 4-39,-1 5-40,-1 6 79,-1 7-252,0 4 219,2 2-180,0 2 118,3-4 61,2-2 6,0-7-90,2-6 34,0-5 84,0-6 252,0-2-252,0-3 0,0 1 107,4-2-102,2 3 191,5 0-190,15 4 117,-4-2-67,11 0 0,-10-1-56,0-2 56,-4 0 0,-2 0-56,-4-1 0,-4-1 51,-3 0-1,-1 0-50,-3 0 0,2 0 118,1 0-118,3 0 0,5-3-40,2 0 113,3 0-73,9-2 6,-6 3 27,3-1-33,-11 2 0,-4-2 6,-1-1 50,-1-3 62,0-7-74,4-6 24,3-8 55,17-23-123,-5 13-56,11-10 45,-11 23-29,0 6 40,-2 4 0,-2 5-16,-4 3 16,-4 3 0,-5 2 89,-4 0-83,-2-1 173,-2 0-179,2-6 50,1-3-16,3-7-34,2-4-34,3-4-5,1 2 11,7-3 28,-5 10-17,4 2-72,-7 11 89,-2 2 0,-3 1 28,-1 1 28,-2-1-56,0-1 0,0-3-34,4-3 34,3-7-5,6-5 5,4-4 0,3-1 95,2 1-95,1 2 0,-1 4-6,9 1 1,-11 7-1,5 1 12,-15 5-6,-2 3 0,-4-1 0,-2 2-124,-3-2 24,2-1 100,2-2 33,7-5 23,3-3-56,5-3 0,-1 1 0,1 2-28,-6 4 28,-4 3 0,-4 3 51,-3 1 111,-3 2-162,0 0 50,0-1-150,2-1 100,3-3-180,4-3 124,7-6-84,6-3 107,4-2 33,3-1 0,-1 0-6,-2 2 45,-3 2-39,-5 3 174,-4 1-174,-3 2 196,-3 2-196,-1-1 56,-1 0-151,3-1 28,2-2-113,6-2 40,4-2-168,4-2 124,3 1-136,1-1 124,-2 2 107,-2 2 162,0-5 358,-10 6-196,0-3 168,-11 7-162,-1 0-140,-3 0 39,1 2-140,-1-1 0,1 0-6,1 1-240,7-7 67,-1 4-113,6-6 164,1 3-141,1-1-11,2-1 280,0 0 11,0-2 314,-2 1-124,-3 0 331,4-5-492,-7 6 116,3-3-66,-6 7-12,0 1-78,2 1 0,2-2-179,3 1-45,11-5 129,-6 5-6,6-3-151,-10 6 252,-2 0 0,-2 1 0,-1-2 347,-2-1-111,3-5-236,-2 3 89,4-3-139,-2 5 50,4-1-51,4 1-55,4 0 16,2 0-111,1 1 78,-2 1-51,-2 1 168,-5 1-78,-2 0 84,-2-2 269,-1-3-112,-1-3 151,1-1 78,-2-1-189,-2 2 55,-1 1-252,-2 2-50,5-4 50,-2 4-180,5-2-5,-4 5-151,0 3 162,0-1-27,0 3 184,0-2-39,2 0 112,0-3 398,9-8-348,-5 2 231,6-6-209,-9 7-122,0 1 67,-1 2-73,0 1-51,2 1-257,13-2 145,-5 3-105,9-2 111,-11 4 84,-2 0 129,-1-2-56,-1-4 213,1-2-124,0-5 264,0-2 23,5-7-23,-9 7-314,2-3 0,-8 12-39,-2 1 34,-1 1-141,0 3-16,-2 2-482,-2 1 392,2 0 140,1-2 73,4-3 0,4-4 28,4-4 23,2-3 21,0 1 248,-2-1-197,-4 5 124,-2 2-23,-4 3-224,-2 5 5,-1 0-5,-2 3-336,0 1 118,1 0-147,0 0 91,2 0 95,1 0 151,3-1 28,0 0 50,3-4 90,0-1 213,1-3-258,-1-2 169,-1 1-29,-1 0-184,-3 3 156,0-1-207,0 0-95,-1 2 22,0-1-263,-3 5-12,-2 0 6,2 2 337,-1-2-57,3-1 191,12-10-118,-1-1 84,9-7 163,-5 2-61,0 2 144,-4 0-184,-3 4-123,-4 0 122,0 2-139,-4 3-17,0 2-291,-3 4-1143,-1 1 1434,1-1 353,2-4-281,1-3 68,2-1 45,-2 1-101,-1 3 202,-2 1-286,-1 2 12,0 1-993,0 2 768,-2 0 213,0 0 84,-1 0 252,2 0-73,0-2-195,1 1-35,0-2-190,0 2-95,-1 0-50,-1 1 235,-1 0-56,1 0 123,0 0 0,1 1 884,-1-1-648,4-3-135,0-1 241,1-4-74,0 2-256,-1 2 167,-1 1-179,-1 2-991,0 0 1187,0 0-129,0 0 162,0-1-201,0-1-16,0 2 16,0-1-1328,0 1 1692,-1 0-392,1-2 5,-1 0 275,1-2-178,0 0 77,0 0-112,1 0-22,-1 1-45,0 1 0,0 2-1193,0 0 1204,0-1 168,0 0-39,0-3 62,0-2-113,-1 0-38,1-4 168,-3 1-219,1-1 0,-1 0-51,0 2-5,0 0 44,-2 3-228,2 1-46,0 2 219,0 0-286,-2 1 347,2 0 12,0-1 100,0 1-72,1-2 5,-1 1 168,0-2-151,1 1-50,-1-1 39,0 1-45,-1-1 0,1 1-252,-1 0 246,1 3-195,0 0-214,0 1 96,-1-1 84,-2 1 229,-1 0-39,-2 0 45,-1 0 62,-1 0-28,0 0 94,0 0 85,1-1-213,1 0 73,1-1-73,2 0-319,-1 1-1076,-5 1 1395,-9 11 0,8-9 0,-4 9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23.1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371 245 8252,'-6'-4'-1535,"1"1"1983,5 3 2532,0 0-2369,-4 0-571,2 0 158,-4-1-282,4 0 419,-1-1-1864,-3 1 1283,3 1 156,-3 0 90,3 0 78,0-1 415,0-2 106,0-1-151,1-2 45,-1 2-241,2 0 84,-6-4-302,3 3-34,-4-2-39,3 5-17,-1-1 28,0 0 33,-3-1 1,2 1 22,-2 0 56,5 0 342,-4-4-264,3 2 135,-4-3-235,4 5-62,-1-2 0,0 2-34,-3-2 29,2 1-152,-4-1 84,5 3 157,-4-3-28,4 0 179,-1-3 174,2 0-179,-1-2 458,-6-14-536,5 9-147,-4-9 68,6 16-73,2 1-157,0 2-11,0 3-28,2 1 79,0 1-91,0 0 192,-1 0 16,0 0 0,0 0-12,-1 0 80,-5 0-298,4 0 168,-5 0-274,4 0 112,-1 0-128,-5 0 352,4 0 5,-3 0 236,5 0-28,0 0-34,1 0 17,0 0-28,2 0-162,0 0-4353,1 0 2079,2 3 2268,1 0 0,0 1 0,1-1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24.1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0 199 9990,'3'7'2527,"-1"-2"-2292,-2-5 22,0 0-257,0-20 6,0 11-6,0-14 0,0 17 6,0 2 139,0-10 230,1 5-162,0-5 62,1 6 5,-1 2 61,0-3-341,-1 4-73,1-1-22,-1 4-224,0 2 246,0-1 73,0-1 0,1-3-39,1 0 134,3-8-56,-1 1 51,2-1-84,-3 4-6,-1 4 162,-1 0-162,-1 3 0,1-2-756,-1 4 756,2 0-185,1 4 101,3 1-117,6 7 201,-1-3 0,4 0 0,-3-5 22,-2-2 34,0-1-28,0 0-151,-5 0 117,2 0-783,-4 3-623,4 4 1412,5 8 0,-5-7 0,2 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29.7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7856,'0'0'0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29.9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13 6730,'-8'-7'706,"2"2"-599,6 5-1379,0 0 1,0 0-1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3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34 9162,'2'-12'1013,"1"3"191,5 2-1366,-4 5-365,1-2-145,-5 4 409,0 1 50,-3 8 208,-1-3 10,-3 8 113,1-7 302,1-1 353,2-2-919,2-3-1164,1 0-517,0 0 1827,0 1 0,0-1 0,0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31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7744,'2'4'1642,"0"0"-2220,-2-4-268,1 3 46,0-2-186,3 2 986,-1-2 0,-1-1 0,0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32.0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7 7425,'-6'-4'387,"1"1"1,5 3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32.2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39 7699,'-2'-8'1843,"0"1"-1635,2 7-124,0 0-751,-6-4-84,5 0-442,-1-3 1193,9 2 0,-1 3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32.5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15 7923,'-2'-8'1927,"0"1"-1451,2 7-654,0 0 1,0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34.1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 87 9122,'-7'-1'1647,"2"1"-1412,5 0-269,0 0 102,-7-21-35,5 14 62,-6-14 286,7 20 992,-1 1-1295,1-1 152,1 0-101,-1-1-23,1 1 1630,0-1 124,-1 1-1860,1 0-51,0-1 51,0 0-5,0 0-102,0 1-313,-1-3-268,1 2-691,-4-3-3476,0 2 4855,-4 0 0,4 1 0,0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49.8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 0 8982,'2'7'404,"0"-1"-404,-2-6-768,0 0-778,-24 15 1546,15-6 0,-15 7 0,20-11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35.3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56 13250,'-3'3'-325,"1"0"85,2-3 240,-1-12 5,1 8 1,0-9 436,2 13 1233,-1 0-756,1-2 671,-2 1-2996,0-4-117,0-1 1523,-3-3 0,2 4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41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561 5 7341,'-2'-2'4077,"1"0"-2155,1 2-1592,-12 0-44,8 0-247,-9 0-22,13 0 1859,0 0-1932,-2 1 68,0 0-24,-2 1-27,1-1 39,-2 0 196,-7 0-196,1 0 67,-7 0-61,3-1-12,-1 0-27,-16 0 33,12 0-51,-11 0-33,17 0 96,1 2-7,-6-1 12,8-1-17,-8 1 0,9-1 246,-14 0-246,9 0 51,-7 0-135,13 0 84,2 0-123,0 0-45,-1 3 162,1-1-33,-1 2 39,2-1 17,0 0-17,1-2 5,-2 1 40,1-2 45,-2 0-90,1 0 95,-10 0-95,7 0-62,-6 0 6,11 0 17,2 0-404,-2 0 443,1 2 0,-2 0-50,1 0 139,-2 0 1,-8-1-39,6 0-51,-4-1-141,10 0-2502,1 0-1048,8 0 3691,-3 0 0,3 0 0,-3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42.4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185 0 10858,'6'8'1647,"0"-2"-1607,-6-6-399,0 0 359,0-3 454,0 1-68,0-1 1905,0 2-2241,-2 1-16,-3 0-34,-1 0-146,-4 1-84,-2 3-178,-4 3-164,-2 4-94,-11 11 593,7-6 68,-4 5 5,12-8-6,4-3 6,2-2 34,4-3-34,1-2 0,2-1 0,0-2 33,0 3-212,-3 7 112,2 0-40,-1 6 107,6-3-2669,18 1 3330,1-4-202,15-2-241,-8-7 141,0-1-242,-4 0 35,0 0-141,-12 0-22,-1 0-684,-10 0-258,-1 0 1,-1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43.7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173 69 7822,'1'4'3518,"0"-1"-3372,-1-3-102,4 9-27,-2-5-17,4 8 269,-5-9 1076,1 1-623,-4 0-235,-5 2-44,-6 4-387,-6 4-3336,-13 14 3330,8-3-128,-7 10 78,13-9-348,4-1-984,-1 7 1332,8-16 324,-1 2 3556,9-16-3651,4-9 701,15-24-785,-4 6-145,9-19 62,-11 17 0,-2-1-113,9-24 113,-7 20-62,5-17 185,-9 29-62,1 2-268,-5 10 89,2 1-96,-5 8 96,1 3-3375,0 8 3526,-1 0-95,0 4 0,-3-4-95,0 0 44,0 0 57,0 7-45,0-6 3431,0 5-3392,0-8 246,0 25-217,0-9 60,0 21 7,-3-14-96,0 1-455,-9 17 366,5-23-141,-3 8-582,6-28-829,0-5 1641,0-2 0,1-1 0,1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44.0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13 11553,'-5'-7'577,"2"2"504,3 5-101,0 0-806,49 11 201,-20-4-196,55 11-56,-46-10-123,7-2-661,-21-5-4778,-7-1 5439,-7-4 0,-5 3 0,-4-3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45.7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208 121 7190,'3'10'3198,"0"-2"-2212,-3-8 89,0 0 701,-25 45-1698,10-23-39,-22 36-78,16-34-39,1-3-533,-3 5 863,12-14 95,-1 2-167,11-14 49,3-20-229,-1 7 51,1-17-7,0 12-44,0 2-89,0-7 83,-1 10 1,0-3 10,0 9-78,1-1 421,8-15-214,-1 5 45,5-15 34,-5 10-90,-1-1 303,-1-4-426,-3 11 0,0 0-61,-3 12-337,5 4 274,9 0 124,4 1 0,7 0 23,-3-1 44,-2-1-73,-2 0-156,-9 1 128,-2 0 34,-7 4 191,0 4 78,-1 17-269,1-1 0,0 10-196,0-8 196,-1-3-180,0-5 141,0-3-6,0-4 45,0-6 264,0 0-96,-5-4-28,-4 0-3532,-20 1 3387,3-1 5,-11 1-6,10 0-134,6-1-180,3 0-145,4 0 465,7 0 6,3 0 3576,4 0-3626,4 0 44,2 0 11,4 2 39,1 1-44,18 10 16,-12-4-22,13 5-33,-17-5-40,0-1-17,-2 3 90,-3-4 95,2 7-95,-4-6 0,3 5-67,-1 1-140,-1-4-437,-1 3 0,-3-4 515,-2-2-39,-3-1 252,-5-2-28,-5-1-112,-7-2 6,-4-1-135,-24 0 151,19 0-50,-15 2 168,27 0-67,3 1 106,3-1 393,-2-1-203,3-1-89,-2-4 23,2-1-247,0-6-3641,0-4 3641,4 7 0,2-2 0,3 10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51.4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15 6921,'-2'-8'202,"1"1"83,1 7 2947,0 0-2364,18 0-409,-13 0 107,13 0 274,-18 0-3387,0 0 1,0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54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15 8069,'-8'-8'1373,"2"2"-953,6 6-45,0 0 2011,10 0-2151,-7 0-235,7 0-129,-10 0-2794,0 0 1914,0 3-27,0 1-431,0 1 1467,0 0 0,0-3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55.3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15 6798,'-8'-8'5702,"2"2"-4341,6 6-292,0 0-391,6 14-465,-5-12 90,4 11 117,-5-14 840,-1 0-1832,1-1 572,0 0 0,-1 0 0,1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4:57.8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11 9503,'2'8'2823,"-1"-2"-2000,-1-6 566,0 0-1086,-15-9-303,11 7 0,-10-7-107,13 9 3188,1 0-3311,2-2-302,0 1-112,1-1-516,-1 2-873,-1 0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0.9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 11 8701,'-6'-2'1512,"1"0"-622,5 2-403,0 0-556,-6-3-619,5 2 480,-5-1 136,6 2 293,0 2-148,0 2-67,0 2-6,0 0 117,0-1 203,0-2 251,0 0-319,-1-2 163,1-1-454,-1 2 27,0 0 7,1 3-68,0 1 73,0 3-163,0 1 107,0 2 6,-1-1 27,1-1 12,-1-2 22,-1-3 124,2-2 184,-1-2 331,1 0-857,-1 1 72,1 1 51,0 3-173,0 1 61,0 1 134,0 2 17,0 0 0,0-2 39,0 0 6,0-3 0,0-2 158,0-1 475,0-2-673,0 2-122,0 0 145,0 2-347,0 2-12,0 2 371,0 1-270,0 2 197,0-1 22,0 0-45,0-2 101,0-1 67,-1-2 29,1-1 178,0-2-274,0-1 6,0 1 16,0 0 62,0 2-28,0-1-56,0 2 6,0-1 38,0 1-44,0 0-5,0 0 5,0 1-28,0 2 22,0 1 6,0 1 0,-1-1-56,0 2 95,-2 4-39,2-4 0,-2 4-61,1-5 61,2 2-431,-1 0 391,0 4-363,1 0-269,-2 1 387,0 0 133,-1 1 192,0-6-24,0-1 276,1-6-158,0-2 23,1 1-124,-1 2-21,1 2-141,0 12-207,0-2 190,0 8-33,1-7 73,0-1 72,0-3 34,0-4 50,0-3 286,0-3 247,0-2-275,-1-1-129,1-1-179,0 0-190,0 0 122,0 3-329,0 0 279,0 2 17,0 1-195,0 4 284,0-3 12,-1-1-11,1-2 11,-2-3 0,2 0-45,0 0 17,0 2-532,0 2-3136,0 2 3696,2 1 0,-2-4 0,2-1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2:04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2:54.3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45 218 10702,'-1'-11'268,"0"2"-643,1 9 274,0 0-55,-7 0 156,6 0 268,-6 0 152,7 0 2151,0 0-2492,-3 0-12,-1 0-67,-4 0-213,2 0-347,2 0 157,2 0 319,2 2-152,0 0 68,1 3 11,5-2 185,-3 0-28,4-1 73,-6-1 1048,1-1-1082,-2 2-78,1-2-140,2 4 145,8-3 28,24 4-27,2-3-74,20 1 180,-8-3-73,0 0 90,-4 0-3432,-4-2 3510,-7 0-117,-6 0-51,-7 1 128,-4 1-116,-2 0 200,17 5-212,-1 0 51,23 5 22,4-4-73,22-2 0,-30-2 0,7-2-582,8-6 0,8-4 0,-3 1 582,8-1 0,0 0 0,-10-2 0,2-2 0,-8 1 2147,33-10-2113,-18 5-34,-12 4 0,5 3-267,-4 3 318,-2 5-51,-3 1 0,-2 2 2612,9 0-2537,-6 3 1,5-1-299,-6-2 0,4 1 183,27 2 1,4-2 39,-15-3 0,-3-2 76,0 0 0,-2-2-15,-13 0 1,-3-2 83,-1 0 1,-4 0 61,19 0-50,1 0-157,-30 6 637,-6 1-519,-5 1-3083,2 1 3224,8 3 394,12 2-597,13 1-56,12 0 73,6-4-93,-25-2 1,0 0 19,26-1 42,-33 0 0,-3-2 30,-1-2-72,-10-1 90,-14 0 72,-3 2-162,-7 2 3392,7 1-3347,7 0 0,13 0-45,14 0-3392,10 0 3442,5 0-66,-1-4-433,-6-3 449,-9-3 5,-12 0 85,-7 0-90,-19 6 0,-3-1-39,-12 5 2833,1 0-3315,4 0 101,6 0-135,7 0 555,27 0 0,-28 0 0,14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3:06.0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1759 7 7123,'-12'-4'1478,"3"2"-1478,9 2-6,0 0-11,-57 19 17,32-11 230,-45 14-79,47-15 136,4-2-3601,4 2 3460,3-2 184,2 0 269,-1 1 96,-3 1-359,-4 3-208,-6 2 214,-6 1-264,-7 2 3382,-3 3-3460,-5 1 56,-4 1-40,1 1-16,-19 5-28,23-7 79,-8 3-51,26-11 0,4 0 39,3 0 163,-12 11-67,2-2 72,-13 11-207,5-3 123,-2-2-117,0 2 117,-11 4-123,14-7-51,-6 6 7,18-8-85,2 4-460,-3 25 494,6-10 56,-1 19 39,6-21 0,0-1-17,0-4 309,-8 9-7,3-14-167,-7 5 134,5-15-151,-3-4 16,0-1-16,0-1-101,2-2 0,4-1-89,1 1-1,5 2 6,1 6 78,-3 15-44,5-5 106,-3 13-56,3-13 17,0 0 33,-2-1 281,0-3-46,-3-2-122,-1-2 66,-2-3-156,-2 0-51,-9 9 46,6-6-136,0 9 24,14-4 44,5 2-84,3 4 123,7 3-6,11 15-27,-1-15 112,5 8-118,-13-20 0,-2-2 61,-4-6 74,-1 3-107,-2-6 33,0 2 6,0-4-67,0 3 0,0 4-22,4 15 22,3-3 0,7 10 56,1-10-28,1-2-213,6 4 180,-7-11-158,5 2 163,-8-12 0,2-2 6,1 1 72,12 3-78,-3-3 90,11 4-17,-5-6-23,5 1-3386,23-1 3459,-13-2-123,16 0 0,-24-4-22,0 1 111,-5-1-89,13 2 45,-10-2-45,14 0 0,-9-2 3392,4 0-3453,5 0 133,26 0-72,-17-2 34,20-3-28,-28-3-6,-3-2 112,15-8-45,-26 8-67,11-5 50,-29 11-67,2 2 17,14 1-50,-4 1 134,13 0-84,-9 0 0,2 0 34,-1 0-46,12 0 12,-17 0-56,5 0 163,-21 0-107,-4 0 50,1 0 113,2 0-163,10 0 0,7 0 28,8 2 90,13 0-79,36 2-33,-18-1 78,21 1-45,-33-3-39,-9 1 392,8 2-275,-24-1-117,10 1 314,-18-2-308,7-1 61,33 4 6,-10-1-79,24 2 6,-21-1 0,-6 1-78,-3 2 78,1 3 33,-19-1-33,2-1 241,-19-3-151,-1-2-90,-1 0 296,18 2-206,-2-3-28,20 3 33,-1-5-50,9 1-45,32-2 28,-18 0-28,18 0 0,-34-2 67,-6 0-34,-9-3 505,3-6-499,-16 1 264,5-4-303,-14 3 0,2-1-45,2 3-62,10-2 85,-2 6-79,9 0-16,-3 4 117,0 1 72,33-7 63,-26 1 22,20-10-85,-36 1 355,-1-5-382,11-14-45,-7 8-40,12-11-21,-8 13-85,6 2-252,-1 3 6,24-4 302,-15 8 17,14-7 146,-17 6-22,-3-5 156,15-18 179,-15 7-319,9-14 52,-18 13-102,3-2 95,0 1-146,21-12 6,-12 14-135,11-5 73,-24 19 1,-7 6 55,-7 2 157,-1-3-5,-2-1-33,5-8 368,-3-2-302,4-7 68,7-23-141,-5 8-44,5-16-34,-11 18 0,-2 3-34,-2 2-22,-1-4 51,-5 14-102,-1-3 96,-4 15 11,0-3 0,0-2-84,0-21-45,0 8 51,-2-18 22,-5 12 56,-6-2 5,-16-17 7,6 18-12,-7-9-152,13 26-4,0 6-64,5 6 220,-4 2 0,5 3 79,-1 1-74,2 0-5,1-1 18,-3-1 240,-13-10-258,2 4 67,-12-10-84,5 8 17,-3-2-39,-21-4-6,12 6-22,-12-3 67,20 8 0,4 1-6,5 2 6,-4-2-33,7 3 100,-5 0-73,7 0 6,-3 2 0,-5-1-28,-20-5 28,9 2 0,-16-3 56,17 2-95,1 3 39,-12-2-90,16 4 90,-9 0 0,19 3-33,0-1 122,2-1-55,-14-6-34,7 2 84,-15-6-84,8 3 0,-2 0 0,-2 2 84,2 0-129,1 1 45,3 4-67,3 0-62,3 4 62,4 0 61,-4 1 62,8 0-16,-3-2-40,7 1 0,-1-3-6,-6 1 6,-30-9-50,3 3 139,-26-7-106,16 7 17,0-1 0,6 4-128,8 1 128,9 2-124,7 2 45,6 1-78,6 0 124,3 0 33,-1 0-6,1 0 12,-5 0-6,-2 0 0,-8 0 61,-8 0-21,-33 0-40,14 0-68,-21 0 68,30 0 0,7 3-67,8-2 34,9 4-23,5-2-28,7 0 84,5-1-17,2 0 101,2-2-84,-5 1 117,-3-1-150,-12 0 33,-11 0-135,-13 1 79,-19 5-557,5 5 0,-3 5-197,6 4 1,-1 3-986,-15 6 0,1 4 1388,17-1 1,7-2-1,-6 6 1,19-12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2:57.3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1254 14129,'6'0'1115,"-1"0"-723,-5 0-683,-7-22 291,14 8 22,2-25-3038,43-22 3525,-5 5-461,-12 14 0,0 0-387,16-22 597,-2 0-225,-4 1 85,-18 19 0,-1 0-118,7-22 16,4-18 18,-21 30 3043,-2-2-3077,-2 0-201,10-32 105,-3 20 946,7-17-940,-6 36 124,-4 11-163,-1 8-179,-7 15 213,-2 5-348,-5 10 101,-1 0 280,0 2 62,0 7 0,0 11 0,0 13 73,0 19-6,0 17-67,0 14 0,0 12 0,0-25 0,0 0 0,0-18 0,0-2 0,0 14 0,0-4 68,0 10-62,0-10-40,0 33 40,0-36-12,-1 26-84,0-44-162,-1-5-532,1-1 784,5-17 73,6-2 16,9-21 147,8-12 10,3-15 79,18-47-320,-13 10-156,-13 20 1,-1-2 178,5-33 45,-3-5-143,-5 10 0,1-1-26,4-12-523,-2 23 1,3 7-3196,5 24 3814,7 11 0,-17 15 0,-4 7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2:58.3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145 564 12236,'14'7'1277,"-2"-1"-1758,-12-6 610,0 0-169,0 45 40,-4-4-106,-4 44-28,-8-12-18,-6-7 1,-3 1 157,-3 10 148,5-20 0,2-7 92,7-24-156,8-14 671,2-6-548,4-6-140,0-8 0,0-6-45,2-11-28,2-8 0,8-33 0,-1 9 0,6-28 0,0 13 84,4-9-84,5-12-1132,1 17 0,2-2 1174,-5 18 0,0 0-14,10-19 0,1 3-36,-9 29 1,-1 5 7,21-27-196,10 27 0,-18 23 196,8 27 17,-20 20-17,-1 18 0,-6 11-11,-4 29 11,-7-23 0,-3 11 0,-4-40 2234,-1-10-2234,0-3 229,0-5-223,0 3 173,-11 3-179,-9 7 6,-18 8-124,-39 23 118,17-17-6,-21 10 57,35-31-12,8-10-39,10-8 123,1-16-106,12-6 50,3-14-67,9-2 39,3 1-128,16 1-1,-2 15-39,16 4 258,-6 23-39,1 8 229,-3 15-50,-1 31-68,-8-10 30,1 20 401,-4-21-469,5 2-40,4-1 107,19 17-57,-6-20-117,11 8-22,-15-27 139,-1-5-173,7 2-89,-10-9-718,4 2-229,-15-13-2426,-5-4 3462,-3-3 0,-4-2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2:37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1406 9100,'-6'-1'3557,"1"1"-3468,5 0 958,0 0-918,8 0 112,-7 0-207,7 0 22,-8 0-28,0 0-28,5 0 162,0 0 140,9-6-195,2-3 430,8-11-357,5-6-34,5-8-12,2-7-78,1-3 28,12-25-112,-14 13-50,11-20 78,-18 17-84,3-8 78,1-10-87,-3 10 1,1-3-292,-5 14 0,0-1 384,9-21 0,0 1 28,-9 20 0,-2 3-23,-1 3 1,-1 1 89,11-33-3139,-11 22 3050,-10 24-12,-8 20-314,-2 12 164,-1 18 88,0 13-1914,-6 60 1825,2-10 11,-1-20 1,1 0 2181,2 22-2098,1-9 62,4-12-28,9 5 28,-2-21-6,5 10 68,-11-12 3349,-1 6-3411,-3 8 50,-3 33-50,-1-21-151,-3 15 78,4-38 377,0-17-41,20-22-263,6-26 146,23-26-146,6-22 0,-24 29 0,0-1-3,-1-1 0,1-4-76,4-18 1,-3-1-153,-9 18 0,-2 0 147,2-13 0,-3 3-22,-4-11 106,-7 13-213,0 16-5136,7 22 5349,-3 20 0,3 3 0,-8 7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2:38.2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1570 8461,'4'3'347,"-1"-1"1194,-3-2-259,59-35-783,-26 6-233,7-2 0,1-3 417,-2-18-195,-2-6 88,-6-1-234,-5-1-23,-8-1-84,-5 0-129,-7 5 1,-1-1-107,6-17-39,-5 17 0,2 1 28,13-8-79,8-7-7,2 13 0,8-9 0,-3 5 97,-2 1 0,0 0-222,3-3 0,5-5 0,-6 8 446,12-24-224,-16 30-224,-15 38 331,-22 46-46,-17 58-33,3-22 0,-1 5-186,0 11 0,0 5 102,6-14 0,1 3 0,2-5-286,0 4 0,2-3 269,0 8 0,5-8 6,9-8 660,5-8-593,5-2-28,7 0 28,-8-21 0,3-6 56,-12-21 248,0-1-236,-1-4 471,-1 1-444,4-2-6,1-8-49,4-9 44,25-45-84,-3 2-54,-7 13 1,1-1 53,16-36-324,1-3 223,-3-3-36,-19 30 0,-1 0-350,9-30-6,-14 35 0,0 1-908,10-15-7519,2 12 8920,6 12 0,-16 23 0,-4 9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2:39.3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27 667 11390,'16'0'2493,"-3"0"-1899,-13 0-454,0 0-476,0-16 173,0 20 163,0-4-3448,0 31 3515,-1 10-67,-2 6 0,-1 3 40,-2 0-18,1-4 45,-1-8-2229,1-9 2403,1-9 2571,-1-5-2695,2-8-55,0-3 174,1-4-57,0 0-179,1 0 3213,-1 0-3304,0-5-233,2-26 324,-1-4 84,1-28-23,0 1 12,5-12-14,2 14 0,1-3-884,9-34 839,-5 32 0,0 1-14,7-17-73,1 11-971,27 3 585,-11 30 311,27-1 103,-15 24 51,5-4-6,-3-4-2484,-2 1 2568,-9 0 33,-9 8-224,-8 5 97,-8 5 10,-3 13 319,-2 41-101,-5 5-212,1 39 156,-5-15-162,-7 0 3392,-1-8-3263,-11 2 157,6-33 212,-3-2 158,4-32-180,-4-3-521,-44-17-33,21 2-90,-30-14-12,38 5 102,7 1-392,8 5-231,8 6 695,5 11-128,3 12 134,0 14-6,0 10 102,-1 18-96,-1-17 0,1 4-62,0-27 62,1-3 0,0-5 50,0 3-44,2 1 369,5 10-100,7 9-213,10 12 251,5 13-288,-3-9 1,1 2-26,13 27 44,-14-27 1,0-2-50,4 8 5,-6-13 0,-6-11-17,-6-9-403,-6-13-902,-9-3 1322,-7-14 0,3 5 0,-1-4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3:15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2576 182 6848,'-16'-6'4223,"3"2"-4262,13 4-112,0 0 151,-28-5 1423,20 3-348,-20-4-565,27 3-79,1 0 146,0-2-370,-3 2 123,-3-1-324,-2 0 157,-5-1-163,0 0 0,-4 0-130,-27-2 80,15 4 50,-21 0 28,23 3-28,3 0 0,2 0 197,-5 0-192,6 0 29,-7-1 5,5 1 79,-1-1-118,-20 1-12,9 0 18,-17 0-6,12 0 0,-1 0 28,-19 2-28,14-1 0,-14 3 185,18-1-68,1-1 147,2-1-113,-15 3-17,12-1-134,-10 3 0,17 0-17,2 3 23,3 0-6,-6 5 0,11-3-62,-6 3-38,13-5 100,-1-1-34,-6 5 34,6-4 0,-9 5 67,4-5 0,-5 5-67,-6 0-33,-25 11 106,12-3-73,-16 5 0,23-6 33,3-3-111,-17 17-40,22-11 135,-14 15-17,22-10 0,0 3 39,-30 36-39,20-27-5,-21 25 105,26-37-105,1-1 5,-8 7-56,10-9 56,-5 9-11,12-7-68,-2 9 85,-1 7-6,-14 33 67,9-18-78,-7 20 11,13-34 0,2-4 140,-14 18-140,13-22 67,-9 17-168,17-25 101,3 5-45,2 27 118,3-8-73,2 23 0,3-19 34,0-3-40,0-6 6,2 3-50,1-17 173,3 2-123,1-16 90,2-1 234,21 30-318,-9-13 78,18 25-11,-17-20-107,2-4 34,4 7-39,-7-15 39,2 1 0,-10-15 45,1-3 50,0 2 45,10 11-62,-2-4 1,8 11-79,-1-8 0,5 1 78,29 8 90,-9-11-151,23 4 67,-19-14-11,0-2-73,-2-3 0,13 6 84,-16-3-34,8 7-50,-19-4 79,1 1 94,2 0-162,28 3 90,-11-6-62,26-2 34,-15-7-73,5-5 76,-19-5 0,2-3-798,29-6 722,-31 2 0,-3 0-11,12-5 100,-11 5-89,-10 3 6,3 2-40,-16 4 34,5 1 0,-13 2-33,2 1 139,1-3 633,13-4-733,-9-1 95,9-3-101,-13 1 0,-1 0 106,8-5-56,-11 6-50,4-2 0,-10 7-16,2 1 16,2 0-23,23-4 124,-8 1-62,18-4-39,-14-2 6,1-2 151,1-5 44,19-15-10,-18 7-186,10-7 202,-28 15-207,-5 4-67,3-1 67,-6 6 0,4-1-56,-5 3 174,0 2-124,1-2 6,9-7 11,-2-2-11,12-13 0,-3-2 28,3-8 40,2-3 122,-3-2-184,-3 6 38,-9 3 331,-6 8-375,-8 4 56,-5 4 90,-3-8-129,-2 7-17,-1-7 0,0 9-56,0-4 56,0-4-34,4-25 85,4 7-85,6-20 34,2 17 0,2-1 101,-4 7-101,-3-8-6,-6 19 118,-3-6-117,-2 19 5,0 2-56,0-9 56,0 4 0,0-8-34,0 3 107,0-3-56,0-1-12,0-14 118,0 14-117,0-8-6,0 18 0,0 0 67,-3 4-67,-4-7 0,-3 7-5,-2-2 5,2 5 0,0 0 5,-1-13-5,3 5 0,-1-11 0,4 7-28,0-1 34,0 1-6,-4-11 101,0 12-101,-4-8 0,-1 14 0,-1 0 11,-5 1-11,1 2 0,-2 1-34,2 2 101,0 0-50,3 2-17,0 0-3392,1 0 3420,-2 1-28,2-3 0,-2 0-45,-2-2 57,-17-11-12,-12-2-28,-2 0 28,-2 3 0,18 10 3386,2 0-3504,1 1 74,2-3-80,0 2-178,1-1 201,-2 1-537,-8 3 39,-18 6-376,-33 26 0,-13 14-82,40-11 1,0 1 0,-5 4 661,-7 4 0,-6 4 0,0 1 0,4 0-948,-7 6 1,5 0 0,2 0 1342,4-2 0,3-1 0,6-4 0,6-2 0,8-6 0,-11 8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3:48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1.4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5863,'6'10'0,"-1"-2"0,-5-8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0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42.0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355 159 8730,'4'8'3036,"-3"-11"-2784,-3-2 56,-2-7-157,1 7 230,-1 0-62,-2-1-5,-1 1 184,0 0-313,0 1-50,0 1 10,2 0-111,-2 1 83,0-1-117,1 2 6,0-1 212,1 1-218,1-1 34,0 2 11,2-2-12,-1 0 23,-1 1-56,-1 0-44,-3 1-91,-4 0 96,-4 4-157,-13 14 56,5-2 101,-6 11 22,11-13 17,5-2 34,4-4-34,4-4 0,4-2-45,0-2-11,2 1 50,-1 0-78,0 2 51,0 1 33,-2-2 0,2 3-28,-1-2 33,-1 2-5,1-1 0,-1 2 51,0 1-68,1 1 17,-1 2 0,0-1 0,-1 1 0,-1 1 0,-1 0 56,-4 8-129,3-4 73,-3 4 0,6-6-22,1 2-3370,1 3 3392,0 1-40,2 2 80,-1 0-74,1 1 34,0-3 0,0 2-6,0-3 3398,0-1-3403,0-1-78,0-1-505,4-2-246,15 3 464,3-8 270,16 1-258,-2-7 162,4-2 202,0-1 0,0-6 6,-3-2 39,-6-7-40,-3 1 286,-8 0-111,-5 0 179,-3-12-359,-8 3 162,2-13-162,-6 4 0,2-7 56,0-3-6,0-1-10,0 1 352,-1 9-118,-1 8 196,0 10-178,0 8-292,0 5 252,0 3-252,-2-1-40,-2 0 130,-4 0-73,-1 1-17,-2 0-62,1-1-39,-2 1-33,1-2-17,-1 1 84,1 0 16,-3 1 12,-1 0 39,-3 4 0,-3 7 179,-4 9-123,-3 12 45,-3 9-101,2 5 62,1 0-135,9-2 73,8-8-112,7-7 45,14-6-96,10-11-50,19-4 12,14-7-236,9-15 370,5-8-40,0-16 107,-3-7-44,-8-2 44,-2-17 0,-25 19 72,-5-7-16,-21 25 118,-5 5-96,-7 4 118,-5 3-156,-6 1-40,0 2 0,0-2-51,1 1 46,1-2-96,0 1 101,3 2-6,0 1 6,1 5 0,0 3 118,-4 8-113,-3 15 303,-24 44-268,10 0-43,11-17 0,1 1 3,-4 19-134,9-6 72,8-13-330,6-11 174,4-14-57,4-10 275,6-7 34,8-5 5,7-12 135,16-28-169,-7-2 141,7-22-146,-16 15 0,-5 2 129,-5 6-85,-6 10 180,-4 8 51,-4 7-130,-5 8-145,-5 3 0,-6 4-5,-4 0 5,-9 0-6,6 0-95,-2 0 96,13 1-432,5 1 112,2 3 292,3 5-40,1 4 22,-1 8-245,0 5-209,-4 6 320,-2-2 28,0 0 157,-2-8 23,2-6 27,-1-6-50,4-7-5,0-2-79,4-4 84,0-7 0,0-5-23,0-6 23,5-2-61,2 0-231,0 9 292,-2 3 28,-4 9 68,-1 2 161,0 5-246,0 2-11,0 4 0,-1-2-33,0-3-264,0-3-403,0-2-2538,1-2 3238,4-6 0,-3 4 0,4-5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51.2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227 121 12825,'-29'-6'-544,"4"5"510,21 10 34,-1 3 393,0-2 77,1-3-72,0-2 195,0-1-402,-3 0 100,-3 0-5,-8 4-130,3 0-156,-11 17-100,10-2 116,-3 18-16,8 1 0,1 6 6,2 1-129,4-3 112,2-9 11,2-7-107,4-9 158,5-6-51,7-3 56,3-5-45,3-1 157,13-3-168,-5-1 0,9-2-213,-8 0 207,0-9-38,3-6 88,2-16-508,4-10 649,-2-8-34,-2-5 208,-6-1-235,-9-1-46,-10 4-78,-7 3 0,-8 3 45,-9 4-45,-7 6-123,-10 7 39,-3 9 519,-23 13-782,10 21-415,-19 21-341,11 38 449,18-14 1,2 0 0,-3 10 0,-4 10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54.0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14 660 10741,'-7'-3'-314,"1"0"314,6 3 4055,0 0-4217,7-7 55,6-4 107,16-14 34,12-5-3387,12-11 3353,8-5 0,3-3-2,-1 4 148,-9 3-112,-7 8-29,-14 7 382,-9 7-130,-10 6 79,-8 7 3207,-4 2-3481,-2 3 108,0 0-170,0 0 0,-1-3 6,-1-2-135,-2-6 12,1 0 117,1-6-79,2-11 79,0 9 16,2-7 30,0 13-46,0 6 0,-1 3 50,-1 3 51,0 2-135,0-1 34,0-1 0,1-2 112,1 0 135,-1-1-135,0 3-107,-1 0 203,0 3-208,0-1 0,0-7 112,0 0-79,0-4 158,0 3-119,0 4-4,0 1-628,0 3 526,2 1 0,2 5 34,6 2 0,3 10 0,6 3-11,2 5 11,5 3-89,22 13 212,-4-8-123,20 10 0,-9-11 5,3 3-38,1 0 33,-3 4 0,-4 1 5,4 19-5,-20-14 0,0 10 6,-21-21 16,-4-4-22,4 6-61,-3-13-79,10 3-84,3-15-617,26-5 841,39-30 0,-38 18 0,14-20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56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19 648 11183,'-10'-3'-728,"1"1"667,9 2-51,0 0-124,7 0 236,-5 0 236,5 0 480,-7 0 1788,0 0-2504,0-2-257,0-2 133,15-11-10,5-3 84,17-9-146,4-4 84,5-5 204,-10 0 0,0-4 256,18-23-172,-18 18 0,-3 0-86,7-20 106,-8 7 22,-8 6 645,-7 6-706,-9 18-45,-2 6-56,-6 16-56,0 5-1529,0 0 1534,2 1 135,-1 0 1619,1-1-1978,0 0 208,6 7 11,9 9 23,30 34-18,-4-3-5,19 21 0,-17-16 34,-4-6-34,6 11 0,-16-18-73,4 10 73,-16-15 0,1 3 0,0 3-174,16 22-481,-4-17-1165,23 5-5667,-11-27 7487,9-13 0,-26-5 0,-7-4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58.2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352 0 11693,'-6'23'1104,"1"-5"-696,3-18-111,-2 1-196,-5 1-95,-2 3 33,-5 5-39,-6 5-79,-3 8-5,-5 8-414,-3 7 0,1 7 21,-2 3 7,5 0 285,-6 8 185,15-19 5,-3 0 35,17-20-40,0-5 0,4-1-68,0 6 68,5-2 0,11 5-67,11-5-11,15-3 78,14-4-3387,9-5 3516,6-6 252,3-7-381,-5-6-157,-8-3-1080,-18 3 1237,-15 4 0,-16 7 0,-7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58.7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10567,'7'11'443,"-1"-2"-404,-6-9 123,0 0 331,3 0 219,-2 0 2379,2 0-3023,-3 6-68,0 9 190,0 16-145,0 19-11,0 19-214,0-8 1,0 6-29,4 3 1,0 0-111,-2-1 1,1-3 252,3-9 1,0-7-25,2-4 16,-2-16 73,-1-12-353,-1-7 28,-2-1-436,0 0-539,-1 6-761,-1 1 2061,0 2 0,0-8 0,0-5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59.7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 11150,'14'6'1288,"-2"-1"-1030,-12-5 1142,0 0-695,-9 0-296,7-1-16,-7 0-248,9-3-139,0 1 252,0 1-258,0-1-208,0 3-134,3-1 342,7 7 0,8 4-112,7 9 112,6 4-229,2 1-3214,2-4 3230,-1-6 213,-1-7 90,-3-5-6,-2-8 353,-4-6-11,0-22-359,-12 12 3538,-1-7-3605,-11 20 11,0 3-464,0 1 54,0 4-385,0 0 784,-2 7 6,-11 14 5,-2 6 68,-14 17 173,2 4-252,-6 10 64,11-11 0,1 2-64,-9 25-123,0 19 123,17-37-185,7-8 101,2-11-61,3-6 145,1-16-252,0-3 246,0-10 157,0-1 23,1-4-140,0-1 279,0-4-246,-1-1 45,0 0 168,0 0-280,-6-7 62,0 5-6,-5-8 45,2 6-101,1-2 0,0-1-73,-1-11 73,3 8 0,1-4-11,1 15-96,4 3 63,-2 5-197,2 0 129,-2 6 112,8 7-56,18 1 56,4-1-34,19-7 40,-3-6-6,8-7 0,-3-2-146,13-10-1209,-29 9 1355,0 0 0,-30 10 0,-3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15.8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3711 194 7638,'-13'-8'-1854,"2"3"2997,11 5 122,0 0-279,-5 0 56,-1 0-471,-4 0 84,0-1 62,2-3-128,1 0 10,1-2-420,2 1-173,1 0 128,2 1-123,1 1 96,0 2 145,0 0 560,-1 0-409,0-1-151,-2-1-179,0 0 303,-2-3-236,-2 0-135,-1-2 107,0 1-78,-2 0-40,1 0 6,-1 2-185,1 0 174,1 1-174,-1 1 185,0 2 28,-8-2-11,3 1-17,-6-2 157,-4 0-157,4 1 0,-4-3-17,7 3 28,1-1-11,1 2-196,-3-1 163,4 2-202,-4 0 116,2 1 7,-2 0 118,-4 0-6,-2 0 118,-2 0-79,-3 0 163,2 0-202,0 0 0,3 0 140,-5 0-140,9 0 0,-1 0 45,10 0-140,2 0 83,-1 0 12,1 0-44,-1 0 105,-1 0-61,0 0 0,-3 0 34,1 0-23,-8 0-11,4 0-50,-5 0 122,5 0-72,-1 0 0,-1 0-162,-12 0 89,7 1 40,-10 0-86,9 2 103,-3 0 16,-5 1-3392,-5 1 3425,-4 0 74,-6 1-101,-1-1-6,-5-1 179,3-1-61,-25 1-118,21-2 5,-14 1-38,27-1 3425,2-2-3398,1 3-134,-20-2 140,13 0 0,-16 1 6,16-2-23,-2 0 17,-2 0-3392,-1 0 3476,-2 0-79,2-3 96,0 0-101,4-2 0,3 0 23,-11-1-23,16 3-56,-7-1 112,14 2 3302,0 1-3358,-3-1-73,-24 0 73,11-1 0,-17 0-5,17-2 66,2 0-61,1 0 101,-15-5-67,17 5-34,-7-4 0,20 4-17,5 1 90,-7 0-73,9 2 0,-6-1-62,7 2 62,-1 0 0,-2 1 22,-16 0 62,10 0-84,-14 0 56,13 0 51,-3 0-107,-2 4-3392,-1-1 3392,2 4 89,0-1-100,2 1 11,2-1 0,4-1-39,-2-1 39,10-2-50,1-1 27,9-1 3370,3 0-3436,4 0-320,0 0-1272,3 0 853,3 3-265,7 0 1093,15 5 0,-10-4 0,5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16.7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759 1 12107,'4'5'-817,"0"0"817,-4-5 3976,0 0-3819,-2-1-157,-2 0 0,-3 0-78,-2 1 78,-4 2-17,-1 3 17,-18 12 5,3 0-5,-17 9 0,6-3 17,-7 3 0,-2 2 33,-25 13 29,20-10-11,-15 8-68,31-19 0,7-3-68,3-2-44,13-7 28,1 1-95,9-6 173,1 2-95,-2 2 12,-4 6 89,2-2 0,-4 4 0,4-3 78,-3 0-56,2 2-22,-3 1 0,0-1-11,0 0 11,0-2 0,2-1 0,2-3 62,1-3-62,3-1-28,2-3-347,2 1 375,0 0-101,0 2 106,4 2-5,2 3 0,4 0 56,5 0 146,0-1-129,5 0-28,3-2 319,3-1-314,22 2-39,-9-2 84,17 2-44,-16-1-51,2 3 152,20 8-108,-12-3-4,16 6-1,-19-8 50,-4-1 35,-3-5-124,-5-1 0,-5-4 16,-3 1-16,-7-2-162,-3-2-315,-5 0 477,1-1 0,-8 1 0,1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3.2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2 7526,'-15'-1'-745,"4"0"745,11 1 0,0 0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26.0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4098 6 11514,'-1'-3'1367,"0"0"-1552,1 3 185,-3 1 106,2 0 2285,-2 0-1998,1-1 313,1 0-538,-1 1 16,-2-1-184,2 1 56,-1-1-95,1 0-218,1 0 223,-1 0 34,0 0 0,0 0-34,-2 0 34,-1 0-22,-2 0 0,-10 0 10,3 0 12,-9 0-140,5 2 17,-2 1-241,-1 1 28,-12 2 229,7-3 102,-11 1 5,10-2 0,-4-2-6,-13 4 6,9-3 34,-8 3-29,14-2 34,4 2-39,1-1-56,-4 3 56,9-3 0,-5 1-5,8-1 10,-1-1 1,-2 0-6,-3 0 0,-3-2 22,0 1-16,-1-1-6,3 0 17,-1 0 39,-3 2-56,6-1 0,-5 1 5,9 1-5,-3-1 0,0 1 0,-18 1-5,7-2 5,-12 1 0,13-1 0,1-2 0,3 2 0,2-2 50,0 0-44,5 0 111,-1 0-117,3 0 6,0 0 51,-7-2-57,7 1 0,-8-2-35,5 2-15,-4 0 44,-3 1 6,-16 0 0,10 0 0,-10 0 12,11 0 27,1 0 62,-2 0-45,2 0 0,-1 0 230,2 0-236,1 0-11,2 0-27,1 0 44,1-1-96,0-1 40,-1-1-16,-1 0-68,0-1 67,-2 2 17,0 1 5,-18-1 23,11 2-28,-15 0 0,15 0 79,-1 0-46,0 0-16,1 0 67,1 0-78,3 0 83,0-1-89,2-1 0,0-1-33,-13-3-6,9 3 33,-11-2 12,11 4 33,-4 0-39,-3 1 28,-23 0 5,12 0-33,-14 0 23,21 0 16,1 0 56,5 0-95,0 0 6,6 0 16,2 0-22,3 0 0,1 0 0,0 0 120,-62-2 1,-9-1-121,31 2 0,-31-1 0,10 0 34,63 2-46,0 0 1,-56 0 39,46 0-28,-41 0 0,60 0-28,-2 1 39,0 0-11,2 2 0,2-1 6,3 1 22,3-1-39,-30 1 16,17 0 57,-55 2-68,56-1-44,-19-1 33,39-3 163,0 0-146,-2 1-219,2-1-1689,-3 1 0,3-1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27.3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 8613,'2'6'3355,"-1"0"-2259,-1-6-664,0 0-132,0-8-1022,0 6 408,0-6-409,0 8 2740,0 0-3552,0 8-795,0 35 2551,0-20-663,13 76 582,-10-78 1305,9 59-3842,-4-14 0,-2-2-889,1-2 3286,-3 11 0,-2-13 0,-2-48 0,-10-3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28.7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39 122 7744,'8'8'1362,"-2"-2"-926,-6-6-273,0 0-135,-21 0-17,14 1 79,-16 0 610,21 1 1299,3-1-1411,21 0-2074,41-2 0,10 0 1492,0-1-531,12 1 1,-5-2 552,-38 1-17,5 1 314,-15 1 123,9 0-387,-5 0-61,9 0 12,-12 0-52,6 0 12,1 0-5,3 0-12,0 0 946,-1 0-941,1 0 40,-3-1-16,15-1 16,-16 1 0,12-1 33,-16 1 3316,4 0-3377,0 0-3290,18 1 3279,-15-1 17,11 1 22,-19 0-51,-2 0-33,2 0 11,17 0 101,-10 0-78,15-2 28,-14 0-6,3-3-62,54-3 84,-36 2 9,-11 1 0,-1 1 3389,-1 2-3392,0 1 230,15 1-102,-17 0 74,11 0-45,-19 0-118,-1 0 168,40 0-128,-29 1-46,28 1-33,-39 1 0,-5 2 196,15 0-112,-22-2 263,11 0-240,-21-3 33,4 0-89,25-4-68,-5 0 17,20-1 0,-15 3-67,0 2 56,29 0 16,-31 0 79,16-1-84,-42 1 6,-6-1 279,11-3-234,-3 3-1,18-2-61,0 3 11,7 0-6,33 0-38,-18 0 44,18 0 0,-30 0 33,-8 0-5,5 0 118,-23-2-40,3 0 113,-21-2-219,2 2 44,6 0-44,4 2 0,8 0-16,1 0 16,0 2-56,1 2 0,5 0 56,-11 0 5,-2-3-5,-13-1-386,-4-1-326,-5-6 712,-42-26 0,31 19 0,-30-17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29.4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46 9802,'5'-2'-1277,"-1"1"3095,-4 1 350,0-7-1233,0 4-257,-1-8 119,0 6-298,-2-1 272,0 1-687,1 2-6,0 1-414,2 2 280,0 3-5,3 7-7,1 7 68,4 11 0,-2 7 6,-2 7 252,-2 29-247,-2-15 129,0 19-135,-2-28 57,1-6-23,-3-1-11,3-16-28,-1-1 0,2-16-17,0-3 73,0 3-50,0-2 16,0 5-22,0-5 0,0 1-324,0 1-68,0-3-126,0 0 1,0-4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33.3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7341,'2'10'0,"-1"-3"0,-1-7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34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2667 127 6283,'7'-3'1528,"-1"0"-721,-6 3 1562,0 0-1338,-18-1 694,3 1-941,-10-6-190,8 0-236,7-5 130,1 0-259,0 2 29,1 2-258,2 3 0,0 2 6,3 2 66,-18-5 186,3 1-258,-16-5 269,5 0-140,-1 1-12,-34-6-117,25 8-61,-22-2 66,32 8-10,1 0-79,-10 7-45,7-1 90,-7 6-29,-3-2 152,-20-3-78,9-3 67,-9-2-73,27-1 0,2 0-23,-35 12 23,21-5 0,-29 9-50,29-8 50,-6 0 14,3-2 0,-1-1-14,-14 1 0,-33 2 6,53-6-12,-25 3-56,28-2 141,-17 3-79,35-2 0,4-1-17,-5 1 17,6-2 0,-7 0-62,3-1 146,-4-1-100,-3-1 10,-40 0 6,25 0 0,-31 0-67,37 0 128,-16 2-2541,14 2 2480,-11 2-34,18 1 34,3-1-33,2-2-23,-8 1 5,10-4 51,-4 2 2481,15-3-2420,1 0-55,6 0 117,-1 0-100,3 0-23,-3 0 0,0 0-34,-16 0 34,8 0 45,-10 0-45,13 0 0,0 0-28,1 0 0,4 0 22,0 0 12,6 0-23,-2-2-101,-7-3-44,1 1-280,-5-2-135,4 5-1322,-6 2 17,5 7-2140,-2 2 4022,8 5 0,4-7 0,1-2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35.2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531 42 11502,'7'13'1384,"0"-2"-561,-7-11-442,0 0-330,0-9-46,0 4 124,0-5-90,0 5 264,0 1 716,-8-6-1002,1 4 73,-7-3-57,0 5-33,-3 1-106,-25 2-113,6 8 213,-22 6-150,12 9-40,-1 5 134,-26 25 62,31-19 45,-17 16-17,38-27-28,2-3-79,-2 9-83,12-10 44,-2 8 118,14-10 34,11 1 56,39 4 296,0-7-313,30 0 61,-18-8 91,-3-1-12,27 9-208,-36-4 12,17 10-17,-41-7-140,-3 3 140,43 3 0,-45-9 0,30 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36.7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93 10702,'1'8'2313,"0"-2"-1703,-1-6-660,0 0-101,13-55-661,-10 41 717,2-24 95,-11 49 330,-6 12 247,7-13 716,3-6-957,1-2 28,1-2-532,-3 17 168,1 6 6,-7 26 100,-1 15-89,-6 19-45,-1 7 0,0 4 28,7-36 0,1-1 0,-6 33 0,2-6 17,7-18-3156,3 16 3150,2-35 241,1 14-241,-2-31 17,-1-1 34,-7 14-62,2-13 0,-3 5 3285,6-20-3369,3-5-56,1-5-124,1 1 421,0-1-157,0 5 6,0 1 190,0 12-956,0-6 833,0 6-40,0-10-5,0-3-28,0-4-184,3-2 189,1-10-5,5-8 0,1-13 525,0-8-1024,2-6-7648,-2-6 8147,-4 16 0,-3 5 0,-3 21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37.7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99 12230,'12'4'3299,"-3"0"-2794,-9-4-203,0 0-302,-13-19-39,8 13 39,-8-13-84,11 18-50,2 1 134,8 4 33,1 7 18,8 8-51,0 9-3280,5 21 3420,-8-8-140,2 12 5,-11-15 23,1-5 17,6 27 6,-4-31-51,6 17 3392,-7-37-3364,-1-3-28,-3-3 95,0-1-39,-3-2-56,1 0-263,0 4 89,2 1-16,1 2-152,1-1 297,2-1 236,-2-2-51,-1-1 128,-3-2 281,1 0-1238,-1 0 622,1 0 101,0 0-1,0 0 387,-2 0-117,5-9-303,1-4 0,6-12 67,2-5-11,2-3-3448,7-19 3409,-5 12-12,4-13-5,-10 16 0,-1 1 40,6-27-40,-6 25-23,4-16 29,-9 36-12,0 5 2861,-1 6-3589,-1 3-319,3 12-1215,0 3 2268,3 9 0,-4-9 0,-2-2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38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36 11217,'7'1'1361,"-1"0"-1361,-6-1-488,0 0 488,2-10 68,11 7 100,-5-7 392,4 10 515,-9 0-425,-3 0 493,0-3-633,0 1-18,0-4-492,0 4-308,0 0 297,2 4-246,3 6 133,4 3-38,0 7 112,0 31 178,-8-12 68,-9 29-184,-7-16 94,-8 6-106,-5 34-509,10-16 509,2 23 0,12-32 0,3-6-68,1 8 68,0-34 107,0 4-96,0-35 398,0-1-2639,2-8-1618,2-5 3848,3-11 0,-3 10 0,-1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23:53.6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 9027,'5'3'-51,"-1"-1"102,-4-2-96,-9-1-45,7 1-1220,-8-1 1310,11 1 0,-1 0 0,1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5:40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3 435 11586,'-1'-8'1832,"1"2"-1490,0 6 16,0 0-358,-1-13-33,3 3 77,6-11-4,7 8 16,8-1 117,1-1 225,18-14-292,-18 11 269,7-10-324,-22 15 10,-3-1 51,-1-9-112,-1 8 0,-1-7-28,0 14 28,-2 2 0,2 4 79,-3 0 330,1 2-459,0-1 50,0-1 0,4-4 0,0-1 45,2-2 61,-1 4-106,-2 0 112,-2 4-112,-1 0-246,2-4 335,4-16 29,-2 8-113,2-11-5,-6 17-179,0 3 39,3 0-129,2 4-73,5 0-263,21-3 594,-12 1 11,14-4 123,-22 2 73,-3-1 129,-4 1 437,-2-1-515,-2 3 78,-1-3-141,0 3-1422,0 0 1087,10 8 61,-5-2 1,8 6 178,-10-2 79,1-1 287,4 9-422,-1-3-33,7 11 207,0 0-201,4 7-3370,12 27 3420,-8-11 101,2 17-157,-7-8 257,-2-1-257,-2-12 40,1-10-40,-8-25 0,0-1 33,-2-3 40,0-2 3319,-3-1-3342,0-1-1389,2 0 119,6 0-2107,3 0 3327,3-4 0,-7 3 0,-2-4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6:09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291 3 7806,'-12'-2'-1607,"-78"4"191,31-1 1,-31 4 0,51-5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6:09.5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7044,'10'3'-235,"-2"1"0,-8-4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6:09.9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1271 45 6388,'-5'-11'325,"2"3"834,3 8-1231,0 0 139,-102-12 512,51 10-142,-14-2 0,-18-1 0,12 2-171,-10 5-59,7-2 0,4 2 180,11 2-34,-1 4 0,-1 1-392,-6 2 30,9-2 1,3 0 475,13 1-1307,-47-1 734,41-3 72,-32-2-733,54-5-527,12-1 118,7-2 1245,16-1 1,-4 2-1,3 1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48.2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3456 0 11934,'4'3'1882,"0"-1"-589,-4-2-1281,-31 0 77,22 0-89,-24 0 0,31 0-56,-1 0 151,2 0-72,-1 0 722,-7 0-745,-5 0 6,-10 0 279,-9 0-229,-7 0 6,-11 0-62,-6 0 39,-8 1-173,-3 4-118,-7 5 14,17 2 0,-1 2-319,-33 10 520,30-7 1,2-1-8,-21 5 88,8-6 68,7-7-112,7-4 0,5-3 51,-24-1-51,18 0 17,-19 0 67,22 0-62,1 0 226,1 0-248,1 1-140,-1 5 67,-2 3-3571,-2 6 3355,-4 0 1,-3-1 288,-17 3 53,0-4 1,0-2-54,6-5-269,27-5 1,0 0 436,-18 0 10,-25-1-178,25 1 6,-17 1 11,36-1-17,6 1 3008,5-1-3125,3 1-46,4-2 74,1 1-2390,2-1 2479,3-3 2,3-5 37,-1-4-39,3-4 101,-2 0-101,0 2 241,-2 3 3151,2 3-3392,-4 4 6,0 2-6,-2 1 0,-2 1 0,0 4-62,1 3 6,4 5-106,3 0-18,6-2 80,2 0 200,3-5 29,1 0 11,2-3-134,0-1 229,1-1-229,0-4 5,-3-2 134,0-3-139,-4-2-12,2 3-178,0 1-2028,4 3-3087,3 1 5299,3 2 0,2 1 0,0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4:49.0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963 4 10052,'2'4'834,"-1"-2"-565,-1-2 246,6-3-100,0 1 353,2-2-91,-3 3 96,-4 1 476,0 0-1249,-12 0 0,-8 0 196,-20 6-156,-12 5 122,-14 12-162,-8 8 118,-3 6-219,-1 4 101,4 1-215,6-2 103,5 0 185,6-6-73,-7 6 33,22-15-83,-2 3 50,23-15-39,6-1 136,3-1-181,2 1 6,0 2-136,-1 5-267,-2 2 72,-6 16 246,3-7 91,-6 9 144,7-14-60,3-3-12,3-3 0,5-3-107,2-2 107,4-1-50,7-1 50,23 6 11,1-3-11,19 5 56,-5-5 34,4 0-3482,5 0 3375,0 0-39,4-1 112,1-2-34,2-1-352,33 5 134,-24-2-818,24 4-885,-28 0-2688,-7-1 4587,-1 2 0,-30-9 0,-10-4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6:12.8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3336 3 8629,'-5'-1'661,"1"0"2487,4 1-3058,-13 11 33,7-7-123,-9 8 190,8-10 550,5 0-315,-1-2 550,3 1-975,-1 0 0,0 0-45,-3 1-700,-25 16 583,7-6-34,-21 14 196,16-12 44,-9 3 102,0-4-146,1-1 280,3-6 207,-22-4-504,21 0 17,-23-4-218,28 1-3723,-19-1 3482,-8 0 140,-2 2 285,3 5-55,19 2-2124,-20 4 2443,23-5 16,-14-1-100,27-5 2481,-18-5-2627,13 2-196,-16-3 39,17 5 2966,-43 4-2820,28 1 67,-32 1 17,40-3 532,-33 0-499,23-1-100,-25 0 145,30-1-95,-40 3-123,32-1-62,-31 3 90,42-4-28,-54 0 72,33-2 124,-42 1-129,44-1 185,-47 1-96,37 1-83,-31 0 61,54 2-117,-39-1 83,32 0-33,-32-1 0,41-3 23,-42-10-46,32 7 63,-32-6-40,46 11 0,-15 0 0,18 2-40,-7 1-49,22 1-152,0-1 90,-4 0 100,0-1 51,-14 1 101,-17 9-90,11-5 141,-11 10-152,29-10-3398,-3 1 3398,9-5 0,1 1-190,9-3-57,3 0 348,0-1 784,-1 0-756,-6 0 3330,-3 0-3459,-9 0-3247,-29 0 3247,19 0 0,-18 0 28,31 0-2145,2-2 2184,6-1 23,0-1 286,5-1-393,1 4 2027,2-2-3858,1 3 1339,4 4 150,0-3 3729,3 2-3370,2-4 0,-5 0 0,1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6:13.8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7824,'2'15'-6,"0"-4"1,-2-11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6:14.0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 6 8965,'-24'-3'-1753,"11"0"275,3 4 1478,15-1 0,2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6T07:36:14.1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 11 7867,'3'3'1860,"-1"0"-10366,-31-12 8506,14 10 0,-15-9 0,22 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500B79EC-A6A9-2301-CFA1-5142AD3B96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5D2ECDBF-2619-0B09-93CD-4F4064CD220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B747FAB-D618-A443-5E6E-E662C6AD75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FAB9B84-FABB-1A16-23A8-D9C68FF391A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98310" name="Rectangle 6">
            <a:extLst>
              <a:ext uri="{FF2B5EF4-FFF2-40B4-BE49-F238E27FC236}">
                <a16:creationId xmlns:a16="http://schemas.microsoft.com/office/drawing/2014/main" id="{DB65A014-3AC8-5EE5-841D-8A9FFBD450A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220FC068-78F5-7103-B0D3-F712B6F33B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72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Times" pitchFamily="2" charset="0"/>
              </a:defRPr>
            </a:lvl1pPr>
          </a:lstStyle>
          <a:p>
            <a:pPr>
              <a:defRPr/>
            </a:pPr>
            <a:fld id="{46DC2095-E8E8-644C-9362-34871018AE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egnaposto immagine diapositiva 1">
            <a:extLst>
              <a:ext uri="{FF2B5EF4-FFF2-40B4-BE49-F238E27FC236}">
                <a16:creationId xmlns:a16="http://schemas.microsoft.com/office/drawing/2014/main" id="{EF9923D3-77A1-11C5-BE06-C55994AA9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6" name="Segnaposto note 2">
            <a:extLst>
              <a:ext uri="{FF2B5EF4-FFF2-40B4-BE49-F238E27FC236}">
                <a16:creationId xmlns:a16="http://schemas.microsoft.com/office/drawing/2014/main" id="{84FFB60F-12D6-A65B-C2E4-5003C4388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85347" name="Segnaposto numero diapositiva 3">
            <a:extLst>
              <a:ext uri="{FF2B5EF4-FFF2-40B4-BE49-F238E27FC236}">
                <a16:creationId xmlns:a16="http://schemas.microsoft.com/office/drawing/2014/main" id="{AF01F144-8ED2-7463-CBC2-16E7400BD8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D2E862A-CF19-7544-BFA1-08ABEDBF23AE}" type="slidenum">
              <a:rPr lang="it-IT" altLang="it-IT" sz="1200" i="0" smtClean="0">
                <a:latin typeface="Times" charset="0"/>
              </a:rPr>
              <a:pPr/>
              <a:t>10</a:t>
            </a:fld>
            <a:endParaRPr lang="it-IT" altLang="it-IT" sz="1200" i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E97F7F-77BB-EFCD-BCCB-252A870DE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1805F6-64DE-287B-7E17-9534F743F8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0D0926-BE86-0F88-A868-4EFF65E17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C83F8-3922-E646-9697-BF9F20A5E5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229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C83F7F-6929-6110-CDFC-4F0C0AA8A7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4FCFFD-F190-B055-CE71-8FE9B295F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B9F882-B6DF-1734-9AF9-C9A2BC2BD0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6133-1007-F340-BB98-721E734608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46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18392A-33CD-6509-7CDD-47CD25059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92008B-F2ED-0578-8C15-93C7BACA4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50F4B4-3BD3-C35D-13EB-D1E35B63C8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19A6-1055-0348-A31A-3B14F94B49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51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B073BB-852D-5915-66D8-3C29BB8AE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D47D2D-18E4-DDC6-C41E-55E000F66E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8FCB03-D380-D340-2BFA-A2EF9BD969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A1AE9-7512-6649-B174-DAB24F4090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649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704E5C-B410-8780-CB69-30809C438C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CD89E9-A04B-B409-84C4-36C93CB23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7606C4-EBF4-76FA-EF2E-CB0B54EC6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48915-5701-1E49-B5D8-DF941ADDAD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143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03DCA1-BEFE-55FA-FD57-B94394410E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E03A34-4DDB-3B83-868E-A151E74B8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399C2-9630-C5F7-D77C-F7C3C3E80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F0CC3-01ED-CA45-AA8E-ACEDE2FAB8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200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E56E22-9219-ED14-289D-2D85B08E0C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888FDC-9FC9-1DC9-F964-644280DC8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FB3CE1-7449-AEA1-D058-925E1D715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0F3E0-6DC6-6340-9CE4-F9003679FA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600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6D10AF-13AF-3A23-F278-60F491664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B017AF-69B2-6921-59AC-8C83B9D2E4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60BB10-8524-FC1B-9C99-EAAFE71C8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FB2A8-4ABD-1B43-ACCB-7C38E3867D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68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6BF58A-4ACD-CE89-F312-6C5A76F57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160133-61D0-36D9-3657-A34C997C8B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239978-F104-AF3D-D11D-42915EA67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D96A6-ED9E-B44E-B13F-A4558BEBA8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187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D03DB2-C15B-19D7-0458-450394DE6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00CAB0-0F83-5F5B-B374-5510749934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5A745-4590-44DF-330C-4335EB1B6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2845D-F05A-174C-A5D9-F4EFEF1CC6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386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88FBE-0126-794F-21EF-0075371215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06275-1F14-52A6-47E4-81A68E3AF6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86F5C-58C4-EBF6-A506-11A4018BC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E0BD9-4237-344A-8335-082B20E6F0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373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6428C2-5E49-11CE-C9AE-AEA0E1557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C4DABDF-17FA-CFC9-BE32-B735A49EB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D5D59FF-28E7-EEDA-835F-4D64822991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C375F9-2CA5-B357-0CA9-1275BE38A6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385588-088D-9309-ADFD-A59895FBB9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>
              <a:defRPr/>
            </a:pPr>
            <a:fld id="{367D6BD9-A66C-C24C-8516-8CB6331E72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../media/image290.png"/><Relationship Id="rId42" Type="http://schemas.openxmlformats.org/officeDocument/2006/relationships/image" Target="../media/image300.png"/><Relationship Id="rId47" Type="http://schemas.openxmlformats.org/officeDocument/2006/relationships/customXml" Target="../ink/ink22.xml"/><Relationship Id="rId63" Type="http://schemas.openxmlformats.org/officeDocument/2006/relationships/image" Target="../media/image310.png"/><Relationship Id="rId68" Type="http://schemas.openxmlformats.org/officeDocument/2006/relationships/customXml" Target="../ink/ink33.xml"/><Relationship Id="rId84" Type="http://schemas.openxmlformats.org/officeDocument/2006/relationships/customXml" Target="../ink/ink43.xml"/><Relationship Id="rId89" Type="http://schemas.openxmlformats.org/officeDocument/2006/relationships/image" Target="../media/image321.png"/><Relationship Id="rId112" Type="http://schemas.openxmlformats.org/officeDocument/2006/relationships/customXml" Target="../ink/ink57.xml"/><Relationship Id="rId16" Type="http://schemas.openxmlformats.org/officeDocument/2006/relationships/customXml" Target="../ink/ink6.xml"/><Relationship Id="rId107" Type="http://schemas.openxmlformats.org/officeDocument/2006/relationships/image" Target="../media/image330.png"/><Relationship Id="rId11" Type="http://schemas.openxmlformats.org/officeDocument/2006/relationships/image" Target="../media/image199.png"/><Relationship Id="rId32" Type="http://schemas.openxmlformats.org/officeDocument/2006/relationships/customXml" Target="../ink/ink14.xml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customXml" Target="../ink/ink28.xml"/><Relationship Id="rId74" Type="http://schemas.openxmlformats.org/officeDocument/2006/relationships/image" Target="../media/image314.png"/><Relationship Id="rId79" Type="http://schemas.openxmlformats.org/officeDocument/2006/relationships/customXml" Target="../ink/ink40.xml"/><Relationship Id="rId102" Type="http://schemas.openxmlformats.org/officeDocument/2006/relationships/customXml" Target="../ink/ink52.xml"/><Relationship Id="rId5" Type="http://schemas.openxmlformats.org/officeDocument/2006/relationships/image" Target="../media/image14.png"/><Relationship Id="rId90" Type="http://schemas.openxmlformats.org/officeDocument/2006/relationships/customXml" Target="../ink/ink46.xml"/><Relationship Id="rId95" Type="http://schemas.openxmlformats.org/officeDocument/2006/relationships/image" Target="../media/image324.png"/><Relationship Id="rId22" Type="http://schemas.openxmlformats.org/officeDocument/2006/relationships/customXml" Target="../ink/ink9.xml"/><Relationship Id="rId27" Type="http://schemas.openxmlformats.org/officeDocument/2006/relationships/image" Target="../media/image293.png"/><Relationship Id="rId43" Type="http://schemas.openxmlformats.org/officeDocument/2006/relationships/customXml" Target="../ink/ink20.xml"/><Relationship Id="rId48" Type="http://schemas.openxmlformats.org/officeDocument/2006/relationships/image" Target="../media/image303.png"/><Relationship Id="rId64" Type="http://schemas.openxmlformats.org/officeDocument/2006/relationships/customXml" Target="../ink/ink31.xml"/><Relationship Id="rId69" Type="http://schemas.openxmlformats.org/officeDocument/2006/relationships/customXml" Target="../ink/ink34.xml"/><Relationship Id="rId113" Type="http://schemas.openxmlformats.org/officeDocument/2006/relationships/image" Target="../media/image333.png"/><Relationship Id="rId80" Type="http://schemas.openxmlformats.org/officeDocument/2006/relationships/image" Target="../media/image317.png"/><Relationship Id="rId85" Type="http://schemas.openxmlformats.org/officeDocument/2006/relationships/image" Target="../media/image319.png"/><Relationship Id="rId12" Type="http://schemas.openxmlformats.org/officeDocument/2006/relationships/customXml" Target="../ink/ink4.xml"/><Relationship Id="rId17" Type="http://schemas.openxmlformats.org/officeDocument/2006/relationships/image" Target="../media/image288.png"/><Relationship Id="rId33" Type="http://schemas.openxmlformats.org/officeDocument/2006/relationships/customXml" Target="../ink/ink15.xml"/><Relationship Id="rId38" Type="http://schemas.openxmlformats.org/officeDocument/2006/relationships/image" Target="../media/image298.png"/><Relationship Id="rId59" Type="http://schemas.openxmlformats.org/officeDocument/2006/relationships/image" Target="../media/image308.png"/><Relationship Id="rId103" Type="http://schemas.openxmlformats.org/officeDocument/2006/relationships/image" Target="../media/image328.png"/><Relationship Id="rId108" Type="http://schemas.openxmlformats.org/officeDocument/2006/relationships/customXml" Target="../ink/ink55.xml"/><Relationship Id="rId54" Type="http://schemas.openxmlformats.org/officeDocument/2006/relationships/customXml" Target="../ink/ink26.xml"/><Relationship Id="rId70" Type="http://schemas.openxmlformats.org/officeDocument/2006/relationships/customXml" Target="../ink/ink35.xml"/><Relationship Id="rId75" Type="http://schemas.openxmlformats.org/officeDocument/2006/relationships/customXml" Target="../ink/ink38.xml"/><Relationship Id="rId91" Type="http://schemas.openxmlformats.org/officeDocument/2006/relationships/image" Target="../media/image322.png"/><Relationship Id="rId96" Type="http://schemas.openxmlformats.org/officeDocument/2006/relationships/customXml" Target="../ink/ink4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5" Type="http://schemas.openxmlformats.org/officeDocument/2006/relationships/image" Target="../media/image287.png"/><Relationship Id="rId23" Type="http://schemas.openxmlformats.org/officeDocument/2006/relationships/image" Target="../media/image291.png"/><Relationship Id="rId28" Type="http://schemas.openxmlformats.org/officeDocument/2006/relationships/customXml" Target="../ink/ink12.xml"/><Relationship Id="rId36" Type="http://schemas.openxmlformats.org/officeDocument/2006/relationships/image" Target="../media/image297.png"/><Relationship Id="rId49" Type="http://schemas.openxmlformats.org/officeDocument/2006/relationships/customXml" Target="../ink/ink23.xml"/><Relationship Id="rId57" Type="http://schemas.openxmlformats.org/officeDocument/2006/relationships/image" Target="../media/image307.png"/><Relationship Id="rId106" Type="http://schemas.openxmlformats.org/officeDocument/2006/relationships/customXml" Target="../ink/ink54.xml"/><Relationship Id="rId114" Type="http://schemas.openxmlformats.org/officeDocument/2006/relationships/customXml" Target="../ink/ink58.xml"/><Relationship Id="rId10" Type="http://schemas.openxmlformats.org/officeDocument/2006/relationships/customXml" Target="../ink/ink3.xml"/><Relationship Id="rId31" Type="http://schemas.openxmlformats.org/officeDocument/2006/relationships/image" Target="../media/image295.png"/><Relationship Id="rId44" Type="http://schemas.openxmlformats.org/officeDocument/2006/relationships/image" Target="../media/image301.png"/><Relationship Id="rId52" Type="http://schemas.openxmlformats.org/officeDocument/2006/relationships/image" Target="../media/image305.png"/><Relationship Id="rId60" Type="http://schemas.openxmlformats.org/officeDocument/2006/relationships/customXml" Target="../ink/ink29.xml"/><Relationship Id="rId65" Type="http://schemas.openxmlformats.org/officeDocument/2006/relationships/image" Target="../media/image311.png"/><Relationship Id="rId73" Type="http://schemas.openxmlformats.org/officeDocument/2006/relationships/customXml" Target="../ink/ink37.xml"/><Relationship Id="rId78" Type="http://schemas.openxmlformats.org/officeDocument/2006/relationships/image" Target="../media/image316.png"/><Relationship Id="rId81" Type="http://schemas.openxmlformats.org/officeDocument/2006/relationships/customXml" Target="../ink/ink41.xml"/><Relationship Id="rId86" Type="http://schemas.openxmlformats.org/officeDocument/2006/relationships/customXml" Target="../ink/ink44.xml"/><Relationship Id="rId94" Type="http://schemas.openxmlformats.org/officeDocument/2006/relationships/customXml" Target="../ink/ink48.xml"/><Relationship Id="rId99" Type="http://schemas.openxmlformats.org/officeDocument/2006/relationships/image" Target="../media/image326.png"/><Relationship Id="rId101" Type="http://schemas.openxmlformats.org/officeDocument/2006/relationships/image" Target="../media/image327.png"/><Relationship Id="rId4" Type="http://schemas.openxmlformats.org/officeDocument/2006/relationships/image" Target="../media/image13.emf"/><Relationship Id="rId9" Type="http://schemas.openxmlformats.org/officeDocument/2006/relationships/image" Target="../media/image285.png"/><Relationship Id="rId13" Type="http://schemas.openxmlformats.org/officeDocument/2006/relationships/image" Target="../media/image286.png"/><Relationship Id="rId18" Type="http://schemas.openxmlformats.org/officeDocument/2006/relationships/customXml" Target="../ink/ink7.xml"/><Relationship Id="rId39" Type="http://schemas.openxmlformats.org/officeDocument/2006/relationships/customXml" Target="../ink/ink18.xml"/><Relationship Id="rId109" Type="http://schemas.openxmlformats.org/officeDocument/2006/relationships/image" Target="../media/image331.png"/><Relationship Id="rId34" Type="http://schemas.openxmlformats.org/officeDocument/2006/relationships/image" Target="../media/image296.png"/><Relationship Id="rId50" Type="http://schemas.openxmlformats.org/officeDocument/2006/relationships/image" Target="../media/image304.png"/><Relationship Id="rId55" Type="http://schemas.openxmlformats.org/officeDocument/2006/relationships/image" Target="../media/image306.png"/><Relationship Id="rId76" Type="http://schemas.openxmlformats.org/officeDocument/2006/relationships/image" Target="../media/image315.png"/><Relationship Id="rId97" Type="http://schemas.openxmlformats.org/officeDocument/2006/relationships/image" Target="../media/image325.png"/><Relationship Id="rId104" Type="http://schemas.openxmlformats.org/officeDocument/2006/relationships/customXml" Target="../ink/ink53.xml"/><Relationship Id="rId7" Type="http://schemas.openxmlformats.org/officeDocument/2006/relationships/image" Target="../media/image284.png"/><Relationship Id="rId71" Type="http://schemas.openxmlformats.org/officeDocument/2006/relationships/image" Target="../media/image313.png"/><Relationship Id="rId92" Type="http://schemas.openxmlformats.org/officeDocument/2006/relationships/customXml" Target="../ink/ink47.xml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94.png"/><Relationship Id="rId24" Type="http://schemas.openxmlformats.org/officeDocument/2006/relationships/customXml" Target="../ink/ink10.xml"/><Relationship Id="rId40" Type="http://schemas.openxmlformats.org/officeDocument/2006/relationships/image" Target="../media/image299.png"/><Relationship Id="rId45" Type="http://schemas.openxmlformats.org/officeDocument/2006/relationships/customXml" Target="../ink/ink21.xml"/><Relationship Id="rId66" Type="http://schemas.openxmlformats.org/officeDocument/2006/relationships/customXml" Target="../ink/ink32.xml"/><Relationship Id="rId87" Type="http://schemas.openxmlformats.org/officeDocument/2006/relationships/image" Target="../media/image320.png"/><Relationship Id="rId110" Type="http://schemas.openxmlformats.org/officeDocument/2006/relationships/customXml" Target="../ink/ink56.xml"/><Relationship Id="rId115" Type="http://schemas.openxmlformats.org/officeDocument/2006/relationships/customXml" Target="../ink/ink59.xml"/><Relationship Id="rId61" Type="http://schemas.openxmlformats.org/officeDocument/2006/relationships/image" Target="../media/image309.png"/><Relationship Id="rId82" Type="http://schemas.openxmlformats.org/officeDocument/2006/relationships/image" Target="../media/image318.png"/><Relationship Id="rId19" Type="http://schemas.openxmlformats.org/officeDocument/2006/relationships/image" Target="../media/image289.png"/><Relationship Id="rId14" Type="http://schemas.openxmlformats.org/officeDocument/2006/relationships/customXml" Target="../ink/ink5.xml"/><Relationship Id="rId30" Type="http://schemas.openxmlformats.org/officeDocument/2006/relationships/customXml" Target="../ink/ink13.xml"/><Relationship Id="rId35" Type="http://schemas.openxmlformats.org/officeDocument/2006/relationships/customXml" Target="../ink/ink16.xml"/><Relationship Id="rId56" Type="http://schemas.openxmlformats.org/officeDocument/2006/relationships/customXml" Target="../ink/ink27.xml"/><Relationship Id="rId77" Type="http://schemas.openxmlformats.org/officeDocument/2006/relationships/customXml" Target="../ink/ink39.xml"/><Relationship Id="rId100" Type="http://schemas.openxmlformats.org/officeDocument/2006/relationships/customXml" Target="../ink/ink51.xml"/><Relationship Id="rId105" Type="http://schemas.openxmlformats.org/officeDocument/2006/relationships/image" Target="../media/image329.png"/><Relationship Id="rId8" Type="http://schemas.openxmlformats.org/officeDocument/2006/relationships/customXml" Target="../ink/ink2.xml"/><Relationship Id="rId51" Type="http://schemas.openxmlformats.org/officeDocument/2006/relationships/customXml" Target="../ink/ink24.xml"/><Relationship Id="rId72" Type="http://schemas.openxmlformats.org/officeDocument/2006/relationships/customXml" Target="../ink/ink36.xml"/><Relationship Id="rId93" Type="http://schemas.openxmlformats.org/officeDocument/2006/relationships/image" Target="../media/image323.png"/><Relationship Id="rId98" Type="http://schemas.openxmlformats.org/officeDocument/2006/relationships/customXml" Target="../ink/ink50.xml"/><Relationship Id="rId3" Type="http://schemas.openxmlformats.org/officeDocument/2006/relationships/image" Target="../media/image12.png"/><Relationship Id="rId25" Type="http://schemas.openxmlformats.org/officeDocument/2006/relationships/image" Target="../media/image292.png"/><Relationship Id="rId46" Type="http://schemas.openxmlformats.org/officeDocument/2006/relationships/image" Target="../media/image302.png"/><Relationship Id="rId67" Type="http://schemas.openxmlformats.org/officeDocument/2006/relationships/image" Target="../media/image312.png"/><Relationship Id="rId116" Type="http://schemas.openxmlformats.org/officeDocument/2006/relationships/image" Target="../media/image334.png"/><Relationship Id="rId20" Type="http://schemas.openxmlformats.org/officeDocument/2006/relationships/customXml" Target="../ink/ink8.xml"/><Relationship Id="rId41" Type="http://schemas.openxmlformats.org/officeDocument/2006/relationships/customXml" Target="../ink/ink19.xml"/><Relationship Id="rId62" Type="http://schemas.openxmlformats.org/officeDocument/2006/relationships/customXml" Target="../ink/ink30.xml"/><Relationship Id="rId83" Type="http://schemas.openxmlformats.org/officeDocument/2006/relationships/customXml" Target="../ink/ink42.xml"/><Relationship Id="rId88" Type="http://schemas.openxmlformats.org/officeDocument/2006/relationships/customXml" Target="../ink/ink45.xml"/><Relationship Id="rId111" Type="http://schemas.openxmlformats.org/officeDocument/2006/relationships/image" Target="../media/image3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.xml"/><Relationship Id="rId13" Type="http://schemas.openxmlformats.org/officeDocument/2006/relationships/image" Target="../media/image340.png"/><Relationship Id="rId18" Type="http://schemas.openxmlformats.org/officeDocument/2006/relationships/customXml" Target="../ink/ink67.xml"/><Relationship Id="rId3" Type="http://schemas.openxmlformats.org/officeDocument/2006/relationships/image" Target="../media/image16.png"/><Relationship Id="rId21" Type="http://schemas.openxmlformats.org/officeDocument/2006/relationships/image" Target="../media/image344.png"/><Relationship Id="rId7" Type="http://schemas.openxmlformats.org/officeDocument/2006/relationships/image" Target="../media/image337.png"/><Relationship Id="rId12" Type="http://schemas.openxmlformats.org/officeDocument/2006/relationships/customXml" Target="../ink/ink64.xml"/><Relationship Id="rId17" Type="http://schemas.openxmlformats.org/officeDocument/2006/relationships/image" Target="../media/image342.png"/><Relationship Id="rId2" Type="http://schemas.openxmlformats.org/officeDocument/2006/relationships/image" Target="../media/image15.png"/><Relationship Id="rId16" Type="http://schemas.openxmlformats.org/officeDocument/2006/relationships/customXml" Target="../ink/ink66.xml"/><Relationship Id="rId20" Type="http://schemas.openxmlformats.org/officeDocument/2006/relationships/customXml" Target="../ink/ink6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1.xml"/><Relationship Id="rId11" Type="http://schemas.openxmlformats.org/officeDocument/2006/relationships/image" Target="../media/image339.png"/><Relationship Id="rId5" Type="http://schemas.openxmlformats.org/officeDocument/2006/relationships/image" Target="../media/image199.png"/><Relationship Id="rId15" Type="http://schemas.openxmlformats.org/officeDocument/2006/relationships/image" Target="../media/image341.png"/><Relationship Id="rId23" Type="http://schemas.openxmlformats.org/officeDocument/2006/relationships/customXml" Target="../ink/ink70.xml"/><Relationship Id="rId10" Type="http://schemas.openxmlformats.org/officeDocument/2006/relationships/customXml" Target="../ink/ink63.xml"/><Relationship Id="rId19" Type="http://schemas.openxmlformats.org/officeDocument/2006/relationships/image" Target="../media/image343.png"/><Relationship Id="rId4" Type="http://schemas.openxmlformats.org/officeDocument/2006/relationships/customXml" Target="../ink/ink60.xml"/><Relationship Id="rId9" Type="http://schemas.openxmlformats.org/officeDocument/2006/relationships/image" Target="../media/image338.png"/><Relationship Id="rId14" Type="http://schemas.openxmlformats.org/officeDocument/2006/relationships/customXml" Target="../ink/ink65.xml"/><Relationship Id="rId22" Type="http://schemas.openxmlformats.org/officeDocument/2006/relationships/customXml" Target="../ink/ink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0.png"/><Relationship Id="rId18" Type="http://schemas.openxmlformats.org/officeDocument/2006/relationships/customXml" Target="../ink/ink79.xml"/><Relationship Id="rId26" Type="http://schemas.openxmlformats.org/officeDocument/2006/relationships/customXml" Target="../ink/ink83.xml"/><Relationship Id="rId39" Type="http://schemas.openxmlformats.org/officeDocument/2006/relationships/image" Target="../media/image363.png"/><Relationship Id="rId21" Type="http://schemas.openxmlformats.org/officeDocument/2006/relationships/image" Target="../media/image354.png"/><Relationship Id="rId34" Type="http://schemas.openxmlformats.org/officeDocument/2006/relationships/customXml" Target="../ink/ink87.xml"/><Relationship Id="rId42" Type="http://schemas.openxmlformats.org/officeDocument/2006/relationships/customXml" Target="../ink/ink91.xml"/><Relationship Id="rId47" Type="http://schemas.openxmlformats.org/officeDocument/2006/relationships/image" Target="../media/image367.png"/><Relationship Id="rId50" Type="http://schemas.openxmlformats.org/officeDocument/2006/relationships/customXml" Target="../ink/ink95.xml"/><Relationship Id="rId55" Type="http://schemas.openxmlformats.org/officeDocument/2006/relationships/image" Target="../media/image371.png"/><Relationship Id="rId7" Type="http://schemas.openxmlformats.org/officeDocument/2006/relationships/image" Target="../media/image347.png"/><Relationship Id="rId2" Type="http://schemas.openxmlformats.org/officeDocument/2006/relationships/customXml" Target="../ink/ink71.xml"/><Relationship Id="rId16" Type="http://schemas.openxmlformats.org/officeDocument/2006/relationships/customXml" Target="../ink/ink78.xml"/><Relationship Id="rId29" Type="http://schemas.openxmlformats.org/officeDocument/2006/relationships/image" Target="../media/image358.png"/><Relationship Id="rId11" Type="http://schemas.openxmlformats.org/officeDocument/2006/relationships/image" Target="../media/image349.png"/><Relationship Id="rId24" Type="http://schemas.openxmlformats.org/officeDocument/2006/relationships/customXml" Target="../ink/ink82.xml"/><Relationship Id="rId32" Type="http://schemas.openxmlformats.org/officeDocument/2006/relationships/customXml" Target="../ink/ink86.xml"/><Relationship Id="rId37" Type="http://schemas.openxmlformats.org/officeDocument/2006/relationships/image" Target="../media/image362.png"/><Relationship Id="rId40" Type="http://schemas.openxmlformats.org/officeDocument/2006/relationships/customXml" Target="../ink/ink90.xml"/><Relationship Id="rId45" Type="http://schemas.openxmlformats.org/officeDocument/2006/relationships/image" Target="../media/image366.png"/><Relationship Id="rId53" Type="http://schemas.openxmlformats.org/officeDocument/2006/relationships/image" Target="../media/image370.png"/><Relationship Id="rId58" Type="http://schemas.openxmlformats.org/officeDocument/2006/relationships/customXml" Target="../ink/ink99.xml"/><Relationship Id="rId5" Type="http://schemas.openxmlformats.org/officeDocument/2006/relationships/image" Target="../media/image346.png"/><Relationship Id="rId19" Type="http://schemas.openxmlformats.org/officeDocument/2006/relationships/image" Target="../media/image353.png"/><Relationship Id="rId4" Type="http://schemas.openxmlformats.org/officeDocument/2006/relationships/customXml" Target="../ink/ink72.xml"/><Relationship Id="rId9" Type="http://schemas.openxmlformats.org/officeDocument/2006/relationships/image" Target="../media/image348.png"/><Relationship Id="rId14" Type="http://schemas.openxmlformats.org/officeDocument/2006/relationships/customXml" Target="../ink/ink77.xml"/><Relationship Id="rId22" Type="http://schemas.openxmlformats.org/officeDocument/2006/relationships/customXml" Target="../ink/ink81.xml"/><Relationship Id="rId27" Type="http://schemas.openxmlformats.org/officeDocument/2006/relationships/image" Target="../media/image357.png"/><Relationship Id="rId30" Type="http://schemas.openxmlformats.org/officeDocument/2006/relationships/customXml" Target="../ink/ink85.xml"/><Relationship Id="rId35" Type="http://schemas.openxmlformats.org/officeDocument/2006/relationships/image" Target="../media/image361.png"/><Relationship Id="rId43" Type="http://schemas.openxmlformats.org/officeDocument/2006/relationships/image" Target="../media/image365.png"/><Relationship Id="rId48" Type="http://schemas.openxmlformats.org/officeDocument/2006/relationships/customXml" Target="../ink/ink94.xml"/><Relationship Id="rId56" Type="http://schemas.openxmlformats.org/officeDocument/2006/relationships/customXml" Target="../ink/ink98.xml"/><Relationship Id="rId8" Type="http://schemas.openxmlformats.org/officeDocument/2006/relationships/customXml" Target="../ink/ink74.xml"/><Relationship Id="rId51" Type="http://schemas.openxmlformats.org/officeDocument/2006/relationships/image" Target="../media/image369.png"/><Relationship Id="rId3" Type="http://schemas.openxmlformats.org/officeDocument/2006/relationships/image" Target="../media/image345.png"/><Relationship Id="rId12" Type="http://schemas.openxmlformats.org/officeDocument/2006/relationships/customXml" Target="../ink/ink76.xml"/><Relationship Id="rId17" Type="http://schemas.openxmlformats.org/officeDocument/2006/relationships/image" Target="../media/image352.png"/><Relationship Id="rId25" Type="http://schemas.openxmlformats.org/officeDocument/2006/relationships/image" Target="../media/image356.png"/><Relationship Id="rId33" Type="http://schemas.openxmlformats.org/officeDocument/2006/relationships/image" Target="../media/image360.png"/><Relationship Id="rId38" Type="http://schemas.openxmlformats.org/officeDocument/2006/relationships/customXml" Target="../ink/ink89.xml"/><Relationship Id="rId46" Type="http://schemas.openxmlformats.org/officeDocument/2006/relationships/customXml" Target="../ink/ink93.xml"/><Relationship Id="rId59" Type="http://schemas.openxmlformats.org/officeDocument/2006/relationships/image" Target="../media/image373.png"/><Relationship Id="rId20" Type="http://schemas.openxmlformats.org/officeDocument/2006/relationships/customXml" Target="../ink/ink80.xml"/><Relationship Id="rId41" Type="http://schemas.openxmlformats.org/officeDocument/2006/relationships/image" Target="../media/image364.png"/><Relationship Id="rId54" Type="http://schemas.openxmlformats.org/officeDocument/2006/relationships/customXml" Target="../ink/ink9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3.xml"/><Relationship Id="rId15" Type="http://schemas.openxmlformats.org/officeDocument/2006/relationships/image" Target="../media/image351.png"/><Relationship Id="rId23" Type="http://schemas.openxmlformats.org/officeDocument/2006/relationships/image" Target="../media/image355.png"/><Relationship Id="rId28" Type="http://schemas.openxmlformats.org/officeDocument/2006/relationships/customXml" Target="../ink/ink84.xml"/><Relationship Id="rId36" Type="http://schemas.openxmlformats.org/officeDocument/2006/relationships/customXml" Target="../ink/ink88.xml"/><Relationship Id="rId49" Type="http://schemas.openxmlformats.org/officeDocument/2006/relationships/image" Target="../media/image368.png"/><Relationship Id="rId57" Type="http://schemas.openxmlformats.org/officeDocument/2006/relationships/image" Target="../media/image372.png"/><Relationship Id="rId10" Type="http://schemas.openxmlformats.org/officeDocument/2006/relationships/customXml" Target="../ink/ink75.xml"/><Relationship Id="rId31" Type="http://schemas.openxmlformats.org/officeDocument/2006/relationships/image" Target="../media/image359.png"/><Relationship Id="rId44" Type="http://schemas.openxmlformats.org/officeDocument/2006/relationships/customXml" Target="../ink/ink92.xml"/><Relationship Id="rId52" Type="http://schemas.openxmlformats.org/officeDocument/2006/relationships/customXml" Target="../ink/ink9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13" Type="http://schemas.openxmlformats.org/officeDocument/2006/relationships/customXml" Target="../ink/ink105.xml"/><Relationship Id="rId3" Type="http://schemas.openxmlformats.org/officeDocument/2006/relationships/customXml" Target="../ink/ink100.xml"/><Relationship Id="rId7" Type="http://schemas.openxmlformats.org/officeDocument/2006/relationships/customXml" Target="../ink/ink102.xml"/><Relationship Id="rId12" Type="http://schemas.openxmlformats.org/officeDocument/2006/relationships/image" Target="../media/image19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6.png"/><Relationship Id="rId11" Type="http://schemas.openxmlformats.org/officeDocument/2006/relationships/customXml" Target="../ink/ink104.xml"/><Relationship Id="rId5" Type="http://schemas.openxmlformats.org/officeDocument/2006/relationships/customXml" Target="../ink/ink101.xml"/><Relationship Id="rId10" Type="http://schemas.openxmlformats.org/officeDocument/2006/relationships/image" Target="../media/image378.png"/><Relationship Id="rId4" Type="http://schemas.openxmlformats.org/officeDocument/2006/relationships/image" Target="../media/image375.png"/><Relationship Id="rId9" Type="http://schemas.openxmlformats.org/officeDocument/2006/relationships/customXml" Target="../ink/ink10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13" Type="http://schemas.openxmlformats.org/officeDocument/2006/relationships/customXml" Target="../ink/ink110.xml"/><Relationship Id="rId18" Type="http://schemas.openxmlformats.org/officeDocument/2006/relationships/image" Target="../media/image388.png"/><Relationship Id="rId3" Type="http://schemas.openxmlformats.org/officeDocument/2006/relationships/image" Target="../media/image19.png"/><Relationship Id="rId21" Type="http://schemas.openxmlformats.org/officeDocument/2006/relationships/customXml" Target="../ink/ink114.xml"/><Relationship Id="rId7" Type="http://schemas.openxmlformats.org/officeDocument/2006/relationships/customXml" Target="../ink/ink107.xml"/><Relationship Id="rId12" Type="http://schemas.openxmlformats.org/officeDocument/2006/relationships/image" Target="../media/image385.png"/><Relationship Id="rId17" Type="http://schemas.openxmlformats.org/officeDocument/2006/relationships/customXml" Target="../ink/ink112.xml"/><Relationship Id="rId2" Type="http://schemas.openxmlformats.org/officeDocument/2006/relationships/image" Target="../media/image18.jpeg"/><Relationship Id="rId16" Type="http://schemas.openxmlformats.org/officeDocument/2006/relationships/image" Target="../media/image387.png"/><Relationship Id="rId20" Type="http://schemas.openxmlformats.org/officeDocument/2006/relationships/image" Target="../media/image3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2.png"/><Relationship Id="rId11" Type="http://schemas.openxmlformats.org/officeDocument/2006/relationships/customXml" Target="../ink/ink109.xml"/><Relationship Id="rId24" Type="http://schemas.openxmlformats.org/officeDocument/2006/relationships/image" Target="../media/image199.png"/><Relationship Id="rId5" Type="http://schemas.openxmlformats.org/officeDocument/2006/relationships/customXml" Target="../ink/ink106.xml"/><Relationship Id="rId15" Type="http://schemas.openxmlformats.org/officeDocument/2006/relationships/customXml" Target="../ink/ink111.xml"/><Relationship Id="rId23" Type="http://schemas.openxmlformats.org/officeDocument/2006/relationships/customXml" Target="../ink/ink115.xml"/><Relationship Id="rId10" Type="http://schemas.openxmlformats.org/officeDocument/2006/relationships/image" Target="../media/image384.png"/><Relationship Id="rId19" Type="http://schemas.openxmlformats.org/officeDocument/2006/relationships/customXml" Target="../ink/ink113.xml"/><Relationship Id="rId4" Type="http://schemas.openxmlformats.org/officeDocument/2006/relationships/image" Target="../media/image20.jpeg"/><Relationship Id="rId9" Type="http://schemas.openxmlformats.org/officeDocument/2006/relationships/customXml" Target="../ink/ink108.xml"/><Relationship Id="rId14" Type="http://schemas.openxmlformats.org/officeDocument/2006/relationships/image" Target="../media/image386.png"/><Relationship Id="rId22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6.png"/><Relationship Id="rId21" Type="http://schemas.openxmlformats.org/officeDocument/2006/relationships/customXml" Target="../ink/ink125.xml"/><Relationship Id="rId42" Type="http://schemas.openxmlformats.org/officeDocument/2006/relationships/image" Target="../media/image424.png"/><Relationship Id="rId47" Type="http://schemas.openxmlformats.org/officeDocument/2006/relationships/customXml" Target="../ink/ink138.xml"/><Relationship Id="rId63" Type="http://schemas.openxmlformats.org/officeDocument/2006/relationships/customXml" Target="../ink/ink146.xml"/><Relationship Id="rId68" Type="http://schemas.openxmlformats.org/officeDocument/2006/relationships/image" Target="../media/image437.png"/><Relationship Id="rId16" Type="http://schemas.openxmlformats.org/officeDocument/2006/relationships/image" Target="../media/image411.png"/><Relationship Id="rId11" Type="http://schemas.openxmlformats.org/officeDocument/2006/relationships/customXml" Target="../ink/ink120.xml"/><Relationship Id="rId24" Type="http://schemas.openxmlformats.org/officeDocument/2006/relationships/image" Target="../media/image415.png"/><Relationship Id="rId32" Type="http://schemas.openxmlformats.org/officeDocument/2006/relationships/image" Target="../media/image419.png"/><Relationship Id="rId37" Type="http://schemas.openxmlformats.org/officeDocument/2006/relationships/customXml" Target="../ink/ink133.xml"/><Relationship Id="rId40" Type="http://schemas.openxmlformats.org/officeDocument/2006/relationships/image" Target="../media/image423.png"/><Relationship Id="rId45" Type="http://schemas.openxmlformats.org/officeDocument/2006/relationships/customXml" Target="../ink/ink137.xml"/><Relationship Id="rId53" Type="http://schemas.openxmlformats.org/officeDocument/2006/relationships/customXml" Target="../ink/ink141.xml"/><Relationship Id="rId58" Type="http://schemas.openxmlformats.org/officeDocument/2006/relationships/image" Target="../media/image432.png"/><Relationship Id="rId66" Type="http://schemas.openxmlformats.org/officeDocument/2006/relationships/image" Target="../media/image436.png"/><Relationship Id="rId74" Type="http://schemas.openxmlformats.org/officeDocument/2006/relationships/image" Target="../media/image440.png"/><Relationship Id="rId5" Type="http://schemas.openxmlformats.org/officeDocument/2006/relationships/customXml" Target="../ink/ink117.xml"/><Relationship Id="rId61" Type="http://schemas.openxmlformats.org/officeDocument/2006/relationships/customXml" Target="../ink/ink145.xml"/><Relationship Id="rId19" Type="http://schemas.openxmlformats.org/officeDocument/2006/relationships/customXml" Target="../ink/ink124.xml"/><Relationship Id="rId14" Type="http://schemas.openxmlformats.org/officeDocument/2006/relationships/image" Target="../media/image410.png"/><Relationship Id="rId22" Type="http://schemas.openxmlformats.org/officeDocument/2006/relationships/image" Target="../media/image414.png"/><Relationship Id="rId27" Type="http://schemas.openxmlformats.org/officeDocument/2006/relationships/customXml" Target="../ink/ink128.xml"/><Relationship Id="rId30" Type="http://schemas.openxmlformats.org/officeDocument/2006/relationships/image" Target="../media/image418.png"/><Relationship Id="rId35" Type="http://schemas.openxmlformats.org/officeDocument/2006/relationships/customXml" Target="../ink/ink132.xml"/><Relationship Id="rId43" Type="http://schemas.openxmlformats.org/officeDocument/2006/relationships/customXml" Target="../ink/ink136.xml"/><Relationship Id="rId48" Type="http://schemas.openxmlformats.org/officeDocument/2006/relationships/image" Target="../media/image427.png"/><Relationship Id="rId56" Type="http://schemas.openxmlformats.org/officeDocument/2006/relationships/image" Target="../media/image431.png"/><Relationship Id="rId64" Type="http://schemas.openxmlformats.org/officeDocument/2006/relationships/image" Target="../media/image435.png"/><Relationship Id="rId69" Type="http://schemas.openxmlformats.org/officeDocument/2006/relationships/customXml" Target="../ink/ink149.xml"/><Relationship Id="rId77" Type="http://schemas.openxmlformats.org/officeDocument/2006/relationships/customXml" Target="../ink/ink153.xml"/><Relationship Id="rId8" Type="http://schemas.openxmlformats.org/officeDocument/2006/relationships/image" Target="../media/image407.png"/><Relationship Id="rId51" Type="http://schemas.openxmlformats.org/officeDocument/2006/relationships/customXml" Target="../ink/ink140.xml"/><Relationship Id="rId72" Type="http://schemas.openxmlformats.org/officeDocument/2006/relationships/image" Target="../media/image439.png"/><Relationship Id="rId3" Type="http://schemas.openxmlformats.org/officeDocument/2006/relationships/customXml" Target="../ink/ink116.xml"/><Relationship Id="rId12" Type="http://schemas.openxmlformats.org/officeDocument/2006/relationships/image" Target="../media/image409.png"/><Relationship Id="rId17" Type="http://schemas.openxmlformats.org/officeDocument/2006/relationships/customXml" Target="../ink/ink123.xml"/><Relationship Id="rId25" Type="http://schemas.openxmlformats.org/officeDocument/2006/relationships/customXml" Target="../ink/ink127.xml"/><Relationship Id="rId33" Type="http://schemas.openxmlformats.org/officeDocument/2006/relationships/customXml" Target="../ink/ink131.xml"/><Relationship Id="rId38" Type="http://schemas.openxmlformats.org/officeDocument/2006/relationships/image" Target="../media/image422.png"/><Relationship Id="rId46" Type="http://schemas.openxmlformats.org/officeDocument/2006/relationships/image" Target="../media/image426.png"/><Relationship Id="rId59" Type="http://schemas.openxmlformats.org/officeDocument/2006/relationships/customXml" Target="../ink/ink144.xml"/><Relationship Id="rId67" Type="http://schemas.openxmlformats.org/officeDocument/2006/relationships/customXml" Target="../ink/ink148.xml"/><Relationship Id="rId20" Type="http://schemas.openxmlformats.org/officeDocument/2006/relationships/image" Target="../media/image413.png"/><Relationship Id="rId41" Type="http://schemas.openxmlformats.org/officeDocument/2006/relationships/customXml" Target="../ink/ink135.xml"/><Relationship Id="rId54" Type="http://schemas.openxmlformats.org/officeDocument/2006/relationships/image" Target="../media/image430.png"/><Relationship Id="rId62" Type="http://schemas.openxmlformats.org/officeDocument/2006/relationships/image" Target="../media/image434.png"/><Relationship Id="rId70" Type="http://schemas.openxmlformats.org/officeDocument/2006/relationships/image" Target="../media/image438.png"/><Relationship Id="rId75" Type="http://schemas.openxmlformats.org/officeDocument/2006/relationships/customXml" Target="../ink/ink1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6.png"/><Relationship Id="rId15" Type="http://schemas.openxmlformats.org/officeDocument/2006/relationships/customXml" Target="../ink/ink122.xml"/><Relationship Id="rId23" Type="http://schemas.openxmlformats.org/officeDocument/2006/relationships/customXml" Target="../ink/ink126.xml"/><Relationship Id="rId28" Type="http://schemas.openxmlformats.org/officeDocument/2006/relationships/image" Target="../media/image417.png"/><Relationship Id="rId36" Type="http://schemas.openxmlformats.org/officeDocument/2006/relationships/image" Target="../media/image421.png"/><Relationship Id="rId49" Type="http://schemas.openxmlformats.org/officeDocument/2006/relationships/customXml" Target="../ink/ink139.xml"/><Relationship Id="rId57" Type="http://schemas.openxmlformats.org/officeDocument/2006/relationships/customXml" Target="../ink/ink143.xml"/><Relationship Id="rId10" Type="http://schemas.openxmlformats.org/officeDocument/2006/relationships/image" Target="../media/image408.png"/><Relationship Id="rId31" Type="http://schemas.openxmlformats.org/officeDocument/2006/relationships/customXml" Target="../ink/ink130.xml"/><Relationship Id="rId44" Type="http://schemas.openxmlformats.org/officeDocument/2006/relationships/image" Target="../media/image425.png"/><Relationship Id="rId52" Type="http://schemas.openxmlformats.org/officeDocument/2006/relationships/image" Target="../media/image429.png"/><Relationship Id="rId60" Type="http://schemas.openxmlformats.org/officeDocument/2006/relationships/image" Target="../media/image433.png"/><Relationship Id="rId65" Type="http://schemas.openxmlformats.org/officeDocument/2006/relationships/customXml" Target="../ink/ink147.xml"/><Relationship Id="rId73" Type="http://schemas.openxmlformats.org/officeDocument/2006/relationships/customXml" Target="../ink/ink151.xml"/><Relationship Id="rId78" Type="http://schemas.openxmlformats.org/officeDocument/2006/relationships/image" Target="../media/image442.png"/><Relationship Id="rId4" Type="http://schemas.openxmlformats.org/officeDocument/2006/relationships/image" Target="../media/image405.png"/><Relationship Id="rId9" Type="http://schemas.openxmlformats.org/officeDocument/2006/relationships/customXml" Target="../ink/ink119.xml"/><Relationship Id="rId13" Type="http://schemas.openxmlformats.org/officeDocument/2006/relationships/customXml" Target="../ink/ink121.xml"/><Relationship Id="rId18" Type="http://schemas.openxmlformats.org/officeDocument/2006/relationships/image" Target="../media/image412.png"/><Relationship Id="rId39" Type="http://schemas.openxmlformats.org/officeDocument/2006/relationships/customXml" Target="../ink/ink134.xml"/><Relationship Id="rId34" Type="http://schemas.openxmlformats.org/officeDocument/2006/relationships/image" Target="../media/image420.png"/><Relationship Id="rId50" Type="http://schemas.openxmlformats.org/officeDocument/2006/relationships/image" Target="../media/image428.png"/><Relationship Id="rId55" Type="http://schemas.openxmlformats.org/officeDocument/2006/relationships/customXml" Target="../ink/ink142.xml"/><Relationship Id="rId76" Type="http://schemas.openxmlformats.org/officeDocument/2006/relationships/image" Target="../media/image441.png"/><Relationship Id="rId7" Type="http://schemas.openxmlformats.org/officeDocument/2006/relationships/customXml" Target="../ink/ink118.xml"/><Relationship Id="rId71" Type="http://schemas.openxmlformats.org/officeDocument/2006/relationships/customXml" Target="../ink/ink150.xml"/><Relationship Id="rId2" Type="http://schemas.openxmlformats.org/officeDocument/2006/relationships/image" Target="../media/image34.jpeg"/><Relationship Id="rId29" Type="http://schemas.openxmlformats.org/officeDocument/2006/relationships/customXml" Target="../ink/ink1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13" Type="http://schemas.openxmlformats.org/officeDocument/2006/relationships/customXml" Target="../ink/ink159.xml"/><Relationship Id="rId18" Type="http://schemas.openxmlformats.org/officeDocument/2006/relationships/image" Target="../media/image451.png"/><Relationship Id="rId3" Type="http://schemas.openxmlformats.org/officeDocument/2006/relationships/customXml" Target="../ink/ink154.xml"/><Relationship Id="rId21" Type="http://schemas.openxmlformats.org/officeDocument/2006/relationships/customXml" Target="../ink/ink163.xml"/><Relationship Id="rId7" Type="http://schemas.openxmlformats.org/officeDocument/2006/relationships/customXml" Target="../ink/ink156.xml"/><Relationship Id="rId12" Type="http://schemas.openxmlformats.org/officeDocument/2006/relationships/image" Target="../media/image448.png"/><Relationship Id="rId17" Type="http://schemas.openxmlformats.org/officeDocument/2006/relationships/customXml" Target="../ink/ink161.xml"/><Relationship Id="rId2" Type="http://schemas.openxmlformats.org/officeDocument/2006/relationships/image" Target="../media/image35.jpeg"/><Relationship Id="rId16" Type="http://schemas.openxmlformats.org/officeDocument/2006/relationships/image" Target="../media/image450.png"/><Relationship Id="rId20" Type="http://schemas.openxmlformats.org/officeDocument/2006/relationships/image" Target="../media/image4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5.png"/><Relationship Id="rId11" Type="http://schemas.openxmlformats.org/officeDocument/2006/relationships/customXml" Target="../ink/ink158.xml"/><Relationship Id="rId5" Type="http://schemas.openxmlformats.org/officeDocument/2006/relationships/customXml" Target="../ink/ink155.xml"/><Relationship Id="rId15" Type="http://schemas.openxmlformats.org/officeDocument/2006/relationships/customXml" Target="../ink/ink160.xml"/><Relationship Id="rId10" Type="http://schemas.openxmlformats.org/officeDocument/2006/relationships/image" Target="../media/image447.png"/><Relationship Id="rId19" Type="http://schemas.openxmlformats.org/officeDocument/2006/relationships/customXml" Target="../ink/ink162.xml"/><Relationship Id="rId4" Type="http://schemas.openxmlformats.org/officeDocument/2006/relationships/image" Target="../media/image444.png"/><Relationship Id="rId9" Type="http://schemas.openxmlformats.org/officeDocument/2006/relationships/customXml" Target="../ink/ink157.xml"/><Relationship Id="rId14" Type="http://schemas.openxmlformats.org/officeDocument/2006/relationships/image" Target="../media/image449.png"/><Relationship Id="rId22" Type="http://schemas.openxmlformats.org/officeDocument/2006/relationships/image" Target="../media/image4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carlodoglioni/Desktop/2d_4422_no_evolve.mpg" TargetMode="External"/><Relationship Id="rId1" Type="http://schemas.microsoft.com/office/2007/relationships/media" Target="file:////Users/carlodoglioni/Desktop/2d_4422_no_evolve.mpg" TargetMode="Externa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CasellaDiTesto 1">
            <a:extLst>
              <a:ext uri="{FF2B5EF4-FFF2-40B4-BE49-F238E27FC236}">
                <a16:creationId xmlns:a16="http://schemas.microsoft.com/office/drawing/2014/main" id="{C8BEBF05-4000-9835-4957-EE11E0A1D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2397125"/>
            <a:ext cx="3963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5400"/>
              <a:t>HOT SPOTS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 descr="C:\resolve\data\Brazil\Sandwell.bmp">
            <a:extLst>
              <a:ext uri="{FF2B5EF4-FFF2-40B4-BE49-F238E27FC236}">
                <a16:creationId xmlns:a16="http://schemas.microsoft.com/office/drawing/2014/main" id="{88D3CC5D-7229-0037-717E-FA5863D0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16151" r="6323" b="5679"/>
          <a:stretch>
            <a:fillRect/>
          </a:stretch>
        </p:blipFill>
        <p:spPr bwMode="auto">
          <a:xfrm>
            <a:off x="0" y="2425700"/>
            <a:ext cx="6254750" cy="4421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0" name="Picture 6">
            <a:extLst>
              <a:ext uri="{FF2B5EF4-FFF2-40B4-BE49-F238E27FC236}">
                <a16:creationId xmlns:a16="http://schemas.microsoft.com/office/drawing/2014/main" id="{10CEE865-7B02-E6E6-CBE1-EB2F1E48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61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9" descr="Fig2WetspotsNew.gif                                            00360B1CAmico                          BCFC856B:">
            <a:extLst>
              <a:ext uri="{FF2B5EF4-FFF2-40B4-BE49-F238E27FC236}">
                <a16:creationId xmlns:a16="http://schemas.microsoft.com/office/drawing/2014/main" id="{1E203F5A-D73D-E7BD-20BC-93C8D9EE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2863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A04773BB-6603-651A-E328-7DD4BA8310EB}"/>
                  </a:ext>
                </a:extLst>
              </p14:cNvPr>
              <p14:cNvContentPartPr/>
              <p14:nvPr/>
            </p14:nvContentPartPr>
            <p14:xfrm>
              <a:off x="7979057" y="653040"/>
              <a:ext cx="3240" cy="14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A04773BB-6603-651A-E328-7DD4BA8310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65125" y="637560"/>
                <a:ext cx="3078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95AF81F3-BD9F-FC82-A743-162CB4F00F01}"/>
                  </a:ext>
                </a:extLst>
              </p14:cNvPr>
              <p14:cNvContentPartPr/>
              <p14:nvPr/>
            </p14:nvContentPartPr>
            <p14:xfrm>
              <a:off x="9045737" y="637560"/>
              <a:ext cx="17280" cy="262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95AF81F3-BD9F-FC82-A743-162CB4F00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30257" y="622080"/>
                <a:ext cx="478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162C9D7E-F1A7-21DA-99E6-AD9812BE1954}"/>
                  </a:ext>
                </a:extLst>
              </p14:cNvPr>
              <p14:cNvContentPartPr/>
              <p14:nvPr/>
            </p14:nvContentPartPr>
            <p14:xfrm>
              <a:off x="5975377" y="1002679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162C9D7E-F1A7-21DA-99E6-AD9812BE195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66377" y="9936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695" name="Gruppo 58">
            <a:extLst>
              <a:ext uri="{FF2B5EF4-FFF2-40B4-BE49-F238E27FC236}">
                <a16:creationId xmlns:a16="http://schemas.microsoft.com/office/drawing/2014/main" id="{52AA8D09-9C3E-1810-4A94-D77EDA9672C2}"/>
              </a:ext>
            </a:extLst>
          </p:cNvPr>
          <p:cNvGrpSpPr>
            <a:grpSpLocks/>
          </p:cNvGrpSpPr>
          <p:nvPr/>
        </p:nvGrpSpPr>
        <p:grpSpPr bwMode="auto">
          <a:xfrm>
            <a:off x="7454900" y="257175"/>
            <a:ext cx="1295400" cy="1157288"/>
            <a:chOff x="7454257" y="256399"/>
            <a:chExt cx="1296640" cy="11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33553274-5014-7DAD-5852-AFEFCB7CB823}"/>
                    </a:ext>
                  </a:extLst>
                </p14:cNvPr>
                <p14:cNvContentPartPr/>
                <p14:nvPr/>
              </p14:nvContentPartPr>
              <p14:xfrm>
                <a:off x="7454257" y="325879"/>
                <a:ext cx="1285560" cy="10879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33553274-5014-7DAD-5852-AFEFCB7CB82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38777" y="310399"/>
                  <a:ext cx="1316160" cy="11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EC2E64CB-4F3C-03EB-B986-1A21B2E2C3E4}"/>
                    </a:ext>
                  </a:extLst>
                </p14:cNvPr>
                <p14:cNvContentPartPr/>
                <p14:nvPr/>
              </p14:nvContentPartPr>
              <p14:xfrm>
                <a:off x="8510137" y="256399"/>
                <a:ext cx="21960" cy="212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EC2E64CB-4F3C-03EB-B986-1A21B2E2C3E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494907" y="240919"/>
                  <a:ext cx="52066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FBF2D1B3-39A1-BCCA-A143-4354A623B3E5}"/>
                    </a:ext>
                  </a:extLst>
                </p14:cNvPr>
                <p14:cNvContentPartPr/>
                <p14:nvPr/>
              </p14:nvContentPartPr>
              <p14:xfrm>
                <a:off x="8475217" y="297079"/>
                <a:ext cx="27720" cy="2934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FBF2D1B3-39A1-BCCA-A143-4354A623B3E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459533" y="281599"/>
                  <a:ext cx="58723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56EC53C4-5EE3-1ADE-1CE2-55983B079558}"/>
                    </a:ext>
                  </a:extLst>
                </p14:cNvPr>
                <p14:cNvContentPartPr/>
                <p14:nvPr/>
              </p14:nvContentPartPr>
              <p14:xfrm>
                <a:off x="8430217" y="947599"/>
                <a:ext cx="4320" cy="684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56EC53C4-5EE3-1ADE-1CE2-55983B07955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14737" y="932119"/>
                  <a:ext cx="349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D431C816-EF72-88C4-9D29-DDC64F2D14B4}"/>
                    </a:ext>
                  </a:extLst>
                </p14:cNvPr>
                <p14:cNvContentPartPr/>
                <p14:nvPr/>
              </p14:nvContentPartPr>
              <p14:xfrm>
                <a:off x="8392777" y="657079"/>
                <a:ext cx="9720" cy="10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D431C816-EF72-88C4-9D29-DDC64F2D14B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77297" y="641599"/>
                  <a:ext cx="403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0A573DE3-900E-6F7B-FC9B-730C51A5AC86}"/>
                    </a:ext>
                  </a:extLst>
                </p14:cNvPr>
                <p14:cNvContentPartPr/>
                <p14:nvPr/>
              </p14:nvContentPartPr>
              <p14:xfrm>
                <a:off x="8398177" y="629719"/>
                <a:ext cx="7920" cy="21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0A573DE3-900E-6F7B-FC9B-730C51A5AC8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382697" y="614239"/>
                  <a:ext cx="385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875D53F2-760E-12FF-2008-7C3B792EC1A1}"/>
                    </a:ext>
                  </a:extLst>
                </p14:cNvPr>
                <p14:cNvContentPartPr/>
                <p14:nvPr/>
              </p14:nvContentPartPr>
              <p14:xfrm>
                <a:off x="8402137" y="629719"/>
                <a:ext cx="3600" cy="21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875D53F2-760E-12FF-2008-7C3B792EC1A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86657" y="614239"/>
                  <a:ext cx="342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C769BC2D-4399-F616-876C-C5441F38B1B6}"/>
                    </a:ext>
                  </a:extLst>
                </p14:cNvPr>
                <p14:cNvContentPartPr/>
                <p14:nvPr/>
              </p14:nvContentPartPr>
              <p14:xfrm>
                <a:off x="8396737" y="607399"/>
                <a:ext cx="2160" cy="54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C769BC2D-4399-F616-876C-C5441F38B1B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383468" y="591919"/>
                  <a:ext cx="28389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E0BD930B-45E0-3C80-23FA-4FC90B0A4141}"/>
                    </a:ext>
                  </a:extLst>
                </p14:cNvPr>
                <p14:cNvContentPartPr/>
                <p14:nvPr/>
              </p14:nvContentPartPr>
              <p14:xfrm>
                <a:off x="8398537" y="612439"/>
                <a:ext cx="360" cy="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E0BD930B-45E0-3C80-23FA-4FC90B0A414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83057" y="59695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8CEEC180-AD15-2E0C-5C9F-8E686C49EB61}"/>
                    </a:ext>
                  </a:extLst>
                </p14:cNvPr>
                <p14:cNvContentPartPr/>
                <p14:nvPr/>
              </p14:nvContentPartPr>
              <p14:xfrm>
                <a:off x="8435617" y="596239"/>
                <a:ext cx="1440" cy="39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8CEEC180-AD15-2E0C-5C9F-8E686C49EB6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20137" y="580759"/>
                  <a:ext cx="320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1DC5D5A4-2BE0-B00B-9653-FEAE12CD776C}"/>
                    </a:ext>
                  </a:extLst>
                </p14:cNvPr>
                <p14:cNvContentPartPr/>
                <p14:nvPr/>
              </p14:nvContentPartPr>
              <p14:xfrm>
                <a:off x="8436697" y="599839"/>
                <a:ext cx="360" cy="3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1DC5D5A4-2BE0-B00B-9653-FEAE12CD776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421217" y="58435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F480DC11-D433-4A53-6FFD-EF0A995C1573}"/>
                    </a:ext>
                  </a:extLst>
                </p14:cNvPr>
                <p14:cNvContentPartPr/>
                <p14:nvPr/>
              </p14:nvContentPartPr>
              <p14:xfrm>
                <a:off x="8458297" y="475279"/>
                <a:ext cx="96120" cy="997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F480DC11-D433-4A53-6FFD-EF0A995C157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442759" y="459799"/>
                  <a:ext cx="126835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603C5283-F601-4042-652C-DEA7932E6B87}"/>
                    </a:ext>
                  </a:extLst>
                </p14:cNvPr>
                <p14:cNvContentPartPr/>
                <p14:nvPr/>
              </p14:nvContentPartPr>
              <p14:xfrm>
                <a:off x="8530657" y="356839"/>
                <a:ext cx="4320" cy="18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603C5283-F601-4042-652C-DEA7932E6B8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515177" y="341359"/>
                  <a:ext cx="349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48BBE8E9-21F7-57DF-7F78-4177D6F4EEB7}"/>
                    </a:ext>
                  </a:extLst>
                </p14:cNvPr>
                <p14:cNvContentPartPr/>
                <p14:nvPr/>
              </p14:nvContentPartPr>
              <p14:xfrm>
                <a:off x="8520577" y="262879"/>
                <a:ext cx="14040" cy="954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48BBE8E9-21F7-57DF-7F78-4177D6F4EEB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505097" y="247457"/>
                  <a:ext cx="44640" cy="1258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AD8956FB-9B3D-C9F0-DAD5-148BEA59B86B}"/>
                    </a:ext>
                  </a:extLst>
                </p14:cNvPr>
                <p14:cNvContentPartPr/>
                <p14:nvPr/>
              </p14:nvContentPartPr>
              <p14:xfrm>
                <a:off x="8486017" y="642679"/>
                <a:ext cx="5040" cy="97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AD8956FB-9B3D-C9F0-DAD5-148BEA59B86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470537" y="627752"/>
                  <a:ext cx="35640" cy="39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9D9064B0-8643-65F3-977C-66A36FF1AA15}"/>
                    </a:ext>
                  </a:extLst>
                </p14:cNvPr>
                <p14:cNvContentPartPr/>
                <p14:nvPr/>
              </p14:nvContentPartPr>
              <p14:xfrm>
                <a:off x="8486017" y="646639"/>
                <a:ext cx="4680" cy="50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9D9064B0-8643-65F3-977C-66A36FF1AA1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70537" y="631159"/>
                  <a:ext cx="35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90F0414D-8458-1FB5-646D-FDAEE76D1104}"/>
                    </a:ext>
                  </a:extLst>
                </p14:cNvPr>
                <p14:cNvContentPartPr/>
                <p14:nvPr/>
              </p14:nvContentPartPr>
              <p14:xfrm>
                <a:off x="8491417" y="657799"/>
                <a:ext cx="7920" cy="1674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90F0414D-8458-1FB5-646D-FDAEE76D110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476610" y="642352"/>
                  <a:ext cx="37190" cy="1979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24B71735-C3DB-6BC1-E355-BCDC163BE449}"/>
                    </a:ext>
                  </a:extLst>
                </p14:cNvPr>
                <p14:cNvContentPartPr/>
                <p14:nvPr/>
              </p14:nvContentPartPr>
              <p14:xfrm>
                <a:off x="8544977" y="1143000"/>
                <a:ext cx="156240" cy="2700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24B71735-C3DB-6BC1-E355-BCDC163BE44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29461" y="1127520"/>
                  <a:ext cx="186911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9246F914-9FE2-7A63-1E78-7312072A0442}"/>
                    </a:ext>
                  </a:extLst>
                </p14:cNvPr>
                <p14:cNvContentPartPr/>
                <p14:nvPr/>
              </p14:nvContentPartPr>
              <p14:xfrm>
                <a:off x="8693657" y="1110960"/>
                <a:ext cx="57240" cy="1108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9246F914-9FE2-7A63-1E78-7312072A044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678177" y="1095480"/>
                  <a:ext cx="87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4DCA01D8-6EC3-2EA9-2EDC-5D5526D3EB9E}"/>
                    </a:ext>
                  </a:extLst>
                </p14:cNvPr>
                <p14:cNvContentPartPr/>
                <p14:nvPr/>
              </p14:nvContentPartPr>
              <p14:xfrm>
                <a:off x="8359577" y="1186200"/>
                <a:ext cx="134280" cy="259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4DCA01D8-6EC3-2EA9-2EDC-5D5526D3EB9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44138" y="1170720"/>
                  <a:ext cx="164798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92E1F6B4-A26B-188F-EC67-D2D8C6411FAE}"/>
                    </a:ext>
                  </a:extLst>
                </p14:cNvPr>
                <p14:cNvContentPartPr/>
                <p14:nvPr/>
              </p14:nvContentPartPr>
              <p14:xfrm>
                <a:off x="8274257" y="1161360"/>
                <a:ext cx="121680" cy="662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92E1F6B4-A26B-188F-EC67-D2D8C6411FA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258731" y="1145964"/>
                  <a:ext cx="152371" cy="966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ABF16AA1-DA43-8575-1B6C-5DD2CDF40F1E}"/>
                    </a:ext>
                  </a:extLst>
                </p14:cNvPr>
                <p14:cNvContentPartPr/>
                <p14:nvPr/>
              </p14:nvContentPartPr>
              <p14:xfrm>
                <a:off x="8513737" y="1025719"/>
                <a:ext cx="4680" cy="18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ABF16AA1-DA43-8575-1B6C-5DD2CDF40F1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496967" y="1010239"/>
                  <a:ext cx="3783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2B0DE71B-71F1-58F7-A00F-9BD89B9BBB03}"/>
                    </a:ext>
                  </a:extLst>
                </p14:cNvPr>
                <p14:cNvContentPartPr/>
                <p14:nvPr/>
              </p14:nvContentPartPr>
              <p14:xfrm>
                <a:off x="8519497" y="1081519"/>
                <a:ext cx="2160" cy="324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2B0DE71B-71F1-58F7-A00F-9BD89B9BBB0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504017" y="1066039"/>
                  <a:ext cx="327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F888B03C-3E9D-306C-A979-3E6CE87DD0A0}"/>
                    </a:ext>
                  </a:extLst>
                </p14:cNvPr>
                <p14:cNvContentPartPr/>
                <p14:nvPr/>
              </p14:nvContentPartPr>
              <p14:xfrm>
                <a:off x="8530297" y="1142719"/>
                <a:ext cx="1800" cy="208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F888B03C-3E9D-306C-A979-3E6CE87DD0A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17397" y="1127239"/>
                  <a:ext cx="273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A635406A-88A6-BDEA-F718-0909893F0F68}"/>
                    </a:ext>
                  </a:extLst>
                </p14:cNvPr>
                <p14:cNvContentPartPr/>
                <p14:nvPr/>
              </p14:nvContentPartPr>
              <p14:xfrm>
                <a:off x="8525977" y="540799"/>
                <a:ext cx="10440" cy="39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A635406A-88A6-BDEA-F718-0909893F0F6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510497" y="526609"/>
                  <a:ext cx="41040" cy="320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F43D0447-54E4-1A78-FD29-AA890B476640}"/>
                    </a:ext>
                  </a:extLst>
                </p14:cNvPr>
                <p14:cNvContentPartPr/>
                <p14:nvPr/>
              </p14:nvContentPartPr>
              <p14:xfrm>
                <a:off x="8530657" y="540799"/>
                <a:ext cx="5760" cy="25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F43D0447-54E4-1A78-FD29-AA890B47664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515177" y="525319"/>
                  <a:ext cx="363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2C0B8EE9-B6F3-05BB-EEE2-490CC18FB504}"/>
                    </a:ext>
                  </a:extLst>
                </p14:cNvPr>
                <p14:cNvContentPartPr/>
                <p14:nvPr/>
              </p14:nvContentPartPr>
              <p14:xfrm>
                <a:off x="8502577" y="555919"/>
                <a:ext cx="5040" cy="36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2C0B8EE9-B6F3-05BB-EEE2-490CC18FB50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487097" y="540439"/>
                  <a:ext cx="356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8A0C4BD5-F239-6244-D23F-8513217C3975}"/>
                    </a:ext>
                  </a:extLst>
                </p14:cNvPr>
                <p14:cNvContentPartPr/>
                <p14:nvPr/>
              </p14:nvContentPartPr>
              <p14:xfrm>
                <a:off x="8412577" y="583279"/>
                <a:ext cx="4680" cy="79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8A0C4BD5-F239-6244-D23F-8513217C397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97097" y="568472"/>
                  <a:ext cx="35280" cy="371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E6265A96-5788-C626-F9ED-1727DB027CBC}"/>
                    </a:ext>
                  </a:extLst>
                </p14:cNvPr>
                <p14:cNvContentPartPr/>
                <p14:nvPr/>
              </p14:nvContentPartPr>
              <p14:xfrm>
                <a:off x="8589337" y="575359"/>
                <a:ext cx="8280" cy="468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E6265A96-5788-C626-F9ED-1727DB027CB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573857" y="559879"/>
                  <a:ext cx="388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176537EF-150C-27C3-D94E-FE936B8AA387}"/>
                    </a:ext>
                  </a:extLst>
                </p14:cNvPr>
                <p14:cNvContentPartPr/>
                <p14:nvPr/>
              </p14:nvContentPartPr>
              <p14:xfrm>
                <a:off x="8547217" y="529639"/>
                <a:ext cx="2160" cy="57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176537EF-150C-27C3-D94E-FE936B8AA38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531737" y="514159"/>
                  <a:ext cx="32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2CEB49D9-B9A5-9ED9-8D86-C5A2917F906C}"/>
                    </a:ext>
                  </a:extLst>
                </p14:cNvPr>
                <p14:cNvContentPartPr/>
                <p14:nvPr/>
              </p14:nvContentPartPr>
              <p14:xfrm>
                <a:off x="8547217" y="529639"/>
                <a:ext cx="2160" cy="57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2CEB49D9-B9A5-9ED9-8D86-C5A2917F906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531737" y="514159"/>
                  <a:ext cx="32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A2AEC82D-B2E6-DDBD-EB8D-3152CE1189CD}"/>
                    </a:ext>
                  </a:extLst>
                </p14:cNvPr>
                <p14:cNvContentPartPr/>
                <p14:nvPr/>
              </p14:nvContentPartPr>
              <p14:xfrm>
                <a:off x="8522737" y="531079"/>
                <a:ext cx="2520" cy="43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A2AEC82D-B2E6-DDBD-EB8D-3152CE1189C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507257" y="515599"/>
                  <a:ext cx="33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9E09D371-0B30-91DA-5F0F-A4E399E78DE3}"/>
                    </a:ext>
                  </a:extLst>
                </p14:cNvPr>
                <p14:cNvContentPartPr/>
                <p14:nvPr/>
              </p14:nvContentPartPr>
              <p14:xfrm>
                <a:off x="8522737" y="531079"/>
                <a:ext cx="360" cy="3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9E09D371-0B30-91DA-5F0F-A4E399E78DE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507257" y="51559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713F1531-2F25-B064-8A1A-3B8AAA48D000}"/>
                    </a:ext>
                  </a:extLst>
                </p14:cNvPr>
                <p14:cNvContentPartPr/>
                <p14:nvPr/>
              </p14:nvContentPartPr>
              <p14:xfrm>
                <a:off x="8574937" y="484999"/>
                <a:ext cx="4680" cy="43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713F1531-2F25-B064-8A1A-3B8AAA48D00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559457" y="469519"/>
                  <a:ext cx="352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29C8AD6F-6387-64D6-C7F4-F6D971BF5381}"/>
                    </a:ext>
                  </a:extLst>
                </p14:cNvPr>
                <p14:cNvContentPartPr/>
                <p14:nvPr/>
              </p14:nvContentPartPr>
              <p14:xfrm>
                <a:off x="8579257" y="390679"/>
                <a:ext cx="84240" cy="986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29C8AD6F-6387-64D6-C7F4-F6D971BF538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563777" y="375199"/>
                  <a:ext cx="1148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3AE02AAE-8D8B-E382-F88F-F7AA436C837F}"/>
                    </a:ext>
                  </a:extLst>
                </p14:cNvPr>
                <p14:cNvContentPartPr/>
                <p14:nvPr/>
              </p14:nvContentPartPr>
              <p14:xfrm>
                <a:off x="8619577" y="392119"/>
                <a:ext cx="64440" cy="680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3AE02AAE-8D8B-E382-F88F-F7AA436C837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604097" y="376639"/>
                  <a:ext cx="950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72448121-11C9-959B-1B37-6B9E69936785}"/>
                    </a:ext>
                  </a:extLst>
                </p14:cNvPr>
                <p14:cNvContentPartPr/>
                <p14:nvPr/>
              </p14:nvContentPartPr>
              <p14:xfrm>
                <a:off x="8391697" y="419119"/>
                <a:ext cx="133560" cy="882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72448121-11C9-959B-1B37-6B9E6993678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376259" y="403639"/>
                  <a:ext cx="164078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F30871E0-9DBC-7DA0-642E-C236FF00CBA0}"/>
                    </a:ext>
                  </a:extLst>
                </p14:cNvPr>
                <p14:cNvContentPartPr/>
                <p14:nvPr/>
              </p14:nvContentPartPr>
              <p14:xfrm>
                <a:off x="8385577" y="391039"/>
                <a:ext cx="64080" cy="7632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F30871E0-9DBC-7DA0-642E-C236FF00CBA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370183" y="375559"/>
                  <a:ext cx="94509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861BDF15-7504-0C12-C204-E9B809BEB8B0}"/>
                    </a:ext>
                  </a:extLst>
                </p14:cNvPr>
                <p14:cNvContentPartPr/>
                <p14:nvPr/>
              </p14:nvContentPartPr>
              <p14:xfrm>
                <a:off x="8524897" y="574279"/>
                <a:ext cx="360" cy="3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861BDF15-7504-0C12-C204-E9B809BEB8B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509417" y="55879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47C50D1A-6AAF-543E-374B-6D6E8F8DF17C}"/>
                    </a:ext>
                  </a:extLst>
                </p14:cNvPr>
                <p14:cNvContentPartPr/>
                <p14:nvPr/>
              </p14:nvContentPartPr>
              <p14:xfrm>
                <a:off x="8525617" y="574999"/>
                <a:ext cx="5400" cy="504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47C50D1A-6AAF-543E-374B-6D6E8F8DF17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510137" y="558328"/>
                  <a:ext cx="36000" cy="379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7498EB49-ED07-35E4-22C1-480B8DA17575}"/>
                    </a:ext>
                  </a:extLst>
                </p14:cNvPr>
                <p14:cNvContentPartPr/>
                <p14:nvPr/>
              </p14:nvContentPartPr>
              <p14:xfrm>
                <a:off x="8539297" y="545479"/>
                <a:ext cx="10800" cy="1980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7498EB49-ED07-35E4-22C1-480B8DA1757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523817" y="530275"/>
                  <a:ext cx="41400" cy="4985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696" name="Gruppo 113668">
            <a:extLst>
              <a:ext uri="{FF2B5EF4-FFF2-40B4-BE49-F238E27FC236}">
                <a16:creationId xmlns:a16="http://schemas.microsoft.com/office/drawing/2014/main" id="{186E0EBA-C9F9-1E27-F912-B429571054CA}"/>
              </a:ext>
            </a:extLst>
          </p:cNvPr>
          <p:cNvGrpSpPr>
            <a:grpSpLocks/>
          </p:cNvGrpSpPr>
          <p:nvPr/>
        </p:nvGrpSpPr>
        <p:grpSpPr bwMode="auto">
          <a:xfrm>
            <a:off x="8124825" y="1839913"/>
            <a:ext cx="11113" cy="28575"/>
            <a:chOff x="8124217" y="1839679"/>
            <a:chExt cx="11520" cy="2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79F877A1-1EC3-A9B6-3F00-054A20C0548E}"/>
                    </a:ext>
                  </a:extLst>
                </p14:cNvPr>
                <p14:cNvContentPartPr/>
                <p14:nvPr/>
              </p14:nvContentPartPr>
              <p14:xfrm>
                <a:off x="8129257" y="1839679"/>
                <a:ext cx="6480" cy="64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79F877A1-1EC3-A9B6-3F00-054A20C0548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113777" y="1824199"/>
                  <a:ext cx="3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6FB10D37-B186-2250-5385-7855AB2F7C9A}"/>
                    </a:ext>
                  </a:extLst>
                </p14:cNvPr>
                <p14:cNvContentPartPr/>
                <p14:nvPr/>
              </p14:nvContentPartPr>
              <p14:xfrm>
                <a:off x="8130337" y="1842919"/>
                <a:ext cx="4680" cy="288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6FB10D37-B186-2250-5385-7855AB2F7C9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113567" y="1827439"/>
                  <a:ext cx="3783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8BFF5F2E-9D6C-986E-5A09-83E4C8EF1755}"/>
                    </a:ext>
                  </a:extLst>
                </p14:cNvPr>
                <p14:cNvContentPartPr/>
                <p14:nvPr/>
              </p14:nvContentPartPr>
              <p14:xfrm>
                <a:off x="8124217" y="1853719"/>
                <a:ext cx="7560" cy="1404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8BFF5F2E-9D6C-986E-5A09-83E4C8EF175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107963" y="1838239"/>
                  <a:ext cx="3969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BD7CAEE7-D14E-5B74-7416-4AF1FAE5A78D}"/>
                    </a:ext>
                  </a:extLst>
                </p14:cNvPr>
                <p14:cNvContentPartPr/>
                <p14:nvPr/>
              </p14:nvContentPartPr>
              <p14:xfrm>
                <a:off x="8127817" y="1862359"/>
                <a:ext cx="1800" cy="57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BD7CAEE7-D14E-5B74-7416-4AF1FAE5A78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112337" y="1846879"/>
                  <a:ext cx="32400" cy="3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13664" name="Input penna 113663">
                <a:extLst>
                  <a:ext uri="{FF2B5EF4-FFF2-40B4-BE49-F238E27FC236}">
                    <a16:creationId xmlns:a16="http://schemas.microsoft.com/office/drawing/2014/main" id="{DFC26D35-7B6A-21C3-663E-049DB82DC846}"/>
                  </a:ext>
                </a:extLst>
              </p14:cNvPr>
              <p14:cNvContentPartPr/>
              <p14:nvPr/>
            </p14:nvContentPartPr>
            <p14:xfrm>
              <a:off x="8492137" y="1842199"/>
              <a:ext cx="21960" cy="31320"/>
            </p14:xfrm>
          </p:contentPart>
        </mc:Choice>
        <mc:Fallback xmlns="">
          <p:pic>
            <p:nvPicPr>
              <p:cNvPr id="113664" name="Input penna 113663">
                <a:extLst>
                  <a:ext uri="{FF2B5EF4-FFF2-40B4-BE49-F238E27FC236}">
                    <a16:creationId xmlns:a16="http://schemas.microsoft.com/office/drawing/2014/main" id="{DFC26D35-7B6A-21C3-663E-049DB82DC84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8476657" y="1826719"/>
                <a:ext cx="5256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13668" name="Input penna 113667">
                <a:extLst>
                  <a:ext uri="{FF2B5EF4-FFF2-40B4-BE49-F238E27FC236}">
                    <a16:creationId xmlns:a16="http://schemas.microsoft.com/office/drawing/2014/main" id="{51397E45-A868-3C8C-2148-414A4FA03CF9}"/>
                  </a:ext>
                </a:extLst>
              </p14:cNvPr>
              <p14:cNvContentPartPr/>
              <p14:nvPr/>
            </p14:nvContentPartPr>
            <p14:xfrm>
              <a:off x="8354977" y="2014999"/>
              <a:ext cx="3240" cy="22680"/>
            </p14:xfrm>
          </p:contentPart>
        </mc:Choice>
        <mc:Fallback xmlns="">
          <p:pic>
            <p:nvPicPr>
              <p:cNvPr id="113668" name="Input penna 113667">
                <a:extLst>
                  <a:ext uri="{FF2B5EF4-FFF2-40B4-BE49-F238E27FC236}">
                    <a16:creationId xmlns:a16="http://schemas.microsoft.com/office/drawing/2014/main" id="{51397E45-A868-3C8C-2148-414A4FA03CF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339497" y="1999519"/>
                <a:ext cx="3384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699" name="Gruppo 113675">
            <a:extLst>
              <a:ext uri="{FF2B5EF4-FFF2-40B4-BE49-F238E27FC236}">
                <a16:creationId xmlns:a16="http://schemas.microsoft.com/office/drawing/2014/main" id="{2A43369F-589A-B6BB-0422-04BF08F44DD2}"/>
              </a:ext>
            </a:extLst>
          </p:cNvPr>
          <p:cNvGrpSpPr>
            <a:grpSpLocks/>
          </p:cNvGrpSpPr>
          <p:nvPr/>
        </p:nvGrpSpPr>
        <p:grpSpPr bwMode="auto">
          <a:xfrm>
            <a:off x="8096250" y="2647950"/>
            <a:ext cx="222250" cy="77788"/>
            <a:chOff x="8096137" y="2648309"/>
            <a:chExt cx="222840" cy="7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3670" name="Input penna 113669">
                  <a:extLst>
                    <a:ext uri="{FF2B5EF4-FFF2-40B4-BE49-F238E27FC236}">
                      <a16:creationId xmlns:a16="http://schemas.microsoft.com/office/drawing/2014/main" id="{A4CA7D88-001E-33B9-B5C7-133A44D6D661}"/>
                    </a:ext>
                  </a:extLst>
                </p14:cNvPr>
                <p14:cNvContentPartPr/>
                <p14:nvPr/>
              </p14:nvContentPartPr>
              <p14:xfrm>
                <a:off x="8116657" y="2679989"/>
                <a:ext cx="202320" cy="15120"/>
              </p14:xfrm>
            </p:contentPart>
          </mc:Choice>
          <mc:Fallback xmlns="">
            <p:pic>
              <p:nvPicPr>
                <p:cNvPr id="113670" name="Input penna 113669">
                  <a:extLst>
                    <a:ext uri="{FF2B5EF4-FFF2-40B4-BE49-F238E27FC236}">
                      <a16:creationId xmlns:a16="http://schemas.microsoft.com/office/drawing/2014/main" id="{A4CA7D88-001E-33B9-B5C7-133A44D6D66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101177" y="2664509"/>
                  <a:ext cx="2329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3671" name="Input penna 113670">
                  <a:extLst>
                    <a:ext uri="{FF2B5EF4-FFF2-40B4-BE49-F238E27FC236}">
                      <a16:creationId xmlns:a16="http://schemas.microsoft.com/office/drawing/2014/main" id="{00643D87-D163-206D-5B06-CF0CE3230ADA}"/>
                    </a:ext>
                  </a:extLst>
                </p14:cNvPr>
                <p14:cNvContentPartPr/>
                <p14:nvPr/>
              </p14:nvContentPartPr>
              <p14:xfrm>
                <a:off x="8096137" y="2648309"/>
                <a:ext cx="79200" cy="77040"/>
              </p14:xfrm>
            </p:contentPart>
          </mc:Choice>
          <mc:Fallback xmlns="">
            <p:pic>
              <p:nvPicPr>
                <p:cNvPr id="113671" name="Input penna 113670">
                  <a:extLst>
                    <a:ext uri="{FF2B5EF4-FFF2-40B4-BE49-F238E27FC236}">
                      <a16:creationId xmlns:a16="http://schemas.microsoft.com/office/drawing/2014/main" id="{00643D87-D163-206D-5B06-CF0CE3230AD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080657" y="2632829"/>
                  <a:ext cx="10980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700" name="Gruppo 113674">
            <a:extLst>
              <a:ext uri="{FF2B5EF4-FFF2-40B4-BE49-F238E27FC236}">
                <a16:creationId xmlns:a16="http://schemas.microsoft.com/office/drawing/2014/main" id="{9A558680-84D3-0974-D35C-1C722CD965A0}"/>
              </a:ext>
            </a:extLst>
          </p:cNvPr>
          <p:cNvGrpSpPr>
            <a:grpSpLocks/>
          </p:cNvGrpSpPr>
          <p:nvPr/>
        </p:nvGrpSpPr>
        <p:grpSpPr bwMode="auto">
          <a:xfrm>
            <a:off x="7802563" y="2540000"/>
            <a:ext cx="109537" cy="160338"/>
            <a:chOff x="7802737" y="2539949"/>
            <a:chExt cx="109080" cy="15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3672" name="Input penna 113671">
                  <a:extLst>
                    <a:ext uri="{FF2B5EF4-FFF2-40B4-BE49-F238E27FC236}">
                      <a16:creationId xmlns:a16="http://schemas.microsoft.com/office/drawing/2014/main" id="{9F40B98A-23FD-6C21-2FA9-C39B390678AF}"/>
                    </a:ext>
                  </a:extLst>
                </p14:cNvPr>
                <p14:cNvContentPartPr/>
                <p14:nvPr/>
              </p14:nvContentPartPr>
              <p14:xfrm>
                <a:off x="7816057" y="2539949"/>
                <a:ext cx="71640" cy="159840"/>
              </p14:xfrm>
            </p:contentPart>
          </mc:Choice>
          <mc:Fallback xmlns="">
            <p:pic>
              <p:nvPicPr>
                <p:cNvPr id="113672" name="Input penna 113671">
                  <a:extLst>
                    <a:ext uri="{FF2B5EF4-FFF2-40B4-BE49-F238E27FC236}">
                      <a16:creationId xmlns:a16="http://schemas.microsoft.com/office/drawing/2014/main" id="{9F40B98A-23FD-6C21-2FA9-C39B390678A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00654" y="2524469"/>
                  <a:ext cx="102087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3673" name="Input penna 113672">
                  <a:extLst>
                    <a:ext uri="{FF2B5EF4-FFF2-40B4-BE49-F238E27FC236}">
                      <a16:creationId xmlns:a16="http://schemas.microsoft.com/office/drawing/2014/main" id="{D2BF33B5-D398-E43B-A830-31B5C454B0C6}"/>
                    </a:ext>
                  </a:extLst>
                </p14:cNvPr>
                <p14:cNvContentPartPr/>
                <p14:nvPr/>
              </p14:nvContentPartPr>
              <p14:xfrm>
                <a:off x="7802737" y="2632469"/>
                <a:ext cx="109080" cy="18720"/>
              </p14:xfrm>
            </p:contentPart>
          </mc:Choice>
          <mc:Fallback xmlns="">
            <p:pic>
              <p:nvPicPr>
                <p:cNvPr id="113673" name="Input penna 113672">
                  <a:extLst>
                    <a:ext uri="{FF2B5EF4-FFF2-40B4-BE49-F238E27FC236}">
                      <a16:creationId xmlns:a16="http://schemas.microsoft.com/office/drawing/2014/main" id="{D2BF33B5-D398-E43B-A830-31B5C454B0C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787257" y="2616989"/>
                  <a:ext cx="13968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3674" name="Input penna 113673">
                <a:extLst>
                  <a:ext uri="{FF2B5EF4-FFF2-40B4-BE49-F238E27FC236}">
                    <a16:creationId xmlns:a16="http://schemas.microsoft.com/office/drawing/2014/main" id="{CAA06336-33C1-F22D-4777-1A2E04C522C7}"/>
                  </a:ext>
                </a:extLst>
              </p14:cNvPr>
              <p14:cNvContentPartPr/>
              <p14:nvPr/>
            </p14:nvContentPartPr>
            <p14:xfrm>
              <a:off x="8690137" y="2515469"/>
              <a:ext cx="103680" cy="136080"/>
            </p14:xfrm>
          </p:contentPart>
        </mc:Choice>
        <mc:Fallback xmlns="">
          <p:pic>
            <p:nvPicPr>
              <p:cNvPr id="113674" name="Input penna 113673">
                <a:extLst>
                  <a:ext uri="{FF2B5EF4-FFF2-40B4-BE49-F238E27FC236}">
                    <a16:creationId xmlns:a16="http://schemas.microsoft.com/office/drawing/2014/main" id="{CAA06336-33C1-F22D-4777-1A2E04C522C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674657" y="2499989"/>
                <a:ext cx="1342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3677" name="Input penna 113676">
                <a:extLst>
                  <a:ext uri="{FF2B5EF4-FFF2-40B4-BE49-F238E27FC236}">
                    <a16:creationId xmlns:a16="http://schemas.microsoft.com/office/drawing/2014/main" id="{FE5FA840-EA91-5F66-6208-6277B304FF90}"/>
                  </a:ext>
                </a:extLst>
              </p14:cNvPr>
              <p14:cNvContentPartPr/>
              <p14:nvPr/>
            </p14:nvContentPartPr>
            <p14:xfrm>
              <a:off x="8312137" y="2040989"/>
              <a:ext cx="15120" cy="5400"/>
            </p14:xfrm>
          </p:contentPart>
        </mc:Choice>
        <mc:Fallback xmlns="">
          <p:pic>
            <p:nvPicPr>
              <p:cNvPr id="113677" name="Input penna 113676">
                <a:extLst>
                  <a:ext uri="{FF2B5EF4-FFF2-40B4-BE49-F238E27FC236}">
                    <a16:creationId xmlns:a16="http://schemas.microsoft.com/office/drawing/2014/main" id="{FE5FA840-EA91-5F66-6208-6277B304FF90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296657" y="2026476"/>
                <a:ext cx="45720" cy="34088"/>
              </a:xfrm>
              <a:prstGeom prst="rect">
                <a:avLst/>
              </a:prstGeom>
            </p:spPr>
          </p:pic>
        </mc:Fallback>
      </mc:AlternateContent>
      <p:grpSp>
        <p:nvGrpSpPr>
          <p:cNvPr id="114703" name="Gruppo 113679">
            <a:extLst>
              <a:ext uri="{FF2B5EF4-FFF2-40B4-BE49-F238E27FC236}">
                <a16:creationId xmlns:a16="http://schemas.microsoft.com/office/drawing/2014/main" id="{A9E557A2-6A78-A3C0-9E32-F3E6F9291C5D}"/>
              </a:ext>
            </a:extLst>
          </p:cNvPr>
          <p:cNvGrpSpPr>
            <a:grpSpLocks/>
          </p:cNvGrpSpPr>
          <p:nvPr/>
        </p:nvGrpSpPr>
        <p:grpSpPr bwMode="auto">
          <a:xfrm>
            <a:off x="7883525" y="3395663"/>
            <a:ext cx="9525" cy="11112"/>
            <a:chOff x="7884097" y="3395669"/>
            <a:chExt cx="864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3678" name="Input penna 113677">
                  <a:extLst>
                    <a:ext uri="{FF2B5EF4-FFF2-40B4-BE49-F238E27FC236}">
                      <a16:creationId xmlns:a16="http://schemas.microsoft.com/office/drawing/2014/main" id="{BC2B1475-6006-9F24-51C6-095D84D3F785}"/>
                    </a:ext>
                  </a:extLst>
                </p14:cNvPr>
                <p14:cNvContentPartPr/>
                <p14:nvPr/>
              </p14:nvContentPartPr>
              <p14:xfrm>
                <a:off x="7884097" y="3395669"/>
                <a:ext cx="8640" cy="7920"/>
              </p14:xfrm>
            </p:contentPart>
          </mc:Choice>
          <mc:Fallback xmlns="">
            <p:pic>
              <p:nvPicPr>
                <p:cNvPr id="113678" name="Input penna 113677">
                  <a:extLst>
                    <a:ext uri="{FF2B5EF4-FFF2-40B4-BE49-F238E27FC236}">
                      <a16:creationId xmlns:a16="http://schemas.microsoft.com/office/drawing/2014/main" id="{BC2B1475-6006-9F24-51C6-095D84D3F78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868617" y="3379452"/>
                  <a:ext cx="39240" cy="399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3679" name="Input penna 113678">
                  <a:extLst>
                    <a:ext uri="{FF2B5EF4-FFF2-40B4-BE49-F238E27FC236}">
                      <a16:creationId xmlns:a16="http://schemas.microsoft.com/office/drawing/2014/main" id="{BEB97548-5BB7-2E04-BCC0-8357D9A3D2B7}"/>
                    </a:ext>
                  </a:extLst>
                </p14:cNvPr>
                <p14:cNvContentPartPr/>
                <p14:nvPr/>
              </p14:nvContentPartPr>
              <p14:xfrm>
                <a:off x="7884097" y="3395669"/>
                <a:ext cx="5400" cy="10800"/>
              </p14:xfrm>
            </p:contentPart>
          </mc:Choice>
          <mc:Fallback xmlns="">
            <p:pic>
              <p:nvPicPr>
                <p:cNvPr id="113679" name="Input penna 113678">
                  <a:extLst>
                    <a:ext uri="{FF2B5EF4-FFF2-40B4-BE49-F238E27FC236}">
                      <a16:creationId xmlns:a16="http://schemas.microsoft.com/office/drawing/2014/main" id="{BEB97548-5BB7-2E04-BCC0-8357D9A3D2B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868617" y="3380189"/>
                  <a:ext cx="36000" cy="4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3681" name="Input penna 113680">
                <a:extLst>
                  <a:ext uri="{FF2B5EF4-FFF2-40B4-BE49-F238E27FC236}">
                    <a16:creationId xmlns:a16="http://schemas.microsoft.com/office/drawing/2014/main" id="{3B43149C-35DF-5B7D-C575-BAE100718EB1}"/>
                  </a:ext>
                </a:extLst>
              </p14:cNvPr>
              <p14:cNvContentPartPr/>
              <p14:nvPr/>
            </p14:nvContentPartPr>
            <p14:xfrm>
              <a:off x="8324377" y="3391709"/>
              <a:ext cx="12600" cy="9360"/>
            </p14:xfrm>
          </p:contentPart>
        </mc:Choice>
        <mc:Fallback xmlns="">
          <p:pic>
            <p:nvPicPr>
              <p:cNvPr id="113681" name="Input penna 113680">
                <a:extLst>
                  <a:ext uri="{FF2B5EF4-FFF2-40B4-BE49-F238E27FC236}">
                    <a16:creationId xmlns:a16="http://schemas.microsoft.com/office/drawing/2014/main" id="{3B43149C-35DF-5B7D-C575-BAE100718EB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308897" y="3376229"/>
                <a:ext cx="43200" cy="39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>
            <a:extLst>
              <a:ext uri="{FF2B5EF4-FFF2-40B4-BE49-F238E27FC236}">
                <a16:creationId xmlns:a16="http://schemas.microsoft.com/office/drawing/2014/main" id="{D7A7396C-D3F8-2A5C-BFE8-CA6B9EFE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4660" r="3462" b="4660"/>
          <a:stretch>
            <a:fillRect/>
          </a:stretch>
        </p:blipFill>
        <p:spPr bwMode="auto">
          <a:xfrm>
            <a:off x="-1588" y="0"/>
            <a:ext cx="6403976" cy="3122613"/>
          </a:xfrm>
          <a:prstGeom prst="rect">
            <a:avLst/>
          </a:prstGeom>
          <a:solidFill>
            <a:srgbClr val="0080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Text Box 3">
            <a:extLst>
              <a:ext uri="{FF2B5EF4-FFF2-40B4-BE49-F238E27FC236}">
                <a16:creationId xmlns:a16="http://schemas.microsoft.com/office/drawing/2014/main" id="{97393AB0-2C46-209F-DA90-16911821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00" y="0"/>
            <a:ext cx="2692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0"/>
              <a:t>Plate motions based on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0"/>
              <a:t>Hotspot Reference Frame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i="0"/>
              <a:t>(O</a:t>
            </a:r>
            <a:r>
              <a:rPr lang="ja-JP" altLang="it-IT" sz="1400" i="0"/>
              <a:t>’</a:t>
            </a:r>
            <a:r>
              <a:rPr lang="it-IT" altLang="ja-JP" sz="1400" i="0"/>
              <a:t>Connell, Gable &amp; Hager, 1991)</a:t>
            </a:r>
            <a:endParaRPr lang="it-IT" altLang="it-IT" sz="2400" i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DDF5F422-9983-1C1C-486D-194F40F01C1E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246438"/>
            <a:ext cx="6553200" cy="3611562"/>
            <a:chOff x="1632" y="2045"/>
            <a:chExt cx="4128" cy="2275"/>
          </a:xfrm>
        </p:grpSpPr>
        <p:pic>
          <p:nvPicPr>
            <p:cNvPr id="115739" name="Picture 5">
              <a:extLst>
                <a:ext uri="{FF2B5EF4-FFF2-40B4-BE49-F238E27FC236}">
                  <a16:creationId xmlns:a16="http://schemas.microsoft.com/office/drawing/2014/main" id="{25EDB709-9837-426F-D2A3-F8B7FDD71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12259" r="7954" b="8560"/>
            <a:stretch>
              <a:fillRect/>
            </a:stretch>
          </p:blipFill>
          <p:spPr bwMode="auto">
            <a:xfrm>
              <a:off x="1632" y="2228"/>
              <a:ext cx="4128" cy="2092"/>
            </a:xfrm>
            <a:prstGeom prst="rect">
              <a:avLst/>
            </a:prstGeom>
            <a:solidFill>
              <a:srgbClr val="008000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40" name="Text Box 6">
              <a:extLst>
                <a:ext uri="{FF2B5EF4-FFF2-40B4-BE49-F238E27FC236}">
                  <a16:creationId xmlns:a16="http://schemas.microsoft.com/office/drawing/2014/main" id="{9B77F430-DCF2-2402-9C32-BD7BBCA7A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2045"/>
              <a:ext cx="20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i="0"/>
                <a:t>(Ricard, Doglioni &amp; Sabadini, JGR, 1991)</a:t>
              </a:r>
              <a:endParaRPr lang="it-IT" altLang="it-IT" sz="1200" i="0"/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5838020-54F0-32E4-CF23-4F48EE706C7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530600"/>
            <a:ext cx="1981200" cy="1117600"/>
            <a:chOff x="192" y="2224"/>
            <a:chExt cx="1248" cy="704"/>
          </a:xfrm>
        </p:grpSpPr>
        <p:grpSp>
          <p:nvGrpSpPr>
            <p:cNvPr id="115733" name="Group 8">
              <a:extLst>
                <a:ext uri="{FF2B5EF4-FFF2-40B4-BE49-F238E27FC236}">
                  <a16:creationId xmlns:a16="http://schemas.microsoft.com/office/drawing/2014/main" id="{C8CAA204-AB7C-EBBD-E656-7998B56CD1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352"/>
              <a:ext cx="1248" cy="336"/>
              <a:chOff x="4224" y="1248"/>
              <a:chExt cx="1248" cy="336"/>
            </a:xfrm>
          </p:grpSpPr>
          <p:sp>
            <p:nvSpPr>
              <p:cNvPr id="115737" name="Line 9">
                <a:extLst>
                  <a:ext uri="{FF2B5EF4-FFF2-40B4-BE49-F238E27FC236}">
                    <a16:creationId xmlns:a16="http://schemas.microsoft.com/office/drawing/2014/main" id="{3415C3CE-4898-4958-2AC3-79FE41822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248"/>
                <a:ext cx="720" cy="24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38" name="Line 10">
                <a:extLst>
                  <a:ext uri="{FF2B5EF4-FFF2-40B4-BE49-F238E27FC236}">
                    <a16:creationId xmlns:a16="http://schemas.microsoft.com/office/drawing/2014/main" id="{6B16B39F-D183-8E12-A4B5-D71B9F915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184" y="1536"/>
                <a:ext cx="288" cy="4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5734" name="Freeform 11">
              <a:extLst>
                <a:ext uri="{FF2B5EF4-FFF2-40B4-BE49-F238E27FC236}">
                  <a16:creationId xmlns:a16="http://schemas.microsoft.com/office/drawing/2014/main" id="{F4BBA6D7-49E4-CCAD-378C-485AAFEBE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2256"/>
              <a:ext cx="208" cy="672"/>
            </a:xfrm>
            <a:custGeom>
              <a:avLst/>
              <a:gdLst>
                <a:gd name="T0" fmla="*/ 0 w 208"/>
                <a:gd name="T1" fmla="*/ 672 h 672"/>
                <a:gd name="T2" fmla="*/ 96 w 208"/>
                <a:gd name="T3" fmla="*/ 432 h 672"/>
                <a:gd name="T4" fmla="*/ 192 w 208"/>
                <a:gd name="T5" fmla="*/ 144 h 672"/>
                <a:gd name="T6" fmla="*/ 192 w 208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672"/>
                <a:gd name="T14" fmla="*/ 208 w 208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672">
                  <a:moveTo>
                    <a:pt x="0" y="672"/>
                  </a:moveTo>
                  <a:cubicBezTo>
                    <a:pt x="32" y="596"/>
                    <a:pt x="64" y="520"/>
                    <a:pt x="96" y="432"/>
                  </a:cubicBezTo>
                  <a:cubicBezTo>
                    <a:pt x="128" y="344"/>
                    <a:pt x="176" y="216"/>
                    <a:pt x="192" y="144"/>
                  </a:cubicBezTo>
                  <a:cubicBezTo>
                    <a:pt x="208" y="72"/>
                    <a:pt x="200" y="36"/>
                    <a:pt x="19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35" name="Text Box 12">
              <a:extLst>
                <a:ext uri="{FF2B5EF4-FFF2-40B4-BE49-F238E27FC236}">
                  <a16:creationId xmlns:a16="http://schemas.microsoft.com/office/drawing/2014/main" id="{8FF7F620-A717-17C9-D748-E9D01A6DAA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224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i="0"/>
                <a:t>A</a:t>
              </a:r>
              <a:endParaRPr lang="it-IT" altLang="it-IT" sz="2400"/>
            </a:p>
          </p:txBody>
        </p:sp>
        <p:sp>
          <p:nvSpPr>
            <p:cNvPr id="115736" name="Text Box 13">
              <a:extLst>
                <a:ext uri="{FF2B5EF4-FFF2-40B4-BE49-F238E27FC236}">
                  <a16:creationId xmlns:a16="http://schemas.microsoft.com/office/drawing/2014/main" id="{4F980CC2-308D-1F93-F12C-B386745027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" y="2336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i="0"/>
                <a:t>B</a:t>
              </a:r>
              <a:endParaRPr lang="it-IT" altLang="it-IT" sz="2400"/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0BDA87D0-2AFD-AD75-BAF8-E3B50DD52D9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648200"/>
            <a:ext cx="1990725" cy="636588"/>
            <a:chOff x="144" y="2928"/>
            <a:chExt cx="1254" cy="401"/>
          </a:xfrm>
        </p:grpSpPr>
        <p:sp>
          <p:nvSpPr>
            <p:cNvPr id="115731" name="Line 15">
              <a:extLst>
                <a:ext uri="{FF2B5EF4-FFF2-40B4-BE49-F238E27FC236}">
                  <a16:creationId xmlns:a16="http://schemas.microsoft.com/office/drawing/2014/main" id="{4AE35282-E2C0-3A50-E47B-0A8598B9DF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3185"/>
              <a:ext cx="384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32" name="Text Box 16">
              <a:extLst>
                <a:ext uri="{FF2B5EF4-FFF2-40B4-BE49-F238E27FC236}">
                  <a16:creationId xmlns:a16="http://schemas.microsoft.com/office/drawing/2014/main" id="{7EEBFB0F-C836-9986-4186-3BD9C287F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928"/>
              <a:ext cx="11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Resulting vector</a:t>
              </a:r>
              <a:endParaRPr lang="it-IT" altLang="it-IT" sz="2400"/>
            </a:p>
          </p:txBody>
        </p:sp>
      </p:grpSp>
      <p:sp>
        <p:nvSpPr>
          <p:cNvPr id="1607697" name="Freeform 17">
            <a:extLst>
              <a:ext uri="{FF2B5EF4-FFF2-40B4-BE49-F238E27FC236}">
                <a16:creationId xmlns:a16="http://schemas.microsoft.com/office/drawing/2014/main" id="{9B8487C7-CAEC-6FF4-86CC-45E5D2F21A40}"/>
              </a:ext>
            </a:extLst>
          </p:cNvPr>
          <p:cNvSpPr>
            <a:spLocks/>
          </p:cNvSpPr>
          <p:nvPr/>
        </p:nvSpPr>
        <p:spPr bwMode="auto">
          <a:xfrm>
            <a:off x="2616200" y="4356100"/>
            <a:ext cx="6515100" cy="1397000"/>
          </a:xfrm>
          <a:custGeom>
            <a:avLst/>
            <a:gdLst>
              <a:gd name="T0" fmla="*/ 0 w 4104"/>
              <a:gd name="T1" fmla="*/ 2147483646 h 880"/>
              <a:gd name="T2" fmla="*/ 2147483646 w 4104"/>
              <a:gd name="T3" fmla="*/ 2147483646 h 880"/>
              <a:gd name="T4" fmla="*/ 2147483646 w 4104"/>
              <a:gd name="T5" fmla="*/ 2147483646 h 880"/>
              <a:gd name="T6" fmla="*/ 2147483646 w 4104"/>
              <a:gd name="T7" fmla="*/ 0 h 880"/>
              <a:gd name="T8" fmla="*/ 2147483646 w 4104"/>
              <a:gd name="T9" fmla="*/ 2147483646 h 880"/>
              <a:gd name="T10" fmla="*/ 2147483646 w 4104"/>
              <a:gd name="T11" fmla="*/ 2147483646 h 880"/>
              <a:gd name="T12" fmla="*/ 2147483646 w 4104"/>
              <a:gd name="T13" fmla="*/ 2147483646 h 880"/>
              <a:gd name="T14" fmla="*/ 2147483646 w 4104"/>
              <a:gd name="T15" fmla="*/ 2147483646 h 880"/>
              <a:gd name="T16" fmla="*/ 2147483646 w 4104"/>
              <a:gd name="T17" fmla="*/ 2147483646 h 880"/>
              <a:gd name="T18" fmla="*/ 2147483646 w 4104"/>
              <a:gd name="T19" fmla="*/ 2147483646 h 880"/>
              <a:gd name="T20" fmla="*/ 2147483646 w 4104"/>
              <a:gd name="T21" fmla="*/ 2147483646 h 880"/>
              <a:gd name="T22" fmla="*/ 2147483646 w 4104"/>
              <a:gd name="T23" fmla="*/ 2147483646 h 880"/>
              <a:gd name="T24" fmla="*/ 2147483646 w 4104"/>
              <a:gd name="T25" fmla="*/ 2147483646 h 880"/>
              <a:gd name="T26" fmla="*/ 2147483646 w 4104"/>
              <a:gd name="T27" fmla="*/ 2147483646 h 880"/>
              <a:gd name="T28" fmla="*/ 2147483646 w 4104"/>
              <a:gd name="T29" fmla="*/ 2147483646 h 8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04"/>
              <a:gd name="T46" fmla="*/ 0 h 880"/>
              <a:gd name="T47" fmla="*/ 4104 w 4104"/>
              <a:gd name="T48" fmla="*/ 880 h 8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04" h="880">
                <a:moveTo>
                  <a:pt x="0" y="240"/>
                </a:moveTo>
                <a:lnTo>
                  <a:pt x="352" y="72"/>
                </a:lnTo>
                <a:lnTo>
                  <a:pt x="664" y="16"/>
                </a:lnTo>
                <a:lnTo>
                  <a:pt x="880" y="0"/>
                </a:lnTo>
                <a:lnTo>
                  <a:pt x="1096" y="8"/>
                </a:lnTo>
                <a:lnTo>
                  <a:pt x="1400" y="120"/>
                </a:lnTo>
                <a:lnTo>
                  <a:pt x="1776" y="344"/>
                </a:lnTo>
                <a:lnTo>
                  <a:pt x="2192" y="624"/>
                </a:lnTo>
                <a:lnTo>
                  <a:pt x="2520" y="784"/>
                </a:lnTo>
                <a:lnTo>
                  <a:pt x="2768" y="856"/>
                </a:lnTo>
                <a:lnTo>
                  <a:pt x="3048" y="880"/>
                </a:lnTo>
                <a:lnTo>
                  <a:pt x="3320" y="824"/>
                </a:lnTo>
                <a:lnTo>
                  <a:pt x="3592" y="704"/>
                </a:lnTo>
                <a:lnTo>
                  <a:pt x="3776" y="592"/>
                </a:lnTo>
                <a:lnTo>
                  <a:pt x="4104" y="352"/>
                </a:lnTo>
              </a:path>
            </a:pathLst>
          </a:custGeom>
          <a:noFill/>
          <a:ln w="57150">
            <a:solidFill>
              <a:srgbClr val="DC122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2840F64-9387-F12E-D5A9-E56058EEC86E}"/>
                  </a:ext>
                </a:extLst>
              </p14:cNvPr>
              <p14:cNvContentPartPr/>
              <p14:nvPr/>
            </p14:nvContentPartPr>
            <p14:xfrm>
              <a:off x="206565" y="4589250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2840F64-9387-F12E-D5A9-E56058EEC8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565" y="45802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DF0CF4C3-5B30-9B41-503B-CAFF45486F6B}"/>
                  </a:ext>
                </a:extLst>
              </p14:cNvPr>
              <p14:cNvContentPartPr/>
              <p14:nvPr/>
            </p14:nvContentPartPr>
            <p14:xfrm>
              <a:off x="6689445" y="1845690"/>
              <a:ext cx="1763640" cy="9324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DF0CF4C3-5B30-9B41-503B-CAFF45486F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3962" y="1830210"/>
                <a:ext cx="1794246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FF9BA519-B8B6-0135-BF09-57EB379B18EB}"/>
                  </a:ext>
                </a:extLst>
              </p14:cNvPr>
              <p14:cNvContentPartPr/>
              <p14:nvPr/>
            </p14:nvContentPartPr>
            <p14:xfrm>
              <a:off x="6634365" y="988170"/>
              <a:ext cx="1877400" cy="83880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FF9BA519-B8B6-0135-BF09-57EB379B18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18882" y="972690"/>
                <a:ext cx="1908006" cy="86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722" name="Gruppo 17">
            <a:extLst>
              <a:ext uri="{FF2B5EF4-FFF2-40B4-BE49-F238E27FC236}">
                <a16:creationId xmlns:a16="http://schemas.microsoft.com/office/drawing/2014/main" id="{FDD64279-F2F7-62DF-8C1A-8D2BE9A3588B}"/>
              </a:ext>
            </a:extLst>
          </p:cNvPr>
          <p:cNvGrpSpPr>
            <a:grpSpLocks/>
          </p:cNvGrpSpPr>
          <p:nvPr/>
        </p:nvGrpSpPr>
        <p:grpSpPr bwMode="auto">
          <a:xfrm>
            <a:off x="6853238" y="1120775"/>
            <a:ext cx="1465262" cy="1801813"/>
            <a:chOff x="6853605" y="1120650"/>
            <a:chExt cx="1464120" cy="180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2309472-EED0-E655-B0EF-0C38C8CC51AA}"/>
                    </a:ext>
                  </a:extLst>
                </p14:cNvPr>
                <p14:cNvContentPartPr/>
                <p14:nvPr/>
              </p14:nvContentPartPr>
              <p14:xfrm>
                <a:off x="7305405" y="2196690"/>
                <a:ext cx="394920" cy="4514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2309472-EED0-E655-B0EF-0C38C8CC51A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89925" y="2181222"/>
                  <a:ext cx="425520" cy="4820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0B97D858-504C-7F7C-38BD-85A8465476C9}"/>
                    </a:ext>
                  </a:extLst>
                </p14:cNvPr>
                <p14:cNvContentPartPr/>
                <p14:nvPr/>
              </p14:nvContentPartPr>
              <p14:xfrm>
                <a:off x="7805805" y="2187690"/>
                <a:ext cx="240480" cy="4716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0B97D858-504C-7F7C-38BD-85A8465476C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790325" y="2172210"/>
                  <a:ext cx="27108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66DB401D-653E-7F6A-9B74-E09B1D72AFD6}"/>
                    </a:ext>
                  </a:extLst>
                </p14:cNvPr>
                <p14:cNvContentPartPr/>
                <p14:nvPr/>
              </p14:nvContentPartPr>
              <p14:xfrm>
                <a:off x="6853605" y="1189410"/>
                <a:ext cx="443520" cy="5061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66DB401D-653E-7F6A-9B74-E09B1D72AFD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38112" y="1173930"/>
                  <a:ext cx="474145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5BE4FD93-8B8D-C20E-3ECE-4BEA06EE2CF1}"/>
                    </a:ext>
                  </a:extLst>
                </p14:cNvPr>
                <p14:cNvContentPartPr/>
                <p14:nvPr/>
              </p14:nvContentPartPr>
              <p14:xfrm>
                <a:off x="7315125" y="1120650"/>
                <a:ext cx="453240" cy="567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5BE4FD93-8B8D-C20E-3ECE-4BEA06EE2C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99645" y="1105170"/>
                  <a:ext cx="483840" cy="59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8531D5EC-1EB8-90C4-2CA8-F0A46FA66CA6}"/>
                    </a:ext>
                  </a:extLst>
                </p14:cNvPr>
                <p14:cNvContentPartPr/>
                <p14:nvPr/>
              </p14:nvContentPartPr>
              <p14:xfrm>
                <a:off x="7943685" y="1169610"/>
                <a:ext cx="208800" cy="5011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8531D5EC-1EB8-90C4-2CA8-F0A46FA66C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928205" y="1154130"/>
                  <a:ext cx="23940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0F5ECE8F-6A91-F09D-D337-F0B0FD44234F}"/>
                    </a:ext>
                  </a:extLst>
                </p14:cNvPr>
                <p14:cNvContentPartPr/>
                <p14:nvPr/>
              </p14:nvContentPartPr>
              <p14:xfrm>
                <a:off x="7045125" y="1934610"/>
                <a:ext cx="1272600" cy="9878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0F5ECE8F-6A91-F09D-D337-F0B0FD44234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029645" y="1919124"/>
                  <a:ext cx="1303200" cy="101845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42BE6CB6-2786-B5C1-9BD6-75DF9E3C4D8D}"/>
                  </a:ext>
                </a:extLst>
              </p14:cNvPr>
              <p14:cNvContentPartPr/>
              <p14:nvPr/>
            </p14:nvContentPartPr>
            <p14:xfrm>
              <a:off x="5023365" y="4664850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42BE6CB6-2786-B5C1-9BD6-75DF9E3C4D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14365" y="46558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0220CED7-E26D-C48F-31C6-CA2389C04D1C}"/>
                  </a:ext>
                </a:extLst>
              </p14:cNvPr>
              <p14:cNvContentPartPr/>
              <p14:nvPr/>
            </p14:nvContentPartPr>
            <p14:xfrm>
              <a:off x="9101805" y="5113770"/>
              <a:ext cx="36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0220CED7-E26D-C48F-31C6-CA2389C04D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92805" y="510477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27642D8A-404B-7BF5-D16E-E39A09ACE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352800"/>
            <a:ext cx="6616700" cy="1498600"/>
          </a:xfrm>
          <a:prstGeom prst="rect">
            <a:avLst/>
          </a:prstGeom>
          <a:solidFill>
            <a:srgbClr val="D748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E0B6A3C8-3DA3-947E-12F0-A61D5775379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3224213"/>
            <a:ext cx="6613525" cy="366712"/>
            <a:chOff x="789" y="2061"/>
            <a:chExt cx="4166" cy="231"/>
          </a:xfrm>
        </p:grpSpPr>
        <p:sp>
          <p:nvSpPr>
            <p:cNvPr id="116755" name="Rectangle 4">
              <a:extLst>
                <a:ext uri="{FF2B5EF4-FFF2-40B4-BE49-F238E27FC236}">
                  <a16:creationId xmlns:a16="http://schemas.microsoft.com/office/drawing/2014/main" id="{589FDF59-D66E-4A63-EAB2-8FAB3FF21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118"/>
              <a:ext cx="4166" cy="133"/>
            </a:xfrm>
            <a:prstGeom prst="rect">
              <a:avLst/>
            </a:prstGeom>
            <a:solidFill>
              <a:srgbClr val="CC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6756" name="Text Box 5">
              <a:extLst>
                <a:ext uri="{FF2B5EF4-FFF2-40B4-BE49-F238E27FC236}">
                  <a16:creationId xmlns:a16="http://schemas.microsoft.com/office/drawing/2014/main" id="{C7AC1D80-1E7B-E2B7-944A-5FF38E125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8" y="2061"/>
              <a:ext cx="11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low-velocity layer</a:t>
              </a:r>
              <a:endParaRPr lang="it-IT" altLang="it-IT" sz="2000"/>
            </a:p>
          </p:txBody>
        </p:sp>
      </p:grpSp>
      <p:sp>
        <p:nvSpPr>
          <p:cNvPr id="116739" name="Rectangle 6">
            <a:extLst>
              <a:ext uri="{FF2B5EF4-FFF2-40B4-BE49-F238E27FC236}">
                <a16:creationId xmlns:a16="http://schemas.microsoft.com/office/drawing/2014/main" id="{00FB5883-F985-D246-28DC-0233DA4EC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63" y="596900"/>
            <a:ext cx="7383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it-IT" sz="4000" i="0"/>
              <a:t>“</a:t>
            </a:r>
            <a:r>
              <a:rPr lang="it-IT" altLang="ja-JP" sz="4000" i="0"/>
              <a:t>Westward</a:t>
            </a:r>
            <a:r>
              <a:rPr lang="ja-JP" altLang="it-IT" sz="4000" i="0"/>
              <a:t>”</a:t>
            </a:r>
            <a:r>
              <a:rPr lang="it-IT" altLang="ja-JP" sz="4000" i="0"/>
              <a:t> drift of the lithosphere</a:t>
            </a:r>
            <a:endParaRPr lang="it-IT" altLang="it-IT" sz="2400" i="0"/>
          </a:p>
        </p:txBody>
      </p:sp>
      <p:sp>
        <p:nvSpPr>
          <p:cNvPr id="116740" name="Text Box 7">
            <a:extLst>
              <a:ext uri="{FF2B5EF4-FFF2-40B4-BE49-F238E27FC236}">
                <a16:creationId xmlns:a16="http://schemas.microsoft.com/office/drawing/2014/main" id="{1676358A-D53F-BFF0-6CB6-9CE5CD611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025" y="2549525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E-NE</a:t>
            </a:r>
          </a:p>
        </p:txBody>
      </p:sp>
      <p:sp>
        <p:nvSpPr>
          <p:cNvPr id="116741" name="Rectangle 8">
            <a:extLst>
              <a:ext uri="{FF2B5EF4-FFF2-40B4-BE49-F238E27FC236}">
                <a16:creationId xmlns:a16="http://schemas.microsoft.com/office/drawing/2014/main" id="{4C39A58A-1899-0C4E-B1D8-5000DC994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978150"/>
            <a:ext cx="6629400" cy="381000"/>
          </a:xfrm>
          <a:prstGeom prst="rect">
            <a:avLst/>
          </a:prstGeom>
          <a:solidFill>
            <a:srgbClr val="3E99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6742" name="Line 9">
            <a:extLst>
              <a:ext uri="{FF2B5EF4-FFF2-40B4-BE49-F238E27FC236}">
                <a16:creationId xmlns:a16="http://schemas.microsoft.com/office/drawing/2014/main" id="{A5E19060-AD70-5468-990D-26D2BDD8D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2978150"/>
            <a:ext cx="660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6743" name="Group 10">
            <a:extLst>
              <a:ext uri="{FF2B5EF4-FFF2-40B4-BE49-F238E27FC236}">
                <a16:creationId xmlns:a16="http://schemas.microsoft.com/office/drawing/2014/main" id="{76506EE9-A670-5EE7-B1C3-997E8FAFF21A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181350"/>
            <a:ext cx="1066800" cy="101600"/>
            <a:chOff x="1352" y="2192"/>
            <a:chExt cx="672" cy="64"/>
          </a:xfrm>
        </p:grpSpPr>
        <p:sp>
          <p:nvSpPr>
            <p:cNvPr id="116753" name="Line 11">
              <a:extLst>
                <a:ext uri="{FF2B5EF4-FFF2-40B4-BE49-F238E27FC236}">
                  <a16:creationId xmlns:a16="http://schemas.microsoft.com/office/drawing/2014/main" id="{100544FE-DAC6-6930-1401-EF7CBFF54B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2256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754" name="Line 12">
              <a:extLst>
                <a:ext uri="{FF2B5EF4-FFF2-40B4-BE49-F238E27FC236}">
                  <a16:creationId xmlns:a16="http://schemas.microsoft.com/office/drawing/2014/main" id="{A0A35DDF-4F68-0B0A-1B16-A4C2E1CC30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52" y="2192"/>
              <a:ext cx="184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6744" name="Text Box 13">
            <a:extLst>
              <a:ext uri="{FF2B5EF4-FFF2-40B4-BE49-F238E27FC236}">
                <a16:creationId xmlns:a16="http://schemas.microsoft.com/office/drawing/2014/main" id="{AB9C8742-1149-1245-7873-5765391B1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917825"/>
            <a:ext cx="1554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lithosphere</a:t>
            </a:r>
          </a:p>
        </p:txBody>
      </p:sp>
      <p:sp>
        <p:nvSpPr>
          <p:cNvPr id="116745" name="Line 14">
            <a:extLst>
              <a:ext uri="{FF2B5EF4-FFF2-40B4-BE49-F238E27FC236}">
                <a16:creationId xmlns:a16="http://schemas.microsoft.com/office/drawing/2014/main" id="{9F197C84-40B3-ECC5-7ED7-155D21423A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2925" y="3168650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6746" name="Text Box 15">
            <a:extLst>
              <a:ext uri="{FF2B5EF4-FFF2-40B4-BE49-F238E27FC236}">
                <a16:creationId xmlns:a16="http://schemas.microsoft.com/office/drawing/2014/main" id="{608FB3E6-B824-1259-C347-C1F1783B4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36290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mantle</a:t>
            </a:r>
          </a:p>
        </p:txBody>
      </p:sp>
      <p:sp>
        <p:nvSpPr>
          <p:cNvPr id="116747" name="Line 16">
            <a:extLst>
              <a:ext uri="{FF2B5EF4-FFF2-40B4-BE49-F238E27FC236}">
                <a16:creationId xmlns:a16="http://schemas.microsoft.com/office/drawing/2014/main" id="{AF98E5DF-AE8C-FA2A-AF0A-793F2F034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075" y="3879850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E8DA1BB3-DF04-E22C-15A5-899C2CC8241D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2743200"/>
            <a:ext cx="457200" cy="1524000"/>
            <a:chOff x="3744" y="1728"/>
            <a:chExt cx="288" cy="960"/>
          </a:xfrm>
        </p:grpSpPr>
        <p:sp>
          <p:nvSpPr>
            <p:cNvPr id="116750" name="AutoShape 18">
              <a:extLst>
                <a:ext uri="{FF2B5EF4-FFF2-40B4-BE49-F238E27FC236}">
                  <a16:creationId xmlns:a16="http://schemas.microsoft.com/office/drawing/2014/main" id="{B027D9FB-D28C-A2D8-6143-2E71FD137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28"/>
              <a:ext cx="234" cy="14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6751" name="AutoShape 19">
              <a:extLst>
                <a:ext uri="{FF2B5EF4-FFF2-40B4-BE49-F238E27FC236}">
                  <a16:creationId xmlns:a16="http://schemas.microsoft.com/office/drawing/2014/main" id="{FA9EB8E1-7BD9-6A89-B3DB-B97C3326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48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752" name="Line 20">
              <a:extLst>
                <a:ext uri="{FF2B5EF4-FFF2-40B4-BE49-F238E27FC236}">
                  <a16:creationId xmlns:a16="http://schemas.microsoft.com/office/drawing/2014/main" id="{3D68658B-ED3E-47B1-8DDB-C81F249F4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8" y="1776"/>
              <a:ext cx="0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6749" name="Line 21">
            <a:extLst>
              <a:ext uri="{FF2B5EF4-FFF2-40B4-BE49-F238E27FC236}">
                <a16:creationId xmlns:a16="http://schemas.microsoft.com/office/drawing/2014/main" id="{4DC5490E-6BCD-4B95-A9B1-A04101BB3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3352800"/>
            <a:ext cx="660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Freeform 2">
            <a:extLst>
              <a:ext uri="{FF2B5EF4-FFF2-40B4-BE49-F238E27FC236}">
                <a16:creationId xmlns:a16="http://schemas.microsoft.com/office/drawing/2014/main" id="{8EDD0CAF-EC20-9D51-F05A-9DE86B77254A}"/>
              </a:ext>
            </a:extLst>
          </p:cNvPr>
          <p:cNvSpPr>
            <a:spLocks/>
          </p:cNvSpPr>
          <p:nvPr/>
        </p:nvSpPr>
        <p:spPr bwMode="auto">
          <a:xfrm>
            <a:off x="609600" y="3352800"/>
            <a:ext cx="685800" cy="228600"/>
          </a:xfrm>
          <a:custGeom>
            <a:avLst/>
            <a:gdLst>
              <a:gd name="T0" fmla="*/ 2147483646 w 432"/>
              <a:gd name="T1" fmla="*/ 2147483646 h 144"/>
              <a:gd name="T2" fmla="*/ 0 w 432"/>
              <a:gd name="T3" fmla="*/ 0 h 144"/>
              <a:gd name="T4" fmla="*/ 2147483646 w 432"/>
              <a:gd name="T5" fmla="*/ 0 h 144"/>
              <a:gd name="T6" fmla="*/ 0 60000 65536"/>
              <a:gd name="T7" fmla="*/ 0 60000 65536"/>
              <a:gd name="T8" fmla="*/ 0 60000 65536"/>
              <a:gd name="T9" fmla="*/ 0 w 432"/>
              <a:gd name="T10" fmla="*/ 0 h 144"/>
              <a:gd name="T11" fmla="*/ 432 w 43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144">
                <a:moveTo>
                  <a:pt x="432" y="144"/>
                </a:moveTo>
                <a:lnTo>
                  <a:pt x="0" y="0"/>
                </a:lnTo>
                <a:lnTo>
                  <a:pt x="432" y="0"/>
                </a:lnTo>
              </a:path>
            </a:pathLst>
          </a:custGeom>
          <a:solidFill>
            <a:srgbClr val="CC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7762" name="Rectangle 3">
            <a:extLst>
              <a:ext uri="{FF2B5EF4-FFF2-40B4-BE49-F238E27FC236}">
                <a16:creationId xmlns:a16="http://schemas.microsoft.com/office/drawing/2014/main" id="{B2471CF6-A1A8-B178-BE0C-50BD55D94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3352800"/>
            <a:ext cx="6616700" cy="1498600"/>
          </a:xfrm>
          <a:prstGeom prst="rect">
            <a:avLst/>
          </a:prstGeom>
          <a:solidFill>
            <a:srgbClr val="D748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7763" name="Rectangle 4">
            <a:extLst>
              <a:ext uri="{FF2B5EF4-FFF2-40B4-BE49-F238E27FC236}">
                <a16:creationId xmlns:a16="http://schemas.microsoft.com/office/drawing/2014/main" id="{23893226-3C5F-6289-AC18-8D3E7853D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538" y="3352800"/>
            <a:ext cx="6613525" cy="211138"/>
          </a:xfrm>
          <a:prstGeom prst="rect">
            <a:avLst/>
          </a:prstGeom>
          <a:solidFill>
            <a:srgbClr val="CC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7764" name="Rectangle 5">
            <a:extLst>
              <a:ext uri="{FF2B5EF4-FFF2-40B4-BE49-F238E27FC236}">
                <a16:creationId xmlns:a16="http://schemas.microsoft.com/office/drawing/2014/main" id="{D0373D03-EFBC-7DF2-C759-FE58FFEEB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63" y="596900"/>
            <a:ext cx="73834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it-IT" sz="4000" i="0"/>
              <a:t>“</a:t>
            </a:r>
            <a:r>
              <a:rPr lang="it-IT" altLang="ja-JP" sz="4000" i="0"/>
              <a:t>Westward</a:t>
            </a:r>
            <a:r>
              <a:rPr lang="ja-JP" altLang="it-IT" sz="4000" i="0"/>
              <a:t>”</a:t>
            </a:r>
            <a:r>
              <a:rPr lang="it-IT" altLang="ja-JP" sz="4000" i="0"/>
              <a:t> drift of the lithosphere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i="0"/>
              <a:t>(or </a:t>
            </a:r>
            <a:r>
              <a:rPr lang="ja-JP" altLang="it-IT" sz="2800" i="0"/>
              <a:t>“</a:t>
            </a:r>
            <a:r>
              <a:rPr lang="it-IT" altLang="ja-JP" sz="2800" i="0"/>
              <a:t>eastward</a:t>
            </a:r>
            <a:r>
              <a:rPr lang="ja-JP" altLang="it-IT" sz="2800" i="0"/>
              <a:t>”</a:t>
            </a:r>
            <a:r>
              <a:rPr lang="it-IT" altLang="ja-JP" sz="2800" i="0"/>
              <a:t> mantle flow)</a:t>
            </a:r>
            <a:endParaRPr lang="it-IT" altLang="it-IT" sz="2400" i="0"/>
          </a:p>
        </p:txBody>
      </p:sp>
      <p:sp>
        <p:nvSpPr>
          <p:cNvPr id="117765" name="Text Box 6">
            <a:extLst>
              <a:ext uri="{FF2B5EF4-FFF2-40B4-BE49-F238E27FC236}">
                <a16:creationId xmlns:a16="http://schemas.microsoft.com/office/drawing/2014/main" id="{4CE1951F-1B65-615F-4000-534DF92A5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025" y="2549525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E-NE</a:t>
            </a:r>
          </a:p>
        </p:txBody>
      </p:sp>
      <p:sp>
        <p:nvSpPr>
          <p:cNvPr id="117766" name="Line 7">
            <a:extLst>
              <a:ext uri="{FF2B5EF4-FFF2-40B4-BE49-F238E27FC236}">
                <a16:creationId xmlns:a16="http://schemas.microsoft.com/office/drawing/2014/main" id="{961EE070-4BAD-30CC-46C0-C858E7FD5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3359150"/>
            <a:ext cx="660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7767" name="Text Box 8">
            <a:extLst>
              <a:ext uri="{FF2B5EF4-FFF2-40B4-BE49-F238E27FC236}">
                <a16:creationId xmlns:a16="http://schemas.microsoft.com/office/drawing/2014/main" id="{3733BFE0-F900-5526-AD44-5749D8A31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36290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mantle</a:t>
            </a:r>
          </a:p>
        </p:txBody>
      </p:sp>
      <p:sp>
        <p:nvSpPr>
          <p:cNvPr id="117768" name="Line 9">
            <a:extLst>
              <a:ext uri="{FF2B5EF4-FFF2-40B4-BE49-F238E27FC236}">
                <a16:creationId xmlns:a16="http://schemas.microsoft.com/office/drawing/2014/main" id="{F8DBFAB8-EC01-1B40-6115-66651E3564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075" y="3879850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7769" name="Group 10">
            <a:extLst>
              <a:ext uri="{FF2B5EF4-FFF2-40B4-BE49-F238E27FC236}">
                <a16:creationId xmlns:a16="http://schemas.microsoft.com/office/drawing/2014/main" id="{7170E512-0237-F420-56B9-DB075213F98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917825"/>
            <a:ext cx="6629400" cy="457200"/>
            <a:chOff x="768" y="1838"/>
            <a:chExt cx="4176" cy="288"/>
          </a:xfrm>
        </p:grpSpPr>
        <p:grpSp>
          <p:nvGrpSpPr>
            <p:cNvPr id="117779" name="Group 11">
              <a:extLst>
                <a:ext uri="{FF2B5EF4-FFF2-40B4-BE49-F238E27FC236}">
                  <a16:creationId xmlns:a16="http://schemas.microsoft.com/office/drawing/2014/main" id="{D38080E6-EC4A-9A42-C528-86F68FA2EC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876"/>
              <a:ext cx="4176" cy="240"/>
              <a:chOff x="792" y="1876"/>
              <a:chExt cx="4176" cy="240"/>
            </a:xfrm>
          </p:grpSpPr>
          <p:sp>
            <p:nvSpPr>
              <p:cNvPr id="117782" name="Rectangle 12">
                <a:extLst>
                  <a:ext uri="{FF2B5EF4-FFF2-40B4-BE49-F238E27FC236}">
                    <a16:creationId xmlns:a16="http://schemas.microsoft.com/office/drawing/2014/main" id="{AE9CE992-AA5D-A42D-2BC0-0F6277252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876"/>
                <a:ext cx="4176" cy="240"/>
              </a:xfrm>
              <a:prstGeom prst="rect">
                <a:avLst/>
              </a:prstGeom>
              <a:solidFill>
                <a:srgbClr val="3E9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117783" name="Line 13">
                <a:extLst>
                  <a:ext uri="{FF2B5EF4-FFF2-40B4-BE49-F238E27FC236}">
                    <a16:creationId xmlns:a16="http://schemas.microsoft.com/office/drawing/2014/main" id="{4F46A444-2949-9ADD-BADA-EAFC54E41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" y="1876"/>
                <a:ext cx="4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7780" name="Text Box 14">
              <a:extLst>
                <a:ext uri="{FF2B5EF4-FFF2-40B4-BE49-F238E27FC236}">
                  <a16:creationId xmlns:a16="http://schemas.microsoft.com/office/drawing/2014/main" id="{93AC4022-41E6-A7F9-AC8B-D7696B5A1D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0" y="1838"/>
              <a:ext cx="9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lithosphere</a:t>
              </a:r>
            </a:p>
          </p:txBody>
        </p:sp>
        <p:sp>
          <p:nvSpPr>
            <p:cNvPr id="117781" name="Line 15">
              <a:extLst>
                <a:ext uri="{FF2B5EF4-FFF2-40B4-BE49-F238E27FC236}">
                  <a16:creationId xmlns:a16="http://schemas.microsoft.com/office/drawing/2014/main" id="{5EB69CED-F6E9-E29A-C231-4C1EED028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2" y="1996"/>
              <a:ext cx="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7770" name="Group 16">
            <a:extLst>
              <a:ext uri="{FF2B5EF4-FFF2-40B4-BE49-F238E27FC236}">
                <a16:creationId xmlns:a16="http://schemas.microsoft.com/office/drawing/2014/main" id="{E7BE5273-213A-D1D6-3248-A797C2017B62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181350"/>
            <a:ext cx="1066800" cy="101600"/>
            <a:chOff x="1352" y="2192"/>
            <a:chExt cx="672" cy="64"/>
          </a:xfrm>
        </p:grpSpPr>
        <p:sp>
          <p:nvSpPr>
            <p:cNvPr id="117777" name="Line 17">
              <a:extLst>
                <a:ext uri="{FF2B5EF4-FFF2-40B4-BE49-F238E27FC236}">
                  <a16:creationId xmlns:a16="http://schemas.microsoft.com/office/drawing/2014/main" id="{06749EBD-B796-68AC-452F-069E7D5E78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2256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7778" name="Line 18">
              <a:extLst>
                <a:ext uri="{FF2B5EF4-FFF2-40B4-BE49-F238E27FC236}">
                  <a16:creationId xmlns:a16="http://schemas.microsoft.com/office/drawing/2014/main" id="{BE84004A-119A-0642-ECA2-0AA02D4B95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52" y="2192"/>
              <a:ext cx="184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7771" name="AutoShape 19">
            <a:extLst>
              <a:ext uri="{FF2B5EF4-FFF2-40B4-BE49-F238E27FC236}">
                <a16:creationId xmlns:a16="http://schemas.microsoft.com/office/drawing/2014/main" id="{E17DB894-9381-E3F7-8737-4079606E6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9525">
            <a:solidFill>
              <a:srgbClr val="7B7B7B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7772" name="AutoShape 20">
            <a:extLst>
              <a:ext uri="{FF2B5EF4-FFF2-40B4-BE49-F238E27FC236}">
                <a16:creationId xmlns:a16="http://schemas.microsoft.com/office/drawing/2014/main" id="{2791FF5A-DF9A-3B25-C6F1-31539E63B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886200"/>
            <a:ext cx="381000" cy="381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7773" name="Line 21">
            <a:extLst>
              <a:ext uri="{FF2B5EF4-FFF2-40B4-BE49-F238E27FC236}">
                <a16:creationId xmlns:a16="http://schemas.microsoft.com/office/drawing/2014/main" id="{AAEF4EC9-8671-AC09-ACF7-403B5A0B01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2819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7774" name="AutoShape 22">
            <a:extLst>
              <a:ext uri="{FF2B5EF4-FFF2-40B4-BE49-F238E27FC236}">
                <a16:creationId xmlns:a16="http://schemas.microsoft.com/office/drawing/2014/main" id="{DC9D7D2E-9F0A-2A22-47FB-E6CB93600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7775" name="Line 23">
            <a:extLst>
              <a:ext uri="{FF2B5EF4-FFF2-40B4-BE49-F238E27FC236}">
                <a16:creationId xmlns:a16="http://schemas.microsoft.com/office/drawing/2014/main" id="{C22EFEA8-3321-CB9C-B49A-469B9AABA8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895600"/>
            <a:ext cx="0" cy="457200"/>
          </a:xfrm>
          <a:prstGeom prst="line">
            <a:avLst/>
          </a:pr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7776" name="Line 24">
            <a:extLst>
              <a:ext uri="{FF2B5EF4-FFF2-40B4-BE49-F238E27FC236}">
                <a16:creationId xmlns:a16="http://schemas.microsoft.com/office/drawing/2014/main" id="{FBCE2AE7-F4B7-1AE6-10C9-77652FDC74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3352800"/>
            <a:ext cx="685800" cy="228600"/>
          </a:xfrm>
          <a:prstGeom prst="line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Freeform 2">
            <a:extLst>
              <a:ext uri="{FF2B5EF4-FFF2-40B4-BE49-F238E27FC236}">
                <a16:creationId xmlns:a16="http://schemas.microsoft.com/office/drawing/2014/main" id="{2A515FE6-8575-1AEE-681E-B509D31A7F04}"/>
              </a:ext>
            </a:extLst>
          </p:cNvPr>
          <p:cNvSpPr>
            <a:spLocks/>
          </p:cNvSpPr>
          <p:nvPr/>
        </p:nvSpPr>
        <p:spPr bwMode="auto">
          <a:xfrm>
            <a:off x="0" y="3352800"/>
            <a:ext cx="1295400" cy="228600"/>
          </a:xfrm>
          <a:custGeom>
            <a:avLst/>
            <a:gdLst>
              <a:gd name="T0" fmla="*/ 2147483646 w 816"/>
              <a:gd name="T1" fmla="*/ 2147483646 h 144"/>
              <a:gd name="T2" fmla="*/ 0 w 816"/>
              <a:gd name="T3" fmla="*/ 0 h 144"/>
              <a:gd name="T4" fmla="*/ 2147483646 w 816"/>
              <a:gd name="T5" fmla="*/ 0 h 144"/>
              <a:gd name="T6" fmla="*/ 0 60000 65536"/>
              <a:gd name="T7" fmla="*/ 0 60000 65536"/>
              <a:gd name="T8" fmla="*/ 0 60000 65536"/>
              <a:gd name="T9" fmla="*/ 0 w 816"/>
              <a:gd name="T10" fmla="*/ 0 h 144"/>
              <a:gd name="T11" fmla="*/ 816 w 816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144">
                <a:moveTo>
                  <a:pt x="816" y="144"/>
                </a:moveTo>
                <a:lnTo>
                  <a:pt x="0" y="0"/>
                </a:lnTo>
                <a:lnTo>
                  <a:pt x="816" y="0"/>
                </a:lnTo>
              </a:path>
            </a:pathLst>
          </a:custGeom>
          <a:solidFill>
            <a:srgbClr val="CC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61EC2DCC-B54D-8622-C714-4EAF28204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3352800"/>
            <a:ext cx="6616700" cy="1498600"/>
          </a:xfrm>
          <a:prstGeom prst="rect">
            <a:avLst/>
          </a:prstGeom>
          <a:solidFill>
            <a:srgbClr val="D748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8787" name="Rectangle 4">
            <a:extLst>
              <a:ext uri="{FF2B5EF4-FFF2-40B4-BE49-F238E27FC236}">
                <a16:creationId xmlns:a16="http://schemas.microsoft.com/office/drawing/2014/main" id="{CF06D975-EEF4-4F94-B079-2D89B2E43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538" y="3352800"/>
            <a:ext cx="6613525" cy="211138"/>
          </a:xfrm>
          <a:prstGeom prst="rect">
            <a:avLst/>
          </a:prstGeom>
          <a:solidFill>
            <a:srgbClr val="CC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8788" name="Rectangle 5">
            <a:extLst>
              <a:ext uri="{FF2B5EF4-FFF2-40B4-BE49-F238E27FC236}">
                <a16:creationId xmlns:a16="http://schemas.microsoft.com/office/drawing/2014/main" id="{3D187911-15AE-7779-3E03-E3EDD51A4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63" y="596900"/>
            <a:ext cx="73834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it-IT" sz="4000" i="0"/>
              <a:t>“</a:t>
            </a:r>
            <a:r>
              <a:rPr lang="it-IT" altLang="ja-JP" sz="4000" i="0"/>
              <a:t>Westward</a:t>
            </a:r>
            <a:r>
              <a:rPr lang="ja-JP" altLang="it-IT" sz="4000" i="0"/>
              <a:t>”</a:t>
            </a:r>
            <a:r>
              <a:rPr lang="it-IT" altLang="ja-JP" sz="4000" i="0"/>
              <a:t> drift of the lithosphere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i="0"/>
              <a:t>(or </a:t>
            </a:r>
            <a:r>
              <a:rPr lang="ja-JP" altLang="it-IT" sz="2800" i="0"/>
              <a:t>“</a:t>
            </a:r>
            <a:r>
              <a:rPr lang="it-IT" altLang="ja-JP" sz="2800" i="0"/>
              <a:t>eastward</a:t>
            </a:r>
            <a:r>
              <a:rPr lang="ja-JP" altLang="it-IT" sz="2800" i="0"/>
              <a:t>”</a:t>
            </a:r>
            <a:r>
              <a:rPr lang="it-IT" altLang="ja-JP" sz="2800" i="0"/>
              <a:t> mantle flow)</a:t>
            </a:r>
            <a:endParaRPr lang="it-IT" altLang="it-IT" sz="2400" i="0"/>
          </a:p>
        </p:txBody>
      </p:sp>
      <p:sp>
        <p:nvSpPr>
          <p:cNvPr id="118789" name="Text Box 6">
            <a:extLst>
              <a:ext uri="{FF2B5EF4-FFF2-40B4-BE49-F238E27FC236}">
                <a16:creationId xmlns:a16="http://schemas.microsoft.com/office/drawing/2014/main" id="{043EE770-3CBC-EB7F-AA96-7EB22B01D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025" y="2549525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E-NE</a:t>
            </a:r>
          </a:p>
        </p:txBody>
      </p:sp>
      <p:sp>
        <p:nvSpPr>
          <p:cNvPr id="118790" name="Line 7">
            <a:extLst>
              <a:ext uri="{FF2B5EF4-FFF2-40B4-BE49-F238E27FC236}">
                <a16:creationId xmlns:a16="http://schemas.microsoft.com/office/drawing/2014/main" id="{5357CAC3-C864-14A2-52D3-1959C2183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3359150"/>
            <a:ext cx="660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8791" name="Text Box 8">
            <a:extLst>
              <a:ext uri="{FF2B5EF4-FFF2-40B4-BE49-F238E27FC236}">
                <a16:creationId xmlns:a16="http://schemas.microsoft.com/office/drawing/2014/main" id="{FB66B58C-7FA1-9475-7C8F-A6ED4529E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36290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mantle</a:t>
            </a:r>
          </a:p>
        </p:txBody>
      </p:sp>
      <p:sp>
        <p:nvSpPr>
          <p:cNvPr id="118792" name="Line 9">
            <a:extLst>
              <a:ext uri="{FF2B5EF4-FFF2-40B4-BE49-F238E27FC236}">
                <a16:creationId xmlns:a16="http://schemas.microsoft.com/office/drawing/2014/main" id="{62FCFAB6-D41F-57BD-713B-7DDCD71AD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075" y="3879850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8793" name="Group 10">
            <a:extLst>
              <a:ext uri="{FF2B5EF4-FFF2-40B4-BE49-F238E27FC236}">
                <a16:creationId xmlns:a16="http://schemas.microsoft.com/office/drawing/2014/main" id="{61A704AB-B0B0-8B31-51E7-ABE0DBE56980}"/>
              </a:ext>
            </a:extLst>
          </p:cNvPr>
          <p:cNvGrpSpPr>
            <a:grpSpLocks/>
          </p:cNvGrpSpPr>
          <p:nvPr/>
        </p:nvGrpSpPr>
        <p:grpSpPr bwMode="auto">
          <a:xfrm>
            <a:off x="0" y="2917825"/>
            <a:ext cx="6629400" cy="457200"/>
            <a:chOff x="768" y="1838"/>
            <a:chExt cx="4176" cy="288"/>
          </a:xfrm>
        </p:grpSpPr>
        <p:grpSp>
          <p:nvGrpSpPr>
            <p:cNvPr id="118843" name="Group 11">
              <a:extLst>
                <a:ext uri="{FF2B5EF4-FFF2-40B4-BE49-F238E27FC236}">
                  <a16:creationId xmlns:a16="http://schemas.microsoft.com/office/drawing/2014/main" id="{D09E9C5F-F559-6185-7BE6-2F0C318D3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876"/>
              <a:ext cx="4176" cy="240"/>
              <a:chOff x="792" y="1876"/>
              <a:chExt cx="4176" cy="240"/>
            </a:xfrm>
          </p:grpSpPr>
          <p:sp>
            <p:nvSpPr>
              <p:cNvPr id="118846" name="Rectangle 12">
                <a:extLst>
                  <a:ext uri="{FF2B5EF4-FFF2-40B4-BE49-F238E27FC236}">
                    <a16:creationId xmlns:a16="http://schemas.microsoft.com/office/drawing/2014/main" id="{0C794CC0-7A40-2835-75A1-38BA80866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876"/>
                <a:ext cx="4176" cy="240"/>
              </a:xfrm>
              <a:prstGeom prst="rect">
                <a:avLst/>
              </a:prstGeom>
              <a:solidFill>
                <a:srgbClr val="3E9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118847" name="Line 13">
                <a:extLst>
                  <a:ext uri="{FF2B5EF4-FFF2-40B4-BE49-F238E27FC236}">
                    <a16:creationId xmlns:a16="http://schemas.microsoft.com/office/drawing/2014/main" id="{155E26E0-794F-174D-BCB7-0A6BA1992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" y="1876"/>
                <a:ext cx="4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8844" name="Text Box 14">
              <a:extLst>
                <a:ext uri="{FF2B5EF4-FFF2-40B4-BE49-F238E27FC236}">
                  <a16:creationId xmlns:a16="http://schemas.microsoft.com/office/drawing/2014/main" id="{D86308FB-478D-3223-4115-84B5580E5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0" y="1838"/>
              <a:ext cx="9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lithosphere</a:t>
              </a:r>
            </a:p>
          </p:txBody>
        </p:sp>
        <p:sp>
          <p:nvSpPr>
            <p:cNvPr id="118845" name="Line 15">
              <a:extLst>
                <a:ext uri="{FF2B5EF4-FFF2-40B4-BE49-F238E27FC236}">
                  <a16:creationId xmlns:a16="http://schemas.microsoft.com/office/drawing/2014/main" id="{0F253FE6-3242-AD0A-FC98-E12A6C023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2" y="1996"/>
              <a:ext cx="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8794" name="Group 16">
            <a:extLst>
              <a:ext uri="{FF2B5EF4-FFF2-40B4-BE49-F238E27FC236}">
                <a16:creationId xmlns:a16="http://schemas.microsoft.com/office/drawing/2014/main" id="{26F06065-CE0E-3DE1-B138-9F646FFD5522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81350"/>
            <a:ext cx="1066800" cy="101600"/>
            <a:chOff x="1352" y="2192"/>
            <a:chExt cx="672" cy="64"/>
          </a:xfrm>
        </p:grpSpPr>
        <p:sp>
          <p:nvSpPr>
            <p:cNvPr id="118841" name="Line 17">
              <a:extLst>
                <a:ext uri="{FF2B5EF4-FFF2-40B4-BE49-F238E27FC236}">
                  <a16:creationId xmlns:a16="http://schemas.microsoft.com/office/drawing/2014/main" id="{88AE7E75-2866-DB41-A669-B41A763148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2256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8842" name="Line 18">
              <a:extLst>
                <a:ext uri="{FF2B5EF4-FFF2-40B4-BE49-F238E27FC236}">
                  <a16:creationId xmlns:a16="http://schemas.microsoft.com/office/drawing/2014/main" id="{42D5CC84-984E-2E16-8BE9-1C0C26176A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52" y="2192"/>
              <a:ext cx="184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8795" name="AutoShape 19">
            <a:extLst>
              <a:ext uri="{FF2B5EF4-FFF2-40B4-BE49-F238E27FC236}">
                <a16:creationId xmlns:a16="http://schemas.microsoft.com/office/drawing/2014/main" id="{2E69B492-DF80-C4CE-5FA1-A36F34D0B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9525">
            <a:solidFill>
              <a:srgbClr val="7B7B7B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8796" name="AutoShape 20">
            <a:extLst>
              <a:ext uri="{FF2B5EF4-FFF2-40B4-BE49-F238E27FC236}">
                <a16:creationId xmlns:a16="http://schemas.microsoft.com/office/drawing/2014/main" id="{EA5031F3-613D-2E8A-B332-08BFD081C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886200"/>
            <a:ext cx="381000" cy="381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8797" name="Line 21">
            <a:extLst>
              <a:ext uri="{FF2B5EF4-FFF2-40B4-BE49-F238E27FC236}">
                <a16:creationId xmlns:a16="http://schemas.microsoft.com/office/drawing/2014/main" id="{68772DB5-218B-0059-A387-65D9EB82BD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2819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8798" name="AutoShape 22">
            <a:extLst>
              <a:ext uri="{FF2B5EF4-FFF2-40B4-BE49-F238E27FC236}">
                <a16:creationId xmlns:a16="http://schemas.microsoft.com/office/drawing/2014/main" id="{B175470D-98C8-2A3B-A2D1-398ACD17A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8799" name="Line 23">
            <a:extLst>
              <a:ext uri="{FF2B5EF4-FFF2-40B4-BE49-F238E27FC236}">
                <a16:creationId xmlns:a16="http://schemas.microsoft.com/office/drawing/2014/main" id="{B2C09110-04B5-D4A3-B473-CE797CBFCC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895600"/>
            <a:ext cx="0" cy="457200"/>
          </a:xfrm>
          <a:prstGeom prst="line">
            <a:avLst/>
          </a:pr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8800" name="Line 24">
            <a:extLst>
              <a:ext uri="{FF2B5EF4-FFF2-40B4-BE49-F238E27FC236}">
                <a16:creationId xmlns:a16="http://schemas.microsoft.com/office/drawing/2014/main" id="{C8187371-AED5-F067-4FEB-D14D3E3F0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3352800"/>
            <a:ext cx="685800" cy="228600"/>
          </a:xfrm>
          <a:prstGeom prst="line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8801" name="AutoShape 25">
            <a:extLst>
              <a:ext uri="{FF2B5EF4-FFF2-40B4-BE49-F238E27FC236}">
                <a16:creationId xmlns:a16="http://schemas.microsoft.com/office/drawing/2014/main" id="{E56DC2A4-DE55-3326-4DA6-627558FBC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9525">
            <a:solidFill>
              <a:srgbClr val="7B7B7B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8802" name="Line 26">
            <a:extLst>
              <a:ext uri="{FF2B5EF4-FFF2-40B4-BE49-F238E27FC236}">
                <a16:creationId xmlns:a16="http://schemas.microsoft.com/office/drawing/2014/main" id="{D7975B27-21F3-9C55-0016-17F099EC71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2895600"/>
            <a:ext cx="0" cy="457200"/>
          </a:xfrm>
          <a:prstGeom prst="line">
            <a:avLst/>
          </a:pr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8803" name="Line 27">
            <a:extLst>
              <a:ext uri="{FF2B5EF4-FFF2-40B4-BE49-F238E27FC236}">
                <a16:creationId xmlns:a16="http://schemas.microsoft.com/office/drawing/2014/main" id="{FE2001A7-E526-0F33-B180-4D37508F4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352800"/>
            <a:ext cx="1295400" cy="228600"/>
          </a:xfrm>
          <a:prstGeom prst="line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" name="Group 28">
            <a:extLst>
              <a:ext uri="{FF2B5EF4-FFF2-40B4-BE49-F238E27FC236}">
                <a16:creationId xmlns:a16="http://schemas.microsoft.com/office/drawing/2014/main" id="{B25C0558-4768-7530-A50C-E5FA0838EDB4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971800"/>
            <a:ext cx="8128000" cy="533400"/>
            <a:chOff x="528" y="1872"/>
            <a:chExt cx="5120" cy="336"/>
          </a:xfrm>
        </p:grpSpPr>
        <p:sp>
          <p:nvSpPr>
            <p:cNvPr id="118837" name="Line 29">
              <a:extLst>
                <a:ext uri="{FF2B5EF4-FFF2-40B4-BE49-F238E27FC236}">
                  <a16:creationId xmlns:a16="http://schemas.microsoft.com/office/drawing/2014/main" id="{CF211E5B-1C30-47FA-9360-67C4B4B1E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160"/>
              <a:ext cx="4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8838" name="Line 30">
              <a:extLst>
                <a:ext uri="{FF2B5EF4-FFF2-40B4-BE49-F238E27FC236}">
                  <a16:creationId xmlns:a16="http://schemas.microsoft.com/office/drawing/2014/main" id="{3B14A53F-E0C4-5DEE-C178-8B42234922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208"/>
              <a:ext cx="42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8839" name="Text Box 31">
              <a:extLst>
                <a:ext uri="{FF2B5EF4-FFF2-40B4-BE49-F238E27FC236}">
                  <a16:creationId xmlns:a16="http://schemas.microsoft.com/office/drawing/2014/main" id="{48FC3EB5-6AE3-9485-37B9-C70427D2F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1872"/>
              <a:ext cx="12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i="0">
                  <a:latin typeface="Times" charset="0"/>
                </a:rPr>
                <a:t>crystals alignement</a:t>
              </a:r>
              <a:endParaRPr lang="it-IT" altLang="it-IT" sz="2400" i="0">
                <a:latin typeface="Times" charset="0"/>
              </a:endParaRPr>
            </a:p>
          </p:txBody>
        </p:sp>
        <p:sp>
          <p:nvSpPr>
            <p:cNvPr id="118840" name="Line 32">
              <a:extLst>
                <a:ext uri="{FF2B5EF4-FFF2-40B4-BE49-F238E27FC236}">
                  <a16:creationId xmlns:a16="http://schemas.microsoft.com/office/drawing/2014/main" id="{103A38FB-8A5A-A407-E996-2383585897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2" y="206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9DB3E020-FF72-3B25-242A-4F4E54623CC7}"/>
                  </a:ext>
                </a:extLst>
              </p14:cNvPr>
              <p14:cNvContentPartPr/>
              <p14:nvPr/>
            </p14:nvContentPartPr>
            <p14:xfrm>
              <a:off x="6110925" y="3943410"/>
              <a:ext cx="222480" cy="2286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9DB3E020-FF72-3B25-242A-4F4E54623C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5420" y="3927930"/>
                <a:ext cx="25313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119483D6-7A06-6F2A-54D5-9506B039A358}"/>
                  </a:ext>
                </a:extLst>
              </p14:cNvPr>
              <p14:cNvContentPartPr/>
              <p14:nvPr/>
            </p14:nvContentPartPr>
            <p14:xfrm>
              <a:off x="6052245" y="2261490"/>
              <a:ext cx="175320" cy="21312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119483D6-7A06-6F2A-54D5-9506B039A3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36765" y="2246010"/>
                <a:ext cx="205920" cy="24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807" name="Gruppo 13">
            <a:extLst>
              <a:ext uri="{FF2B5EF4-FFF2-40B4-BE49-F238E27FC236}">
                <a16:creationId xmlns:a16="http://schemas.microsoft.com/office/drawing/2014/main" id="{22EE1117-F760-42D2-308E-4FEBD5AC4C39}"/>
              </a:ext>
            </a:extLst>
          </p:cNvPr>
          <p:cNvGrpSpPr>
            <a:grpSpLocks/>
          </p:cNvGrpSpPr>
          <p:nvPr/>
        </p:nvGrpSpPr>
        <p:grpSpPr bwMode="auto">
          <a:xfrm>
            <a:off x="1519238" y="2371725"/>
            <a:ext cx="1136650" cy="633413"/>
            <a:chOff x="1518765" y="2371650"/>
            <a:chExt cx="1137600" cy="63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17652226-BAB1-2AC0-76FF-177D5854F3F2}"/>
                    </a:ext>
                  </a:extLst>
                </p14:cNvPr>
                <p14:cNvContentPartPr/>
                <p14:nvPr/>
              </p14:nvContentPartPr>
              <p14:xfrm>
                <a:off x="1518765" y="2743530"/>
                <a:ext cx="550800" cy="2613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17652226-BAB1-2AC0-76FF-177D5854F3F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03285" y="2728050"/>
                  <a:ext cx="5814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307808A-4CCE-4ED5-EAE7-E404E5DAA9AD}"/>
                    </a:ext>
                  </a:extLst>
                </p14:cNvPr>
                <p14:cNvContentPartPr/>
                <p14:nvPr/>
              </p14:nvContentPartPr>
              <p14:xfrm>
                <a:off x="2221845" y="2738490"/>
                <a:ext cx="434520" cy="2588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307808A-4CCE-4ED5-EAE7-E404E5DAA9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06365" y="2723010"/>
                  <a:ext cx="4651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8AA0A339-B39F-6206-85BC-C3FA4B500257}"/>
                    </a:ext>
                  </a:extLst>
                </p14:cNvPr>
                <p14:cNvContentPartPr/>
                <p14:nvPr/>
              </p14:nvContentPartPr>
              <p14:xfrm>
                <a:off x="1549725" y="2371650"/>
                <a:ext cx="196920" cy="2044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8AA0A339-B39F-6206-85BC-C3FA4B5002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34245" y="2356170"/>
                  <a:ext cx="2275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38EFB87-2C3F-8CEF-AD3B-D8903FED813C}"/>
                    </a:ext>
                  </a:extLst>
                </p14:cNvPr>
                <p14:cNvContentPartPr/>
                <p14:nvPr/>
              </p14:nvContentPartPr>
              <p14:xfrm>
                <a:off x="1647645" y="2371650"/>
                <a:ext cx="26640" cy="3225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38EFB87-2C3F-8CEF-AD3B-D8903FED81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32165" y="2356170"/>
                  <a:ext cx="572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1A25AB4F-DA23-837C-990F-F21C5374B4FB}"/>
                    </a:ext>
                  </a:extLst>
                </p14:cNvPr>
                <p14:cNvContentPartPr/>
                <p14:nvPr/>
              </p14:nvContentPartPr>
              <p14:xfrm>
                <a:off x="1799925" y="2379570"/>
                <a:ext cx="151560" cy="2350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1A25AB4F-DA23-837C-990F-F21C5374B4F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84408" y="2364090"/>
                  <a:ext cx="182233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808" name="Gruppo 34">
            <a:extLst>
              <a:ext uri="{FF2B5EF4-FFF2-40B4-BE49-F238E27FC236}">
                <a16:creationId xmlns:a16="http://schemas.microsoft.com/office/drawing/2014/main" id="{C68E3CD7-BD74-E18F-D39F-74F245087863}"/>
              </a:ext>
            </a:extLst>
          </p:cNvPr>
          <p:cNvGrpSpPr>
            <a:grpSpLocks/>
          </p:cNvGrpSpPr>
          <p:nvPr/>
        </p:nvGrpSpPr>
        <p:grpSpPr bwMode="auto">
          <a:xfrm>
            <a:off x="3638550" y="5562600"/>
            <a:ext cx="2709863" cy="1044575"/>
            <a:chOff x="3638445" y="5562330"/>
            <a:chExt cx="2710440" cy="104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5B2985E9-02A9-0C0C-8C89-A5AD5CA3C98A}"/>
                    </a:ext>
                  </a:extLst>
                </p14:cNvPr>
                <p14:cNvContentPartPr/>
                <p14:nvPr/>
              </p14:nvContentPartPr>
              <p14:xfrm>
                <a:off x="3769485" y="5702370"/>
                <a:ext cx="1335960" cy="698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5B2985E9-02A9-0C0C-8C89-A5AD5CA3C98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54009" y="5686969"/>
                  <a:ext cx="1366552" cy="100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118949B2-148F-D307-A27A-EB53CF7C4BB1}"/>
                    </a:ext>
                  </a:extLst>
                </p14:cNvPr>
                <p14:cNvContentPartPr/>
                <p14:nvPr/>
              </p14:nvContentPartPr>
              <p14:xfrm>
                <a:off x="3689205" y="5562330"/>
                <a:ext cx="294480" cy="2512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118949B2-148F-D307-A27A-EB53CF7C4BB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73725" y="5546850"/>
                  <a:ext cx="3250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70FC4D91-0D49-15AB-5929-41171821F80F}"/>
                    </a:ext>
                  </a:extLst>
                </p14:cNvPr>
                <p14:cNvContentPartPr/>
                <p14:nvPr/>
              </p14:nvContentPartPr>
              <p14:xfrm>
                <a:off x="3639525" y="6046170"/>
                <a:ext cx="1475640" cy="345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70FC4D91-0D49-15AB-5929-41171821F8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24045" y="6030850"/>
                  <a:ext cx="1506240" cy="648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E4F4C71-27AC-E521-2D33-A2031BD3D3BC}"/>
                    </a:ext>
                  </a:extLst>
                </p14:cNvPr>
                <p14:cNvContentPartPr/>
                <p14:nvPr/>
              </p14:nvContentPartPr>
              <p14:xfrm>
                <a:off x="3638445" y="6074970"/>
                <a:ext cx="21240" cy="2232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E4F4C71-27AC-E521-2D33-A2031BD3D3B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22965" y="6059515"/>
                  <a:ext cx="51840" cy="2537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510DD588-3BE7-98A7-DD61-49204652A9C3}"/>
                    </a:ext>
                  </a:extLst>
                </p14:cNvPr>
                <p14:cNvContentPartPr/>
                <p14:nvPr/>
              </p14:nvContentPartPr>
              <p14:xfrm>
                <a:off x="3719805" y="6213930"/>
                <a:ext cx="1432440" cy="511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510DD588-3BE7-98A7-DD61-49204652A9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04325" y="6198558"/>
                  <a:ext cx="1463040" cy="815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11C080AA-6879-01A7-73E0-FB254C9CD0D5}"/>
                    </a:ext>
                  </a:extLst>
                </p14:cNvPr>
                <p14:cNvContentPartPr/>
                <p14:nvPr/>
              </p14:nvContentPartPr>
              <p14:xfrm>
                <a:off x="5084925" y="6012690"/>
                <a:ext cx="10440" cy="2059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11C080AA-6879-01A7-73E0-FB254C9CD0D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68892" y="5997210"/>
                  <a:ext cx="42133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B8B3DFDB-5829-AD0D-AC73-CB1FCDC85D8F}"/>
                    </a:ext>
                  </a:extLst>
                </p14:cNvPr>
                <p14:cNvContentPartPr/>
                <p14:nvPr/>
              </p14:nvContentPartPr>
              <p14:xfrm>
                <a:off x="5934165" y="6029250"/>
                <a:ext cx="1440" cy="64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B8B3DFDB-5829-AD0D-AC73-CB1FCDC85D8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918685" y="6013770"/>
                  <a:ext cx="320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5683AF1C-5942-C8C0-EBFA-8266E857D2DF}"/>
                    </a:ext>
                  </a:extLst>
                </p14:cNvPr>
                <p14:cNvContentPartPr/>
                <p14:nvPr/>
              </p14:nvContentPartPr>
              <p14:xfrm>
                <a:off x="5383725" y="6002610"/>
                <a:ext cx="965160" cy="889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5683AF1C-5942-C8C0-EBFA-8266E857D2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68245" y="5987130"/>
                  <a:ext cx="9957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743A3B8B-2D1F-FD5F-B569-D691F8DB3313}"/>
                    </a:ext>
                  </a:extLst>
                </p14:cNvPr>
                <p14:cNvContentPartPr/>
                <p14:nvPr/>
              </p14:nvContentPartPr>
              <p14:xfrm>
                <a:off x="5343045" y="5985690"/>
                <a:ext cx="269280" cy="1879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743A3B8B-2D1F-FD5F-B569-D691F8DB331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27565" y="5970240"/>
                  <a:ext cx="299880" cy="2184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F1F13EFC-0899-6B9E-BF6F-497DDB315938}"/>
                    </a:ext>
                  </a:extLst>
                </p14:cNvPr>
                <p14:cNvContentPartPr/>
                <p14:nvPr/>
              </p14:nvContentPartPr>
              <p14:xfrm>
                <a:off x="4441605" y="5633970"/>
                <a:ext cx="72000" cy="4827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F1F13EFC-0899-6B9E-BF6F-497DDB31593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426125" y="5618490"/>
                  <a:ext cx="10260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82D52C83-5E74-CFCE-2A8B-D8857019AD5A}"/>
                    </a:ext>
                  </a:extLst>
                </p14:cNvPr>
                <p14:cNvContentPartPr/>
                <p14:nvPr/>
              </p14:nvContentPartPr>
              <p14:xfrm>
                <a:off x="4405605" y="5869770"/>
                <a:ext cx="160200" cy="1893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82D52C83-5E74-CFCE-2A8B-D8857019AD5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90125" y="5854290"/>
                  <a:ext cx="1908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0A0950E7-E6AE-2F56-437F-17BB511A82E7}"/>
                    </a:ext>
                  </a:extLst>
                </p14:cNvPr>
                <p14:cNvContentPartPr/>
                <p14:nvPr/>
              </p14:nvContentPartPr>
              <p14:xfrm>
                <a:off x="4418925" y="6311490"/>
                <a:ext cx="41040" cy="2962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0A0950E7-E6AE-2F56-437F-17BB511A82E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03445" y="6296010"/>
                  <a:ext cx="716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2CD2F858-78FF-5131-6AAB-C30C090C3629}"/>
                    </a:ext>
                  </a:extLst>
                </p14:cNvPr>
                <p14:cNvContentPartPr/>
                <p14:nvPr/>
              </p14:nvContentPartPr>
              <p14:xfrm>
                <a:off x="4332885" y="6234810"/>
                <a:ext cx="253440" cy="1879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2CD2F858-78FF-5131-6AAB-C30C090C362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17405" y="6219330"/>
                  <a:ext cx="284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6D97AE91-E14E-3F62-DB49-189EB2446B50}"/>
                    </a:ext>
                  </a:extLst>
                </p14:cNvPr>
                <p14:cNvContentPartPr/>
                <p14:nvPr/>
              </p14:nvContentPartPr>
              <p14:xfrm>
                <a:off x="4543485" y="5590050"/>
                <a:ext cx="104760" cy="32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6D97AE91-E14E-3F62-DB49-189EB2446B5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28005" y="5574570"/>
                  <a:ext cx="1353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7A1ED811-ADDD-1537-B34F-1F7425A0DC1C}"/>
                    </a:ext>
                  </a:extLst>
                </p14:cNvPr>
                <p14:cNvContentPartPr/>
                <p14:nvPr/>
              </p14:nvContentPartPr>
              <p14:xfrm>
                <a:off x="4581285" y="5600490"/>
                <a:ext cx="6840" cy="2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7A1ED811-ADDD-1537-B34F-1F7425A0DC1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65805" y="5585010"/>
                  <a:ext cx="37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CECBDB5A-C83B-229D-A5F9-715451C0FD82}"/>
                    </a:ext>
                  </a:extLst>
                </p14:cNvPr>
                <p14:cNvContentPartPr/>
                <p14:nvPr/>
              </p14:nvContentPartPr>
              <p14:xfrm>
                <a:off x="4133445" y="5594010"/>
                <a:ext cx="457920" cy="302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CECBDB5A-C83B-229D-A5F9-715451C0FD8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117965" y="5578530"/>
                  <a:ext cx="488520" cy="6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809" name="Gruppo 40">
            <a:extLst>
              <a:ext uri="{FF2B5EF4-FFF2-40B4-BE49-F238E27FC236}">
                <a16:creationId xmlns:a16="http://schemas.microsoft.com/office/drawing/2014/main" id="{0D26D780-C9B5-4757-7B00-4F4A089DF9E7}"/>
              </a:ext>
            </a:extLst>
          </p:cNvPr>
          <p:cNvGrpSpPr>
            <a:grpSpLocks/>
          </p:cNvGrpSpPr>
          <p:nvPr/>
        </p:nvGrpSpPr>
        <p:grpSpPr bwMode="auto">
          <a:xfrm>
            <a:off x="3911600" y="2332038"/>
            <a:ext cx="1425575" cy="358775"/>
            <a:chOff x="3910965" y="2332050"/>
            <a:chExt cx="142632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37EBDB2C-B09E-C93E-6F46-E5E6E9235736}"/>
                    </a:ext>
                  </a:extLst>
                </p14:cNvPr>
                <p14:cNvContentPartPr/>
                <p14:nvPr/>
              </p14:nvContentPartPr>
              <p14:xfrm>
                <a:off x="4089885" y="2390730"/>
                <a:ext cx="1247400" cy="986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37EBDB2C-B09E-C93E-6F46-E5E6E923573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74405" y="2375250"/>
                  <a:ext cx="12780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DE9EE3A0-FA70-BCFB-3D92-8606D911974E}"/>
                    </a:ext>
                  </a:extLst>
                </p14:cNvPr>
                <p14:cNvContentPartPr/>
                <p14:nvPr/>
              </p14:nvContentPartPr>
              <p14:xfrm>
                <a:off x="3910965" y="2332050"/>
                <a:ext cx="376560" cy="3585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DE9EE3A0-FA70-BCFB-3D92-8606D911974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895485" y="2316570"/>
                  <a:ext cx="40716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810B8B85-B0D4-4E3C-9E38-6B0D24FF4D5F}"/>
                    </a:ext>
                  </a:extLst>
                </p14:cNvPr>
                <p14:cNvContentPartPr/>
                <p14:nvPr/>
              </p14:nvContentPartPr>
              <p14:xfrm>
                <a:off x="4047405" y="2475330"/>
                <a:ext cx="1200960" cy="932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810B8B85-B0D4-4E3C-9E38-6B0D24FF4D5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031930" y="2459850"/>
                  <a:ext cx="1231551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0D33A97D-FC77-45E1-9464-72B620704725}"/>
                    </a:ext>
                  </a:extLst>
                </p14:cNvPr>
                <p14:cNvContentPartPr/>
                <p14:nvPr/>
              </p14:nvContentPartPr>
              <p14:xfrm>
                <a:off x="4124085" y="2438250"/>
                <a:ext cx="2160" cy="97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0D33A97D-FC77-45E1-9464-72B6207047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05509" y="2422770"/>
                  <a:ext cx="388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CD7A2A3D-3E3D-7915-553F-02EC3A35C079}"/>
                    </a:ext>
                  </a:extLst>
                </p14:cNvPr>
                <p14:cNvContentPartPr/>
                <p14:nvPr/>
              </p14:nvContentPartPr>
              <p14:xfrm>
                <a:off x="4040565" y="2503050"/>
                <a:ext cx="16920" cy="2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CD7A2A3D-3E3D-7915-553F-02EC3A35C07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025407" y="2489781"/>
                  <a:ext cx="46883" cy="283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5D99CC82-52FA-6365-FA27-B87D290CA8C4}"/>
                    </a:ext>
                  </a:extLst>
                </p14:cNvPr>
                <p14:cNvContentPartPr/>
                <p14:nvPr/>
              </p14:nvContentPartPr>
              <p14:xfrm>
                <a:off x="4039125" y="2482170"/>
                <a:ext cx="30240" cy="61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5D99CC82-52FA-6365-FA27-B87D290CA8C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023458" y="2466690"/>
                  <a:ext cx="61209" cy="367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Fig1Hotspots tracks2Col.jpg                                    0007DFB1Macintosh HD                   C15728F2:">
            <a:extLst>
              <a:ext uri="{FF2B5EF4-FFF2-40B4-BE49-F238E27FC236}">
                <a16:creationId xmlns:a16="http://schemas.microsoft.com/office/drawing/2014/main" id="{4096945C-00A0-E2C5-DF80-A66A9DF5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6"/>
          <a:stretch>
            <a:fillRect/>
          </a:stretch>
        </p:blipFill>
        <p:spPr bwMode="auto">
          <a:xfrm>
            <a:off x="0" y="790575"/>
            <a:ext cx="9144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1AF3FCA7-D949-6A0F-18D5-DDD9F11AE348}"/>
                  </a:ext>
                </a:extLst>
              </p14:cNvPr>
              <p14:cNvContentPartPr/>
              <p14:nvPr/>
            </p14:nvContentPartPr>
            <p14:xfrm>
              <a:off x="1962285" y="1964850"/>
              <a:ext cx="11520" cy="5241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1AF3FCA7-D949-6A0F-18D5-DDD9F11AE3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2995" y="1955856"/>
                <a:ext cx="29729" cy="541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104C11E4-D9D5-59B7-62E8-EED3AF7EB5DE}"/>
                  </a:ext>
                </a:extLst>
              </p14:cNvPr>
              <p14:cNvContentPartPr/>
              <p14:nvPr/>
            </p14:nvContentPartPr>
            <p14:xfrm>
              <a:off x="5905005" y="1960890"/>
              <a:ext cx="12240" cy="3772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104C11E4-D9D5-59B7-62E8-EED3AF7EB5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6262" y="1951899"/>
                <a:ext cx="29376" cy="394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C919C9C1-4CEB-47E9-B7FD-927E2C692868}"/>
                  </a:ext>
                </a:extLst>
              </p14:cNvPr>
              <p14:cNvContentPartPr/>
              <p14:nvPr/>
            </p14:nvContentPartPr>
            <p14:xfrm>
              <a:off x="2623245" y="1953330"/>
              <a:ext cx="873000" cy="36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C919C9C1-4CEB-47E9-B7FD-927E2C69286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4245" y="1944330"/>
                <a:ext cx="890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3F088822-A94D-D44C-8ECD-1769C89F3711}"/>
                  </a:ext>
                </a:extLst>
              </p14:cNvPr>
              <p14:cNvContentPartPr/>
              <p14:nvPr/>
            </p14:nvContentPartPr>
            <p14:xfrm>
              <a:off x="7717965" y="2185890"/>
              <a:ext cx="191160" cy="1681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3F088822-A94D-D44C-8ECD-1769C89F37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08965" y="2176871"/>
                <a:ext cx="208800" cy="1857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015876F7-30A0-8030-6A9D-29345A9797E5}"/>
                  </a:ext>
                </a:extLst>
              </p14:cNvPr>
              <p14:cNvContentPartPr/>
              <p14:nvPr/>
            </p14:nvContentPartPr>
            <p14:xfrm>
              <a:off x="7635885" y="2324850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015876F7-30A0-8030-6A9D-29345A9797E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6885" y="23158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C3E42C84-8857-76A5-705F-297C6246699F}"/>
                  </a:ext>
                </a:extLst>
              </p14:cNvPr>
              <p14:cNvContentPartPr/>
              <p14:nvPr/>
            </p14:nvContentPartPr>
            <p14:xfrm>
              <a:off x="8343645" y="2201370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C3E42C84-8857-76A5-705F-297C6246699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34645" y="219237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3" name="Group 2">
            <a:extLst>
              <a:ext uri="{FF2B5EF4-FFF2-40B4-BE49-F238E27FC236}">
                <a16:creationId xmlns:a16="http://schemas.microsoft.com/office/drawing/2014/main" id="{082B9EAF-FEAE-B2D0-0E27-E9982CCEDAB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4178300" cy="6858000"/>
            <a:chOff x="0" y="0"/>
            <a:chExt cx="2632" cy="4320"/>
          </a:xfrm>
        </p:grpSpPr>
        <p:pic>
          <p:nvPicPr>
            <p:cNvPr id="121020" name="Picture 3" descr="Fig7G&amp;Gordon.jpg                                               0002E775Amico                          BCFC856B:">
              <a:extLst>
                <a:ext uri="{FF2B5EF4-FFF2-40B4-BE49-F238E27FC236}">
                  <a16:creationId xmlns:a16="http://schemas.microsoft.com/office/drawing/2014/main" id="{8433198F-E625-E798-738F-DCAB8D9A3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12"/>
              <a:ext cx="2632" cy="1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021" name="Text Box 4">
              <a:extLst>
                <a:ext uri="{FF2B5EF4-FFF2-40B4-BE49-F238E27FC236}">
                  <a16:creationId xmlns:a16="http://schemas.microsoft.com/office/drawing/2014/main" id="{79DBFC9A-D959-8400-5639-C724E897E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" y="4089"/>
              <a:ext cx="10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DEEP PLUMES</a:t>
              </a:r>
              <a:endParaRPr lang="it-IT" altLang="it-IT" sz="2400"/>
            </a:p>
          </p:txBody>
        </p:sp>
        <p:pic>
          <p:nvPicPr>
            <p:cNvPr id="121022" name="Picture 5" descr="Fig2DeepShallowCol.gif                                         0005D485Macintosh HD                   BF582525:">
              <a:extLst>
                <a:ext uri="{FF2B5EF4-FFF2-40B4-BE49-F238E27FC236}">
                  <a16:creationId xmlns:a16="http://schemas.microsoft.com/office/drawing/2014/main" id="{D8E13EBC-5240-CD37-D02D-208F04DBB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00"/>
            <a:stretch>
              <a:fillRect/>
            </a:stretch>
          </p:blipFill>
          <p:spPr bwMode="auto">
            <a:xfrm>
              <a:off x="0" y="0"/>
              <a:ext cx="2448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023" name="Line 6">
              <a:extLst>
                <a:ext uri="{FF2B5EF4-FFF2-40B4-BE49-F238E27FC236}">
                  <a16:creationId xmlns:a16="http://schemas.microsoft.com/office/drawing/2014/main" id="{668984A7-5B8A-6BEC-0ACA-E08489570D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1824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F7CC942E-455D-AEA4-F52F-7B8133CBCD2F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0"/>
            <a:ext cx="5181600" cy="6843713"/>
            <a:chOff x="2496" y="0"/>
            <a:chExt cx="3264" cy="4311"/>
          </a:xfrm>
        </p:grpSpPr>
        <p:pic>
          <p:nvPicPr>
            <p:cNvPr id="121016" name="Picture 8" descr="Fig2DeepShallowCol.gif                                         0005D485Macintosh HD                   BF582525:">
              <a:extLst>
                <a:ext uri="{FF2B5EF4-FFF2-40B4-BE49-F238E27FC236}">
                  <a16:creationId xmlns:a16="http://schemas.microsoft.com/office/drawing/2014/main" id="{3D78571E-A186-9F5A-88C4-CDAC5623D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/>
            <a:stretch>
              <a:fillRect/>
            </a:stretch>
          </p:blipFill>
          <p:spPr bwMode="auto">
            <a:xfrm>
              <a:off x="2496" y="0"/>
              <a:ext cx="3264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017" name="Picture 9" descr="&#13;Fig8_18cm.jpg                                                  0002E775Amico                          BCFC856B:">
              <a:extLst>
                <a:ext uri="{FF2B5EF4-FFF2-40B4-BE49-F238E27FC236}">
                  <a16:creationId xmlns:a16="http://schemas.microsoft.com/office/drawing/2014/main" id="{7A0DA1E2-1D59-8BD0-B7CD-50D3ED7E2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12"/>
              <a:ext cx="2771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018" name="Rectangle 10">
              <a:extLst>
                <a:ext uri="{FF2B5EF4-FFF2-40B4-BE49-F238E27FC236}">
                  <a16:creationId xmlns:a16="http://schemas.microsoft.com/office/drawing/2014/main" id="{35147E8E-0C64-B38D-3846-CAAD8F6E1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4080"/>
              <a:ext cx="13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SHALLOW PLUMES</a:t>
              </a:r>
              <a:endParaRPr lang="it-IT" altLang="it-IT" sz="2400"/>
            </a:p>
          </p:txBody>
        </p:sp>
        <p:sp>
          <p:nvSpPr>
            <p:cNvPr id="121019" name="Line 11">
              <a:extLst>
                <a:ext uri="{FF2B5EF4-FFF2-40B4-BE49-F238E27FC236}">
                  <a16:creationId xmlns:a16="http://schemas.microsoft.com/office/drawing/2014/main" id="{F8B4BDF8-EF2D-2D7F-449B-A24C3D9EC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776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91F1992C-E663-C255-F0F3-97C027D32ABA}"/>
                  </a:ext>
                </a:extLst>
              </p14:cNvPr>
              <p14:cNvContentPartPr/>
              <p14:nvPr/>
            </p14:nvContentPartPr>
            <p14:xfrm>
              <a:off x="6143325" y="2476410"/>
              <a:ext cx="16560" cy="50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91F1992C-E663-C255-F0F3-97C027D32A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845" y="2460930"/>
                <a:ext cx="471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9830" name="Input penna 119829">
                <a:extLst>
                  <a:ext uri="{FF2B5EF4-FFF2-40B4-BE49-F238E27FC236}">
                    <a16:creationId xmlns:a16="http://schemas.microsoft.com/office/drawing/2014/main" id="{3374040F-5F9B-4882-C8A0-B24581A4BCBE}"/>
                  </a:ext>
                </a:extLst>
              </p14:cNvPr>
              <p14:cNvContentPartPr/>
              <p14:nvPr/>
            </p14:nvContentPartPr>
            <p14:xfrm>
              <a:off x="5676765" y="2390730"/>
              <a:ext cx="8640" cy="2880"/>
            </p14:xfrm>
          </p:contentPart>
        </mc:Choice>
        <mc:Fallback xmlns="">
          <p:pic>
            <p:nvPicPr>
              <p:cNvPr id="119830" name="Input penna 119829">
                <a:extLst>
                  <a:ext uri="{FF2B5EF4-FFF2-40B4-BE49-F238E27FC236}">
                    <a16:creationId xmlns:a16="http://schemas.microsoft.com/office/drawing/2014/main" id="{3374040F-5F9B-4882-C8A0-B24581A4BC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1904" y="2376970"/>
                <a:ext cx="38016" cy="3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9831" name="Input penna 119830">
                <a:extLst>
                  <a:ext uri="{FF2B5EF4-FFF2-40B4-BE49-F238E27FC236}">
                    <a16:creationId xmlns:a16="http://schemas.microsoft.com/office/drawing/2014/main" id="{8548ABC7-903F-5019-F5F4-5D5E55CCE838}"/>
                  </a:ext>
                </a:extLst>
              </p14:cNvPr>
              <p14:cNvContentPartPr/>
              <p14:nvPr/>
            </p14:nvContentPartPr>
            <p14:xfrm>
              <a:off x="5695845" y="2066730"/>
              <a:ext cx="5040" cy="6480"/>
            </p14:xfrm>
          </p:contentPart>
        </mc:Choice>
        <mc:Fallback xmlns="">
          <p:pic>
            <p:nvPicPr>
              <p:cNvPr id="119831" name="Input penna 119830">
                <a:extLst>
                  <a:ext uri="{FF2B5EF4-FFF2-40B4-BE49-F238E27FC236}">
                    <a16:creationId xmlns:a16="http://schemas.microsoft.com/office/drawing/2014/main" id="{8548ABC7-903F-5019-F5F4-5D5E55CCE8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80365" y="2051250"/>
                <a:ext cx="356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9848" name="Input penna 119847">
                <a:extLst>
                  <a:ext uri="{FF2B5EF4-FFF2-40B4-BE49-F238E27FC236}">
                    <a16:creationId xmlns:a16="http://schemas.microsoft.com/office/drawing/2014/main" id="{6C134DD9-5D4A-C7F2-4F02-F4BA1D31669D}"/>
                  </a:ext>
                </a:extLst>
              </p14:cNvPr>
              <p14:cNvContentPartPr/>
              <p14:nvPr/>
            </p14:nvContentPartPr>
            <p14:xfrm>
              <a:off x="6448245" y="970170"/>
              <a:ext cx="79920" cy="5040"/>
            </p14:xfrm>
          </p:contentPart>
        </mc:Choice>
        <mc:Fallback xmlns="">
          <p:pic>
            <p:nvPicPr>
              <p:cNvPr id="119848" name="Input penna 119847">
                <a:extLst>
                  <a:ext uri="{FF2B5EF4-FFF2-40B4-BE49-F238E27FC236}">
                    <a16:creationId xmlns:a16="http://schemas.microsoft.com/office/drawing/2014/main" id="{6C134DD9-5D4A-C7F2-4F02-F4BA1D31669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32765" y="953499"/>
                <a:ext cx="110520" cy="379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9849" name="Input penna 119848">
                <a:extLst>
                  <a:ext uri="{FF2B5EF4-FFF2-40B4-BE49-F238E27FC236}">
                    <a16:creationId xmlns:a16="http://schemas.microsoft.com/office/drawing/2014/main" id="{4F1ED04F-6BDF-AF72-90EC-31F07BFDB155}"/>
                  </a:ext>
                </a:extLst>
              </p14:cNvPr>
              <p14:cNvContentPartPr/>
              <p14:nvPr/>
            </p14:nvContentPartPr>
            <p14:xfrm>
              <a:off x="5642565" y="2707170"/>
              <a:ext cx="18360" cy="11160"/>
            </p14:xfrm>
          </p:contentPart>
        </mc:Choice>
        <mc:Fallback xmlns="">
          <p:pic>
            <p:nvPicPr>
              <p:cNvPr id="119849" name="Input penna 119848">
                <a:extLst>
                  <a:ext uri="{FF2B5EF4-FFF2-40B4-BE49-F238E27FC236}">
                    <a16:creationId xmlns:a16="http://schemas.microsoft.com/office/drawing/2014/main" id="{4F1ED04F-6BDF-AF72-90EC-31F07BFDB1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27085" y="2691690"/>
                <a:ext cx="489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9883" name="Input penna 119882">
                <a:extLst>
                  <a:ext uri="{FF2B5EF4-FFF2-40B4-BE49-F238E27FC236}">
                    <a16:creationId xmlns:a16="http://schemas.microsoft.com/office/drawing/2014/main" id="{61143738-4F03-EF73-9ECA-E46DC29A7EB6}"/>
                  </a:ext>
                </a:extLst>
              </p14:cNvPr>
              <p14:cNvContentPartPr/>
              <p14:nvPr/>
            </p14:nvContentPartPr>
            <p14:xfrm>
              <a:off x="1657005" y="2771610"/>
              <a:ext cx="17280" cy="4680"/>
            </p14:xfrm>
          </p:contentPart>
        </mc:Choice>
        <mc:Fallback xmlns="">
          <p:pic>
            <p:nvPicPr>
              <p:cNvPr id="119883" name="Input penna 119882">
                <a:extLst>
                  <a:ext uri="{FF2B5EF4-FFF2-40B4-BE49-F238E27FC236}">
                    <a16:creationId xmlns:a16="http://schemas.microsoft.com/office/drawing/2014/main" id="{61143738-4F03-EF73-9ECA-E46DC29A7EB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41525" y="2756130"/>
                <a:ext cx="4788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9889" name="Input penna 119888">
                <a:extLst>
                  <a:ext uri="{FF2B5EF4-FFF2-40B4-BE49-F238E27FC236}">
                    <a16:creationId xmlns:a16="http://schemas.microsoft.com/office/drawing/2014/main" id="{F33CFB92-B6F4-F0BB-1C0B-6F7ADE0D0D25}"/>
                  </a:ext>
                </a:extLst>
              </p14:cNvPr>
              <p14:cNvContentPartPr/>
              <p14:nvPr/>
            </p14:nvContentPartPr>
            <p14:xfrm>
              <a:off x="2643405" y="4792650"/>
              <a:ext cx="45360" cy="93960"/>
            </p14:xfrm>
          </p:contentPart>
        </mc:Choice>
        <mc:Fallback xmlns="">
          <p:pic>
            <p:nvPicPr>
              <p:cNvPr id="119889" name="Input penna 119888">
                <a:extLst>
                  <a:ext uri="{FF2B5EF4-FFF2-40B4-BE49-F238E27FC236}">
                    <a16:creationId xmlns:a16="http://schemas.microsoft.com/office/drawing/2014/main" id="{F33CFB92-B6F4-F0BB-1C0B-6F7ADE0D0D2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27925" y="4777110"/>
                <a:ext cx="75960" cy="124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9832" name="Input penna 119831">
                <a:extLst>
                  <a:ext uri="{FF2B5EF4-FFF2-40B4-BE49-F238E27FC236}">
                    <a16:creationId xmlns:a16="http://schemas.microsoft.com/office/drawing/2014/main" id="{327B9B52-344F-CCCD-23A9-CC31A1F75F2C}"/>
                  </a:ext>
                </a:extLst>
              </p14:cNvPr>
              <p14:cNvContentPartPr/>
              <p14:nvPr/>
            </p14:nvContentPartPr>
            <p14:xfrm>
              <a:off x="5686125" y="1923810"/>
              <a:ext cx="6480" cy="6120"/>
            </p14:xfrm>
          </p:contentPart>
        </mc:Choice>
        <mc:Fallback xmlns="">
          <p:pic>
            <p:nvPicPr>
              <p:cNvPr id="119832" name="Input penna 119831">
                <a:extLst>
                  <a:ext uri="{FF2B5EF4-FFF2-40B4-BE49-F238E27FC236}">
                    <a16:creationId xmlns:a16="http://schemas.microsoft.com/office/drawing/2014/main" id="{327B9B52-344F-CCCD-23A9-CC31A1F75F2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670645" y="1907362"/>
                <a:ext cx="37080" cy="38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9958" name="Input penna 119957">
                <a:extLst>
                  <a:ext uri="{FF2B5EF4-FFF2-40B4-BE49-F238E27FC236}">
                    <a16:creationId xmlns:a16="http://schemas.microsoft.com/office/drawing/2014/main" id="{F74BF1CB-3597-C3E3-CCA3-6CF102AD2A81}"/>
                  </a:ext>
                </a:extLst>
              </p14:cNvPr>
              <p14:cNvContentPartPr/>
              <p14:nvPr/>
            </p14:nvContentPartPr>
            <p14:xfrm>
              <a:off x="8096055" y="5193495"/>
              <a:ext cx="293760" cy="144000"/>
            </p14:xfrm>
          </p:contentPart>
        </mc:Choice>
        <mc:Fallback xmlns="">
          <p:pic>
            <p:nvPicPr>
              <p:cNvPr id="119958" name="Input penna 119957">
                <a:extLst>
                  <a:ext uri="{FF2B5EF4-FFF2-40B4-BE49-F238E27FC236}">
                    <a16:creationId xmlns:a16="http://schemas.microsoft.com/office/drawing/2014/main" id="{F74BF1CB-3597-C3E3-CCA3-6CF102AD2A8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080575" y="5177976"/>
                <a:ext cx="324360" cy="174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9986" name="Input penna 119985">
                <a:extLst>
                  <a:ext uri="{FF2B5EF4-FFF2-40B4-BE49-F238E27FC236}">
                    <a16:creationId xmlns:a16="http://schemas.microsoft.com/office/drawing/2014/main" id="{119CA257-0244-66F7-3D12-612A4FDF3D54}"/>
                  </a:ext>
                </a:extLst>
              </p14:cNvPr>
              <p14:cNvContentPartPr/>
              <p14:nvPr/>
            </p14:nvContentPartPr>
            <p14:xfrm>
              <a:off x="4498890" y="4432215"/>
              <a:ext cx="360" cy="360"/>
            </p14:xfrm>
          </p:contentPart>
        </mc:Choice>
        <mc:Fallback xmlns="">
          <p:pic>
            <p:nvPicPr>
              <p:cNvPr id="119986" name="Input penna 119985">
                <a:extLst>
                  <a:ext uri="{FF2B5EF4-FFF2-40B4-BE49-F238E27FC236}">
                    <a16:creationId xmlns:a16="http://schemas.microsoft.com/office/drawing/2014/main" id="{119CA257-0244-66F7-3D12-612A4FDF3D5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89890" y="442321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C:\Documents and Settings\Marco Cuffaro\Documenti\università\dottorato\lezione_carlo\1.gif">
            <a:extLst>
              <a:ext uri="{FF2B5EF4-FFF2-40B4-BE49-F238E27FC236}">
                <a16:creationId xmlns:a16="http://schemas.microsoft.com/office/drawing/2014/main" id="{B810E203-AC37-CFAE-8B38-2FEB6F7E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947738"/>
            <a:ext cx="7189787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Text Box 3">
            <a:extLst>
              <a:ext uri="{FF2B5EF4-FFF2-40B4-BE49-F238E27FC236}">
                <a16:creationId xmlns:a16="http://schemas.microsoft.com/office/drawing/2014/main" id="{602A20AE-EB0E-BFC9-1871-F7F244A42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230188"/>
            <a:ext cx="3279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Plate motions ITRF-NNR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2B6FD66-64D3-ADB5-6395-43877D419121}"/>
              </a:ext>
            </a:extLst>
          </p:cNvPr>
          <p:cNvGrpSpPr>
            <a:grpSpLocks/>
          </p:cNvGrpSpPr>
          <p:nvPr/>
        </p:nvGrpSpPr>
        <p:grpSpPr bwMode="auto">
          <a:xfrm>
            <a:off x="976313" y="200025"/>
            <a:ext cx="7189787" cy="5708650"/>
            <a:chOff x="615" y="126"/>
            <a:chExt cx="4529" cy="3596"/>
          </a:xfrm>
        </p:grpSpPr>
        <p:pic>
          <p:nvPicPr>
            <p:cNvPr id="121864" name="Picture 5" descr="C:\Documents and Settings\Marco Cuffaro\Documenti\università\dottorato\lezione_carlo\2.gif">
              <a:extLst>
                <a:ext uri="{FF2B5EF4-FFF2-40B4-BE49-F238E27FC236}">
                  <a16:creationId xmlns:a16="http://schemas.microsoft.com/office/drawing/2014/main" id="{0D918477-1D4B-4698-C351-654D44DA9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" y="597"/>
              <a:ext cx="4529" cy="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865" name="Text Box 6">
              <a:extLst>
                <a:ext uri="{FF2B5EF4-FFF2-40B4-BE49-F238E27FC236}">
                  <a16:creationId xmlns:a16="http://schemas.microsoft.com/office/drawing/2014/main" id="{D81A346B-5A8E-7A29-748D-3153EE4FA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" y="126"/>
              <a:ext cx="4007" cy="288"/>
            </a:xfrm>
            <a:prstGeom prst="rect">
              <a:avLst/>
            </a:prstGeom>
            <a:solidFill>
              <a:srgbClr val="ACC1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Plate motions + W-ward drift based in the HSRF</a:t>
              </a: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14554458-BFA4-27D5-3F06-718BA5171A64}"/>
              </a:ext>
            </a:extLst>
          </p:cNvPr>
          <p:cNvGrpSpPr>
            <a:grpSpLocks/>
          </p:cNvGrpSpPr>
          <p:nvPr/>
        </p:nvGrpSpPr>
        <p:grpSpPr bwMode="auto">
          <a:xfrm>
            <a:off x="855663" y="200025"/>
            <a:ext cx="7466012" cy="5708650"/>
            <a:chOff x="539" y="126"/>
            <a:chExt cx="4703" cy="3596"/>
          </a:xfrm>
        </p:grpSpPr>
        <p:pic>
          <p:nvPicPr>
            <p:cNvPr id="121862" name="Picture 8" descr="C:\Documents and Settings\Marco Cuffaro\Documenti\università\dottorato\lezione_carlo\equ.gif">
              <a:extLst>
                <a:ext uri="{FF2B5EF4-FFF2-40B4-BE49-F238E27FC236}">
                  <a16:creationId xmlns:a16="http://schemas.microsoft.com/office/drawing/2014/main" id="{0362AA42-95D9-9CE9-2CAB-7DE5F56BB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" y="597"/>
              <a:ext cx="4529" cy="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863" name="Text Box 9">
              <a:extLst>
                <a:ext uri="{FF2B5EF4-FFF2-40B4-BE49-F238E27FC236}">
                  <a16:creationId xmlns:a16="http://schemas.microsoft.com/office/drawing/2014/main" id="{542D718D-F101-D997-EBDC-5A670553C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" y="126"/>
              <a:ext cx="4703" cy="288"/>
            </a:xfrm>
            <a:prstGeom prst="rect">
              <a:avLst/>
            </a:prstGeom>
            <a:solidFill>
              <a:srgbClr val="ACC1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Tectonic equator</a:t>
              </a:r>
            </a:p>
          </p:txBody>
        </p:sp>
      </p:grpSp>
      <p:sp>
        <p:nvSpPr>
          <p:cNvPr id="1612810" name="Text Box 10">
            <a:extLst>
              <a:ext uri="{FF2B5EF4-FFF2-40B4-BE49-F238E27FC236}">
                <a16:creationId xmlns:a16="http://schemas.microsoft.com/office/drawing/2014/main" id="{3EA4EDEC-3253-4603-05F4-37FA8AB17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970588"/>
            <a:ext cx="648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i="0">
                <a:solidFill>
                  <a:srgbClr val="DC1221"/>
                </a:solidFill>
              </a:rPr>
              <a:t>The sub-lithospheric mantle should move </a:t>
            </a:r>
            <a:r>
              <a:rPr lang="ja-JP" altLang="it-IT" sz="2400" i="0">
                <a:solidFill>
                  <a:srgbClr val="DC1221"/>
                </a:solidFill>
              </a:rPr>
              <a:t>“</a:t>
            </a:r>
            <a:r>
              <a:rPr lang="it-IT" altLang="ja-JP" sz="2400" i="0">
                <a:solidFill>
                  <a:srgbClr val="DC1221"/>
                </a:solidFill>
              </a:rPr>
              <a:t>E-ward</a:t>
            </a:r>
            <a:r>
              <a:rPr lang="ja-JP" altLang="it-IT" sz="2400" i="0">
                <a:solidFill>
                  <a:srgbClr val="DC1221"/>
                </a:solidFill>
              </a:rPr>
              <a:t>”</a:t>
            </a: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28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Fig22AgeVsConvergence.pdf                                      000818FBMacintosh HD                   BF582525:">
            <a:extLst>
              <a:ext uri="{FF2B5EF4-FFF2-40B4-BE49-F238E27FC236}">
                <a16:creationId xmlns:a16="http://schemas.microsoft.com/office/drawing/2014/main" id="{8C7F688F-0832-04A8-BF9F-55E2C37D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4" t="4280" r="23781" b="47919"/>
          <a:stretch>
            <a:fillRect/>
          </a:stretch>
        </p:blipFill>
        <p:spPr bwMode="auto">
          <a:xfrm>
            <a:off x="1828800" y="0"/>
            <a:ext cx="542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Fig20Downdipcompression.jpg                                    000818FBMacintosh HD                   BF582525:">
            <a:extLst>
              <a:ext uri="{FF2B5EF4-FFF2-40B4-BE49-F238E27FC236}">
                <a16:creationId xmlns:a16="http://schemas.microsoft.com/office/drawing/2014/main" id="{3EEA5195-6095-FB64-9237-E8E82FD1E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Fig2ShearHeatingColor.gif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3B1453F2-DD79-31C3-50D3-C3D47AD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08150"/>
            <a:ext cx="29718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6498" name="Object 2">
            <a:extLst>
              <a:ext uri="{FF2B5EF4-FFF2-40B4-BE49-F238E27FC236}">
                <a16:creationId xmlns:a16="http://schemas.microsoft.com/office/drawing/2014/main" id="{4A6A876A-6FE9-8439-158B-7BE37F0C85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0"/>
          <a:ext cx="8153400" cy="675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86400" imgH="4546600" progId="Word.Document.8">
                  <p:embed/>
                </p:oleObj>
              </mc:Choice>
              <mc:Fallback>
                <p:oleObj name="Document" r:id="rId3" imgW="5486400" imgH="45466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0"/>
                        <a:ext cx="8153400" cy="675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MorelliFig10MarianaSlab.jpg                                    000127B3Amico                          BD25A332:">
            <a:extLst>
              <a:ext uri="{FF2B5EF4-FFF2-40B4-BE49-F238E27FC236}">
                <a16:creationId xmlns:a16="http://schemas.microsoft.com/office/drawing/2014/main" id="{0B4FF913-1C57-1FE7-ADD8-CDBCF590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65785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0" name="Picture 3" descr="MorelliFig11Slubpull.jpg                                       000127B3Amico                          BD25A332:">
            <a:extLst>
              <a:ext uri="{FF2B5EF4-FFF2-40B4-BE49-F238E27FC236}">
                <a16:creationId xmlns:a16="http://schemas.microsoft.com/office/drawing/2014/main" id="{A1B4B2D3-2D6D-9C3B-4EE2-CD1956F42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517900"/>
            <a:ext cx="72898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IGRDoglioniFig12.gif                                           0024477CAmico                          BCFC856B:">
            <a:extLst>
              <a:ext uri="{FF2B5EF4-FFF2-40B4-BE49-F238E27FC236}">
                <a16:creationId xmlns:a16="http://schemas.microsoft.com/office/drawing/2014/main" id="{286B8B33-32B2-FB8A-7EF3-0A8E7212C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163"/>
            <a:ext cx="91440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>
            <a:extLst>
              <a:ext uri="{FF2B5EF4-FFF2-40B4-BE49-F238E27FC236}">
                <a16:creationId xmlns:a16="http://schemas.microsoft.com/office/drawing/2014/main" id="{9CF32A42-4B7B-2C18-9D01-D57962BB4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>
            <a:fillRect/>
          </a:stretch>
        </p:blipFill>
        <p:spPr bwMode="auto">
          <a:xfrm>
            <a:off x="11113" y="2189163"/>
            <a:ext cx="9142412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6B03F9F6-1647-17F8-4773-823775CF88A8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3095625"/>
            <a:ext cx="5757863" cy="2227263"/>
            <a:chOff x="456" y="1950"/>
            <a:chExt cx="3627" cy="1403"/>
          </a:xfrm>
        </p:grpSpPr>
        <p:sp>
          <p:nvSpPr>
            <p:cNvPr id="126979" name="Freeform 5">
              <a:extLst>
                <a:ext uri="{FF2B5EF4-FFF2-40B4-BE49-F238E27FC236}">
                  <a16:creationId xmlns:a16="http://schemas.microsoft.com/office/drawing/2014/main" id="{F54259EE-72D6-4B14-3A5D-984864FDD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" y="2271"/>
              <a:ext cx="1005" cy="779"/>
            </a:xfrm>
            <a:custGeom>
              <a:avLst/>
              <a:gdLst>
                <a:gd name="T0" fmla="*/ 0 w 1005"/>
                <a:gd name="T1" fmla="*/ 779 h 779"/>
                <a:gd name="T2" fmla="*/ 362 w 1005"/>
                <a:gd name="T3" fmla="*/ 492 h 779"/>
                <a:gd name="T4" fmla="*/ 636 w 1005"/>
                <a:gd name="T5" fmla="*/ 164 h 779"/>
                <a:gd name="T6" fmla="*/ 1005 w 1005"/>
                <a:gd name="T7" fmla="*/ 0 h 7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5"/>
                <a:gd name="T13" fmla="*/ 0 h 779"/>
                <a:gd name="T14" fmla="*/ 1005 w 1005"/>
                <a:gd name="T15" fmla="*/ 779 h 7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5" h="779">
                  <a:moveTo>
                    <a:pt x="0" y="779"/>
                  </a:moveTo>
                  <a:cubicBezTo>
                    <a:pt x="128" y="686"/>
                    <a:pt x="256" y="594"/>
                    <a:pt x="362" y="492"/>
                  </a:cubicBezTo>
                  <a:cubicBezTo>
                    <a:pt x="468" y="390"/>
                    <a:pt x="529" y="246"/>
                    <a:pt x="636" y="164"/>
                  </a:cubicBezTo>
                  <a:cubicBezTo>
                    <a:pt x="743" y="82"/>
                    <a:pt x="874" y="41"/>
                    <a:pt x="1005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26980" name="Group 6">
              <a:extLst>
                <a:ext uri="{FF2B5EF4-FFF2-40B4-BE49-F238E27FC236}">
                  <a16:creationId xmlns:a16="http://schemas.microsoft.com/office/drawing/2014/main" id="{78C4F523-835E-731C-07E9-8467589AE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" y="1950"/>
              <a:ext cx="3627" cy="1403"/>
              <a:chOff x="456" y="1950"/>
              <a:chExt cx="3627" cy="1403"/>
            </a:xfrm>
          </p:grpSpPr>
          <p:sp>
            <p:nvSpPr>
              <p:cNvPr id="126981" name="Freeform 7">
                <a:extLst>
                  <a:ext uri="{FF2B5EF4-FFF2-40B4-BE49-F238E27FC236}">
                    <a16:creationId xmlns:a16="http://schemas.microsoft.com/office/drawing/2014/main" id="{3308FDF6-C801-C11B-58B9-60CDF3C06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" y="1950"/>
                <a:ext cx="1436" cy="1192"/>
              </a:xfrm>
              <a:custGeom>
                <a:avLst/>
                <a:gdLst>
                  <a:gd name="T0" fmla="*/ 1436 w 1436"/>
                  <a:gd name="T1" fmla="*/ 33 h 1192"/>
                  <a:gd name="T2" fmla="*/ 958 w 1436"/>
                  <a:gd name="T3" fmla="*/ 47 h 1192"/>
                  <a:gd name="T4" fmla="*/ 199 w 1436"/>
                  <a:gd name="T5" fmla="*/ 61 h 1192"/>
                  <a:gd name="T6" fmla="*/ 69 w 1436"/>
                  <a:gd name="T7" fmla="*/ 81 h 1192"/>
                  <a:gd name="T8" fmla="*/ 14 w 1436"/>
                  <a:gd name="T9" fmla="*/ 157 h 1192"/>
                  <a:gd name="T10" fmla="*/ 14 w 1436"/>
                  <a:gd name="T11" fmla="*/ 1025 h 1192"/>
                  <a:gd name="T12" fmla="*/ 0 w 1436"/>
                  <a:gd name="T13" fmla="*/ 1162 h 1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6"/>
                  <a:gd name="T22" fmla="*/ 0 h 1192"/>
                  <a:gd name="T23" fmla="*/ 1436 w 1436"/>
                  <a:gd name="T24" fmla="*/ 1192 h 11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6" h="1192">
                    <a:moveTo>
                      <a:pt x="1436" y="33"/>
                    </a:moveTo>
                    <a:cubicBezTo>
                      <a:pt x="1300" y="37"/>
                      <a:pt x="1164" y="42"/>
                      <a:pt x="958" y="47"/>
                    </a:cubicBezTo>
                    <a:cubicBezTo>
                      <a:pt x="752" y="52"/>
                      <a:pt x="347" y="55"/>
                      <a:pt x="199" y="61"/>
                    </a:cubicBezTo>
                    <a:cubicBezTo>
                      <a:pt x="51" y="67"/>
                      <a:pt x="100" y="65"/>
                      <a:pt x="69" y="81"/>
                    </a:cubicBezTo>
                    <a:cubicBezTo>
                      <a:pt x="38" y="97"/>
                      <a:pt x="23" y="0"/>
                      <a:pt x="14" y="157"/>
                    </a:cubicBezTo>
                    <a:cubicBezTo>
                      <a:pt x="5" y="314"/>
                      <a:pt x="16" y="858"/>
                      <a:pt x="14" y="1025"/>
                    </a:cubicBezTo>
                    <a:cubicBezTo>
                      <a:pt x="12" y="1192"/>
                      <a:pt x="6" y="1177"/>
                      <a:pt x="0" y="1162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6982" name="Text Box 8">
                <a:extLst>
                  <a:ext uri="{FF2B5EF4-FFF2-40B4-BE49-F238E27FC236}">
                    <a16:creationId xmlns:a16="http://schemas.microsoft.com/office/drawing/2014/main" id="{453E1C19-8FAF-D2BA-320D-93AF82CCD0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" y="3065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IN</a:t>
                </a:r>
              </a:p>
            </p:txBody>
          </p:sp>
          <p:sp>
            <p:nvSpPr>
              <p:cNvPr id="126983" name="Text Box 9">
                <a:extLst>
                  <a:ext uri="{FF2B5EF4-FFF2-40B4-BE49-F238E27FC236}">
                    <a16:creationId xmlns:a16="http://schemas.microsoft.com/office/drawing/2014/main" id="{95514309-E3AE-237F-5C5E-2927D0F020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3" y="2237"/>
                <a:ext cx="51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OUT</a:t>
                </a:r>
              </a:p>
            </p:txBody>
          </p:sp>
          <p:sp>
            <p:nvSpPr>
              <p:cNvPr id="126984" name="Freeform 10">
                <a:extLst>
                  <a:ext uri="{FF2B5EF4-FFF2-40B4-BE49-F238E27FC236}">
                    <a16:creationId xmlns:a16="http://schemas.microsoft.com/office/drawing/2014/main" id="{1FC5B1C1-AE11-89FA-0D7D-4B7BF83C1F4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93" y="2271"/>
                <a:ext cx="177" cy="567"/>
              </a:xfrm>
              <a:custGeom>
                <a:avLst/>
                <a:gdLst>
                  <a:gd name="T0" fmla="*/ 0 w 1005"/>
                  <a:gd name="T1" fmla="*/ 1 h 779"/>
                  <a:gd name="T2" fmla="*/ 0 w 1005"/>
                  <a:gd name="T3" fmla="*/ 1 h 779"/>
                  <a:gd name="T4" fmla="*/ 0 w 1005"/>
                  <a:gd name="T5" fmla="*/ 1 h 779"/>
                  <a:gd name="T6" fmla="*/ 0 w 1005"/>
                  <a:gd name="T7" fmla="*/ 0 h 7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5"/>
                  <a:gd name="T13" fmla="*/ 0 h 779"/>
                  <a:gd name="T14" fmla="*/ 1005 w 1005"/>
                  <a:gd name="T15" fmla="*/ 779 h 7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5" h="779">
                    <a:moveTo>
                      <a:pt x="0" y="779"/>
                    </a:moveTo>
                    <a:cubicBezTo>
                      <a:pt x="128" y="686"/>
                      <a:pt x="256" y="594"/>
                      <a:pt x="362" y="492"/>
                    </a:cubicBezTo>
                    <a:cubicBezTo>
                      <a:pt x="468" y="390"/>
                      <a:pt x="529" y="246"/>
                      <a:pt x="636" y="164"/>
                    </a:cubicBezTo>
                    <a:cubicBezTo>
                      <a:pt x="743" y="82"/>
                      <a:pt x="874" y="41"/>
                      <a:pt x="1005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6985" name="Text Box 11">
                <a:extLst>
                  <a:ext uri="{FF2B5EF4-FFF2-40B4-BE49-F238E27FC236}">
                    <a16:creationId xmlns:a16="http://schemas.microsoft.com/office/drawing/2014/main" id="{17B2245A-CFF6-21FD-AE75-D1DD284922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2" y="2709"/>
                <a:ext cx="51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OUT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UpperMantleCycle.gif                                           001F0A56Amico                          BCFC856B:">
            <a:extLst>
              <a:ext uri="{FF2B5EF4-FFF2-40B4-BE49-F238E27FC236}">
                <a16:creationId xmlns:a16="http://schemas.microsoft.com/office/drawing/2014/main" id="{8B66EBDF-B6C3-F73C-B997-6D074F0FB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&#13;Grabenino.jpg                                                  000C4B23&#10;Amico duro                     B9CF0976:">
            <a:extLst>
              <a:ext uri="{FF2B5EF4-FFF2-40B4-BE49-F238E27FC236}">
                <a16:creationId xmlns:a16="http://schemas.microsoft.com/office/drawing/2014/main" id="{F501724A-5838-5839-42C3-9B7A670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804863"/>
            <a:ext cx="7939087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McKenziemodel.gif                                              000DABC5Amico                          BA58C793:">
            <a:extLst>
              <a:ext uri="{FF2B5EF4-FFF2-40B4-BE49-F238E27FC236}">
                <a16:creationId xmlns:a16="http://schemas.microsoft.com/office/drawing/2014/main" id="{B5F9992B-2AAB-E72B-04FB-2A5B4F64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166813"/>
            <a:ext cx="86963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0" name="Picture 3" descr="Wernickemodel.jpg                                              000DABC5Amico                          BA58C793:">
            <a:extLst>
              <a:ext uri="{FF2B5EF4-FFF2-40B4-BE49-F238E27FC236}">
                <a16:creationId xmlns:a16="http://schemas.microsoft.com/office/drawing/2014/main" id="{1E3ED1B6-54EE-B5AB-6C61-7C352425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3689350"/>
            <a:ext cx="456247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Mc_initial.jpg                                                 000DABC5Amico                          BA58C793:">
            <a:extLst>
              <a:ext uri="{FF2B5EF4-FFF2-40B4-BE49-F238E27FC236}">
                <a16:creationId xmlns:a16="http://schemas.microsoft.com/office/drawing/2014/main" id="{82B3BD9A-582E-1B19-E237-C077303F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07975"/>
            <a:ext cx="6713537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098" name="Gruppo 4">
            <a:extLst>
              <a:ext uri="{FF2B5EF4-FFF2-40B4-BE49-F238E27FC236}">
                <a16:creationId xmlns:a16="http://schemas.microsoft.com/office/drawing/2014/main" id="{53B2363B-AB14-5881-A86D-7F60BBF8461C}"/>
              </a:ext>
            </a:extLst>
          </p:cNvPr>
          <p:cNvGrpSpPr>
            <a:grpSpLocks/>
          </p:cNvGrpSpPr>
          <p:nvPr/>
        </p:nvGrpSpPr>
        <p:grpSpPr bwMode="auto">
          <a:xfrm>
            <a:off x="3197225" y="1947863"/>
            <a:ext cx="727075" cy="411162"/>
            <a:chOff x="3197944" y="1947114"/>
            <a:chExt cx="726120" cy="41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B3C011D6-2AC9-ED96-A933-D731AE2A410D}"/>
                    </a:ext>
                  </a:extLst>
                </p14:cNvPr>
                <p14:cNvContentPartPr/>
                <p14:nvPr/>
              </p14:nvContentPartPr>
              <p14:xfrm>
                <a:off x="3197944" y="1947474"/>
                <a:ext cx="140400" cy="2577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B3C011D6-2AC9-ED96-A933-D731AE2A410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79944" y="1929474"/>
                  <a:ext cx="1760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AA551089-A10A-5461-39F9-C5F4DD66A6ED}"/>
                    </a:ext>
                  </a:extLst>
                </p14:cNvPr>
                <p14:cNvContentPartPr/>
                <p14:nvPr/>
              </p14:nvContentPartPr>
              <p14:xfrm>
                <a:off x="3451744" y="1976274"/>
                <a:ext cx="47880" cy="2944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AA551089-A10A-5461-39F9-C5F4DD66A6E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33744" y="1958296"/>
                  <a:ext cx="83520" cy="3300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16D0AA9C-2D6D-78EE-B0A0-273D85A6BAC0}"/>
                    </a:ext>
                  </a:extLst>
                </p14:cNvPr>
                <p14:cNvContentPartPr/>
                <p14:nvPr/>
              </p14:nvContentPartPr>
              <p14:xfrm>
                <a:off x="3659104" y="1947114"/>
                <a:ext cx="264960" cy="4111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16D0AA9C-2D6D-78EE-B0A0-273D85A6BAC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41128" y="1929114"/>
                  <a:ext cx="300552" cy="44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D743566C-C92A-AF81-7A2B-5E0D0C3266B9}"/>
                  </a:ext>
                </a:extLst>
              </p14:cNvPr>
              <p14:cNvContentPartPr/>
              <p14:nvPr/>
            </p14:nvContentPartPr>
            <p14:xfrm>
              <a:off x="7246504" y="2714274"/>
              <a:ext cx="531000" cy="320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D743566C-C92A-AF81-7A2B-5E0D0C3266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28504" y="2696274"/>
                <a:ext cx="566640" cy="6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100" name="Gruppo 21">
            <a:extLst>
              <a:ext uri="{FF2B5EF4-FFF2-40B4-BE49-F238E27FC236}">
                <a16:creationId xmlns:a16="http://schemas.microsoft.com/office/drawing/2014/main" id="{81C2C93F-2F6B-FF26-6476-B32EACA4BB62}"/>
              </a:ext>
            </a:extLst>
          </p:cNvPr>
          <p:cNvGrpSpPr>
            <a:grpSpLocks/>
          </p:cNvGrpSpPr>
          <p:nvPr/>
        </p:nvGrpSpPr>
        <p:grpSpPr bwMode="auto">
          <a:xfrm>
            <a:off x="5262563" y="5430838"/>
            <a:ext cx="1016000" cy="533400"/>
            <a:chOff x="5263264" y="5430474"/>
            <a:chExt cx="101556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6E862AEE-3A3C-7447-1B73-01B4185E503F}"/>
                    </a:ext>
                  </a:extLst>
                </p14:cNvPr>
                <p14:cNvContentPartPr/>
                <p14:nvPr/>
              </p14:nvContentPartPr>
              <p14:xfrm>
                <a:off x="5263264" y="5619474"/>
                <a:ext cx="159840" cy="3448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6E862AEE-3A3C-7447-1B73-01B4185E503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45264" y="5601474"/>
                  <a:ext cx="1954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3BF7D130-5B3E-2989-86D9-287C793A62DD}"/>
                    </a:ext>
                  </a:extLst>
                </p14:cNvPr>
                <p14:cNvContentPartPr/>
                <p14:nvPr/>
              </p14:nvContentPartPr>
              <p14:xfrm>
                <a:off x="5567464" y="5700834"/>
                <a:ext cx="123480" cy="140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3BF7D130-5B3E-2989-86D9-287C793A62D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49464" y="5683284"/>
                  <a:ext cx="159120" cy="487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B0F0D9CE-79D6-9E6B-853B-A384BAB377E0}"/>
                    </a:ext>
                  </a:extLst>
                </p14:cNvPr>
                <p14:cNvContentPartPr/>
                <p14:nvPr/>
              </p14:nvContentPartPr>
              <p14:xfrm>
                <a:off x="5581144" y="5769594"/>
                <a:ext cx="147960" cy="313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B0F0D9CE-79D6-9E6B-853B-A384BAB377E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63144" y="5751594"/>
                  <a:ext cx="1836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2F743954-7C1A-431C-1CB2-F7693C8DECA7}"/>
                    </a:ext>
                  </a:extLst>
                </p14:cNvPr>
                <p14:cNvContentPartPr/>
                <p14:nvPr/>
              </p14:nvContentPartPr>
              <p14:xfrm>
                <a:off x="5954464" y="5430474"/>
                <a:ext cx="251640" cy="261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2F743954-7C1A-431C-1CB2-F7693C8DECA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36464" y="5412474"/>
                  <a:ext cx="287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D948673A-D29D-676B-0532-086C7DD33EB1}"/>
                    </a:ext>
                  </a:extLst>
                </p14:cNvPr>
                <p14:cNvContentPartPr/>
                <p14:nvPr/>
              </p14:nvContentPartPr>
              <p14:xfrm>
                <a:off x="5888944" y="5783994"/>
                <a:ext cx="389880" cy="97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D948673A-D29D-676B-0532-086C7DD33EB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70944" y="5765994"/>
                  <a:ext cx="42552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101" name="Gruppo 26">
            <a:extLst>
              <a:ext uri="{FF2B5EF4-FFF2-40B4-BE49-F238E27FC236}">
                <a16:creationId xmlns:a16="http://schemas.microsoft.com/office/drawing/2014/main" id="{69E4D16A-92EB-73E5-FEB0-F1C3814AF64A}"/>
              </a:ext>
            </a:extLst>
          </p:cNvPr>
          <p:cNvGrpSpPr>
            <a:grpSpLocks/>
          </p:cNvGrpSpPr>
          <p:nvPr/>
        </p:nvGrpSpPr>
        <p:grpSpPr bwMode="auto">
          <a:xfrm>
            <a:off x="3262313" y="4392613"/>
            <a:ext cx="681037" cy="1581150"/>
            <a:chOff x="3261664" y="4392954"/>
            <a:chExt cx="681840" cy="158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98870FC8-166B-F976-9C5A-CA25904FA925}"/>
                    </a:ext>
                  </a:extLst>
                </p14:cNvPr>
                <p14:cNvContentPartPr/>
                <p14:nvPr/>
              </p14:nvContentPartPr>
              <p14:xfrm>
                <a:off x="3301624" y="5232474"/>
                <a:ext cx="91440" cy="7412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98870FC8-166B-F976-9C5A-CA25904FA92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83553" y="5214483"/>
                  <a:ext cx="127221" cy="7768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07A4E70D-8114-5172-18E1-A1A403159140}"/>
                    </a:ext>
                  </a:extLst>
                </p14:cNvPr>
                <p14:cNvContentPartPr/>
                <p14:nvPr/>
              </p14:nvContentPartPr>
              <p14:xfrm>
                <a:off x="3261664" y="5196474"/>
                <a:ext cx="192960" cy="1407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07A4E70D-8114-5172-18E1-A1A40315914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43664" y="5178474"/>
                  <a:ext cx="2286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99F23CCA-2F1F-A18C-A835-BF86BE547419}"/>
                    </a:ext>
                  </a:extLst>
                </p14:cNvPr>
                <p14:cNvContentPartPr/>
                <p14:nvPr/>
              </p14:nvContentPartPr>
              <p14:xfrm>
                <a:off x="3267424" y="4767354"/>
                <a:ext cx="165960" cy="1983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99F23CCA-2F1F-A18C-A835-BF86BE54741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49424" y="4749321"/>
                  <a:ext cx="201600" cy="2340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12B88F26-2466-6751-11F9-DAA9DCF4A15D}"/>
                    </a:ext>
                  </a:extLst>
                </p14:cNvPr>
                <p14:cNvContentPartPr/>
                <p14:nvPr/>
              </p14:nvContentPartPr>
              <p14:xfrm>
                <a:off x="3514024" y="4795794"/>
                <a:ext cx="32040" cy="1285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12B88F26-2466-6751-11F9-DAA9DCF4A15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96024" y="4777844"/>
                  <a:ext cx="67680" cy="1640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91E13DBD-530C-9D31-F586-EF44F979A2F2}"/>
                    </a:ext>
                  </a:extLst>
                </p14:cNvPr>
                <p14:cNvContentPartPr/>
                <p14:nvPr/>
              </p14:nvContentPartPr>
              <p14:xfrm>
                <a:off x="3620944" y="4791474"/>
                <a:ext cx="123480" cy="1659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91E13DBD-530C-9D31-F586-EF44F979A2F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602944" y="4773474"/>
                  <a:ext cx="1591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6C5743A2-6F67-B522-6E50-C08765247FA1}"/>
                    </a:ext>
                  </a:extLst>
                </p14:cNvPr>
                <p14:cNvContentPartPr/>
                <p14:nvPr/>
              </p14:nvContentPartPr>
              <p14:xfrm>
                <a:off x="3474064" y="4392954"/>
                <a:ext cx="50400" cy="7135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6C5743A2-6F67-B522-6E50-C08765247FA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456064" y="4374954"/>
                  <a:ext cx="86040" cy="74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478241CD-8DDF-92ED-5CAA-7E1414062C72}"/>
                    </a:ext>
                  </a:extLst>
                </p14:cNvPr>
                <p14:cNvContentPartPr/>
                <p14:nvPr/>
              </p14:nvContentPartPr>
              <p14:xfrm>
                <a:off x="3646144" y="4618674"/>
                <a:ext cx="66960" cy="1224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478241CD-8DDF-92ED-5CAA-7E1414062C7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628144" y="4600674"/>
                  <a:ext cx="102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DB9F2C54-D13E-3AFA-68D0-1BDE936FD6BE}"/>
                    </a:ext>
                  </a:extLst>
                </p14:cNvPr>
                <p14:cNvContentPartPr/>
                <p14:nvPr/>
              </p14:nvContentPartPr>
              <p14:xfrm>
                <a:off x="3658384" y="4586634"/>
                <a:ext cx="285120" cy="1684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DB9F2C54-D13E-3AFA-68D0-1BDE936FD6B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640384" y="4568634"/>
                  <a:ext cx="32076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102" name="Gruppo 29">
            <a:extLst>
              <a:ext uri="{FF2B5EF4-FFF2-40B4-BE49-F238E27FC236}">
                <a16:creationId xmlns:a16="http://schemas.microsoft.com/office/drawing/2014/main" id="{122522F5-BBFA-77DA-E287-374CE7C552C8}"/>
              </a:ext>
            </a:extLst>
          </p:cNvPr>
          <p:cNvGrpSpPr>
            <a:grpSpLocks/>
          </p:cNvGrpSpPr>
          <p:nvPr/>
        </p:nvGrpSpPr>
        <p:grpSpPr bwMode="auto">
          <a:xfrm>
            <a:off x="6026150" y="5962650"/>
            <a:ext cx="139700" cy="136525"/>
            <a:chOff x="6026104" y="5962914"/>
            <a:chExt cx="139680" cy="13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E60D92A7-385E-2C4E-57BD-93692B973F15}"/>
                    </a:ext>
                  </a:extLst>
                </p14:cNvPr>
                <p14:cNvContentPartPr/>
                <p14:nvPr/>
              </p14:nvContentPartPr>
              <p14:xfrm>
                <a:off x="6056704" y="5962914"/>
                <a:ext cx="45360" cy="1335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E60D92A7-385E-2C4E-57BD-93692B973F1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38704" y="5944914"/>
                  <a:ext cx="810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E6ED382D-376B-C63C-5643-5B285BDC151D}"/>
                    </a:ext>
                  </a:extLst>
                </p14:cNvPr>
                <p14:cNvContentPartPr/>
                <p14:nvPr/>
              </p14:nvContentPartPr>
              <p14:xfrm>
                <a:off x="6026104" y="5968674"/>
                <a:ext cx="139680" cy="1310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E6ED382D-376B-C63C-5643-5B285BDC151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08104" y="5950624"/>
                  <a:ext cx="175320" cy="1667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41C7C79F-8BDB-8976-0C53-60A8CADCDAFF}"/>
                  </a:ext>
                </a:extLst>
              </p14:cNvPr>
              <p14:cNvContentPartPr/>
              <p14:nvPr/>
            </p14:nvContentPartPr>
            <p14:xfrm>
              <a:off x="4541104" y="2712474"/>
              <a:ext cx="423360" cy="1692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41C7C79F-8BDB-8976-0C53-60A8CADCDAF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523089" y="2694474"/>
                <a:ext cx="459030" cy="5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104" name="Gruppo 37">
            <a:extLst>
              <a:ext uri="{FF2B5EF4-FFF2-40B4-BE49-F238E27FC236}">
                <a16:creationId xmlns:a16="http://schemas.microsoft.com/office/drawing/2014/main" id="{76382F79-4E30-AE58-BFBA-4A06B5675B3F}"/>
              </a:ext>
            </a:extLst>
          </p:cNvPr>
          <p:cNvGrpSpPr>
            <a:grpSpLocks/>
          </p:cNvGrpSpPr>
          <p:nvPr/>
        </p:nvGrpSpPr>
        <p:grpSpPr bwMode="auto">
          <a:xfrm>
            <a:off x="5978525" y="1035050"/>
            <a:ext cx="1697038" cy="2449513"/>
            <a:chOff x="5979304" y="1034874"/>
            <a:chExt cx="1697040" cy="245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AF642B10-DA65-4016-61DF-19B1E1557DCB}"/>
                    </a:ext>
                  </a:extLst>
                </p14:cNvPr>
                <p14:cNvContentPartPr/>
                <p14:nvPr/>
              </p14:nvContentPartPr>
              <p14:xfrm>
                <a:off x="5979304" y="2687994"/>
                <a:ext cx="486360" cy="669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AF642B10-DA65-4016-61DF-19B1E1557DC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961304" y="2669994"/>
                  <a:ext cx="522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1D0A3684-DC24-9D0D-6318-467EC30C82AA}"/>
                    </a:ext>
                  </a:extLst>
                </p14:cNvPr>
                <p14:cNvContentPartPr/>
                <p14:nvPr/>
              </p14:nvContentPartPr>
              <p14:xfrm>
                <a:off x="6948784" y="2720754"/>
                <a:ext cx="231840" cy="2412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1D0A3684-DC24-9D0D-6318-467EC30C82A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30784" y="2703019"/>
                  <a:ext cx="267480" cy="59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098B3259-A87D-E3F3-0BD7-883E06F13434}"/>
                    </a:ext>
                  </a:extLst>
                </p14:cNvPr>
                <p14:cNvContentPartPr/>
                <p14:nvPr/>
              </p14:nvContentPartPr>
              <p14:xfrm>
                <a:off x="6256864" y="1034874"/>
                <a:ext cx="1419480" cy="24501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098B3259-A87D-E3F3-0BD7-883E06F1343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38864" y="1016874"/>
                  <a:ext cx="1455120" cy="248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105" name="Gruppo 42">
            <a:extLst>
              <a:ext uri="{FF2B5EF4-FFF2-40B4-BE49-F238E27FC236}">
                <a16:creationId xmlns:a16="http://schemas.microsoft.com/office/drawing/2014/main" id="{CBEE771E-E9A1-CE89-9C5A-BD1EE1DAE2A1}"/>
              </a:ext>
            </a:extLst>
          </p:cNvPr>
          <p:cNvGrpSpPr>
            <a:grpSpLocks/>
          </p:cNvGrpSpPr>
          <p:nvPr/>
        </p:nvGrpSpPr>
        <p:grpSpPr bwMode="auto">
          <a:xfrm>
            <a:off x="5618163" y="3176588"/>
            <a:ext cx="679450" cy="525462"/>
            <a:chOff x="5618584" y="3176874"/>
            <a:chExt cx="678240" cy="52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2CDAE064-1967-973A-6E9E-9EA39F926A06}"/>
                    </a:ext>
                  </a:extLst>
                </p14:cNvPr>
                <p14:cNvContentPartPr/>
                <p14:nvPr/>
              </p14:nvContentPartPr>
              <p14:xfrm>
                <a:off x="5618584" y="3186234"/>
                <a:ext cx="167400" cy="5155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2CDAE064-1967-973A-6E9E-9EA39F926A0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600584" y="3168234"/>
                  <a:ext cx="20304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7E3A6D78-34F3-3B04-56FA-0E4D8F1DA99B}"/>
                    </a:ext>
                  </a:extLst>
                </p14:cNvPr>
                <p14:cNvContentPartPr/>
                <p14:nvPr/>
              </p14:nvContentPartPr>
              <p14:xfrm>
                <a:off x="5901904" y="3315474"/>
                <a:ext cx="109440" cy="219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7E3A6D78-34F3-3B04-56FA-0E4D8F1DA99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883904" y="3297474"/>
                  <a:ext cx="145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052C9C3D-C879-59C2-817C-8F72933678B1}"/>
                    </a:ext>
                  </a:extLst>
                </p14:cNvPr>
                <p14:cNvContentPartPr/>
                <p14:nvPr/>
              </p14:nvContentPartPr>
              <p14:xfrm>
                <a:off x="5906944" y="3409434"/>
                <a:ext cx="67680" cy="720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052C9C3D-C879-59C2-817C-8F72933678B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888848" y="3390487"/>
                  <a:ext cx="103511" cy="447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A763BDD5-167F-249B-4D88-20DE835905CD}"/>
                    </a:ext>
                  </a:extLst>
                </p14:cNvPr>
                <p14:cNvContentPartPr/>
                <p14:nvPr/>
              </p14:nvContentPartPr>
              <p14:xfrm>
                <a:off x="6093064" y="3176874"/>
                <a:ext cx="203760" cy="2692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A763BDD5-167F-249B-4D88-20DE835905C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075064" y="3158874"/>
                  <a:ext cx="239400" cy="30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BB197DF2-AB84-79C8-2EE7-CE117E1DCAD0}"/>
                  </a:ext>
                </a:extLst>
              </p14:cNvPr>
              <p14:cNvContentPartPr/>
              <p14:nvPr/>
            </p14:nvContentPartPr>
            <p14:xfrm>
              <a:off x="1721944" y="5189994"/>
              <a:ext cx="289080" cy="900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BB197DF2-AB84-79C8-2EE7-CE117E1DCAD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03944" y="5171994"/>
                <a:ext cx="324720" cy="4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107" name="Gruppo 49">
            <a:extLst>
              <a:ext uri="{FF2B5EF4-FFF2-40B4-BE49-F238E27FC236}">
                <a16:creationId xmlns:a16="http://schemas.microsoft.com/office/drawing/2014/main" id="{F58CD0D3-A227-DD9E-B13F-499D9B4011C3}"/>
              </a:ext>
            </a:extLst>
          </p:cNvPr>
          <p:cNvGrpSpPr>
            <a:grpSpLocks/>
          </p:cNvGrpSpPr>
          <p:nvPr/>
        </p:nvGrpSpPr>
        <p:grpSpPr bwMode="auto">
          <a:xfrm>
            <a:off x="1314450" y="5026025"/>
            <a:ext cx="342900" cy="258763"/>
            <a:chOff x="1314424" y="5026554"/>
            <a:chExt cx="34236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D556D68E-480B-F07B-D583-D71C9632727C}"/>
                    </a:ext>
                  </a:extLst>
                </p14:cNvPr>
                <p14:cNvContentPartPr/>
                <p14:nvPr/>
              </p14:nvContentPartPr>
              <p14:xfrm>
                <a:off x="1314424" y="5026554"/>
                <a:ext cx="98280" cy="2577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D556D68E-480B-F07B-D583-D71C9632727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96424" y="5008554"/>
                  <a:ext cx="1339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016C9EB-2326-4307-3475-F0DFC9B204BA}"/>
                    </a:ext>
                  </a:extLst>
                </p14:cNvPr>
                <p14:cNvContentPartPr/>
                <p14:nvPr/>
              </p14:nvContentPartPr>
              <p14:xfrm>
                <a:off x="1320184" y="5030874"/>
                <a:ext cx="163440" cy="183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016C9EB-2326-4307-3475-F0DFC9B204B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302224" y="5012874"/>
                  <a:ext cx="199002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26CD3D21-6D8C-89D6-AC7F-3161CD69103B}"/>
                    </a:ext>
                  </a:extLst>
                </p14:cNvPr>
                <p14:cNvContentPartPr/>
                <p14:nvPr/>
              </p14:nvContentPartPr>
              <p14:xfrm>
                <a:off x="1470664" y="5147154"/>
                <a:ext cx="186120" cy="849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26CD3D21-6D8C-89D6-AC7F-3161CD69103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452664" y="5129154"/>
                  <a:ext cx="221760" cy="12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3768A911-C15F-E39B-9E54-D4EB3C24BF23}"/>
                  </a:ext>
                </a:extLst>
              </p14:cNvPr>
              <p14:cNvContentPartPr/>
              <p14:nvPr/>
            </p14:nvContentPartPr>
            <p14:xfrm>
              <a:off x="4682584" y="5135274"/>
              <a:ext cx="399240" cy="4572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3768A911-C15F-E39B-9E54-D4EB3C24BF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64584" y="5117274"/>
                <a:ext cx="434880" cy="8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109" name="Gruppo 54">
            <a:extLst>
              <a:ext uri="{FF2B5EF4-FFF2-40B4-BE49-F238E27FC236}">
                <a16:creationId xmlns:a16="http://schemas.microsoft.com/office/drawing/2014/main" id="{2223D23A-A95E-5C16-C089-FC9FB91DE5ED}"/>
              </a:ext>
            </a:extLst>
          </p:cNvPr>
          <p:cNvGrpSpPr>
            <a:grpSpLocks/>
          </p:cNvGrpSpPr>
          <p:nvPr/>
        </p:nvGrpSpPr>
        <p:grpSpPr bwMode="auto">
          <a:xfrm>
            <a:off x="4718050" y="4613275"/>
            <a:ext cx="198438" cy="215900"/>
            <a:chOff x="4717504" y="4613274"/>
            <a:chExt cx="19872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F2BCD1E2-71D0-5DC8-353B-A933EB8FD48C}"/>
                    </a:ext>
                  </a:extLst>
                </p14:cNvPr>
                <p14:cNvContentPartPr/>
                <p14:nvPr/>
              </p14:nvContentPartPr>
              <p14:xfrm>
                <a:off x="4717504" y="4613274"/>
                <a:ext cx="198720" cy="2152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F2BCD1E2-71D0-5DC8-353B-A933EB8FD48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699471" y="4595274"/>
                  <a:ext cx="234425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D7AA06D6-D03C-EC57-6C17-831A822FDCF9}"/>
                    </a:ext>
                  </a:extLst>
                </p14:cNvPr>
                <p14:cNvContentPartPr/>
                <p14:nvPr/>
              </p14:nvContentPartPr>
              <p14:xfrm>
                <a:off x="4770064" y="4642074"/>
                <a:ext cx="109080" cy="1605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D7AA06D6-D03C-EC57-6C17-831A822FDCF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752064" y="4624074"/>
                  <a:ext cx="144720" cy="19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8949E788-CC95-9D97-7C4F-BE3B2B47E2CD}"/>
                  </a:ext>
                </a:extLst>
              </p14:cNvPr>
              <p14:cNvContentPartPr/>
              <p14:nvPr/>
            </p14:nvContentPartPr>
            <p14:xfrm>
              <a:off x="4750984" y="4344354"/>
              <a:ext cx="200880" cy="144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8949E788-CC95-9D97-7C4F-BE3B2B47E2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732984" y="4326354"/>
                <a:ext cx="23652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111" name="Gruppo 56">
            <a:extLst>
              <a:ext uri="{FF2B5EF4-FFF2-40B4-BE49-F238E27FC236}">
                <a16:creationId xmlns:a16="http://schemas.microsoft.com/office/drawing/2014/main" id="{715C40AF-0F45-971B-E1CD-81556DA69F48}"/>
              </a:ext>
            </a:extLst>
          </p:cNvPr>
          <p:cNvGrpSpPr>
            <a:grpSpLocks/>
          </p:cNvGrpSpPr>
          <p:nvPr/>
        </p:nvGrpSpPr>
        <p:grpSpPr bwMode="auto">
          <a:xfrm>
            <a:off x="6102350" y="5180013"/>
            <a:ext cx="1674813" cy="115887"/>
            <a:chOff x="6102424" y="5180274"/>
            <a:chExt cx="1675440" cy="11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51338929-F6C6-4F50-84C7-8F4A53360CF0}"/>
                    </a:ext>
                  </a:extLst>
                </p14:cNvPr>
                <p14:cNvContentPartPr/>
                <p14:nvPr/>
              </p14:nvContentPartPr>
              <p14:xfrm>
                <a:off x="6221944" y="5189274"/>
                <a:ext cx="360" cy="3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51338929-F6C6-4F50-84C7-8F4A53360CF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03944" y="51712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8B526A45-5F40-E9A9-55F8-499B7B826BCC}"/>
                    </a:ext>
                  </a:extLst>
                </p14:cNvPr>
                <p14:cNvContentPartPr/>
                <p14:nvPr/>
              </p14:nvContentPartPr>
              <p14:xfrm>
                <a:off x="6209704" y="5191434"/>
                <a:ext cx="1568160" cy="550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8B526A45-5F40-E9A9-55F8-499B7B826BC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91704" y="5173434"/>
                  <a:ext cx="16038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8C0EF3C0-2B5D-18B3-9AEB-9FAADD46AC22}"/>
                    </a:ext>
                  </a:extLst>
                </p14:cNvPr>
                <p14:cNvContentPartPr/>
                <p14:nvPr/>
              </p14:nvContentPartPr>
              <p14:xfrm>
                <a:off x="6102424" y="5180274"/>
                <a:ext cx="1656360" cy="11484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8C0EF3C0-2B5D-18B3-9AEB-9FAADD46AC2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084424" y="5162330"/>
                  <a:ext cx="1692000" cy="150369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Mc_after.jpg                                                   000DABC5Amico                          BA58C793:">
            <a:extLst>
              <a:ext uri="{FF2B5EF4-FFF2-40B4-BE49-F238E27FC236}">
                <a16:creationId xmlns:a16="http://schemas.microsoft.com/office/drawing/2014/main" id="{CFBAFFA8-F673-539E-C61B-FC7321F54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0"/>
            <a:ext cx="705326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22" name="Gruppo 11">
            <a:extLst>
              <a:ext uri="{FF2B5EF4-FFF2-40B4-BE49-F238E27FC236}">
                <a16:creationId xmlns:a16="http://schemas.microsoft.com/office/drawing/2014/main" id="{3381C0B2-EDEF-87F0-571A-838FB4AFB22B}"/>
              </a:ext>
            </a:extLst>
          </p:cNvPr>
          <p:cNvGrpSpPr>
            <a:grpSpLocks/>
          </p:cNvGrpSpPr>
          <p:nvPr/>
        </p:nvGrpSpPr>
        <p:grpSpPr bwMode="auto">
          <a:xfrm>
            <a:off x="6354763" y="703263"/>
            <a:ext cx="1695450" cy="1619250"/>
            <a:chOff x="6355144" y="703314"/>
            <a:chExt cx="1695600" cy="161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4800B1D3-1370-0927-1EED-89FF4ABF6D75}"/>
                    </a:ext>
                  </a:extLst>
                </p14:cNvPr>
                <p14:cNvContentPartPr/>
                <p14:nvPr/>
              </p14:nvContentPartPr>
              <p14:xfrm>
                <a:off x="6355144" y="705834"/>
                <a:ext cx="5400" cy="28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4800B1D3-1370-0927-1EED-89FF4ABF6D7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35858" y="685263"/>
                  <a:ext cx="43586" cy="436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5BF2EC8F-FA6A-65A5-F17D-3AFD118F8F83}"/>
                    </a:ext>
                  </a:extLst>
                </p14:cNvPr>
                <p14:cNvContentPartPr/>
                <p14:nvPr/>
              </p14:nvContentPartPr>
              <p14:xfrm>
                <a:off x="6368824" y="703314"/>
                <a:ext cx="1468800" cy="15962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5BF2EC8F-FA6A-65A5-F17D-3AFD118F8F8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0828" y="685314"/>
                  <a:ext cx="1504431" cy="163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CFCE7CFB-BAAE-D8F7-A627-4B957893EE45}"/>
                    </a:ext>
                  </a:extLst>
                </p14:cNvPr>
                <p14:cNvContentPartPr/>
                <p14:nvPr/>
              </p14:nvContentPartPr>
              <p14:xfrm>
                <a:off x="6556024" y="2217474"/>
                <a:ext cx="1494720" cy="1044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CFCE7CFB-BAAE-D8F7-A627-4B957893EE4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38024" y="2199474"/>
                  <a:ext cx="1530360" cy="14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A1FC85E1-CC49-C42C-A716-B257A3FE13AA}"/>
                  </a:ext>
                </a:extLst>
              </p14:cNvPr>
              <p14:cNvContentPartPr/>
              <p14:nvPr/>
            </p14:nvContentPartPr>
            <p14:xfrm>
              <a:off x="5919904" y="1423674"/>
              <a:ext cx="1302840" cy="5652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A1FC85E1-CC49-C42C-A716-B257A3FE13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01904" y="1405559"/>
                <a:ext cx="1338480" cy="92388"/>
              </a:xfrm>
              <a:prstGeom prst="rect">
                <a:avLst/>
              </a:prstGeom>
            </p:spPr>
          </p:pic>
        </mc:Fallback>
      </mc:AlternateContent>
      <p:grpSp>
        <p:nvGrpSpPr>
          <p:cNvPr id="133124" name="Gruppo 15">
            <a:extLst>
              <a:ext uri="{FF2B5EF4-FFF2-40B4-BE49-F238E27FC236}">
                <a16:creationId xmlns:a16="http://schemas.microsoft.com/office/drawing/2014/main" id="{0578A02D-A7D6-A513-ED85-6BE17668B0C0}"/>
              </a:ext>
            </a:extLst>
          </p:cNvPr>
          <p:cNvGrpSpPr>
            <a:grpSpLocks/>
          </p:cNvGrpSpPr>
          <p:nvPr/>
        </p:nvGrpSpPr>
        <p:grpSpPr bwMode="auto">
          <a:xfrm>
            <a:off x="2646363" y="1717675"/>
            <a:ext cx="1751012" cy="527050"/>
            <a:chOff x="2646064" y="1717434"/>
            <a:chExt cx="1751760" cy="52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D0F7D959-E6C2-1471-4C78-1D307B5B521C}"/>
                    </a:ext>
                  </a:extLst>
                </p14:cNvPr>
                <p14:cNvContentPartPr/>
                <p14:nvPr/>
              </p14:nvContentPartPr>
              <p14:xfrm>
                <a:off x="2646064" y="1717434"/>
                <a:ext cx="1751760" cy="5266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D0F7D959-E6C2-1471-4C78-1D307B5B521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28064" y="1699434"/>
                  <a:ext cx="178740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5573025D-CC4F-108E-99F5-144D5A9ECF77}"/>
                    </a:ext>
                  </a:extLst>
                </p14:cNvPr>
                <p14:cNvContentPartPr/>
                <p14:nvPr/>
              </p14:nvContentPartPr>
              <p14:xfrm>
                <a:off x="3403504" y="1740834"/>
                <a:ext cx="149040" cy="486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5573025D-CC4F-108E-99F5-144D5A9ECF7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85504" y="1722834"/>
                  <a:ext cx="184680" cy="52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9BBBA56C-4937-94A3-34F7-271E4E171586}"/>
                    </a:ext>
                  </a:extLst>
                </p14:cNvPr>
                <p14:cNvContentPartPr/>
                <p14:nvPr/>
              </p14:nvContentPartPr>
              <p14:xfrm>
                <a:off x="3758104" y="1826154"/>
                <a:ext cx="147960" cy="3841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9BBBA56C-4937-94A3-34F7-271E4E17158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40104" y="1808154"/>
                  <a:ext cx="1836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AE6AEBA8-5762-7280-63B2-BC9CC15E5D62}"/>
                    </a:ext>
                  </a:extLst>
                </p14:cNvPr>
                <p14:cNvContentPartPr/>
                <p14:nvPr/>
              </p14:nvContentPartPr>
              <p14:xfrm>
                <a:off x="3078424" y="1897434"/>
                <a:ext cx="117360" cy="3326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AE6AEBA8-5762-7280-63B2-BC9CC15E5D6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60424" y="1879434"/>
                  <a:ext cx="1530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8EDAEAAB-623A-D876-3C81-371DD2E39779}"/>
                    </a:ext>
                  </a:extLst>
                </p14:cNvPr>
                <p14:cNvContentPartPr/>
                <p14:nvPr/>
              </p14:nvContentPartPr>
              <p14:xfrm>
                <a:off x="3604744" y="1987434"/>
                <a:ext cx="12600" cy="259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8EDAEAAB-623A-D876-3C81-371DD2E3977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86744" y="1969434"/>
                  <a:ext cx="48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4AF9FE21-4C65-F615-20E6-B66BC3850F02}"/>
                    </a:ext>
                  </a:extLst>
                </p14:cNvPr>
                <p14:cNvContentPartPr/>
                <p14:nvPr/>
              </p14:nvContentPartPr>
              <p14:xfrm>
                <a:off x="3465784" y="1847754"/>
                <a:ext cx="161640" cy="1458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4AF9FE21-4C65-F615-20E6-B66BC3850F0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47784" y="1829798"/>
                  <a:ext cx="197280" cy="181352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TNN794_Fig3.jpg  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D6B432AE-5494-E119-46E3-34F49457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/>
          <a:stretch>
            <a:fillRect/>
          </a:stretch>
        </p:blipFill>
        <p:spPr bwMode="auto">
          <a:xfrm>
            <a:off x="92075" y="98425"/>
            <a:ext cx="89662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Text Box 3">
            <a:extLst>
              <a:ext uri="{FF2B5EF4-FFF2-40B4-BE49-F238E27FC236}">
                <a16:creationId xmlns:a16="http://schemas.microsoft.com/office/drawing/2014/main" id="{472B28CD-76A6-9E91-6944-79215667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488" y="3625850"/>
            <a:ext cx="28702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40000"/>
              </a:lnSpc>
              <a:spcBef>
                <a:spcPct val="30000"/>
              </a:spcBef>
              <a:buFontTx/>
              <a:buNone/>
            </a:pPr>
            <a:r>
              <a:rPr lang="it-IT" altLang="it-IT" sz="2000" b="1" i="0">
                <a:latin typeface="Comic Sans MS" panose="030F0902030302020204" pitchFamily="66" charset="0"/>
              </a:rPr>
              <a:t>Morellato et al. 2003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&#9;Fig_7.pdf                                                      00026333Amico                          BA58C793:">
            <a:extLst>
              <a:ext uri="{FF2B5EF4-FFF2-40B4-BE49-F238E27FC236}">
                <a16:creationId xmlns:a16="http://schemas.microsoft.com/office/drawing/2014/main" id="{F7CDE325-0AFF-B2E6-E51B-792F9856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17934" r="8908" b="55939"/>
          <a:stretch>
            <a:fillRect/>
          </a:stretch>
        </p:blipFill>
        <p:spPr bwMode="auto">
          <a:xfrm>
            <a:off x="1441450" y="0"/>
            <a:ext cx="62357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3">
            <a:extLst>
              <a:ext uri="{FF2B5EF4-FFF2-40B4-BE49-F238E27FC236}">
                <a16:creationId xmlns:a16="http://schemas.microsoft.com/office/drawing/2014/main" id="{561B95D7-A4D6-73E5-1394-9490366A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8463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1" name="Object 2">
            <a:extLst>
              <a:ext uri="{FF2B5EF4-FFF2-40B4-BE49-F238E27FC236}">
                <a16:creationId xmlns:a16="http://schemas.microsoft.com/office/drawing/2014/main" id="{B592E850-1B88-9311-9191-80EB8C57DE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152400"/>
          <a:ext cx="8610600" cy="576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683000" progId="Word.Document.8">
                  <p:embed/>
                </p:oleObj>
              </mc:Choice>
              <mc:Fallback>
                <p:oleObj name="Document" r:id="rId2" imgW="5486400" imgH="3683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2400"/>
                        <a:ext cx="8610600" cy="576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2" name="Picture 3" descr="Fig2ShearHeatingColor.gif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50D75514-7FA7-171B-778C-55A5D3949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24400"/>
            <a:ext cx="29718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3" descr="extension map.gif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415C71E3-2C37-37F4-225D-4F913CF07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30213"/>
            <a:ext cx="4148138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4" name="Picture 4" descr="Extension 4.gif  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8A0ADB2C-AACE-2774-250D-E68218B0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1013"/>
            <a:ext cx="4090988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>
            <a:extLst>
              <a:ext uri="{FF2B5EF4-FFF2-40B4-BE49-F238E27FC236}">
                <a16:creationId xmlns:a16="http://schemas.microsoft.com/office/drawing/2014/main" id="{B9190A6D-EEF5-F3EF-BA11-F4C6F53D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146300"/>
            <a:ext cx="81026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5">
            <a:extLst>
              <a:ext uri="{FF2B5EF4-FFF2-40B4-BE49-F238E27FC236}">
                <a16:creationId xmlns:a16="http://schemas.microsoft.com/office/drawing/2014/main" id="{0C84C503-56E9-BCA6-898F-DC6BD3DF3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025" y="4321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138242" name="Picture 6" descr="Anatoliamodelmap.gif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C0F113E2-1727-7D80-1A90-B1C6170C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3492500"/>
            <a:ext cx="5999163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7" descr="extension 6.gif  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F845E1F0-56B1-D736-9F7D-A672C30C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0"/>
            <a:ext cx="8550275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866" name="Picture 2" descr="extension 7.gif  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412E5A5B-9ECF-1AF4-C35E-FBD907A0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75088"/>
            <a:ext cx="83058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2867" name="Text Box 3">
            <a:extLst>
              <a:ext uri="{FF2B5EF4-FFF2-40B4-BE49-F238E27FC236}">
                <a16:creationId xmlns:a16="http://schemas.microsoft.com/office/drawing/2014/main" id="{7FFEFC4D-1B93-AD48-C45D-CB5CA5708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381000"/>
            <a:ext cx="451326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- Atlantic-Tethys rifts developed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along earlier lithospheric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continental Paleozoic thickening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400"/>
              <a:t>Rifts are unrelated to deep mantle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plumes, but they are rather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controlled by the lithosphere</a:t>
            </a:r>
          </a:p>
        </p:txBody>
      </p:sp>
      <p:pic>
        <p:nvPicPr>
          <p:cNvPr id="139267" name="Picture 4" descr="Atlantic rift map.gif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EAC3E7C3-2DD4-38D4-7BC2-B9F4F028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225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2867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extension 8.gif                                                000D9B7FAmico                          BA58C793:">
            <a:extLst>
              <a:ext uri="{FF2B5EF4-FFF2-40B4-BE49-F238E27FC236}">
                <a16:creationId xmlns:a16="http://schemas.microsoft.com/office/drawing/2014/main" id="{8B29CF9E-4046-AC56-2549-72646E1A6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618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0" name="Picture 3" descr="nv.gif                                                         000D9B7FAmico                          BA58C793:">
            <a:extLst>
              <a:ext uri="{FF2B5EF4-FFF2-40B4-BE49-F238E27FC236}">
                <a16:creationId xmlns:a16="http://schemas.microsoft.com/office/drawing/2014/main" id="{BED35735-A63A-E3FE-CDB3-708099455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2314575"/>
            <a:ext cx="3465512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extension 9.gif  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D782B2C8-DD04-BE82-B5C6-BA4C3698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0"/>
            <a:ext cx="5095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4" name="Picture 3">
            <a:extLst>
              <a:ext uri="{FF2B5EF4-FFF2-40B4-BE49-F238E27FC236}">
                <a16:creationId xmlns:a16="http://schemas.microsoft.com/office/drawing/2014/main" id="{0CB575BD-ACB0-ECDA-5A42-5523C7403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0"/>
            <a:ext cx="37084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3" descr="RhoneRhineGrabensTra#740800.jpg                                00750C1AAmico                          BD25A332:">
            <a:extLst>
              <a:ext uri="{FF2B5EF4-FFF2-40B4-BE49-F238E27FC236}">
                <a16:creationId xmlns:a16="http://schemas.microsoft.com/office/drawing/2014/main" id="{0A15F0C2-9062-355F-028F-D4FDA4F79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7"/>
          <a:stretch>
            <a:fillRect/>
          </a:stretch>
        </p:blipFill>
        <p:spPr bwMode="auto">
          <a:xfrm>
            <a:off x="55563" y="222250"/>
            <a:ext cx="9032875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NorthSeaNormalFaults#7275EB.jpg                                00750C1AAmico                          BD25A332:">
            <a:extLst>
              <a:ext uri="{FF2B5EF4-FFF2-40B4-BE49-F238E27FC236}">
                <a16:creationId xmlns:a16="http://schemas.microsoft.com/office/drawing/2014/main" id="{EF05CE21-BAD5-CF5C-B5D3-7E59D119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-67" r="13350" b="67"/>
          <a:stretch>
            <a:fillRect/>
          </a:stretch>
        </p:blipFill>
        <p:spPr bwMode="auto">
          <a:xfrm rot="5400000">
            <a:off x="1649413" y="920750"/>
            <a:ext cx="5875338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5" descr="&#13;SuezSinai.jpg                                                  00750C1AAmico                          BD25A332:">
            <a:extLst>
              <a:ext uri="{FF2B5EF4-FFF2-40B4-BE49-F238E27FC236}">
                <a16:creationId xmlns:a16="http://schemas.microsoft.com/office/drawing/2014/main" id="{51E06FEF-EE2E-2737-C7B5-672C15E6B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5298"/>
          <a:stretch>
            <a:fillRect/>
          </a:stretch>
        </p:blipFill>
        <p:spPr bwMode="auto">
          <a:xfrm>
            <a:off x="2130425" y="9525"/>
            <a:ext cx="488315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Immagine 1" descr="Fig4AsymmetricOceans.jpg">
            <a:extLst>
              <a:ext uri="{FF2B5EF4-FFF2-40B4-BE49-F238E27FC236}">
                <a16:creationId xmlns:a16="http://schemas.microsoft.com/office/drawing/2014/main" id="{E45D9953-4E29-374E-B878-89E5FB829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5" name="Object 2">
            <a:extLst>
              <a:ext uri="{FF2B5EF4-FFF2-40B4-BE49-F238E27FC236}">
                <a16:creationId xmlns:a16="http://schemas.microsoft.com/office/drawing/2014/main" id="{C024103C-85F9-33BC-69F9-4008C7E414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192088"/>
          <a:ext cx="6821488" cy="647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5207000" progId="Word.Document.8">
                  <p:embed/>
                </p:oleObj>
              </mc:Choice>
              <mc:Fallback>
                <p:oleObj name="Document" r:id="rId2" imgW="5486400" imgH="5207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2088"/>
                        <a:ext cx="6821488" cy="647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46" name="Picture 3" descr="&#13;Fig3Shear.gif    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50DE4873-798A-BB57-3A9F-062123FE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76200"/>
            <a:ext cx="38830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TolstoyTidesEarthquakes.jpg                                    0007DFB1Macintosh HD                   C15728F2:">
            <a:extLst>
              <a:ext uri="{FF2B5EF4-FFF2-40B4-BE49-F238E27FC236}">
                <a16:creationId xmlns:a16="http://schemas.microsoft.com/office/drawing/2014/main" id="{22ABD598-C124-E4BC-691D-A2F91B7F2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Text Box 3">
            <a:extLst>
              <a:ext uri="{FF2B5EF4-FFF2-40B4-BE49-F238E27FC236}">
                <a16:creationId xmlns:a16="http://schemas.microsoft.com/office/drawing/2014/main" id="{E9E74A2D-3758-74D6-7840-05071CC42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471988"/>
            <a:ext cx="205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Tolstoy et al. (2002)</a:t>
            </a:r>
          </a:p>
        </p:txBody>
      </p:sp>
      <p:sp>
        <p:nvSpPr>
          <p:cNvPr id="1244164" name="Text Box 4">
            <a:extLst>
              <a:ext uri="{FF2B5EF4-FFF2-40B4-BE49-F238E27FC236}">
                <a16:creationId xmlns:a16="http://schemas.microsoft.com/office/drawing/2014/main" id="{4007195A-0847-B918-04B2-CB516E3EA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5" y="5791200"/>
            <a:ext cx="695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Thrust fault earthquakes more frequent during high tide</a:t>
            </a:r>
          </a:p>
        </p:txBody>
      </p:sp>
      <p:sp>
        <p:nvSpPr>
          <p:cNvPr id="1244165" name="Text Box 5">
            <a:extLst>
              <a:ext uri="{FF2B5EF4-FFF2-40B4-BE49-F238E27FC236}">
                <a16:creationId xmlns:a16="http://schemas.microsoft.com/office/drawing/2014/main" id="{1DCD08B1-CC8D-6184-B3D6-01D5B0693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165725"/>
            <a:ext cx="700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Normal fault earthquakes more frequent during low tide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4" grpId="0" autoUpdateAnimBg="0"/>
      <p:bldP spid="124416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Immagine 1" descr="tulsagrav.gif">
            <a:extLst>
              <a:ext uri="{FF2B5EF4-FFF2-40B4-BE49-F238E27FC236}">
                <a16:creationId xmlns:a16="http://schemas.microsoft.com/office/drawing/2014/main" id="{625AE5F9-AA0A-BFC7-681E-3C6B55F3A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81000"/>
            <a:ext cx="959485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Immagine 1" descr="Figure_10TidalBulgeFaults.jpg">
            <a:extLst>
              <a:ext uri="{FF2B5EF4-FFF2-40B4-BE49-F238E27FC236}">
                <a16:creationId xmlns:a16="http://schemas.microsoft.com/office/drawing/2014/main" id="{5E61148B-5B0C-FECD-5B29-3305220B4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463"/>
            <a:ext cx="6532563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Text Box 3">
            <a:extLst>
              <a:ext uri="{FF2B5EF4-FFF2-40B4-BE49-F238E27FC236}">
                <a16:creationId xmlns:a16="http://schemas.microsoft.com/office/drawing/2014/main" id="{15BB0F55-7461-B5FE-51D6-13CCF17F1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108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Riguzzi et al. submitted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Immagine 1" descr="Fig1BasinAsymmetry.jpg">
            <a:extLst>
              <a:ext uri="{FF2B5EF4-FFF2-40B4-BE49-F238E27FC236}">
                <a16:creationId xmlns:a16="http://schemas.microsoft.com/office/drawing/2014/main" id="{C4A85B65-01C8-8CB7-0FDC-9DD7E643B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1425" y="-1012825"/>
            <a:ext cx="6889750" cy="8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CasellaDiTesto 2">
            <a:extLst>
              <a:ext uri="{FF2B5EF4-FFF2-40B4-BE49-F238E27FC236}">
                <a16:creationId xmlns:a16="http://schemas.microsoft.com/office/drawing/2014/main" id="{E558FB74-3984-3C64-F0C7-9AAD42E76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6396038"/>
            <a:ext cx="288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Panza et al. submitted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Immagine 2" descr="Fig2PlateMotions2.jpg">
            <a:extLst>
              <a:ext uri="{FF2B5EF4-FFF2-40B4-BE49-F238E27FC236}">
                <a16:creationId xmlns:a16="http://schemas.microsoft.com/office/drawing/2014/main" id="{51CA3DC7-BFAE-58DA-B4C6-3B3DA794C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41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Immagine 1" descr="Figure_3Topog.-struct.evol2.jpg">
            <a:extLst>
              <a:ext uri="{FF2B5EF4-FFF2-40B4-BE49-F238E27FC236}">
                <a16:creationId xmlns:a16="http://schemas.microsoft.com/office/drawing/2014/main" id="{BE7E3AF8-84F9-088A-6C6D-A50120346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0"/>
            <a:ext cx="558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EquatorS20.jpg                                                 00F5B74DDiscoDuroAir                   C39306BB:">
            <a:extLst>
              <a:ext uri="{FF2B5EF4-FFF2-40B4-BE49-F238E27FC236}">
                <a16:creationId xmlns:a16="http://schemas.microsoft.com/office/drawing/2014/main" id="{97453BAC-8C2C-E593-9443-293CF818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9144000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Text Box 3">
            <a:extLst>
              <a:ext uri="{FF2B5EF4-FFF2-40B4-BE49-F238E27FC236}">
                <a16:creationId xmlns:a16="http://schemas.microsoft.com/office/drawing/2014/main" id="{DBAEADD8-7351-FAF1-9EC2-1D5487EAA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6400800"/>
            <a:ext cx="292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Crespi et al. GJI, 2007</a:t>
            </a:r>
          </a:p>
        </p:txBody>
      </p:sp>
      <p:sp>
        <p:nvSpPr>
          <p:cNvPr id="153603" name="Text Box 4">
            <a:extLst>
              <a:ext uri="{FF2B5EF4-FFF2-40B4-BE49-F238E27FC236}">
                <a16:creationId xmlns:a16="http://schemas.microsoft.com/office/drawing/2014/main" id="{B68C23B8-3264-F1F1-3560-7B1C5A75B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524000"/>
            <a:ext cx="3187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4-13 cm/yr net rotation</a:t>
            </a:r>
          </a:p>
        </p:txBody>
      </p:sp>
      <p:sp>
        <p:nvSpPr>
          <p:cNvPr id="153604" name="Freeform 5">
            <a:extLst>
              <a:ext uri="{FF2B5EF4-FFF2-40B4-BE49-F238E27FC236}">
                <a16:creationId xmlns:a16="http://schemas.microsoft.com/office/drawing/2014/main" id="{C474FDB0-D380-5CB8-4EB6-618679913F68}"/>
              </a:ext>
            </a:extLst>
          </p:cNvPr>
          <p:cNvSpPr>
            <a:spLocks/>
          </p:cNvSpPr>
          <p:nvPr/>
        </p:nvSpPr>
        <p:spPr bwMode="auto">
          <a:xfrm>
            <a:off x="685800" y="2273300"/>
            <a:ext cx="8001000" cy="1765300"/>
          </a:xfrm>
          <a:custGeom>
            <a:avLst/>
            <a:gdLst>
              <a:gd name="T0" fmla="*/ 0 w 5040"/>
              <a:gd name="T1" fmla="*/ 2147483646 h 1112"/>
              <a:gd name="T2" fmla="*/ 2147483646 w 5040"/>
              <a:gd name="T3" fmla="*/ 2147483646 h 1112"/>
              <a:gd name="T4" fmla="*/ 2147483646 w 5040"/>
              <a:gd name="T5" fmla="*/ 2147483646 h 1112"/>
              <a:gd name="T6" fmla="*/ 2147483646 w 5040"/>
              <a:gd name="T7" fmla="*/ 2147483646 h 1112"/>
              <a:gd name="T8" fmla="*/ 2147483646 w 5040"/>
              <a:gd name="T9" fmla="*/ 2147483646 h 1112"/>
              <a:gd name="T10" fmla="*/ 2147483646 w 5040"/>
              <a:gd name="T11" fmla="*/ 2147483646 h 1112"/>
              <a:gd name="T12" fmla="*/ 2147483646 w 5040"/>
              <a:gd name="T13" fmla="*/ 2147483646 h 1112"/>
              <a:gd name="T14" fmla="*/ 2147483646 w 5040"/>
              <a:gd name="T15" fmla="*/ 2147483646 h 1112"/>
              <a:gd name="T16" fmla="*/ 2147483646 w 5040"/>
              <a:gd name="T17" fmla="*/ 2147483646 h 1112"/>
              <a:gd name="T18" fmla="*/ 2147483646 w 5040"/>
              <a:gd name="T19" fmla="*/ 2147483646 h 1112"/>
              <a:gd name="T20" fmla="*/ 2147483646 w 5040"/>
              <a:gd name="T21" fmla="*/ 2147483646 h 1112"/>
              <a:gd name="T22" fmla="*/ 2147483646 w 5040"/>
              <a:gd name="T23" fmla="*/ 2147483646 h 1112"/>
              <a:gd name="T24" fmla="*/ 2147483646 w 5040"/>
              <a:gd name="T25" fmla="*/ 2147483646 h 11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40"/>
              <a:gd name="T40" fmla="*/ 0 h 1112"/>
              <a:gd name="T41" fmla="*/ 5040 w 5040"/>
              <a:gd name="T42" fmla="*/ 1112 h 11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40" h="1112">
                <a:moveTo>
                  <a:pt x="0" y="1112"/>
                </a:moveTo>
                <a:cubicBezTo>
                  <a:pt x="56" y="1100"/>
                  <a:pt x="112" y="1088"/>
                  <a:pt x="192" y="1064"/>
                </a:cubicBezTo>
                <a:cubicBezTo>
                  <a:pt x="272" y="1040"/>
                  <a:pt x="336" y="1040"/>
                  <a:pt x="480" y="968"/>
                </a:cubicBezTo>
                <a:cubicBezTo>
                  <a:pt x="624" y="896"/>
                  <a:pt x="832" y="760"/>
                  <a:pt x="1056" y="632"/>
                </a:cubicBezTo>
                <a:cubicBezTo>
                  <a:pt x="1280" y="504"/>
                  <a:pt x="1640" y="296"/>
                  <a:pt x="1824" y="200"/>
                </a:cubicBezTo>
                <a:cubicBezTo>
                  <a:pt x="2008" y="104"/>
                  <a:pt x="2056" y="88"/>
                  <a:pt x="2160" y="56"/>
                </a:cubicBezTo>
                <a:cubicBezTo>
                  <a:pt x="2264" y="24"/>
                  <a:pt x="2344" y="8"/>
                  <a:pt x="2448" y="8"/>
                </a:cubicBezTo>
                <a:cubicBezTo>
                  <a:pt x="2552" y="8"/>
                  <a:pt x="2632" y="0"/>
                  <a:pt x="2784" y="56"/>
                </a:cubicBezTo>
                <a:cubicBezTo>
                  <a:pt x="2936" y="112"/>
                  <a:pt x="3168" y="240"/>
                  <a:pt x="3360" y="344"/>
                </a:cubicBezTo>
                <a:cubicBezTo>
                  <a:pt x="3552" y="448"/>
                  <a:pt x="3784" y="592"/>
                  <a:pt x="3936" y="680"/>
                </a:cubicBezTo>
                <a:cubicBezTo>
                  <a:pt x="4088" y="768"/>
                  <a:pt x="4144" y="808"/>
                  <a:pt x="4272" y="872"/>
                </a:cubicBezTo>
                <a:cubicBezTo>
                  <a:pt x="4400" y="936"/>
                  <a:pt x="4576" y="1024"/>
                  <a:pt x="4704" y="1064"/>
                </a:cubicBezTo>
                <a:cubicBezTo>
                  <a:pt x="4832" y="1104"/>
                  <a:pt x="4936" y="1108"/>
                  <a:pt x="5040" y="111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605" name="Line 6">
            <a:extLst>
              <a:ext uri="{FF2B5EF4-FFF2-40B4-BE49-F238E27FC236}">
                <a16:creationId xmlns:a16="http://schemas.microsoft.com/office/drawing/2014/main" id="{28F4E280-463F-1135-BEA1-39282DBBD4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2590800"/>
            <a:ext cx="1066800" cy="609600"/>
          </a:xfrm>
          <a:prstGeom prst="line">
            <a:avLst/>
          </a:prstGeom>
          <a:noFill/>
          <a:ln w="76200">
            <a:solidFill>
              <a:srgbClr val="C60E0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606" name="Line 7">
            <a:extLst>
              <a:ext uri="{FF2B5EF4-FFF2-40B4-BE49-F238E27FC236}">
                <a16:creationId xmlns:a16="http://schemas.microsoft.com/office/drawing/2014/main" id="{EEC9BBDF-63C9-AF30-EBD1-B6FFDEF5CC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2600" y="2590800"/>
            <a:ext cx="990600" cy="533400"/>
          </a:xfrm>
          <a:prstGeom prst="line">
            <a:avLst/>
          </a:prstGeom>
          <a:noFill/>
          <a:ln w="76200">
            <a:solidFill>
              <a:srgbClr val="C60E0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607" name="Text Box 8">
            <a:extLst>
              <a:ext uri="{FF2B5EF4-FFF2-40B4-BE49-F238E27FC236}">
                <a16:creationId xmlns:a16="http://schemas.microsoft.com/office/drawing/2014/main" id="{C26DFF4B-3605-9FDB-BFE1-19570E38D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819400"/>
            <a:ext cx="10810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A70713"/>
                </a:solidFill>
              </a:rPr>
              <a:t>mantle</a:t>
            </a:r>
            <a:endParaRPr lang="it-IT" altLang="it-IT" sz="2400" b="1"/>
          </a:p>
        </p:txBody>
      </p:sp>
      <p:sp>
        <p:nvSpPr>
          <p:cNvPr id="153608" name="Text Box 9">
            <a:extLst>
              <a:ext uri="{FF2B5EF4-FFF2-40B4-BE49-F238E27FC236}">
                <a16:creationId xmlns:a16="http://schemas.microsoft.com/office/drawing/2014/main" id="{13442A77-E5D5-D715-797F-5374369EB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0"/>
            <a:ext cx="1639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lithosphere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5" name="Group 2">
            <a:extLst>
              <a:ext uri="{FF2B5EF4-FFF2-40B4-BE49-F238E27FC236}">
                <a16:creationId xmlns:a16="http://schemas.microsoft.com/office/drawing/2014/main" id="{8C1673F5-923B-7BA1-461D-E9675B14D7BB}"/>
              </a:ext>
            </a:extLst>
          </p:cNvPr>
          <p:cNvGrpSpPr>
            <a:grpSpLocks/>
          </p:cNvGrpSpPr>
          <p:nvPr/>
        </p:nvGrpSpPr>
        <p:grpSpPr bwMode="auto">
          <a:xfrm>
            <a:off x="0" y="277813"/>
            <a:ext cx="9144000" cy="6580187"/>
            <a:chOff x="0" y="175"/>
            <a:chExt cx="5760" cy="4145"/>
          </a:xfrm>
        </p:grpSpPr>
        <p:pic>
          <p:nvPicPr>
            <p:cNvPr id="154630" name="Picture 3" descr="fig_crop03_colore_144DPI 1.jpg                                 000127B3Amico                          BD25A332:">
              <a:extLst>
                <a:ext uri="{FF2B5EF4-FFF2-40B4-BE49-F238E27FC236}">
                  <a16:creationId xmlns:a16="http://schemas.microsoft.com/office/drawing/2014/main" id="{83C23040-B1B9-641E-A61A-0E47AF477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1"/>
              <a:ext cx="5760" cy="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31" name="Text Box 4">
              <a:extLst>
                <a:ext uri="{FF2B5EF4-FFF2-40B4-BE49-F238E27FC236}">
                  <a16:creationId xmlns:a16="http://schemas.microsoft.com/office/drawing/2014/main" id="{6F684CA1-A583-58FC-34D8-5AC2094A0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" y="1026"/>
              <a:ext cx="6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u="sng">
                  <a:solidFill>
                    <a:srgbClr val="23993B"/>
                  </a:solidFill>
                </a:rPr>
                <a:t>FOREBELT</a:t>
              </a:r>
              <a:endParaRPr lang="it-IT" altLang="it-IT" sz="2400" u="sng"/>
            </a:p>
          </p:txBody>
        </p:sp>
        <p:sp>
          <p:nvSpPr>
            <p:cNvPr id="154632" name="Text Box 5">
              <a:extLst>
                <a:ext uri="{FF2B5EF4-FFF2-40B4-BE49-F238E27FC236}">
                  <a16:creationId xmlns:a16="http://schemas.microsoft.com/office/drawing/2014/main" id="{B657122A-F694-27F0-E61C-6B660F3C6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" y="990"/>
              <a:ext cx="7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u="sng">
                  <a:solidFill>
                    <a:srgbClr val="23993B"/>
                  </a:solidFill>
                </a:rPr>
                <a:t>RETROBELT</a:t>
              </a:r>
              <a:endParaRPr lang="it-IT" altLang="it-IT" sz="2400" u="sng"/>
            </a:p>
          </p:txBody>
        </p:sp>
        <p:grpSp>
          <p:nvGrpSpPr>
            <p:cNvPr id="154633" name="Group 6">
              <a:extLst>
                <a:ext uri="{FF2B5EF4-FFF2-40B4-BE49-F238E27FC236}">
                  <a16:creationId xmlns:a16="http://schemas.microsoft.com/office/drawing/2014/main" id="{D0E345EB-1A11-53CD-4D52-0668A3FD9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" y="1062"/>
              <a:ext cx="281" cy="137"/>
              <a:chOff x="543" y="1796"/>
              <a:chExt cx="269" cy="161"/>
            </a:xfrm>
          </p:grpSpPr>
          <p:sp>
            <p:nvSpPr>
              <p:cNvPr id="154643" name="Line 7">
                <a:extLst>
                  <a:ext uri="{FF2B5EF4-FFF2-40B4-BE49-F238E27FC236}">
                    <a16:creationId xmlns:a16="http://schemas.microsoft.com/office/drawing/2014/main" id="{020E97A5-9E85-5876-5603-0DAADDBD1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3" y="1796"/>
                <a:ext cx="269" cy="161"/>
              </a:xfrm>
              <a:prstGeom prst="line">
                <a:avLst/>
              </a:prstGeom>
              <a:noFill/>
              <a:ln w="38100">
                <a:solidFill>
                  <a:srgbClr val="2076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4644" name="Line 8">
                <a:extLst>
                  <a:ext uri="{FF2B5EF4-FFF2-40B4-BE49-F238E27FC236}">
                    <a16:creationId xmlns:a16="http://schemas.microsoft.com/office/drawing/2014/main" id="{72B8A87A-7C7D-43AF-B688-A9F80CA14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" y="1802"/>
                <a:ext cx="132" cy="12"/>
              </a:xfrm>
              <a:prstGeom prst="line">
                <a:avLst/>
              </a:prstGeom>
              <a:noFill/>
              <a:ln w="38100">
                <a:solidFill>
                  <a:srgbClr val="2076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54634" name="Group 9">
              <a:extLst>
                <a:ext uri="{FF2B5EF4-FFF2-40B4-BE49-F238E27FC236}">
                  <a16:creationId xmlns:a16="http://schemas.microsoft.com/office/drawing/2014/main" id="{5FB5A777-B124-5150-C338-A0A830785C0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928" y="997"/>
              <a:ext cx="311" cy="137"/>
              <a:chOff x="543" y="1796"/>
              <a:chExt cx="269" cy="161"/>
            </a:xfrm>
          </p:grpSpPr>
          <p:sp>
            <p:nvSpPr>
              <p:cNvPr id="154641" name="Line 10">
                <a:extLst>
                  <a:ext uri="{FF2B5EF4-FFF2-40B4-BE49-F238E27FC236}">
                    <a16:creationId xmlns:a16="http://schemas.microsoft.com/office/drawing/2014/main" id="{8B34EC1F-5F95-1118-545E-2F0F0C300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3" y="1796"/>
                <a:ext cx="269" cy="161"/>
              </a:xfrm>
              <a:prstGeom prst="line">
                <a:avLst/>
              </a:prstGeom>
              <a:noFill/>
              <a:ln w="38100">
                <a:solidFill>
                  <a:srgbClr val="2076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4642" name="Line 11">
                <a:extLst>
                  <a:ext uri="{FF2B5EF4-FFF2-40B4-BE49-F238E27FC236}">
                    <a16:creationId xmlns:a16="http://schemas.microsoft.com/office/drawing/2014/main" id="{E0827104-215E-0369-D654-08B365418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" y="1802"/>
                <a:ext cx="132" cy="12"/>
              </a:xfrm>
              <a:prstGeom prst="line">
                <a:avLst/>
              </a:prstGeom>
              <a:noFill/>
              <a:ln w="38100">
                <a:solidFill>
                  <a:srgbClr val="2076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54635" name="Group 12">
              <a:extLst>
                <a:ext uri="{FF2B5EF4-FFF2-40B4-BE49-F238E27FC236}">
                  <a16:creationId xmlns:a16="http://schemas.microsoft.com/office/drawing/2014/main" id="{42581F8A-6F7C-F83B-0469-7EFF7BA7CAD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308" y="1051"/>
              <a:ext cx="269" cy="161"/>
              <a:chOff x="543" y="1796"/>
              <a:chExt cx="269" cy="161"/>
            </a:xfrm>
          </p:grpSpPr>
          <p:sp>
            <p:nvSpPr>
              <p:cNvPr id="154639" name="Line 13">
                <a:extLst>
                  <a:ext uri="{FF2B5EF4-FFF2-40B4-BE49-F238E27FC236}">
                    <a16:creationId xmlns:a16="http://schemas.microsoft.com/office/drawing/2014/main" id="{2CDF8B49-8DD4-F6FA-AA39-4A3301CC3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3" y="1796"/>
                <a:ext cx="269" cy="161"/>
              </a:xfrm>
              <a:prstGeom prst="line">
                <a:avLst/>
              </a:prstGeom>
              <a:noFill/>
              <a:ln w="38100">
                <a:solidFill>
                  <a:srgbClr val="3EAA4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4640" name="Line 14">
                <a:extLst>
                  <a:ext uri="{FF2B5EF4-FFF2-40B4-BE49-F238E27FC236}">
                    <a16:creationId xmlns:a16="http://schemas.microsoft.com/office/drawing/2014/main" id="{67D6DB21-6169-F93D-9803-62827715B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" y="1802"/>
                <a:ext cx="132" cy="12"/>
              </a:xfrm>
              <a:prstGeom prst="line">
                <a:avLst/>
              </a:prstGeom>
              <a:noFill/>
              <a:ln w="38100">
                <a:solidFill>
                  <a:srgbClr val="3EAA4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54636" name="Text Box 15">
              <a:extLst>
                <a:ext uri="{FF2B5EF4-FFF2-40B4-BE49-F238E27FC236}">
                  <a16:creationId xmlns:a16="http://schemas.microsoft.com/office/drawing/2014/main" id="{91DF0DE5-7EBF-8D68-93A7-122740A1B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9" y="823"/>
              <a:ext cx="6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u="sng">
                  <a:solidFill>
                    <a:srgbClr val="FF2F2C"/>
                  </a:solidFill>
                </a:rPr>
                <a:t>FOREBELT</a:t>
              </a:r>
              <a:endParaRPr lang="it-IT" altLang="it-IT" sz="2400" u="sng"/>
            </a:p>
          </p:txBody>
        </p:sp>
        <p:pic>
          <p:nvPicPr>
            <p:cNvPr id="154637" name="Picture 16" descr="Italy-ItaliaContorni_03.gif                                    000127B3Amico                          BD25A332:">
              <a:extLst>
                <a:ext uri="{FF2B5EF4-FFF2-40B4-BE49-F238E27FC236}">
                  <a16:creationId xmlns:a16="http://schemas.microsoft.com/office/drawing/2014/main" id="{E6D8AC0D-D9A0-8A9F-1DB4-DAEEB37AF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26"/>
              <a:ext cx="1200" cy="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38" name="Text Box 17">
              <a:extLst>
                <a:ext uri="{FF2B5EF4-FFF2-40B4-BE49-F238E27FC236}">
                  <a16:creationId xmlns:a16="http://schemas.microsoft.com/office/drawing/2014/main" id="{841B5327-9094-3FF0-A6EC-18359AF95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8" y="175"/>
              <a:ext cx="26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u="sng"/>
                <a:t>THE ALPS IN THE APENNINES</a:t>
              </a:r>
            </a:p>
          </p:txBody>
        </p:sp>
      </p:grpSp>
      <p:sp>
        <p:nvSpPr>
          <p:cNvPr id="154626" name="Freeform 18">
            <a:extLst>
              <a:ext uri="{FF2B5EF4-FFF2-40B4-BE49-F238E27FC236}">
                <a16:creationId xmlns:a16="http://schemas.microsoft.com/office/drawing/2014/main" id="{60E2345C-F64A-9587-98AA-BAE20BBAAE5F}"/>
              </a:ext>
            </a:extLst>
          </p:cNvPr>
          <p:cNvSpPr>
            <a:spLocks/>
          </p:cNvSpPr>
          <p:nvPr/>
        </p:nvSpPr>
        <p:spPr bwMode="auto">
          <a:xfrm>
            <a:off x="381000" y="1676400"/>
            <a:ext cx="533400" cy="228600"/>
          </a:xfrm>
          <a:custGeom>
            <a:avLst/>
            <a:gdLst>
              <a:gd name="T0" fmla="*/ 2147483646 w 288"/>
              <a:gd name="T1" fmla="*/ 2147483646 h 144"/>
              <a:gd name="T2" fmla="*/ 0 w 288"/>
              <a:gd name="T3" fmla="*/ 0 h 144"/>
              <a:gd name="T4" fmla="*/ 2147483646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288" y="144"/>
                </a:moveTo>
                <a:lnTo>
                  <a:pt x="0" y="0"/>
                </a:lnTo>
                <a:lnTo>
                  <a:pt x="144" y="0"/>
                </a:lnTo>
              </a:path>
            </a:pathLst>
          </a:custGeom>
          <a:noFill/>
          <a:ln w="57150">
            <a:solidFill>
              <a:srgbClr val="2399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4627" name="Freeform 19">
            <a:extLst>
              <a:ext uri="{FF2B5EF4-FFF2-40B4-BE49-F238E27FC236}">
                <a16:creationId xmlns:a16="http://schemas.microsoft.com/office/drawing/2014/main" id="{7E3B0F49-7444-8D22-FC80-29DD33E6B9B4}"/>
              </a:ext>
            </a:extLst>
          </p:cNvPr>
          <p:cNvSpPr>
            <a:spLocks/>
          </p:cNvSpPr>
          <p:nvPr/>
        </p:nvSpPr>
        <p:spPr bwMode="auto">
          <a:xfrm flipH="1">
            <a:off x="6172200" y="1600200"/>
            <a:ext cx="533400" cy="228600"/>
          </a:xfrm>
          <a:custGeom>
            <a:avLst/>
            <a:gdLst>
              <a:gd name="T0" fmla="*/ 2147483646 w 288"/>
              <a:gd name="T1" fmla="*/ 2147483646 h 144"/>
              <a:gd name="T2" fmla="*/ 0 w 288"/>
              <a:gd name="T3" fmla="*/ 0 h 144"/>
              <a:gd name="T4" fmla="*/ 2147483646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288" y="144"/>
                </a:moveTo>
                <a:lnTo>
                  <a:pt x="0" y="0"/>
                </a:lnTo>
                <a:lnTo>
                  <a:pt x="144" y="0"/>
                </a:lnTo>
              </a:path>
            </a:pathLst>
          </a:custGeom>
          <a:noFill/>
          <a:ln w="57150">
            <a:solidFill>
              <a:srgbClr val="2399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4628" name="Freeform 20">
            <a:extLst>
              <a:ext uri="{FF2B5EF4-FFF2-40B4-BE49-F238E27FC236}">
                <a16:creationId xmlns:a16="http://schemas.microsoft.com/office/drawing/2014/main" id="{3AFEA5B6-69A4-A837-2F46-A922D19BEFD7}"/>
              </a:ext>
            </a:extLst>
          </p:cNvPr>
          <p:cNvSpPr>
            <a:spLocks/>
          </p:cNvSpPr>
          <p:nvPr/>
        </p:nvSpPr>
        <p:spPr bwMode="auto">
          <a:xfrm flipH="1">
            <a:off x="8458200" y="1676400"/>
            <a:ext cx="381000" cy="228600"/>
          </a:xfrm>
          <a:custGeom>
            <a:avLst/>
            <a:gdLst>
              <a:gd name="T0" fmla="*/ 2147483646 w 288"/>
              <a:gd name="T1" fmla="*/ 2147483646 h 144"/>
              <a:gd name="T2" fmla="*/ 0 w 288"/>
              <a:gd name="T3" fmla="*/ 0 h 144"/>
              <a:gd name="T4" fmla="*/ 2147483646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288" y="144"/>
                </a:moveTo>
                <a:lnTo>
                  <a:pt x="0" y="0"/>
                </a:lnTo>
                <a:lnTo>
                  <a:pt x="144" y="0"/>
                </a:lnTo>
              </a:path>
            </a:pathLst>
          </a:custGeom>
          <a:noFill/>
          <a:ln w="57150">
            <a:solidFill>
              <a:srgbClr val="FF2F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4629" name="Freeform 21">
            <a:extLst>
              <a:ext uri="{FF2B5EF4-FFF2-40B4-BE49-F238E27FC236}">
                <a16:creationId xmlns:a16="http://schemas.microsoft.com/office/drawing/2014/main" id="{DBE4EA23-622A-1009-DD15-84B32DAE5587}"/>
              </a:ext>
            </a:extLst>
          </p:cNvPr>
          <p:cNvSpPr>
            <a:spLocks/>
          </p:cNvSpPr>
          <p:nvPr/>
        </p:nvSpPr>
        <p:spPr bwMode="auto">
          <a:xfrm>
            <a:off x="990600" y="1981200"/>
            <a:ext cx="5257800" cy="685800"/>
          </a:xfrm>
          <a:custGeom>
            <a:avLst/>
            <a:gdLst>
              <a:gd name="T0" fmla="*/ 0 w 3312"/>
              <a:gd name="T1" fmla="*/ 0 h 432"/>
              <a:gd name="T2" fmla="*/ 2147483646 w 3312"/>
              <a:gd name="T3" fmla="*/ 2147483646 h 432"/>
              <a:gd name="T4" fmla="*/ 2147483646 w 3312"/>
              <a:gd name="T5" fmla="*/ 2147483646 h 432"/>
              <a:gd name="T6" fmla="*/ 2147483646 w 3312"/>
              <a:gd name="T7" fmla="*/ 2147483646 h 432"/>
              <a:gd name="T8" fmla="*/ 2147483646 w 3312"/>
              <a:gd name="T9" fmla="*/ 2147483646 h 432"/>
              <a:gd name="T10" fmla="*/ 2147483646 w 3312"/>
              <a:gd name="T11" fmla="*/ 2147483646 h 432"/>
              <a:gd name="T12" fmla="*/ 2147483646 w 3312"/>
              <a:gd name="T13" fmla="*/ 2147483646 h 432"/>
              <a:gd name="T14" fmla="*/ 2147483646 w 3312"/>
              <a:gd name="T15" fmla="*/ 2147483646 h 432"/>
              <a:gd name="T16" fmla="*/ 2147483646 w 3312"/>
              <a:gd name="T17" fmla="*/ 2147483646 h 432"/>
              <a:gd name="T18" fmla="*/ 2147483646 w 3312"/>
              <a:gd name="T19" fmla="*/ 2147483646 h 432"/>
              <a:gd name="T20" fmla="*/ 2147483646 w 3312"/>
              <a:gd name="T21" fmla="*/ 2147483646 h 432"/>
              <a:gd name="T22" fmla="*/ 2147483646 w 3312"/>
              <a:gd name="T23" fmla="*/ 2147483646 h 432"/>
              <a:gd name="T24" fmla="*/ 2147483646 w 3312"/>
              <a:gd name="T25" fmla="*/ 2147483646 h 432"/>
              <a:gd name="T26" fmla="*/ 2147483646 w 3312"/>
              <a:gd name="T27" fmla="*/ 2147483646 h 432"/>
              <a:gd name="T28" fmla="*/ 2147483646 w 3312"/>
              <a:gd name="T29" fmla="*/ 2147483646 h 432"/>
              <a:gd name="T30" fmla="*/ 2147483646 w 3312"/>
              <a:gd name="T31" fmla="*/ 2147483646 h 432"/>
              <a:gd name="T32" fmla="*/ 2147483646 w 3312"/>
              <a:gd name="T33" fmla="*/ 2147483646 h 432"/>
              <a:gd name="T34" fmla="*/ 2147483646 w 3312"/>
              <a:gd name="T35" fmla="*/ 2147483646 h 432"/>
              <a:gd name="T36" fmla="*/ 2147483646 w 3312"/>
              <a:gd name="T37" fmla="*/ 2147483646 h 432"/>
              <a:gd name="T38" fmla="*/ 2147483646 w 3312"/>
              <a:gd name="T39" fmla="*/ 0 h 432"/>
              <a:gd name="T40" fmla="*/ 0 w 3312"/>
              <a:gd name="T41" fmla="*/ 0 h 43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312"/>
              <a:gd name="T64" fmla="*/ 0 h 432"/>
              <a:gd name="T65" fmla="*/ 3312 w 3312"/>
              <a:gd name="T66" fmla="*/ 432 h 43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312" h="432">
                <a:moveTo>
                  <a:pt x="0" y="0"/>
                </a:moveTo>
                <a:lnTo>
                  <a:pt x="192" y="96"/>
                </a:lnTo>
                <a:lnTo>
                  <a:pt x="288" y="144"/>
                </a:lnTo>
                <a:lnTo>
                  <a:pt x="624" y="192"/>
                </a:lnTo>
                <a:lnTo>
                  <a:pt x="816" y="240"/>
                </a:lnTo>
                <a:lnTo>
                  <a:pt x="1008" y="288"/>
                </a:lnTo>
                <a:lnTo>
                  <a:pt x="1344" y="432"/>
                </a:lnTo>
                <a:lnTo>
                  <a:pt x="1632" y="432"/>
                </a:lnTo>
                <a:lnTo>
                  <a:pt x="2064" y="240"/>
                </a:lnTo>
                <a:lnTo>
                  <a:pt x="2160" y="240"/>
                </a:lnTo>
                <a:lnTo>
                  <a:pt x="2448" y="144"/>
                </a:lnTo>
                <a:lnTo>
                  <a:pt x="2592" y="144"/>
                </a:lnTo>
                <a:lnTo>
                  <a:pt x="2736" y="96"/>
                </a:lnTo>
                <a:lnTo>
                  <a:pt x="2832" y="144"/>
                </a:lnTo>
                <a:lnTo>
                  <a:pt x="3072" y="48"/>
                </a:lnTo>
                <a:lnTo>
                  <a:pt x="3120" y="48"/>
                </a:lnTo>
                <a:lnTo>
                  <a:pt x="3168" y="48"/>
                </a:lnTo>
                <a:lnTo>
                  <a:pt x="3216" y="48"/>
                </a:lnTo>
                <a:lnTo>
                  <a:pt x="3264" y="48"/>
                </a:lnTo>
                <a:lnTo>
                  <a:pt x="3312" y="0"/>
                </a:lnTo>
                <a:lnTo>
                  <a:pt x="0" y="0"/>
                </a:lnTo>
                <a:close/>
              </a:path>
            </a:pathLst>
          </a:custGeom>
          <a:solidFill>
            <a:srgbClr val="23993B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BoudinageOkTyrrhenianZito.jpg                                  00A39C4FDiscoDuroAir                   C39306BB:">
            <a:extLst>
              <a:ext uri="{FF2B5EF4-FFF2-40B4-BE49-F238E27FC236}">
                <a16:creationId xmlns:a16="http://schemas.microsoft.com/office/drawing/2014/main" id="{B7FFEFC8-0EA6-D235-6142-C5D153CD3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026">
            <a:extLst>
              <a:ext uri="{FF2B5EF4-FFF2-40B4-BE49-F238E27FC236}">
                <a16:creationId xmlns:a16="http://schemas.microsoft.com/office/drawing/2014/main" id="{09D12485-05FD-C205-D619-D33CC6327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91440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4" name="Picture 1027">
            <a:extLst>
              <a:ext uri="{FF2B5EF4-FFF2-40B4-BE49-F238E27FC236}">
                <a16:creationId xmlns:a16="http://schemas.microsoft.com/office/drawing/2014/main" id="{66F6A3C2-40FC-A77B-3809-29E1FFE8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876800"/>
            <a:ext cx="15303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1028">
            <a:extLst>
              <a:ext uri="{FF2B5EF4-FFF2-40B4-BE49-F238E27FC236}">
                <a16:creationId xmlns:a16="http://schemas.microsoft.com/office/drawing/2014/main" id="{34085B73-50B9-F6C8-A4C4-1E576DBB5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41538"/>
            <a:ext cx="876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56676" name="Line 1029">
            <a:extLst>
              <a:ext uri="{FF2B5EF4-FFF2-40B4-BE49-F238E27FC236}">
                <a16:creationId xmlns:a16="http://schemas.microsoft.com/office/drawing/2014/main" id="{2F643239-4742-8661-A863-78342F7A82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6677" name="Line 1030">
            <a:extLst>
              <a:ext uri="{FF2B5EF4-FFF2-40B4-BE49-F238E27FC236}">
                <a16:creationId xmlns:a16="http://schemas.microsoft.com/office/drawing/2014/main" id="{5741B2F2-6B5B-E3C5-D850-E55E8B6F99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53400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6678" name="Line 1031">
            <a:extLst>
              <a:ext uri="{FF2B5EF4-FFF2-40B4-BE49-F238E27FC236}">
                <a16:creationId xmlns:a16="http://schemas.microsoft.com/office/drawing/2014/main" id="{EB0A4EEC-9708-7C08-6704-DB432B9987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6679" name="Text Box 1032">
            <a:extLst>
              <a:ext uri="{FF2B5EF4-FFF2-40B4-BE49-F238E27FC236}">
                <a16:creationId xmlns:a16="http://schemas.microsoft.com/office/drawing/2014/main" id="{A5D424F5-6ABE-A728-8B7A-A234F4781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513" y="2514600"/>
            <a:ext cx="1487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Apennines</a:t>
            </a:r>
          </a:p>
        </p:txBody>
      </p:sp>
      <p:sp>
        <p:nvSpPr>
          <p:cNvPr id="156680" name="Line 1033">
            <a:extLst>
              <a:ext uri="{FF2B5EF4-FFF2-40B4-BE49-F238E27FC236}">
                <a16:creationId xmlns:a16="http://schemas.microsoft.com/office/drawing/2014/main" id="{8CFA14CF-5E9C-E478-3309-484532BC786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446338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6681" name="Text Box 1034">
            <a:extLst>
              <a:ext uri="{FF2B5EF4-FFF2-40B4-BE49-F238E27FC236}">
                <a16:creationId xmlns:a16="http://schemas.microsoft.com/office/drawing/2014/main" id="{3ED502C5-903C-3AB6-21EB-C4F6A2371E7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352007" y="2010568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coast</a:t>
            </a:r>
            <a:endParaRPr lang="it-IT" altLang="it-IT" sz="2400"/>
          </a:p>
        </p:txBody>
      </p:sp>
      <p:grpSp>
        <p:nvGrpSpPr>
          <p:cNvPr id="2" name="Group 1035">
            <a:extLst>
              <a:ext uri="{FF2B5EF4-FFF2-40B4-BE49-F238E27FC236}">
                <a16:creationId xmlns:a16="http://schemas.microsoft.com/office/drawing/2014/main" id="{11CCDB67-2365-D784-70A2-D20B22E85BB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531938"/>
            <a:ext cx="1357313" cy="685800"/>
            <a:chOff x="0" y="192"/>
            <a:chExt cx="855" cy="432"/>
          </a:xfrm>
        </p:grpSpPr>
        <p:sp>
          <p:nvSpPr>
            <p:cNvPr id="156726" name="Text Box 1036">
              <a:extLst>
                <a:ext uri="{FF2B5EF4-FFF2-40B4-BE49-F238E27FC236}">
                  <a16:creationId xmlns:a16="http://schemas.microsoft.com/office/drawing/2014/main" id="{126D7BE8-AB1C-8058-6A01-CC00B1ADC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36"/>
              <a:ext cx="8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DE1A1B"/>
                  </a:solidFill>
                </a:rPr>
                <a:t>Mantle </a:t>
              </a:r>
              <a:r>
                <a:rPr lang="it-IT" altLang="it-IT" sz="2400">
                  <a:solidFill>
                    <a:srgbClr val="DE1A1B"/>
                  </a:solidFill>
                  <a:latin typeface="Symbol" pitchFamily="2" charset="2"/>
                </a:rPr>
                <a:t>r</a:t>
              </a:r>
              <a:r>
                <a:rPr lang="it-IT" altLang="it-IT" sz="2400" baseline="30000">
                  <a:solidFill>
                    <a:srgbClr val="DE1A1B"/>
                  </a:solidFill>
                </a:rPr>
                <a:t>-</a:t>
              </a:r>
            </a:p>
          </p:txBody>
        </p:sp>
        <p:sp>
          <p:nvSpPr>
            <p:cNvPr id="156727" name="Line 1037">
              <a:extLst>
                <a:ext uri="{FF2B5EF4-FFF2-40B4-BE49-F238E27FC236}">
                  <a16:creationId xmlns:a16="http://schemas.microsoft.com/office/drawing/2014/main" id="{A6E95F10-BF07-6392-A648-7EE8B86932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192"/>
              <a:ext cx="0" cy="192"/>
            </a:xfrm>
            <a:prstGeom prst="line">
              <a:avLst/>
            </a:prstGeom>
            <a:noFill/>
            <a:ln w="57150">
              <a:solidFill>
                <a:srgbClr val="DE1A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038">
            <a:extLst>
              <a:ext uri="{FF2B5EF4-FFF2-40B4-BE49-F238E27FC236}">
                <a16:creationId xmlns:a16="http://schemas.microsoft.com/office/drawing/2014/main" id="{CE79ED70-5547-FA0D-53F2-22D0B52D3D70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846138"/>
            <a:ext cx="4213225" cy="990600"/>
            <a:chOff x="768" y="288"/>
            <a:chExt cx="2654" cy="624"/>
          </a:xfrm>
        </p:grpSpPr>
        <p:sp>
          <p:nvSpPr>
            <p:cNvPr id="156723" name="Text Box 1039">
              <a:extLst>
                <a:ext uri="{FF2B5EF4-FFF2-40B4-BE49-F238E27FC236}">
                  <a16:creationId xmlns:a16="http://schemas.microsoft.com/office/drawing/2014/main" id="{F8C55558-2925-7BB9-E774-7E59FCCD4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624"/>
              <a:ext cx="265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23993B"/>
                  </a:solidFill>
                </a:rPr>
                <a:t>Extension+Mantle </a:t>
              </a:r>
              <a:r>
                <a:rPr lang="it-IT" altLang="it-IT" sz="2400">
                  <a:solidFill>
                    <a:srgbClr val="23993B"/>
                  </a:solidFill>
                  <a:latin typeface="Symbol" pitchFamily="2" charset="2"/>
                </a:rPr>
                <a:t>r</a:t>
              </a:r>
              <a:r>
                <a:rPr lang="it-IT" altLang="it-IT" sz="2400" baseline="30000">
                  <a:solidFill>
                    <a:srgbClr val="23993B"/>
                  </a:solidFill>
                </a:rPr>
                <a:t>+</a:t>
              </a:r>
              <a:r>
                <a:rPr lang="it-IT" altLang="it-IT" sz="2400">
                  <a:solidFill>
                    <a:srgbClr val="23993B"/>
                  </a:solidFill>
                </a:rPr>
                <a:t> &gt;</a:t>
              </a:r>
              <a:r>
                <a:rPr lang="it-IT" altLang="it-IT" sz="2400">
                  <a:solidFill>
                    <a:srgbClr val="DE1A1B"/>
                  </a:solidFill>
                </a:rPr>
                <a:t>Mantle </a:t>
              </a:r>
              <a:r>
                <a:rPr lang="it-IT" altLang="it-IT" sz="2400">
                  <a:solidFill>
                    <a:srgbClr val="DE1A1B"/>
                  </a:solidFill>
                  <a:latin typeface="Symbol" pitchFamily="2" charset="2"/>
                </a:rPr>
                <a:t>r</a:t>
              </a:r>
              <a:r>
                <a:rPr lang="it-IT" altLang="it-IT" sz="2400" baseline="30000">
                  <a:solidFill>
                    <a:srgbClr val="DE1A1B"/>
                  </a:solidFill>
                </a:rPr>
                <a:t>-</a:t>
              </a:r>
              <a:endParaRPr lang="it-IT" altLang="it-IT" sz="2400">
                <a:solidFill>
                  <a:srgbClr val="DE1A1B"/>
                </a:solidFill>
              </a:endParaRPr>
            </a:p>
          </p:txBody>
        </p:sp>
        <p:sp>
          <p:nvSpPr>
            <p:cNvPr id="156724" name="Line 1040">
              <a:extLst>
                <a:ext uri="{FF2B5EF4-FFF2-40B4-BE49-F238E27FC236}">
                  <a16:creationId xmlns:a16="http://schemas.microsoft.com/office/drawing/2014/main" id="{AB75AC88-D648-E3BF-1F01-4D4B14418B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384"/>
              <a:ext cx="0" cy="192"/>
            </a:xfrm>
            <a:prstGeom prst="line">
              <a:avLst/>
            </a:prstGeom>
            <a:noFill/>
            <a:ln w="57150">
              <a:solidFill>
                <a:srgbClr val="DE1A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6725" name="Line 1041">
              <a:extLst>
                <a:ext uri="{FF2B5EF4-FFF2-40B4-BE49-F238E27FC236}">
                  <a16:creationId xmlns:a16="http://schemas.microsoft.com/office/drawing/2014/main" id="{6F0EC151-5F7C-433A-6D84-9DFF858EB8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88"/>
              <a:ext cx="0" cy="336"/>
            </a:xfrm>
            <a:prstGeom prst="line">
              <a:avLst/>
            </a:prstGeom>
            <a:noFill/>
            <a:ln w="5715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042">
            <a:extLst>
              <a:ext uri="{FF2B5EF4-FFF2-40B4-BE49-F238E27FC236}">
                <a16:creationId xmlns:a16="http://schemas.microsoft.com/office/drawing/2014/main" id="{0478D56E-9063-9F9E-9C15-8821DA6CCBF1}"/>
              </a:ext>
            </a:extLst>
          </p:cNvPr>
          <p:cNvGrpSpPr>
            <a:grpSpLocks/>
          </p:cNvGrpSpPr>
          <p:nvPr/>
        </p:nvGrpSpPr>
        <p:grpSpPr bwMode="auto">
          <a:xfrm>
            <a:off x="7566025" y="1531938"/>
            <a:ext cx="1577975" cy="914400"/>
            <a:chOff x="4766" y="672"/>
            <a:chExt cx="994" cy="576"/>
          </a:xfrm>
        </p:grpSpPr>
        <p:sp>
          <p:nvSpPr>
            <p:cNvPr id="156721" name="Text Box 1043">
              <a:extLst>
                <a:ext uri="{FF2B5EF4-FFF2-40B4-BE49-F238E27FC236}">
                  <a16:creationId xmlns:a16="http://schemas.microsoft.com/office/drawing/2014/main" id="{4C94F9E8-4221-AB7A-2EA1-FE7268692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6" y="672"/>
              <a:ext cx="9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23993B"/>
                  </a:solidFill>
                </a:rPr>
                <a:t>Slab retreat</a:t>
              </a:r>
              <a:endParaRPr lang="it-IT" altLang="it-IT" sz="2400"/>
            </a:p>
          </p:txBody>
        </p:sp>
        <p:sp>
          <p:nvSpPr>
            <p:cNvPr id="156722" name="Line 1044">
              <a:extLst>
                <a:ext uri="{FF2B5EF4-FFF2-40B4-BE49-F238E27FC236}">
                  <a16:creationId xmlns:a16="http://schemas.microsoft.com/office/drawing/2014/main" id="{7A70FA54-4379-E444-3847-0B0B9C5608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6" y="912"/>
              <a:ext cx="0" cy="336"/>
            </a:xfrm>
            <a:prstGeom prst="line">
              <a:avLst/>
            </a:prstGeom>
            <a:noFill/>
            <a:ln w="5715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56685" name="Rectangle 1045">
            <a:extLst>
              <a:ext uri="{FF2B5EF4-FFF2-40B4-BE49-F238E27FC236}">
                <a16:creationId xmlns:a16="http://schemas.microsoft.com/office/drawing/2014/main" id="{1ADC7C1A-A153-64D9-9791-7C43D75AD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970338"/>
            <a:ext cx="1447800" cy="304800"/>
          </a:xfrm>
          <a:prstGeom prst="rect">
            <a:avLst/>
          </a:prstGeom>
          <a:solidFill>
            <a:srgbClr val="E8C5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56686" name="Text Box 1046">
            <a:extLst>
              <a:ext uri="{FF2B5EF4-FFF2-40B4-BE49-F238E27FC236}">
                <a16:creationId xmlns:a16="http://schemas.microsoft.com/office/drawing/2014/main" id="{4B2084F6-0C23-7D83-9726-D9EA1C827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817938"/>
            <a:ext cx="13001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400"/>
              <a:t>Mantle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400"/>
              <a:t>Wedging</a:t>
            </a:r>
          </a:p>
        </p:txBody>
      </p:sp>
      <p:sp>
        <p:nvSpPr>
          <p:cNvPr id="156687" name="Line 1047">
            <a:extLst>
              <a:ext uri="{FF2B5EF4-FFF2-40B4-BE49-F238E27FC236}">
                <a16:creationId xmlns:a16="http://schemas.microsoft.com/office/drawing/2014/main" id="{E36523A0-0388-7194-4568-40A5BF25CC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1600" y="3970338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" name="Group 1048">
            <a:extLst>
              <a:ext uri="{FF2B5EF4-FFF2-40B4-BE49-F238E27FC236}">
                <a16:creationId xmlns:a16="http://schemas.microsoft.com/office/drawing/2014/main" id="{753B5C22-06E4-0D28-94C1-20551E7D190C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388938"/>
            <a:ext cx="3770313" cy="990600"/>
            <a:chOff x="2164" y="0"/>
            <a:chExt cx="2375" cy="624"/>
          </a:xfrm>
        </p:grpSpPr>
        <p:sp>
          <p:nvSpPr>
            <p:cNvPr id="156717" name="Text Box 1049">
              <a:extLst>
                <a:ext uri="{FF2B5EF4-FFF2-40B4-BE49-F238E27FC236}">
                  <a16:creationId xmlns:a16="http://schemas.microsoft.com/office/drawing/2014/main" id="{C4FCEDEA-1820-1E6A-20B8-EFBFFBEAB3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36"/>
              <a:ext cx="23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DE1A1B"/>
                  </a:solidFill>
                </a:rPr>
                <a:t>Mantle </a:t>
              </a:r>
              <a:r>
                <a:rPr lang="it-IT" altLang="it-IT" sz="2400">
                  <a:solidFill>
                    <a:srgbClr val="DE1A1B"/>
                  </a:solidFill>
                  <a:latin typeface="Symbol" pitchFamily="2" charset="2"/>
                </a:rPr>
                <a:t>r</a:t>
              </a:r>
              <a:r>
                <a:rPr lang="it-IT" altLang="it-IT" sz="2400" baseline="30000">
                  <a:solidFill>
                    <a:srgbClr val="DE1A1B"/>
                  </a:solidFill>
                </a:rPr>
                <a:t>-</a:t>
              </a:r>
              <a:r>
                <a:rPr lang="it-IT" altLang="it-IT" sz="2400">
                  <a:solidFill>
                    <a:srgbClr val="DE1A1B"/>
                  </a:solidFill>
                  <a:latin typeface="Symbol" pitchFamily="2" charset="2"/>
                </a:rPr>
                <a:t>+</a:t>
              </a:r>
              <a:r>
                <a:rPr lang="it-IT" altLang="it-IT" sz="2400">
                  <a:solidFill>
                    <a:srgbClr val="DE1A1B"/>
                  </a:solidFill>
                </a:rPr>
                <a:t>Wedge</a:t>
              </a:r>
              <a:r>
                <a:rPr lang="it-IT" altLang="it-IT" sz="2400">
                  <a:solidFill>
                    <a:srgbClr val="DE1A1B"/>
                  </a:solidFill>
                  <a:latin typeface="Symbol" pitchFamily="2" charset="2"/>
                </a:rPr>
                <a:t>&gt;</a:t>
              </a:r>
              <a:r>
                <a:rPr lang="it-IT" altLang="it-IT" sz="2400">
                  <a:solidFill>
                    <a:srgbClr val="23993B"/>
                  </a:solidFill>
                </a:rPr>
                <a:t>Extension</a:t>
              </a:r>
            </a:p>
          </p:txBody>
        </p:sp>
        <p:sp>
          <p:nvSpPr>
            <p:cNvPr id="156718" name="Line 1050">
              <a:extLst>
                <a:ext uri="{FF2B5EF4-FFF2-40B4-BE49-F238E27FC236}">
                  <a16:creationId xmlns:a16="http://schemas.microsoft.com/office/drawing/2014/main" id="{E111A4AC-083B-12B9-375D-4123E4C906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0"/>
              <a:ext cx="0" cy="384"/>
            </a:xfrm>
            <a:prstGeom prst="line">
              <a:avLst/>
            </a:prstGeom>
            <a:noFill/>
            <a:ln w="57150">
              <a:solidFill>
                <a:srgbClr val="DE1A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6719" name="Line 1051">
              <a:extLst>
                <a:ext uri="{FF2B5EF4-FFF2-40B4-BE49-F238E27FC236}">
                  <a16:creationId xmlns:a16="http://schemas.microsoft.com/office/drawing/2014/main" id="{CD5EAB79-B09B-1670-22EB-68EA0CDC88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96"/>
              <a:ext cx="0" cy="240"/>
            </a:xfrm>
            <a:prstGeom prst="line">
              <a:avLst/>
            </a:prstGeom>
            <a:noFill/>
            <a:ln w="5715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6720" name="Line 1052">
              <a:extLst>
                <a:ext uri="{FF2B5EF4-FFF2-40B4-BE49-F238E27FC236}">
                  <a16:creationId xmlns:a16="http://schemas.microsoft.com/office/drawing/2014/main" id="{67546835-E008-F8AF-C6B0-E821627119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96"/>
              <a:ext cx="0" cy="240"/>
            </a:xfrm>
            <a:prstGeom prst="line">
              <a:avLst/>
            </a:prstGeom>
            <a:noFill/>
            <a:ln w="57150">
              <a:solidFill>
                <a:srgbClr val="DE1A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1053">
            <a:extLst>
              <a:ext uri="{FF2B5EF4-FFF2-40B4-BE49-F238E27FC236}">
                <a16:creationId xmlns:a16="http://schemas.microsoft.com/office/drawing/2014/main" id="{5EC1E1D9-70B8-00E7-1EC8-E97935052DBC}"/>
              </a:ext>
            </a:extLst>
          </p:cNvPr>
          <p:cNvGrpSpPr>
            <a:grpSpLocks/>
          </p:cNvGrpSpPr>
          <p:nvPr/>
        </p:nvGrpSpPr>
        <p:grpSpPr bwMode="auto">
          <a:xfrm>
            <a:off x="6194425" y="998538"/>
            <a:ext cx="2949575" cy="685800"/>
            <a:chOff x="3902" y="384"/>
            <a:chExt cx="1858" cy="432"/>
          </a:xfrm>
        </p:grpSpPr>
        <p:grpSp>
          <p:nvGrpSpPr>
            <p:cNvPr id="156713" name="Group 1054">
              <a:extLst>
                <a:ext uri="{FF2B5EF4-FFF2-40B4-BE49-F238E27FC236}">
                  <a16:creationId xmlns:a16="http://schemas.microsoft.com/office/drawing/2014/main" id="{19F23F73-A2E0-3B44-64C1-8320CC28CC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2" y="384"/>
              <a:ext cx="1858" cy="432"/>
              <a:chOff x="3902" y="384"/>
              <a:chExt cx="1858" cy="432"/>
            </a:xfrm>
          </p:grpSpPr>
          <p:sp>
            <p:nvSpPr>
              <p:cNvPr id="156715" name="Text Box 1055">
                <a:extLst>
                  <a:ext uri="{FF2B5EF4-FFF2-40B4-BE49-F238E27FC236}">
                    <a16:creationId xmlns:a16="http://schemas.microsoft.com/office/drawing/2014/main" id="{A3B4EA50-B421-B9AA-1D34-AE659379CD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2" y="528"/>
                <a:ext cx="185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>
                    <a:solidFill>
                      <a:srgbClr val="DE1A1B"/>
                    </a:solidFill>
                  </a:rPr>
                  <a:t>Accretion&gt;</a:t>
                </a:r>
                <a:r>
                  <a:rPr lang="it-IT" altLang="it-IT" sz="2400">
                    <a:solidFill>
                      <a:srgbClr val="23993B"/>
                    </a:solidFill>
                  </a:rPr>
                  <a:t>Slab retreat</a:t>
                </a:r>
                <a:endParaRPr lang="it-IT" altLang="it-IT" sz="2400"/>
              </a:p>
            </p:txBody>
          </p:sp>
          <p:sp>
            <p:nvSpPr>
              <p:cNvPr id="156716" name="Line 1056">
                <a:extLst>
                  <a:ext uri="{FF2B5EF4-FFF2-40B4-BE49-F238E27FC236}">
                    <a16:creationId xmlns:a16="http://schemas.microsoft.com/office/drawing/2014/main" id="{77134CD1-CDF1-7135-DBCB-816B3FE80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56" y="384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DE1A1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56714" name="Line 1057">
              <a:extLst>
                <a:ext uri="{FF2B5EF4-FFF2-40B4-BE49-F238E27FC236}">
                  <a16:creationId xmlns:a16="http://schemas.microsoft.com/office/drawing/2014/main" id="{312784E7-F124-0B86-053A-B48984E232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0" y="384"/>
              <a:ext cx="0" cy="192"/>
            </a:xfrm>
            <a:prstGeom prst="line">
              <a:avLst/>
            </a:prstGeom>
            <a:noFill/>
            <a:ln w="5715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1058">
            <a:extLst>
              <a:ext uri="{FF2B5EF4-FFF2-40B4-BE49-F238E27FC236}">
                <a16:creationId xmlns:a16="http://schemas.microsoft.com/office/drawing/2014/main" id="{44F7D336-C7C5-9B93-BCF8-E7FADB83216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676400"/>
            <a:ext cx="8915400" cy="1447800"/>
            <a:chOff x="96" y="1056"/>
            <a:chExt cx="5616" cy="912"/>
          </a:xfrm>
        </p:grpSpPr>
        <p:sp>
          <p:nvSpPr>
            <p:cNvPr id="156699" name="Line 1059">
              <a:extLst>
                <a:ext uri="{FF2B5EF4-FFF2-40B4-BE49-F238E27FC236}">
                  <a16:creationId xmlns:a16="http://schemas.microsoft.com/office/drawing/2014/main" id="{7D909C13-3CAF-DAFF-DAD1-E332D5B57E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" y="1349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6700" name="Line 1060">
              <a:extLst>
                <a:ext uri="{FF2B5EF4-FFF2-40B4-BE49-F238E27FC236}">
                  <a16:creationId xmlns:a16="http://schemas.microsoft.com/office/drawing/2014/main" id="{61746265-8E17-FCE6-7D73-1045B061DA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536"/>
              <a:ext cx="0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6701" name="Line 1061">
              <a:extLst>
                <a:ext uri="{FF2B5EF4-FFF2-40B4-BE49-F238E27FC236}">
                  <a16:creationId xmlns:a16="http://schemas.microsoft.com/office/drawing/2014/main" id="{43F899F6-5EBF-300C-B15C-651B4F82D4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2" y="1536"/>
              <a:ext cx="0" cy="3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6702" name="Line 1062">
              <a:extLst>
                <a:ext uri="{FF2B5EF4-FFF2-40B4-BE49-F238E27FC236}">
                  <a16:creationId xmlns:a16="http://schemas.microsoft.com/office/drawing/2014/main" id="{502E5853-34E2-9575-C217-196C09657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0" y="1541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6703" name="Line 1063">
              <a:extLst>
                <a:ext uri="{FF2B5EF4-FFF2-40B4-BE49-F238E27FC236}">
                  <a16:creationId xmlns:a16="http://schemas.microsoft.com/office/drawing/2014/main" id="{C375236B-FF25-3CF7-5AFD-7FB1FAB04A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1541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6704" name="Line 1064">
              <a:extLst>
                <a:ext uri="{FF2B5EF4-FFF2-40B4-BE49-F238E27FC236}">
                  <a16:creationId xmlns:a16="http://schemas.microsoft.com/office/drawing/2014/main" id="{1B571BF9-388B-4382-4C34-D8962C938D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1541"/>
              <a:ext cx="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56705" name="Group 1065">
              <a:extLst>
                <a:ext uri="{FF2B5EF4-FFF2-40B4-BE49-F238E27FC236}">
                  <a16:creationId xmlns:a16="http://schemas.microsoft.com/office/drawing/2014/main" id="{2B48E79C-89A6-D326-DDBB-FB12FD5B8F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109"/>
              <a:ext cx="2400" cy="432"/>
              <a:chOff x="2544" y="864"/>
              <a:chExt cx="2400" cy="432"/>
            </a:xfrm>
          </p:grpSpPr>
          <p:sp>
            <p:nvSpPr>
              <p:cNvPr id="156707" name="Line 1066">
                <a:extLst>
                  <a:ext uri="{FF2B5EF4-FFF2-40B4-BE49-F238E27FC236}">
                    <a16:creationId xmlns:a16="http://schemas.microsoft.com/office/drawing/2014/main" id="{F453D5CB-C8C9-15FA-5DDF-1B31FE67AF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864"/>
                <a:ext cx="0" cy="43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6708" name="Line 1067">
                <a:extLst>
                  <a:ext uri="{FF2B5EF4-FFF2-40B4-BE49-F238E27FC236}">
                    <a16:creationId xmlns:a16="http://schemas.microsoft.com/office/drawing/2014/main" id="{7F3F5947-3ECB-DF65-B7C2-C148711EF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4" y="1104"/>
                <a:ext cx="0" cy="19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6709" name="Line 1068">
                <a:extLst>
                  <a:ext uri="{FF2B5EF4-FFF2-40B4-BE49-F238E27FC236}">
                    <a16:creationId xmlns:a16="http://schemas.microsoft.com/office/drawing/2014/main" id="{9E548244-AEA1-DABE-FDF1-39B00C7A5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44" y="1104"/>
                <a:ext cx="0" cy="19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6710" name="Line 1069">
                <a:extLst>
                  <a:ext uri="{FF2B5EF4-FFF2-40B4-BE49-F238E27FC236}">
                    <a16:creationId xmlns:a16="http://schemas.microsoft.com/office/drawing/2014/main" id="{244E7A40-41A6-2F57-40A1-E1E542D21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64" y="1008"/>
                <a:ext cx="0" cy="2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6711" name="Line 1070">
                <a:extLst>
                  <a:ext uri="{FF2B5EF4-FFF2-40B4-BE49-F238E27FC236}">
                    <a16:creationId xmlns:a16="http://schemas.microsoft.com/office/drawing/2014/main" id="{219CF79C-F4E1-A239-554F-034708857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4" y="912"/>
                <a:ext cx="0" cy="384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6712" name="Line 1071">
                <a:extLst>
                  <a:ext uri="{FF2B5EF4-FFF2-40B4-BE49-F238E27FC236}">
                    <a16:creationId xmlns:a16="http://schemas.microsoft.com/office/drawing/2014/main" id="{7A51CDAF-30C8-FE0D-D452-E2AE4A3AC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4" y="1008"/>
                <a:ext cx="0" cy="2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56706" name="Freeform 1072">
              <a:extLst>
                <a:ext uri="{FF2B5EF4-FFF2-40B4-BE49-F238E27FC236}">
                  <a16:creationId xmlns:a16="http://schemas.microsoft.com/office/drawing/2014/main" id="{090CCCBE-FA74-A1F3-8645-A131F8A0C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056"/>
              <a:ext cx="5616" cy="912"/>
            </a:xfrm>
            <a:custGeom>
              <a:avLst/>
              <a:gdLst>
                <a:gd name="T0" fmla="*/ 0 w 5568"/>
                <a:gd name="T1" fmla="*/ 563 h 864"/>
                <a:gd name="T2" fmla="*/ 329 w 5568"/>
                <a:gd name="T3" fmla="*/ 563 h 864"/>
                <a:gd name="T4" fmla="*/ 539 w 5568"/>
                <a:gd name="T5" fmla="*/ 663 h 864"/>
                <a:gd name="T6" fmla="*/ 1190 w 5568"/>
                <a:gd name="T7" fmla="*/ 1277 h 864"/>
                <a:gd name="T8" fmla="*/ 1787 w 5568"/>
                <a:gd name="T9" fmla="*/ 1690 h 864"/>
                <a:gd name="T10" fmla="*/ 2273 w 5568"/>
                <a:gd name="T11" fmla="*/ 1277 h 864"/>
                <a:gd name="T12" fmla="*/ 2760 w 5568"/>
                <a:gd name="T13" fmla="*/ 563 h 864"/>
                <a:gd name="T14" fmla="*/ 3464 w 5568"/>
                <a:gd name="T15" fmla="*/ 255 h 864"/>
                <a:gd name="T16" fmla="*/ 4222 w 5568"/>
                <a:gd name="T17" fmla="*/ 51 h 864"/>
                <a:gd name="T18" fmla="*/ 5359 w 5568"/>
                <a:gd name="T19" fmla="*/ 563 h 864"/>
                <a:gd name="T20" fmla="*/ 5738 w 5568"/>
                <a:gd name="T21" fmla="*/ 1383 h 864"/>
                <a:gd name="T22" fmla="*/ 6008 w 5568"/>
                <a:gd name="T23" fmla="*/ 1791 h 864"/>
                <a:gd name="T24" fmla="*/ 6279 w 5568"/>
                <a:gd name="T25" fmla="*/ 1690 h 8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68"/>
                <a:gd name="T40" fmla="*/ 0 h 864"/>
                <a:gd name="T41" fmla="*/ 5568 w 5568"/>
                <a:gd name="T42" fmla="*/ 864 h 8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68" h="864">
                  <a:moveTo>
                    <a:pt x="0" y="264"/>
                  </a:moveTo>
                  <a:cubicBezTo>
                    <a:pt x="104" y="260"/>
                    <a:pt x="208" y="256"/>
                    <a:pt x="288" y="264"/>
                  </a:cubicBezTo>
                  <a:cubicBezTo>
                    <a:pt x="368" y="272"/>
                    <a:pt x="352" y="256"/>
                    <a:pt x="480" y="312"/>
                  </a:cubicBezTo>
                  <a:cubicBezTo>
                    <a:pt x="608" y="368"/>
                    <a:pt x="872" y="520"/>
                    <a:pt x="1056" y="600"/>
                  </a:cubicBezTo>
                  <a:cubicBezTo>
                    <a:pt x="1240" y="680"/>
                    <a:pt x="1424" y="792"/>
                    <a:pt x="1584" y="792"/>
                  </a:cubicBezTo>
                  <a:cubicBezTo>
                    <a:pt x="1744" y="792"/>
                    <a:pt x="1872" y="688"/>
                    <a:pt x="2016" y="600"/>
                  </a:cubicBezTo>
                  <a:cubicBezTo>
                    <a:pt x="2160" y="512"/>
                    <a:pt x="2272" y="344"/>
                    <a:pt x="2448" y="264"/>
                  </a:cubicBezTo>
                  <a:cubicBezTo>
                    <a:pt x="2624" y="184"/>
                    <a:pt x="2856" y="160"/>
                    <a:pt x="3072" y="120"/>
                  </a:cubicBezTo>
                  <a:cubicBezTo>
                    <a:pt x="3288" y="80"/>
                    <a:pt x="3464" y="0"/>
                    <a:pt x="3744" y="24"/>
                  </a:cubicBezTo>
                  <a:cubicBezTo>
                    <a:pt x="4024" y="48"/>
                    <a:pt x="4528" y="160"/>
                    <a:pt x="4752" y="264"/>
                  </a:cubicBezTo>
                  <a:cubicBezTo>
                    <a:pt x="4976" y="368"/>
                    <a:pt x="4992" y="552"/>
                    <a:pt x="5088" y="648"/>
                  </a:cubicBezTo>
                  <a:cubicBezTo>
                    <a:pt x="5184" y="744"/>
                    <a:pt x="5248" y="816"/>
                    <a:pt x="5328" y="840"/>
                  </a:cubicBezTo>
                  <a:cubicBezTo>
                    <a:pt x="5408" y="864"/>
                    <a:pt x="5488" y="828"/>
                    <a:pt x="5568" y="7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56691" name="Text Box 1073">
            <a:extLst>
              <a:ext uri="{FF2B5EF4-FFF2-40B4-BE49-F238E27FC236}">
                <a16:creationId xmlns:a16="http://schemas.microsoft.com/office/drawing/2014/main" id="{5D22467C-B657-7DCF-FC11-A2580C46526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795419" y="1999457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coast</a:t>
            </a:r>
            <a:endParaRPr lang="it-IT" altLang="it-IT" sz="2400"/>
          </a:p>
        </p:txBody>
      </p:sp>
      <p:sp>
        <p:nvSpPr>
          <p:cNvPr id="156692" name="Text Box 1074">
            <a:extLst>
              <a:ext uri="{FF2B5EF4-FFF2-40B4-BE49-F238E27FC236}">
                <a16:creationId xmlns:a16="http://schemas.microsoft.com/office/drawing/2014/main" id="{8EA4AE73-D84C-3DC8-5A88-7DEE5A5801E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66019" y="2004219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coast</a:t>
            </a:r>
            <a:endParaRPr lang="it-IT" altLang="it-IT" sz="2400"/>
          </a:p>
        </p:txBody>
      </p:sp>
      <p:sp>
        <p:nvSpPr>
          <p:cNvPr id="156693" name="Line 1075">
            <a:extLst>
              <a:ext uri="{FF2B5EF4-FFF2-40B4-BE49-F238E27FC236}">
                <a16:creationId xmlns:a16="http://schemas.microsoft.com/office/drawing/2014/main" id="{6B717F05-0812-D4CB-D83B-AC1CAF78A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4724400"/>
            <a:ext cx="838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6694" name="Text Box 1076">
            <a:extLst>
              <a:ext uri="{FF2B5EF4-FFF2-40B4-BE49-F238E27FC236}">
                <a16:creationId xmlns:a16="http://schemas.microsoft.com/office/drawing/2014/main" id="{0CDAE0A5-206B-81A4-CC97-B57877F2A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4784725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2"/>
                </a:solidFill>
              </a:rPr>
              <a:t>Mantle flow</a:t>
            </a:r>
            <a:endParaRPr lang="it-IT" altLang="it-IT" sz="2400">
              <a:solidFill>
                <a:srgbClr val="DE1A1B"/>
              </a:solidFill>
            </a:endParaRPr>
          </a:p>
        </p:txBody>
      </p:sp>
      <p:grpSp>
        <p:nvGrpSpPr>
          <p:cNvPr id="10" name="Group 1077">
            <a:extLst>
              <a:ext uri="{FF2B5EF4-FFF2-40B4-BE49-F238E27FC236}">
                <a16:creationId xmlns:a16="http://schemas.microsoft.com/office/drawing/2014/main" id="{C6B89DE2-1DE7-52F0-7B94-36C230DB08E8}"/>
              </a:ext>
            </a:extLst>
          </p:cNvPr>
          <p:cNvGrpSpPr>
            <a:grpSpLocks/>
          </p:cNvGrpSpPr>
          <p:nvPr/>
        </p:nvGrpSpPr>
        <p:grpSpPr bwMode="auto">
          <a:xfrm>
            <a:off x="1874838" y="76200"/>
            <a:ext cx="7269162" cy="457200"/>
            <a:chOff x="1200" y="576"/>
            <a:chExt cx="4579" cy="288"/>
          </a:xfrm>
        </p:grpSpPr>
        <p:sp>
          <p:nvSpPr>
            <p:cNvPr id="156696" name="Text Box 1078">
              <a:extLst>
                <a:ext uri="{FF2B5EF4-FFF2-40B4-BE49-F238E27FC236}">
                  <a16:creationId xmlns:a16="http://schemas.microsoft.com/office/drawing/2014/main" id="{4E8C658C-4495-4CE4-FC41-BECA881A6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576"/>
              <a:ext cx="8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-1 mm/yr</a:t>
              </a:r>
            </a:p>
          </p:txBody>
        </p:sp>
        <p:sp>
          <p:nvSpPr>
            <p:cNvPr id="156697" name="Text Box 1079">
              <a:extLst>
                <a:ext uri="{FF2B5EF4-FFF2-40B4-BE49-F238E27FC236}">
                  <a16:creationId xmlns:a16="http://schemas.microsoft.com/office/drawing/2014/main" id="{3D7CF4D1-D223-EFF6-7385-F1FC7E967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576"/>
              <a:ext cx="77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1 mm/yr</a:t>
              </a:r>
            </a:p>
          </p:txBody>
        </p:sp>
        <p:sp>
          <p:nvSpPr>
            <p:cNvPr id="156698" name="Text Box 1080">
              <a:extLst>
                <a:ext uri="{FF2B5EF4-FFF2-40B4-BE49-F238E27FC236}">
                  <a16:creationId xmlns:a16="http://schemas.microsoft.com/office/drawing/2014/main" id="{7EF93894-E081-A177-B646-737F272CB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576"/>
              <a:ext cx="12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-0.1-0.6 mm/yr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2931" name="Picture 3" descr="&#13;Fig3Shear.gif                                                  000B08E3&#10;Amico duro                     B9CF0976:">
            <a:extLst>
              <a:ext uri="{FF2B5EF4-FFF2-40B4-BE49-F238E27FC236}">
                <a16:creationId xmlns:a16="http://schemas.microsoft.com/office/drawing/2014/main" id="{05190914-8A3C-2EF3-FB7D-28C4DC16C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7375"/>
            <a:ext cx="8607425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2932" name="Text Box 4">
            <a:extLst>
              <a:ext uri="{FF2B5EF4-FFF2-40B4-BE49-F238E27FC236}">
                <a16:creationId xmlns:a16="http://schemas.microsoft.com/office/drawing/2014/main" id="{49F4DD5A-AB81-05A1-6F4F-A70E78BB0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48213"/>
            <a:ext cx="9144000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400">
                <a:solidFill>
                  <a:srgbClr val="FFFFCC"/>
                </a:solidFill>
              </a:rPr>
              <a:t> Local increase of the asthenospheric viscosity can generate extra 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FFCC"/>
                </a:solidFill>
              </a:rPr>
              <a:t> (i.e. higher viscosity = larger amount of melting?)</a:t>
            </a: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32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026">
            <a:extLst>
              <a:ext uri="{FF2B5EF4-FFF2-40B4-BE49-F238E27FC236}">
                <a16:creationId xmlns:a16="http://schemas.microsoft.com/office/drawing/2014/main" id="{6554FFAC-E127-CFE2-4D34-31BA88C2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6324600"/>
            <a:ext cx="325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Levshin et al. in progress</a:t>
            </a:r>
          </a:p>
        </p:txBody>
      </p:sp>
      <p:grpSp>
        <p:nvGrpSpPr>
          <p:cNvPr id="157698" name="Group 1027">
            <a:extLst>
              <a:ext uri="{FF2B5EF4-FFF2-40B4-BE49-F238E27FC236}">
                <a16:creationId xmlns:a16="http://schemas.microsoft.com/office/drawing/2014/main" id="{BDE1B676-C5D8-3D8B-C3D9-36AE31C1D318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685800"/>
            <a:ext cx="8883650" cy="4572000"/>
            <a:chOff x="615" y="528"/>
            <a:chExt cx="5029" cy="2640"/>
          </a:xfrm>
        </p:grpSpPr>
        <p:pic>
          <p:nvPicPr>
            <p:cNvPr id="157700" name="Picture 1028" descr="CU_TE_270-360.jpeg                                             00F5B74DDiscoDuroAir                   C39306BB:">
              <a:extLst>
                <a:ext uri="{FF2B5EF4-FFF2-40B4-BE49-F238E27FC236}">
                  <a16:creationId xmlns:a16="http://schemas.microsoft.com/office/drawing/2014/main" id="{4C8B1D5C-9B41-560B-EEF5-9BCF73C29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4" t="25429" r="14621" b="25450"/>
            <a:stretch>
              <a:fillRect/>
            </a:stretch>
          </p:blipFill>
          <p:spPr bwMode="auto">
            <a:xfrm>
              <a:off x="990" y="816"/>
              <a:ext cx="1890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701" name="Picture 1029" descr="CU_TE_0-90.jpeg                                                00F5B74DDiscoDuroAir                   C39306BB:">
              <a:extLst>
                <a:ext uri="{FF2B5EF4-FFF2-40B4-BE49-F238E27FC236}">
                  <a16:creationId xmlns:a16="http://schemas.microsoft.com/office/drawing/2014/main" id="{C497EE5A-6FBD-1EF6-643D-21B11AB28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2" t="25429" r="12271" b="28595"/>
            <a:stretch>
              <a:fillRect/>
            </a:stretch>
          </p:blipFill>
          <p:spPr bwMode="auto">
            <a:xfrm>
              <a:off x="2853" y="816"/>
              <a:ext cx="2791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702" name="Text Box 1030">
              <a:extLst>
                <a:ext uri="{FF2B5EF4-FFF2-40B4-BE49-F238E27FC236}">
                  <a16:creationId xmlns:a16="http://schemas.microsoft.com/office/drawing/2014/main" id="{8518019B-B0C7-97F8-EEE2-59445A0A2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" y="576"/>
              <a:ext cx="89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S-America</a:t>
              </a:r>
            </a:p>
          </p:txBody>
        </p:sp>
        <p:sp>
          <p:nvSpPr>
            <p:cNvPr id="157703" name="Text Box 1031">
              <a:extLst>
                <a:ext uri="{FF2B5EF4-FFF2-40B4-BE49-F238E27FC236}">
                  <a16:creationId xmlns:a16="http://schemas.microsoft.com/office/drawing/2014/main" id="{BDDCB5B6-7446-9CE8-81B9-90CE7B699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1" y="528"/>
              <a:ext cx="573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Africa</a:t>
              </a:r>
            </a:p>
          </p:txBody>
        </p:sp>
        <p:sp>
          <p:nvSpPr>
            <p:cNvPr id="157704" name="Text Box 1032">
              <a:extLst>
                <a:ext uri="{FF2B5EF4-FFF2-40B4-BE49-F238E27FC236}">
                  <a16:creationId xmlns:a16="http://schemas.microsoft.com/office/drawing/2014/main" id="{710C1860-64C8-E06E-2EC9-E60C88260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" y="576"/>
              <a:ext cx="49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India</a:t>
              </a:r>
            </a:p>
          </p:txBody>
        </p:sp>
        <p:sp>
          <p:nvSpPr>
            <p:cNvPr id="157705" name="Text Box 1033">
              <a:extLst>
                <a:ext uri="{FF2B5EF4-FFF2-40B4-BE49-F238E27FC236}">
                  <a16:creationId xmlns:a16="http://schemas.microsoft.com/office/drawing/2014/main" id="{020718C0-5B49-F7C8-C336-B52937ED0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9" y="576"/>
              <a:ext cx="51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MAR</a:t>
              </a:r>
            </a:p>
          </p:txBody>
        </p:sp>
        <p:sp>
          <p:nvSpPr>
            <p:cNvPr id="157706" name="Text Box 1034">
              <a:extLst>
                <a:ext uri="{FF2B5EF4-FFF2-40B4-BE49-F238E27FC236}">
                  <a16:creationId xmlns:a16="http://schemas.microsoft.com/office/drawing/2014/main" id="{F6F34820-A782-820A-6665-50D7FF459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3" y="576"/>
              <a:ext cx="29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IR</a:t>
              </a:r>
            </a:p>
          </p:txBody>
        </p:sp>
        <p:pic>
          <p:nvPicPr>
            <p:cNvPr id="157707" name="Picture 1035" descr="CU_TE_270-360.jpeg                                             00F5B74DDiscoDuroAir                   C39306BB:">
              <a:extLst>
                <a:ext uri="{FF2B5EF4-FFF2-40B4-BE49-F238E27FC236}">
                  <a16:creationId xmlns:a16="http://schemas.microsoft.com/office/drawing/2014/main" id="{42F4AF7B-5133-C4B5-3ED8-D71659CAB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0" t="25429" r="87761" b="32968"/>
            <a:stretch>
              <a:fillRect/>
            </a:stretch>
          </p:blipFill>
          <p:spPr bwMode="auto">
            <a:xfrm>
              <a:off x="789" y="816"/>
              <a:ext cx="192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7699" name="Picture 1036" descr="CU_TE_270-360.jpeg                                             00F5B74DDiscoDuroAir                   C39306BB:">
            <a:extLst>
              <a:ext uri="{FF2B5EF4-FFF2-40B4-BE49-F238E27FC236}">
                <a16:creationId xmlns:a16="http://schemas.microsoft.com/office/drawing/2014/main" id="{220E9F68-7131-F948-72E3-CAA02A33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75552" r="21594" b="13420"/>
          <a:stretch>
            <a:fillRect/>
          </a:stretch>
        </p:blipFill>
        <p:spPr bwMode="auto">
          <a:xfrm>
            <a:off x="2895600" y="5334000"/>
            <a:ext cx="342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>
            <a:extLst>
              <a:ext uri="{FF2B5EF4-FFF2-40B4-BE49-F238E27FC236}">
                <a16:creationId xmlns:a16="http://schemas.microsoft.com/office/drawing/2014/main" id="{90C416BA-1AF9-C2CB-A3C5-4D7B867E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850"/>
            <a:ext cx="84963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2" name="Picture 3" descr="Fig4B25734RCol.jpg                                             0002E775Amico                          BCFC856B:">
            <a:extLst>
              <a:ext uri="{FF2B5EF4-FFF2-40B4-BE49-F238E27FC236}">
                <a16:creationId xmlns:a16="http://schemas.microsoft.com/office/drawing/2014/main" id="{599D4BB1-24D8-870B-67AD-C9DDF8DD3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25"/>
            <a:ext cx="8504238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3" name="Group 4">
            <a:extLst>
              <a:ext uri="{FF2B5EF4-FFF2-40B4-BE49-F238E27FC236}">
                <a16:creationId xmlns:a16="http://schemas.microsoft.com/office/drawing/2014/main" id="{CD3CC551-3B36-8992-A291-4F4B2A79ACAE}"/>
              </a:ext>
            </a:extLst>
          </p:cNvPr>
          <p:cNvGrpSpPr>
            <a:grpSpLocks/>
          </p:cNvGrpSpPr>
          <p:nvPr/>
        </p:nvGrpSpPr>
        <p:grpSpPr bwMode="auto">
          <a:xfrm>
            <a:off x="7210425" y="2098675"/>
            <a:ext cx="854075" cy="457200"/>
            <a:chOff x="4542" y="1322"/>
            <a:chExt cx="538" cy="288"/>
          </a:xfrm>
        </p:grpSpPr>
        <p:sp>
          <p:nvSpPr>
            <p:cNvPr id="158729" name="Text Box 5">
              <a:extLst>
                <a:ext uri="{FF2B5EF4-FFF2-40B4-BE49-F238E27FC236}">
                  <a16:creationId xmlns:a16="http://schemas.microsoft.com/office/drawing/2014/main" id="{148EAE41-497D-A93A-2CB6-5992F995B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2" y="1322"/>
              <a:ext cx="53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1 mm</a:t>
              </a:r>
            </a:p>
          </p:txBody>
        </p:sp>
        <p:sp>
          <p:nvSpPr>
            <p:cNvPr id="158730" name="Line 6">
              <a:extLst>
                <a:ext uri="{FF2B5EF4-FFF2-40B4-BE49-F238E27FC236}">
                  <a16:creationId xmlns:a16="http://schemas.microsoft.com/office/drawing/2014/main" id="{2FC3333E-53BC-3AB9-BD21-8CD661DEBC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8" y="1608"/>
              <a:ext cx="2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58724" name="Picture 7" descr="Fig4B25734RCol.jpg                                             0002E775Amico                          BCFC856B:">
            <a:extLst>
              <a:ext uri="{FF2B5EF4-FFF2-40B4-BE49-F238E27FC236}">
                <a16:creationId xmlns:a16="http://schemas.microsoft.com/office/drawing/2014/main" id="{7D3DF903-55D6-614C-CCD4-DCC7C23C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40080" r="-18" b="8501"/>
          <a:stretch>
            <a:fillRect/>
          </a:stretch>
        </p:blipFill>
        <p:spPr bwMode="auto">
          <a:xfrm flipH="1">
            <a:off x="304800" y="2667000"/>
            <a:ext cx="85042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8" descr="Fig4B25734RCol.jpg                                             0002E775Amico                          BCFC856B:">
            <a:extLst>
              <a:ext uri="{FF2B5EF4-FFF2-40B4-BE49-F238E27FC236}">
                <a16:creationId xmlns:a16="http://schemas.microsoft.com/office/drawing/2014/main" id="{6284F39B-F739-7B3C-D138-3A9017BD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84816" r="76703" b="1770"/>
          <a:stretch>
            <a:fillRect/>
          </a:stretch>
        </p:blipFill>
        <p:spPr bwMode="auto">
          <a:xfrm>
            <a:off x="6858000" y="5715000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6" name="Rectangle 9">
            <a:extLst>
              <a:ext uri="{FF2B5EF4-FFF2-40B4-BE49-F238E27FC236}">
                <a16:creationId xmlns:a16="http://schemas.microsoft.com/office/drawing/2014/main" id="{FB0E8F46-2D8D-F8CF-DFE1-F0E57026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172200"/>
            <a:ext cx="4495800" cy="609600"/>
          </a:xfrm>
          <a:prstGeom prst="rect">
            <a:avLst/>
          </a:prstGeom>
          <a:solidFill>
            <a:srgbClr val="DDE9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58727" name="Text Box 10">
            <a:extLst>
              <a:ext uri="{FF2B5EF4-FFF2-40B4-BE49-F238E27FC236}">
                <a16:creationId xmlns:a16="http://schemas.microsoft.com/office/drawing/2014/main" id="{82A37999-5373-5835-C6AB-F7703AE67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6081713"/>
            <a:ext cx="34909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sym typeface="Symbol" pitchFamily="2" charset="2"/>
              </a:rPr>
              <a:t></a:t>
            </a:r>
            <a:r>
              <a:rPr lang="it-IT" altLang="it-IT"/>
              <a:t> </a:t>
            </a:r>
            <a:r>
              <a:rPr lang="it-IT" altLang="it-IT" sz="2400"/>
              <a:t>horizontal &lt;&lt; </a:t>
            </a:r>
            <a:r>
              <a:rPr lang="it-IT" altLang="it-IT">
                <a:sym typeface="Symbol" pitchFamily="2" charset="2"/>
              </a:rPr>
              <a:t></a:t>
            </a:r>
            <a:r>
              <a:rPr lang="it-IT" altLang="it-IT" sz="2400">
                <a:sym typeface="Symbol" pitchFamily="2" charset="2"/>
              </a:rPr>
              <a:t> </a:t>
            </a:r>
            <a:r>
              <a:rPr lang="it-IT" altLang="it-IT" sz="2400"/>
              <a:t>vertical</a:t>
            </a:r>
          </a:p>
        </p:txBody>
      </p:sp>
      <p:sp>
        <p:nvSpPr>
          <p:cNvPr id="158728" name="Rectangle 11">
            <a:extLst>
              <a:ext uri="{FF2B5EF4-FFF2-40B4-BE49-F238E27FC236}">
                <a16:creationId xmlns:a16="http://schemas.microsoft.com/office/drawing/2014/main" id="{66870B28-D34F-F815-5904-1DD2B2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096000"/>
            <a:ext cx="1219200" cy="609600"/>
          </a:xfrm>
          <a:prstGeom prst="rect">
            <a:avLst/>
          </a:prstGeom>
          <a:solidFill>
            <a:srgbClr val="DDE9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Fig3B25734Rcol.jpg                                             0002E775Amico                          BCFC856B:">
            <a:extLst>
              <a:ext uri="{FF2B5EF4-FFF2-40B4-BE49-F238E27FC236}">
                <a16:creationId xmlns:a16="http://schemas.microsoft.com/office/drawing/2014/main" id="{95CD82AF-5414-65EC-D846-2E17810D4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546100"/>
            <a:ext cx="728980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Text Box 3">
            <a:extLst>
              <a:ext uri="{FF2B5EF4-FFF2-40B4-BE49-F238E27FC236}">
                <a16:creationId xmlns:a16="http://schemas.microsoft.com/office/drawing/2014/main" id="{F4983696-D9D0-8A01-206F-B48B3F910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137275"/>
            <a:ext cx="589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Is the asthenosphere viscosity sufficiently low?</a:t>
            </a:r>
          </a:p>
        </p:txBody>
      </p:sp>
      <p:sp>
        <p:nvSpPr>
          <p:cNvPr id="159747" name="Text Box 4">
            <a:extLst>
              <a:ext uri="{FF2B5EF4-FFF2-40B4-BE49-F238E27FC236}">
                <a16:creationId xmlns:a16="http://schemas.microsoft.com/office/drawing/2014/main" id="{E2747998-B6DD-6742-1788-FA154C95C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041400"/>
            <a:ext cx="212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Post-glacial rebound</a:t>
            </a:r>
          </a:p>
        </p:txBody>
      </p:sp>
      <p:sp>
        <p:nvSpPr>
          <p:cNvPr id="159748" name="Text Box 5">
            <a:extLst>
              <a:ext uri="{FF2B5EF4-FFF2-40B4-BE49-F238E27FC236}">
                <a16:creationId xmlns:a16="http://schemas.microsoft.com/office/drawing/2014/main" id="{2BD52FF0-1781-1D48-E12C-B28F313EC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600200"/>
            <a:ext cx="200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Pacific earthquakes</a:t>
            </a:r>
          </a:p>
        </p:txBody>
      </p:sp>
      <p:sp>
        <p:nvSpPr>
          <p:cNvPr id="159749" name="Text Box 6">
            <a:extLst>
              <a:ext uri="{FF2B5EF4-FFF2-40B4-BE49-F238E27FC236}">
                <a16:creationId xmlns:a16="http://schemas.microsoft.com/office/drawing/2014/main" id="{1DDEEA26-4584-10D5-BA6D-1D9E1AA3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67200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Petrology experiment</a:t>
            </a:r>
          </a:p>
        </p:txBody>
      </p:sp>
      <p:sp>
        <p:nvSpPr>
          <p:cNvPr id="159750" name="Line 7">
            <a:extLst>
              <a:ext uri="{FF2B5EF4-FFF2-40B4-BE49-F238E27FC236}">
                <a16:creationId xmlns:a16="http://schemas.microsoft.com/office/drawing/2014/main" id="{182F1FD3-04E6-BDC2-5D02-C64CB43E2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4700" y="1854200"/>
            <a:ext cx="469900" cy="482600"/>
          </a:xfrm>
          <a:prstGeom prst="line">
            <a:avLst/>
          </a:prstGeom>
          <a:noFill/>
          <a:ln w="9525">
            <a:solidFill>
              <a:srgbClr val="23993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9751" name="Line 8">
            <a:extLst>
              <a:ext uri="{FF2B5EF4-FFF2-40B4-BE49-F238E27FC236}">
                <a16:creationId xmlns:a16="http://schemas.microsoft.com/office/drawing/2014/main" id="{7EE64AC9-399F-E2DF-F45C-A63BA307D7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3429000"/>
            <a:ext cx="2667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9752" name="Line 9">
            <a:extLst>
              <a:ext uri="{FF2B5EF4-FFF2-40B4-BE49-F238E27FC236}">
                <a16:creationId xmlns:a16="http://schemas.microsoft.com/office/drawing/2014/main" id="{1827DDF0-9B45-7633-77C0-A817D49595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5200" y="1244600"/>
            <a:ext cx="1168400" cy="0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9753" name="Freeform 10">
            <a:extLst>
              <a:ext uri="{FF2B5EF4-FFF2-40B4-BE49-F238E27FC236}">
                <a16:creationId xmlns:a16="http://schemas.microsoft.com/office/drawing/2014/main" id="{D24FBA48-FAE8-A17E-31FB-0DF9687AE152}"/>
              </a:ext>
            </a:extLst>
          </p:cNvPr>
          <p:cNvSpPr>
            <a:spLocks/>
          </p:cNvSpPr>
          <p:nvPr/>
        </p:nvSpPr>
        <p:spPr bwMode="auto">
          <a:xfrm>
            <a:off x="5316538" y="1066800"/>
            <a:ext cx="855662" cy="3886200"/>
          </a:xfrm>
          <a:custGeom>
            <a:avLst/>
            <a:gdLst>
              <a:gd name="T0" fmla="*/ 2147483646 w 539"/>
              <a:gd name="T1" fmla="*/ 0 h 2448"/>
              <a:gd name="T2" fmla="*/ 2147483646 w 539"/>
              <a:gd name="T3" fmla="*/ 2147483646 h 2448"/>
              <a:gd name="T4" fmla="*/ 2147483646 w 539"/>
              <a:gd name="T5" fmla="*/ 2147483646 h 2448"/>
              <a:gd name="T6" fmla="*/ 0 w 539"/>
              <a:gd name="T7" fmla="*/ 2147483646 h 2448"/>
              <a:gd name="T8" fmla="*/ 2147483646 w 539"/>
              <a:gd name="T9" fmla="*/ 2147483646 h 2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9"/>
              <a:gd name="T16" fmla="*/ 0 h 2448"/>
              <a:gd name="T17" fmla="*/ 539 w 539"/>
              <a:gd name="T18" fmla="*/ 2448 h 2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9" h="2448">
                <a:moveTo>
                  <a:pt x="395" y="0"/>
                </a:moveTo>
                <a:lnTo>
                  <a:pt x="539" y="672"/>
                </a:lnTo>
                <a:lnTo>
                  <a:pt x="251" y="720"/>
                </a:lnTo>
                <a:cubicBezTo>
                  <a:pt x="8" y="1351"/>
                  <a:pt x="114" y="1146"/>
                  <a:pt x="0" y="1365"/>
                </a:cubicBezTo>
                <a:lnTo>
                  <a:pt x="155" y="2448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9754" name="Freeform 11">
            <a:extLst>
              <a:ext uri="{FF2B5EF4-FFF2-40B4-BE49-F238E27FC236}">
                <a16:creationId xmlns:a16="http://schemas.microsoft.com/office/drawing/2014/main" id="{3D06238A-F23C-E490-06AD-D41974C2B687}"/>
              </a:ext>
            </a:extLst>
          </p:cNvPr>
          <p:cNvSpPr>
            <a:spLocks/>
          </p:cNvSpPr>
          <p:nvPr/>
        </p:nvSpPr>
        <p:spPr bwMode="auto">
          <a:xfrm>
            <a:off x="5105400" y="1981200"/>
            <a:ext cx="1588" cy="3005138"/>
          </a:xfrm>
          <a:custGeom>
            <a:avLst/>
            <a:gdLst>
              <a:gd name="T0" fmla="*/ 0 w 1"/>
              <a:gd name="T1" fmla="*/ 0 h 1893"/>
              <a:gd name="T2" fmla="*/ 0 w 1"/>
              <a:gd name="T3" fmla="*/ 2147483646 h 1893"/>
              <a:gd name="T4" fmla="*/ 0 60000 65536"/>
              <a:gd name="T5" fmla="*/ 0 60000 65536"/>
              <a:gd name="T6" fmla="*/ 0 w 1"/>
              <a:gd name="T7" fmla="*/ 0 h 1893"/>
              <a:gd name="T8" fmla="*/ 1 w 1"/>
              <a:gd name="T9" fmla="*/ 1893 h 18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893">
                <a:moveTo>
                  <a:pt x="0" y="0"/>
                </a:moveTo>
                <a:cubicBezTo>
                  <a:pt x="0" y="631"/>
                  <a:pt x="0" y="1262"/>
                  <a:pt x="0" y="1893"/>
                </a:cubicBezTo>
              </a:path>
            </a:pathLst>
          </a:custGeom>
          <a:noFill/>
          <a:ln w="57150">
            <a:solidFill>
              <a:srgbClr val="2399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EDB0AFC9-5325-4D6E-9DC8-956DE9E0D7BE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3048000"/>
            <a:ext cx="1524000" cy="900113"/>
            <a:chOff x="1776" y="1920"/>
            <a:chExt cx="960" cy="567"/>
          </a:xfrm>
        </p:grpSpPr>
        <p:sp>
          <p:nvSpPr>
            <p:cNvPr id="159756" name="Freeform 13">
              <a:extLst>
                <a:ext uri="{FF2B5EF4-FFF2-40B4-BE49-F238E27FC236}">
                  <a16:creationId xmlns:a16="http://schemas.microsoft.com/office/drawing/2014/main" id="{3ED2F4C7-6680-DD68-EDFD-F28CDBED7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920"/>
              <a:ext cx="864" cy="144"/>
            </a:xfrm>
            <a:custGeom>
              <a:avLst/>
              <a:gdLst>
                <a:gd name="T0" fmla="*/ 864 w 864"/>
                <a:gd name="T1" fmla="*/ 144 h 144"/>
                <a:gd name="T2" fmla="*/ 0 w 864"/>
                <a:gd name="T3" fmla="*/ 144 h 144"/>
                <a:gd name="T4" fmla="*/ 0 w 864"/>
                <a:gd name="T5" fmla="*/ 0 h 144"/>
                <a:gd name="T6" fmla="*/ 864 w 864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144"/>
                <a:gd name="T14" fmla="*/ 864 w 864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144">
                  <a:moveTo>
                    <a:pt x="864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864" y="0"/>
                  </a:lnTo>
                </a:path>
              </a:pathLst>
            </a:custGeom>
            <a:solidFill>
              <a:srgbClr val="FF2F2C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9757" name="Text Box 14">
              <a:extLst>
                <a:ext uri="{FF2B5EF4-FFF2-40B4-BE49-F238E27FC236}">
                  <a16:creationId xmlns:a16="http://schemas.microsoft.com/office/drawing/2014/main" id="{7156F7FE-FAB5-A188-B369-75D284AF8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256"/>
              <a:ext cx="8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Channel flow</a:t>
              </a:r>
            </a:p>
          </p:txBody>
        </p:sp>
        <p:sp>
          <p:nvSpPr>
            <p:cNvPr id="159758" name="Line 15">
              <a:extLst>
                <a:ext uri="{FF2B5EF4-FFF2-40B4-BE49-F238E27FC236}">
                  <a16:creationId xmlns:a16="http://schemas.microsoft.com/office/drawing/2014/main" id="{D91BF739-2718-139B-EF1F-A97C56D90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112"/>
              <a:ext cx="336" cy="192"/>
            </a:xfrm>
            <a:prstGeom prst="line">
              <a:avLst/>
            </a:prstGeom>
            <a:noFill/>
            <a:ln w="9525">
              <a:solidFill>
                <a:srgbClr val="FF2F2C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Immagine 1" descr="Figure_9TidesVibration.jpg">
            <a:extLst>
              <a:ext uri="{FF2B5EF4-FFF2-40B4-BE49-F238E27FC236}">
                <a16:creationId xmlns:a16="http://schemas.microsoft.com/office/drawing/2014/main" id="{C2BA294C-666A-65F0-3C27-6891DDFB5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609600"/>
            <a:ext cx="821055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Figura a mano libera 5">
            <a:extLst>
              <a:ext uri="{FF2B5EF4-FFF2-40B4-BE49-F238E27FC236}">
                <a16:creationId xmlns:a16="http://schemas.microsoft.com/office/drawing/2014/main" id="{8981BFEE-843B-3BF9-AB4F-228A4BD4A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762000"/>
            <a:ext cx="1312863" cy="3502025"/>
          </a:xfrm>
          <a:custGeom>
            <a:avLst/>
            <a:gdLst>
              <a:gd name="T0" fmla="*/ 0 w 1171092"/>
              <a:gd name="T1" fmla="*/ 0 h 3009974"/>
              <a:gd name="T2" fmla="*/ 34001210 w 1171092"/>
              <a:gd name="T3" fmla="*/ 251542109 h 3009974"/>
              <a:gd name="T4" fmla="*/ 56668739 w 1171092"/>
              <a:gd name="T5" fmla="*/ 490183482 h 3009974"/>
              <a:gd name="T6" fmla="*/ 80595494 w 1171092"/>
              <a:gd name="T7" fmla="*/ 735274852 h 3009974"/>
              <a:gd name="T8" fmla="*/ 108300311 w 1171092"/>
              <a:gd name="T9" fmla="*/ 1167410098 h 3009974"/>
              <a:gd name="T10" fmla="*/ 132227209 w 1171092"/>
              <a:gd name="T11" fmla="*/ 1483449403 h 3009974"/>
              <a:gd name="T12" fmla="*/ 147338762 w 1171092"/>
              <a:gd name="T13" fmla="*/ 1734991352 h 3009974"/>
              <a:gd name="T14" fmla="*/ 178821274 w 1171092"/>
              <a:gd name="T15" fmla="*/ 2147483646 h 30099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71092"/>
              <a:gd name="T25" fmla="*/ 0 h 3009974"/>
              <a:gd name="T26" fmla="*/ 1171092 w 1171092"/>
              <a:gd name="T27" fmla="*/ 3009974 h 30099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71092" h="3009974">
                <a:moveTo>
                  <a:pt x="0" y="0"/>
                </a:moveTo>
                <a:cubicBezTo>
                  <a:pt x="80409" y="108579"/>
                  <a:pt x="160819" y="217158"/>
                  <a:pt x="222672" y="321614"/>
                </a:cubicBezTo>
                <a:cubicBezTo>
                  <a:pt x="284526" y="426070"/>
                  <a:pt x="320264" y="523653"/>
                  <a:pt x="371121" y="626734"/>
                </a:cubicBezTo>
                <a:cubicBezTo>
                  <a:pt x="421978" y="729815"/>
                  <a:pt x="471461" y="795787"/>
                  <a:pt x="527816" y="940101"/>
                </a:cubicBezTo>
                <a:cubicBezTo>
                  <a:pt x="584171" y="1084415"/>
                  <a:pt x="652898" y="1333184"/>
                  <a:pt x="709253" y="1492617"/>
                </a:cubicBezTo>
                <a:cubicBezTo>
                  <a:pt x="765608" y="1652050"/>
                  <a:pt x="823338" y="1775747"/>
                  <a:pt x="865948" y="1896696"/>
                </a:cubicBezTo>
                <a:cubicBezTo>
                  <a:pt x="908558" y="2017645"/>
                  <a:pt x="914057" y="2032764"/>
                  <a:pt x="964914" y="2218310"/>
                </a:cubicBezTo>
                <a:cubicBezTo>
                  <a:pt x="1015771" y="2403856"/>
                  <a:pt x="1171092" y="3009974"/>
                  <a:pt x="1171092" y="3009974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0771" name="Figura a mano libera 2">
            <a:extLst>
              <a:ext uri="{FF2B5EF4-FFF2-40B4-BE49-F238E27FC236}">
                <a16:creationId xmlns:a16="http://schemas.microsoft.com/office/drawing/2014/main" id="{A11CDE51-B581-4290-C398-136A653DE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762000"/>
            <a:ext cx="2209800" cy="3276600"/>
          </a:xfrm>
          <a:custGeom>
            <a:avLst/>
            <a:gdLst>
              <a:gd name="T0" fmla="*/ 0 w 2028793"/>
              <a:gd name="T1" fmla="*/ 0 h 2894523"/>
              <a:gd name="T2" fmla="*/ 21967079 w 2028793"/>
              <a:gd name="T3" fmla="*/ 42448234 h 2894523"/>
              <a:gd name="T4" fmla="*/ 34722132 w 2028793"/>
              <a:gd name="T5" fmla="*/ 81037084 h 2894523"/>
              <a:gd name="T6" fmla="*/ 42871171 w 2028793"/>
              <a:gd name="T7" fmla="*/ 109979369 h 2894523"/>
              <a:gd name="T8" fmla="*/ 55271884 w 2028793"/>
              <a:gd name="T9" fmla="*/ 179439876 h 2894523"/>
              <a:gd name="T10" fmla="*/ 64838140 w 2028793"/>
              <a:gd name="T11" fmla="*/ 231535085 h 2894523"/>
              <a:gd name="T12" fmla="*/ 71569944 w 2028793"/>
              <a:gd name="T13" fmla="*/ 291348456 h 2894523"/>
              <a:gd name="T14" fmla="*/ 76884629 w 2028793"/>
              <a:gd name="T15" fmla="*/ 358879758 h 2894523"/>
              <a:gd name="T16" fmla="*/ 81490572 w 2028793"/>
              <a:gd name="T17" fmla="*/ 428339931 h 2894523"/>
              <a:gd name="T18" fmla="*/ 85033675 w 2028793"/>
              <a:gd name="T19" fmla="*/ 532530977 h 2894523"/>
              <a:gd name="T20" fmla="*/ 87159461 w 2028793"/>
              <a:gd name="T21" fmla="*/ 677240570 h 2894523"/>
              <a:gd name="T22" fmla="*/ 87159461 w 2028793"/>
              <a:gd name="T23" fmla="*/ 677240570 h 28945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28793"/>
              <a:gd name="T37" fmla="*/ 0 h 2894523"/>
              <a:gd name="T38" fmla="*/ 2028793 w 2028793"/>
              <a:gd name="T39" fmla="*/ 2894523 h 28945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28793" h="2894523">
                <a:moveTo>
                  <a:pt x="0" y="0"/>
                </a:moveTo>
                <a:cubicBezTo>
                  <a:pt x="188309" y="61849"/>
                  <a:pt x="376619" y="123698"/>
                  <a:pt x="511322" y="181423"/>
                </a:cubicBezTo>
                <a:cubicBezTo>
                  <a:pt x="646025" y="239148"/>
                  <a:pt x="727122" y="298248"/>
                  <a:pt x="808219" y="346353"/>
                </a:cubicBezTo>
                <a:cubicBezTo>
                  <a:pt x="889316" y="394458"/>
                  <a:pt x="918181" y="399956"/>
                  <a:pt x="997903" y="470051"/>
                </a:cubicBezTo>
                <a:cubicBezTo>
                  <a:pt x="1077625" y="540146"/>
                  <a:pt x="1201332" y="680337"/>
                  <a:pt x="1286552" y="766925"/>
                </a:cubicBezTo>
                <a:cubicBezTo>
                  <a:pt x="1371772" y="853513"/>
                  <a:pt x="1445996" y="909864"/>
                  <a:pt x="1509224" y="989580"/>
                </a:cubicBezTo>
                <a:cubicBezTo>
                  <a:pt x="1572452" y="1069296"/>
                  <a:pt x="1619186" y="1154510"/>
                  <a:pt x="1665920" y="1245222"/>
                </a:cubicBezTo>
                <a:cubicBezTo>
                  <a:pt x="1712654" y="1335934"/>
                  <a:pt x="1751141" y="1436266"/>
                  <a:pt x="1789627" y="1533850"/>
                </a:cubicBezTo>
                <a:cubicBezTo>
                  <a:pt x="1828114" y="1631434"/>
                  <a:pt x="1865225" y="1707027"/>
                  <a:pt x="1896839" y="1830724"/>
                </a:cubicBezTo>
                <a:cubicBezTo>
                  <a:pt x="1928453" y="1954421"/>
                  <a:pt x="1957319" y="2098735"/>
                  <a:pt x="1979311" y="2276035"/>
                </a:cubicBezTo>
                <a:cubicBezTo>
                  <a:pt x="2001303" y="2453335"/>
                  <a:pt x="2028793" y="2894523"/>
                  <a:pt x="2028793" y="2894523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0772" name="Rettangolo 4">
            <a:extLst>
              <a:ext uri="{FF2B5EF4-FFF2-40B4-BE49-F238E27FC236}">
                <a16:creationId xmlns:a16="http://schemas.microsoft.com/office/drawing/2014/main" id="{9BF76059-1C36-BE45-EFE3-D9B9A0203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419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 type="triangle" w="med" len="lg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4">
            <a:extLst>
              <a:ext uri="{FF2B5EF4-FFF2-40B4-BE49-F238E27FC236}">
                <a16:creationId xmlns:a16="http://schemas.microsoft.com/office/drawing/2014/main" id="{1441F803-BC66-A604-60F1-3C21C8DD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400800"/>
            <a:ext cx="7620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828675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200"/>
              <a:t>DH Green et al. Nature </a:t>
            </a:r>
            <a:r>
              <a:rPr lang="en-GB" altLang="it-IT" sz="1200" b="1"/>
              <a:t>467</a:t>
            </a:r>
            <a:r>
              <a:rPr lang="en-GB" altLang="it-IT" sz="1200"/>
              <a:t>, 448-451 (2010) doi:10.1038/nature09369</a:t>
            </a:r>
          </a:p>
        </p:txBody>
      </p:sp>
      <p:sp>
        <p:nvSpPr>
          <p:cNvPr id="161794" name="Text Box 8">
            <a:extLst>
              <a:ext uri="{FF2B5EF4-FFF2-40B4-BE49-F238E27FC236}">
                <a16:creationId xmlns:a16="http://schemas.microsoft.com/office/drawing/2014/main" id="{0B4F0696-21C8-0D28-6C1B-2AE0C2931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8475" y="0"/>
            <a:ext cx="8397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/>
              <a:t>The vapour-saturated solidus and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/>
              <a:t>water-storage capacity of HZ1 lherzolite.</a:t>
            </a:r>
          </a:p>
        </p:txBody>
      </p:sp>
      <p:grpSp>
        <p:nvGrpSpPr>
          <p:cNvPr id="161795" name="Gruppo 8">
            <a:extLst>
              <a:ext uri="{FF2B5EF4-FFF2-40B4-BE49-F238E27FC236}">
                <a16:creationId xmlns:a16="http://schemas.microsoft.com/office/drawing/2014/main" id="{7A3405F3-4CAD-FC7C-04A7-FDC345A7B0BC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533400"/>
            <a:ext cx="6956425" cy="5657850"/>
            <a:chOff x="1143000" y="533401"/>
            <a:chExt cx="6956947" cy="5658094"/>
          </a:xfrm>
        </p:grpSpPr>
        <p:pic>
          <p:nvPicPr>
            <p:cNvPr id="161796" name="Picture 137" descr="nature09369-f1">
              <a:extLst>
                <a:ext uri="{FF2B5EF4-FFF2-40B4-BE49-F238E27FC236}">
                  <a16:creationId xmlns:a16="http://schemas.microsoft.com/office/drawing/2014/main" id="{88D18384-A2F0-C4FD-8DD1-FCE965AE7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33401"/>
              <a:ext cx="6956947" cy="565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797" name="Figura a mano libera 7">
              <a:extLst>
                <a:ext uri="{FF2B5EF4-FFF2-40B4-BE49-F238E27FC236}">
                  <a16:creationId xmlns:a16="http://schemas.microsoft.com/office/drawing/2014/main" id="{61DD6685-26CF-639D-B217-6E672688C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467" y="2286000"/>
              <a:ext cx="3112911" cy="3860800"/>
            </a:xfrm>
            <a:custGeom>
              <a:avLst/>
              <a:gdLst>
                <a:gd name="T0" fmla="*/ 0 w 3112911"/>
                <a:gd name="T1" fmla="*/ 0 h 3860800"/>
                <a:gd name="T2" fmla="*/ 491066 w 3112911"/>
                <a:gd name="T3" fmla="*/ 355600 h 3860800"/>
                <a:gd name="T4" fmla="*/ 1134533 w 3112911"/>
                <a:gd name="T5" fmla="*/ 914400 h 3860800"/>
                <a:gd name="T6" fmla="*/ 1862666 w 3112911"/>
                <a:gd name="T7" fmla="*/ 1574800 h 3860800"/>
                <a:gd name="T8" fmla="*/ 2269066 w 3112911"/>
                <a:gd name="T9" fmla="*/ 2032000 h 3860800"/>
                <a:gd name="T10" fmla="*/ 2573866 w 3112911"/>
                <a:gd name="T11" fmla="*/ 2438400 h 3860800"/>
                <a:gd name="T12" fmla="*/ 2810933 w 3112911"/>
                <a:gd name="T13" fmla="*/ 2827867 h 3860800"/>
                <a:gd name="T14" fmla="*/ 2997200 w 3112911"/>
                <a:gd name="T15" fmla="*/ 3285067 h 3860800"/>
                <a:gd name="T16" fmla="*/ 3098800 w 3112911"/>
                <a:gd name="T17" fmla="*/ 3725333 h 3860800"/>
                <a:gd name="T18" fmla="*/ 3081866 w 3112911"/>
                <a:gd name="T19" fmla="*/ 3860800 h 38608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12911"/>
                <a:gd name="T31" fmla="*/ 0 h 3860800"/>
                <a:gd name="T32" fmla="*/ 3112911 w 3112911"/>
                <a:gd name="T33" fmla="*/ 3860800 h 38608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12911" h="3860800">
                  <a:moveTo>
                    <a:pt x="0" y="0"/>
                  </a:moveTo>
                  <a:cubicBezTo>
                    <a:pt x="150988" y="101600"/>
                    <a:pt x="301977" y="203200"/>
                    <a:pt x="491066" y="355600"/>
                  </a:cubicBezTo>
                  <a:cubicBezTo>
                    <a:pt x="680155" y="508000"/>
                    <a:pt x="905933" y="711200"/>
                    <a:pt x="1134533" y="914400"/>
                  </a:cubicBezTo>
                  <a:cubicBezTo>
                    <a:pt x="1363133" y="1117600"/>
                    <a:pt x="1673577" y="1388533"/>
                    <a:pt x="1862666" y="1574800"/>
                  </a:cubicBezTo>
                  <a:cubicBezTo>
                    <a:pt x="2051755" y="1761067"/>
                    <a:pt x="2150533" y="1888067"/>
                    <a:pt x="2269066" y="2032000"/>
                  </a:cubicBezTo>
                  <a:cubicBezTo>
                    <a:pt x="2387599" y="2175933"/>
                    <a:pt x="2483555" y="2305756"/>
                    <a:pt x="2573866" y="2438400"/>
                  </a:cubicBezTo>
                  <a:cubicBezTo>
                    <a:pt x="2664177" y="2571044"/>
                    <a:pt x="2740377" y="2686756"/>
                    <a:pt x="2810933" y="2827867"/>
                  </a:cubicBezTo>
                  <a:cubicBezTo>
                    <a:pt x="2881489" y="2968978"/>
                    <a:pt x="2949222" y="3135489"/>
                    <a:pt x="2997200" y="3285067"/>
                  </a:cubicBezTo>
                  <a:cubicBezTo>
                    <a:pt x="3045178" y="3434645"/>
                    <a:pt x="3084689" y="3629377"/>
                    <a:pt x="3098800" y="3725333"/>
                  </a:cubicBezTo>
                  <a:cubicBezTo>
                    <a:pt x="3112911" y="3821289"/>
                    <a:pt x="3081866" y="3860800"/>
                    <a:pt x="3081866" y="386080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Immagine 2" descr="Fig4Panzaetal.jpg">
            <a:extLst>
              <a:ext uri="{FF2B5EF4-FFF2-40B4-BE49-F238E27FC236}">
                <a16:creationId xmlns:a16="http://schemas.microsoft.com/office/drawing/2014/main" id="{88F7A76E-721D-E822-B476-EDFC70E2A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6"/>
          <a:stretch>
            <a:fillRect/>
          </a:stretch>
        </p:blipFill>
        <p:spPr bwMode="auto">
          <a:xfrm>
            <a:off x="4953000" y="228600"/>
            <a:ext cx="9982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2818" name="Gruppo 3">
            <a:extLst>
              <a:ext uri="{FF2B5EF4-FFF2-40B4-BE49-F238E27FC236}">
                <a16:creationId xmlns:a16="http://schemas.microsoft.com/office/drawing/2014/main" id="{8CAA74E2-3166-0F92-11DB-FF57235E85BC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"/>
            <a:ext cx="4746625" cy="3886200"/>
            <a:chOff x="1143000" y="533401"/>
            <a:chExt cx="6956947" cy="5658094"/>
          </a:xfrm>
        </p:grpSpPr>
        <p:pic>
          <p:nvPicPr>
            <p:cNvPr id="162819" name="Picture 137" descr="nature09369-f1">
              <a:extLst>
                <a:ext uri="{FF2B5EF4-FFF2-40B4-BE49-F238E27FC236}">
                  <a16:creationId xmlns:a16="http://schemas.microsoft.com/office/drawing/2014/main" id="{E908B98E-F9A9-DFD9-989B-41C09C0BD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33401"/>
              <a:ext cx="6956947" cy="565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0" name="Figura a mano libera 5">
              <a:extLst>
                <a:ext uri="{FF2B5EF4-FFF2-40B4-BE49-F238E27FC236}">
                  <a16:creationId xmlns:a16="http://schemas.microsoft.com/office/drawing/2014/main" id="{B0DD91A8-502A-246D-CEC6-77DAD4B72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467" y="2286000"/>
              <a:ext cx="3112911" cy="3860800"/>
            </a:xfrm>
            <a:custGeom>
              <a:avLst/>
              <a:gdLst>
                <a:gd name="T0" fmla="*/ 0 w 3112911"/>
                <a:gd name="T1" fmla="*/ 0 h 3860800"/>
                <a:gd name="T2" fmla="*/ 491066 w 3112911"/>
                <a:gd name="T3" fmla="*/ 355600 h 3860800"/>
                <a:gd name="T4" fmla="*/ 1134533 w 3112911"/>
                <a:gd name="T5" fmla="*/ 914400 h 3860800"/>
                <a:gd name="T6" fmla="*/ 1862666 w 3112911"/>
                <a:gd name="T7" fmla="*/ 1574800 h 3860800"/>
                <a:gd name="T8" fmla="*/ 2269066 w 3112911"/>
                <a:gd name="T9" fmla="*/ 2032000 h 3860800"/>
                <a:gd name="T10" fmla="*/ 2573866 w 3112911"/>
                <a:gd name="T11" fmla="*/ 2438400 h 3860800"/>
                <a:gd name="T12" fmla="*/ 2810933 w 3112911"/>
                <a:gd name="T13" fmla="*/ 2827867 h 3860800"/>
                <a:gd name="T14" fmla="*/ 2997200 w 3112911"/>
                <a:gd name="T15" fmla="*/ 3285067 h 3860800"/>
                <a:gd name="T16" fmla="*/ 3098800 w 3112911"/>
                <a:gd name="T17" fmla="*/ 3725333 h 3860800"/>
                <a:gd name="T18" fmla="*/ 3081866 w 3112911"/>
                <a:gd name="T19" fmla="*/ 3860800 h 38608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12911"/>
                <a:gd name="T31" fmla="*/ 0 h 3860800"/>
                <a:gd name="T32" fmla="*/ 3112911 w 3112911"/>
                <a:gd name="T33" fmla="*/ 3860800 h 38608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12911" h="3860800">
                  <a:moveTo>
                    <a:pt x="0" y="0"/>
                  </a:moveTo>
                  <a:cubicBezTo>
                    <a:pt x="150988" y="101600"/>
                    <a:pt x="301977" y="203200"/>
                    <a:pt x="491066" y="355600"/>
                  </a:cubicBezTo>
                  <a:cubicBezTo>
                    <a:pt x="680155" y="508000"/>
                    <a:pt x="905933" y="711200"/>
                    <a:pt x="1134533" y="914400"/>
                  </a:cubicBezTo>
                  <a:cubicBezTo>
                    <a:pt x="1363133" y="1117600"/>
                    <a:pt x="1673577" y="1388533"/>
                    <a:pt x="1862666" y="1574800"/>
                  </a:cubicBezTo>
                  <a:cubicBezTo>
                    <a:pt x="2051755" y="1761067"/>
                    <a:pt x="2150533" y="1888067"/>
                    <a:pt x="2269066" y="2032000"/>
                  </a:cubicBezTo>
                  <a:cubicBezTo>
                    <a:pt x="2387599" y="2175933"/>
                    <a:pt x="2483555" y="2305756"/>
                    <a:pt x="2573866" y="2438400"/>
                  </a:cubicBezTo>
                  <a:cubicBezTo>
                    <a:pt x="2664177" y="2571044"/>
                    <a:pt x="2740377" y="2686756"/>
                    <a:pt x="2810933" y="2827867"/>
                  </a:cubicBezTo>
                  <a:cubicBezTo>
                    <a:pt x="2881489" y="2968978"/>
                    <a:pt x="2949222" y="3135489"/>
                    <a:pt x="2997200" y="3285067"/>
                  </a:cubicBezTo>
                  <a:cubicBezTo>
                    <a:pt x="3045178" y="3434645"/>
                    <a:pt x="3084689" y="3629377"/>
                    <a:pt x="3098800" y="3725333"/>
                  </a:cubicBezTo>
                  <a:cubicBezTo>
                    <a:pt x="3112911" y="3821289"/>
                    <a:pt x="3081866" y="3860800"/>
                    <a:pt x="3081866" y="386080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026" descr="Fig8.jpg                                                       00AF2199DiscoDuroAir                   C39306BB:">
            <a:extLst>
              <a:ext uri="{FF2B5EF4-FFF2-40B4-BE49-F238E27FC236}">
                <a16:creationId xmlns:a16="http://schemas.microsoft.com/office/drawing/2014/main" id="{F32D1775-0653-EF75-7C38-6F4635349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8663"/>
            <a:ext cx="9144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2" name="Line 1027">
            <a:extLst>
              <a:ext uri="{FF2B5EF4-FFF2-40B4-BE49-F238E27FC236}">
                <a16:creationId xmlns:a16="http://schemas.microsoft.com/office/drawing/2014/main" id="{DA4219B5-3C01-ACF4-8D2E-6546F4B06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1676400"/>
            <a:ext cx="18288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43" name="Line 1028">
            <a:extLst>
              <a:ext uri="{FF2B5EF4-FFF2-40B4-BE49-F238E27FC236}">
                <a16:creationId xmlns:a16="http://schemas.microsoft.com/office/drawing/2014/main" id="{3581B8BE-55DE-7EF4-E57D-30064077E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1676400"/>
            <a:ext cx="2286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44" name="Line 1029">
            <a:extLst>
              <a:ext uri="{FF2B5EF4-FFF2-40B4-BE49-F238E27FC236}">
                <a16:creationId xmlns:a16="http://schemas.microsoft.com/office/drawing/2014/main" id="{F11EC582-44EA-5EFB-DA5F-F92659BA51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676400"/>
            <a:ext cx="2286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45" name="Line 1030">
            <a:extLst>
              <a:ext uri="{FF2B5EF4-FFF2-40B4-BE49-F238E27FC236}">
                <a16:creationId xmlns:a16="http://schemas.microsoft.com/office/drawing/2014/main" id="{FAE85991-5E97-C7F6-C0C6-449CDC604F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6764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2d_4422_no_evolve.mpg" descr="/Users/carlodoglioni/Desktop/2d_4422_no_evolve.mpg">
            <a:hlinkClick r:id="" action="ppaction://media"/>
            <a:extLst>
              <a:ext uri="{FF2B5EF4-FFF2-40B4-BE49-F238E27FC236}">
                <a16:creationId xmlns:a16="http://schemas.microsoft.com/office/drawing/2014/main" id="{1D001432-F312-BCD1-9175-FE5C1B6547E9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0" fill="hold"/>
                                        <p:tgtEl>
                                          <p:spTgt spid="1187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87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87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87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78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>
            <a:extLst>
              <a:ext uri="{FF2B5EF4-FFF2-40B4-BE49-F238E27FC236}">
                <a16:creationId xmlns:a16="http://schemas.microsoft.com/office/drawing/2014/main" id="{48CE3E1F-8988-77E2-4654-63B240442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7825"/>
            <a:ext cx="88392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3">
            <a:extLst>
              <a:ext uri="{FF2B5EF4-FFF2-40B4-BE49-F238E27FC236}">
                <a16:creationId xmlns:a16="http://schemas.microsoft.com/office/drawing/2014/main" id="{AD24444B-A077-517B-43F4-5AF64C03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488"/>
            <a:ext cx="841692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2">
            <a:extLst>
              <a:ext uri="{FF2B5EF4-FFF2-40B4-BE49-F238E27FC236}">
                <a16:creationId xmlns:a16="http://schemas.microsoft.com/office/drawing/2014/main" id="{9CC199F8-F32E-6EE5-87A7-F774D9C83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381000"/>
            <a:ext cx="8116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VERTICAL MOVEMENTS - PLATE TECTONICS RELATED</a:t>
            </a:r>
          </a:p>
        </p:txBody>
      </p:sp>
      <p:pic>
        <p:nvPicPr>
          <p:cNvPr id="166914" name="Picture 3" descr="SubsicenceUpliftRates.gif                                      0005D485Macintosh HD                   BF582525:">
            <a:extLst>
              <a:ext uri="{FF2B5EF4-FFF2-40B4-BE49-F238E27FC236}">
                <a16:creationId xmlns:a16="http://schemas.microsoft.com/office/drawing/2014/main" id="{38DADF4A-CC24-8062-B15D-0B344A32B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144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1379D93E-01BB-7FE2-91E9-8C6C91137C3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481138"/>
            <a:ext cx="2362200" cy="1066800"/>
            <a:chOff x="816" y="672"/>
            <a:chExt cx="1488" cy="672"/>
          </a:xfrm>
        </p:grpSpPr>
        <p:sp>
          <p:nvSpPr>
            <p:cNvPr id="166924" name="Line 5">
              <a:extLst>
                <a:ext uri="{FF2B5EF4-FFF2-40B4-BE49-F238E27FC236}">
                  <a16:creationId xmlns:a16="http://schemas.microsoft.com/office/drawing/2014/main" id="{35E05267-D1CC-4F15-6A62-D2B45E658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672"/>
              <a:ext cx="0" cy="672"/>
            </a:xfrm>
            <a:prstGeom prst="line">
              <a:avLst/>
            </a:prstGeom>
            <a:noFill/>
            <a:ln w="3810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25" name="Line 6">
              <a:extLst>
                <a:ext uri="{FF2B5EF4-FFF2-40B4-BE49-F238E27FC236}">
                  <a16:creationId xmlns:a16="http://schemas.microsoft.com/office/drawing/2014/main" id="{0333370D-10A0-CEC1-8575-31F6405664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672"/>
              <a:ext cx="0" cy="384"/>
            </a:xfrm>
            <a:prstGeom prst="line">
              <a:avLst/>
            </a:prstGeom>
            <a:noFill/>
            <a:ln w="38100">
              <a:solidFill>
                <a:srgbClr val="23993B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D9AA82E6-EB56-B683-3EF5-8A085832097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395538"/>
            <a:ext cx="7924800" cy="990600"/>
            <a:chOff x="240" y="1248"/>
            <a:chExt cx="4992" cy="624"/>
          </a:xfrm>
        </p:grpSpPr>
        <p:sp>
          <p:nvSpPr>
            <p:cNvPr id="166917" name="Line 8">
              <a:extLst>
                <a:ext uri="{FF2B5EF4-FFF2-40B4-BE49-F238E27FC236}">
                  <a16:creationId xmlns:a16="http://schemas.microsoft.com/office/drawing/2014/main" id="{1D64D3DE-E4B0-3E07-BBA1-0D095066FF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536"/>
              <a:ext cx="0" cy="192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18" name="Line 9">
              <a:extLst>
                <a:ext uri="{FF2B5EF4-FFF2-40B4-BE49-F238E27FC236}">
                  <a16:creationId xmlns:a16="http://schemas.microsoft.com/office/drawing/2014/main" id="{65AF6E85-106E-4BA4-EF49-527C11600A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536"/>
              <a:ext cx="0" cy="192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19" name="Line 10">
              <a:extLst>
                <a:ext uri="{FF2B5EF4-FFF2-40B4-BE49-F238E27FC236}">
                  <a16:creationId xmlns:a16="http://schemas.microsoft.com/office/drawing/2014/main" id="{B6BBCCA9-475A-E9DB-D32F-7550A73D6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248"/>
              <a:ext cx="0" cy="528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20" name="Line 11">
              <a:extLst>
                <a:ext uri="{FF2B5EF4-FFF2-40B4-BE49-F238E27FC236}">
                  <a16:creationId xmlns:a16="http://schemas.microsoft.com/office/drawing/2014/main" id="{C79E6E97-FFCA-7654-4BCE-9408D077CD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728"/>
              <a:ext cx="0" cy="144"/>
            </a:xfrm>
            <a:prstGeom prst="line">
              <a:avLst/>
            </a:prstGeom>
            <a:noFill/>
            <a:ln w="19050">
              <a:solidFill>
                <a:srgbClr val="F403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21" name="Line 12">
              <a:extLst>
                <a:ext uri="{FF2B5EF4-FFF2-40B4-BE49-F238E27FC236}">
                  <a16:creationId xmlns:a16="http://schemas.microsoft.com/office/drawing/2014/main" id="{8B98604A-B998-5411-C68F-DCB8347D94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632"/>
              <a:ext cx="0" cy="192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22" name="Line 13">
              <a:extLst>
                <a:ext uri="{FF2B5EF4-FFF2-40B4-BE49-F238E27FC236}">
                  <a16:creationId xmlns:a16="http://schemas.microsoft.com/office/drawing/2014/main" id="{DD969FF7-B4D3-F816-2BAA-D562B2C65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2" y="1680"/>
              <a:ext cx="0" cy="144"/>
            </a:xfrm>
            <a:prstGeom prst="line">
              <a:avLst/>
            </a:prstGeom>
            <a:noFill/>
            <a:ln w="19050">
              <a:solidFill>
                <a:srgbClr val="F403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23" name="Line 14">
              <a:extLst>
                <a:ext uri="{FF2B5EF4-FFF2-40B4-BE49-F238E27FC236}">
                  <a16:creationId xmlns:a16="http://schemas.microsoft.com/office/drawing/2014/main" id="{2A8B2F64-7214-30FF-0A92-3AEA3F681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440"/>
              <a:ext cx="0" cy="336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658" name="Text Box 2">
            <a:extLst>
              <a:ext uri="{FF2B5EF4-FFF2-40B4-BE49-F238E27FC236}">
                <a16:creationId xmlns:a16="http://schemas.microsoft.com/office/drawing/2014/main" id="{48CA1DDF-9FA8-0676-AEAF-516B5435C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9144000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400">
                <a:solidFill>
                  <a:srgbClr val="FFFFCC"/>
                </a:solidFill>
              </a:rPr>
              <a:t> Local increase of the asthenospheric viscosity can generate extra 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FFCC"/>
                </a:solidFill>
              </a:rPr>
              <a:t> (i.e. higher viscosity = larger amount of melting?)</a:t>
            </a:r>
            <a:endParaRPr lang="it-IT" altLang="it-IT" sz="2400"/>
          </a:p>
        </p:txBody>
      </p:sp>
      <p:pic>
        <p:nvPicPr>
          <p:cNvPr id="110594" name="Picture 3" descr="ShearHeatingViscosity2.jpg                                     0005D485Macintosh HD                   BF582525:">
            <a:extLst>
              <a:ext uri="{FF2B5EF4-FFF2-40B4-BE49-F238E27FC236}">
                <a16:creationId xmlns:a16="http://schemas.microsoft.com/office/drawing/2014/main" id="{FAC5A6B5-8D80-B91F-BA53-DA3C3B9A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AutoShape 4">
            <a:extLst>
              <a:ext uri="{FF2B5EF4-FFF2-40B4-BE49-F238E27FC236}">
                <a16:creationId xmlns:a16="http://schemas.microsoft.com/office/drawing/2014/main" id="{4B4E4FA8-646C-3220-DB49-4B531FD76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590800"/>
            <a:ext cx="76200" cy="76200"/>
          </a:xfrm>
          <a:prstGeom prst="octagon">
            <a:avLst>
              <a:gd name="adj" fmla="val 2928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6658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>
            <a:extLst>
              <a:ext uri="{FF2B5EF4-FFF2-40B4-BE49-F238E27FC236}">
                <a16:creationId xmlns:a16="http://schemas.microsoft.com/office/drawing/2014/main" id="{5A16AF2E-67BD-C97D-B07B-D3EF7F755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22300"/>
          </a:xfrm>
        </p:spPr>
        <p:txBody>
          <a:bodyPr/>
          <a:lstStyle/>
          <a:p>
            <a:pPr eaLnBrk="1" hangingPunct="1"/>
            <a:r>
              <a:rPr lang="en-GB" altLang="it-IT" sz="4000">
                <a:solidFill>
                  <a:schemeClr val="tx1"/>
                </a:solidFill>
                <a:ea typeface="ＭＳ Ｐゴシック" panose="020B0600070205080204" pitchFamily="34" charset="-128"/>
              </a:rPr>
              <a:t>Global lithospheric flow</a:t>
            </a:r>
            <a:endParaRPr lang="it-IT" altLang="it-IT" sz="360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7938" name="Rectangle 3">
            <a:extLst>
              <a:ext uri="{FF2B5EF4-FFF2-40B4-BE49-F238E27FC236}">
                <a16:creationId xmlns:a16="http://schemas.microsoft.com/office/drawing/2014/main" id="{9E1B811A-0395-9E06-4F04-2B84EA45E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8000" y="431800"/>
            <a:ext cx="8102600" cy="1244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it-IT" sz="3600">
                <a:solidFill>
                  <a:schemeClr val="accent2"/>
                </a:solidFill>
                <a:ea typeface="ＭＳ Ｐゴシック" panose="020B0600070205080204" pitchFamily="34" charset="-128"/>
              </a:rPr>
              <a:t>  </a:t>
            </a:r>
            <a:r>
              <a:rPr lang="it-IT" altLang="it-IT" sz="2400">
                <a:solidFill>
                  <a:schemeClr val="accent2"/>
                </a:solidFill>
                <a:ea typeface="ＭＳ Ｐゴシック" panose="020B0600070205080204" pitchFamily="34" charset="-128"/>
              </a:rPr>
              <a:t>mid astenosphere </a:t>
            </a:r>
            <a:r>
              <a:rPr lang="en-GB" altLang="it-IT" sz="2400">
                <a:solidFill>
                  <a:schemeClr val="accent2"/>
                </a:solidFill>
                <a:ea typeface="ＭＳ Ｐゴシック" panose="020B0600070205080204" pitchFamily="34" charset="-128"/>
              </a:rPr>
              <a:t>net rotation equator lies within the </a:t>
            </a:r>
          </a:p>
          <a:p>
            <a:pPr algn="ctr" eaLnBrk="1" hangingPunct="1">
              <a:buFontTx/>
              <a:buNone/>
            </a:pPr>
            <a:r>
              <a:rPr lang="en-GB" altLang="it-IT" sz="2400" i="1">
                <a:solidFill>
                  <a:schemeClr val="accent2"/>
                </a:solidFill>
                <a:ea typeface="ＭＳ Ｐゴシック" panose="020B0600070205080204" pitchFamily="34" charset="-128"/>
              </a:rPr>
              <a:t>tectonic mainstream</a:t>
            </a:r>
            <a:r>
              <a:rPr lang="en-GB" altLang="it-IT" sz="2400">
                <a:solidFill>
                  <a:schemeClr val="accent2"/>
                </a:solidFill>
                <a:ea typeface="ＭＳ Ｐゴシック" panose="020B0600070205080204" pitchFamily="34" charset="-128"/>
              </a:rPr>
              <a:t> latitude band</a:t>
            </a:r>
            <a:endParaRPr lang="it-IT" altLang="it-IT" sz="2400">
              <a:ea typeface="ＭＳ Ｐゴシック" panose="020B0600070205080204" pitchFamily="34" charset="-128"/>
            </a:endParaRPr>
          </a:p>
        </p:txBody>
      </p:sp>
      <p:pic>
        <p:nvPicPr>
          <p:cNvPr id="167939" name="Picture 4">
            <a:extLst>
              <a:ext uri="{FF2B5EF4-FFF2-40B4-BE49-F238E27FC236}">
                <a16:creationId xmlns:a16="http://schemas.microsoft.com/office/drawing/2014/main" id="{37898C87-D2EB-5AAA-445C-98DF3702E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1201" r="9091" b="41852"/>
          <a:stretch>
            <a:fillRect/>
          </a:stretch>
        </p:blipFill>
        <p:spPr bwMode="auto">
          <a:xfrm>
            <a:off x="838200" y="1535113"/>
            <a:ext cx="7467600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5">
            <a:extLst>
              <a:ext uri="{FF2B5EF4-FFF2-40B4-BE49-F238E27FC236}">
                <a16:creationId xmlns:a16="http://schemas.microsoft.com/office/drawing/2014/main" id="{8C03F20A-C818-2CBE-57CF-B056102D1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019800"/>
            <a:ext cx="2925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Crespi et al., 2007 GJI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ThyboLVZ.jpg                                                   0005D485Macintosh HD                   BF582525:">
            <a:extLst>
              <a:ext uri="{FF2B5EF4-FFF2-40B4-BE49-F238E27FC236}">
                <a16:creationId xmlns:a16="http://schemas.microsoft.com/office/drawing/2014/main" id="{B3FA3284-82CF-C963-67FF-FB28C8B61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3"/>
          <a:stretch>
            <a:fillRect/>
          </a:stretch>
        </p:blipFill>
        <p:spPr bwMode="auto">
          <a:xfrm>
            <a:off x="444500" y="0"/>
            <a:ext cx="8267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2" name="Picture 3" descr="ThyboLVZ.jpg                                                   0005D485Macintosh HD                   BF582525:">
            <a:extLst>
              <a:ext uri="{FF2B5EF4-FFF2-40B4-BE49-F238E27FC236}">
                <a16:creationId xmlns:a16="http://schemas.microsoft.com/office/drawing/2014/main" id="{9FDFFF68-0084-27E8-05C9-9F5CF78D7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78"/>
          <a:stretch>
            <a:fillRect/>
          </a:stretch>
        </p:blipFill>
        <p:spPr bwMode="auto">
          <a:xfrm>
            <a:off x="444500" y="2543175"/>
            <a:ext cx="826770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Line 8">
            <a:extLst>
              <a:ext uri="{FF2B5EF4-FFF2-40B4-BE49-F238E27FC236}">
                <a16:creationId xmlns:a16="http://schemas.microsoft.com/office/drawing/2014/main" id="{E80B4E95-B7C3-8D1B-2C7C-4BB1A1BAB7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429000"/>
            <a:ext cx="7315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8964" name="Text Box 9">
            <a:extLst>
              <a:ext uri="{FF2B5EF4-FFF2-40B4-BE49-F238E27FC236}">
                <a16:creationId xmlns:a16="http://schemas.microsoft.com/office/drawing/2014/main" id="{FD64CA78-FBC3-8A08-BF6F-18FEAD71A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909888"/>
            <a:ext cx="120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lithosphere</a:t>
            </a:r>
            <a:endParaRPr lang="it-IT" altLang="it-IT" sz="2400"/>
          </a:p>
        </p:txBody>
      </p:sp>
      <p:sp>
        <p:nvSpPr>
          <p:cNvPr id="168965" name="Text Box 10">
            <a:extLst>
              <a:ext uri="{FF2B5EF4-FFF2-40B4-BE49-F238E27FC236}">
                <a16:creationId xmlns:a16="http://schemas.microsoft.com/office/drawing/2014/main" id="{169C18FF-BC61-4E3B-622A-A73E06601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638" y="4213225"/>
            <a:ext cx="1909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asthenosphere</a:t>
            </a:r>
          </a:p>
        </p:txBody>
      </p:sp>
      <p:sp>
        <p:nvSpPr>
          <p:cNvPr id="168966" name="Line 11">
            <a:extLst>
              <a:ext uri="{FF2B5EF4-FFF2-40B4-BE49-F238E27FC236}">
                <a16:creationId xmlns:a16="http://schemas.microsoft.com/office/drawing/2014/main" id="{3640B34D-2EF0-6C00-A3C2-187B27144C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8700" y="34290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8967" name="Line 12">
            <a:extLst>
              <a:ext uri="{FF2B5EF4-FFF2-40B4-BE49-F238E27FC236}">
                <a16:creationId xmlns:a16="http://schemas.microsoft.com/office/drawing/2014/main" id="{C5027DC4-D0F8-B683-6E60-27D16856B3E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5900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8968" name="Text Box 13">
            <a:extLst>
              <a:ext uri="{FF2B5EF4-FFF2-40B4-BE49-F238E27FC236}">
                <a16:creationId xmlns:a16="http://schemas.microsoft.com/office/drawing/2014/main" id="{514E2DAA-479D-0474-EF41-ADDD470F7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43288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LVZ</a:t>
            </a:r>
            <a:endParaRPr lang="it-IT" altLang="it-IT" sz="2400"/>
          </a:p>
        </p:txBody>
      </p:sp>
      <p:sp>
        <p:nvSpPr>
          <p:cNvPr id="168969" name="Line 14">
            <a:extLst>
              <a:ext uri="{FF2B5EF4-FFF2-40B4-BE49-F238E27FC236}">
                <a16:creationId xmlns:a16="http://schemas.microsoft.com/office/drawing/2014/main" id="{AEA0A030-3C62-2C1C-DB40-534AD3282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1300" y="3429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7288585-7376-756F-8455-78B5A323FEC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276600"/>
            <a:ext cx="3810000" cy="76200"/>
            <a:chOff x="1872" y="2064"/>
            <a:chExt cx="2400" cy="48"/>
          </a:xfrm>
        </p:grpSpPr>
        <p:sp>
          <p:nvSpPr>
            <p:cNvPr id="168971" name="Freeform 16">
              <a:extLst>
                <a:ext uri="{FF2B5EF4-FFF2-40B4-BE49-F238E27FC236}">
                  <a16:creationId xmlns:a16="http://schemas.microsoft.com/office/drawing/2014/main" id="{F900E3A0-8A6F-8872-DF68-AE978B54B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2064"/>
              <a:ext cx="576" cy="48"/>
            </a:xfrm>
            <a:custGeom>
              <a:avLst/>
              <a:gdLst>
                <a:gd name="T0" fmla="*/ 576 w 576"/>
                <a:gd name="T1" fmla="*/ 48 h 48"/>
                <a:gd name="T2" fmla="*/ 0 w 576"/>
                <a:gd name="T3" fmla="*/ 48 h 48"/>
                <a:gd name="T4" fmla="*/ 192 w 576"/>
                <a:gd name="T5" fmla="*/ 0 h 48"/>
                <a:gd name="T6" fmla="*/ 0 60000 65536"/>
                <a:gd name="T7" fmla="*/ 0 60000 65536"/>
                <a:gd name="T8" fmla="*/ 0 60000 65536"/>
                <a:gd name="T9" fmla="*/ 0 w 576"/>
                <a:gd name="T10" fmla="*/ 0 h 48"/>
                <a:gd name="T11" fmla="*/ 576 w 57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48">
                  <a:moveTo>
                    <a:pt x="576" y="48"/>
                  </a:move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 w="38100">
              <a:solidFill>
                <a:srgbClr val="FF280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8972" name="Freeform 17">
              <a:extLst>
                <a:ext uri="{FF2B5EF4-FFF2-40B4-BE49-F238E27FC236}">
                  <a16:creationId xmlns:a16="http://schemas.microsoft.com/office/drawing/2014/main" id="{021FE759-131E-DA0C-F56F-55F7708B2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2064"/>
              <a:ext cx="576" cy="48"/>
            </a:xfrm>
            <a:custGeom>
              <a:avLst/>
              <a:gdLst>
                <a:gd name="T0" fmla="*/ 576 w 576"/>
                <a:gd name="T1" fmla="*/ 48 h 48"/>
                <a:gd name="T2" fmla="*/ 0 w 576"/>
                <a:gd name="T3" fmla="*/ 48 h 48"/>
                <a:gd name="T4" fmla="*/ 192 w 576"/>
                <a:gd name="T5" fmla="*/ 0 h 48"/>
                <a:gd name="T6" fmla="*/ 0 60000 65536"/>
                <a:gd name="T7" fmla="*/ 0 60000 65536"/>
                <a:gd name="T8" fmla="*/ 0 60000 65536"/>
                <a:gd name="T9" fmla="*/ 0 w 576"/>
                <a:gd name="T10" fmla="*/ 0 h 48"/>
                <a:gd name="T11" fmla="*/ 576 w 57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48">
                  <a:moveTo>
                    <a:pt x="576" y="48"/>
                  </a:move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 w="38100">
              <a:solidFill>
                <a:srgbClr val="FF280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2">
            <a:extLst>
              <a:ext uri="{FF2B5EF4-FFF2-40B4-BE49-F238E27FC236}">
                <a16:creationId xmlns:a16="http://schemas.microsoft.com/office/drawing/2014/main" id="{CBE39060-73B9-444D-9E71-DD49A930A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685800"/>
            <a:ext cx="1425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/>
              <a:t>model</a:t>
            </a:r>
            <a:endParaRPr lang="it-IT" altLang="it-IT" sz="2400"/>
          </a:p>
        </p:txBody>
      </p:sp>
      <p:pic>
        <p:nvPicPr>
          <p:cNvPr id="274435" name="Picture 3">
            <a:extLst>
              <a:ext uri="{FF2B5EF4-FFF2-40B4-BE49-F238E27FC236}">
                <a16:creationId xmlns:a16="http://schemas.microsoft.com/office/drawing/2014/main" id="{5C0144C9-DC41-113E-7C95-BED53605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663"/>
            <a:ext cx="45720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6" name="Picture 4">
            <a:extLst>
              <a:ext uri="{FF2B5EF4-FFF2-40B4-BE49-F238E27FC236}">
                <a16:creationId xmlns:a16="http://schemas.microsoft.com/office/drawing/2014/main" id="{6148DE49-CCB9-8BC6-5B58-6CFD97257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22750"/>
            <a:ext cx="7010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7925737C-5BF8-5F50-7083-53EDAE3E8A68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286000"/>
            <a:ext cx="5462587" cy="1804988"/>
            <a:chOff x="1791" y="1440"/>
            <a:chExt cx="3441" cy="1137"/>
          </a:xfrm>
        </p:grpSpPr>
        <p:pic>
          <p:nvPicPr>
            <p:cNvPr id="169989" name="Picture 6">
              <a:extLst>
                <a:ext uri="{FF2B5EF4-FFF2-40B4-BE49-F238E27FC236}">
                  <a16:creationId xmlns:a16="http://schemas.microsoft.com/office/drawing/2014/main" id="{E31F0BB1-2E7A-9C2E-8331-2A7E0962C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440"/>
              <a:ext cx="3441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990" name="Text Box 7">
              <a:extLst>
                <a:ext uri="{FF2B5EF4-FFF2-40B4-BE49-F238E27FC236}">
                  <a16:creationId xmlns:a16="http://schemas.microsoft.com/office/drawing/2014/main" id="{77D8F33B-217E-A335-85D3-1653B14E1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186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A</a:t>
              </a:r>
            </a:p>
          </p:txBody>
        </p:sp>
        <p:sp>
          <p:nvSpPr>
            <p:cNvPr id="169991" name="Text Box 8">
              <a:extLst>
                <a:ext uri="{FF2B5EF4-FFF2-40B4-BE49-F238E27FC236}">
                  <a16:creationId xmlns:a16="http://schemas.microsoft.com/office/drawing/2014/main" id="{F8071FD9-84B3-3267-CC60-D5B73763A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86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Immagine 1" descr="Figure_1ThyboAsthenosphere.jpg">
            <a:extLst>
              <a:ext uri="{FF2B5EF4-FFF2-40B4-BE49-F238E27FC236}">
                <a16:creationId xmlns:a16="http://schemas.microsoft.com/office/drawing/2014/main" id="{A650D28B-9280-C371-C17A-0ED5430DD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CasellaDiTesto 2">
            <a:extLst>
              <a:ext uri="{FF2B5EF4-FFF2-40B4-BE49-F238E27FC236}">
                <a16:creationId xmlns:a16="http://schemas.microsoft.com/office/drawing/2014/main" id="{A9595111-4DB8-10D7-8A88-B11A49FD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76800"/>
            <a:ext cx="2744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Modified after Thybo, 2006</a:t>
            </a:r>
          </a:p>
        </p:txBody>
      </p:sp>
      <p:grpSp>
        <p:nvGrpSpPr>
          <p:cNvPr id="2" name="Gruppo 8">
            <a:extLst>
              <a:ext uri="{FF2B5EF4-FFF2-40B4-BE49-F238E27FC236}">
                <a16:creationId xmlns:a16="http://schemas.microsoft.com/office/drawing/2014/main" id="{1104F1D4-632F-A786-CD0B-08BAAE165AB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2057400"/>
            <a:ext cx="5060950" cy="2667000"/>
            <a:chOff x="-2101676" y="353961"/>
            <a:chExt cx="8210550" cy="4215581"/>
          </a:xfrm>
        </p:grpSpPr>
        <p:pic>
          <p:nvPicPr>
            <p:cNvPr id="173060" name="Immagine 1" descr="Figure_9TidesVibration.jpg">
              <a:extLst>
                <a:ext uri="{FF2B5EF4-FFF2-40B4-BE49-F238E27FC236}">
                  <a16:creationId xmlns:a16="http://schemas.microsoft.com/office/drawing/2014/main" id="{9F1C6745-BD7F-FD7B-75DD-BC0DA186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03" b="30646"/>
            <a:stretch>
              <a:fillRect/>
            </a:stretch>
          </p:blipFill>
          <p:spPr bwMode="auto">
            <a:xfrm>
              <a:off x="-2101676" y="353961"/>
              <a:ext cx="8210550" cy="421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61" name="Figura a mano libera 5">
              <a:extLst>
                <a:ext uri="{FF2B5EF4-FFF2-40B4-BE49-F238E27FC236}">
                  <a16:creationId xmlns:a16="http://schemas.microsoft.com/office/drawing/2014/main" id="{36DAE3D2-9DCC-EFE6-56B0-CE17E2BCA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162" y="762000"/>
              <a:ext cx="1312862" cy="3502026"/>
            </a:xfrm>
            <a:custGeom>
              <a:avLst/>
              <a:gdLst>
                <a:gd name="T0" fmla="*/ 0 w 1171092"/>
                <a:gd name="T1" fmla="*/ 0 h 3009974"/>
                <a:gd name="T2" fmla="*/ 60204527 w 1171092"/>
                <a:gd name="T3" fmla="*/ 536285312 h 3009974"/>
                <a:gd name="T4" fmla="*/ 100340945 w 1171092"/>
                <a:gd name="T5" fmla="*/ 1045066399 h 3009974"/>
                <a:gd name="T6" fmla="*/ 142707054 w 1171092"/>
                <a:gd name="T7" fmla="*/ 1567598797 h 3009974"/>
                <a:gd name="T8" fmla="*/ 191762817 w 1171092"/>
                <a:gd name="T9" fmla="*/ 2147483646 h 3009974"/>
                <a:gd name="T10" fmla="*/ 234129163 w 1171092"/>
                <a:gd name="T11" fmla="*/ 2147483646 h 3009974"/>
                <a:gd name="T12" fmla="*/ 260886582 w 1171092"/>
                <a:gd name="T13" fmla="*/ 2147483646 h 3009974"/>
                <a:gd name="T14" fmla="*/ 316631342 w 1171092"/>
                <a:gd name="T15" fmla="*/ 2147483646 h 30099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71092"/>
                <a:gd name="T25" fmla="*/ 0 h 3009974"/>
                <a:gd name="T26" fmla="*/ 1171092 w 1171092"/>
                <a:gd name="T27" fmla="*/ 3009974 h 30099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71092" h="3009974">
                  <a:moveTo>
                    <a:pt x="0" y="0"/>
                  </a:moveTo>
                  <a:cubicBezTo>
                    <a:pt x="80409" y="108579"/>
                    <a:pt x="160819" y="217158"/>
                    <a:pt x="222672" y="321614"/>
                  </a:cubicBezTo>
                  <a:cubicBezTo>
                    <a:pt x="284526" y="426070"/>
                    <a:pt x="320264" y="523653"/>
                    <a:pt x="371121" y="626734"/>
                  </a:cubicBezTo>
                  <a:cubicBezTo>
                    <a:pt x="421978" y="729815"/>
                    <a:pt x="471461" y="795787"/>
                    <a:pt x="527816" y="940101"/>
                  </a:cubicBezTo>
                  <a:cubicBezTo>
                    <a:pt x="584171" y="1084415"/>
                    <a:pt x="652898" y="1333184"/>
                    <a:pt x="709253" y="1492617"/>
                  </a:cubicBezTo>
                  <a:cubicBezTo>
                    <a:pt x="765608" y="1652050"/>
                    <a:pt x="823338" y="1775747"/>
                    <a:pt x="865948" y="1896696"/>
                  </a:cubicBezTo>
                  <a:cubicBezTo>
                    <a:pt x="908558" y="2017645"/>
                    <a:pt x="914057" y="2032764"/>
                    <a:pt x="964914" y="2218310"/>
                  </a:cubicBezTo>
                  <a:cubicBezTo>
                    <a:pt x="1015771" y="2403856"/>
                    <a:pt x="1171092" y="3009974"/>
                    <a:pt x="1171092" y="300997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3062" name="Figura a mano libera 2">
              <a:extLst>
                <a:ext uri="{FF2B5EF4-FFF2-40B4-BE49-F238E27FC236}">
                  <a16:creationId xmlns:a16="http://schemas.microsoft.com/office/drawing/2014/main" id="{324C461A-5BE5-90EF-797A-72C7F172B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362" y="762000"/>
              <a:ext cx="2209800" cy="3276600"/>
            </a:xfrm>
            <a:custGeom>
              <a:avLst/>
              <a:gdLst>
                <a:gd name="T0" fmla="*/ 0 w 2028793"/>
                <a:gd name="T1" fmla="*/ 0 h 2894523"/>
                <a:gd name="T2" fmla="*/ 33678169 w 2028793"/>
                <a:gd name="T3" fmla="*/ 78902677 h 2894523"/>
                <a:gd name="T4" fmla="*/ 53233195 w 2028793"/>
                <a:gd name="T5" fmla="*/ 150631539 h 2894523"/>
                <a:gd name="T6" fmla="*/ 65726651 w 2028793"/>
                <a:gd name="T7" fmla="*/ 204429390 h 2894523"/>
                <a:gd name="T8" fmla="*/ 84738433 w 2028793"/>
                <a:gd name="T9" fmla="*/ 333542416 h 2894523"/>
                <a:gd name="T10" fmla="*/ 99404651 w 2028793"/>
                <a:gd name="T11" fmla="*/ 430376867 h 2894523"/>
                <a:gd name="T12" fmla="*/ 109725315 w 2028793"/>
                <a:gd name="T13" fmla="*/ 541557821 h 2894523"/>
                <a:gd name="T14" fmla="*/ 117873364 w 2028793"/>
                <a:gd name="T15" fmla="*/ 667084844 h 2894523"/>
                <a:gd name="T16" fmla="*/ 124934828 w 2028793"/>
                <a:gd name="T17" fmla="*/ 796197250 h 2894523"/>
                <a:gd name="T18" fmla="*/ 130366830 w 2028793"/>
                <a:gd name="T19" fmla="*/ 989867318 h 2894523"/>
                <a:gd name="T20" fmla="*/ 133625916 w 2028793"/>
                <a:gd name="T21" fmla="*/ 1258853167 h 2894523"/>
                <a:gd name="T22" fmla="*/ 133625916 w 2028793"/>
                <a:gd name="T23" fmla="*/ 1258853167 h 28945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28793"/>
                <a:gd name="T37" fmla="*/ 0 h 2894523"/>
                <a:gd name="T38" fmla="*/ 2028793 w 2028793"/>
                <a:gd name="T39" fmla="*/ 2894523 h 28945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28793" h="2894523">
                  <a:moveTo>
                    <a:pt x="0" y="0"/>
                  </a:moveTo>
                  <a:cubicBezTo>
                    <a:pt x="188309" y="61849"/>
                    <a:pt x="376619" y="123698"/>
                    <a:pt x="511322" y="181423"/>
                  </a:cubicBezTo>
                  <a:cubicBezTo>
                    <a:pt x="646025" y="239148"/>
                    <a:pt x="727122" y="298248"/>
                    <a:pt x="808219" y="346353"/>
                  </a:cubicBezTo>
                  <a:cubicBezTo>
                    <a:pt x="889316" y="394458"/>
                    <a:pt x="918181" y="399956"/>
                    <a:pt x="997903" y="470051"/>
                  </a:cubicBezTo>
                  <a:cubicBezTo>
                    <a:pt x="1077625" y="540146"/>
                    <a:pt x="1201332" y="680337"/>
                    <a:pt x="1286552" y="766925"/>
                  </a:cubicBezTo>
                  <a:cubicBezTo>
                    <a:pt x="1371772" y="853513"/>
                    <a:pt x="1445996" y="909864"/>
                    <a:pt x="1509224" y="989580"/>
                  </a:cubicBezTo>
                  <a:cubicBezTo>
                    <a:pt x="1572452" y="1069296"/>
                    <a:pt x="1619186" y="1154510"/>
                    <a:pt x="1665920" y="1245222"/>
                  </a:cubicBezTo>
                  <a:cubicBezTo>
                    <a:pt x="1712654" y="1335934"/>
                    <a:pt x="1751141" y="1436266"/>
                    <a:pt x="1789627" y="1533850"/>
                  </a:cubicBezTo>
                  <a:cubicBezTo>
                    <a:pt x="1828114" y="1631434"/>
                    <a:pt x="1865225" y="1707027"/>
                    <a:pt x="1896839" y="1830724"/>
                  </a:cubicBezTo>
                  <a:cubicBezTo>
                    <a:pt x="1928453" y="1954421"/>
                    <a:pt x="1957319" y="2098735"/>
                    <a:pt x="1979311" y="2276035"/>
                  </a:cubicBezTo>
                  <a:cubicBezTo>
                    <a:pt x="2001303" y="2453335"/>
                    <a:pt x="2028793" y="2894523"/>
                    <a:pt x="2028793" y="2894523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3063" name="Rettangolo 4">
              <a:extLst>
                <a:ext uri="{FF2B5EF4-FFF2-40B4-BE49-F238E27FC236}">
                  <a16:creationId xmlns:a16="http://schemas.microsoft.com/office/drawing/2014/main" id="{F8346F66-12C8-B519-5797-C29D44927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01676" y="353961"/>
              <a:ext cx="4419599" cy="602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 type="triangle" w="med" len="lg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1026" descr="GeoidEuropaAfrica2.jpg                                         00119AFCMacintosh HD                   C15728F2:">
            <a:extLst>
              <a:ext uri="{FF2B5EF4-FFF2-40B4-BE49-F238E27FC236}">
                <a16:creationId xmlns:a16="http://schemas.microsoft.com/office/drawing/2014/main" id="{601B97C8-D9D9-A69A-A8F3-38A7AB41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Text Box 1027">
            <a:extLst>
              <a:ext uri="{FF2B5EF4-FFF2-40B4-BE49-F238E27FC236}">
                <a16:creationId xmlns:a16="http://schemas.microsoft.com/office/drawing/2014/main" id="{28603F87-09C7-E28D-32DC-336FD527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96000"/>
            <a:ext cx="1493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Grace data</a:t>
            </a:r>
          </a:p>
        </p:txBody>
      </p:sp>
      <p:sp>
        <p:nvSpPr>
          <p:cNvPr id="175107" name="Text Box 1028">
            <a:extLst>
              <a:ext uri="{FF2B5EF4-FFF2-40B4-BE49-F238E27FC236}">
                <a16:creationId xmlns:a16="http://schemas.microsoft.com/office/drawing/2014/main" id="{435D04B0-48D4-5090-B053-18A8CC22B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36525"/>
            <a:ext cx="1903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GEOID shape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 descr="Conderetal2007Melt.jpg                                         00119AFCMacintosh HD                   C15728F2:">
            <a:extLst>
              <a:ext uri="{FF2B5EF4-FFF2-40B4-BE49-F238E27FC236}">
                <a16:creationId xmlns:a16="http://schemas.microsoft.com/office/drawing/2014/main" id="{141497D3-BCD1-9FBE-3D7D-4A4AFC67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Text Box 3">
            <a:extLst>
              <a:ext uri="{FF2B5EF4-FFF2-40B4-BE49-F238E27FC236}">
                <a16:creationId xmlns:a16="http://schemas.microsoft.com/office/drawing/2014/main" id="{FD22A3EC-507E-F73D-52BE-F7847F711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791200"/>
            <a:ext cx="418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Conder et al., 2002, JGR, MELT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026" descr="HammondToomey2003.jpg                                          00119AFCMacintosh HD                   C15728F2:">
            <a:extLst>
              <a:ext uri="{FF2B5EF4-FFF2-40B4-BE49-F238E27FC236}">
                <a16:creationId xmlns:a16="http://schemas.microsoft.com/office/drawing/2014/main" id="{D0589861-88A5-73A1-1D08-807A01155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Text Box 1027">
            <a:extLst>
              <a:ext uri="{FF2B5EF4-FFF2-40B4-BE49-F238E27FC236}">
                <a16:creationId xmlns:a16="http://schemas.microsoft.com/office/drawing/2014/main" id="{1AFA632D-DF8B-8D9B-EB6B-330DA07D5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867400"/>
            <a:ext cx="363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Hammond &amp; Toomey, 2003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Conderetal2007MeltTe#11AB50.jpg                                00119AFCMacintosh HD                   C15728F2:">
            <a:extLst>
              <a:ext uri="{FF2B5EF4-FFF2-40B4-BE49-F238E27FC236}">
                <a16:creationId xmlns:a16="http://schemas.microsoft.com/office/drawing/2014/main" id="{BCFBB10C-21A3-71A2-0093-3DCBDB58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6350"/>
            <a:ext cx="4864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Text Box 3">
            <a:extLst>
              <a:ext uri="{FF2B5EF4-FFF2-40B4-BE49-F238E27FC236}">
                <a16:creationId xmlns:a16="http://schemas.microsoft.com/office/drawing/2014/main" id="{5AB59054-CAE4-99A6-94EB-CC7560DAD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5959475"/>
            <a:ext cx="25860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Conder et al., 2002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JGR, MELT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3" descr="MeltAsymmetryHammond#11AB55.jpg                                00119AFCMacintosh HD                   C15728F2:">
            <a:extLst>
              <a:ext uri="{FF2B5EF4-FFF2-40B4-BE49-F238E27FC236}">
                <a16:creationId xmlns:a16="http://schemas.microsoft.com/office/drawing/2014/main" id="{0F7C8956-67FB-1005-7A4C-4E365F111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-38100"/>
            <a:ext cx="847248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2" name="Picture 4" descr="SWaveHammondToomey2003.jpg                                     00119AFCMacintosh HD                   C15728F2:">
            <a:extLst>
              <a:ext uri="{FF2B5EF4-FFF2-40B4-BE49-F238E27FC236}">
                <a16:creationId xmlns:a16="http://schemas.microsoft.com/office/drawing/2014/main" id="{A14CD714-AE2A-B9AA-4F72-5872B3D8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/>
          <a:stretch>
            <a:fillRect/>
          </a:stretch>
        </p:blipFill>
        <p:spPr bwMode="auto">
          <a:xfrm>
            <a:off x="334963" y="4533900"/>
            <a:ext cx="847248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026" descr="Conderetasl2007Viscosity.jpg                                   00119AFCMacintosh HD                   C15728F2:">
            <a:extLst>
              <a:ext uri="{FF2B5EF4-FFF2-40B4-BE49-F238E27FC236}">
                <a16:creationId xmlns:a16="http://schemas.microsoft.com/office/drawing/2014/main" id="{25CD2D15-E5FD-F65D-4BAD-4D31956D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50"/>
            <a:ext cx="914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>
            <a:extLst>
              <a:ext uri="{FF2B5EF4-FFF2-40B4-BE49-F238E27FC236}">
                <a16:creationId xmlns:a16="http://schemas.microsoft.com/office/drawing/2014/main" id="{3997E97E-6779-6DC9-F661-6D89134D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23850"/>
            <a:ext cx="428625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1026" descr="Wolfe1998SKSMelt.jpg                                           00119AFCMacintosh HD                   C15728F2:">
            <a:extLst>
              <a:ext uri="{FF2B5EF4-FFF2-40B4-BE49-F238E27FC236}">
                <a16:creationId xmlns:a16="http://schemas.microsoft.com/office/drawing/2014/main" id="{3F6B8249-9B8F-676D-C9F2-F4BA2111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0" name="Text Box 1027">
            <a:extLst>
              <a:ext uri="{FF2B5EF4-FFF2-40B4-BE49-F238E27FC236}">
                <a16:creationId xmlns:a16="http://schemas.microsoft.com/office/drawing/2014/main" id="{0378BA0D-C131-26CE-BAA0-586848EB0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248400"/>
            <a:ext cx="527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Wolfe &amp; Solomon, 1998, Science, MELT</a:t>
            </a:r>
          </a:p>
        </p:txBody>
      </p:sp>
      <p:pic>
        <p:nvPicPr>
          <p:cNvPr id="181251" name="Picture 1028">
            <a:extLst>
              <a:ext uri="{FF2B5EF4-FFF2-40B4-BE49-F238E27FC236}">
                <a16:creationId xmlns:a16="http://schemas.microsoft.com/office/drawing/2014/main" id="{8E8FA6EC-484B-6A42-3415-698FA2F62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4165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73" name="Group 2">
            <a:extLst>
              <a:ext uri="{FF2B5EF4-FFF2-40B4-BE49-F238E27FC236}">
                <a16:creationId xmlns:a16="http://schemas.microsoft.com/office/drawing/2014/main" id="{D694629F-2CEA-DC5D-89EF-7BF8E79B87B9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08000"/>
            <a:ext cx="8001000" cy="1836738"/>
            <a:chOff x="528" y="139"/>
            <a:chExt cx="5040" cy="1157"/>
          </a:xfrm>
        </p:grpSpPr>
        <p:sp>
          <p:nvSpPr>
            <p:cNvPr id="182280" name="Text Box 3">
              <a:extLst>
                <a:ext uri="{FF2B5EF4-FFF2-40B4-BE49-F238E27FC236}">
                  <a16:creationId xmlns:a16="http://schemas.microsoft.com/office/drawing/2014/main" id="{3296B86F-7B14-C52B-2FD3-30B6643C2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432"/>
              <a:ext cx="177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4000"/>
                <a:t>rifting model</a:t>
              </a:r>
              <a:endParaRPr lang="it-IT" altLang="it-IT" sz="2400"/>
            </a:p>
          </p:txBody>
        </p:sp>
        <p:pic>
          <p:nvPicPr>
            <p:cNvPr id="182281" name="Picture 4">
              <a:extLst>
                <a:ext uri="{FF2B5EF4-FFF2-40B4-BE49-F238E27FC236}">
                  <a16:creationId xmlns:a16="http://schemas.microsoft.com/office/drawing/2014/main" id="{C62053B9-6C8D-B530-11DD-1132A1C91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39"/>
              <a:ext cx="2880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56101" name="Picture 5">
            <a:extLst>
              <a:ext uri="{FF2B5EF4-FFF2-40B4-BE49-F238E27FC236}">
                <a16:creationId xmlns:a16="http://schemas.microsoft.com/office/drawing/2014/main" id="{23501A46-FA1A-8D55-7A61-0479CF82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94200"/>
            <a:ext cx="7010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275" name="Group 6">
            <a:extLst>
              <a:ext uri="{FF2B5EF4-FFF2-40B4-BE49-F238E27FC236}">
                <a16:creationId xmlns:a16="http://schemas.microsoft.com/office/drawing/2014/main" id="{9D15447B-53E4-3985-8AE7-41029478E26B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489200"/>
            <a:ext cx="5462587" cy="1804988"/>
            <a:chOff x="1791" y="1440"/>
            <a:chExt cx="3441" cy="1137"/>
          </a:xfrm>
        </p:grpSpPr>
        <p:pic>
          <p:nvPicPr>
            <p:cNvPr id="182277" name="Picture 7">
              <a:extLst>
                <a:ext uri="{FF2B5EF4-FFF2-40B4-BE49-F238E27FC236}">
                  <a16:creationId xmlns:a16="http://schemas.microsoft.com/office/drawing/2014/main" id="{9DF4FD4E-D4C4-A5F1-D407-605B2C2D3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440"/>
              <a:ext cx="3441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278" name="Text Box 8">
              <a:extLst>
                <a:ext uri="{FF2B5EF4-FFF2-40B4-BE49-F238E27FC236}">
                  <a16:creationId xmlns:a16="http://schemas.microsoft.com/office/drawing/2014/main" id="{6ECF2748-92CA-D147-3FF1-571C28231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186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A</a:t>
              </a:r>
            </a:p>
          </p:txBody>
        </p:sp>
        <p:sp>
          <p:nvSpPr>
            <p:cNvPr id="182279" name="Text Box 9">
              <a:extLst>
                <a:ext uri="{FF2B5EF4-FFF2-40B4-BE49-F238E27FC236}">
                  <a16:creationId xmlns:a16="http://schemas.microsoft.com/office/drawing/2014/main" id="{8C2FF2C6-BD9E-EFC4-4C80-1E0E12ABF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86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B</a:t>
              </a:r>
            </a:p>
          </p:txBody>
        </p:sp>
      </p:grpSp>
      <p:sp>
        <p:nvSpPr>
          <p:cNvPr id="182276" name="Text Box 10">
            <a:extLst>
              <a:ext uri="{FF2B5EF4-FFF2-40B4-BE49-F238E27FC236}">
                <a16:creationId xmlns:a16="http://schemas.microsoft.com/office/drawing/2014/main" id="{19003523-0C1F-1ECA-9130-EB2EB397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159125"/>
            <a:ext cx="2767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accent2"/>
                </a:solidFill>
              </a:rPr>
              <a:t>Ridge speed = (V</a:t>
            </a:r>
            <a:r>
              <a:rPr lang="it-IT" altLang="it-IT" sz="2000" baseline="-11000">
                <a:solidFill>
                  <a:schemeClr val="accent2"/>
                </a:solidFill>
              </a:rPr>
              <a:t>A</a:t>
            </a:r>
            <a:r>
              <a:rPr lang="it-IT" altLang="it-IT" sz="2000">
                <a:solidFill>
                  <a:schemeClr val="accent2"/>
                </a:solidFill>
              </a:rPr>
              <a:t>+V</a:t>
            </a:r>
            <a:r>
              <a:rPr lang="it-IT" altLang="it-IT" sz="2000" baseline="-11000">
                <a:solidFill>
                  <a:schemeClr val="accent2"/>
                </a:solidFill>
              </a:rPr>
              <a:t>B</a:t>
            </a:r>
            <a:r>
              <a:rPr lang="it-IT" altLang="it-IT" sz="2000">
                <a:solidFill>
                  <a:schemeClr val="accent2"/>
                </a:solidFill>
              </a:rPr>
              <a:t>)/2</a:t>
            </a:r>
            <a:endParaRPr lang="it-IT" altLang="it-IT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Fig6asperity.gif 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BA1F97B7-90C2-77D9-EEBE-0FB5F44D2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06375"/>
            <a:ext cx="8815387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Fig5ShearstressHawaiiInc.gif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550B6ECB-CEEE-1C6F-FD27-33ECD1FB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0"/>
            <a:ext cx="536098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7" descr="Pacific_basin.gif                                              000BD09C&#10;Amico duro                     B9CF0976:">
            <a:extLst>
              <a:ext uri="{FF2B5EF4-FFF2-40B4-BE49-F238E27FC236}">
                <a16:creationId xmlns:a16="http://schemas.microsoft.com/office/drawing/2014/main" id="{A7E5BE03-C058-F178-7BDA-58C8C255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113"/>
            <a:ext cx="37655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8" descr="&#13;HawaiiLow.jpg        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CC048A8A-B4A0-2223-23E6-4BD7374A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067050"/>
            <a:ext cx="37592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Office\Templates\Presentation Designs\Arco.pot</Template>
  <TotalTime>20460</TotalTime>
  <Words>445</Words>
  <Application>Microsoft Macintosh PowerPoint</Application>
  <PresentationFormat>Presentazione su schermo (4:3)</PresentationFormat>
  <Paragraphs>113</Paragraphs>
  <Slides>71</Slides>
  <Notes>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7" baseType="lpstr">
      <vt:lpstr>Comic Sans MS</vt:lpstr>
      <vt:lpstr>Symbol</vt:lpstr>
      <vt:lpstr>Times</vt:lpstr>
      <vt:lpstr>Times New Roman</vt:lpstr>
      <vt:lpstr>Struttura predefinita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Global lithospheric flow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Dip.Sc.Terra\</dc:creator>
  <cp:lastModifiedBy>carlo doglioni</cp:lastModifiedBy>
  <cp:revision>1138</cp:revision>
  <cp:lastPrinted>2013-03-29T09:00:27Z</cp:lastPrinted>
  <dcterms:created xsi:type="dcterms:W3CDTF">2011-06-13T13:07:52Z</dcterms:created>
  <dcterms:modified xsi:type="dcterms:W3CDTF">2023-05-29T04:52:31Z</dcterms:modified>
</cp:coreProperties>
</file>