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7620" r:id="rId2"/>
    <p:sldId id="7622" r:id="rId3"/>
    <p:sldId id="7623" r:id="rId4"/>
    <p:sldId id="7624" r:id="rId5"/>
    <p:sldId id="7496" r:id="rId6"/>
    <p:sldId id="6794" r:id="rId7"/>
    <p:sldId id="6792" r:id="rId8"/>
    <p:sldId id="6795" r:id="rId9"/>
    <p:sldId id="6797" r:id="rId10"/>
    <p:sldId id="7440" r:id="rId11"/>
    <p:sldId id="5341" r:id="rId12"/>
    <p:sldId id="6793" r:id="rId13"/>
    <p:sldId id="7441" r:id="rId14"/>
    <p:sldId id="6755" r:id="rId15"/>
    <p:sldId id="6869" r:id="rId16"/>
    <p:sldId id="2514" r:id="rId17"/>
    <p:sldId id="2515" r:id="rId18"/>
    <p:sldId id="2449" r:id="rId19"/>
    <p:sldId id="6879" r:id="rId20"/>
    <p:sldId id="6878" r:id="rId21"/>
    <p:sldId id="6981" r:id="rId22"/>
    <p:sldId id="7465" r:id="rId23"/>
    <p:sldId id="5122" r:id="rId24"/>
    <p:sldId id="6850" r:id="rId25"/>
    <p:sldId id="4844" r:id="rId26"/>
    <p:sldId id="6849" r:id="rId27"/>
    <p:sldId id="5332" r:id="rId28"/>
    <p:sldId id="5315" r:id="rId29"/>
    <p:sldId id="5316" r:id="rId30"/>
    <p:sldId id="5318" r:id="rId31"/>
    <p:sldId id="5319" r:id="rId32"/>
    <p:sldId id="5320" r:id="rId33"/>
    <p:sldId id="5321" r:id="rId34"/>
    <p:sldId id="5353" r:id="rId35"/>
    <p:sldId id="5363" r:id="rId36"/>
    <p:sldId id="5322" r:id="rId37"/>
    <p:sldId id="5323" r:id="rId38"/>
    <p:sldId id="2496" r:id="rId39"/>
    <p:sldId id="2497" r:id="rId40"/>
    <p:sldId id="2734" r:id="rId41"/>
    <p:sldId id="6720" r:id="rId42"/>
    <p:sldId id="6721" r:id="rId43"/>
    <p:sldId id="6722" r:id="rId44"/>
    <p:sldId id="6030" r:id="rId45"/>
    <p:sldId id="2683" r:id="rId46"/>
    <p:sldId id="2532" r:id="rId47"/>
    <p:sldId id="2685" r:id="rId48"/>
    <p:sldId id="7338" r:id="rId49"/>
    <p:sldId id="6786" r:id="rId50"/>
  </p:sldIdLst>
  <p:sldSz cx="9144000" cy="6858000" type="screen4x3"/>
  <p:notesSz cx="6858000" cy="9144000"/>
  <p:defaultTextStyle>
    <a:defPPr>
      <a:defRPr lang="it-IT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32FF"/>
    <a:srgbClr val="FFF2A6"/>
    <a:srgbClr val="FFEB72"/>
    <a:srgbClr val="931721"/>
    <a:srgbClr val="AB1217"/>
    <a:srgbClr val="AB0E21"/>
    <a:srgbClr val="E54826"/>
    <a:srgbClr val="688034"/>
    <a:srgbClr val="468E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8984C4-AC95-3B4F-9358-C043B722ED16}" v="1" dt="2025-09-23T08:30:52.5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4263"/>
    <p:restoredTop sz="94694"/>
  </p:normalViewPr>
  <p:slideViewPr>
    <p:cSldViewPr snapToGrid="0">
      <p:cViewPr varScale="1">
        <p:scale>
          <a:sx n="121" d="100"/>
          <a:sy n="121" d="100"/>
        </p:scale>
        <p:origin x="1352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glioni Carlo" userId="911f9ec6-cdbc-4815-846a-dfcbf66af19e" providerId="ADAL" clId="{3B7E0367-271C-5E1D-89EA-56125AC3D70F}"/>
    <pc:docChg chg="modSld">
      <pc:chgData name="Doglioni Carlo" userId="911f9ec6-cdbc-4815-846a-dfcbf66af19e" providerId="ADAL" clId="{3B7E0367-271C-5E1D-89EA-56125AC3D70F}" dt="2025-09-23T08:30:52.530" v="0"/>
      <pc:docMkLst>
        <pc:docMk/>
      </pc:docMkLst>
      <pc:sldChg chg="modSp">
        <pc:chgData name="Doglioni Carlo" userId="911f9ec6-cdbc-4815-846a-dfcbf66af19e" providerId="ADAL" clId="{3B7E0367-271C-5E1D-89EA-56125AC3D70F}" dt="2025-09-23T08:30:52.530" v="0"/>
        <pc:sldMkLst>
          <pc:docMk/>
          <pc:sldMk cId="3620194942" sldId="5533"/>
        </pc:sldMkLst>
        <pc:picChg chg="mod">
          <ac:chgData name="Doglioni Carlo" userId="911f9ec6-cdbc-4815-846a-dfcbf66af19e" providerId="ADAL" clId="{3B7E0367-271C-5E1D-89EA-56125AC3D70F}" dt="2025-09-23T08:30:52.530" v="0"/>
          <ac:picMkLst>
            <pc:docMk/>
            <pc:sldMk cId="3620194942" sldId="5533"/>
            <ac:picMk id="65539" creationId="{00000000-0000-0000-0000-000000000000}"/>
          </ac:picMkLst>
        </pc:picChg>
      </pc:sldChg>
    </pc:docChg>
  </pc:docChgLst>
  <pc:docChgLst>
    <pc:chgData name="Doglioni Carlo" userId="911f9ec6-cdbc-4815-846a-dfcbf66af19e" providerId="ADAL" clId="{61660CDB-9E66-8B42-A3BD-865BCFB98F57}"/>
    <pc:docChg chg="delSld">
      <pc:chgData name="Doglioni Carlo" userId="911f9ec6-cdbc-4815-846a-dfcbf66af19e" providerId="ADAL" clId="{61660CDB-9E66-8B42-A3BD-865BCFB98F57}" dt="2025-03-20T08:03:55.526" v="0" actId="2696"/>
      <pc:docMkLst>
        <pc:docMk/>
      </pc:docMkLst>
      <pc:sldChg chg="del">
        <pc:chgData name="Doglioni Carlo" userId="911f9ec6-cdbc-4815-846a-dfcbf66af19e" providerId="ADAL" clId="{61660CDB-9E66-8B42-A3BD-865BCFB98F57}" dt="2025-03-20T08:03:55.526" v="0" actId="2696"/>
        <pc:sldMkLst>
          <pc:docMk/>
          <pc:sldMk cId="875564785" sldId="7621"/>
        </pc:sldMkLst>
      </pc:sldChg>
    </pc:docChg>
  </pc:docChgLst>
  <pc:docChgLst>
    <pc:chgData name="Doglioni Carlo (Lincei)" userId="911f9ec6-cdbc-4815-846a-dfcbf66af19e" providerId="ADAL" clId="{61660CDB-9E66-8B42-A3BD-865BCFB98F57}"/>
    <pc:docChg chg="custSel addSld delSld modSld sldOrd">
      <pc:chgData name="Doglioni Carlo (Lincei)" userId="911f9ec6-cdbc-4815-846a-dfcbf66af19e" providerId="ADAL" clId="{61660CDB-9E66-8B42-A3BD-865BCFB98F57}" dt="2025-03-06T09:20:27.047" v="88" actId="1076"/>
      <pc:docMkLst>
        <pc:docMk/>
      </pc:docMkLst>
      <pc:sldChg chg="add ord">
        <pc:chgData name="Doglioni Carlo (Lincei)" userId="911f9ec6-cdbc-4815-846a-dfcbf66af19e" providerId="ADAL" clId="{61660CDB-9E66-8B42-A3BD-865BCFB98F57}" dt="2025-03-02T17:05:17.772" v="86" actId="20578"/>
        <pc:sldMkLst>
          <pc:docMk/>
          <pc:sldMk cId="3801786961" sldId="375"/>
        </pc:sldMkLst>
      </pc:sldChg>
      <pc:sldChg chg="add del ord">
        <pc:chgData name="Doglioni Carlo (Lincei)" userId="911f9ec6-cdbc-4815-846a-dfcbf66af19e" providerId="ADAL" clId="{61660CDB-9E66-8B42-A3BD-865BCFB98F57}" dt="2025-03-02T17:04:12.548" v="79" actId="2696"/>
        <pc:sldMkLst>
          <pc:docMk/>
          <pc:sldMk cId="0" sldId="1424"/>
        </pc:sldMkLst>
      </pc:sldChg>
      <pc:sldChg chg="add del">
        <pc:chgData name="Doglioni Carlo (Lincei)" userId="911f9ec6-cdbc-4815-846a-dfcbf66af19e" providerId="ADAL" clId="{61660CDB-9E66-8B42-A3BD-865BCFB98F57}" dt="2025-03-02T16:40:43.167" v="24" actId="2696"/>
        <pc:sldMkLst>
          <pc:docMk/>
          <pc:sldMk cId="0" sldId="1793"/>
        </pc:sldMkLst>
      </pc:sldChg>
      <pc:sldChg chg="add">
        <pc:chgData name="Doglioni Carlo (Lincei)" userId="911f9ec6-cdbc-4815-846a-dfcbf66af19e" providerId="ADAL" clId="{61660CDB-9E66-8B42-A3BD-865BCFB98F57}" dt="2025-03-02T15:09:53.350" v="16"/>
        <pc:sldMkLst>
          <pc:docMk/>
          <pc:sldMk cId="2474512084" sldId="2496"/>
        </pc:sldMkLst>
      </pc:sldChg>
      <pc:sldChg chg="add">
        <pc:chgData name="Doglioni Carlo (Lincei)" userId="911f9ec6-cdbc-4815-846a-dfcbf66af19e" providerId="ADAL" clId="{61660CDB-9E66-8B42-A3BD-865BCFB98F57}" dt="2025-03-02T15:09:53.350" v="16"/>
        <pc:sldMkLst>
          <pc:docMk/>
          <pc:sldMk cId="1805081312" sldId="2497"/>
        </pc:sldMkLst>
      </pc:sldChg>
      <pc:sldChg chg="add">
        <pc:chgData name="Doglioni Carlo (Lincei)" userId="911f9ec6-cdbc-4815-846a-dfcbf66af19e" providerId="ADAL" clId="{61660CDB-9E66-8B42-A3BD-865BCFB98F57}" dt="2025-03-02T15:09:53.350" v="16"/>
        <pc:sldMkLst>
          <pc:docMk/>
          <pc:sldMk cId="1852646506" sldId="2532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3750764343" sldId="2594"/>
        </pc:sldMkLst>
      </pc:sldChg>
      <pc:sldChg chg="del ord">
        <pc:chgData name="Doglioni Carlo (Lincei)" userId="911f9ec6-cdbc-4815-846a-dfcbf66af19e" providerId="ADAL" clId="{61660CDB-9E66-8B42-A3BD-865BCFB98F57}" dt="2025-03-02T16:45:38.720" v="40" actId="2696"/>
        <pc:sldMkLst>
          <pc:docMk/>
          <pc:sldMk cId="0" sldId="2607"/>
        </pc:sldMkLst>
      </pc:sldChg>
      <pc:sldChg chg="add">
        <pc:chgData name="Doglioni Carlo (Lincei)" userId="911f9ec6-cdbc-4815-846a-dfcbf66af19e" providerId="ADAL" clId="{61660CDB-9E66-8B42-A3BD-865BCFB98F57}" dt="2025-03-02T15:09:53.350" v="16"/>
        <pc:sldMkLst>
          <pc:docMk/>
          <pc:sldMk cId="3378998065" sldId="2683"/>
        </pc:sldMkLst>
      </pc:sldChg>
      <pc:sldChg chg="add">
        <pc:chgData name="Doglioni Carlo (Lincei)" userId="911f9ec6-cdbc-4815-846a-dfcbf66af19e" providerId="ADAL" clId="{61660CDB-9E66-8B42-A3BD-865BCFB98F57}" dt="2025-03-02T15:09:53.350" v="16"/>
        <pc:sldMkLst>
          <pc:docMk/>
          <pc:sldMk cId="2692191682" sldId="2685"/>
        </pc:sldMkLst>
      </pc:sldChg>
      <pc:sldChg chg="add">
        <pc:chgData name="Doglioni Carlo (Lincei)" userId="911f9ec6-cdbc-4815-846a-dfcbf66af19e" providerId="ADAL" clId="{61660CDB-9E66-8B42-A3BD-865BCFB98F57}" dt="2025-03-02T15:09:53.350" v="16"/>
        <pc:sldMkLst>
          <pc:docMk/>
          <pc:sldMk cId="1667026906" sldId="2734"/>
        </pc:sldMkLst>
      </pc:sldChg>
      <pc:sldChg chg="ord">
        <pc:chgData name="Doglioni Carlo (Lincei)" userId="911f9ec6-cdbc-4815-846a-dfcbf66af19e" providerId="ADAL" clId="{61660CDB-9E66-8B42-A3BD-865BCFB98F57}" dt="2025-03-02T16:55:37.107" v="58" actId="20578"/>
        <pc:sldMkLst>
          <pc:docMk/>
          <pc:sldMk cId="1811006671" sldId="4814"/>
        </pc:sldMkLst>
      </pc:sldChg>
      <pc:sldChg chg="ord">
        <pc:chgData name="Doglioni Carlo (Lincei)" userId="911f9ec6-cdbc-4815-846a-dfcbf66af19e" providerId="ADAL" clId="{61660CDB-9E66-8B42-A3BD-865BCFB98F57}" dt="2025-03-02T16:55:23.962" v="57" actId="20578"/>
        <pc:sldMkLst>
          <pc:docMk/>
          <pc:sldMk cId="271154232" sldId="4944"/>
        </pc:sldMkLst>
      </pc:sldChg>
      <pc:sldChg chg="add">
        <pc:chgData name="Doglioni Carlo (Lincei)" userId="911f9ec6-cdbc-4815-846a-dfcbf66af19e" providerId="ADAL" clId="{61660CDB-9E66-8B42-A3BD-865BCFB98F57}" dt="2025-03-02T15:05:23.670" v="5"/>
        <pc:sldMkLst>
          <pc:docMk/>
          <pc:sldMk cId="2074212756" sldId="5113"/>
        </pc:sldMkLst>
      </pc:sldChg>
      <pc:sldChg chg="add ord">
        <pc:chgData name="Doglioni Carlo (Lincei)" userId="911f9ec6-cdbc-4815-846a-dfcbf66af19e" providerId="ADAL" clId="{61660CDB-9E66-8B42-A3BD-865BCFB98F57}" dt="2025-03-02T16:55:00.325" v="55" actId="20578"/>
        <pc:sldMkLst>
          <pc:docMk/>
          <pc:sldMk cId="2601235543" sldId="5116"/>
        </pc:sldMkLst>
      </pc:sldChg>
      <pc:sldChg chg="add ord">
        <pc:chgData name="Doglioni Carlo (Lincei)" userId="911f9ec6-cdbc-4815-846a-dfcbf66af19e" providerId="ADAL" clId="{61660CDB-9E66-8B42-A3BD-865BCFB98F57}" dt="2025-03-02T16:54:26.367" v="54" actId="20578"/>
        <pc:sldMkLst>
          <pc:docMk/>
          <pc:sldMk cId="4008850620" sldId="5117"/>
        </pc:sldMkLst>
      </pc:sldChg>
      <pc:sldChg chg="add del">
        <pc:chgData name="Doglioni Carlo (Lincei)" userId="911f9ec6-cdbc-4815-846a-dfcbf66af19e" providerId="ADAL" clId="{61660CDB-9E66-8B42-A3BD-865BCFB98F57}" dt="2025-03-02T16:44:33.227" v="38" actId="2696"/>
        <pc:sldMkLst>
          <pc:docMk/>
          <pc:sldMk cId="2814181103" sldId="5157"/>
        </pc:sldMkLst>
      </pc:sldChg>
      <pc:sldChg chg="add ord">
        <pc:chgData name="Doglioni Carlo (Lincei)" userId="911f9ec6-cdbc-4815-846a-dfcbf66af19e" providerId="ADAL" clId="{61660CDB-9E66-8B42-A3BD-865BCFB98F57}" dt="2025-03-02T16:55:23.962" v="57" actId="20578"/>
        <pc:sldMkLst>
          <pc:docMk/>
          <pc:sldMk cId="3582316466" sldId="5301"/>
        </pc:sldMkLst>
      </pc:sldChg>
      <pc:sldChg chg="add ord">
        <pc:chgData name="Doglioni Carlo (Lincei)" userId="911f9ec6-cdbc-4815-846a-dfcbf66af19e" providerId="ADAL" clId="{61660CDB-9E66-8B42-A3BD-865BCFB98F57}" dt="2025-03-02T16:55:23.962" v="57" actId="20578"/>
        <pc:sldMkLst>
          <pc:docMk/>
          <pc:sldMk cId="3290624380" sldId="5302"/>
        </pc:sldMkLst>
      </pc:sldChg>
      <pc:sldChg chg="del">
        <pc:chgData name="Doglioni Carlo (Lincei)" userId="911f9ec6-cdbc-4815-846a-dfcbf66af19e" providerId="ADAL" clId="{61660CDB-9E66-8B42-A3BD-865BCFB98F57}" dt="2025-03-02T16:53:10.087" v="53" actId="2696"/>
        <pc:sldMkLst>
          <pc:docMk/>
          <pc:sldMk cId="2997256539" sldId="5303"/>
        </pc:sldMkLst>
      </pc:sldChg>
      <pc:sldChg chg="add del ord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467774606" sldId="5315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1966722196" sldId="5315"/>
        </pc:sldMkLst>
      </pc:sldChg>
      <pc:sldChg chg="add del ord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3193376637" sldId="5316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3923425519" sldId="5316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729554244" sldId="5318"/>
        </pc:sldMkLst>
      </pc:sldChg>
      <pc:sldChg chg="add del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1422650755" sldId="5318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397723489" sldId="5319"/>
        </pc:sldMkLst>
      </pc:sldChg>
      <pc:sldChg chg="add del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2793876608" sldId="5319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1303092566" sldId="5320"/>
        </pc:sldMkLst>
      </pc:sldChg>
      <pc:sldChg chg="add del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2758690430" sldId="5320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105939334" sldId="5321"/>
        </pc:sldMkLst>
      </pc:sldChg>
      <pc:sldChg chg="add del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256168589" sldId="5321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333729760" sldId="5322"/>
        </pc:sldMkLst>
      </pc:sldChg>
      <pc:sldChg chg="add del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1808932680" sldId="5322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286516498" sldId="5323"/>
        </pc:sldMkLst>
      </pc:sldChg>
      <pc:sldChg chg="add del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1148211498" sldId="5323"/>
        </pc:sldMkLst>
      </pc:sldChg>
      <pc:sldChg chg="add del ord">
        <pc:chgData name="Doglioni Carlo (Lincei)" userId="911f9ec6-cdbc-4815-846a-dfcbf66af19e" providerId="ADAL" clId="{61660CDB-9E66-8B42-A3BD-865BCFB98F57}" dt="2025-03-02T17:04:12.557" v="81" actId="2696"/>
        <pc:sldMkLst>
          <pc:docMk/>
          <pc:sldMk cId="3042093592" sldId="5330"/>
        </pc:sldMkLst>
      </pc:sldChg>
      <pc:sldChg chg="add del ord">
        <pc:chgData name="Doglioni Carlo (Lincei)" userId="911f9ec6-cdbc-4815-846a-dfcbf66af19e" providerId="ADAL" clId="{61660CDB-9E66-8B42-A3BD-865BCFB98F57}" dt="2025-03-02T17:04:12.553" v="80" actId="2696"/>
        <pc:sldMkLst>
          <pc:docMk/>
          <pc:sldMk cId="856727727" sldId="5331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3226823739" sldId="5332"/>
        </pc:sldMkLst>
      </pc:sldChg>
      <pc:sldChg chg="add del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4065697782" sldId="5332"/>
        </pc:sldMkLst>
      </pc:sldChg>
      <pc:sldChg chg="ord">
        <pc:chgData name="Doglioni Carlo (Lincei)" userId="911f9ec6-cdbc-4815-846a-dfcbf66af19e" providerId="ADAL" clId="{61660CDB-9E66-8B42-A3BD-865BCFB98F57}" dt="2025-03-02T16:57:54.086" v="65" actId="20578"/>
        <pc:sldMkLst>
          <pc:docMk/>
          <pc:sldMk cId="873552129" sldId="5341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38053245" sldId="5353"/>
        </pc:sldMkLst>
      </pc:sldChg>
      <pc:sldChg chg="add del ord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1999134225" sldId="5353"/>
        </pc:sldMkLst>
      </pc:sldChg>
      <pc:sldChg chg="add del">
        <pc:chgData name="Doglioni Carlo (Lincei)" userId="911f9ec6-cdbc-4815-846a-dfcbf66af19e" providerId="ADAL" clId="{61660CDB-9E66-8B42-A3BD-865BCFB98F57}" dt="2025-03-02T16:40:25.021" v="22" actId="2696"/>
        <pc:sldMkLst>
          <pc:docMk/>
          <pc:sldMk cId="736135579" sldId="5354"/>
        </pc:sldMkLst>
      </pc:sldChg>
      <pc:sldChg chg="add del ord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1578016555" sldId="5363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3476617253" sldId="5363"/>
        </pc:sldMkLst>
      </pc:sldChg>
      <pc:sldChg chg="add del ord">
        <pc:chgData name="Doglioni Carlo (Lincei)" userId="911f9ec6-cdbc-4815-846a-dfcbf66af19e" providerId="ADAL" clId="{61660CDB-9E66-8B42-A3BD-865BCFB98F57}" dt="2025-03-02T17:04:12.544" v="78" actId="2696"/>
        <pc:sldMkLst>
          <pc:docMk/>
          <pc:sldMk cId="34975487" sldId="5381"/>
        </pc:sldMkLst>
      </pc:sldChg>
      <pc:sldChg chg="add ord">
        <pc:chgData name="Doglioni Carlo (Lincei)" userId="911f9ec6-cdbc-4815-846a-dfcbf66af19e" providerId="ADAL" clId="{61660CDB-9E66-8B42-A3BD-865BCFB98F57}" dt="2025-03-02T16:55:23.962" v="57" actId="20578"/>
        <pc:sldMkLst>
          <pc:docMk/>
          <pc:sldMk cId="279161432" sldId="5415"/>
        </pc:sldMkLst>
      </pc:sldChg>
      <pc:sldChg chg="add">
        <pc:chgData name="Doglioni Carlo (Lincei)" userId="911f9ec6-cdbc-4815-846a-dfcbf66af19e" providerId="ADAL" clId="{61660CDB-9E66-8B42-A3BD-865BCFB98F57}" dt="2025-03-02T15:04:00.630" v="0"/>
        <pc:sldMkLst>
          <pc:docMk/>
          <pc:sldMk cId="234401596" sldId="5417"/>
        </pc:sldMkLst>
      </pc:sldChg>
      <pc:sldChg chg="del ord">
        <pc:chgData name="Doglioni Carlo (Lincei)" userId="911f9ec6-cdbc-4815-846a-dfcbf66af19e" providerId="ADAL" clId="{61660CDB-9E66-8B42-A3BD-865BCFB98F57}" dt="2025-03-02T16:43:54.620" v="35" actId="2696"/>
        <pc:sldMkLst>
          <pc:docMk/>
          <pc:sldMk cId="1514840782" sldId="5459"/>
        </pc:sldMkLst>
      </pc:sldChg>
      <pc:sldChg chg="ord">
        <pc:chgData name="Doglioni Carlo (Lincei)" userId="911f9ec6-cdbc-4815-846a-dfcbf66af19e" providerId="ADAL" clId="{61660CDB-9E66-8B42-A3BD-865BCFB98F57}" dt="2025-03-02T16:39:05.159" v="17" actId="20578"/>
        <pc:sldMkLst>
          <pc:docMk/>
          <pc:sldMk cId="1646527676" sldId="5460"/>
        </pc:sldMkLst>
      </pc:sldChg>
      <pc:sldChg chg="add del">
        <pc:chgData name="Doglioni Carlo (Lincei)" userId="911f9ec6-cdbc-4815-846a-dfcbf66af19e" providerId="ADAL" clId="{61660CDB-9E66-8B42-A3BD-865BCFB98F57}" dt="2025-03-02T16:44:30.823" v="37" actId="2696"/>
        <pc:sldMkLst>
          <pc:docMk/>
          <pc:sldMk cId="1390116698" sldId="5518"/>
        </pc:sldMkLst>
      </pc:sldChg>
      <pc:sldChg chg="delSp add mod">
        <pc:chgData name="Doglioni Carlo (Lincei)" userId="911f9ec6-cdbc-4815-846a-dfcbf66af19e" providerId="ADAL" clId="{61660CDB-9E66-8B42-A3BD-865BCFB98F57}" dt="2025-03-02T16:45:04.606" v="39" actId="478"/>
        <pc:sldMkLst>
          <pc:docMk/>
          <pc:sldMk cId="345212627" sldId="5519"/>
        </pc:sldMkLst>
      </pc:sldChg>
      <pc:sldChg chg="add">
        <pc:chgData name="Doglioni Carlo (Lincei)" userId="911f9ec6-cdbc-4815-846a-dfcbf66af19e" providerId="ADAL" clId="{61660CDB-9E66-8B42-A3BD-865BCFB98F57}" dt="2025-03-02T15:04:00.630" v="0"/>
        <pc:sldMkLst>
          <pc:docMk/>
          <pc:sldMk cId="997853603" sldId="5523"/>
        </pc:sldMkLst>
      </pc:sldChg>
      <pc:sldChg chg="add">
        <pc:chgData name="Doglioni Carlo (Lincei)" userId="911f9ec6-cdbc-4815-846a-dfcbf66af19e" providerId="ADAL" clId="{61660CDB-9E66-8B42-A3BD-865BCFB98F57}" dt="2025-03-02T15:04:00.630" v="0"/>
        <pc:sldMkLst>
          <pc:docMk/>
          <pc:sldMk cId="915285112" sldId="5524"/>
        </pc:sldMkLst>
      </pc:sldChg>
      <pc:sldChg chg="modSp add mod">
        <pc:chgData name="Doglioni Carlo (Lincei)" userId="911f9ec6-cdbc-4815-846a-dfcbf66af19e" providerId="ADAL" clId="{61660CDB-9E66-8B42-A3BD-865BCFB98F57}" dt="2025-03-06T09:20:27.047" v="88" actId="1076"/>
        <pc:sldMkLst>
          <pc:docMk/>
          <pc:sldMk cId="3620194942" sldId="5533"/>
        </pc:sldMkLst>
      </pc:sldChg>
      <pc:sldChg chg="add">
        <pc:chgData name="Doglioni Carlo (Lincei)" userId="911f9ec6-cdbc-4815-846a-dfcbf66af19e" providerId="ADAL" clId="{61660CDB-9E66-8B42-A3BD-865BCFB98F57}" dt="2025-03-02T15:04:44.846" v="3"/>
        <pc:sldMkLst>
          <pc:docMk/>
          <pc:sldMk cId="2269001450" sldId="5534"/>
        </pc:sldMkLst>
      </pc:sldChg>
      <pc:sldChg chg="add">
        <pc:chgData name="Doglioni Carlo (Lincei)" userId="911f9ec6-cdbc-4815-846a-dfcbf66af19e" providerId="ADAL" clId="{61660CDB-9E66-8B42-A3BD-865BCFB98F57}" dt="2025-03-02T15:04:44.846" v="3"/>
        <pc:sldMkLst>
          <pc:docMk/>
          <pc:sldMk cId="2083578523" sldId="5535"/>
        </pc:sldMkLst>
      </pc:sldChg>
      <pc:sldChg chg="add">
        <pc:chgData name="Doglioni Carlo (Lincei)" userId="911f9ec6-cdbc-4815-846a-dfcbf66af19e" providerId="ADAL" clId="{61660CDB-9E66-8B42-A3BD-865BCFB98F57}" dt="2025-03-02T15:05:08.167" v="4"/>
        <pc:sldMkLst>
          <pc:docMk/>
          <pc:sldMk cId="4064311365" sldId="5536"/>
        </pc:sldMkLst>
      </pc:sldChg>
      <pc:sldChg chg="add">
        <pc:chgData name="Doglioni Carlo (Lincei)" userId="911f9ec6-cdbc-4815-846a-dfcbf66af19e" providerId="ADAL" clId="{61660CDB-9E66-8B42-A3BD-865BCFB98F57}" dt="2025-03-02T15:05:08.167" v="4"/>
        <pc:sldMkLst>
          <pc:docMk/>
          <pc:sldMk cId="3230057827" sldId="5538"/>
        </pc:sldMkLst>
      </pc:sldChg>
      <pc:sldChg chg="add">
        <pc:chgData name="Doglioni Carlo (Lincei)" userId="911f9ec6-cdbc-4815-846a-dfcbf66af19e" providerId="ADAL" clId="{61660CDB-9E66-8B42-A3BD-865BCFB98F57}" dt="2025-03-02T15:05:08.167" v="4"/>
        <pc:sldMkLst>
          <pc:docMk/>
          <pc:sldMk cId="1654904423" sldId="5539"/>
        </pc:sldMkLst>
      </pc:sldChg>
      <pc:sldChg chg="add">
        <pc:chgData name="Doglioni Carlo (Lincei)" userId="911f9ec6-cdbc-4815-846a-dfcbf66af19e" providerId="ADAL" clId="{61660CDB-9E66-8B42-A3BD-865BCFB98F57}" dt="2025-03-02T15:05:08.167" v="4"/>
        <pc:sldMkLst>
          <pc:docMk/>
          <pc:sldMk cId="2522324059" sldId="5540"/>
        </pc:sldMkLst>
      </pc:sldChg>
      <pc:sldChg chg="add">
        <pc:chgData name="Doglioni Carlo (Lincei)" userId="911f9ec6-cdbc-4815-846a-dfcbf66af19e" providerId="ADAL" clId="{61660CDB-9E66-8B42-A3BD-865BCFB98F57}" dt="2025-03-02T15:05:08.167" v="4"/>
        <pc:sldMkLst>
          <pc:docMk/>
          <pc:sldMk cId="1202064480" sldId="5541"/>
        </pc:sldMkLst>
      </pc:sldChg>
      <pc:sldChg chg="add">
        <pc:chgData name="Doglioni Carlo (Lincei)" userId="911f9ec6-cdbc-4815-846a-dfcbf66af19e" providerId="ADAL" clId="{61660CDB-9E66-8B42-A3BD-865BCFB98F57}" dt="2025-03-02T15:05:08.167" v="4"/>
        <pc:sldMkLst>
          <pc:docMk/>
          <pc:sldMk cId="1790956414" sldId="5542"/>
        </pc:sldMkLst>
      </pc:sldChg>
      <pc:sldChg chg="add ord">
        <pc:chgData name="Doglioni Carlo (Lincei)" userId="911f9ec6-cdbc-4815-846a-dfcbf66af19e" providerId="ADAL" clId="{61660CDB-9E66-8B42-A3BD-865BCFB98F57}" dt="2025-03-02T16:51:59.904" v="49" actId="20578"/>
        <pc:sldMkLst>
          <pc:docMk/>
          <pc:sldMk cId="4101001499" sldId="5543"/>
        </pc:sldMkLst>
      </pc:sldChg>
      <pc:sldChg chg="add">
        <pc:chgData name="Doglioni Carlo (Lincei)" userId="911f9ec6-cdbc-4815-846a-dfcbf66af19e" providerId="ADAL" clId="{61660CDB-9E66-8B42-A3BD-865BCFB98F57}" dt="2025-03-02T15:07:44.200" v="14"/>
        <pc:sldMkLst>
          <pc:docMk/>
          <pc:sldMk cId="1185999101" sldId="5554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228113463" sldId="5851"/>
        </pc:sldMkLst>
      </pc:sldChg>
      <pc:sldChg chg="add">
        <pc:chgData name="Doglioni Carlo (Lincei)" userId="911f9ec6-cdbc-4815-846a-dfcbf66af19e" providerId="ADAL" clId="{61660CDB-9E66-8B42-A3BD-865BCFB98F57}" dt="2025-03-02T15:09:53.350" v="16"/>
        <pc:sldMkLst>
          <pc:docMk/>
          <pc:sldMk cId="3552808602" sldId="6030"/>
        </pc:sldMkLst>
      </pc:sldChg>
      <pc:sldChg chg="ord">
        <pc:chgData name="Doglioni Carlo (Lincei)" userId="911f9ec6-cdbc-4815-846a-dfcbf66af19e" providerId="ADAL" clId="{61660CDB-9E66-8B42-A3BD-865BCFB98F57}" dt="2025-03-02T16:56:33.143" v="60" actId="20578"/>
        <pc:sldMkLst>
          <pc:docMk/>
          <pc:sldMk cId="4283002070" sldId="6073"/>
        </pc:sldMkLst>
      </pc:sldChg>
      <pc:sldChg chg="del">
        <pc:chgData name="Doglioni Carlo (Lincei)" userId="911f9ec6-cdbc-4815-846a-dfcbf66af19e" providerId="ADAL" clId="{61660CDB-9E66-8B42-A3BD-865BCFB98F57}" dt="2025-03-02T16:40:13.150" v="19" actId="2696"/>
        <pc:sldMkLst>
          <pc:docMk/>
          <pc:sldMk cId="2533128568" sldId="6102"/>
        </pc:sldMkLst>
      </pc:sldChg>
      <pc:sldChg chg="add ord">
        <pc:chgData name="Doglioni Carlo (Lincei)" userId="911f9ec6-cdbc-4815-846a-dfcbf66af19e" providerId="ADAL" clId="{61660CDB-9E66-8B42-A3BD-865BCFB98F57}" dt="2025-03-02T17:02:17.128" v="73" actId="20578"/>
        <pc:sldMkLst>
          <pc:docMk/>
          <pc:sldMk cId="2940191962" sldId="6127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3759300409" sldId="6166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1899348053" sldId="6167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629316631" sldId="6168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2679990966" sldId="6169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3734933565" sldId="6170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1958802687" sldId="6171"/>
        </pc:sldMkLst>
      </pc:sldChg>
      <pc:sldChg chg="add ord">
        <pc:chgData name="Doglioni Carlo (Lincei)" userId="911f9ec6-cdbc-4815-846a-dfcbf66af19e" providerId="ADAL" clId="{61660CDB-9E66-8B42-A3BD-865BCFB98F57}" dt="2025-03-02T16:51:36.102" v="46" actId="20578"/>
        <pc:sldMkLst>
          <pc:docMk/>
          <pc:sldMk cId="2950800292" sldId="6184"/>
        </pc:sldMkLst>
      </pc:sldChg>
      <pc:sldChg chg="add">
        <pc:chgData name="Doglioni Carlo (Lincei)" userId="911f9ec6-cdbc-4815-846a-dfcbf66af19e" providerId="ADAL" clId="{61660CDB-9E66-8B42-A3BD-865BCFB98F57}" dt="2025-03-02T15:05:08.167" v="4"/>
        <pc:sldMkLst>
          <pc:docMk/>
          <pc:sldMk cId="3041767150" sldId="6202"/>
        </pc:sldMkLst>
      </pc:sldChg>
      <pc:sldChg chg="add ord">
        <pc:chgData name="Doglioni Carlo (Lincei)" userId="911f9ec6-cdbc-4815-846a-dfcbf66af19e" providerId="ADAL" clId="{61660CDB-9E66-8B42-A3BD-865BCFB98F57}" dt="2025-03-02T16:51:29.586" v="45" actId="20578"/>
        <pc:sldMkLst>
          <pc:docMk/>
          <pc:sldMk cId="3255886358" sldId="6203"/>
        </pc:sldMkLst>
      </pc:sldChg>
      <pc:sldChg chg="add ord">
        <pc:chgData name="Doglioni Carlo (Lincei)" userId="911f9ec6-cdbc-4815-846a-dfcbf66af19e" providerId="ADAL" clId="{61660CDB-9E66-8B42-A3BD-865BCFB98F57}" dt="2025-03-02T16:51:21.841" v="44" actId="20578"/>
        <pc:sldMkLst>
          <pc:docMk/>
          <pc:sldMk cId="1121922835" sldId="6204"/>
        </pc:sldMkLst>
      </pc:sldChg>
      <pc:sldChg chg="add ord">
        <pc:chgData name="Doglioni Carlo (Lincei)" userId="911f9ec6-cdbc-4815-846a-dfcbf66af19e" providerId="ADAL" clId="{61660CDB-9E66-8B42-A3BD-865BCFB98F57}" dt="2025-03-02T16:51:40.768" v="47" actId="20578"/>
        <pc:sldMkLst>
          <pc:docMk/>
          <pc:sldMk cId="4206983825" sldId="6213"/>
        </pc:sldMkLst>
      </pc:sldChg>
      <pc:sldChg chg="add">
        <pc:chgData name="Doglioni Carlo (Lincei)" userId="911f9ec6-cdbc-4815-846a-dfcbf66af19e" providerId="ADAL" clId="{61660CDB-9E66-8B42-A3BD-865BCFB98F57}" dt="2025-03-02T15:05:23.670" v="5"/>
        <pc:sldMkLst>
          <pc:docMk/>
          <pc:sldMk cId="3899153876" sldId="6214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4113516784" sldId="6229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3434172036" sldId="6237"/>
        </pc:sldMkLst>
      </pc:sldChg>
      <pc:sldChg chg="add">
        <pc:chgData name="Doglioni Carlo (Lincei)" userId="911f9ec6-cdbc-4815-846a-dfcbf66af19e" providerId="ADAL" clId="{61660CDB-9E66-8B42-A3BD-865BCFB98F57}" dt="2025-03-02T15:05:08.167" v="4"/>
        <pc:sldMkLst>
          <pc:docMk/>
          <pc:sldMk cId="3620355885" sldId="6245"/>
        </pc:sldMkLst>
      </pc:sldChg>
      <pc:sldChg chg="del">
        <pc:chgData name="Doglioni Carlo (Lincei)" userId="911f9ec6-cdbc-4815-846a-dfcbf66af19e" providerId="ADAL" clId="{61660CDB-9E66-8B42-A3BD-865BCFB98F57}" dt="2025-03-02T16:40:45.192" v="25" actId="2696"/>
        <pc:sldMkLst>
          <pc:docMk/>
          <pc:sldMk cId="3284689807" sldId="6250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1414212797" sldId="6273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1836986318" sldId="6275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3986394997" sldId="6276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3628986596" sldId="6277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699597394" sldId="6278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1051509052" sldId="6279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3741022932" sldId="6280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2758509099" sldId="6281"/>
        </pc:sldMkLst>
      </pc:sldChg>
      <pc:sldChg chg="add">
        <pc:chgData name="Doglioni Carlo (Lincei)" userId="911f9ec6-cdbc-4815-846a-dfcbf66af19e" providerId="ADAL" clId="{61660CDB-9E66-8B42-A3BD-865BCFB98F57}" dt="2025-03-02T15:07:44.200" v="14"/>
        <pc:sldMkLst>
          <pc:docMk/>
          <pc:sldMk cId="2241010651" sldId="6289"/>
        </pc:sldMkLst>
      </pc:sldChg>
      <pc:sldChg chg="add ord">
        <pc:chgData name="Doglioni Carlo (Lincei)" userId="911f9ec6-cdbc-4815-846a-dfcbf66af19e" providerId="ADAL" clId="{61660CDB-9E66-8B42-A3BD-865BCFB98F57}" dt="2025-03-02T16:44:24.776" v="36" actId="20578"/>
        <pc:sldMkLst>
          <pc:docMk/>
          <pc:sldMk cId="507591156" sldId="6290"/>
        </pc:sldMkLst>
      </pc:sldChg>
      <pc:sldChg chg="add ord">
        <pc:chgData name="Doglioni Carlo (Lincei)" userId="911f9ec6-cdbc-4815-846a-dfcbf66af19e" providerId="ADAL" clId="{61660CDB-9E66-8B42-A3BD-865BCFB98F57}" dt="2025-03-02T15:04:23.106" v="2" actId="20578"/>
        <pc:sldMkLst>
          <pc:docMk/>
          <pc:sldMk cId="3486779201" sldId="6291"/>
        </pc:sldMkLst>
      </pc:sldChg>
      <pc:sldChg chg="add del">
        <pc:chgData name="Doglioni Carlo (Lincei)" userId="911f9ec6-cdbc-4815-846a-dfcbf66af19e" providerId="ADAL" clId="{61660CDB-9E66-8B42-A3BD-865BCFB98F57}" dt="2025-03-02T17:02:14.192" v="72" actId="2696"/>
        <pc:sldMkLst>
          <pc:docMk/>
          <pc:sldMk cId="2098568823" sldId="6343"/>
        </pc:sldMkLst>
      </pc:sldChg>
      <pc:sldChg chg="del">
        <pc:chgData name="Doglioni Carlo (Lincei)" userId="911f9ec6-cdbc-4815-846a-dfcbf66af19e" providerId="ADAL" clId="{61660CDB-9E66-8B42-A3BD-865BCFB98F57}" dt="2025-03-02T16:40:13.146" v="18" actId="2696"/>
        <pc:sldMkLst>
          <pc:docMk/>
          <pc:sldMk cId="2277657982" sldId="6605"/>
        </pc:sldMkLst>
      </pc:sldChg>
      <pc:sldChg chg="ord">
        <pc:chgData name="Doglioni Carlo (Lincei)" userId="911f9ec6-cdbc-4815-846a-dfcbf66af19e" providerId="ADAL" clId="{61660CDB-9E66-8B42-A3BD-865BCFB98F57}" dt="2025-03-02T16:56:38.548" v="61" actId="20578"/>
        <pc:sldMkLst>
          <pc:docMk/>
          <pc:sldMk cId="4100907838" sldId="6614"/>
        </pc:sldMkLst>
      </pc:sldChg>
      <pc:sldChg chg="add">
        <pc:chgData name="Doglioni Carlo (Lincei)" userId="911f9ec6-cdbc-4815-846a-dfcbf66af19e" providerId="ADAL" clId="{61660CDB-9E66-8B42-A3BD-865BCFB98F57}" dt="2025-03-02T15:09:53.350" v="16"/>
        <pc:sldMkLst>
          <pc:docMk/>
          <pc:sldMk cId="3128115692" sldId="6720"/>
        </pc:sldMkLst>
      </pc:sldChg>
      <pc:sldChg chg="add">
        <pc:chgData name="Doglioni Carlo (Lincei)" userId="911f9ec6-cdbc-4815-846a-dfcbf66af19e" providerId="ADAL" clId="{61660CDB-9E66-8B42-A3BD-865BCFB98F57}" dt="2025-03-02T15:09:53.350" v="16"/>
        <pc:sldMkLst>
          <pc:docMk/>
          <pc:sldMk cId="1879117327" sldId="6721"/>
        </pc:sldMkLst>
      </pc:sldChg>
      <pc:sldChg chg="add">
        <pc:chgData name="Doglioni Carlo (Lincei)" userId="911f9ec6-cdbc-4815-846a-dfcbf66af19e" providerId="ADAL" clId="{61660CDB-9E66-8B42-A3BD-865BCFB98F57}" dt="2025-03-02T15:09:53.350" v="16"/>
        <pc:sldMkLst>
          <pc:docMk/>
          <pc:sldMk cId="1376535572" sldId="6722"/>
        </pc:sldMkLst>
      </pc:sldChg>
      <pc:sldChg chg="del">
        <pc:chgData name="Doglioni Carlo (Lincei)" userId="911f9ec6-cdbc-4815-846a-dfcbf66af19e" providerId="ADAL" clId="{61660CDB-9E66-8B42-A3BD-865BCFB98F57}" dt="2025-03-02T16:43:35.216" v="32" actId="2696"/>
        <pc:sldMkLst>
          <pc:docMk/>
          <pc:sldMk cId="1284194627" sldId="6771"/>
        </pc:sldMkLst>
      </pc:sldChg>
      <pc:sldChg chg="ord">
        <pc:chgData name="Doglioni Carlo (Lincei)" userId="911f9ec6-cdbc-4815-846a-dfcbf66af19e" providerId="ADAL" clId="{61660CDB-9E66-8B42-A3BD-865BCFB98F57}" dt="2025-03-02T16:57:31.501" v="64" actId="20578"/>
        <pc:sldMkLst>
          <pc:docMk/>
          <pc:sldMk cId="3610513948" sldId="6786"/>
        </pc:sldMkLst>
      </pc:sldChg>
      <pc:sldChg chg="add ord">
        <pc:chgData name="Doglioni Carlo (Lincei)" userId="911f9ec6-cdbc-4815-846a-dfcbf66af19e" providerId="ADAL" clId="{61660CDB-9E66-8B42-A3BD-865BCFB98F57}" dt="2025-03-02T17:02:44.469" v="75" actId="20578"/>
        <pc:sldMkLst>
          <pc:docMk/>
          <pc:sldMk cId="3693512429" sldId="6788"/>
        </pc:sldMkLst>
      </pc:sldChg>
      <pc:sldChg chg="ord">
        <pc:chgData name="Doglioni Carlo (Lincei)" userId="911f9ec6-cdbc-4815-846a-dfcbf66af19e" providerId="ADAL" clId="{61660CDB-9E66-8B42-A3BD-865BCFB98F57}" dt="2025-03-02T16:55:43.539" v="59" actId="20578"/>
        <pc:sldMkLst>
          <pc:docMk/>
          <pc:sldMk cId="4159586732" sldId="6813"/>
        </pc:sldMkLst>
      </pc:sldChg>
      <pc:sldChg chg="del ord">
        <pc:chgData name="Doglioni Carlo (Lincei)" userId="911f9ec6-cdbc-4815-846a-dfcbf66af19e" providerId="ADAL" clId="{61660CDB-9E66-8B42-A3BD-865BCFB98F57}" dt="2025-03-02T17:02:56.545" v="77" actId="2696"/>
        <pc:sldMkLst>
          <pc:docMk/>
          <pc:sldMk cId="2491503435" sldId="6852"/>
        </pc:sldMkLst>
      </pc:sldChg>
      <pc:sldChg chg="ord">
        <pc:chgData name="Doglioni Carlo (Lincei)" userId="911f9ec6-cdbc-4815-846a-dfcbf66af19e" providerId="ADAL" clId="{61660CDB-9E66-8B42-A3BD-865BCFB98F57}" dt="2025-03-02T16:55:23.962" v="57" actId="20578"/>
        <pc:sldMkLst>
          <pc:docMk/>
          <pc:sldMk cId="3410034792" sldId="6979"/>
        </pc:sldMkLst>
      </pc:sldChg>
      <pc:sldChg chg="ord">
        <pc:chgData name="Doglioni Carlo (Lincei)" userId="911f9ec6-cdbc-4815-846a-dfcbf66af19e" providerId="ADAL" clId="{61660CDB-9E66-8B42-A3BD-865BCFB98F57}" dt="2025-03-02T16:50:44.786" v="43" actId="20578"/>
        <pc:sldMkLst>
          <pc:docMk/>
          <pc:sldMk cId="2104644532" sldId="6984"/>
        </pc:sldMkLst>
      </pc:sldChg>
      <pc:sldChg chg="ord">
        <pc:chgData name="Doglioni Carlo (Lincei)" userId="911f9ec6-cdbc-4815-846a-dfcbf66af19e" providerId="ADAL" clId="{61660CDB-9E66-8B42-A3BD-865BCFB98F57}" dt="2025-03-02T16:52:57.945" v="52" actId="20578"/>
        <pc:sldMkLst>
          <pc:docMk/>
          <pc:sldMk cId="2011323391" sldId="7338"/>
        </pc:sldMkLst>
      </pc:sldChg>
      <pc:sldChg chg="add del">
        <pc:chgData name="Doglioni Carlo (Lincei)" userId="911f9ec6-cdbc-4815-846a-dfcbf66af19e" providerId="ADAL" clId="{61660CDB-9E66-8B42-A3BD-865BCFB98F57}" dt="2025-03-02T17:02:01.399" v="69" actId="2696"/>
        <pc:sldMkLst>
          <pc:docMk/>
          <pc:sldMk cId="1572583223" sldId="7434"/>
        </pc:sldMkLst>
      </pc:sldChg>
      <pc:sldChg chg="del">
        <pc:chgData name="Doglioni Carlo (Lincei)" userId="911f9ec6-cdbc-4815-846a-dfcbf66af19e" providerId="ADAL" clId="{61660CDB-9E66-8B42-A3BD-865BCFB98F57}" dt="2025-03-02T16:43:38.379" v="33" actId="2696"/>
        <pc:sldMkLst>
          <pc:docMk/>
          <pc:sldMk cId="2393907376" sldId="7439"/>
        </pc:sldMkLst>
      </pc:sldChg>
      <pc:sldChg chg="ord">
        <pc:chgData name="Doglioni Carlo (Lincei)" userId="911f9ec6-cdbc-4815-846a-dfcbf66af19e" providerId="ADAL" clId="{61660CDB-9E66-8B42-A3BD-865BCFB98F57}" dt="2025-03-02T16:57:54.086" v="65" actId="20578"/>
        <pc:sldMkLst>
          <pc:docMk/>
          <pc:sldMk cId="483933587" sldId="7440"/>
        </pc:sldMkLst>
      </pc:sldChg>
      <pc:sldChg chg="del">
        <pc:chgData name="Doglioni Carlo (Lincei)" userId="911f9ec6-cdbc-4815-846a-dfcbf66af19e" providerId="ADAL" clId="{61660CDB-9E66-8B42-A3BD-865BCFB98F57}" dt="2025-03-02T16:57:59.279" v="66" actId="2696"/>
        <pc:sldMkLst>
          <pc:docMk/>
          <pc:sldMk cId="2883235667" sldId="7446"/>
        </pc:sldMkLst>
      </pc:sldChg>
      <pc:sldChg chg="ord">
        <pc:chgData name="Doglioni Carlo (Lincei)" userId="911f9ec6-cdbc-4815-846a-dfcbf66af19e" providerId="ADAL" clId="{61660CDB-9E66-8B42-A3BD-865BCFB98F57}" dt="2025-03-02T16:52:04.775" v="50" actId="20578"/>
        <pc:sldMkLst>
          <pc:docMk/>
          <pc:sldMk cId="3377474075" sldId="7456"/>
        </pc:sldMkLst>
      </pc:sldChg>
      <pc:sldChg chg="del">
        <pc:chgData name="Doglioni Carlo (Lincei)" userId="911f9ec6-cdbc-4815-846a-dfcbf66af19e" providerId="ADAL" clId="{61660CDB-9E66-8B42-A3BD-865BCFB98F57}" dt="2025-03-02T16:50:41.361" v="42" actId="2696"/>
        <pc:sldMkLst>
          <pc:docMk/>
          <pc:sldMk cId="1875744121" sldId="7461"/>
        </pc:sldMkLst>
      </pc:sldChg>
      <pc:sldChg chg="ord">
        <pc:chgData name="Doglioni Carlo (Lincei)" userId="911f9ec6-cdbc-4815-846a-dfcbf66af19e" providerId="ADAL" clId="{61660CDB-9E66-8B42-A3BD-865BCFB98F57}" dt="2025-03-02T16:56:56.029" v="63" actId="20578"/>
        <pc:sldMkLst>
          <pc:docMk/>
          <pc:sldMk cId="3616018847" sldId="7495"/>
        </pc:sldMkLst>
      </pc:sldChg>
      <pc:sldChg chg="del">
        <pc:chgData name="Doglioni Carlo (Lincei)" userId="911f9ec6-cdbc-4815-846a-dfcbf66af19e" providerId="ADAL" clId="{61660CDB-9E66-8B42-A3BD-865BCFB98F57}" dt="2025-03-02T16:43:23.599" v="31" actId="2696"/>
        <pc:sldMkLst>
          <pc:docMk/>
          <pc:sldMk cId="182689634" sldId="7497"/>
        </pc:sldMkLst>
      </pc:sldChg>
      <pc:sldChg chg="add">
        <pc:chgData name="Doglioni Carlo (Lincei)" userId="911f9ec6-cdbc-4815-846a-dfcbf66af19e" providerId="ADAL" clId="{61660CDB-9E66-8B42-A3BD-865BCFB98F57}" dt="2025-03-02T15:05:08.167" v="4"/>
        <pc:sldMkLst>
          <pc:docMk/>
          <pc:sldMk cId="3400306681" sldId="7498"/>
        </pc:sldMkLst>
      </pc:sldChg>
      <pc:sldChg chg="add ord">
        <pc:chgData name="Doglioni Carlo (Lincei)" userId="911f9ec6-cdbc-4815-846a-dfcbf66af19e" providerId="ADAL" clId="{61660CDB-9E66-8B42-A3BD-865BCFB98F57}" dt="2025-03-02T15:06:15.596" v="11" actId="20578"/>
        <pc:sldMkLst>
          <pc:docMk/>
          <pc:sldMk cId="945486868" sldId="7499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1175569565" sldId="7500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1998763557" sldId="7501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3108022109" sldId="7502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51383537" sldId="7503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86074246" sldId="7504"/>
        </pc:sldMkLst>
      </pc:sldChg>
      <pc:sldChg chg="add del">
        <pc:chgData name="Doglioni Carlo (Lincei)" userId="911f9ec6-cdbc-4815-846a-dfcbf66af19e" providerId="ADAL" clId="{61660CDB-9E66-8B42-A3BD-865BCFB98F57}" dt="2025-03-02T16:40:53.071" v="27" actId="2696"/>
        <pc:sldMkLst>
          <pc:docMk/>
          <pc:sldMk cId="2245505589" sldId="7536"/>
        </pc:sldMkLst>
      </pc:sldChg>
      <pc:sldChg chg="add setBg">
        <pc:chgData name="Doglioni Carlo (Lincei)" userId="911f9ec6-cdbc-4815-846a-dfcbf66af19e" providerId="ADAL" clId="{61660CDB-9E66-8B42-A3BD-865BCFB98F57}" dt="2025-03-02T15:07:06.916" v="12"/>
        <pc:sldMkLst>
          <pc:docMk/>
          <pc:sldMk cId="833478570" sldId="7567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2350933241" sldId="7568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4115402391" sldId="7569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3567499116" sldId="7570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15783893" sldId="7571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1126878660" sldId="7572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1455320094" sldId="7573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75588980" sldId="7574"/>
        </pc:sldMkLst>
      </pc:sldChg>
      <pc:sldChg chg="add del">
        <pc:chgData name="Doglioni Carlo (Lincei)" userId="911f9ec6-cdbc-4815-846a-dfcbf66af19e" providerId="ADAL" clId="{61660CDB-9E66-8B42-A3BD-865BCFB98F57}" dt="2025-03-02T16:52:24.297" v="51" actId="2696"/>
        <pc:sldMkLst>
          <pc:docMk/>
          <pc:sldMk cId="1723228420" sldId="7575"/>
        </pc:sldMkLst>
      </pc:sldChg>
      <pc:sldChg chg="add del setBg">
        <pc:chgData name="Doglioni Carlo (Lincei)" userId="911f9ec6-cdbc-4815-846a-dfcbf66af19e" providerId="ADAL" clId="{61660CDB-9E66-8B42-A3BD-865BCFB98F57}" dt="2025-03-02T16:40:53.075" v="28" actId="2696"/>
        <pc:sldMkLst>
          <pc:docMk/>
          <pc:sldMk cId="3826930982" sldId="7612"/>
        </pc:sldMkLst>
      </pc:sldChg>
      <pc:sldChg chg="add del">
        <pc:chgData name="Doglioni Carlo (Lincei)" userId="911f9ec6-cdbc-4815-846a-dfcbf66af19e" providerId="ADAL" clId="{61660CDB-9E66-8B42-A3BD-865BCFB98F57}" dt="2025-03-02T16:40:53.066" v="26" actId="2696"/>
        <pc:sldMkLst>
          <pc:docMk/>
          <pc:sldMk cId="1412084044" sldId="7613"/>
        </pc:sldMkLst>
      </pc:sldChg>
      <pc:sldChg chg="add">
        <pc:chgData name="Doglioni Carlo (Lincei)" userId="911f9ec6-cdbc-4815-846a-dfcbf66af19e" providerId="ADAL" clId="{61660CDB-9E66-8B42-A3BD-865BCFB98F57}" dt="2025-03-02T15:07:44.200" v="14"/>
        <pc:sldMkLst>
          <pc:docMk/>
          <pc:sldMk cId="371283479" sldId="7614"/>
        </pc:sldMkLst>
      </pc:sldChg>
      <pc:sldChg chg="add">
        <pc:chgData name="Doglioni Carlo (Lincei)" userId="911f9ec6-cdbc-4815-846a-dfcbf66af19e" providerId="ADAL" clId="{61660CDB-9E66-8B42-A3BD-865BCFB98F57}" dt="2025-03-02T15:07:44.200" v="14"/>
        <pc:sldMkLst>
          <pc:docMk/>
          <pc:sldMk cId="579299277" sldId="7615"/>
        </pc:sldMkLst>
      </pc:sldChg>
      <pc:sldChg chg="add del">
        <pc:chgData name="Doglioni Carlo (Lincei)" userId="911f9ec6-cdbc-4815-846a-dfcbf66af19e" providerId="ADAL" clId="{61660CDB-9E66-8B42-A3BD-865BCFB98F57}" dt="2025-03-02T16:40:16.868" v="20" actId="2696"/>
        <pc:sldMkLst>
          <pc:docMk/>
          <pc:sldMk cId="896709584" sldId="7616"/>
        </pc:sldMkLst>
      </pc:sldChg>
      <pc:sldChg chg="add del">
        <pc:chgData name="Doglioni Carlo (Lincei)" userId="911f9ec6-cdbc-4815-846a-dfcbf66af19e" providerId="ADAL" clId="{61660CDB-9E66-8B42-A3BD-865BCFB98F57}" dt="2025-03-02T17:02:10.921" v="71" actId="2696"/>
        <pc:sldMkLst>
          <pc:docMk/>
          <pc:sldMk cId="3146357649" sldId="7616"/>
        </pc:sldMkLst>
      </pc:sldChg>
      <pc:sldChg chg="add del">
        <pc:chgData name="Doglioni Carlo (Lincei)" userId="911f9ec6-cdbc-4815-846a-dfcbf66af19e" providerId="ADAL" clId="{61660CDB-9E66-8B42-A3BD-865BCFB98F57}" dt="2025-03-02T17:02:07.003" v="70" actId="2696"/>
        <pc:sldMkLst>
          <pc:docMk/>
          <pc:sldMk cId="3986273106" sldId="7617"/>
        </pc:sldMkLst>
      </pc:sldChg>
      <pc:sldChg chg="add">
        <pc:chgData name="Doglioni Carlo (Lincei)" userId="911f9ec6-cdbc-4815-846a-dfcbf66af19e" providerId="ADAL" clId="{61660CDB-9E66-8B42-A3BD-865BCFB98F57}" dt="2025-03-02T17:01:36.313" v="68"/>
        <pc:sldMkLst>
          <pc:docMk/>
          <pc:sldMk cId="1929899890" sldId="7618"/>
        </pc:sldMkLst>
      </pc:sldChg>
      <pc:sldChg chg="add del">
        <pc:chgData name="Doglioni Carlo (Lincei)" userId="911f9ec6-cdbc-4815-846a-dfcbf66af19e" providerId="ADAL" clId="{61660CDB-9E66-8B42-A3BD-865BCFB98F57}" dt="2025-03-02T17:02:40.182" v="74" actId="2696"/>
        <pc:sldMkLst>
          <pc:docMk/>
          <pc:sldMk cId="2991853332" sldId="7619"/>
        </pc:sldMkLst>
      </pc:sldChg>
      <pc:sldChg chg="add">
        <pc:chgData name="Doglioni Carlo (Lincei)" userId="911f9ec6-cdbc-4815-846a-dfcbf66af19e" providerId="ADAL" clId="{61660CDB-9E66-8B42-A3BD-865BCFB98F57}" dt="2025-03-02T17:01:36.313" v="68"/>
        <pc:sldMkLst>
          <pc:docMk/>
          <pc:sldMk cId="990242478" sldId="7620"/>
        </pc:sldMkLst>
      </pc:sldChg>
      <pc:sldChg chg="add">
        <pc:chgData name="Doglioni Carlo (Lincei)" userId="911f9ec6-cdbc-4815-846a-dfcbf66af19e" providerId="ADAL" clId="{61660CDB-9E66-8B42-A3BD-865BCFB98F57}" dt="2025-03-02T17:01:36.313" v="68"/>
        <pc:sldMkLst>
          <pc:docMk/>
          <pc:sldMk cId="875564785" sldId="7621"/>
        </pc:sldMkLst>
      </pc:sldChg>
      <pc:sldChg chg="add">
        <pc:chgData name="Doglioni Carlo (Lincei)" userId="911f9ec6-cdbc-4815-846a-dfcbf66af19e" providerId="ADAL" clId="{61660CDB-9E66-8B42-A3BD-865BCFB98F57}" dt="2025-03-02T17:01:36.313" v="68"/>
        <pc:sldMkLst>
          <pc:docMk/>
          <pc:sldMk cId="1015945467" sldId="7622"/>
        </pc:sldMkLst>
      </pc:sldChg>
      <pc:sldChg chg="add">
        <pc:chgData name="Doglioni Carlo (Lincei)" userId="911f9ec6-cdbc-4815-846a-dfcbf66af19e" providerId="ADAL" clId="{61660CDB-9E66-8B42-A3BD-865BCFB98F57}" dt="2025-03-02T17:01:36.313" v="68"/>
        <pc:sldMkLst>
          <pc:docMk/>
          <pc:sldMk cId="1341692007" sldId="7623"/>
        </pc:sldMkLst>
      </pc:sldChg>
      <pc:sldChg chg="add">
        <pc:chgData name="Doglioni Carlo (Lincei)" userId="911f9ec6-cdbc-4815-846a-dfcbf66af19e" providerId="ADAL" clId="{61660CDB-9E66-8B42-A3BD-865BCFB98F57}" dt="2025-03-02T17:01:36.313" v="68"/>
        <pc:sldMkLst>
          <pc:docMk/>
          <pc:sldMk cId="2063342811" sldId="7624"/>
        </pc:sldMkLst>
      </pc:sldChg>
    </pc:docChg>
  </pc:docChgLst>
  <pc:docChgLst>
    <pc:chgData name="Doglioni Carlo (Lincei)" userId="911f9ec6-cdbc-4815-846a-dfcbf66af19e" providerId="ADAL" clId="{1225E2F0-67DD-754F-A125-E919B7FE433A}"/>
    <pc:docChg chg="modSld">
      <pc:chgData name="Doglioni Carlo (Lincei)" userId="911f9ec6-cdbc-4815-846a-dfcbf66af19e" providerId="ADAL" clId="{1225E2F0-67DD-754F-A125-E919B7FE433A}" dt="2025-03-07T12:06:31.828" v="0" actId="767"/>
      <pc:docMkLst>
        <pc:docMk/>
      </pc:docMkLst>
      <pc:sldChg chg="addSp modSp">
        <pc:chgData name="Doglioni Carlo (Lincei)" userId="911f9ec6-cdbc-4815-846a-dfcbf66af19e" providerId="ADAL" clId="{1225E2F0-67DD-754F-A125-E919B7FE433A}" dt="2025-03-07T12:06:31.828" v="0" actId="767"/>
        <pc:sldMkLst>
          <pc:docMk/>
          <pc:sldMk cId="3616018847" sldId="7495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4T08:55:31.0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24575,'2'5'0,"0"0"0,1-2 0,0-2 0,-1 0 0,1 0 0,-1 0 0,1 2 0,-1-1 0,1 1 0,-1 0 0,1-1 0,0 2 0,3 4 0,-2-2 0,0 1 0,1-2 0,0 0 0,-2 0 0,2-1 0,-2-1 0,2 0 0,0-1 0,0 2 0,3 1 0,-3-2 0,5 5 0,-4-5 0,1 2 0,-2-2 0,-1 0 0,4 0 0,0 0 0,1 0 0,-3-1 0,-1-1 0,-2 0 0,0-1 0,-1 3 0,2-1 0,0 0 0,3 1 0,-1 0 0,4 2 0,-2 2 0,5 2 0,-4-4 0,0 2 0,-5-5 0,0 0 0,-2-2 0,1 1 0,-2 0 0,1-1 0,0 3 0,1-2 0,0 1 0,5 3 0,0 0 0,3 2 0,0 1 0,1-2 0,-2 2 0,-2-3 0,-1-1 0,1 0 0,0-1 0,3 0 0,0 0 0,-3-1 0,0 0 0,-4 0 0,4-2 0,0 3 0,3-2 0,5 4 0,-4-2 0,9 6 0,-3-2 0,10 6 0,-3-4 0,8 2 0,-10-3 0,11-1 0,-10 1 0,5-1 0,-12-2 0,-1-1 0,-7-2 0,-2-1 0,1 1 0,5 1 0,5 4 0,10 1 0,1 3 0,1-1 0,19 4 0,-16-4 0,12-1 0,-22-3 0,-7-2 0,-8-1 0,-2-1 0,-2-1 0,-1-1 0,-1 0 0,0 1 0,2 0 0,7 4 0,5 1 0,6 0 0,6 6 0,2-4 0,4 5 0,2-5 0,-6 1 0,-2-3 0,-11-1 0,-1 0 0,-8-4 0,-1 1 0,-3-1 0,0-1 0,4 3 0,6-1 0,8 4 0,7 4 0,6 1 0,1-1 0,-2 4 0,0-7 0,-4 3 0,-1-4 0,-7 0 0,-5-1 0,0-1 0,-9-2 0,2 2 0,-2-2 0,1-1 0,0 2 0,0-1 0,2 2 0,5 1 0,1-1 0,6 2 0,-5-1 0,-2 0 0,-6-2 0,-1 0 0,0 1 0,0-3 0,2 2 0,-1-1 0,-1 0 0,1 0 0,-5-1 0,6-1 0,-4 3 0,4-3 0,6 5 0,0-2 0,6 2 0,4 5 0,3-4 0,11 2 0,-6-5 0,6-3 0,-11 0 0,-8 0 0,-6 1 0,-5 0 0,11 0 0,-4 2 0,14-2 0,-2 5 0,5-3 0,6 5 0,-1-1 0,2-3 0,4 3 0,-4-6 0,0 6 0,-3-7 0,-9 4 0,-7-4 0,-2 2 0,-9-1 0,9 1 0,-3-2 0,5 0 0,5 3 0,2 1 0,5 4 0,-1-2 0,-4 1 0,-2-2 0,-6 2 0,2-2 0,-2 1 0,17 3 0,-13-5 0,17 2 0,-13-3 0,0 0 0,-2 0 0,-5 0 0,-5-1 0,-2-2 0,-5 3 0,10 1 0,-3 0 0,16 3 0,-4 3 0,4-2 0,1 1 0,0-1 0,0-1 0,-6-1 0,-6-1 0,-9-1 0,-7-1 0,0-1 0,-1-1 0,4 0 0,-2 2 0,8-1 0,1 6 0,11 2 0,2 0 0,4 0 0,-4-3 0,-7-2 0,-7-1 0,-8 0 0,0-3 0,-3 1 0,0 0 0,4 1 0,0 0 0,10 1 0,-2 1 0,11 2 0,1 1 0,11 5 0,-3 0 0,8 0 0,-3-3 0,-1 1 0,5-3 0,-9 2 0,2-2 0,-4-2 0,0 2 0,0-2 0,5 2 0,-4-1 0,10-3 0,-10 3 0,9-4 0,-3 5 0,0-1 0,24 8 0,-19-2 0,21 6 0,-21-7 0,-7-1 0,1-1 0,-6-2 0,0 2 0,-1-3 0,-4 0 0,4 0 0,-5-1 0,6 4 0,5-2 0,1 6 0,18-1 0,12 4-762,-28-8 0,3 2 762,5-1 0,0 3 0,0-3 0,-1-1 0,-1 4 0,-3-2-246,-4 0 0,0-3 246,28 5 0,-11 0 0,9-2 0,-22-3 0,9 3 0,-14-1 1484,-1 2-1484,13 5 532,-5-2-532,4 1 0,-5-4 0,1 0 0,-2-1 0,1-3 0,-6 4 0,-6-6 0,-6-1 0,-7-3 0,2-2 0,-2 0 0,1 2 0,0-1 0,-1 4 0,7-4 0,-6 4 0,11-2 0,-4 4 0,4 0 0,-4-1 0,4 1 0,-5-4 0,0 0 0,0 0 0,-1-2 0,-3 4 0,2-4 0,2 4 0,-6-2 0,11 2 0,-9-3 0,2-2 0,-4 0 0,6 0 0,-5 0 0,4 2 0,-5-1 0,-6 2 0,5-1 0,-5-2 0,11 3 0,6-3 0,19-3 0,-9 2 0,1-2 0,-12 3 0,-9 0 0,5 0 0,-6 0 0,-6 0 0,4 0 0,-8 0 0,3-1 0,-6-2 0,1 2 0,10-2 0,9 3 0,6-3 0,4 2 0,-10-1 0,-2 2 0,-10 0 0,-2 0 0,-6 0 0,1 1 0,5 0 0,12 2 0,3-2 0,8 3 0,7-4 0,7 0 0,7 0 0,0 0 0,-9 0 0,-3 0 0,-7 0 0,0 3 0,-12-3 0,0 3 0,-7-1 0,1-1 0,-5 1 0,3 1 0,-4-2 0,1 3 0,3-1 0,-3 2 0,4 0 0,7-2 0,5 3 0,29-4 0,-11 1 0,16-3 0,-27 0 0,-6 0 0,-7 0 0,-10 0 0,-5 0 0,-2 2 0,-4-2 0,4 3 0,0-1 0,0 1 0,-1 3 0,6-1 0,2 1 0,5 0 0,-6 0 0,4 3 0,-2-2 0,3 4 0,-5-6 0,-1 2 0,-5-4 0,5 3 0,-3-2 0,2 2 0,-4-2 0,-1 3 0,1-1 0,5 3 0,2 0 0,4 3 0,6 0 0,8-1 0,0 1 0,-2-1 0,0 2 0,-10-3 0,-1-2 0,-7-4 0,-6 1 0,2-2 0,-1 0 0,-1 2 0,1-1 0,5 3 0,7-1 0,12 3 0,6 0 0,12 2 0,-6-3 0,6-4 0,-12 1 0,-5-3 0,-8-2 0,-6 3 0,2 0 0,-7-1 0,-1 1 0,-6 0 0,1-1 0,1 1 0,9-1 0,3 0 0,10-2 0,1 0 0,1 0 0,-7 0 0,-4 0 0,-11 0 0,-4 0 0,-5 0 0,-1 0 0,2 0 0,-2 0 0,0 0 0,4 0 0,0 1 0,8-1 0,3 3 0,3-3 0,-5 0 0,-1 0 0,-5 0 0,5 0 0,-3 0 0,8 0 0,-9 0 0,5 0 0,-6 0 0,-1 0 0,-2 0 0,1 0 0,-5 0 0,2 0 0,0 2 0,2-2 0,8 0 0,1 0 0,1 0 0,-1 0 0,-1 0 0,-5 0 0,3 0 0,-6 0 0,-4 0 0,-2 0 0,1 0 0,0 0 0,1 0 0,2 0 0,7 0 0,11 0 0,10 0 0,13 0 0,-4 0 0,12 0 0,-23 0 0,7 0 0,-21 0 0,-3 0 0,-7 0 0,0 0 0,-5 0 0,2 0 0,-1 0 0,3 2 0,13 1 0,10 0 0,10 0 0,7-3 0,-5 0 0,4 0 0,-10 0 0,4 0 0,-10 0 0,-2 0 0,-11 0 0,-3 0 0,-8 0 0,-1 0 0,-2 0 0,0 0 0,0 0 0,1 0 0,4 1 0,1-1 0,1 2 0,1-2 0,0 0 0,-1 0 0,1 2 0,-3-1 0,0 2 0,0 0 0,-4 0 0,2-2 0,-3 0 0,0-1 0,2 2 0,0-2 0,4 2 0,7 0 0,2-1 0,-1 2 0,-1-2 0,0 0 0,-4 1 0,2-1 0,-7 1 0,-2 0 0,0-2 0,0 0 0,-1 0 0,0 1 0,-2 0 0,2 1 0,0 0 0,3 0 0,6 2 0,5-1 0,5 0 0,-1 2 0,7-4 0,-10 1 0,2-1 0,-13 1 0,0-1 0,-4-1 0,-1 0 0,-1 0 0,2 1 0,13 0 0,10 0 0,14-1 0,17 0 0,3-4 0,4 2 0,-1-2 0,-5 1 0,-5 2 0,-7-3 0,-13 4 0,-5 0 0,-7 0 0,-7 0 0,-2 2 0,-9-2 0,-1 1 0,0-1 0,0 0 0,-1 0 0,0 1 0,0 0 0,1 1 0,1-1 0,-1 1 0,2-1 0,0 2 0,3-2 0,0 2 0,0 0 0,0 0 0,-3-1 0,-2 0 0,2 1 0,1-1 0,8 4 0,9 0 0,11 3 0,8-1 0,5 3 0,5 1 0,-9 0 0,3 3 0,-6-3 0,-10-2 0,-2-1 0,-11-5 0,-9-1 0,-1 0 0,-4-1 0,-1-2 0,1 1 0,0-1 0,1 2 0,1-2 0,8 4 0,2 1 0,13 1 0,-3 0 0,2 0 0,-9-1 0,-2-1 0,-8 0 0,2-1 0,-5-1 0,3 1 0,-3-1 0,-2 1 0,3 0 0,-4-1 0,3-2 0,-2 1 0,-1 1 0,1-1 0,0 2 0,1-2 0,5 4 0,4-1 0,-1 1 0,4 1 0,-7-2 0,-3-1 0,-3-1 0,-1 1 0,0-2 0,0 2 0,5-2 0,6 6 0,5-2 0,-1 2 0,-4-2 0,-6-4 0,-4 1 0,-1-4 0,-1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4T08:55:38.3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1528 0 24575,'0'7'0,"0"-2"0,0-2 0,0 0 0,-1 1 0,-1 0 0,1 0 0,-1-1 0,1 0 0,0 1 0,0-2 0,1 0 0,-2 0 0,2 1 0,-2 0 0,0 2 0,0 0 0,0-1 0,-2 4 0,0-1 0,-1 10 0,-3-5 0,0 10 0,0-10 0,0 4 0,1-5 0,1-1 0,0 1 0,-1 5 0,-1 2 0,-1-1 0,0 5 0,3-11 0,-3 12 0,0-6 0,-2 6 0,-5 2 0,5-7 0,-2 0 0,6-7 0,-1 0 0,3-3 0,1-1 0,2-3 0,-1 0 0,1 0 0,-3 4 0,0 0 0,-9 14 0,3 2 0,-9 11 0,2 0 0,-3-1 0,0 2 0,4-8 0,3-5 0,5-7 0,3-5 0,2-3 0,-1 0 0,3-4 0,0 1 0,0 0 0,-2 2 0,-1 2 0,-1 1 0,-2 6 0,1 2 0,-2 0 0,3-2 0,-3-8 0,3 0 0,-2-2 0,4-1 0,0 0 0,0 3 0,0 0 0,-1 3 0,-1 5 0,-3 2 0,-3 10 0,-13 10 0,9-6 0,-9 6 0,15-21 0,2-1 0,1-8 0,2 0 0,1-3 0,1 0 0,-1-1 0,2 1 0,0 0 0,-1 3 0,-1 5 0,-2 0 0,0 3 0,0-6 0,0-1 0,3-2 0,-2-2 0,2 0 0,0-1 0,1-1 0,-1-1 0,-1 4 0,2-3 0,-2 4 0,1-3 0,-2 3 0,-1 2 0,-7 9 0,-3 2 0,0 6 0,-2-3 0,3-4 0,3-5 0,-1 0 0,7-4 0,0-1 0,0-1 0,1-4 0,0 2 0,1-2 0,-1 0 0,3 1 0,-2-2 0,0 2 0,0 0 0,0 0 0,0 1 0,-2-2 0,2 1 0,-1-1 0,0 1 0,1 0 0,0 0 0,1 1 0,-1-2 0,0 1 0,2 0 0,-3-1 0,1 2 0,0-1 0,-1 0 0,-1-1 0,1 4 0,-1 0 0,-2 3 0,3-3 0,-5 4 0,4-5 0,-1 2 0,3-4 0,2 0 0,-4 0 0,4 0 0,-3-1 0,2 1 0,-4 3 0,4-3 0,-4 5 0,1-2 0,1 3 0,0 0 0,1-3 0,1 0 0,1-3 0,0 0 0,0-1 0,-1 0 0,0-1 0,1 1 0,0 0 0,-2 3 0,2-3 0,-3 3 0,2-3 0,-1 2 0,1-2 0,-2 3 0,0-1 0,0 4 0,-1-2 0,1 0 0,1 0 0,0-3 0,1 3 0,-1-3 0,1 3 0,0-3 0,0-1 0,0 2 0,1-2 0,0 0 0,-1 0 0,1 1 0,0-2 0,-1 2 0,1-2 0,-1 2 0,1 0 0,0 0 0,-1 1 0,0-2 0,1 1 0,-1-1 0,2-1 0,-1 1 0,1-2 0,0 3 0,-2-2 0,1 1 0,0-1 0,0 2 0,0-1 0,-1 0 0,1 1 0,-1 0 0,1-1 0,-1 0 0,0 0 0,1 1 0,0-2 0,0 0 0,-1 0 0,0 1 0,2-2 0,-1 1 0,1 0 0,-1-1 0,-1 3 0,0-3 0,1 2 0,-1-2 0,1 2 0,-1 1 0,0 0 0,0-1 0,-2 1 0,3-1 0,-1 1 0,0-2 0,-1 2 0,2 0 0,-2-2 0,2 2 0,0-3 0,-4 2 0,4-1 0,-4 2 0,2-3 0,-1 2 0,0 0 0,1 2 0,0-2 0,-1 0 0,2 1 0,-2 0 0,2-1 0,-1 0 0,2-1 0,-2 0 0,2 1 0,1-2 0,-1 0 0,1 0 0,-1 2 0,0-2 0,0 0 0,0 1 0,-1 0 0,1 1 0,-1 0 0,0 0 0,0 0 0,-2 1 0,3 0 0,-2-1 0,2 0 0,-1-1 0,1 1 0,-1-2 0,1 0 0,0 1 0,0 0 0,0-2 0,2 1 0,-2-1 0,0 1 0,-1 1 0,1 0 0,-1-1 0,1 1 0,0 0 0,0-1 0,0 2 0,-2 0 0,2-1 0,0 0 0,0-1 0,2 1 0,-2-1 0,1 1 0,-2 0 0,0-1 0,1 0 0,1 1 0,-1-2 0,2 1 0,-2-2 0,0 4 0,0-2 0,-1 1 0,1-1 0,-1 0 0,1-1 0,0 0 0,-1 2 0,0-3 0,2 2 0,-1-1 0,0 2 0,0-1 0,-1 0 0,0-1 0,-2 2 0,2-1 0,0-1 0,1 0 0,-1 0 0,1 0 0,-1 1 0,0 0 0,1-1 0,-1 0 0,-2 1 0,1 0 0,0 1 0,-2-1 0,1 1 0,0-1 0,2 0 0,-2-1 0,2 2 0,2-3 0,1 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4T08:54:37.6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24575,'4'5'0,"-1"0"0,0-3 0,-1 2 0,1-2 0,-1 2 0,1-1 0,-1-2 0,0 1 0,0 0 0,-1 0 0,2 0 0,-1 0 0,0 1 0,0-1 0,0 0 0,1-1 0,-2 1 0,1 1 0,0-1 0,1-1 0,0 2 0,-1-1 0,1 0 0,-1 0 0,0 0 0,1 1 0,-1-1 0,0 0 0,3 1 0,-3-3 0,1 3 0,0-1 0,-1 1 0,1-1 0,0 0 0,-3 0 0,2-2 0,0 2 0,0 0 0,1 0 0,0 0 0,-1 2 0,2-1 0,-1 1 0,5 1 0,-3-1 0,3 1 0,-3-2 0,-1 1 0,2 0 0,-2-1 0,1 0 0,-1-2 0,0 1 0,-2-1 0,1 0 0,-1-1 0,0 2 0,0 0 0,2 0 0,-2-2 0,0 2 0,0 0 0,2 0 0,0 0 0,1 0 0,0 2 0,3-1 0,5 0 0,9 2 0,8 2 0,0 0 0,-8-4 0,-9 0 0,-5-2 0,-5 0 0,-1 1 0,1-2 0,0 2 0,4-1 0,1 2 0,3 2 0,0-2 0,-1 0 0,-2-1 0,0 0 0,-3-1 0,-2 0 0,1 3 0,0-2 0,-1 0 0,2 2 0,0-2 0,0 3 0,0-2 0,-1 0 0,2-1 0,-2 1 0,1-1 0,1 0 0,-3-1 0,1 0 0,-2 0 0,0 0 0,1 2 0,0-2 0,0 1 0,0 0 0,5 3 0,0-1 0,0 1 0,0-1 0,-3-1 0,3 0 0,5 1 0,-1 0 0,4-1 0,-4-1 0,-5-2 0,0 0 0,-4 0 0,0 0 0,-1 1 0,0-1 0,1 2 0,-1 0 0,2-1 0,-1 1 0,0-2 0,1 3 0,0-3 0,0 2 0,1-2 0,0 3 0,-2-3 0,0 2 0,3 1 0,3 0 0,-1 4 0,2-4 0,-1 1 0,1-2 0,1 2 0,-3-3 0,0 1 0,-5-1 0,1-1 0,-1 0 0,-1 1 0,1 0 0,4 2 0,-2 0 0,5 1 0,-2-1 0,3 0 0,0 1 0,0 0 0,0-2 0,-4 0 0,0-1 0,-3-1 0,-2 0 0,2 2 0,-1-1 0,2 2 0,0-1 0,3 1 0,-3-1 0,3-1 0,-3-1 0,-1 0 0,-1 0 0,1 1 0,-2 0 0,3 0 0,-3 0 0,3 0 0,-3-1 0,0 1 0,0-1 0,1 2 0,1-2 0,-1 3 0,0-3 0,-1 2 0,1-1 0,-1 0 0,1-1 0,-1 0 0,1 0 0,-3 0 0,3 1 0,-2 1 0,3-2 0,0 1 0,0 1 0,2-2 0,-1 1 0,-1-1 0,0 0 0,-1 1 0,0-1 0,-1 1 0,1-1 0,-1 2 0,1-2 0,-1 1 0,1-1 0,0 0 0,-2 1 0,0 0 0,1-1 0,0 2 0,1-2 0,1 2 0,-2-1 0,1-1 0,0 1 0,-1-1 0,1 2 0,0-2 0,-1 2 0,1 1 0,1 0 0,0-3 0,0 2 0,-2-1 0,0 1 0,1-2 0,-1 1 0,1-1 0,-1 1 0,2 0 0,0 1 0,0 1 0,0-3 0,-1 2 0,0-2 0,-1 1 0,1-1 0,0 1 0,-1 0 0,1 1 0,-1-1 0,1 0 0,2 1 0,2 1 0,1 0 0,0 0 0,0-1 0,-4 0 0,1-1 0,0-1 0,-1 0 0,0 0 0,-2 0 0,0 0 0,1 0 0,0 1 0,-1-1 0,1 1 0,1 1 0,1-1 0,3 2 0,-3-2 0,3 2 0,-5-3 0,2 1 0,-2-1 0,0 0 0,-1 0 0,1 0 0,0 0 0,3 1 0,1 2 0,9 2 0,7 0 0,7 1 0,9-2 0,3-1 0,0-3 0,-1 4 0,-13-4 0,-5 5 0,-9-3 0,-7-1 0,1 4 0,5 0 0,10 3 0,1 0 0,5-1 0,-7-2 0,1 1 0,0 0 0,-6-4 0,5 1 0,-13-2 0,4-1 0,-8 2 0,-1-1 0,-1 0 0,3 1 0,7 1 0,10 2 0,6 1 0,6 5 0,5-3 0,1 6 0,-4-7 0,-9 3 0,-14-7 0,-6-1 0,-5-1 0,4 3 0,0-1 0,9 1 0,2 1 0,-1 0 0,0-1 0,-6 0 0,-4-1 0,0-1 0,-4-1 0,1 0 0,0 0 0,3 2 0,2 2 0,-2-2 0,4 2 0,-6-2 0,3 0 0,-4-2 0,-1 0 0,0 0 0,-1 0 0,1 2 0,1 0 0,3-1 0,2 4 0,7-1 0,1 0 0,1 2 0,-2-2 0,-5 0 0,-3-2 0,-1-2 0,-4 2 0,-1-3 0,2 0 0,-2 0 0,0 0 0,0 0 0,0 1 0,1 1 0,1-2 0,-1 2 0,1-2 0,-1 2 0,1-1 0,-2-1 0,1 1 0,-1-1 0,0 1 0,0-1 0,3 2 0,0 1 0,9 3 0,4-1 0,4 6 0,1-5 0,-5 2 0,-2-4 0,-8-1 0,-2 0 0,-2-1 0,-1-1 0,-1-1 0,0 0 0,1 0 0,-1 0 0,0 0 0,0 0 0,3 0 0,-2 0 0,2 0 0,1 1 0,-2 0 0,0 1 0,2-1 0,-2-1 0,-1 1 0,0-1 0,-1 1 0,1-1 0,-1 0 0,1 0 0,-1 1 0,1-1 0,4 3 0,7 3 0,-3-2 0,5 4 0,-5-5 0,-3 0 0,-3-2 0,-2 1 0,-1-2 0,1 1 0,5 0 0,-3 3 0,3-3 0,-1 2 0,1-1 0,4 1 0,-5-1 0,1 0 0,-5-2 0,2 0 0,-2 0 0,0 0 0,0 0 0,0-2 0,1 2 0,-1 0 0,2 0 0,-2 0 0,0 0 0,-1 0 0,-1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4T08:55:05.7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D3CADF60-CAF7-7C42-9A83-A281E2CE0C3D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A87775A3-2F4C-0449-AB21-798884DCF8B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01286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pitchFamily="-108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E6253B5-083F-9A4E-90F9-0AF84C5A2F69}" type="slidenum">
              <a:rPr lang="it-IT" sz="1200">
                <a:latin typeface="Calibri" charset="0"/>
              </a:rPr>
              <a:pPr eaLnBrk="1" hangingPunct="1"/>
              <a:t>25</a:t>
            </a:fld>
            <a:endParaRPr lang="it-IT" sz="1200">
              <a:latin typeface="Calibri" charset="0"/>
            </a:endParaRPr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045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62F4D-9FC3-2947-A3C9-DE5D0B18DA68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64C2F-B121-6D45-B151-423D919BCB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FD8A8-0FFC-804D-85B9-D3423A0B749B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F27BD-8EAA-864C-B446-366D47DC21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4777E-C429-E646-AA09-7C997DC64198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6FECC-0D2D-0D42-B3EB-FBC5015BC5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BFD1B-72E6-514A-8CDF-56797C016725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EEBB7-7444-5F46-B6CD-565CB3FC463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68B94-7F0F-DE49-993D-B29172F9AB9B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00FE4-A4EF-2841-814E-14267D1B379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20E10-B7D1-5D48-B3EA-6EF0234FB037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0C66A-39CF-BD46-85B0-79AF4865785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9A85A-E6CA-EE45-922B-E32D0ADD57F5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92058-AFF7-B74C-9643-604CEF44B8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45FE2-8834-AB40-B031-2B16A7902461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AC28E-D5F7-CE41-92CA-24340343AB1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C286D-065B-1C4B-ADA2-2DF8910B5116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327B2-32A1-4441-A57F-9734CF164D7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D7607-3F1E-C849-88AD-B48F697848B4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7AF89-5A12-714C-9912-D72867D9854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F02F2-0587-F045-8DEA-57F468D78C8E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8CE66-3A01-DC4C-8CC7-7C003FE6916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68D15FD9-690C-AD4B-9C3F-0EBE133E3E9D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CEE46AAA-5786-9F41-AFB1-1EE74FFB2D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67" r:id="rId1"/>
    <p:sldLayoutId id="2147484768" r:id="rId2"/>
    <p:sldLayoutId id="2147484769" r:id="rId3"/>
    <p:sldLayoutId id="2147484770" r:id="rId4"/>
    <p:sldLayoutId id="2147484771" r:id="rId5"/>
    <p:sldLayoutId id="2147484772" r:id="rId6"/>
    <p:sldLayoutId id="2147484773" r:id="rId7"/>
    <p:sldLayoutId id="2147484774" r:id="rId8"/>
    <p:sldLayoutId id="2147484775" r:id="rId9"/>
    <p:sldLayoutId id="2147484776" r:id="rId10"/>
    <p:sldLayoutId id="2147484777" r:id="rId11"/>
  </p:sldLayoutIdLst>
  <p:transition spd="med" advClick="0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png"/><Relationship Id="rId5" Type="http://schemas.openxmlformats.org/officeDocument/2006/relationships/customXml" Target="../ink/ink2.xml"/><Relationship Id="rId4" Type="http://schemas.openxmlformats.org/officeDocument/2006/relationships/image" Target="../media/image17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png"/><Relationship Id="rId5" Type="http://schemas.openxmlformats.org/officeDocument/2006/relationships/customXml" Target="../ink/ink4.xml"/><Relationship Id="rId4" Type="http://schemas.openxmlformats.org/officeDocument/2006/relationships/image" Target="../media/image17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3AF9B2C9-7381-CC42-A868-82E8C9A973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65" t="4462" r="33892" b="6321"/>
          <a:stretch/>
        </p:blipFill>
        <p:spPr>
          <a:xfrm>
            <a:off x="3185721" y="2511397"/>
            <a:ext cx="5958279" cy="434067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DDD3AB0-873F-754E-A38D-3A0A0A91A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528" y="5928"/>
            <a:ext cx="4608512" cy="456050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7A67901-FC1A-6842-8B38-28F89A6B805D}"/>
              </a:ext>
            </a:extLst>
          </p:cNvPr>
          <p:cNvSpPr txBox="1"/>
          <p:nvPr/>
        </p:nvSpPr>
        <p:spPr>
          <a:xfrm>
            <a:off x="4427984" y="188640"/>
            <a:ext cx="30059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/>
              <a:t>Wilkinson et al. 2017 SREP</a:t>
            </a:r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D4C4F2E9-5A99-C342-BEE8-6A1D563570E5}"/>
              </a:ext>
            </a:extLst>
          </p:cNvPr>
          <p:cNvSpPr/>
          <p:nvPr/>
        </p:nvSpPr>
        <p:spPr>
          <a:xfrm>
            <a:off x="2771800" y="2996952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242478"/>
      </p:ext>
    </p:extLst>
  </p:cSld>
  <p:clrMapOvr>
    <a:masterClrMapping/>
  </p:clrMapOvr>
  <p:transition spd="med" advClick="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irandola PGA attesa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2" r="48529" b="15346"/>
          <a:stretch/>
        </p:blipFill>
        <p:spPr>
          <a:xfrm>
            <a:off x="755576" y="116632"/>
            <a:ext cx="7667329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33587"/>
      </p:ext>
    </p:extLst>
  </p:cSld>
  <p:clrMapOvr>
    <a:masterClrMapping/>
  </p:clrMapOvr>
  <p:transition spd="med" advClick="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Emilia 29:5:2012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3" t="22161" r="31818" b="25308"/>
          <a:stretch/>
        </p:blipFill>
        <p:spPr>
          <a:xfrm>
            <a:off x="86949" y="56238"/>
            <a:ext cx="4557059" cy="2868706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29729"/>
            <a:ext cx="9144000" cy="405565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788024" y="95660"/>
            <a:ext cx="39613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Mirandola station 29 </a:t>
            </a:r>
            <a:r>
              <a:rPr lang="it-IT" err="1"/>
              <a:t>May</a:t>
            </a:r>
            <a:r>
              <a:rPr lang="it-IT"/>
              <a:t> 2012</a:t>
            </a:r>
          </a:p>
          <a:p>
            <a:endParaRPr lang="it-IT"/>
          </a:p>
          <a:p>
            <a:r>
              <a:rPr lang="it-IT"/>
              <a:t>Station RAN - </a:t>
            </a:r>
            <a:r>
              <a:rPr lang="it-IT" err="1"/>
              <a:t>soil</a:t>
            </a:r>
            <a:r>
              <a:rPr lang="it-IT"/>
              <a:t> C</a:t>
            </a:r>
          </a:p>
          <a:p>
            <a:r>
              <a:rPr lang="it-IT" err="1"/>
              <a:t>Amplification</a:t>
            </a:r>
            <a:r>
              <a:rPr lang="it-IT"/>
              <a:t> 1.125x1.5 = (0.18-0.20)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7380640" y="2460397"/>
            <a:ext cx="1583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Maugeri et al.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7020272" y="3923764"/>
            <a:ext cx="1497713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b="1"/>
              <a:t>A </a:t>
            </a:r>
            <a:r>
              <a:rPr lang="it-IT" b="1" baseline="-25000"/>
              <a:t>max</a:t>
            </a:r>
            <a:r>
              <a:rPr lang="it-IT" b="1"/>
              <a:t>0.889 g</a:t>
            </a:r>
          </a:p>
        </p:txBody>
      </p:sp>
    </p:spTree>
    <p:extLst>
      <p:ext uri="{BB962C8B-B14F-4D97-AF65-F5344CB8AC3E}">
        <p14:creationId xmlns:p14="http://schemas.microsoft.com/office/powerpoint/2010/main" val="873552129"/>
      </p:ext>
    </p:extLst>
  </p:cSld>
  <p:clrMapOvr>
    <a:masterClrMapping/>
  </p:clrMapOvr>
  <p:transition spd="med" advClick="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mappa&#10;&#10;Descrizione generata automaticamente">
            <a:extLst>
              <a:ext uri="{FF2B5EF4-FFF2-40B4-BE49-F238E27FC236}">
                <a16:creationId xmlns:a16="http://schemas.microsoft.com/office/drawing/2014/main" id="{0B30D036-F4B8-7C42-A87D-35F98E0BF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1835150"/>
            <a:ext cx="8280400" cy="31877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5EDFCD1-6237-2F4F-AB02-8AAE9E8E5DA5}"/>
              </a:ext>
            </a:extLst>
          </p:cNvPr>
          <p:cNvSpPr txBox="1"/>
          <p:nvPr/>
        </p:nvSpPr>
        <p:spPr>
          <a:xfrm>
            <a:off x="5669221" y="6381328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Al </a:t>
            </a:r>
            <a:r>
              <a:rPr lang="en-GB" err="1"/>
              <a:t>Shawa</a:t>
            </a:r>
            <a:r>
              <a:rPr lang="en-GB"/>
              <a:t> et al. 2021 Eng. Geol.</a:t>
            </a:r>
          </a:p>
        </p:txBody>
      </p:sp>
    </p:spTree>
    <p:extLst>
      <p:ext uri="{BB962C8B-B14F-4D97-AF65-F5344CB8AC3E}">
        <p14:creationId xmlns:p14="http://schemas.microsoft.com/office/powerpoint/2010/main" val="1800894821"/>
      </p:ext>
    </p:extLst>
  </p:cSld>
  <p:clrMapOvr>
    <a:masterClrMapping/>
  </p:clrMapOvr>
  <p:transition spd="med" advClick="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073CBE4-B30A-AF43-ADEA-ED24F6FD7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1149350"/>
            <a:ext cx="8204200" cy="45593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60FBF6B-A0D5-5A45-B792-F73C7A112F04}"/>
              </a:ext>
            </a:extLst>
          </p:cNvPr>
          <p:cNvSpPr txBox="1"/>
          <p:nvPr/>
        </p:nvSpPr>
        <p:spPr>
          <a:xfrm>
            <a:off x="5669221" y="6381328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Al </a:t>
            </a:r>
            <a:r>
              <a:rPr lang="en-GB" err="1"/>
              <a:t>Shawa</a:t>
            </a:r>
            <a:r>
              <a:rPr lang="en-GB"/>
              <a:t> et al. 2021 Eng. Geol.</a:t>
            </a:r>
          </a:p>
        </p:txBody>
      </p:sp>
    </p:spTree>
    <p:extLst>
      <p:ext uri="{BB962C8B-B14F-4D97-AF65-F5344CB8AC3E}">
        <p14:creationId xmlns:p14="http://schemas.microsoft.com/office/powerpoint/2010/main" val="57255142"/>
      </p:ext>
    </p:extLst>
  </p:cSld>
  <p:clrMapOvr>
    <a:masterClrMapping/>
  </p:clrMapOvr>
  <p:transition spd="med" advClick="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44AC2DF-16C9-2343-A64E-F2D82668E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76" y="404664"/>
            <a:ext cx="6167716" cy="573880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7397767-C14D-1A42-825D-549374F0D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038" y="2488368"/>
            <a:ext cx="3022961" cy="274682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2B613BD-FE33-8C47-9255-FAEA1CA0A2BA}"/>
              </a:ext>
            </a:extLst>
          </p:cNvPr>
          <p:cNvSpPr txBox="1"/>
          <p:nvPr/>
        </p:nvSpPr>
        <p:spPr>
          <a:xfrm>
            <a:off x="6228184" y="6349155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err="1"/>
              <a:t>Petricca</a:t>
            </a:r>
            <a:r>
              <a:rPr lang="en-GB"/>
              <a:t> et al. 2021 ESR</a:t>
            </a:r>
          </a:p>
        </p:txBody>
      </p:sp>
    </p:spTree>
    <p:extLst>
      <p:ext uri="{BB962C8B-B14F-4D97-AF65-F5344CB8AC3E}">
        <p14:creationId xmlns:p14="http://schemas.microsoft.com/office/powerpoint/2010/main" val="4272063024"/>
      </p:ext>
    </p:extLst>
  </p:cSld>
  <p:clrMapOvr>
    <a:masterClrMapping/>
  </p:clrMapOvr>
  <p:transition spd="med" advClick="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Immagine 1" descr="Figure_1ThyboAsthenospher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563" y="0"/>
            <a:ext cx="8778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CasellaDiTesto 2"/>
          <p:cNvSpPr txBox="1">
            <a:spLocks noChangeArrowheads="1"/>
          </p:cNvSpPr>
          <p:nvPr/>
        </p:nvSpPr>
        <p:spPr bwMode="auto">
          <a:xfrm>
            <a:off x="609600" y="4962654"/>
            <a:ext cx="29264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err="1">
                <a:latin typeface="Arial"/>
                <a:cs typeface="Arial"/>
              </a:rPr>
              <a:t>Modified</a:t>
            </a:r>
            <a:r>
              <a:rPr lang="it-IT" sz="1800">
                <a:latin typeface="Arial"/>
                <a:cs typeface="Arial"/>
              </a:rPr>
              <a:t> </a:t>
            </a:r>
            <a:r>
              <a:rPr lang="it-IT" sz="1800" err="1">
                <a:latin typeface="Arial"/>
                <a:cs typeface="Arial"/>
              </a:rPr>
              <a:t>after</a:t>
            </a:r>
            <a:r>
              <a:rPr lang="it-IT" sz="1800">
                <a:latin typeface="Arial"/>
                <a:cs typeface="Arial"/>
              </a:rPr>
              <a:t> </a:t>
            </a:r>
            <a:r>
              <a:rPr lang="it-IT" sz="1800" err="1">
                <a:latin typeface="Arial"/>
                <a:cs typeface="Arial"/>
              </a:rPr>
              <a:t>Thybo</a:t>
            </a:r>
            <a:r>
              <a:rPr lang="it-IT" sz="1800">
                <a:latin typeface="Arial"/>
                <a:cs typeface="Arial"/>
              </a:rPr>
              <a:t>, 2006</a:t>
            </a: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2336850" y="2996952"/>
            <a:ext cx="0" cy="5040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4882568" y="5304572"/>
            <a:ext cx="3721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Riguzzi et al. 2010 </a:t>
            </a:r>
            <a:r>
              <a:rPr lang="it-IT" err="1"/>
              <a:t>Tectonophysics</a:t>
            </a:r>
            <a:endParaRPr lang="it-IT"/>
          </a:p>
        </p:txBody>
      </p:sp>
      <p:grpSp>
        <p:nvGrpSpPr>
          <p:cNvPr id="7" name="Gruppo 6"/>
          <p:cNvGrpSpPr/>
          <p:nvPr/>
        </p:nvGrpSpPr>
        <p:grpSpPr>
          <a:xfrm>
            <a:off x="465906" y="2057400"/>
            <a:ext cx="8210550" cy="4800600"/>
            <a:chOff x="465906" y="2057400"/>
            <a:chExt cx="8210550" cy="4800600"/>
          </a:xfrm>
        </p:grpSpPr>
        <p:grpSp>
          <p:nvGrpSpPr>
            <p:cNvPr id="6" name="Gruppo 5"/>
            <p:cNvGrpSpPr/>
            <p:nvPr/>
          </p:nvGrpSpPr>
          <p:grpSpPr>
            <a:xfrm>
              <a:off x="465906" y="2057400"/>
              <a:ext cx="8210550" cy="4800600"/>
              <a:chOff x="465906" y="2057400"/>
              <a:chExt cx="8210550" cy="4800600"/>
            </a:xfrm>
          </p:grpSpPr>
          <p:grpSp>
            <p:nvGrpSpPr>
              <p:cNvPr id="2" name="Gruppo 8"/>
              <p:cNvGrpSpPr>
                <a:grpSpLocks/>
              </p:cNvGrpSpPr>
              <p:nvPr/>
            </p:nvGrpSpPr>
            <p:grpSpPr bwMode="auto">
              <a:xfrm>
                <a:off x="3505199" y="2057400"/>
                <a:ext cx="5060951" cy="2667000"/>
                <a:chOff x="-2101676" y="353961"/>
                <a:chExt cx="8210551" cy="4215581"/>
              </a:xfrm>
            </p:grpSpPr>
            <p:pic>
              <p:nvPicPr>
                <p:cNvPr id="51204" name="Immagine 1" descr="Figure_9TidesVibration.jpg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2101675" y="353961"/>
                  <a:ext cx="8210550" cy="42155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1205" name="Figura a mano libera 5"/>
                <p:cNvSpPr>
                  <a:spLocks noChangeArrowheads="1"/>
                </p:cNvSpPr>
                <p:nvPr/>
              </p:nvSpPr>
              <p:spPr bwMode="auto">
                <a:xfrm>
                  <a:off x="4091162" y="762000"/>
                  <a:ext cx="1312862" cy="3502026"/>
                </a:xfrm>
                <a:custGeom>
                  <a:avLst/>
                  <a:gdLst>
                    <a:gd name="T0" fmla="*/ 0 w 1171092"/>
                    <a:gd name="T1" fmla="*/ 0 h 3009974"/>
                    <a:gd name="T2" fmla="*/ 591821082 w 1171092"/>
                    <a:gd name="T3" fmla="*/ 2147483647 h 3009974"/>
                    <a:gd name="T4" fmla="*/ 986369121 w 1171092"/>
                    <a:gd name="T5" fmla="*/ 2147483647 h 3009974"/>
                    <a:gd name="T6" fmla="*/ 1402835407 w 1171092"/>
                    <a:gd name="T7" fmla="*/ 2147483647 h 3009974"/>
                    <a:gd name="T8" fmla="*/ 1885062172 w 1171092"/>
                    <a:gd name="T9" fmla="*/ 2147483647 h 3009974"/>
                    <a:gd name="T10" fmla="*/ 2147483647 w 1171092"/>
                    <a:gd name="T11" fmla="*/ 2147483647 h 3009974"/>
                    <a:gd name="T12" fmla="*/ 2147483647 w 1171092"/>
                    <a:gd name="T13" fmla="*/ 2147483647 h 3009974"/>
                    <a:gd name="T14" fmla="*/ 2147483647 w 1171092"/>
                    <a:gd name="T15" fmla="*/ 2147483647 h 300997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171092"/>
                    <a:gd name="T25" fmla="*/ 0 h 3009974"/>
                    <a:gd name="T26" fmla="*/ 1171092 w 1171092"/>
                    <a:gd name="T27" fmla="*/ 3009974 h 300997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171092" h="3009974">
                      <a:moveTo>
                        <a:pt x="0" y="0"/>
                      </a:moveTo>
                      <a:cubicBezTo>
                        <a:pt x="80409" y="108579"/>
                        <a:pt x="160819" y="217158"/>
                        <a:pt x="222672" y="321614"/>
                      </a:cubicBezTo>
                      <a:cubicBezTo>
                        <a:pt x="284526" y="426070"/>
                        <a:pt x="320264" y="523653"/>
                        <a:pt x="371121" y="626734"/>
                      </a:cubicBezTo>
                      <a:cubicBezTo>
                        <a:pt x="421978" y="729815"/>
                        <a:pt x="471461" y="795787"/>
                        <a:pt x="527816" y="940101"/>
                      </a:cubicBezTo>
                      <a:cubicBezTo>
                        <a:pt x="584171" y="1084415"/>
                        <a:pt x="652898" y="1333184"/>
                        <a:pt x="709253" y="1492617"/>
                      </a:cubicBezTo>
                      <a:cubicBezTo>
                        <a:pt x="765608" y="1652050"/>
                        <a:pt x="823338" y="1775747"/>
                        <a:pt x="865948" y="1896696"/>
                      </a:cubicBezTo>
                      <a:cubicBezTo>
                        <a:pt x="908558" y="2017645"/>
                        <a:pt x="914057" y="2032764"/>
                        <a:pt x="964914" y="2218310"/>
                      </a:cubicBezTo>
                      <a:cubicBezTo>
                        <a:pt x="1015771" y="2403856"/>
                        <a:pt x="1171092" y="3009974"/>
                        <a:pt x="1171092" y="3009974"/>
                      </a:cubicBezTo>
                    </a:path>
                  </a:pathLst>
                </a:custGeom>
                <a:noFill/>
                <a:ln w="76200">
                  <a:solidFill>
                    <a:schemeClr val="tx1"/>
                  </a:solidFill>
                  <a:round/>
                  <a:headEnd/>
                  <a:tailEnd type="none" w="med" len="lg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51206" name="Figura a mano libera 2"/>
                <p:cNvSpPr>
                  <a:spLocks noChangeArrowheads="1"/>
                </p:cNvSpPr>
                <p:nvPr/>
              </p:nvSpPr>
              <p:spPr bwMode="auto">
                <a:xfrm>
                  <a:off x="3024362" y="762000"/>
                  <a:ext cx="2209800" cy="3276600"/>
                </a:xfrm>
                <a:custGeom>
                  <a:avLst/>
                  <a:gdLst>
                    <a:gd name="T0" fmla="*/ 0 w 2028793"/>
                    <a:gd name="T1" fmla="*/ 0 h 2894523"/>
                    <a:gd name="T2" fmla="*/ 186060044 w 2028793"/>
                    <a:gd name="T3" fmla="*/ 941933360 h 2894523"/>
                    <a:gd name="T4" fmla="*/ 294094679 w 2028793"/>
                    <a:gd name="T5" fmla="*/ 1798226348 h 2894523"/>
                    <a:gd name="T6" fmla="*/ 363116629 w 2028793"/>
                    <a:gd name="T7" fmla="*/ 2147483647 h 2894523"/>
                    <a:gd name="T8" fmla="*/ 468150033 w 2028793"/>
                    <a:gd name="T9" fmla="*/ 2147483647 h 2894523"/>
                    <a:gd name="T10" fmla="*/ 549175729 w 2028793"/>
                    <a:gd name="T11" fmla="*/ 2147483647 h 2894523"/>
                    <a:gd name="T12" fmla="*/ 606193765 w 2028793"/>
                    <a:gd name="T13" fmla="*/ 2147483647 h 2894523"/>
                    <a:gd name="T14" fmla="*/ 651208871 w 2028793"/>
                    <a:gd name="T15" fmla="*/ 2147483647 h 2894523"/>
                    <a:gd name="T16" fmla="*/ 690220973 w 2028793"/>
                    <a:gd name="T17" fmla="*/ 2147483647 h 2894523"/>
                    <a:gd name="T18" fmla="*/ 720230876 w 2028793"/>
                    <a:gd name="T19" fmla="*/ 2147483647 h 2894523"/>
                    <a:gd name="T20" fmla="*/ 738236178 w 2028793"/>
                    <a:gd name="T21" fmla="*/ 2147483647 h 2894523"/>
                    <a:gd name="T22" fmla="*/ 738236178 w 2028793"/>
                    <a:gd name="T23" fmla="*/ 2147483647 h 289452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028793"/>
                    <a:gd name="T37" fmla="*/ 0 h 2894523"/>
                    <a:gd name="T38" fmla="*/ 2028793 w 2028793"/>
                    <a:gd name="T39" fmla="*/ 2894523 h 289452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028793" h="2894523">
                      <a:moveTo>
                        <a:pt x="0" y="0"/>
                      </a:moveTo>
                      <a:cubicBezTo>
                        <a:pt x="188309" y="61849"/>
                        <a:pt x="376619" y="123698"/>
                        <a:pt x="511322" y="181423"/>
                      </a:cubicBezTo>
                      <a:cubicBezTo>
                        <a:pt x="646025" y="239148"/>
                        <a:pt x="727122" y="298248"/>
                        <a:pt x="808219" y="346353"/>
                      </a:cubicBezTo>
                      <a:cubicBezTo>
                        <a:pt x="889316" y="394458"/>
                        <a:pt x="918181" y="399956"/>
                        <a:pt x="997903" y="470051"/>
                      </a:cubicBezTo>
                      <a:cubicBezTo>
                        <a:pt x="1077625" y="540146"/>
                        <a:pt x="1201332" y="680337"/>
                        <a:pt x="1286552" y="766925"/>
                      </a:cubicBezTo>
                      <a:cubicBezTo>
                        <a:pt x="1371772" y="853513"/>
                        <a:pt x="1445996" y="909864"/>
                        <a:pt x="1509224" y="989580"/>
                      </a:cubicBezTo>
                      <a:cubicBezTo>
                        <a:pt x="1572452" y="1069296"/>
                        <a:pt x="1619186" y="1154510"/>
                        <a:pt x="1665920" y="1245222"/>
                      </a:cubicBezTo>
                      <a:cubicBezTo>
                        <a:pt x="1712654" y="1335934"/>
                        <a:pt x="1751141" y="1436266"/>
                        <a:pt x="1789627" y="1533850"/>
                      </a:cubicBezTo>
                      <a:cubicBezTo>
                        <a:pt x="1828114" y="1631434"/>
                        <a:pt x="1865225" y="1707027"/>
                        <a:pt x="1896839" y="1830724"/>
                      </a:cubicBezTo>
                      <a:cubicBezTo>
                        <a:pt x="1928453" y="1954421"/>
                        <a:pt x="1957319" y="2098735"/>
                        <a:pt x="1979311" y="2276035"/>
                      </a:cubicBezTo>
                      <a:cubicBezTo>
                        <a:pt x="2001303" y="2453335"/>
                        <a:pt x="2028793" y="2894523"/>
                        <a:pt x="2028793" y="2894523"/>
                      </a:cubicBezTo>
                    </a:path>
                  </a:pathLst>
                </a:custGeom>
                <a:noFill/>
                <a:ln w="76200">
                  <a:solidFill>
                    <a:srgbClr val="FF0000"/>
                  </a:solidFill>
                  <a:round/>
                  <a:headEnd/>
                  <a:tailEnd type="none" w="med" len="lg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51207" name="Rettangolo 4"/>
                <p:cNvSpPr>
                  <a:spLocks noChangeArrowheads="1"/>
                </p:cNvSpPr>
                <p:nvPr/>
              </p:nvSpPr>
              <p:spPr bwMode="auto">
                <a:xfrm>
                  <a:off x="-2101676" y="353961"/>
                  <a:ext cx="4419599" cy="6022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76200">
                      <a:solidFill>
                        <a:srgbClr val="000000"/>
                      </a:solidFill>
                      <a:round/>
                      <a:headEnd/>
                      <a:tailEnd type="triangle" w="med" len="lg"/>
                    </a14:hiddenLine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pic>
            <p:nvPicPr>
              <p:cNvPr id="15" name="Immagine 1" descr="Figure_9TidesVibration.jpg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65906" y="4724400"/>
                <a:ext cx="8210550" cy="2133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" name="Rettangolo 4"/>
            <p:cNvSpPr/>
            <p:nvPr/>
          </p:nvSpPr>
          <p:spPr>
            <a:xfrm>
              <a:off x="755576" y="4724400"/>
              <a:ext cx="504056" cy="36078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DB2896E-B503-1033-98DE-6E3A71067BBE}"/>
              </a:ext>
            </a:extLst>
          </p:cNvPr>
          <p:cNvSpPr txBox="1"/>
          <p:nvPr/>
        </p:nvSpPr>
        <p:spPr>
          <a:xfrm>
            <a:off x="5383117" y="6471953"/>
            <a:ext cx="3719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err="1"/>
              <a:t>Riguzzi</a:t>
            </a:r>
            <a:r>
              <a:rPr lang="it-IT"/>
              <a:t> et al. 2010 </a:t>
            </a:r>
            <a:r>
              <a:rPr lang="it-IT" err="1"/>
              <a:t>Tectonophysics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61374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Immagine 1" descr="071122-tremors-tides_big.jpg">
            <a:extLst>
              <a:ext uri="{FF2B5EF4-FFF2-40B4-BE49-F238E27FC236}">
                <a16:creationId xmlns:a16="http://schemas.microsoft.com/office/drawing/2014/main" id="{8FF3DB5B-6C12-F128-DDAE-9CD0E07F6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5394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39" name="CasellaDiTesto 2">
            <a:extLst>
              <a:ext uri="{FF2B5EF4-FFF2-40B4-BE49-F238E27FC236}">
                <a16:creationId xmlns:a16="http://schemas.microsoft.com/office/drawing/2014/main" id="{1CB8D52A-EF4A-5CA1-E7C0-BE6E594C4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019800"/>
            <a:ext cx="1892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/>
              <a:t>Rubinstein et al.,</a:t>
            </a:r>
          </a:p>
          <a:p>
            <a:pPr eaLnBrk="1" hangingPunct="1"/>
            <a:r>
              <a:rPr lang="it-IT" altLang="it-IT"/>
              <a:t> 2009 Science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TolstoyTidesEarthquakes.jpg                                    0007DFB1Macintosh HD                   C15728F2:">
            <a:extLst>
              <a:ext uri="{FF2B5EF4-FFF2-40B4-BE49-F238E27FC236}">
                <a16:creationId xmlns:a16="http://schemas.microsoft.com/office/drawing/2014/main" id="{D5066FCE-37C9-A7D1-A521-4CB9A2F3E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3" name="Text Box 3">
            <a:extLst>
              <a:ext uri="{FF2B5EF4-FFF2-40B4-BE49-F238E27FC236}">
                <a16:creationId xmlns:a16="http://schemas.microsoft.com/office/drawing/2014/main" id="{9907406F-FF5F-2755-768D-40E5487F2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4471988"/>
            <a:ext cx="2051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/>
              <a:t>Tolstoy et al. (2002)</a:t>
            </a:r>
          </a:p>
        </p:txBody>
      </p:sp>
      <p:sp>
        <p:nvSpPr>
          <p:cNvPr id="1244164" name="Text Box 4">
            <a:extLst>
              <a:ext uri="{FF2B5EF4-FFF2-40B4-BE49-F238E27FC236}">
                <a16:creationId xmlns:a16="http://schemas.microsoft.com/office/drawing/2014/main" id="{E0AF0551-5CE4-DEAE-34C1-B4D19D459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975" y="5791200"/>
            <a:ext cx="6956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/>
              <a:t>Thrust fault earthquakes more frequent during high tide</a:t>
            </a:r>
          </a:p>
        </p:txBody>
      </p:sp>
      <p:sp>
        <p:nvSpPr>
          <p:cNvPr id="1244165" name="Text Box 5">
            <a:extLst>
              <a:ext uri="{FF2B5EF4-FFF2-40B4-BE49-F238E27FC236}">
                <a16:creationId xmlns:a16="http://schemas.microsoft.com/office/drawing/2014/main" id="{478496D6-EEA9-E95B-D56E-BB61C37E8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5165725"/>
            <a:ext cx="7007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/>
              <a:t>Normal fault earthquakes more frequent during low tide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4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4164" grpId="0" autoUpdateAnimBg="0"/>
      <p:bldP spid="1244165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Immagine 1" descr="Figure_10TidalBulgeFaults.jpg">
            <a:extLst>
              <a:ext uri="{FF2B5EF4-FFF2-40B4-BE49-F238E27FC236}">
                <a16:creationId xmlns:a16="http://schemas.microsoft.com/office/drawing/2014/main" id="{08A46EE7-C5FC-632E-44AA-94CB914F2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4463"/>
            <a:ext cx="6532563" cy="656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7" name="Text Box 3">
            <a:extLst>
              <a:ext uri="{FF2B5EF4-FFF2-40B4-BE49-F238E27FC236}">
                <a16:creationId xmlns:a16="http://schemas.microsoft.com/office/drawing/2014/main" id="{E7A943E1-214D-EC0E-D6E7-88A4CDE37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9688"/>
            <a:ext cx="3705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/>
              <a:t>Riguzzi et al. 2010 Tectonophysics</a:t>
            </a:r>
          </a:p>
          <a:p>
            <a:endParaRPr lang="it-IT" altLang="it-IT"/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ine-drawings-vertical-scale-in-seconds-TWT-and-location-map-of-the-CROP-03-seismic_W64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93" b="69922"/>
          <a:stretch/>
        </p:blipFill>
        <p:spPr>
          <a:xfrm>
            <a:off x="1189663" y="944152"/>
            <a:ext cx="2724040" cy="269160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352547" y="3813006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err="1"/>
              <a:t>Boncio</a:t>
            </a:r>
            <a:r>
              <a:rPr lang="it-IT"/>
              <a:t> &amp; Lavecchia 2000 JS</a:t>
            </a:r>
          </a:p>
        </p:txBody>
      </p:sp>
      <p:pic>
        <p:nvPicPr>
          <p:cNvPr id="4" name="Immagine 3" descr="Line-drawings-vertical-scale-in-seconds-TWT-and-location-map-of-the-CROP-03-seismic_W64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63" b="23720"/>
          <a:stretch/>
        </p:blipFill>
        <p:spPr>
          <a:xfrm>
            <a:off x="1170801" y="4306730"/>
            <a:ext cx="5684683" cy="1426309"/>
          </a:xfrm>
          <a:prstGeom prst="rect">
            <a:avLst/>
          </a:prstGeom>
        </p:spPr>
      </p:pic>
      <p:cxnSp>
        <p:nvCxnSpPr>
          <p:cNvPr id="6" name="Connettore 1 5"/>
          <p:cNvCxnSpPr/>
          <p:nvPr/>
        </p:nvCxnSpPr>
        <p:spPr>
          <a:xfrm flipV="1">
            <a:off x="1993672" y="2386697"/>
            <a:ext cx="548580" cy="384006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igura a mano libera 6"/>
          <p:cNvSpPr/>
          <p:nvPr/>
        </p:nvSpPr>
        <p:spPr>
          <a:xfrm>
            <a:off x="1577345" y="4742793"/>
            <a:ext cx="5006553" cy="892300"/>
          </a:xfrm>
          <a:custGeom>
            <a:avLst/>
            <a:gdLst>
              <a:gd name="connsiteX0" fmla="*/ 0 w 6571721"/>
              <a:gd name="connsiteY0" fmla="*/ 0 h 1171254"/>
              <a:gd name="connsiteX1" fmla="*/ 443869 w 6571721"/>
              <a:gd name="connsiteY1" fmla="*/ 184935 h 1171254"/>
              <a:gd name="connsiteX2" fmla="*/ 1035694 w 6571721"/>
              <a:gd name="connsiteY2" fmla="*/ 332883 h 1171254"/>
              <a:gd name="connsiteX3" fmla="*/ 1627518 w 6571721"/>
              <a:gd name="connsiteY3" fmla="*/ 468502 h 1171254"/>
              <a:gd name="connsiteX4" fmla="*/ 2083717 w 6571721"/>
              <a:gd name="connsiteY4" fmla="*/ 530147 h 1171254"/>
              <a:gd name="connsiteX5" fmla="*/ 2527585 w 6571721"/>
              <a:gd name="connsiteY5" fmla="*/ 665766 h 1171254"/>
              <a:gd name="connsiteX6" fmla="*/ 3205718 w 6571721"/>
              <a:gd name="connsiteY6" fmla="*/ 764398 h 1171254"/>
              <a:gd name="connsiteX7" fmla="*/ 3760553 w 6571721"/>
              <a:gd name="connsiteY7" fmla="*/ 789056 h 1171254"/>
              <a:gd name="connsiteX8" fmla="*/ 4685279 w 6571721"/>
              <a:gd name="connsiteY8" fmla="*/ 937003 h 1171254"/>
              <a:gd name="connsiteX9" fmla="*/ 5474379 w 6571721"/>
              <a:gd name="connsiteY9" fmla="*/ 1010977 h 1171254"/>
              <a:gd name="connsiteX10" fmla="*/ 6571721 w 6571721"/>
              <a:gd name="connsiteY10" fmla="*/ 1171254 h 117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71721" h="1171254">
                <a:moveTo>
                  <a:pt x="0" y="0"/>
                </a:moveTo>
                <a:cubicBezTo>
                  <a:pt x="135626" y="64727"/>
                  <a:pt x="271253" y="129455"/>
                  <a:pt x="443869" y="184935"/>
                </a:cubicBezTo>
                <a:cubicBezTo>
                  <a:pt x="616485" y="240415"/>
                  <a:pt x="838419" y="285622"/>
                  <a:pt x="1035694" y="332883"/>
                </a:cubicBezTo>
                <a:cubicBezTo>
                  <a:pt x="1232969" y="380144"/>
                  <a:pt x="1452848" y="435625"/>
                  <a:pt x="1627518" y="468502"/>
                </a:cubicBezTo>
                <a:cubicBezTo>
                  <a:pt x="1802189" y="501379"/>
                  <a:pt x="1933706" y="497270"/>
                  <a:pt x="2083717" y="530147"/>
                </a:cubicBezTo>
                <a:cubicBezTo>
                  <a:pt x="2233728" y="563024"/>
                  <a:pt x="2340585" y="626724"/>
                  <a:pt x="2527585" y="665766"/>
                </a:cubicBezTo>
                <a:cubicBezTo>
                  <a:pt x="2714585" y="704808"/>
                  <a:pt x="3000223" y="743850"/>
                  <a:pt x="3205718" y="764398"/>
                </a:cubicBezTo>
                <a:cubicBezTo>
                  <a:pt x="3411213" y="784946"/>
                  <a:pt x="3513960" y="760289"/>
                  <a:pt x="3760553" y="789056"/>
                </a:cubicBezTo>
                <a:cubicBezTo>
                  <a:pt x="4007147" y="817824"/>
                  <a:pt x="4399641" y="900016"/>
                  <a:pt x="4685279" y="937003"/>
                </a:cubicBezTo>
                <a:cubicBezTo>
                  <a:pt x="4970917" y="973990"/>
                  <a:pt x="5159972" y="971935"/>
                  <a:pt x="5474379" y="1010977"/>
                </a:cubicBezTo>
                <a:cubicBezTo>
                  <a:pt x="5788786" y="1050019"/>
                  <a:pt x="6571721" y="1171254"/>
                  <a:pt x="6571721" y="1171254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igura a mano libera 7"/>
          <p:cNvSpPr/>
          <p:nvPr/>
        </p:nvSpPr>
        <p:spPr>
          <a:xfrm>
            <a:off x="4799197" y="4695831"/>
            <a:ext cx="601162" cy="685663"/>
          </a:xfrm>
          <a:custGeom>
            <a:avLst/>
            <a:gdLst>
              <a:gd name="connsiteX0" fmla="*/ 789100 w 789100"/>
              <a:gd name="connsiteY0" fmla="*/ 0 h 900017"/>
              <a:gd name="connsiteX1" fmla="*/ 579495 w 789100"/>
              <a:gd name="connsiteY1" fmla="*/ 308225 h 900017"/>
              <a:gd name="connsiteX2" fmla="*/ 147956 w 789100"/>
              <a:gd name="connsiteY2" fmla="*/ 690424 h 900017"/>
              <a:gd name="connsiteX3" fmla="*/ 0 w 789100"/>
              <a:gd name="connsiteY3" fmla="*/ 900017 h 900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9100" h="900017">
                <a:moveTo>
                  <a:pt x="789100" y="0"/>
                </a:moveTo>
                <a:cubicBezTo>
                  <a:pt x="737726" y="96577"/>
                  <a:pt x="686352" y="193154"/>
                  <a:pt x="579495" y="308225"/>
                </a:cubicBezTo>
                <a:cubicBezTo>
                  <a:pt x="472638" y="423296"/>
                  <a:pt x="244538" y="591792"/>
                  <a:pt x="147956" y="690424"/>
                </a:cubicBezTo>
                <a:cubicBezTo>
                  <a:pt x="51373" y="789056"/>
                  <a:pt x="0" y="900017"/>
                  <a:pt x="0" y="90001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igura a mano libera 8"/>
          <p:cNvSpPr/>
          <p:nvPr/>
        </p:nvSpPr>
        <p:spPr>
          <a:xfrm>
            <a:off x="5888803" y="4667654"/>
            <a:ext cx="601162" cy="826551"/>
          </a:xfrm>
          <a:custGeom>
            <a:avLst/>
            <a:gdLst>
              <a:gd name="connsiteX0" fmla="*/ 789100 w 789100"/>
              <a:gd name="connsiteY0" fmla="*/ 0 h 1084951"/>
              <a:gd name="connsiteX1" fmla="*/ 542506 w 789100"/>
              <a:gd name="connsiteY1" fmla="*/ 369870 h 1084951"/>
              <a:gd name="connsiteX2" fmla="*/ 320572 w 789100"/>
              <a:gd name="connsiteY2" fmla="*/ 702753 h 1084951"/>
              <a:gd name="connsiteX3" fmla="*/ 0 w 789100"/>
              <a:gd name="connsiteY3" fmla="*/ 1084951 h 108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9100" h="1084951">
                <a:moveTo>
                  <a:pt x="789100" y="0"/>
                </a:moveTo>
                <a:lnTo>
                  <a:pt x="542506" y="369870"/>
                </a:lnTo>
                <a:cubicBezTo>
                  <a:pt x="464418" y="486995"/>
                  <a:pt x="410990" y="583573"/>
                  <a:pt x="320572" y="702753"/>
                </a:cubicBezTo>
                <a:cubicBezTo>
                  <a:pt x="230154" y="821933"/>
                  <a:pt x="0" y="1084951"/>
                  <a:pt x="0" y="1084951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3" name="Gruppo 12"/>
          <p:cNvGrpSpPr/>
          <p:nvPr/>
        </p:nvGrpSpPr>
        <p:grpSpPr>
          <a:xfrm>
            <a:off x="6583898" y="4583119"/>
            <a:ext cx="1437152" cy="1324361"/>
            <a:chOff x="7212864" y="4943924"/>
            <a:chExt cx="1886441" cy="1738388"/>
          </a:xfrm>
        </p:grpSpPr>
        <p:sp>
          <p:nvSpPr>
            <p:cNvPr id="10" name="Figura a mano libera 9"/>
            <p:cNvSpPr/>
            <p:nvPr/>
          </p:nvSpPr>
          <p:spPr>
            <a:xfrm>
              <a:off x="8193007" y="4943924"/>
              <a:ext cx="721353" cy="1509412"/>
            </a:xfrm>
            <a:custGeom>
              <a:avLst/>
              <a:gdLst>
                <a:gd name="connsiteX0" fmla="*/ 665803 w 665803"/>
                <a:gd name="connsiteY0" fmla="*/ 0 h 1393176"/>
                <a:gd name="connsiteX1" fmla="*/ 369890 w 665803"/>
                <a:gd name="connsiteY1" fmla="*/ 702753 h 1393176"/>
                <a:gd name="connsiteX2" fmla="*/ 0 w 665803"/>
                <a:gd name="connsiteY2" fmla="*/ 1393176 h 1393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5803" h="1393176">
                  <a:moveTo>
                    <a:pt x="665803" y="0"/>
                  </a:moveTo>
                  <a:cubicBezTo>
                    <a:pt x="573330" y="235278"/>
                    <a:pt x="480857" y="470557"/>
                    <a:pt x="369890" y="702753"/>
                  </a:cubicBezTo>
                  <a:cubicBezTo>
                    <a:pt x="258923" y="934949"/>
                    <a:pt x="0" y="1393176"/>
                    <a:pt x="0" y="1393176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Figura a mano libera 10"/>
            <p:cNvSpPr/>
            <p:nvPr/>
          </p:nvSpPr>
          <p:spPr>
            <a:xfrm>
              <a:off x="7212864" y="6324771"/>
              <a:ext cx="1886441" cy="357541"/>
            </a:xfrm>
            <a:custGeom>
              <a:avLst/>
              <a:gdLst>
                <a:gd name="connsiteX0" fmla="*/ 0 w 1713826"/>
                <a:gd name="connsiteY0" fmla="*/ 0 h 308225"/>
                <a:gd name="connsiteX1" fmla="*/ 702792 w 1713826"/>
                <a:gd name="connsiteY1" fmla="*/ 110961 h 308225"/>
                <a:gd name="connsiteX2" fmla="*/ 1713826 w 1713826"/>
                <a:gd name="connsiteY2" fmla="*/ 308225 h 30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3826" h="308225">
                  <a:moveTo>
                    <a:pt x="0" y="0"/>
                  </a:moveTo>
                  <a:cubicBezTo>
                    <a:pt x="208577" y="29795"/>
                    <a:pt x="417154" y="59590"/>
                    <a:pt x="702792" y="110961"/>
                  </a:cubicBezTo>
                  <a:cubicBezTo>
                    <a:pt x="988430" y="162332"/>
                    <a:pt x="1713826" y="308225"/>
                    <a:pt x="1713826" y="308225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Figura a mano libera 11"/>
            <p:cNvSpPr/>
            <p:nvPr/>
          </p:nvSpPr>
          <p:spPr>
            <a:xfrm>
              <a:off x="8371854" y="5375439"/>
              <a:ext cx="246593" cy="505489"/>
            </a:xfrm>
            <a:custGeom>
              <a:avLst/>
              <a:gdLst>
                <a:gd name="connsiteX0" fmla="*/ 246593 w 246593"/>
                <a:gd name="connsiteY0" fmla="*/ 0 h 505489"/>
                <a:gd name="connsiteX1" fmla="*/ 0 w 246593"/>
                <a:gd name="connsiteY1" fmla="*/ 505489 h 505489"/>
                <a:gd name="connsiteX2" fmla="*/ 12329 w 246593"/>
                <a:gd name="connsiteY2" fmla="*/ 320554 h 50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593" h="505489">
                  <a:moveTo>
                    <a:pt x="246593" y="0"/>
                  </a:moveTo>
                  <a:lnTo>
                    <a:pt x="0" y="505489"/>
                  </a:lnTo>
                  <a:lnTo>
                    <a:pt x="12329" y="320554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16" name="Connettore 1 15"/>
          <p:cNvCxnSpPr/>
          <p:nvPr/>
        </p:nvCxnSpPr>
        <p:spPr>
          <a:xfrm flipV="1">
            <a:off x="6583898" y="4583120"/>
            <a:ext cx="1437152" cy="845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1903835D-529A-1946-99DA-13AE1DCC0D76}"/>
                  </a:ext>
                </a:extLst>
              </p14:cNvPr>
              <p14:cNvContentPartPr/>
              <p14:nvPr/>
            </p14:nvContentPartPr>
            <p14:xfrm>
              <a:off x="1578609" y="4725068"/>
              <a:ext cx="5015937" cy="900669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1903835D-529A-1946-99DA-13AE1DCC0D7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60609" y="4707076"/>
                <a:ext cx="5051577" cy="9362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042A454B-7AA6-6C46-9943-F0A300BFC584}"/>
                  </a:ext>
                </a:extLst>
              </p14:cNvPr>
              <p14:cNvContentPartPr/>
              <p14:nvPr/>
            </p14:nvContentPartPr>
            <p14:xfrm>
              <a:off x="5953053" y="4611525"/>
              <a:ext cx="550165" cy="846914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042A454B-7AA6-6C46-9943-F0A300BFC58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35062" y="4593529"/>
                <a:ext cx="585787" cy="88254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59361871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AAF974D-EF6A-BE4E-84A1-685E6AA30058}"/>
              </a:ext>
            </a:extLst>
          </p:cNvPr>
          <p:cNvSpPr txBox="1"/>
          <p:nvPr/>
        </p:nvSpPr>
        <p:spPr>
          <a:xfrm>
            <a:off x="6012160" y="6237312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Wilkinson et al. 2017 SREP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96EE1FD-798E-AC4E-9CE7-33086D65E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4" y="1340768"/>
            <a:ext cx="8998772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45467"/>
      </p:ext>
    </p:extLst>
  </p:cSld>
  <p:clrMapOvr>
    <a:masterClrMapping/>
  </p:clrMapOvr>
  <p:transition spd="med" advClick="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901" y="1639074"/>
            <a:ext cx="6966199" cy="3567404"/>
          </a:xfrm>
          <a:prstGeom prst="rect">
            <a:avLst/>
          </a:prstGeom>
        </p:spPr>
      </p:pic>
      <p:sp>
        <p:nvSpPr>
          <p:cNvPr id="3" name="Figura a mano libera 2"/>
          <p:cNvSpPr/>
          <p:nvPr/>
        </p:nvSpPr>
        <p:spPr>
          <a:xfrm>
            <a:off x="5935770" y="2695201"/>
            <a:ext cx="65751" cy="93926"/>
          </a:xfrm>
          <a:custGeom>
            <a:avLst/>
            <a:gdLst>
              <a:gd name="connsiteX0" fmla="*/ 86307 w 86307"/>
              <a:gd name="connsiteY0" fmla="*/ 0 h 123290"/>
              <a:gd name="connsiteX1" fmla="*/ 0 w 86307"/>
              <a:gd name="connsiteY1" fmla="*/ 123290 h 123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307" h="123290">
                <a:moveTo>
                  <a:pt x="86307" y="0"/>
                </a:moveTo>
                <a:lnTo>
                  <a:pt x="0" y="12329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igura a mano libera 3"/>
          <p:cNvSpPr/>
          <p:nvPr/>
        </p:nvSpPr>
        <p:spPr>
          <a:xfrm>
            <a:off x="6123632" y="2695201"/>
            <a:ext cx="75146" cy="131497"/>
          </a:xfrm>
          <a:custGeom>
            <a:avLst/>
            <a:gdLst>
              <a:gd name="connsiteX0" fmla="*/ 98638 w 98638"/>
              <a:gd name="connsiteY0" fmla="*/ 0 h 172606"/>
              <a:gd name="connsiteX1" fmla="*/ 0 w 98638"/>
              <a:gd name="connsiteY1" fmla="*/ 172606 h 172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8638" h="172606">
                <a:moveTo>
                  <a:pt x="98638" y="0"/>
                </a:moveTo>
                <a:lnTo>
                  <a:pt x="0" y="172606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igura a mano libera 4"/>
          <p:cNvSpPr/>
          <p:nvPr/>
        </p:nvSpPr>
        <p:spPr>
          <a:xfrm>
            <a:off x="6264530" y="2695202"/>
            <a:ext cx="93931" cy="206638"/>
          </a:xfrm>
          <a:custGeom>
            <a:avLst/>
            <a:gdLst>
              <a:gd name="connsiteX0" fmla="*/ 123297 w 123297"/>
              <a:gd name="connsiteY0" fmla="*/ 0 h 271238"/>
              <a:gd name="connsiteX1" fmla="*/ 0 w 123297"/>
              <a:gd name="connsiteY1" fmla="*/ 271238 h 271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297" h="271238">
                <a:moveTo>
                  <a:pt x="123297" y="0"/>
                </a:moveTo>
                <a:lnTo>
                  <a:pt x="0" y="271238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igura a mano libera 6"/>
          <p:cNvSpPr/>
          <p:nvPr/>
        </p:nvSpPr>
        <p:spPr>
          <a:xfrm>
            <a:off x="5625795" y="2685810"/>
            <a:ext cx="958102" cy="303509"/>
          </a:xfrm>
          <a:custGeom>
            <a:avLst/>
            <a:gdLst>
              <a:gd name="connsiteX0" fmla="*/ 0 w 1257628"/>
              <a:gd name="connsiteY0" fmla="*/ 0 h 398394"/>
              <a:gd name="connsiteX1" fmla="*/ 221934 w 1257628"/>
              <a:gd name="connsiteY1" fmla="*/ 135619 h 398394"/>
              <a:gd name="connsiteX2" fmla="*/ 665803 w 1257628"/>
              <a:gd name="connsiteY2" fmla="*/ 234251 h 398394"/>
              <a:gd name="connsiteX3" fmla="*/ 1097342 w 1257628"/>
              <a:gd name="connsiteY3" fmla="*/ 382198 h 398394"/>
              <a:gd name="connsiteX4" fmla="*/ 1257628 w 1257628"/>
              <a:gd name="connsiteY4" fmla="*/ 394527 h 398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628" h="398394">
                <a:moveTo>
                  <a:pt x="0" y="0"/>
                </a:moveTo>
                <a:cubicBezTo>
                  <a:pt x="55483" y="48288"/>
                  <a:pt x="110967" y="96577"/>
                  <a:pt x="221934" y="135619"/>
                </a:cubicBezTo>
                <a:cubicBezTo>
                  <a:pt x="332901" y="174661"/>
                  <a:pt x="519902" y="193155"/>
                  <a:pt x="665803" y="234251"/>
                </a:cubicBezTo>
                <a:cubicBezTo>
                  <a:pt x="811704" y="275347"/>
                  <a:pt x="998704" y="355485"/>
                  <a:pt x="1097342" y="382198"/>
                </a:cubicBezTo>
                <a:cubicBezTo>
                  <a:pt x="1195980" y="408911"/>
                  <a:pt x="1257628" y="394527"/>
                  <a:pt x="1257628" y="394527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2761685" y="1639074"/>
            <a:ext cx="2139464" cy="473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4692398" y="5678180"/>
            <a:ext cx="436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Doglioni, Mongelli, Pialli, 1996 </a:t>
            </a:r>
            <a:r>
              <a:rPr lang="it-IT" err="1"/>
              <a:t>Mem</a:t>
            </a:r>
            <a:r>
              <a:rPr lang="it-IT"/>
              <a:t>. SGI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3" name="Input penna 22">
                <a:extLst>
                  <a:ext uri="{FF2B5EF4-FFF2-40B4-BE49-F238E27FC236}">
                    <a16:creationId xmlns:a16="http://schemas.microsoft.com/office/drawing/2014/main" id="{DEDDA4FA-3F2F-884A-A89B-FB8DE76FFC43}"/>
                  </a:ext>
                </a:extLst>
              </p14:cNvPr>
              <p14:cNvContentPartPr/>
              <p14:nvPr/>
            </p14:nvContentPartPr>
            <p14:xfrm>
              <a:off x="5600904" y="2670862"/>
              <a:ext cx="1015584" cy="322530"/>
            </p14:xfrm>
          </p:contentPart>
        </mc:Choice>
        <mc:Fallback xmlns="">
          <p:pic>
            <p:nvPicPr>
              <p:cNvPr id="23" name="Input penna 22">
                <a:extLst>
                  <a:ext uri="{FF2B5EF4-FFF2-40B4-BE49-F238E27FC236}">
                    <a16:creationId xmlns:a16="http://schemas.microsoft.com/office/drawing/2014/main" id="{DEDDA4FA-3F2F-884A-A89B-FB8DE76FFC4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82904" y="2652864"/>
                <a:ext cx="1051225" cy="3581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put penna 33">
                <a:extLst>
                  <a:ext uri="{FF2B5EF4-FFF2-40B4-BE49-F238E27FC236}">
                    <a16:creationId xmlns:a16="http://schemas.microsoft.com/office/drawing/2014/main" id="{C0A0E6F0-317D-1A4F-A958-185DA4A7811A}"/>
                  </a:ext>
                </a:extLst>
              </p14:cNvPr>
              <p14:cNvContentPartPr/>
              <p14:nvPr/>
            </p14:nvContentPartPr>
            <p14:xfrm>
              <a:off x="2072551" y="4148026"/>
              <a:ext cx="274" cy="274"/>
            </p14:xfrm>
          </p:contentPart>
        </mc:Choice>
        <mc:Fallback xmlns="">
          <p:pic>
            <p:nvPicPr>
              <p:cNvPr id="34" name="Input penna 33">
                <a:extLst>
                  <a:ext uri="{FF2B5EF4-FFF2-40B4-BE49-F238E27FC236}">
                    <a16:creationId xmlns:a16="http://schemas.microsoft.com/office/drawing/2014/main" id="{C0A0E6F0-317D-1A4F-A958-185DA4A7811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58851" y="4134326"/>
                <a:ext cx="27400" cy="2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02125904"/>
      </p:ext>
    </p:extLst>
  </p:cSld>
  <p:clrMapOvr>
    <a:masterClrMapping/>
  </p:clrMapOvr>
  <p:transition spd="med" advClick="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5CB64B3-25FA-19F2-7106-AF6F12C442A7}"/>
              </a:ext>
            </a:extLst>
          </p:cNvPr>
          <p:cNvSpPr txBox="1"/>
          <p:nvPr/>
        </p:nvSpPr>
        <p:spPr>
          <a:xfrm>
            <a:off x="7380312" y="6529116"/>
            <a:ext cx="1697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err="1"/>
              <a:t>Doglioni</a:t>
            </a:r>
            <a:r>
              <a:rPr lang="en-GB" sz="1400"/>
              <a:t> 2024 GSF</a:t>
            </a:r>
          </a:p>
        </p:txBody>
      </p:sp>
      <p:pic>
        <p:nvPicPr>
          <p:cNvPr id="4" name="Immagine 3" descr="Immagine che contiene testo, schermata, Carattere, linea&#10;&#10;Descrizione generata automaticamente">
            <a:extLst>
              <a:ext uri="{FF2B5EF4-FFF2-40B4-BE49-F238E27FC236}">
                <a16:creationId xmlns:a16="http://schemas.microsoft.com/office/drawing/2014/main" id="{B265B98A-6938-A003-0B8E-192C8CC2E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325" y="0"/>
            <a:ext cx="41773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21060"/>
      </p:ext>
    </p:extLst>
  </p:cSld>
  <p:clrMapOvr>
    <a:masterClrMapping/>
  </p:clrMapOvr>
  <p:transition spd="med" advClick="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503FBB2-100E-154A-943B-D9B716DD3E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63" b="60823"/>
          <a:stretch/>
        </p:blipFill>
        <p:spPr>
          <a:xfrm>
            <a:off x="53752" y="1412776"/>
            <a:ext cx="9036496" cy="385794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0A19E05-03F4-AD4B-9788-C0A5C029B5BF}"/>
              </a:ext>
            </a:extLst>
          </p:cNvPr>
          <p:cNvSpPr txBox="1"/>
          <p:nvPr/>
        </p:nvSpPr>
        <p:spPr>
          <a:xfrm>
            <a:off x="6392073" y="6381328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err="1"/>
              <a:t>Petricca</a:t>
            </a:r>
            <a:r>
              <a:rPr lang="en-GB"/>
              <a:t> et al. 2021 ESR</a:t>
            </a:r>
          </a:p>
        </p:txBody>
      </p:sp>
    </p:spTree>
    <p:extLst>
      <p:ext uri="{BB962C8B-B14F-4D97-AF65-F5344CB8AC3E}">
        <p14:creationId xmlns:p14="http://schemas.microsoft.com/office/powerpoint/2010/main" val="959843471"/>
      </p:ext>
    </p:extLst>
  </p:cSld>
  <p:clrMapOvr>
    <a:masterClrMapping/>
  </p:clrMapOvr>
  <p:transition spd="med" advClick="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assoSentinella_Sappada_NormalFaul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grpSp>
        <p:nvGrpSpPr>
          <p:cNvPr id="5" name="Gruppo 4"/>
          <p:cNvGrpSpPr/>
          <p:nvPr/>
        </p:nvGrpSpPr>
        <p:grpSpPr>
          <a:xfrm flipH="1">
            <a:off x="1418423" y="2222309"/>
            <a:ext cx="5291497" cy="2939563"/>
            <a:chOff x="2434088" y="2222309"/>
            <a:chExt cx="5291497" cy="2939563"/>
          </a:xfrm>
        </p:grpSpPr>
        <p:sp>
          <p:nvSpPr>
            <p:cNvPr id="3" name="Figura a mano libera 2"/>
            <p:cNvSpPr/>
            <p:nvPr/>
          </p:nvSpPr>
          <p:spPr>
            <a:xfrm>
              <a:off x="2434088" y="2222309"/>
              <a:ext cx="5291497" cy="2939563"/>
            </a:xfrm>
            <a:custGeom>
              <a:avLst/>
              <a:gdLst>
                <a:gd name="connsiteX0" fmla="*/ 0 w 5291497"/>
                <a:gd name="connsiteY0" fmla="*/ 0 h 2939563"/>
                <a:gd name="connsiteX1" fmla="*/ 341008 w 5291497"/>
                <a:gd name="connsiteY1" fmla="*/ 282199 h 2939563"/>
                <a:gd name="connsiteX2" fmla="*/ 740810 w 5291497"/>
                <a:gd name="connsiteY2" fmla="*/ 505605 h 2939563"/>
                <a:gd name="connsiteX3" fmla="*/ 1187647 w 5291497"/>
                <a:gd name="connsiteY3" fmla="*/ 658463 h 2939563"/>
                <a:gd name="connsiteX4" fmla="*/ 1787350 w 5291497"/>
                <a:gd name="connsiteY4" fmla="*/ 776045 h 2939563"/>
                <a:gd name="connsiteX5" fmla="*/ 2257706 w 5291497"/>
                <a:gd name="connsiteY5" fmla="*/ 1058243 h 2939563"/>
                <a:gd name="connsiteX6" fmla="*/ 2786855 w 5291497"/>
                <a:gd name="connsiteY6" fmla="*/ 1446265 h 2939563"/>
                <a:gd name="connsiteX7" fmla="*/ 3421835 w 5291497"/>
                <a:gd name="connsiteY7" fmla="*/ 1928354 h 2939563"/>
                <a:gd name="connsiteX8" fmla="*/ 4186162 w 5291497"/>
                <a:gd name="connsiteY8" fmla="*/ 2445717 h 2939563"/>
                <a:gd name="connsiteX9" fmla="*/ 4821142 w 5291497"/>
                <a:gd name="connsiteY9" fmla="*/ 2798464 h 2939563"/>
                <a:gd name="connsiteX10" fmla="*/ 5291497 w 5291497"/>
                <a:gd name="connsiteY10" fmla="*/ 2939563 h 293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91497" h="2939563">
                  <a:moveTo>
                    <a:pt x="0" y="0"/>
                  </a:moveTo>
                  <a:cubicBezTo>
                    <a:pt x="108770" y="98966"/>
                    <a:pt x="217540" y="197932"/>
                    <a:pt x="341008" y="282199"/>
                  </a:cubicBezTo>
                  <a:cubicBezTo>
                    <a:pt x="464476" y="366467"/>
                    <a:pt x="599704" y="442894"/>
                    <a:pt x="740810" y="505605"/>
                  </a:cubicBezTo>
                  <a:cubicBezTo>
                    <a:pt x="881917" y="568316"/>
                    <a:pt x="1013224" y="613390"/>
                    <a:pt x="1187647" y="658463"/>
                  </a:cubicBezTo>
                  <a:cubicBezTo>
                    <a:pt x="1362070" y="703536"/>
                    <a:pt x="1609007" y="709415"/>
                    <a:pt x="1787350" y="776045"/>
                  </a:cubicBezTo>
                  <a:cubicBezTo>
                    <a:pt x="1965693" y="842675"/>
                    <a:pt x="2091122" y="946540"/>
                    <a:pt x="2257706" y="1058243"/>
                  </a:cubicBezTo>
                  <a:cubicBezTo>
                    <a:pt x="2424290" y="1169946"/>
                    <a:pt x="2592833" y="1301246"/>
                    <a:pt x="2786855" y="1446265"/>
                  </a:cubicBezTo>
                  <a:cubicBezTo>
                    <a:pt x="2980877" y="1591284"/>
                    <a:pt x="3188617" y="1761779"/>
                    <a:pt x="3421835" y="1928354"/>
                  </a:cubicBezTo>
                  <a:cubicBezTo>
                    <a:pt x="3655053" y="2094929"/>
                    <a:pt x="3952944" y="2300699"/>
                    <a:pt x="4186162" y="2445717"/>
                  </a:cubicBezTo>
                  <a:cubicBezTo>
                    <a:pt x="4419380" y="2590735"/>
                    <a:pt x="4636920" y="2716156"/>
                    <a:pt x="4821142" y="2798464"/>
                  </a:cubicBezTo>
                  <a:cubicBezTo>
                    <a:pt x="5005364" y="2880772"/>
                    <a:pt x="5291497" y="2939563"/>
                    <a:pt x="5291497" y="2939563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Figura a mano libera 3"/>
            <p:cNvSpPr/>
            <p:nvPr/>
          </p:nvSpPr>
          <p:spPr>
            <a:xfrm>
              <a:off x="5679540" y="3821432"/>
              <a:ext cx="540908" cy="470330"/>
            </a:xfrm>
            <a:custGeom>
              <a:avLst/>
              <a:gdLst>
                <a:gd name="connsiteX0" fmla="*/ 0 w 540908"/>
                <a:gd name="connsiteY0" fmla="*/ 0 h 470330"/>
                <a:gd name="connsiteX1" fmla="*/ 540908 w 540908"/>
                <a:gd name="connsiteY1" fmla="*/ 470330 h 470330"/>
                <a:gd name="connsiteX2" fmla="*/ 446837 w 540908"/>
                <a:gd name="connsiteY2" fmla="*/ 246923 h 470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0908" h="470330">
                  <a:moveTo>
                    <a:pt x="0" y="0"/>
                  </a:moveTo>
                  <a:lnTo>
                    <a:pt x="540908" y="470330"/>
                  </a:lnTo>
                  <a:lnTo>
                    <a:pt x="446837" y="246923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6" name="Immagine 5" descr="p-ra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53854">
            <a:off x="5913212" y="130752"/>
            <a:ext cx="26797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970116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BB41E1E-EFA2-D34B-B505-C1D198C51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45" y="839100"/>
            <a:ext cx="8610376" cy="6091139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F983F046-F546-D74B-BEC2-E6D89E931B61}"/>
              </a:ext>
            </a:extLst>
          </p:cNvPr>
          <p:cNvSpPr/>
          <p:nvPr/>
        </p:nvSpPr>
        <p:spPr>
          <a:xfrm>
            <a:off x="3997170" y="4924653"/>
            <a:ext cx="4494127" cy="98584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6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it-IT" sz="2322" b="1" err="1">
                <a:latin typeface="ArialMT"/>
              </a:rPr>
              <a:t>Mediterranean</a:t>
            </a:r>
            <a:r>
              <a:rPr lang="it-IT" sz="2322" b="1">
                <a:latin typeface="ArialMT"/>
              </a:rPr>
              <a:t> </a:t>
            </a:r>
            <a:r>
              <a:rPr lang="it-IT" sz="2322" b="1" err="1">
                <a:latin typeface="ArialMT"/>
              </a:rPr>
              <a:t>geodynamics</a:t>
            </a:r>
            <a:r>
              <a:rPr lang="it-IT" sz="2322" b="1">
                <a:latin typeface="ArialMT"/>
              </a:rPr>
              <a:t>:</a:t>
            </a:r>
          </a:p>
          <a:p>
            <a:r>
              <a:rPr lang="it-IT" sz="1742" b="1">
                <a:latin typeface="ArialMT"/>
              </a:rPr>
              <a:t>a global </a:t>
            </a:r>
            <a:r>
              <a:rPr lang="it-IT" sz="1742" b="1" err="1">
                <a:latin typeface="ArialMT"/>
              </a:rPr>
              <a:t>laboratory</a:t>
            </a:r>
            <a:r>
              <a:rPr lang="it-IT" sz="1742" b="1">
                <a:latin typeface="ArialMT"/>
              </a:rPr>
              <a:t> of the </a:t>
            </a:r>
            <a:r>
              <a:rPr lang="it-IT" sz="1742" b="1" err="1">
                <a:latin typeface="ArialMT"/>
              </a:rPr>
              <a:t>polarized</a:t>
            </a:r>
            <a:r>
              <a:rPr lang="it-IT" sz="1742" b="1">
                <a:latin typeface="ArialMT"/>
              </a:rPr>
              <a:t> </a:t>
            </a:r>
            <a:r>
              <a:rPr lang="it-IT" sz="1742" b="1" err="1">
                <a:latin typeface="ArialMT"/>
              </a:rPr>
              <a:t>plate</a:t>
            </a:r>
            <a:r>
              <a:rPr lang="it-IT" sz="1742" b="1">
                <a:latin typeface="ArialMT"/>
              </a:rPr>
              <a:t> </a:t>
            </a:r>
            <a:r>
              <a:rPr lang="it-IT" sz="1742" b="1" err="1">
                <a:latin typeface="ArialMT"/>
              </a:rPr>
              <a:t>tectonics</a:t>
            </a:r>
            <a:r>
              <a:rPr lang="it-IT" sz="1742" b="1">
                <a:latin typeface="ArialMT"/>
              </a:rPr>
              <a:t>   -   </a:t>
            </a:r>
            <a:r>
              <a:rPr lang="it-IT" sz="1742">
                <a:latin typeface="ArialMT"/>
              </a:rPr>
              <a:t>Carlo </a:t>
            </a:r>
            <a:r>
              <a:rPr lang="it-IT" sz="1742" err="1">
                <a:latin typeface="ArialMT"/>
              </a:rPr>
              <a:t>Doglioni</a:t>
            </a:r>
            <a:endParaRPr lang="it-IT" sz="1742"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40119369"/>
      </p:ext>
    </p:extLst>
  </p:cSld>
  <p:clrMapOvr>
    <a:masterClrMapping/>
  </p:clrMapOvr>
  <p:transition spd="med" advClick="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031" y="1228543"/>
            <a:ext cx="6635938" cy="441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254031" y="2101812"/>
            <a:ext cx="6580639" cy="3428568"/>
            <a:chOff x="0" y="1008"/>
            <a:chExt cx="5712" cy="2976"/>
          </a:xfrm>
        </p:grpSpPr>
        <p:sp>
          <p:nvSpPr>
            <p:cNvPr id="149511" name="Freeform 3"/>
            <p:cNvSpPr>
              <a:spLocks/>
            </p:cNvSpPr>
            <p:nvPr/>
          </p:nvSpPr>
          <p:spPr bwMode="auto">
            <a:xfrm>
              <a:off x="0" y="2304"/>
              <a:ext cx="5712" cy="1680"/>
            </a:xfrm>
            <a:custGeom>
              <a:avLst/>
              <a:gdLst>
                <a:gd name="T0" fmla="*/ 5712 w 5712"/>
                <a:gd name="T1" fmla="*/ 1680 h 1680"/>
                <a:gd name="T2" fmla="*/ 5232 w 5712"/>
                <a:gd name="T3" fmla="*/ 1536 h 1680"/>
                <a:gd name="T4" fmla="*/ 4512 w 5712"/>
                <a:gd name="T5" fmla="*/ 1296 h 1680"/>
                <a:gd name="T6" fmla="*/ 3984 w 5712"/>
                <a:gd name="T7" fmla="*/ 1056 h 1680"/>
                <a:gd name="T8" fmla="*/ 3648 w 5712"/>
                <a:gd name="T9" fmla="*/ 912 h 1680"/>
                <a:gd name="T10" fmla="*/ 3168 w 5712"/>
                <a:gd name="T11" fmla="*/ 864 h 1680"/>
                <a:gd name="T12" fmla="*/ 2688 w 5712"/>
                <a:gd name="T13" fmla="*/ 864 h 1680"/>
                <a:gd name="T14" fmla="*/ 2112 w 5712"/>
                <a:gd name="T15" fmla="*/ 672 h 1680"/>
                <a:gd name="T16" fmla="*/ 1440 w 5712"/>
                <a:gd name="T17" fmla="*/ 384 h 1680"/>
                <a:gd name="T18" fmla="*/ 768 w 5712"/>
                <a:gd name="T19" fmla="*/ 96 h 1680"/>
                <a:gd name="T20" fmla="*/ 528 w 5712"/>
                <a:gd name="T21" fmla="*/ 48 h 1680"/>
                <a:gd name="T22" fmla="*/ 288 w 5712"/>
                <a:gd name="T23" fmla="*/ 48 h 1680"/>
                <a:gd name="T24" fmla="*/ 0 w 5712"/>
                <a:gd name="T25" fmla="*/ 0 h 16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712"/>
                <a:gd name="T40" fmla="*/ 0 h 1680"/>
                <a:gd name="T41" fmla="*/ 5712 w 5712"/>
                <a:gd name="T42" fmla="*/ 1680 h 16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712" h="1680">
                  <a:moveTo>
                    <a:pt x="5712" y="1680"/>
                  </a:moveTo>
                  <a:cubicBezTo>
                    <a:pt x="5572" y="1640"/>
                    <a:pt x="5432" y="1600"/>
                    <a:pt x="5232" y="1536"/>
                  </a:cubicBezTo>
                  <a:cubicBezTo>
                    <a:pt x="5032" y="1472"/>
                    <a:pt x="4720" y="1376"/>
                    <a:pt x="4512" y="1296"/>
                  </a:cubicBezTo>
                  <a:cubicBezTo>
                    <a:pt x="4304" y="1216"/>
                    <a:pt x="4128" y="1120"/>
                    <a:pt x="3984" y="1056"/>
                  </a:cubicBezTo>
                  <a:cubicBezTo>
                    <a:pt x="3840" y="992"/>
                    <a:pt x="3784" y="944"/>
                    <a:pt x="3648" y="912"/>
                  </a:cubicBezTo>
                  <a:cubicBezTo>
                    <a:pt x="3512" y="880"/>
                    <a:pt x="3328" y="872"/>
                    <a:pt x="3168" y="864"/>
                  </a:cubicBezTo>
                  <a:cubicBezTo>
                    <a:pt x="3008" y="856"/>
                    <a:pt x="2864" y="896"/>
                    <a:pt x="2688" y="864"/>
                  </a:cubicBezTo>
                  <a:cubicBezTo>
                    <a:pt x="2512" y="832"/>
                    <a:pt x="2320" y="752"/>
                    <a:pt x="2112" y="672"/>
                  </a:cubicBezTo>
                  <a:cubicBezTo>
                    <a:pt x="1904" y="592"/>
                    <a:pt x="1664" y="480"/>
                    <a:pt x="1440" y="384"/>
                  </a:cubicBezTo>
                  <a:cubicBezTo>
                    <a:pt x="1216" y="288"/>
                    <a:pt x="920" y="152"/>
                    <a:pt x="768" y="96"/>
                  </a:cubicBezTo>
                  <a:cubicBezTo>
                    <a:pt x="616" y="40"/>
                    <a:pt x="608" y="56"/>
                    <a:pt x="528" y="48"/>
                  </a:cubicBezTo>
                  <a:cubicBezTo>
                    <a:pt x="448" y="40"/>
                    <a:pt x="376" y="56"/>
                    <a:pt x="288" y="48"/>
                  </a:cubicBezTo>
                  <a:cubicBezTo>
                    <a:pt x="200" y="40"/>
                    <a:pt x="100" y="20"/>
                    <a:pt x="0" y="0"/>
                  </a:cubicBezTo>
                </a:path>
              </a:pathLst>
            </a:custGeom>
            <a:noFill/>
            <a:ln w="57150">
              <a:solidFill>
                <a:srgbClr val="EE0E1E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9512" name="Freeform 4"/>
            <p:cNvSpPr>
              <a:spLocks/>
            </p:cNvSpPr>
            <p:nvPr/>
          </p:nvSpPr>
          <p:spPr bwMode="auto">
            <a:xfrm>
              <a:off x="2352" y="1008"/>
              <a:ext cx="2640" cy="544"/>
            </a:xfrm>
            <a:custGeom>
              <a:avLst/>
              <a:gdLst>
                <a:gd name="T0" fmla="*/ 2640 w 2640"/>
                <a:gd name="T1" fmla="*/ 480 h 544"/>
                <a:gd name="T2" fmla="*/ 2256 w 2640"/>
                <a:gd name="T3" fmla="*/ 528 h 544"/>
                <a:gd name="T4" fmla="*/ 1776 w 2640"/>
                <a:gd name="T5" fmla="*/ 384 h 544"/>
                <a:gd name="T6" fmla="*/ 1008 w 2640"/>
                <a:gd name="T7" fmla="*/ 288 h 544"/>
                <a:gd name="T8" fmla="*/ 240 w 2640"/>
                <a:gd name="T9" fmla="*/ 96 h 544"/>
                <a:gd name="T10" fmla="*/ 0 w 2640"/>
                <a:gd name="T11" fmla="*/ 0 h 5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40"/>
                <a:gd name="T19" fmla="*/ 0 h 544"/>
                <a:gd name="T20" fmla="*/ 2640 w 2640"/>
                <a:gd name="T21" fmla="*/ 544 h 5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40" h="544">
                  <a:moveTo>
                    <a:pt x="2640" y="480"/>
                  </a:moveTo>
                  <a:cubicBezTo>
                    <a:pt x="2520" y="512"/>
                    <a:pt x="2400" y="544"/>
                    <a:pt x="2256" y="528"/>
                  </a:cubicBezTo>
                  <a:cubicBezTo>
                    <a:pt x="2112" y="512"/>
                    <a:pt x="1984" y="424"/>
                    <a:pt x="1776" y="384"/>
                  </a:cubicBezTo>
                  <a:cubicBezTo>
                    <a:pt x="1568" y="344"/>
                    <a:pt x="1264" y="336"/>
                    <a:pt x="1008" y="288"/>
                  </a:cubicBezTo>
                  <a:cubicBezTo>
                    <a:pt x="752" y="240"/>
                    <a:pt x="408" y="144"/>
                    <a:pt x="240" y="96"/>
                  </a:cubicBezTo>
                  <a:cubicBezTo>
                    <a:pt x="72" y="48"/>
                    <a:pt x="36" y="24"/>
                    <a:pt x="0" y="0"/>
                  </a:cubicBezTo>
                </a:path>
              </a:pathLst>
            </a:custGeom>
            <a:noFill/>
            <a:ln w="38100">
              <a:solidFill>
                <a:srgbClr val="EE0E1E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331782" name="Freeform 6"/>
          <p:cNvSpPr>
            <a:spLocks/>
          </p:cNvSpPr>
          <p:nvPr/>
        </p:nvSpPr>
        <p:spPr bwMode="auto">
          <a:xfrm>
            <a:off x="3714858" y="2866789"/>
            <a:ext cx="3345619" cy="2221196"/>
          </a:xfrm>
          <a:custGeom>
            <a:avLst/>
            <a:gdLst>
              <a:gd name="T0" fmla="*/ 2147483647 w 2904"/>
              <a:gd name="T1" fmla="*/ 2147483647 h 1928"/>
              <a:gd name="T2" fmla="*/ 2147483647 w 2904"/>
              <a:gd name="T3" fmla="*/ 2147483647 h 1928"/>
              <a:gd name="T4" fmla="*/ 2147483647 w 2904"/>
              <a:gd name="T5" fmla="*/ 2147483647 h 1928"/>
              <a:gd name="T6" fmla="*/ 2147483647 w 2904"/>
              <a:gd name="T7" fmla="*/ 2147483647 h 1928"/>
              <a:gd name="T8" fmla="*/ 2147483647 w 2904"/>
              <a:gd name="T9" fmla="*/ 2147483647 h 1928"/>
              <a:gd name="T10" fmla="*/ 2147483647 w 2904"/>
              <a:gd name="T11" fmla="*/ 2147483647 h 1928"/>
              <a:gd name="T12" fmla="*/ 2147483647 w 2904"/>
              <a:gd name="T13" fmla="*/ 2147483647 h 1928"/>
              <a:gd name="T14" fmla="*/ 2147483647 w 2904"/>
              <a:gd name="T15" fmla="*/ 2147483647 h 1928"/>
              <a:gd name="T16" fmla="*/ 2147483647 w 2904"/>
              <a:gd name="T17" fmla="*/ 2147483647 h 1928"/>
              <a:gd name="T18" fmla="*/ 2147483647 w 2904"/>
              <a:gd name="T19" fmla="*/ 2147483647 h 1928"/>
              <a:gd name="T20" fmla="*/ 2147483647 w 2904"/>
              <a:gd name="T21" fmla="*/ 2147483647 h 1928"/>
              <a:gd name="T22" fmla="*/ 2147483647 w 2904"/>
              <a:gd name="T23" fmla="*/ 2147483647 h 1928"/>
              <a:gd name="T24" fmla="*/ 2147483647 w 2904"/>
              <a:gd name="T25" fmla="*/ 2147483647 h 1928"/>
              <a:gd name="T26" fmla="*/ 2147483647 w 2904"/>
              <a:gd name="T27" fmla="*/ 2147483647 h 1928"/>
              <a:gd name="T28" fmla="*/ 2147483647 w 2904"/>
              <a:gd name="T29" fmla="*/ 2147483647 h 1928"/>
              <a:gd name="T30" fmla="*/ 2147483647 w 2904"/>
              <a:gd name="T31" fmla="*/ 2147483647 h 192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904"/>
              <a:gd name="T49" fmla="*/ 0 h 1928"/>
              <a:gd name="T50" fmla="*/ 2904 w 2904"/>
              <a:gd name="T51" fmla="*/ 1928 h 192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904" h="1928">
                <a:moveTo>
                  <a:pt x="2904" y="8"/>
                </a:moveTo>
                <a:cubicBezTo>
                  <a:pt x="2804" y="28"/>
                  <a:pt x="2704" y="48"/>
                  <a:pt x="2568" y="56"/>
                </a:cubicBezTo>
                <a:cubicBezTo>
                  <a:pt x="2432" y="64"/>
                  <a:pt x="2216" y="56"/>
                  <a:pt x="2088" y="56"/>
                </a:cubicBezTo>
                <a:cubicBezTo>
                  <a:pt x="1960" y="56"/>
                  <a:pt x="1944" y="64"/>
                  <a:pt x="1800" y="56"/>
                </a:cubicBezTo>
                <a:cubicBezTo>
                  <a:pt x="1656" y="48"/>
                  <a:pt x="1344" y="16"/>
                  <a:pt x="1224" y="8"/>
                </a:cubicBezTo>
                <a:cubicBezTo>
                  <a:pt x="1104" y="0"/>
                  <a:pt x="1176" y="0"/>
                  <a:pt x="1080" y="8"/>
                </a:cubicBezTo>
                <a:cubicBezTo>
                  <a:pt x="984" y="16"/>
                  <a:pt x="800" y="40"/>
                  <a:pt x="648" y="56"/>
                </a:cubicBezTo>
                <a:cubicBezTo>
                  <a:pt x="496" y="72"/>
                  <a:pt x="272" y="96"/>
                  <a:pt x="168" y="104"/>
                </a:cubicBezTo>
                <a:cubicBezTo>
                  <a:pt x="64" y="112"/>
                  <a:pt x="48" y="96"/>
                  <a:pt x="24" y="104"/>
                </a:cubicBezTo>
                <a:cubicBezTo>
                  <a:pt x="0" y="112"/>
                  <a:pt x="16" y="120"/>
                  <a:pt x="24" y="152"/>
                </a:cubicBezTo>
                <a:cubicBezTo>
                  <a:pt x="32" y="184"/>
                  <a:pt x="16" y="232"/>
                  <a:pt x="72" y="296"/>
                </a:cubicBezTo>
                <a:cubicBezTo>
                  <a:pt x="128" y="360"/>
                  <a:pt x="224" y="440"/>
                  <a:pt x="360" y="536"/>
                </a:cubicBezTo>
                <a:cubicBezTo>
                  <a:pt x="496" y="632"/>
                  <a:pt x="680" y="768"/>
                  <a:pt x="888" y="872"/>
                </a:cubicBezTo>
                <a:cubicBezTo>
                  <a:pt x="1096" y="976"/>
                  <a:pt x="1424" y="1064"/>
                  <a:pt x="1608" y="1160"/>
                </a:cubicBezTo>
                <a:cubicBezTo>
                  <a:pt x="1792" y="1256"/>
                  <a:pt x="1840" y="1320"/>
                  <a:pt x="1992" y="1448"/>
                </a:cubicBezTo>
                <a:cubicBezTo>
                  <a:pt x="2144" y="1576"/>
                  <a:pt x="2432" y="1848"/>
                  <a:pt x="2520" y="1928"/>
                </a:cubicBezTo>
              </a:path>
            </a:pathLst>
          </a:cu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9509" name="Text Box 7"/>
          <p:cNvSpPr txBox="1">
            <a:spLocks noChangeArrowheads="1"/>
          </p:cNvSpPr>
          <p:nvPr/>
        </p:nvSpPr>
        <p:spPr bwMode="auto">
          <a:xfrm>
            <a:off x="2348501" y="3030384"/>
            <a:ext cx="417102" cy="293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306"/>
              <a:t>DP</a:t>
            </a:r>
          </a:p>
        </p:txBody>
      </p:sp>
      <p:sp>
        <p:nvSpPr>
          <p:cNvPr id="149510" name="Text Box 8"/>
          <p:cNvSpPr txBox="1">
            <a:spLocks noChangeArrowheads="1"/>
          </p:cNvSpPr>
          <p:nvPr/>
        </p:nvSpPr>
        <p:spPr bwMode="auto">
          <a:xfrm>
            <a:off x="1917625" y="3871396"/>
            <a:ext cx="296876" cy="293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306"/>
              <a:t>B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387165" y="1253369"/>
            <a:ext cx="357790" cy="405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32" err="1">
                <a:solidFill>
                  <a:schemeClr val="bg1"/>
                </a:solidFill>
              </a:rPr>
              <a:t>S</a:t>
            </a:r>
            <a:endParaRPr lang="it-IT" sz="2032">
              <a:solidFill>
                <a:schemeClr val="bg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265661" y="5358728"/>
            <a:ext cx="6147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solidFill>
                  <a:srgbClr val="FFFFFF"/>
                </a:solidFill>
              </a:rPr>
              <a:t>Doglioni &amp; Carminati 2008 </a:t>
            </a:r>
            <a:r>
              <a:rPr lang="it-IT" err="1">
                <a:solidFill>
                  <a:srgbClr val="FFFFFF"/>
                </a:solidFill>
              </a:rPr>
              <a:t>Mem</a:t>
            </a:r>
            <a:r>
              <a:rPr lang="it-IT">
                <a:solidFill>
                  <a:srgbClr val="FFFFFF"/>
                </a:solidFill>
              </a:rPr>
              <a:t>. Descrittive Carta </a:t>
            </a:r>
            <a:r>
              <a:rPr lang="it-IT" err="1">
                <a:solidFill>
                  <a:srgbClr val="FFFFFF"/>
                </a:solidFill>
              </a:rPr>
              <a:t>Geol</a:t>
            </a:r>
            <a:r>
              <a:rPr lang="it-IT">
                <a:solidFill>
                  <a:srgbClr val="FFFFFF"/>
                </a:solidFill>
              </a:rPr>
              <a:t>. </a:t>
            </a:r>
            <a:r>
              <a:rPr lang="it-IT" err="1">
                <a:solidFill>
                  <a:srgbClr val="FFFFFF"/>
                </a:solidFill>
              </a:rPr>
              <a:t>It</a:t>
            </a:r>
            <a:r>
              <a:rPr lang="it-IT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4206199" y="1365048"/>
            <a:ext cx="3224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err="1">
                <a:solidFill>
                  <a:srgbClr val="FFFFFF"/>
                </a:solidFill>
              </a:rPr>
              <a:t>Sass</a:t>
            </a:r>
            <a:r>
              <a:rPr lang="it-IT">
                <a:solidFill>
                  <a:srgbClr val="FFFFFF"/>
                </a:solidFill>
              </a:rPr>
              <a:t> de Mura – Vette </a:t>
            </a:r>
            <a:r>
              <a:rPr lang="it-IT" err="1">
                <a:solidFill>
                  <a:srgbClr val="FFFFFF"/>
                </a:solidFill>
              </a:rPr>
              <a:t>Feltrine</a:t>
            </a:r>
            <a:endParaRPr lang="it-IT">
              <a:solidFill>
                <a:srgbClr val="FFFFFF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1697850" y="5631814"/>
            <a:ext cx="5944082" cy="226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871">
                <a:solidFill>
                  <a:srgbClr val="FFFFFF"/>
                </a:solidFill>
              </a:rPr>
              <a:t>http://www.dst.uniroma1.it/dst1/</a:t>
            </a:r>
            <a:r>
              <a:rPr lang="it-IT" sz="871" err="1">
                <a:solidFill>
                  <a:srgbClr val="FFFFFF"/>
                </a:solidFill>
              </a:rPr>
              <a:t>sciterra</a:t>
            </a:r>
            <a:r>
              <a:rPr lang="it-IT" sz="871">
                <a:solidFill>
                  <a:srgbClr val="FFFFFF"/>
                </a:solidFill>
              </a:rPr>
              <a:t>/sezioni/</a:t>
            </a:r>
            <a:r>
              <a:rPr lang="it-IT" sz="871" err="1">
                <a:solidFill>
                  <a:srgbClr val="FFFFFF"/>
                </a:solidFill>
              </a:rPr>
              <a:t>doglioni</a:t>
            </a:r>
            <a:r>
              <a:rPr lang="it-IT" sz="871">
                <a:solidFill>
                  <a:srgbClr val="FFFFFF"/>
                </a:solidFill>
              </a:rPr>
              <a:t>/</a:t>
            </a:r>
            <a:r>
              <a:rPr lang="it-IT" sz="871" err="1">
                <a:solidFill>
                  <a:srgbClr val="FFFFFF"/>
                </a:solidFill>
              </a:rPr>
              <a:t>Publ_download</a:t>
            </a:r>
            <a:r>
              <a:rPr lang="it-IT" sz="871">
                <a:solidFill>
                  <a:srgbClr val="FFFFFF"/>
                </a:solidFill>
              </a:rPr>
              <a:t>/2008DoglioniCarminatiStructuralStyles.pdf</a:t>
            </a:r>
          </a:p>
        </p:txBody>
      </p:sp>
    </p:spTree>
    <p:extLst>
      <p:ext uri="{BB962C8B-B14F-4D97-AF65-F5344CB8AC3E}">
        <p14:creationId xmlns:p14="http://schemas.microsoft.com/office/powerpoint/2010/main" val="3297648272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78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C5D3791-E452-F84D-86FC-D06F1A431B98}"/>
              </a:ext>
            </a:extLst>
          </p:cNvPr>
          <p:cNvSpPr txBox="1"/>
          <p:nvPr/>
        </p:nvSpPr>
        <p:spPr>
          <a:xfrm>
            <a:off x="1593337" y="4449869"/>
            <a:ext cx="2603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err="1"/>
              <a:t>Wrigley</a:t>
            </a:r>
            <a:r>
              <a:rPr lang="it-IT"/>
              <a:t> et al. 2015 JPG</a:t>
            </a:r>
          </a:p>
          <a:p>
            <a:endParaRPr lang="en-GB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CF3032C-AE9A-4E45-BBCF-36FCF70D4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362" y="816676"/>
            <a:ext cx="6501955" cy="362265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3D5E352-BC65-9C48-870A-16C754305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239" y="3794801"/>
            <a:ext cx="2124079" cy="2070418"/>
          </a:xfrm>
          <a:prstGeom prst="rect">
            <a:avLst/>
          </a:prstGeom>
        </p:spPr>
      </p:pic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7ECB422A-6EBB-0F4E-BFB6-2C10CC7AECAC}"/>
              </a:ext>
            </a:extLst>
          </p:cNvPr>
          <p:cNvCxnSpPr/>
          <p:nvPr/>
        </p:nvCxnSpPr>
        <p:spPr>
          <a:xfrm flipV="1">
            <a:off x="6191976" y="4839947"/>
            <a:ext cx="418058" cy="365801"/>
          </a:xfrm>
          <a:prstGeom prst="line">
            <a:avLst/>
          </a:prstGeom>
          <a:ln w="1238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71C3D7C-FC7A-4C4A-AE5C-4332147D865C}"/>
              </a:ext>
            </a:extLst>
          </p:cNvPr>
          <p:cNvSpPr txBox="1"/>
          <p:nvPr/>
        </p:nvSpPr>
        <p:spPr>
          <a:xfrm>
            <a:off x="2847510" y="3160970"/>
            <a:ext cx="2142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PASSIVE MARGIN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52EBA24-AF5A-444A-9B27-75F3C461E3B0}"/>
              </a:ext>
            </a:extLst>
          </p:cNvPr>
          <p:cNvSpPr txBox="1"/>
          <p:nvPr/>
        </p:nvSpPr>
        <p:spPr>
          <a:xfrm>
            <a:off x="1697850" y="2628004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ACTIVE MARGIN</a:t>
            </a:r>
          </a:p>
        </p:txBody>
      </p:sp>
    </p:spTree>
    <p:extLst>
      <p:ext uri="{BB962C8B-B14F-4D97-AF65-F5344CB8AC3E}">
        <p14:creationId xmlns:p14="http://schemas.microsoft.com/office/powerpoint/2010/main" val="1125486221"/>
      </p:ext>
    </p:extLst>
  </p:cSld>
  <p:clrMapOvr>
    <a:masterClrMapping/>
  </p:clrMapOvr>
  <p:transition spd="med" advClick="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45" y="-99392"/>
            <a:ext cx="6022731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804248" y="6309320"/>
            <a:ext cx="1981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Devoti et al. 2017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8258838" y="121478"/>
            <a:ext cx="774571" cy="1012558"/>
            <a:chOff x="8258830" y="121477"/>
            <a:chExt cx="774571" cy="1012559"/>
          </a:xfrm>
        </p:grpSpPr>
        <p:sp>
          <p:nvSpPr>
            <p:cNvPr id="5" name="TextBox 8"/>
            <p:cNvSpPr txBox="1"/>
            <p:nvPr/>
          </p:nvSpPr>
          <p:spPr>
            <a:xfrm>
              <a:off x="8258830" y="764704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latin typeface="Arial"/>
                  <a:cs typeface="Arial"/>
                </a:rPr>
                <a:t>INGV</a:t>
              </a:r>
            </a:p>
          </p:txBody>
        </p:sp>
        <p:pic>
          <p:nvPicPr>
            <p:cNvPr id="6" name="Immagine 5" descr="Logo_INGV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6922" y="121477"/>
              <a:ext cx="667566" cy="6437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6823739"/>
      </p:ext>
    </p:extLst>
  </p:cSld>
  <p:clrMapOvr>
    <a:masterClrMapping/>
  </p:clrMapOvr>
  <p:transition spd="med" advClick="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4" descr="Interseismic.jpg                                               0007DFB1MacBookNero 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8910"/>
            <a:ext cx="8915400" cy="614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tella a 5 punte 2"/>
          <p:cNvSpPr/>
          <p:nvPr/>
        </p:nvSpPr>
        <p:spPr bwMode="auto">
          <a:xfrm>
            <a:off x="6019800" y="4230960"/>
            <a:ext cx="152400" cy="152400"/>
          </a:xfrm>
          <a:prstGeom prst="star5">
            <a:avLst/>
          </a:prstGeom>
          <a:solidFill>
            <a:srgbClr val="FF0000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it-IT">
              <a:latin typeface="Book Antiqua" pitchFamily="18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15715" name="Immagine 3" descr="Figure_1_Fault_On_Off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16" t="5247" r="31516" b="52625"/>
          <a:stretch>
            <a:fillRect/>
          </a:stretch>
        </p:blipFill>
        <p:spPr bwMode="auto">
          <a:xfrm>
            <a:off x="76200" y="268560"/>
            <a:ext cx="2209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6" name="Immagine 4" descr="Figure_1_Fault_On_Off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41" t="5247" b="52625"/>
          <a:stretch>
            <a:fillRect/>
          </a:stretch>
        </p:blipFill>
        <p:spPr bwMode="auto">
          <a:xfrm>
            <a:off x="6934200" y="26856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7" name="CasellaDiTesto 5"/>
          <p:cNvSpPr txBox="1">
            <a:spLocks noChangeArrowheads="1"/>
          </p:cNvSpPr>
          <p:nvPr/>
        </p:nvSpPr>
        <p:spPr bwMode="auto">
          <a:xfrm>
            <a:off x="3317875" y="1411560"/>
            <a:ext cx="2508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Interseismic strain rate</a:t>
            </a:r>
          </a:p>
        </p:txBody>
      </p:sp>
      <p:cxnSp>
        <p:nvCxnSpPr>
          <p:cNvPr id="8" name="Connettore 1 7"/>
          <p:cNvCxnSpPr>
            <a:cxnSpLocks noChangeShapeType="1"/>
            <a:endCxn id="3" idx="2"/>
          </p:cNvCxnSpPr>
          <p:nvPr/>
        </p:nvCxnSpPr>
        <p:spPr bwMode="auto">
          <a:xfrm>
            <a:off x="1905000" y="2021160"/>
            <a:ext cx="4143906" cy="2362200"/>
          </a:xfrm>
          <a:prstGeom prst="line">
            <a:avLst/>
          </a:prstGeom>
          <a:noFill/>
          <a:ln w="76200">
            <a:solidFill>
              <a:srgbClr val="D9FFD9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0" name="Connettore 1 9"/>
          <p:cNvCxnSpPr>
            <a:cxnSpLocks noChangeShapeType="1"/>
          </p:cNvCxnSpPr>
          <p:nvPr/>
        </p:nvCxnSpPr>
        <p:spPr bwMode="auto">
          <a:xfrm rot="10800000" flipV="1">
            <a:off x="4953000" y="2173560"/>
            <a:ext cx="2514600" cy="762000"/>
          </a:xfrm>
          <a:prstGeom prst="line">
            <a:avLst/>
          </a:prstGeom>
          <a:noFill/>
          <a:ln w="76200">
            <a:solidFill>
              <a:srgbClr val="D9FFD9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9" name="CasellaDiTesto 8"/>
          <p:cNvSpPr txBox="1"/>
          <p:nvPr/>
        </p:nvSpPr>
        <p:spPr>
          <a:xfrm>
            <a:off x="6374537" y="6453336"/>
            <a:ext cx="273396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/>
              <a:t>Doglioni et al. 2011 PEPI</a:t>
            </a:r>
          </a:p>
        </p:txBody>
      </p:sp>
    </p:spTree>
    <p:extLst>
      <p:ext uri="{BB962C8B-B14F-4D97-AF65-F5344CB8AC3E}">
        <p14:creationId xmlns:p14="http://schemas.microsoft.com/office/powerpoint/2010/main" val="1966722196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7" name="Immagine 1" descr="Figure_5_RiguzziEt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9" t="58449" r="5608" b="15295"/>
          <a:stretch>
            <a:fillRect/>
          </a:stretch>
        </p:blipFill>
        <p:spPr bwMode="auto">
          <a:xfrm>
            <a:off x="46038" y="1219200"/>
            <a:ext cx="912812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3425519"/>
      </p:ext>
    </p:extLst>
  </p:cSld>
  <p:clrMapOvr>
    <a:masterClrMapping/>
  </p:clrMapOvr>
  <p:transition spd="slow"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546185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107874" y="6453336"/>
            <a:ext cx="4021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Bignami et al. 2019 </a:t>
            </a:r>
            <a:r>
              <a:rPr lang="it-IT" err="1"/>
              <a:t>Scientific</a:t>
            </a:r>
            <a:r>
              <a:rPr lang="it-IT"/>
              <a:t> Reports</a:t>
            </a:r>
          </a:p>
        </p:txBody>
      </p:sp>
    </p:spTree>
    <p:extLst>
      <p:ext uri="{BB962C8B-B14F-4D97-AF65-F5344CB8AC3E}">
        <p14:creationId xmlns:p14="http://schemas.microsoft.com/office/powerpoint/2010/main" val="1341692007"/>
      </p:ext>
    </p:extLst>
  </p:cSld>
  <p:clrMapOvr>
    <a:masterClrMapping/>
  </p:clrMapOvr>
  <p:transition spd="med" advClick="0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304800"/>
            <a:ext cx="7772400" cy="711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6050536" y="6525344"/>
            <a:ext cx="2841944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sz="1600"/>
              <a:t>Cuffaro et al. 2010 </a:t>
            </a:r>
            <a:r>
              <a:rPr lang="it-IT" sz="1600" err="1"/>
              <a:t>Rend</a:t>
            </a:r>
            <a:r>
              <a:rPr lang="it-IT" sz="1600"/>
              <a:t>. Lincei</a:t>
            </a:r>
          </a:p>
        </p:txBody>
      </p:sp>
    </p:spTree>
    <p:extLst>
      <p:ext uri="{BB962C8B-B14F-4D97-AF65-F5344CB8AC3E}">
        <p14:creationId xmlns:p14="http://schemas.microsoft.com/office/powerpoint/2010/main" val="7295542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2" b="36667"/>
          <a:stretch>
            <a:fillRect/>
          </a:stretch>
        </p:blipFill>
        <p:spPr bwMode="auto">
          <a:xfrm>
            <a:off x="533400" y="1371600"/>
            <a:ext cx="84201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0" name="CasellaDiTesto 2"/>
          <p:cNvSpPr txBox="1">
            <a:spLocks noChangeArrowheads="1"/>
          </p:cNvSpPr>
          <p:nvPr/>
        </p:nvSpPr>
        <p:spPr bwMode="auto">
          <a:xfrm>
            <a:off x="8310563" y="4572000"/>
            <a:ext cx="51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km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51520" y="6237312"/>
            <a:ext cx="390176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/>
              <a:t>Cuffaro et al. 2010 Rendiconti Lincei</a:t>
            </a:r>
          </a:p>
        </p:txBody>
      </p:sp>
    </p:spTree>
    <p:extLst>
      <p:ext uri="{BB962C8B-B14F-4D97-AF65-F5344CB8AC3E}">
        <p14:creationId xmlns:p14="http://schemas.microsoft.com/office/powerpoint/2010/main" val="397723489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 fig16.jpg                                                      0048E27FMacBookNero 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225"/>
            <a:ext cx="74676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e 2"/>
          <p:cNvSpPr/>
          <p:nvPr/>
        </p:nvSpPr>
        <p:spPr>
          <a:xfrm>
            <a:off x="3505200" y="3276600"/>
            <a:ext cx="990600" cy="914400"/>
          </a:xfrm>
          <a:prstGeom prst="ellipse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Ovale 3"/>
          <p:cNvSpPr/>
          <p:nvPr/>
        </p:nvSpPr>
        <p:spPr>
          <a:xfrm>
            <a:off x="4419600" y="1676400"/>
            <a:ext cx="990600" cy="914400"/>
          </a:xfrm>
          <a:prstGeom prst="ellipse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122544" y="6525344"/>
            <a:ext cx="2841944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sz="1600"/>
              <a:t>Cuffaro et al. 2010 </a:t>
            </a:r>
            <a:r>
              <a:rPr lang="it-IT" sz="1600" err="1"/>
              <a:t>Rend</a:t>
            </a:r>
            <a:r>
              <a:rPr lang="it-IT" sz="1600"/>
              <a:t>. Lincei</a:t>
            </a:r>
          </a:p>
        </p:txBody>
      </p:sp>
    </p:spTree>
    <p:extLst>
      <p:ext uri="{BB962C8B-B14F-4D97-AF65-F5344CB8AC3E}">
        <p14:creationId xmlns:p14="http://schemas.microsoft.com/office/powerpoint/2010/main" val="130309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  <p:bldP spid="4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3" name="Immagine 1" descr="Figure_3_Emil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igura a mano libera 3"/>
          <p:cNvSpPr>
            <a:spLocks/>
          </p:cNvSpPr>
          <p:nvPr/>
        </p:nvSpPr>
        <p:spPr bwMode="auto">
          <a:xfrm>
            <a:off x="923925" y="4784725"/>
            <a:ext cx="996950" cy="909638"/>
          </a:xfrm>
          <a:custGeom>
            <a:avLst/>
            <a:gdLst>
              <a:gd name="T0" fmla="*/ 346387 w 997103"/>
              <a:gd name="T1" fmla="*/ 905821 h 908706"/>
              <a:gd name="T2" fmla="*/ 146486 w 997103"/>
              <a:gd name="T3" fmla="*/ 576590 h 908706"/>
              <a:gd name="T4" fmla="*/ 40656 w 997103"/>
              <a:gd name="T5" fmla="*/ 294392 h 908706"/>
              <a:gd name="T6" fmla="*/ 5380 w 997103"/>
              <a:gd name="T7" fmla="*/ 223842 h 908706"/>
              <a:gd name="T8" fmla="*/ 146486 w 997103"/>
              <a:gd name="T9" fmla="*/ 223842 h 908706"/>
              <a:gd name="T10" fmla="*/ 275834 w 997103"/>
              <a:gd name="T11" fmla="*/ 200325 h 908706"/>
              <a:gd name="T12" fmla="*/ 475735 w 997103"/>
              <a:gd name="T13" fmla="*/ 153292 h 908706"/>
              <a:gd name="T14" fmla="*/ 605083 w 997103"/>
              <a:gd name="T15" fmla="*/ 82743 h 908706"/>
              <a:gd name="T16" fmla="*/ 757948 w 997103"/>
              <a:gd name="T17" fmla="*/ 12193 h 908706"/>
              <a:gd name="T18" fmla="*/ 804984 w 997103"/>
              <a:gd name="T19" fmla="*/ 435 h 908706"/>
              <a:gd name="T20" fmla="*/ 922572 w 997103"/>
              <a:gd name="T21" fmla="*/ 12193 h 908706"/>
              <a:gd name="T22" fmla="*/ 946090 w 997103"/>
              <a:gd name="T23" fmla="*/ 94501 h 908706"/>
              <a:gd name="T24" fmla="*/ 946090 w 997103"/>
              <a:gd name="T25" fmla="*/ 165051 h 908706"/>
              <a:gd name="T26" fmla="*/ 993126 w 997103"/>
              <a:gd name="T27" fmla="*/ 188567 h 908706"/>
              <a:gd name="T28" fmla="*/ 828501 w 997103"/>
              <a:gd name="T29" fmla="*/ 388458 h 908706"/>
              <a:gd name="T30" fmla="*/ 534529 w 997103"/>
              <a:gd name="T31" fmla="*/ 717689 h 908706"/>
              <a:gd name="T32" fmla="*/ 346387 w 997103"/>
              <a:gd name="T33" fmla="*/ 905821 h 90870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997103" h="908706">
                <a:moveTo>
                  <a:pt x="346387" y="905821"/>
                </a:moveTo>
                <a:cubicBezTo>
                  <a:pt x="281713" y="882304"/>
                  <a:pt x="197441" y="678495"/>
                  <a:pt x="146486" y="576590"/>
                </a:cubicBezTo>
                <a:cubicBezTo>
                  <a:pt x="95531" y="474685"/>
                  <a:pt x="64174" y="353183"/>
                  <a:pt x="40656" y="294392"/>
                </a:cubicBezTo>
                <a:cubicBezTo>
                  <a:pt x="17138" y="235601"/>
                  <a:pt x="-12258" y="235600"/>
                  <a:pt x="5380" y="223842"/>
                </a:cubicBezTo>
                <a:cubicBezTo>
                  <a:pt x="23018" y="212084"/>
                  <a:pt x="101410" y="227761"/>
                  <a:pt x="146486" y="223842"/>
                </a:cubicBezTo>
                <a:cubicBezTo>
                  <a:pt x="191562" y="219922"/>
                  <a:pt x="220959" y="212083"/>
                  <a:pt x="275834" y="200325"/>
                </a:cubicBezTo>
                <a:cubicBezTo>
                  <a:pt x="330709" y="188567"/>
                  <a:pt x="420860" y="172889"/>
                  <a:pt x="475735" y="153292"/>
                </a:cubicBezTo>
                <a:cubicBezTo>
                  <a:pt x="530610" y="133695"/>
                  <a:pt x="558048" y="106259"/>
                  <a:pt x="605083" y="82743"/>
                </a:cubicBezTo>
                <a:cubicBezTo>
                  <a:pt x="652118" y="59227"/>
                  <a:pt x="724631" y="25911"/>
                  <a:pt x="757948" y="12193"/>
                </a:cubicBezTo>
                <a:cubicBezTo>
                  <a:pt x="791265" y="-1525"/>
                  <a:pt x="777547" y="435"/>
                  <a:pt x="804984" y="435"/>
                </a:cubicBezTo>
                <a:cubicBezTo>
                  <a:pt x="832421" y="435"/>
                  <a:pt x="899054" y="-3485"/>
                  <a:pt x="922572" y="12193"/>
                </a:cubicBezTo>
                <a:cubicBezTo>
                  <a:pt x="946090" y="27871"/>
                  <a:pt x="942170" y="69025"/>
                  <a:pt x="946090" y="94501"/>
                </a:cubicBezTo>
                <a:cubicBezTo>
                  <a:pt x="950010" y="119977"/>
                  <a:pt x="938251" y="149373"/>
                  <a:pt x="946090" y="165051"/>
                </a:cubicBezTo>
                <a:cubicBezTo>
                  <a:pt x="953929" y="180729"/>
                  <a:pt x="1012724" y="151333"/>
                  <a:pt x="993126" y="188567"/>
                </a:cubicBezTo>
                <a:cubicBezTo>
                  <a:pt x="973528" y="225801"/>
                  <a:pt x="904934" y="300271"/>
                  <a:pt x="828501" y="388458"/>
                </a:cubicBezTo>
                <a:cubicBezTo>
                  <a:pt x="752068" y="476645"/>
                  <a:pt x="614881" y="631462"/>
                  <a:pt x="534529" y="717689"/>
                </a:cubicBezTo>
                <a:cubicBezTo>
                  <a:pt x="454177" y="803916"/>
                  <a:pt x="411061" y="929338"/>
                  <a:pt x="346387" y="905821"/>
                </a:cubicBezTo>
                <a:close/>
              </a:path>
            </a:pathLst>
          </a:custGeom>
          <a:solidFill>
            <a:srgbClr val="FF0000"/>
          </a:solidFill>
          <a:ln w="57150" cmpd="sng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939334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Immagine 1" descr="Figure_1_LAquil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0"/>
            <a:ext cx="8937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5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5" name="Immagine 1" descr="Figure_2_ChileRe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t="22221" b="13333"/>
          <a:stretch>
            <a:fillRect/>
          </a:stretch>
        </p:blipFill>
        <p:spPr bwMode="auto">
          <a:xfrm>
            <a:off x="1120775" y="-127298"/>
            <a:ext cx="6804025" cy="672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07504" y="6453336"/>
            <a:ext cx="4418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Doglioni et al. 2015 </a:t>
            </a:r>
            <a:r>
              <a:rPr lang="it-IT" err="1"/>
              <a:t>Geoscience</a:t>
            </a:r>
            <a:r>
              <a:rPr lang="it-IT"/>
              <a:t> </a:t>
            </a:r>
            <a:r>
              <a:rPr lang="it-IT" err="1"/>
              <a:t>Frontiers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6617253"/>
      </p:ext>
    </p:extLst>
  </p:cSld>
  <p:clrMapOvr>
    <a:masterClrMapping/>
  </p:clrMapOvr>
  <p:transition spd="slow" advClick="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09" name="Immagine 2" descr="Fig_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76"/>
          <a:stretch/>
        </p:blipFill>
        <p:spPr bwMode="auto">
          <a:xfrm>
            <a:off x="457200" y="1"/>
            <a:ext cx="817245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5257800" y="381000"/>
            <a:ext cx="28781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800" err="1"/>
              <a:t>Earthquakes</a:t>
            </a:r>
            <a:r>
              <a:rPr lang="it-IT" sz="1800"/>
              <a:t> &gt;M2.2 vs SR</a:t>
            </a:r>
          </a:p>
          <a:p>
            <a:pPr algn="ctr" eaLnBrk="1" hangingPunct="1"/>
            <a:r>
              <a:rPr lang="it-IT" sz="1800"/>
              <a:t>2007-2011</a:t>
            </a:r>
          </a:p>
        </p:txBody>
      </p:sp>
      <p:sp>
        <p:nvSpPr>
          <p:cNvPr id="222211" name="CasellaDiTesto 4"/>
          <p:cNvSpPr txBox="1">
            <a:spLocks noChangeArrowheads="1"/>
          </p:cNvSpPr>
          <p:nvPr/>
        </p:nvSpPr>
        <p:spPr bwMode="auto">
          <a:xfrm>
            <a:off x="179512" y="6372036"/>
            <a:ext cx="26738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Riguzzi et al. 2012 PEPI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6732240" y="5141567"/>
            <a:ext cx="1621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err="1"/>
              <a:t>Magnitude</a:t>
            </a:r>
            <a:endParaRPr lang="it-IT" sz="2400"/>
          </a:p>
        </p:txBody>
      </p:sp>
    </p:spTree>
    <p:extLst>
      <p:ext uri="{BB962C8B-B14F-4D97-AF65-F5344CB8AC3E}">
        <p14:creationId xmlns:p14="http://schemas.microsoft.com/office/powerpoint/2010/main" val="333729760"/>
      </p:ext>
    </p:extLst>
  </p:cSld>
  <p:clrMapOvr>
    <a:masterClrMapping/>
  </p:clrMapOvr>
  <p:transition spd="slow" advClick="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3" name="Immagine 2" descr="Fig_2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3" t="17778" r="7974" b="41112"/>
          <a:stretch>
            <a:fillRect/>
          </a:stretch>
        </p:blipFill>
        <p:spPr bwMode="auto">
          <a:xfrm>
            <a:off x="0" y="585788"/>
            <a:ext cx="9059863" cy="558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4" name="CasellaDiTesto 3"/>
          <p:cNvSpPr txBox="1">
            <a:spLocks noChangeArrowheads="1"/>
          </p:cNvSpPr>
          <p:nvPr/>
        </p:nvSpPr>
        <p:spPr bwMode="auto">
          <a:xfrm>
            <a:off x="1143000" y="381000"/>
            <a:ext cx="3048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Seismicity (&gt;M3) 2007-2011</a:t>
            </a:r>
          </a:p>
        </p:txBody>
      </p:sp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5037138" y="381000"/>
            <a:ext cx="3802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same time frame &gt;M4 vs SR&gt;40 ns</a:t>
            </a:r>
          </a:p>
        </p:txBody>
      </p:sp>
      <p:sp>
        <p:nvSpPr>
          <p:cNvPr id="223236" name="CasellaDiTesto 4"/>
          <p:cNvSpPr txBox="1">
            <a:spLocks noChangeArrowheads="1"/>
          </p:cNvSpPr>
          <p:nvPr/>
        </p:nvSpPr>
        <p:spPr bwMode="auto">
          <a:xfrm>
            <a:off x="179512" y="6372036"/>
            <a:ext cx="26738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800"/>
              <a:t>Riguzzi et al. 2012 PEPI</a:t>
            </a:r>
          </a:p>
        </p:txBody>
      </p:sp>
    </p:spTree>
    <p:extLst>
      <p:ext uri="{BB962C8B-B14F-4D97-AF65-F5344CB8AC3E}">
        <p14:creationId xmlns:p14="http://schemas.microsoft.com/office/powerpoint/2010/main" val="286516498"/>
      </p:ext>
    </p:extLst>
  </p:cSld>
  <p:clrMapOvr>
    <a:masterClrMapping/>
  </p:clrMapOvr>
  <p:transition spd="slow" advClick="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5" name="Immagine 1" descr="Figure_5_Mod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0300"/>
            <a:ext cx="914400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689618" y="6453336"/>
            <a:ext cx="4418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Doglioni et al. 2014 </a:t>
            </a:r>
            <a:r>
              <a:rPr lang="it-IT" err="1"/>
              <a:t>Geoscience</a:t>
            </a:r>
            <a:r>
              <a:rPr lang="it-IT"/>
              <a:t> </a:t>
            </a:r>
            <a:r>
              <a:rPr lang="it-IT" err="1"/>
              <a:t>Frontiers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4512084"/>
      </p:ext>
    </p:extLst>
  </p:cSld>
  <p:clrMapOvr>
    <a:masterClrMapping/>
  </p:clrMapOvr>
  <p:transition spd="med" advClick="0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Immagine 1" descr="Figure_14_Wa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0" y="0"/>
            <a:ext cx="5670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8" name="Immagine 4" descr="Figure_1_Fault_On_Off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97" b="52718"/>
          <a:stretch>
            <a:fillRect/>
          </a:stretch>
        </p:blipFill>
        <p:spPr bwMode="auto">
          <a:xfrm>
            <a:off x="381000" y="457200"/>
            <a:ext cx="1905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9" name="Immagine 4" descr="Figure_1_Fault_On_Off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97" t="47282"/>
          <a:stretch>
            <a:fillRect/>
          </a:stretch>
        </p:blipFill>
        <p:spPr bwMode="auto">
          <a:xfrm>
            <a:off x="381000" y="3810000"/>
            <a:ext cx="19050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5081312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8D70AEE-4204-F049-A2E8-ADDFCF725D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251"/>
          <a:stretch/>
        </p:blipFill>
        <p:spPr>
          <a:xfrm>
            <a:off x="-108520" y="188640"/>
            <a:ext cx="7178070" cy="655272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E3638E7-2EE2-4C46-AF98-0AABA1A13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520" y="4437112"/>
            <a:ext cx="2385933" cy="194421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40EDB2B-D6CE-AE41-929A-497F715E3EA9}"/>
              </a:ext>
            </a:extLst>
          </p:cNvPr>
          <p:cNvSpPr txBox="1"/>
          <p:nvPr/>
        </p:nvSpPr>
        <p:spPr>
          <a:xfrm>
            <a:off x="6482337" y="6516052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err="1"/>
              <a:t>Petricca</a:t>
            </a:r>
            <a:r>
              <a:rPr lang="en-GB"/>
              <a:t> et al. 2021 ESR</a:t>
            </a:r>
          </a:p>
        </p:txBody>
      </p:sp>
    </p:spTree>
    <p:extLst>
      <p:ext uri="{BB962C8B-B14F-4D97-AF65-F5344CB8AC3E}">
        <p14:creationId xmlns:p14="http://schemas.microsoft.com/office/powerpoint/2010/main" val="2063342811"/>
      </p:ext>
    </p:extLst>
  </p:cSld>
  <p:clrMapOvr>
    <a:masterClrMapping/>
  </p:clrMapOvr>
  <p:transition spd="med" advClick="0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2696"/>
            <a:ext cx="5016500" cy="43942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559584" y="5106492"/>
            <a:ext cx="2148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Lucente et al. 2010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9435" b="3704"/>
          <a:stretch/>
        </p:blipFill>
        <p:spPr>
          <a:xfrm>
            <a:off x="5168900" y="65360"/>
            <a:ext cx="3970908" cy="66040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793710" y="6488668"/>
            <a:ext cx="2314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err="1"/>
              <a:t>Terakawa</a:t>
            </a:r>
            <a:r>
              <a:rPr lang="it-IT"/>
              <a:t> et al. 2010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663700" y="6197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539552" y="385128"/>
            <a:ext cx="453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100 </a:t>
            </a:r>
            <a:r>
              <a:rPr lang="it-IT" err="1"/>
              <a:t>days</a:t>
            </a:r>
            <a:r>
              <a:rPr lang="it-IT"/>
              <a:t> </a:t>
            </a:r>
            <a:r>
              <a:rPr lang="it-IT" err="1"/>
              <a:t>before</a:t>
            </a:r>
            <a:r>
              <a:rPr lang="it-IT"/>
              <a:t>                                  7   0                  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7812360" y="-27384"/>
            <a:ext cx="50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NE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5087745" y="188640"/>
            <a:ext cx="492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km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807825" y="6300028"/>
            <a:ext cx="492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km</a:t>
            </a:r>
          </a:p>
        </p:txBody>
      </p:sp>
      <p:cxnSp>
        <p:nvCxnSpPr>
          <p:cNvPr id="13" name="Connettore 1 12"/>
          <p:cNvCxnSpPr/>
          <p:nvPr/>
        </p:nvCxnSpPr>
        <p:spPr>
          <a:xfrm flipH="1">
            <a:off x="6300192" y="188640"/>
            <a:ext cx="792088" cy="10801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 flipH="1">
            <a:off x="6293048" y="2348880"/>
            <a:ext cx="792088" cy="10801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 flipH="1">
            <a:off x="6293048" y="4437112"/>
            <a:ext cx="792088" cy="10801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7026906"/>
      </p:ext>
    </p:extLst>
  </p:cSld>
  <p:clrMapOvr>
    <a:masterClrMapping/>
  </p:clrMapOvr>
  <p:transition spd="med" advClick="0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rbidone.mp4">
            <a:hlinkClick r:id="" action="ppaction://media"/>
            <a:extLst>
              <a:ext uri="{FF2B5EF4-FFF2-40B4-BE49-F238E27FC236}">
                <a16:creationId xmlns:a16="http://schemas.microsoft.com/office/drawing/2014/main" id="{D9759166-33CB-4B44-8112-E9506212A7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836712"/>
            <a:ext cx="9151240" cy="508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1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ig.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163" y="71440"/>
            <a:ext cx="6115685" cy="67151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/>
          <p:cNvSpPr txBox="1"/>
          <p:nvPr/>
        </p:nvSpPr>
        <p:spPr>
          <a:xfrm>
            <a:off x="5868144" y="173224"/>
            <a:ext cx="2887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err="1"/>
              <a:t>Barberio</a:t>
            </a:r>
            <a:r>
              <a:rPr lang="it-IT"/>
              <a:t> et al. 2017 SREP</a:t>
            </a:r>
          </a:p>
        </p:txBody>
      </p:sp>
      <p:pic>
        <p:nvPicPr>
          <p:cNvPr id="4" name="Immagine 1" descr="Figure_5_Mode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0" t="9211" b="47352"/>
          <a:stretch/>
        </p:blipFill>
        <p:spPr bwMode="auto">
          <a:xfrm>
            <a:off x="107504" y="2879135"/>
            <a:ext cx="4515886" cy="146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ttore 2 5"/>
          <p:cNvCxnSpPr/>
          <p:nvPr/>
        </p:nvCxnSpPr>
        <p:spPr>
          <a:xfrm flipV="1">
            <a:off x="971600" y="2132856"/>
            <a:ext cx="1440160" cy="864096"/>
          </a:xfrm>
          <a:prstGeom prst="straightConnector1">
            <a:avLst/>
          </a:prstGeom>
          <a:ln w="57150" cmpd="sng">
            <a:solidFill>
              <a:srgbClr val="008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 flipV="1">
            <a:off x="2411760" y="2420888"/>
            <a:ext cx="144016" cy="576064"/>
          </a:xfrm>
          <a:prstGeom prst="straightConnector1">
            <a:avLst/>
          </a:prstGeom>
          <a:ln w="57150" cmpd="sng">
            <a:solidFill>
              <a:srgbClr val="008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 flipH="1" flipV="1">
            <a:off x="2915816" y="1916832"/>
            <a:ext cx="648072" cy="1232520"/>
          </a:xfrm>
          <a:prstGeom prst="straightConnector1">
            <a:avLst/>
          </a:prstGeom>
          <a:ln w="57150" cmpd="sng">
            <a:solidFill>
              <a:srgbClr val="008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9117327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ig5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38"/>
          <a:stretch/>
        </p:blipFill>
        <p:spPr bwMode="auto">
          <a:xfrm>
            <a:off x="611560" y="44624"/>
            <a:ext cx="7848872" cy="68133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/>
          <p:cNvSpPr txBox="1"/>
          <p:nvPr/>
        </p:nvSpPr>
        <p:spPr>
          <a:xfrm>
            <a:off x="1403648" y="0"/>
            <a:ext cx="2887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err="1"/>
              <a:t>Barberio</a:t>
            </a:r>
            <a:r>
              <a:rPr lang="it-IT"/>
              <a:t> et al. 2017 SREP</a:t>
            </a:r>
          </a:p>
        </p:txBody>
      </p:sp>
      <p:sp>
        <p:nvSpPr>
          <p:cNvPr id="4" name="Figura a mano libera 3"/>
          <p:cNvSpPr/>
          <p:nvPr/>
        </p:nvSpPr>
        <p:spPr>
          <a:xfrm>
            <a:off x="1270008" y="2730797"/>
            <a:ext cx="7069667" cy="685139"/>
          </a:xfrm>
          <a:custGeom>
            <a:avLst/>
            <a:gdLst>
              <a:gd name="connsiteX0" fmla="*/ 0 w 7069667"/>
              <a:gd name="connsiteY0" fmla="*/ 669983 h 685139"/>
              <a:gd name="connsiteX1" fmla="*/ 931333 w 7069667"/>
              <a:gd name="connsiteY1" fmla="*/ 655872 h 685139"/>
              <a:gd name="connsiteX2" fmla="*/ 1679222 w 7069667"/>
              <a:gd name="connsiteY2" fmla="*/ 655872 h 685139"/>
              <a:gd name="connsiteX3" fmla="*/ 2271889 w 7069667"/>
              <a:gd name="connsiteY3" fmla="*/ 585316 h 685139"/>
              <a:gd name="connsiteX4" fmla="*/ 2709333 w 7069667"/>
              <a:gd name="connsiteY4" fmla="*/ 571205 h 685139"/>
              <a:gd name="connsiteX5" fmla="*/ 3189111 w 7069667"/>
              <a:gd name="connsiteY5" fmla="*/ 500649 h 685139"/>
              <a:gd name="connsiteX6" fmla="*/ 3556000 w 7069667"/>
              <a:gd name="connsiteY6" fmla="*/ 288983 h 685139"/>
              <a:gd name="connsiteX7" fmla="*/ 3908778 w 7069667"/>
              <a:gd name="connsiteY7" fmla="*/ 105538 h 685139"/>
              <a:gd name="connsiteX8" fmla="*/ 4176889 w 7069667"/>
              <a:gd name="connsiteY8" fmla="*/ 77316 h 685139"/>
              <a:gd name="connsiteX9" fmla="*/ 4388556 w 7069667"/>
              <a:gd name="connsiteY9" fmla="*/ 105538 h 685139"/>
              <a:gd name="connsiteX10" fmla="*/ 4572000 w 7069667"/>
              <a:gd name="connsiteY10" fmla="*/ 63205 h 685139"/>
              <a:gd name="connsiteX11" fmla="*/ 4797778 w 7069667"/>
              <a:gd name="connsiteY11" fmla="*/ 6761 h 685139"/>
              <a:gd name="connsiteX12" fmla="*/ 5136444 w 7069667"/>
              <a:gd name="connsiteY12" fmla="*/ 232538 h 685139"/>
              <a:gd name="connsiteX13" fmla="*/ 5235222 w 7069667"/>
              <a:gd name="connsiteY13" fmla="*/ 458316 h 685139"/>
              <a:gd name="connsiteX14" fmla="*/ 5602111 w 7069667"/>
              <a:gd name="connsiteY14" fmla="*/ 655872 h 685139"/>
              <a:gd name="connsiteX15" fmla="*/ 7069667 w 7069667"/>
              <a:gd name="connsiteY15" fmla="*/ 684094 h 685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069667" h="685139">
                <a:moveTo>
                  <a:pt x="0" y="669983"/>
                </a:moveTo>
                <a:lnTo>
                  <a:pt x="931333" y="655872"/>
                </a:lnTo>
                <a:cubicBezTo>
                  <a:pt x="1211203" y="653520"/>
                  <a:pt x="1455796" y="667631"/>
                  <a:pt x="1679222" y="655872"/>
                </a:cubicBezTo>
                <a:cubicBezTo>
                  <a:pt x="1902648" y="644113"/>
                  <a:pt x="2100204" y="599427"/>
                  <a:pt x="2271889" y="585316"/>
                </a:cubicBezTo>
                <a:cubicBezTo>
                  <a:pt x="2443574" y="571205"/>
                  <a:pt x="2556463" y="585316"/>
                  <a:pt x="2709333" y="571205"/>
                </a:cubicBezTo>
                <a:cubicBezTo>
                  <a:pt x="2862203" y="557094"/>
                  <a:pt x="3048000" y="547686"/>
                  <a:pt x="3189111" y="500649"/>
                </a:cubicBezTo>
                <a:cubicBezTo>
                  <a:pt x="3330222" y="453612"/>
                  <a:pt x="3436056" y="354835"/>
                  <a:pt x="3556000" y="288983"/>
                </a:cubicBezTo>
                <a:cubicBezTo>
                  <a:pt x="3675944" y="223131"/>
                  <a:pt x="3805297" y="140816"/>
                  <a:pt x="3908778" y="105538"/>
                </a:cubicBezTo>
                <a:cubicBezTo>
                  <a:pt x="4012259" y="70260"/>
                  <a:pt x="4096926" y="77316"/>
                  <a:pt x="4176889" y="77316"/>
                </a:cubicBezTo>
                <a:cubicBezTo>
                  <a:pt x="4256852" y="77316"/>
                  <a:pt x="4322704" y="107890"/>
                  <a:pt x="4388556" y="105538"/>
                </a:cubicBezTo>
                <a:cubicBezTo>
                  <a:pt x="4454408" y="103186"/>
                  <a:pt x="4572000" y="63205"/>
                  <a:pt x="4572000" y="63205"/>
                </a:cubicBezTo>
                <a:cubicBezTo>
                  <a:pt x="4640204" y="46742"/>
                  <a:pt x="4703704" y="-21461"/>
                  <a:pt x="4797778" y="6761"/>
                </a:cubicBezTo>
                <a:cubicBezTo>
                  <a:pt x="4891852" y="34983"/>
                  <a:pt x="5063537" y="157279"/>
                  <a:pt x="5136444" y="232538"/>
                </a:cubicBezTo>
                <a:cubicBezTo>
                  <a:pt x="5209351" y="307797"/>
                  <a:pt x="5157611" y="387760"/>
                  <a:pt x="5235222" y="458316"/>
                </a:cubicBezTo>
                <a:cubicBezTo>
                  <a:pt x="5312833" y="528872"/>
                  <a:pt x="5296370" y="618242"/>
                  <a:pt x="5602111" y="655872"/>
                </a:cubicBezTo>
                <a:cubicBezTo>
                  <a:pt x="5907852" y="693502"/>
                  <a:pt x="7069667" y="684094"/>
                  <a:pt x="7069667" y="684094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igura a mano libera 4"/>
          <p:cNvSpPr/>
          <p:nvPr/>
        </p:nvSpPr>
        <p:spPr>
          <a:xfrm>
            <a:off x="1143000" y="1051177"/>
            <a:ext cx="7112000" cy="656273"/>
          </a:xfrm>
          <a:custGeom>
            <a:avLst/>
            <a:gdLst>
              <a:gd name="connsiteX0" fmla="*/ 0 w 7112000"/>
              <a:gd name="connsiteY0" fmla="*/ 317607 h 656273"/>
              <a:gd name="connsiteX1" fmla="*/ 635000 w 7112000"/>
              <a:gd name="connsiteY1" fmla="*/ 317607 h 656273"/>
              <a:gd name="connsiteX2" fmla="*/ 1001889 w 7112000"/>
              <a:gd name="connsiteY2" fmla="*/ 345829 h 656273"/>
              <a:gd name="connsiteX3" fmla="*/ 1270000 w 7112000"/>
              <a:gd name="connsiteY3" fmla="*/ 345829 h 656273"/>
              <a:gd name="connsiteX4" fmla="*/ 1538111 w 7112000"/>
              <a:gd name="connsiteY4" fmla="*/ 289385 h 656273"/>
              <a:gd name="connsiteX5" fmla="*/ 1749778 w 7112000"/>
              <a:gd name="connsiteY5" fmla="*/ 247051 h 656273"/>
              <a:gd name="connsiteX6" fmla="*/ 1905000 w 7112000"/>
              <a:gd name="connsiteY6" fmla="*/ 247051 h 656273"/>
              <a:gd name="connsiteX7" fmla="*/ 2116667 w 7112000"/>
              <a:gd name="connsiteY7" fmla="*/ 317607 h 656273"/>
              <a:gd name="connsiteX8" fmla="*/ 2398889 w 7112000"/>
              <a:gd name="connsiteY8" fmla="*/ 331718 h 656273"/>
              <a:gd name="connsiteX9" fmla="*/ 2540000 w 7112000"/>
              <a:gd name="connsiteY9" fmla="*/ 232940 h 656273"/>
              <a:gd name="connsiteX10" fmla="*/ 2638778 w 7112000"/>
              <a:gd name="connsiteY10" fmla="*/ 148273 h 656273"/>
              <a:gd name="connsiteX11" fmla="*/ 2864556 w 7112000"/>
              <a:gd name="connsiteY11" fmla="*/ 148273 h 656273"/>
              <a:gd name="connsiteX12" fmla="*/ 3429000 w 7112000"/>
              <a:gd name="connsiteY12" fmla="*/ 77718 h 656273"/>
              <a:gd name="connsiteX13" fmla="*/ 3697111 w 7112000"/>
              <a:gd name="connsiteY13" fmla="*/ 7162 h 656273"/>
              <a:gd name="connsiteX14" fmla="*/ 3838222 w 7112000"/>
              <a:gd name="connsiteY14" fmla="*/ 7162 h 656273"/>
              <a:gd name="connsiteX15" fmla="*/ 4078111 w 7112000"/>
              <a:gd name="connsiteY15" fmla="*/ 49496 h 656273"/>
              <a:gd name="connsiteX16" fmla="*/ 4430889 w 7112000"/>
              <a:gd name="connsiteY16" fmla="*/ 261162 h 656273"/>
              <a:gd name="connsiteX17" fmla="*/ 4826000 w 7112000"/>
              <a:gd name="connsiteY17" fmla="*/ 317607 h 656273"/>
              <a:gd name="connsiteX18" fmla="*/ 5037667 w 7112000"/>
              <a:gd name="connsiteY18" fmla="*/ 359940 h 656273"/>
              <a:gd name="connsiteX19" fmla="*/ 5249333 w 7112000"/>
              <a:gd name="connsiteY19" fmla="*/ 571607 h 656273"/>
              <a:gd name="connsiteX20" fmla="*/ 5545667 w 7112000"/>
              <a:gd name="connsiteY20" fmla="*/ 628051 h 656273"/>
              <a:gd name="connsiteX21" fmla="*/ 6166556 w 7112000"/>
              <a:gd name="connsiteY21" fmla="*/ 642162 h 656273"/>
              <a:gd name="connsiteX22" fmla="*/ 6533444 w 7112000"/>
              <a:gd name="connsiteY22" fmla="*/ 515162 h 656273"/>
              <a:gd name="connsiteX23" fmla="*/ 6716889 w 7112000"/>
              <a:gd name="connsiteY23" fmla="*/ 599829 h 656273"/>
              <a:gd name="connsiteX24" fmla="*/ 7112000 w 7112000"/>
              <a:gd name="connsiteY24" fmla="*/ 656273 h 656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112000" h="656273">
                <a:moveTo>
                  <a:pt x="0" y="317607"/>
                </a:moveTo>
                <a:cubicBezTo>
                  <a:pt x="234009" y="315255"/>
                  <a:pt x="468019" y="312903"/>
                  <a:pt x="635000" y="317607"/>
                </a:cubicBezTo>
                <a:cubicBezTo>
                  <a:pt x="801981" y="322311"/>
                  <a:pt x="896056" y="341125"/>
                  <a:pt x="1001889" y="345829"/>
                </a:cubicBezTo>
                <a:cubicBezTo>
                  <a:pt x="1107722" y="350533"/>
                  <a:pt x="1180630" y="355236"/>
                  <a:pt x="1270000" y="345829"/>
                </a:cubicBezTo>
                <a:cubicBezTo>
                  <a:pt x="1359370" y="336422"/>
                  <a:pt x="1538111" y="289385"/>
                  <a:pt x="1538111" y="289385"/>
                </a:cubicBezTo>
                <a:cubicBezTo>
                  <a:pt x="1618074" y="272922"/>
                  <a:pt x="1688630" y="254107"/>
                  <a:pt x="1749778" y="247051"/>
                </a:cubicBezTo>
                <a:cubicBezTo>
                  <a:pt x="1810926" y="239995"/>
                  <a:pt x="1843852" y="235292"/>
                  <a:pt x="1905000" y="247051"/>
                </a:cubicBezTo>
                <a:cubicBezTo>
                  <a:pt x="1966148" y="258810"/>
                  <a:pt x="2034352" y="303496"/>
                  <a:pt x="2116667" y="317607"/>
                </a:cubicBezTo>
                <a:cubicBezTo>
                  <a:pt x="2198982" y="331718"/>
                  <a:pt x="2328333" y="345829"/>
                  <a:pt x="2398889" y="331718"/>
                </a:cubicBezTo>
                <a:cubicBezTo>
                  <a:pt x="2469445" y="317607"/>
                  <a:pt x="2500019" y="263514"/>
                  <a:pt x="2540000" y="232940"/>
                </a:cubicBezTo>
                <a:cubicBezTo>
                  <a:pt x="2579981" y="202366"/>
                  <a:pt x="2584685" y="162384"/>
                  <a:pt x="2638778" y="148273"/>
                </a:cubicBezTo>
                <a:cubicBezTo>
                  <a:pt x="2692871" y="134162"/>
                  <a:pt x="2732852" y="160032"/>
                  <a:pt x="2864556" y="148273"/>
                </a:cubicBezTo>
                <a:cubicBezTo>
                  <a:pt x="2996260" y="136514"/>
                  <a:pt x="3290241" y="101236"/>
                  <a:pt x="3429000" y="77718"/>
                </a:cubicBezTo>
                <a:cubicBezTo>
                  <a:pt x="3567759" y="54200"/>
                  <a:pt x="3628907" y="18921"/>
                  <a:pt x="3697111" y="7162"/>
                </a:cubicBezTo>
                <a:cubicBezTo>
                  <a:pt x="3765315" y="-4597"/>
                  <a:pt x="3774722" y="106"/>
                  <a:pt x="3838222" y="7162"/>
                </a:cubicBezTo>
                <a:cubicBezTo>
                  <a:pt x="3901722" y="14218"/>
                  <a:pt x="3979333" y="7163"/>
                  <a:pt x="4078111" y="49496"/>
                </a:cubicBezTo>
                <a:cubicBezTo>
                  <a:pt x="4176889" y="91829"/>
                  <a:pt x="4306241" y="216477"/>
                  <a:pt x="4430889" y="261162"/>
                </a:cubicBezTo>
                <a:cubicBezTo>
                  <a:pt x="4555537" y="305847"/>
                  <a:pt x="4724870" y="301144"/>
                  <a:pt x="4826000" y="317607"/>
                </a:cubicBezTo>
                <a:cubicBezTo>
                  <a:pt x="4927130" y="334070"/>
                  <a:pt x="4967112" y="317607"/>
                  <a:pt x="5037667" y="359940"/>
                </a:cubicBezTo>
                <a:cubicBezTo>
                  <a:pt x="5108222" y="402273"/>
                  <a:pt x="5164666" y="526922"/>
                  <a:pt x="5249333" y="571607"/>
                </a:cubicBezTo>
                <a:cubicBezTo>
                  <a:pt x="5334000" y="616292"/>
                  <a:pt x="5392797" y="616292"/>
                  <a:pt x="5545667" y="628051"/>
                </a:cubicBezTo>
                <a:cubicBezTo>
                  <a:pt x="5698537" y="639810"/>
                  <a:pt x="6001927" y="660977"/>
                  <a:pt x="6166556" y="642162"/>
                </a:cubicBezTo>
                <a:cubicBezTo>
                  <a:pt x="6331185" y="623347"/>
                  <a:pt x="6441722" y="522217"/>
                  <a:pt x="6533444" y="515162"/>
                </a:cubicBezTo>
                <a:cubicBezTo>
                  <a:pt x="6625166" y="508107"/>
                  <a:pt x="6620463" y="576311"/>
                  <a:pt x="6716889" y="599829"/>
                </a:cubicBezTo>
                <a:cubicBezTo>
                  <a:pt x="6813315" y="623347"/>
                  <a:pt x="7112000" y="656273"/>
                  <a:pt x="7112000" y="6562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igura a mano libera 5"/>
          <p:cNvSpPr/>
          <p:nvPr/>
        </p:nvSpPr>
        <p:spPr>
          <a:xfrm>
            <a:off x="1241778" y="4190668"/>
            <a:ext cx="7112000" cy="842392"/>
          </a:xfrm>
          <a:custGeom>
            <a:avLst/>
            <a:gdLst>
              <a:gd name="connsiteX0" fmla="*/ 0 w 7112000"/>
              <a:gd name="connsiteY0" fmla="*/ 832888 h 842392"/>
              <a:gd name="connsiteX1" fmla="*/ 762000 w 7112000"/>
              <a:gd name="connsiteY1" fmla="*/ 818776 h 842392"/>
              <a:gd name="connsiteX2" fmla="*/ 1227666 w 7112000"/>
              <a:gd name="connsiteY2" fmla="*/ 818776 h 842392"/>
              <a:gd name="connsiteX3" fmla="*/ 1636889 w 7112000"/>
              <a:gd name="connsiteY3" fmla="*/ 649443 h 842392"/>
              <a:gd name="connsiteX4" fmla="*/ 2229555 w 7112000"/>
              <a:gd name="connsiteY4" fmla="*/ 423665 h 842392"/>
              <a:gd name="connsiteX5" fmla="*/ 2751666 w 7112000"/>
              <a:gd name="connsiteY5" fmla="*/ 423665 h 842392"/>
              <a:gd name="connsiteX6" fmla="*/ 3203222 w 7112000"/>
              <a:gd name="connsiteY6" fmla="*/ 310776 h 842392"/>
              <a:gd name="connsiteX7" fmla="*/ 3527778 w 7112000"/>
              <a:gd name="connsiteY7" fmla="*/ 56776 h 842392"/>
              <a:gd name="connsiteX8" fmla="*/ 3810000 w 7112000"/>
              <a:gd name="connsiteY8" fmla="*/ 42665 h 842392"/>
              <a:gd name="connsiteX9" fmla="*/ 4176889 w 7112000"/>
              <a:gd name="connsiteY9" fmla="*/ 14443 h 842392"/>
              <a:gd name="connsiteX10" fmla="*/ 4346222 w 7112000"/>
              <a:gd name="connsiteY10" fmla="*/ 296665 h 842392"/>
              <a:gd name="connsiteX11" fmla="*/ 4473222 w 7112000"/>
              <a:gd name="connsiteY11" fmla="*/ 465999 h 842392"/>
              <a:gd name="connsiteX12" fmla="*/ 4727222 w 7112000"/>
              <a:gd name="connsiteY12" fmla="*/ 409554 h 842392"/>
              <a:gd name="connsiteX13" fmla="*/ 4953000 w 7112000"/>
              <a:gd name="connsiteY13" fmla="*/ 395443 h 842392"/>
              <a:gd name="connsiteX14" fmla="*/ 5207000 w 7112000"/>
              <a:gd name="connsiteY14" fmla="*/ 734110 h 842392"/>
              <a:gd name="connsiteX15" fmla="*/ 5545666 w 7112000"/>
              <a:gd name="connsiteY15" fmla="*/ 832888 h 842392"/>
              <a:gd name="connsiteX16" fmla="*/ 7112000 w 7112000"/>
              <a:gd name="connsiteY16" fmla="*/ 832888 h 842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112000" h="842392">
                <a:moveTo>
                  <a:pt x="0" y="832888"/>
                </a:moveTo>
                <a:lnTo>
                  <a:pt x="762000" y="818776"/>
                </a:lnTo>
                <a:cubicBezTo>
                  <a:pt x="966611" y="816424"/>
                  <a:pt x="1081851" y="846998"/>
                  <a:pt x="1227666" y="818776"/>
                </a:cubicBezTo>
                <a:cubicBezTo>
                  <a:pt x="1373481" y="790554"/>
                  <a:pt x="1469908" y="715295"/>
                  <a:pt x="1636889" y="649443"/>
                </a:cubicBezTo>
                <a:cubicBezTo>
                  <a:pt x="1803870" y="583591"/>
                  <a:pt x="2043759" y="461295"/>
                  <a:pt x="2229555" y="423665"/>
                </a:cubicBezTo>
                <a:cubicBezTo>
                  <a:pt x="2415351" y="386035"/>
                  <a:pt x="2589388" y="442480"/>
                  <a:pt x="2751666" y="423665"/>
                </a:cubicBezTo>
                <a:cubicBezTo>
                  <a:pt x="2913944" y="404850"/>
                  <a:pt x="3073870" y="371924"/>
                  <a:pt x="3203222" y="310776"/>
                </a:cubicBezTo>
                <a:cubicBezTo>
                  <a:pt x="3332574" y="249628"/>
                  <a:pt x="3426648" y="101461"/>
                  <a:pt x="3527778" y="56776"/>
                </a:cubicBezTo>
                <a:cubicBezTo>
                  <a:pt x="3628908" y="12091"/>
                  <a:pt x="3701815" y="49720"/>
                  <a:pt x="3810000" y="42665"/>
                </a:cubicBezTo>
                <a:cubicBezTo>
                  <a:pt x="3918185" y="35610"/>
                  <a:pt x="4087519" y="-27890"/>
                  <a:pt x="4176889" y="14443"/>
                </a:cubicBezTo>
                <a:cubicBezTo>
                  <a:pt x="4266259" y="56776"/>
                  <a:pt x="4296833" y="221406"/>
                  <a:pt x="4346222" y="296665"/>
                </a:cubicBezTo>
                <a:cubicBezTo>
                  <a:pt x="4395611" y="371924"/>
                  <a:pt x="4409722" y="447184"/>
                  <a:pt x="4473222" y="465999"/>
                </a:cubicBezTo>
                <a:cubicBezTo>
                  <a:pt x="4536722" y="484814"/>
                  <a:pt x="4647259" y="421313"/>
                  <a:pt x="4727222" y="409554"/>
                </a:cubicBezTo>
                <a:cubicBezTo>
                  <a:pt x="4807185" y="397795"/>
                  <a:pt x="4873037" y="341350"/>
                  <a:pt x="4953000" y="395443"/>
                </a:cubicBezTo>
                <a:cubicBezTo>
                  <a:pt x="5032963" y="449536"/>
                  <a:pt x="5108222" y="661202"/>
                  <a:pt x="5207000" y="734110"/>
                </a:cubicBezTo>
                <a:cubicBezTo>
                  <a:pt x="5305778" y="807018"/>
                  <a:pt x="5228166" y="816425"/>
                  <a:pt x="5545666" y="832888"/>
                </a:cubicBezTo>
                <a:cubicBezTo>
                  <a:pt x="5863166" y="849351"/>
                  <a:pt x="6487583" y="841119"/>
                  <a:pt x="7112000" y="83288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igura a mano libera 6"/>
          <p:cNvSpPr/>
          <p:nvPr/>
        </p:nvSpPr>
        <p:spPr>
          <a:xfrm>
            <a:off x="1171230" y="5562397"/>
            <a:ext cx="7168445" cy="1119423"/>
          </a:xfrm>
          <a:custGeom>
            <a:avLst/>
            <a:gdLst>
              <a:gd name="connsiteX0" fmla="*/ 0 w 7168445"/>
              <a:gd name="connsiteY0" fmla="*/ 1112164 h 1119422"/>
              <a:gd name="connsiteX1" fmla="*/ 931334 w 7168445"/>
              <a:gd name="connsiteY1" fmla="*/ 1112164 h 1119422"/>
              <a:gd name="connsiteX2" fmla="*/ 1411111 w 7168445"/>
              <a:gd name="connsiteY2" fmla="*/ 1055719 h 1119422"/>
              <a:gd name="connsiteX3" fmla="*/ 1820334 w 7168445"/>
              <a:gd name="connsiteY3" fmla="*/ 731164 h 1119422"/>
              <a:gd name="connsiteX4" fmla="*/ 2286000 w 7168445"/>
              <a:gd name="connsiteY4" fmla="*/ 477164 h 1119422"/>
              <a:gd name="connsiteX5" fmla="*/ 2723445 w 7168445"/>
              <a:gd name="connsiteY5" fmla="*/ 434830 h 1119422"/>
              <a:gd name="connsiteX6" fmla="*/ 3231445 w 7168445"/>
              <a:gd name="connsiteY6" fmla="*/ 491275 h 1119422"/>
              <a:gd name="connsiteX7" fmla="*/ 3612445 w 7168445"/>
              <a:gd name="connsiteY7" fmla="*/ 166719 h 1119422"/>
              <a:gd name="connsiteX8" fmla="*/ 3781778 w 7168445"/>
              <a:gd name="connsiteY8" fmla="*/ 11497 h 1119422"/>
              <a:gd name="connsiteX9" fmla="*/ 4078111 w 7168445"/>
              <a:gd name="connsiteY9" fmla="*/ 11497 h 1119422"/>
              <a:gd name="connsiteX10" fmla="*/ 4078111 w 7168445"/>
              <a:gd name="connsiteY10" fmla="*/ 11497 h 1119422"/>
              <a:gd name="connsiteX11" fmla="*/ 4360334 w 7168445"/>
              <a:gd name="connsiteY11" fmla="*/ 166719 h 1119422"/>
              <a:gd name="connsiteX12" fmla="*/ 4501445 w 7168445"/>
              <a:gd name="connsiteY12" fmla="*/ 547719 h 1119422"/>
              <a:gd name="connsiteX13" fmla="*/ 4642556 w 7168445"/>
              <a:gd name="connsiteY13" fmla="*/ 632386 h 1119422"/>
              <a:gd name="connsiteX14" fmla="*/ 4840111 w 7168445"/>
              <a:gd name="connsiteY14" fmla="*/ 505386 h 1119422"/>
              <a:gd name="connsiteX15" fmla="*/ 5080000 w 7168445"/>
              <a:gd name="connsiteY15" fmla="*/ 505386 h 1119422"/>
              <a:gd name="connsiteX16" fmla="*/ 5249334 w 7168445"/>
              <a:gd name="connsiteY16" fmla="*/ 886386 h 1119422"/>
              <a:gd name="connsiteX17" fmla="*/ 5376334 w 7168445"/>
              <a:gd name="connsiteY17" fmla="*/ 1098052 h 1119422"/>
              <a:gd name="connsiteX18" fmla="*/ 7168445 w 7168445"/>
              <a:gd name="connsiteY18" fmla="*/ 1112164 h 1119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68445" h="1119422">
                <a:moveTo>
                  <a:pt x="0" y="1112164"/>
                </a:moveTo>
                <a:cubicBezTo>
                  <a:pt x="348074" y="1116867"/>
                  <a:pt x="696149" y="1121571"/>
                  <a:pt x="931334" y="1112164"/>
                </a:cubicBezTo>
                <a:cubicBezTo>
                  <a:pt x="1166519" y="1102757"/>
                  <a:pt x="1262944" y="1119219"/>
                  <a:pt x="1411111" y="1055719"/>
                </a:cubicBezTo>
                <a:cubicBezTo>
                  <a:pt x="1559278" y="992219"/>
                  <a:pt x="1674519" y="827590"/>
                  <a:pt x="1820334" y="731164"/>
                </a:cubicBezTo>
                <a:cubicBezTo>
                  <a:pt x="1966149" y="634738"/>
                  <a:pt x="2135482" y="526553"/>
                  <a:pt x="2286000" y="477164"/>
                </a:cubicBezTo>
                <a:cubicBezTo>
                  <a:pt x="2436519" y="427775"/>
                  <a:pt x="2565871" y="432478"/>
                  <a:pt x="2723445" y="434830"/>
                </a:cubicBezTo>
                <a:cubicBezTo>
                  <a:pt x="2881019" y="437182"/>
                  <a:pt x="3083278" y="535960"/>
                  <a:pt x="3231445" y="491275"/>
                </a:cubicBezTo>
                <a:cubicBezTo>
                  <a:pt x="3379612" y="446590"/>
                  <a:pt x="3520723" y="246682"/>
                  <a:pt x="3612445" y="166719"/>
                </a:cubicBezTo>
                <a:cubicBezTo>
                  <a:pt x="3704167" y="86756"/>
                  <a:pt x="3704167" y="37367"/>
                  <a:pt x="3781778" y="11497"/>
                </a:cubicBezTo>
                <a:cubicBezTo>
                  <a:pt x="3859389" y="-14373"/>
                  <a:pt x="4078111" y="11497"/>
                  <a:pt x="4078111" y="11497"/>
                </a:cubicBezTo>
                <a:lnTo>
                  <a:pt x="4078111" y="11497"/>
                </a:lnTo>
                <a:cubicBezTo>
                  <a:pt x="4125148" y="37367"/>
                  <a:pt x="4289778" y="77349"/>
                  <a:pt x="4360334" y="166719"/>
                </a:cubicBezTo>
                <a:cubicBezTo>
                  <a:pt x="4430890" y="256089"/>
                  <a:pt x="4454408" y="470108"/>
                  <a:pt x="4501445" y="547719"/>
                </a:cubicBezTo>
                <a:cubicBezTo>
                  <a:pt x="4548482" y="625330"/>
                  <a:pt x="4586112" y="639441"/>
                  <a:pt x="4642556" y="632386"/>
                </a:cubicBezTo>
                <a:cubicBezTo>
                  <a:pt x="4699000" y="625330"/>
                  <a:pt x="4767204" y="526553"/>
                  <a:pt x="4840111" y="505386"/>
                </a:cubicBezTo>
                <a:cubicBezTo>
                  <a:pt x="4913018" y="484219"/>
                  <a:pt x="5011796" y="441886"/>
                  <a:pt x="5080000" y="505386"/>
                </a:cubicBezTo>
                <a:cubicBezTo>
                  <a:pt x="5148204" y="568886"/>
                  <a:pt x="5199945" y="787608"/>
                  <a:pt x="5249334" y="886386"/>
                </a:cubicBezTo>
                <a:cubicBezTo>
                  <a:pt x="5298723" y="985164"/>
                  <a:pt x="5056482" y="1060422"/>
                  <a:pt x="5376334" y="1098052"/>
                </a:cubicBezTo>
                <a:cubicBezTo>
                  <a:pt x="5696186" y="1135682"/>
                  <a:pt x="7168445" y="1112164"/>
                  <a:pt x="7168445" y="1112164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2594679" y="796062"/>
            <a:ext cx="6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ferro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2511329" y="2730795"/>
            <a:ext cx="825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cromo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2421285" y="4190668"/>
            <a:ext cx="100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vanadio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2395744" y="5601571"/>
            <a:ext cx="105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arsenico</a:t>
            </a:r>
          </a:p>
        </p:txBody>
      </p:sp>
    </p:spTree>
    <p:extLst>
      <p:ext uri="{BB962C8B-B14F-4D97-AF65-F5344CB8AC3E}">
        <p14:creationId xmlns:p14="http://schemas.microsoft.com/office/powerpoint/2010/main" val="1376535572"/>
      </p:ext>
    </p:extLst>
  </p:cSld>
  <p:clrMapOvr>
    <a:masterClrMapping/>
  </p:clrMapOvr>
  <p:transition spd="med" advClick="0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Immagine 3" descr="Precursor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660400"/>
            <a:ext cx="8140700" cy="552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2808602"/>
      </p:ext>
    </p:extLst>
  </p:cSld>
  <p:clrMapOvr>
    <a:masterClrMapping/>
  </p:clrMapOvr>
  <p:transition spd="med" advClick="0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Immagine 1" descr="p2a_azerbaijan-mud-volcan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133600"/>
            <a:ext cx="6194425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79" name="Immagine 2" descr="Figure_1_Fault_On_Off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01" t="48541" b="5548"/>
          <a:stretch>
            <a:fillRect/>
          </a:stretch>
        </p:blipFill>
        <p:spPr bwMode="auto">
          <a:xfrm>
            <a:off x="6629400" y="76200"/>
            <a:ext cx="2514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0" name="Immagine 3" descr="Figure_1_Fault_On_Off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3" t="48541" r="30833" b="5247"/>
          <a:stretch>
            <a:fillRect/>
          </a:stretch>
        </p:blipFill>
        <p:spPr bwMode="auto">
          <a:xfrm>
            <a:off x="0" y="58738"/>
            <a:ext cx="2590800" cy="268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2581" name="Connettore 1 5"/>
          <p:cNvCxnSpPr>
            <a:cxnSpLocks noChangeShapeType="1"/>
          </p:cNvCxnSpPr>
          <p:nvPr/>
        </p:nvCxnSpPr>
        <p:spPr bwMode="auto">
          <a:xfrm rot="16200000" flipH="1">
            <a:off x="2057400" y="838200"/>
            <a:ext cx="1828800" cy="1066800"/>
          </a:xfrm>
          <a:prstGeom prst="line">
            <a:avLst/>
          </a:prstGeom>
          <a:noFill/>
          <a:ln w="3175">
            <a:solidFill>
              <a:schemeClr val="tx1"/>
            </a:solidFill>
            <a:prstDash val="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3789980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Immagine 1" descr="CascadiaGasEmiss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295275"/>
            <a:ext cx="8435975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2646506"/>
      </p:ext>
    </p:extLst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Immagine 1" descr="Figure_10_ModelingResult.pdf"/>
          <p:cNvPicPr>
            <a:picLocks noChangeAspect="1"/>
          </p:cNvPicPr>
          <p:nvPr/>
        </p:nvPicPr>
        <p:blipFill>
          <a:blip r:embed="rId2"/>
          <a:srcRect t="8888" b="38889"/>
          <a:stretch>
            <a:fillRect/>
          </a:stretch>
        </p:blipFill>
        <p:spPr bwMode="auto">
          <a:xfrm>
            <a:off x="-1085" y="-27384"/>
            <a:ext cx="9253605" cy="6838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4689618" y="6453336"/>
            <a:ext cx="4418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Doglioni et al. 2014 </a:t>
            </a:r>
            <a:r>
              <a:rPr lang="it-IT" err="1"/>
              <a:t>Geoscience</a:t>
            </a:r>
            <a:r>
              <a:rPr lang="it-IT"/>
              <a:t> </a:t>
            </a:r>
            <a:r>
              <a:rPr lang="it-IT" err="1"/>
              <a:t>Frontiers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219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ccelerazione_3D_TR">
            <a:hlinkClick r:id="" action="ppaction://media"/>
            <a:extLst>
              <a:ext uri="{FF2B5EF4-FFF2-40B4-BE49-F238E27FC236}">
                <a16:creationId xmlns:a16="http://schemas.microsoft.com/office/drawing/2014/main" id="{C620D90D-B613-FB36-D341-DE63C87DD5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672" t="2206" r="24905" b="12396"/>
          <a:stretch/>
        </p:blipFill>
        <p:spPr>
          <a:xfrm>
            <a:off x="102782" y="0"/>
            <a:ext cx="8501666" cy="664874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F056D66-4353-700B-CC38-83D3026E05B1}"/>
              </a:ext>
            </a:extLst>
          </p:cNvPr>
          <p:cNvSpPr txBox="1"/>
          <p:nvPr/>
        </p:nvSpPr>
        <p:spPr>
          <a:xfrm>
            <a:off x="5940152" y="6488668"/>
            <a:ext cx="326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err="1"/>
              <a:t>Pugi</a:t>
            </a:r>
            <a:r>
              <a:rPr lang="en-GB"/>
              <a:t> &amp; </a:t>
            </a:r>
            <a:r>
              <a:rPr lang="en-GB" err="1"/>
              <a:t>Mariani</a:t>
            </a:r>
            <a:r>
              <a:rPr lang="en-GB"/>
              <a:t> – pers. Comm.</a:t>
            </a:r>
          </a:p>
        </p:txBody>
      </p:sp>
    </p:spTree>
    <p:extLst>
      <p:ext uri="{BB962C8B-B14F-4D97-AF65-F5344CB8AC3E}">
        <p14:creationId xmlns:p14="http://schemas.microsoft.com/office/powerpoint/2010/main" val="2011323391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6688FCE2-6416-5448-9D7F-519CA461CFE8}"/>
              </a:ext>
            </a:extLst>
          </p:cNvPr>
          <p:cNvSpPr/>
          <p:nvPr/>
        </p:nvSpPr>
        <p:spPr>
          <a:xfrm>
            <a:off x="6084168" y="6488668"/>
            <a:ext cx="3147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/>
              <a:t>Mariani &amp; Pugi 2019 </a:t>
            </a:r>
            <a:r>
              <a:rPr lang="it-IT" err="1"/>
              <a:t>Ingenio</a:t>
            </a:r>
            <a:r>
              <a:rPr lang="it-IT"/>
              <a:t>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A8E7157-D0BF-3945-9507-6F21BDC27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1009650"/>
            <a:ext cx="85725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13948"/>
      </p:ext>
    </p:extLst>
  </p:cSld>
  <p:clrMapOvr>
    <a:masterClrMapping/>
  </p:clrMapOvr>
  <p:transition spd="med" advClick="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urkey Turchia 7.8">
            <a:hlinkClick r:id="" action="ppaction://media"/>
            <a:extLst>
              <a:ext uri="{FF2B5EF4-FFF2-40B4-BE49-F238E27FC236}">
                <a16:creationId xmlns:a16="http://schemas.microsoft.com/office/drawing/2014/main" id="{FFF86BD8-E9D8-D294-0F79-836A48D736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35037"/>
            <a:ext cx="9144000" cy="498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916745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mappa&#10;&#10;Descrizione generata automaticamente">
            <a:extLst>
              <a:ext uri="{FF2B5EF4-FFF2-40B4-BE49-F238E27FC236}">
                <a16:creationId xmlns:a16="http://schemas.microsoft.com/office/drawing/2014/main" id="{84CCE7DB-E27D-7642-8D14-5E50734B3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50" y="349250"/>
            <a:ext cx="8013700" cy="61595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EEA5424-DDF8-F147-979D-8031034465BD}"/>
              </a:ext>
            </a:extLst>
          </p:cNvPr>
          <p:cNvSpPr txBox="1"/>
          <p:nvPr/>
        </p:nvSpPr>
        <p:spPr>
          <a:xfrm>
            <a:off x="5669221" y="6381328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Al </a:t>
            </a:r>
            <a:r>
              <a:rPr lang="en-GB" err="1"/>
              <a:t>Shawa</a:t>
            </a:r>
            <a:r>
              <a:rPr lang="en-GB"/>
              <a:t> et al. 2021 Eng. Geol.</a:t>
            </a:r>
          </a:p>
        </p:txBody>
      </p:sp>
    </p:spTree>
    <p:extLst>
      <p:ext uri="{BB962C8B-B14F-4D97-AF65-F5344CB8AC3E}">
        <p14:creationId xmlns:p14="http://schemas.microsoft.com/office/powerpoint/2010/main" val="268018515"/>
      </p:ext>
    </p:extLst>
  </p:cSld>
  <p:clrMapOvr>
    <a:masterClrMapping/>
  </p:clrMapOvr>
  <p:transition spd="med" advClick="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mappa&#10;&#10;Descrizione generata automaticamente">
            <a:extLst>
              <a:ext uri="{FF2B5EF4-FFF2-40B4-BE49-F238E27FC236}">
                <a16:creationId xmlns:a16="http://schemas.microsoft.com/office/drawing/2014/main" id="{3BBB7821-D6E6-1943-9282-952859B81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546100"/>
            <a:ext cx="7632700" cy="57658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C7EDE7A-7F8B-4941-B626-C39C3B712C26}"/>
              </a:ext>
            </a:extLst>
          </p:cNvPr>
          <p:cNvSpPr txBox="1"/>
          <p:nvPr/>
        </p:nvSpPr>
        <p:spPr>
          <a:xfrm>
            <a:off x="5669221" y="6381328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Al </a:t>
            </a:r>
            <a:r>
              <a:rPr lang="en-GB" err="1"/>
              <a:t>Shawa</a:t>
            </a:r>
            <a:r>
              <a:rPr lang="en-GB"/>
              <a:t> et al. 2021 Eng. Geol.</a:t>
            </a:r>
          </a:p>
        </p:txBody>
      </p:sp>
    </p:spTree>
    <p:extLst>
      <p:ext uri="{BB962C8B-B14F-4D97-AF65-F5344CB8AC3E}">
        <p14:creationId xmlns:p14="http://schemas.microsoft.com/office/powerpoint/2010/main" val="2175991661"/>
      </p:ext>
    </p:extLst>
  </p:cSld>
  <p:clrMapOvr>
    <a:masterClrMapping/>
  </p:clrMapOvr>
  <p:transition spd="med" advClick="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D9374B8-DCBE-1844-A3B9-B5EF8B188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1117600"/>
            <a:ext cx="8204200" cy="46228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1918905-155C-1F40-AD13-5466F878E3B2}"/>
              </a:ext>
            </a:extLst>
          </p:cNvPr>
          <p:cNvSpPr txBox="1"/>
          <p:nvPr/>
        </p:nvSpPr>
        <p:spPr>
          <a:xfrm>
            <a:off x="5669221" y="6381328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Al </a:t>
            </a:r>
            <a:r>
              <a:rPr lang="en-GB" err="1"/>
              <a:t>Shawa</a:t>
            </a:r>
            <a:r>
              <a:rPr lang="en-GB"/>
              <a:t> et al. 2021 Eng. Geol.</a:t>
            </a:r>
          </a:p>
        </p:txBody>
      </p:sp>
    </p:spTree>
    <p:extLst>
      <p:ext uri="{BB962C8B-B14F-4D97-AF65-F5344CB8AC3E}">
        <p14:creationId xmlns:p14="http://schemas.microsoft.com/office/powerpoint/2010/main" val="3200762493"/>
      </p:ext>
    </p:extLst>
  </p:cSld>
  <p:clrMapOvr>
    <a:masterClrMapping/>
  </p:clrMapOvr>
  <p:transition spd="med" advClick="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GA H e V Norcia 30 ottobre 2016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5696" y="0"/>
            <a:ext cx="6624736" cy="689050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309742" y="3717032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Liberatore et al. 2019</a:t>
            </a:r>
          </a:p>
        </p:txBody>
      </p:sp>
    </p:spTree>
    <p:extLst>
      <p:ext uri="{BB962C8B-B14F-4D97-AF65-F5344CB8AC3E}">
        <p14:creationId xmlns:p14="http://schemas.microsoft.com/office/powerpoint/2010/main" val="1241657280"/>
      </p:ext>
    </p:extLst>
  </p:cSld>
  <p:clrMapOvr>
    <a:masterClrMapping/>
  </p:clrMapOvr>
  <p:transition spd="med" advClick="0">
    <p:fade/>
  </p:transition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398</Words>
  <Application>Microsoft Macintosh PowerPoint</Application>
  <PresentationFormat>Presentazione su schermo (4:3)</PresentationFormat>
  <Paragraphs>74</Paragraphs>
  <Slides>49</Slides>
  <Notes>1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49</vt:i4>
      </vt:variant>
    </vt:vector>
  </HeadingPairs>
  <TitlesOfParts>
    <vt:vector size="54" baseType="lpstr">
      <vt:lpstr>Arial</vt:lpstr>
      <vt:lpstr>ArialMT</vt:lpstr>
      <vt:lpstr>Book Antiqua</vt:lpstr>
      <vt:lpstr>Calibri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carlo doglioni</dc:creator>
  <cp:lastModifiedBy>Carlo Doglioni</cp:lastModifiedBy>
  <cp:revision>3</cp:revision>
  <dcterms:created xsi:type="dcterms:W3CDTF">2021-01-07T18:28:19Z</dcterms:created>
  <dcterms:modified xsi:type="dcterms:W3CDTF">2026-03-10T13:00:00Z</dcterms:modified>
</cp:coreProperties>
</file>