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5537" r:id="rId2"/>
    <p:sldId id="6134" r:id="rId3"/>
    <p:sldId id="6133" r:id="rId4"/>
    <p:sldId id="6982" r:id="rId5"/>
    <p:sldId id="256" r:id="rId6"/>
    <p:sldId id="6980" r:id="rId7"/>
    <p:sldId id="6854" r:id="rId8"/>
    <p:sldId id="7437" r:id="rId9"/>
    <p:sldId id="6114" r:id="rId10"/>
    <p:sldId id="6920" r:id="rId11"/>
    <p:sldId id="6184" r:id="rId12"/>
    <p:sldId id="6213" r:id="rId13"/>
    <p:sldId id="6780" r:id="rId14"/>
    <p:sldId id="6986" r:id="rId15"/>
    <p:sldId id="6203" r:id="rId16"/>
    <p:sldId id="6204" r:id="rId17"/>
    <p:sldId id="7458" r:id="rId18"/>
    <p:sldId id="6976" r:id="rId19"/>
    <p:sldId id="7447" r:id="rId20"/>
    <p:sldId id="5116" r:id="rId21"/>
    <p:sldId id="5117" r:id="rId22"/>
    <p:sldId id="4944" r:id="rId23"/>
    <p:sldId id="4814" r:id="rId24"/>
    <p:sldId id="6813" r:id="rId25"/>
    <p:sldId id="5301" r:id="rId26"/>
    <p:sldId id="5302" r:id="rId27"/>
    <p:sldId id="6979" r:id="rId28"/>
    <p:sldId id="5415" r:id="rId29"/>
    <p:sldId id="6977" r:id="rId30"/>
    <p:sldId id="6943" r:id="rId31"/>
    <p:sldId id="7445" r:id="rId32"/>
    <p:sldId id="6985" r:id="rId33"/>
    <p:sldId id="6984" r:id="rId34"/>
    <p:sldId id="6127" r:id="rId35"/>
    <p:sldId id="7456" r:id="rId36"/>
    <p:sldId id="5543" r:id="rId37"/>
    <p:sldId id="375" r:id="rId38"/>
    <p:sldId id="6858" r:id="rId39"/>
    <p:sldId id="6856" r:id="rId40"/>
    <p:sldId id="6731" r:id="rId41"/>
    <p:sldId id="6790" r:id="rId42"/>
    <p:sldId id="6818" r:id="rId43"/>
    <p:sldId id="6788" r:id="rId44"/>
    <p:sldId id="6789" r:id="rId45"/>
    <p:sldId id="7618" r:id="rId46"/>
  </p:sldIdLst>
  <p:sldSz cx="9144000" cy="6858000" type="screen4x3"/>
  <p:notesSz cx="6858000" cy="9144000"/>
  <p:defaultTextStyle>
    <a:defPPr>
      <a:defRPr lang="it-IT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32FF"/>
    <a:srgbClr val="FFF2A6"/>
    <a:srgbClr val="FFEB72"/>
    <a:srgbClr val="931721"/>
    <a:srgbClr val="AB1217"/>
    <a:srgbClr val="AB0E21"/>
    <a:srgbClr val="E54826"/>
    <a:srgbClr val="688034"/>
    <a:srgbClr val="468E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8984C4-AC95-3B4F-9358-C043B722ED16}" v="1" dt="2025-09-23T08:30:52.5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4263"/>
    <p:restoredTop sz="94694"/>
  </p:normalViewPr>
  <p:slideViewPr>
    <p:cSldViewPr snapToGrid="0">
      <p:cViewPr varScale="1">
        <p:scale>
          <a:sx n="121" d="100"/>
          <a:sy n="121" d="100"/>
        </p:scale>
        <p:origin x="1352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glioni Carlo" userId="911f9ec6-cdbc-4815-846a-dfcbf66af19e" providerId="ADAL" clId="{3B7E0367-271C-5E1D-89EA-56125AC3D70F}"/>
    <pc:docChg chg="modSld">
      <pc:chgData name="Doglioni Carlo" userId="911f9ec6-cdbc-4815-846a-dfcbf66af19e" providerId="ADAL" clId="{3B7E0367-271C-5E1D-89EA-56125AC3D70F}" dt="2025-09-23T08:30:52.530" v="0"/>
      <pc:docMkLst>
        <pc:docMk/>
      </pc:docMkLst>
      <pc:sldChg chg="modSp">
        <pc:chgData name="Doglioni Carlo" userId="911f9ec6-cdbc-4815-846a-dfcbf66af19e" providerId="ADAL" clId="{3B7E0367-271C-5E1D-89EA-56125AC3D70F}" dt="2025-09-23T08:30:52.530" v="0"/>
        <pc:sldMkLst>
          <pc:docMk/>
          <pc:sldMk cId="3620194942" sldId="5533"/>
        </pc:sldMkLst>
        <pc:picChg chg="mod">
          <ac:chgData name="Doglioni Carlo" userId="911f9ec6-cdbc-4815-846a-dfcbf66af19e" providerId="ADAL" clId="{3B7E0367-271C-5E1D-89EA-56125AC3D70F}" dt="2025-09-23T08:30:52.530" v="0"/>
          <ac:picMkLst>
            <pc:docMk/>
            <pc:sldMk cId="3620194942" sldId="5533"/>
            <ac:picMk id="65539" creationId="{00000000-0000-0000-0000-000000000000}"/>
          </ac:picMkLst>
        </pc:picChg>
      </pc:sldChg>
    </pc:docChg>
  </pc:docChgLst>
  <pc:docChgLst>
    <pc:chgData name="Doglioni Carlo" userId="911f9ec6-cdbc-4815-846a-dfcbf66af19e" providerId="ADAL" clId="{61660CDB-9E66-8B42-A3BD-865BCFB98F57}"/>
    <pc:docChg chg="delSld">
      <pc:chgData name="Doglioni Carlo" userId="911f9ec6-cdbc-4815-846a-dfcbf66af19e" providerId="ADAL" clId="{61660CDB-9E66-8B42-A3BD-865BCFB98F57}" dt="2025-03-20T08:03:55.526" v="0" actId="2696"/>
      <pc:docMkLst>
        <pc:docMk/>
      </pc:docMkLst>
      <pc:sldChg chg="del">
        <pc:chgData name="Doglioni Carlo" userId="911f9ec6-cdbc-4815-846a-dfcbf66af19e" providerId="ADAL" clId="{61660CDB-9E66-8B42-A3BD-865BCFB98F57}" dt="2025-03-20T08:03:55.526" v="0" actId="2696"/>
        <pc:sldMkLst>
          <pc:docMk/>
          <pc:sldMk cId="875564785" sldId="7621"/>
        </pc:sldMkLst>
      </pc:sldChg>
    </pc:docChg>
  </pc:docChgLst>
  <pc:docChgLst>
    <pc:chgData name="Doglioni Carlo (Lincei)" userId="911f9ec6-cdbc-4815-846a-dfcbf66af19e" providerId="ADAL" clId="{61660CDB-9E66-8B42-A3BD-865BCFB98F57}"/>
    <pc:docChg chg="custSel addSld delSld modSld sldOrd">
      <pc:chgData name="Doglioni Carlo (Lincei)" userId="911f9ec6-cdbc-4815-846a-dfcbf66af19e" providerId="ADAL" clId="{61660CDB-9E66-8B42-A3BD-865BCFB98F57}" dt="2025-03-06T09:20:27.047" v="88" actId="1076"/>
      <pc:docMkLst>
        <pc:docMk/>
      </pc:docMkLst>
      <pc:sldChg chg="add ord">
        <pc:chgData name="Doglioni Carlo (Lincei)" userId="911f9ec6-cdbc-4815-846a-dfcbf66af19e" providerId="ADAL" clId="{61660CDB-9E66-8B42-A3BD-865BCFB98F57}" dt="2025-03-02T17:05:17.772" v="86" actId="20578"/>
        <pc:sldMkLst>
          <pc:docMk/>
          <pc:sldMk cId="3801786961" sldId="375"/>
        </pc:sldMkLst>
      </pc:sldChg>
      <pc:sldChg chg="add del ord">
        <pc:chgData name="Doglioni Carlo (Lincei)" userId="911f9ec6-cdbc-4815-846a-dfcbf66af19e" providerId="ADAL" clId="{61660CDB-9E66-8B42-A3BD-865BCFB98F57}" dt="2025-03-02T17:04:12.548" v="79" actId="2696"/>
        <pc:sldMkLst>
          <pc:docMk/>
          <pc:sldMk cId="0" sldId="1424"/>
        </pc:sldMkLst>
      </pc:sldChg>
      <pc:sldChg chg="add del">
        <pc:chgData name="Doglioni Carlo (Lincei)" userId="911f9ec6-cdbc-4815-846a-dfcbf66af19e" providerId="ADAL" clId="{61660CDB-9E66-8B42-A3BD-865BCFB98F57}" dt="2025-03-02T16:40:43.167" v="24" actId="2696"/>
        <pc:sldMkLst>
          <pc:docMk/>
          <pc:sldMk cId="0" sldId="1793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2474512084" sldId="2496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1805081312" sldId="2497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1852646506" sldId="2532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3750764343" sldId="2594"/>
        </pc:sldMkLst>
      </pc:sldChg>
      <pc:sldChg chg="del ord">
        <pc:chgData name="Doglioni Carlo (Lincei)" userId="911f9ec6-cdbc-4815-846a-dfcbf66af19e" providerId="ADAL" clId="{61660CDB-9E66-8B42-A3BD-865BCFB98F57}" dt="2025-03-02T16:45:38.720" v="40" actId="2696"/>
        <pc:sldMkLst>
          <pc:docMk/>
          <pc:sldMk cId="0" sldId="2607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3378998065" sldId="2683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2692191682" sldId="2685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1667026906" sldId="2734"/>
        </pc:sldMkLst>
      </pc:sldChg>
      <pc:sldChg chg="ord">
        <pc:chgData name="Doglioni Carlo (Lincei)" userId="911f9ec6-cdbc-4815-846a-dfcbf66af19e" providerId="ADAL" clId="{61660CDB-9E66-8B42-A3BD-865BCFB98F57}" dt="2025-03-02T16:55:37.107" v="58" actId="20578"/>
        <pc:sldMkLst>
          <pc:docMk/>
          <pc:sldMk cId="1811006671" sldId="4814"/>
        </pc:sldMkLst>
      </pc:sldChg>
      <pc:sldChg chg="ord">
        <pc:chgData name="Doglioni Carlo (Lincei)" userId="911f9ec6-cdbc-4815-846a-dfcbf66af19e" providerId="ADAL" clId="{61660CDB-9E66-8B42-A3BD-865BCFB98F57}" dt="2025-03-02T16:55:23.962" v="57" actId="20578"/>
        <pc:sldMkLst>
          <pc:docMk/>
          <pc:sldMk cId="271154232" sldId="4944"/>
        </pc:sldMkLst>
      </pc:sldChg>
      <pc:sldChg chg="add">
        <pc:chgData name="Doglioni Carlo (Lincei)" userId="911f9ec6-cdbc-4815-846a-dfcbf66af19e" providerId="ADAL" clId="{61660CDB-9E66-8B42-A3BD-865BCFB98F57}" dt="2025-03-02T15:05:23.670" v="5"/>
        <pc:sldMkLst>
          <pc:docMk/>
          <pc:sldMk cId="2074212756" sldId="5113"/>
        </pc:sldMkLst>
      </pc:sldChg>
      <pc:sldChg chg="add ord">
        <pc:chgData name="Doglioni Carlo (Lincei)" userId="911f9ec6-cdbc-4815-846a-dfcbf66af19e" providerId="ADAL" clId="{61660CDB-9E66-8B42-A3BD-865BCFB98F57}" dt="2025-03-02T16:55:00.325" v="55" actId="20578"/>
        <pc:sldMkLst>
          <pc:docMk/>
          <pc:sldMk cId="2601235543" sldId="5116"/>
        </pc:sldMkLst>
      </pc:sldChg>
      <pc:sldChg chg="add ord">
        <pc:chgData name="Doglioni Carlo (Lincei)" userId="911f9ec6-cdbc-4815-846a-dfcbf66af19e" providerId="ADAL" clId="{61660CDB-9E66-8B42-A3BD-865BCFB98F57}" dt="2025-03-02T16:54:26.367" v="54" actId="20578"/>
        <pc:sldMkLst>
          <pc:docMk/>
          <pc:sldMk cId="4008850620" sldId="5117"/>
        </pc:sldMkLst>
      </pc:sldChg>
      <pc:sldChg chg="add del">
        <pc:chgData name="Doglioni Carlo (Lincei)" userId="911f9ec6-cdbc-4815-846a-dfcbf66af19e" providerId="ADAL" clId="{61660CDB-9E66-8B42-A3BD-865BCFB98F57}" dt="2025-03-02T16:44:33.227" v="38" actId="2696"/>
        <pc:sldMkLst>
          <pc:docMk/>
          <pc:sldMk cId="2814181103" sldId="5157"/>
        </pc:sldMkLst>
      </pc:sldChg>
      <pc:sldChg chg="add ord">
        <pc:chgData name="Doglioni Carlo (Lincei)" userId="911f9ec6-cdbc-4815-846a-dfcbf66af19e" providerId="ADAL" clId="{61660CDB-9E66-8B42-A3BD-865BCFB98F57}" dt="2025-03-02T16:55:23.962" v="57" actId="20578"/>
        <pc:sldMkLst>
          <pc:docMk/>
          <pc:sldMk cId="3582316466" sldId="5301"/>
        </pc:sldMkLst>
      </pc:sldChg>
      <pc:sldChg chg="add ord">
        <pc:chgData name="Doglioni Carlo (Lincei)" userId="911f9ec6-cdbc-4815-846a-dfcbf66af19e" providerId="ADAL" clId="{61660CDB-9E66-8B42-A3BD-865BCFB98F57}" dt="2025-03-02T16:55:23.962" v="57" actId="20578"/>
        <pc:sldMkLst>
          <pc:docMk/>
          <pc:sldMk cId="3290624380" sldId="5302"/>
        </pc:sldMkLst>
      </pc:sldChg>
      <pc:sldChg chg="del">
        <pc:chgData name="Doglioni Carlo (Lincei)" userId="911f9ec6-cdbc-4815-846a-dfcbf66af19e" providerId="ADAL" clId="{61660CDB-9E66-8B42-A3BD-865BCFB98F57}" dt="2025-03-02T16:53:10.087" v="53" actId="2696"/>
        <pc:sldMkLst>
          <pc:docMk/>
          <pc:sldMk cId="2997256539" sldId="5303"/>
        </pc:sldMkLst>
      </pc:sldChg>
      <pc:sldChg chg="add del ord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467774606" sldId="5315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1966722196" sldId="5315"/>
        </pc:sldMkLst>
      </pc:sldChg>
      <pc:sldChg chg="add del ord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3193376637" sldId="5316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3923425519" sldId="5316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729554244" sldId="5318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1422650755" sldId="5318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397723489" sldId="5319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2793876608" sldId="5319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1303092566" sldId="5320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2758690430" sldId="5320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105939334" sldId="5321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256168589" sldId="5321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333729760" sldId="5322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1808932680" sldId="5322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286516498" sldId="5323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1148211498" sldId="5323"/>
        </pc:sldMkLst>
      </pc:sldChg>
      <pc:sldChg chg="add del ord">
        <pc:chgData name="Doglioni Carlo (Lincei)" userId="911f9ec6-cdbc-4815-846a-dfcbf66af19e" providerId="ADAL" clId="{61660CDB-9E66-8B42-A3BD-865BCFB98F57}" dt="2025-03-02T17:04:12.557" v="81" actId="2696"/>
        <pc:sldMkLst>
          <pc:docMk/>
          <pc:sldMk cId="3042093592" sldId="5330"/>
        </pc:sldMkLst>
      </pc:sldChg>
      <pc:sldChg chg="add del ord">
        <pc:chgData name="Doglioni Carlo (Lincei)" userId="911f9ec6-cdbc-4815-846a-dfcbf66af19e" providerId="ADAL" clId="{61660CDB-9E66-8B42-A3BD-865BCFB98F57}" dt="2025-03-02T17:04:12.553" v="80" actId="2696"/>
        <pc:sldMkLst>
          <pc:docMk/>
          <pc:sldMk cId="856727727" sldId="5331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3226823739" sldId="5332"/>
        </pc:sldMkLst>
      </pc:sldChg>
      <pc:sldChg chg="add del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4065697782" sldId="5332"/>
        </pc:sldMkLst>
      </pc:sldChg>
      <pc:sldChg chg="ord">
        <pc:chgData name="Doglioni Carlo (Lincei)" userId="911f9ec6-cdbc-4815-846a-dfcbf66af19e" providerId="ADAL" clId="{61660CDB-9E66-8B42-A3BD-865BCFB98F57}" dt="2025-03-02T16:57:54.086" v="65" actId="20578"/>
        <pc:sldMkLst>
          <pc:docMk/>
          <pc:sldMk cId="873552129" sldId="5341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38053245" sldId="5353"/>
        </pc:sldMkLst>
      </pc:sldChg>
      <pc:sldChg chg="add del ord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1999134225" sldId="5353"/>
        </pc:sldMkLst>
      </pc:sldChg>
      <pc:sldChg chg="add del">
        <pc:chgData name="Doglioni Carlo (Lincei)" userId="911f9ec6-cdbc-4815-846a-dfcbf66af19e" providerId="ADAL" clId="{61660CDB-9E66-8B42-A3BD-865BCFB98F57}" dt="2025-03-02T16:40:25.021" v="22" actId="2696"/>
        <pc:sldMkLst>
          <pc:docMk/>
          <pc:sldMk cId="736135579" sldId="5354"/>
        </pc:sldMkLst>
      </pc:sldChg>
      <pc:sldChg chg="add del ord">
        <pc:chgData name="Doglioni Carlo (Lincei)" userId="911f9ec6-cdbc-4815-846a-dfcbf66af19e" providerId="ADAL" clId="{61660CDB-9E66-8B42-A3BD-865BCFB98F57}" dt="2025-03-02T17:04:40.666" v="84" actId="2696"/>
        <pc:sldMkLst>
          <pc:docMk/>
          <pc:sldMk cId="1578016555" sldId="5363"/>
        </pc:sldMkLst>
      </pc:sldChg>
      <pc:sldChg chg="add">
        <pc:chgData name="Doglioni Carlo (Lincei)" userId="911f9ec6-cdbc-4815-846a-dfcbf66af19e" providerId="ADAL" clId="{61660CDB-9E66-8B42-A3BD-865BCFB98F57}" dt="2025-03-02T17:04:58.010" v="85"/>
        <pc:sldMkLst>
          <pc:docMk/>
          <pc:sldMk cId="3476617253" sldId="5363"/>
        </pc:sldMkLst>
      </pc:sldChg>
      <pc:sldChg chg="add del ord">
        <pc:chgData name="Doglioni Carlo (Lincei)" userId="911f9ec6-cdbc-4815-846a-dfcbf66af19e" providerId="ADAL" clId="{61660CDB-9E66-8B42-A3BD-865BCFB98F57}" dt="2025-03-02T17:04:12.544" v="78" actId="2696"/>
        <pc:sldMkLst>
          <pc:docMk/>
          <pc:sldMk cId="34975487" sldId="5381"/>
        </pc:sldMkLst>
      </pc:sldChg>
      <pc:sldChg chg="add ord">
        <pc:chgData name="Doglioni Carlo (Lincei)" userId="911f9ec6-cdbc-4815-846a-dfcbf66af19e" providerId="ADAL" clId="{61660CDB-9E66-8B42-A3BD-865BCFB98F57}" dt="2025-03-02T16:55:23.962" v="57" actId="20578"/>
        <pc:sldMkLst>
          <pc:docMk/>
          <pc:sldMk cId="279161432" sldId="5415"/>
        </pc:sldMkLst>
      </pc:sldChg>
      <pc:sldChg chg="add">
        <pc:chgData name="Doglioni Carlo (Lincei)" userId="911f9ec6-cdbc-4815-846a-dfcbf66af19e" providerId="ADAL" clId="{61660CDB-9E66-8B42-A3BD-865BCFB98F57}" dt="2025-03-02T15:04:00.630" v="0"/>
        <pc:sldMkLst>
          <pc:docMk/>
          <pc:sldMk cId="234401596" sldId="5417"/>
        </pc:sldMkLst>
      </pc:sldChg>
      <pc:sldChg chg="del ord">
        <pc:chgData name="Doglioni Carlo (Lincei)" userId="911f9ec6-cdbc-4815-846a-dfcbf66af19e" providerId="ADAL" clId="{61660CDB-9E66-8B42-A3BD-865BCFB98F57}" dt="2025-03-02T16:43:54.620" v="35" actId="2696"/>
        <pc:sldMkLst>
          <pc:docMk/>
          <pc:sldMk cId="1514840782" sldId="5459"/>
        </pc:sldMkLst>
      </pc:sldChg>
      <pc:sldChg chg="ord">
        <pc:chgData name="Doglioni Carlo (Lincei)" userId="911f9ec6-cdbc-4815-846a-dfcbf66af19e" providerId="ADAL" clId="{61660CDB-9E66-8B42-A3BD-865BCFB98F57}" dt="2025-03-02T16:39:05.159" v="17" actId="20578"/>
        <pc:sldMkLst>
          <pc:docMk/>
          <pc:sldMk cId="1646527676" sldId="5460"/>
        </pc:sldMkLst>
      </pc:sldChg>
      <pc:sldChg chg="add del">
        <pc:chgData name="Doglioni Carlo (Lincei)" userId="911f9ec6-cdbc-4815-846a-dfcbf66af19e" providerId="ADAL" clId="{61660CDB-9E66-8B42-A3BD-865BCFB98F57}" dt="2025-03-02T16:44:30.823" v="37" actId="2696"/>
        <pc:sldMkLst>
          <pc:docMk/>
          <pc:sldMk cId="1390116698" sldId="5518"/>
        </pc:sldMkLst>
      </pc:sldChg>
      <pc:sldChg chg="delSp add mod">
        <pc:chgData name="Doglioni Carlo (Lincei)" userId="911f9ec6-cdbc-4815-846a-dfcbf66af19e" providerId="ADAL" clId="{61660CDB-9E66-8B42-A3BD-865BCFB98F57}" dt="2025-03-02T16:45:04.606" v="39" actId="478"/>
        <pc:sldMkLst>
          <pc:docMk/>
          <pc:sldMk cId="345212627" sldId="5519"/>
        </pc:sldMkLst>
      </pc:sldChg>
      <pc:sldChg chg="add">
        <pc:chgData name="Doglioni Carlo (Lincei)" userId="911f9ec6-cdbc-4815-846a-dfcbf66af19e" providerId="ADAL" clId="{61660CDB-9E66-8B42-A3BD-865BCFB98F57}" dt="2025-03-02T15:04:00.630" v="0"/>
        <pc:sldMkLst>
          <pc:docMk/>
          <pc:sldMk cId="997853603" sldId="5523"/>
        </pc:sldMkLst>
      </pc:sldChg>
      <pc:sldChg chg="add">
        <pc:chgData name="Doglioni Carlo (Lincei)" userId="911f9ec6-cdbc-4815-846a-dfcbf66af19e" providerId="ADAL" clId="{61660CDB-9E66-8B42-A3BD-865BCFB98F57}" dt="2025-03-02T15:04:00.630" v="0"/>
        <pc:sldMkLst>
          <pc:docMk/>
          <pc:sldMk cId="915285112" sldId="5524"/>
        </pc:sldMkLst>
      </pc:sldChg>
      <pc:sldChg chg="modSp add mod">
        <pc:chgData name="Doglioni Carlo (Lincei)" userId="911f9ec6-cdbc-4815-846a-dfcbf66af19e" providerId="ADAL" clId="{61660CDB-9E66-8B42-A3BD-865BCFB98F57}" dt="2025-03-06T09:20:27.047" v="88" actId="1076"/>
        <pc:sldMkLst>
          <pc:docMk/>
          <pc:sldMk cId="3620194942" sldId="5533"/>
        </pc:sldMkLst>
      </pc:sldChg>
      <pc:sldChg chg="add">
        <pc:chgData name="Doglioni Carlo (Lincei)" userId="911f9ec6-cdbc-4815-846a-dfcbf66af19e" providerId="ADAL" clId="{61660CDB-9E66-8B42-A3BD-865BCFB98F57}" dt="2025-03-02T15:04:44.846" v="3"/>
        <pc:sldMkLst>
          <pc:docMk/>
          <pc:sldMk cId="2269001450" sldId="5534"/>
        </pc:sldMkLst>
      </pc:sldChg>
      <pc:sldChg chg="add">
        <pc:chgData name="Doglioni Carlo (Lincei)" userId="911f9ec6-cdbc-4815-846a-dfcbf66af19e" providerId="ADAL" clId="{61660CDB-9E66-8B42-A3BD-865BCFB98F57}" dt="2025-03-02T15:04:44.846" v="3"/>
        <pc:sldMkLst>
          <pc:docMk/>
          <pc:sldMk cId="2083578523" sldId="5535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4064311365" sldId="5536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3230057827" sldId="5538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1654904423" sldId="5539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2522324059" sldId="5540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1202064480" sldId="5541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1790956414" sldId="5542"/>
        </pc:sldMkLst>
      </pc:sldChg>
      <pc:sldChg chg="add ord">
        <pc:chgData name="Doglioni Carlo (Lincei)" userId="911f9ec6-cdbc-4815-846a-dfcbf66af19e" providerId="ADAL" clId="{61660CDB-9E66-8B42-A3BD-865BCFB98F57}" dt="2025-03-02T16:51:59.904" v="49" actId="20578"/>
        <pc:sldMkLst>
          <pc:docMk/>
          <pc:sldMk cId="4101001499" sldId="5543"/>
        </pc:sldMkLst>
      </pc:sldChg>
      <pc:sldChg chg="add">
        <pc:chgData name="Doglioni Carlo (Lincei)" userId="911f9ec6-cdbc-4815-846a-dfcbf66af19e" providerId="ADAL" clId="{61660CDB-9E66-8B42-A3BD-865BCFB98F57}" dt="2025-03-02T15:07:44.200" v="14"/>
        <pc:sldMkLst>
          <pc:docMk/>
          <pc:sldMk cId="1185999101" sldId="5554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228113463" sldId="5851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3552808602" sldId="6030"/>
        </pc:sldMkLst>
      </pc:sldChg>
      <pc:sldChg chg="ord">
        <pc:chgData name="Doglioni Carlo (Lincei)" userId="911f9ec6-cdbc-4815-846a-dfcbf66af19e" providerId="ADAL" clId="{61660CDB-9E66-8B42-A3BD-865BCFB98F57}" dt="2025-03-02T16:56:33.143" v="60" actId="20578"/>
        <pc:sldMkLst>
          <pc:docMk/>
          <pc:sldMk cId="4283002070" sldId="6073"/>
        </pc:sldMkLst>
      </pc:sldChg>
      <pc:sldChg chg="del">
        <pc:chgData name="Doglioni Carlo (Lincei)" userId="911f9ec6-cdbc-4815-846a-dfcbf66af19e" providerId="ADAL" clId="{61660CDB-9E66-8B42-A3BD-865BCFB98F57}" dt="2025-03-02T16:40:13.150" v="19" actId="2696"/>
        <pc:sldMkLst>
          <pc:docMk/>
          <pc:sldMk cId="2533128568" sldId="6102"/>
        </pc:sldMkLst>
      </pc:sldChg>
      <pc:sldChg chg="add ord">
        <pc:chgData name="Doglioni Carlo (Lincei)" userId="911f9ec6-cdbc-4815-846a-dfcbf66af19e" providerId="ADAL" clId="{61660CDB-9E66-8B42-A3BD-865BCFB98F57}" dt="2025-03-02T17:02:17.128" v="73" actId="20578"/>
        <pc:sldMkLst>
          <pc:docMk/>
          <pc:sldMk cId="2940191962" sldId="6127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3759300409" sldId="6166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1899348053" sldId="6167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629316631" sldId="6168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2679990966" sldId="6169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3734933565" sldId="6170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1958802687" sldId="6171"/>
        </pc:sldMkLst>
      </pc:sldChg>
      <pc:sldChg chg="add ord">
        <pc:chgData name="Doglioni Carlo (Lincei)" userId="911f9ec6-cdbc-4815-846a-dfcbf66af19e" providerId="ADAL" clId="{61660CDB-9E66-8B42-A3BD-865BCFB98F57}" dt="2025-03-02T16:51:36.102" v="46" actId="20578"/>
        <pc:sldMkLst>
          <pc:docMk/>
          <pc:sldMk cId="2950800292" sldId="6184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3041767150" sldId="6202"/>
        </pc:sldMkLst>
      </pc:sldChg>
      <pc:sldChg chg="add ord">
        <pc:chgData name="Doglioni Carlo (Lincei)" userId="911f9ec6-cdbc-4815-846a-dfcbf66af19e" providerId="ADAL" clId="{61660CDB-9E66-8B42-A3BD-865BCFB98F57}" dt="2025-03-02T16:51:29.586" v="45" actId="20578"/>
        <pc:sldMkLst>
          <pc:docMk/>
          <pc:sldMk cId="3255886358" sldId="6203"/>
        </pc:sldMkLst>
      </pc:sldChg>
      <pc:sldChg chg="add ord">
        <pc:chgData name="Doglioni Carlo (Lincei)" userId="911f9ec6-cdbc-4815-846a-dfcbf66af19e" providerId="ADAL" clId="{61660CDB-9E66-8B42-A3BD-865BCFB98F57}" dt="2025-03-02T16:51:21.841" v="44" actId="20578"/>
        <pc:sldMkLst>
          <pc:docMk/>
          <pc:sldMk cId="1121922835" sldId="6204"/>
        </pc:sldMkLst>
      </pc:sldChg>
      <pc:sldChg chg="add ord">
        <pc:chgData name="Doglioni Carlo (Lincei)" userId="911f9ec6-cdbc-4815-846a-dfcbf66af19e" providerId="ADAL" clId="{61660CDB-9E66-8B42-A3BD-865BCFB98F57}" dt="2025-03-02T16:51:40.768" v="47" actId="20578"/>
        <pc:sldMkLst>
          <pc:docMk/>
          <pc:sldMk cId="4206983825" sldId="6213"/>
        </pc:sldMkLst>
      </pc:sldChg>
      <pc:sldChg chg="add">
        <pc:chgData name="Doglioni Carlo (Lincei)" userId="911f9ec6-cdbc-4815-846a-dfcbf66af19e" providerId="ADAL" clId="{61660CDB-9E66-8B42-A3BD-865BCFB98F57}" dt="2025-03-02T15:05:23.670" v="5"/>
        <pc:sldMkLst>
          <pc:docMk/>
          <pc:sldMk cId="3899153876" sldId="6214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4113516784" sldId="6229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3434172036" sldId="6237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3620355885" sldId="6245"/>
        </pc:sldMkLst>
      </pc:sldChg>
      <pc:sldChg chg="del">
        <pc:chgData name="Doglioni Carlo (Lincei)" userId="911f9ec6-cdbc-4815-846a-dfcbf66af19e" providerId="ADAL" clId="{61660CDB-9E66-8B42-A3BD-865BCFB98F57}" dt="2025-03-02T16:40:45.192" v="25" actId="2696"/>
        <pc:sldMkLst>
          <pc:docMk/>
          <pc:sldMk cId="3284689807" sldId="6250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1414212797" sldId="6273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1836986318" sldId="6275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3986394997" sldId="6276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3628986596" sldId="6277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699597394" sldId="6278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1051509052" sldId="6279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3741022932" sldId="6280"/>
        </pc:sldMkLst>
      </pc:sldChg>
      <pc:sldChg chg="add">
        <pc:chgData name="Doglioni Carlo (Lincei)" userId="911f9ec6-cdbc-4815-846a-dfcbf66af19e" providerId="ADAL" clId="{61660CDB-9E66-8B42-A3BD-865BCFB98F57}" dt="2025-03-02T15:08:41.041" v="15"/>
        <pc:sldMkLst>
          <pc:docMk/>
          <pc:sldMk cId="2758509099" sldId="6281"/>
        </pc:sldMkLst>
      </pc:sldChg>
      <pc:sldChg chg="add">
        <pc:chgData name="Doglioni Carlo (Lincei)" userId="911f9ec6-cdbc-4815-846a-dfcbf66af19e" providerId="ADAL" clId="{61660CDB-9E66-8B42-A3BD-865BCFB98F57}" dt="2025-03-02T15:07:44.200" v="14"/>
        <pc:sldMkLst>
          <pc:docMk/>
          <pc:sldMk cId="2241010651" sldId="6289"/>
        </pc:sldMkLst>
      </pc:sldChg>
      <pc:sldChg chg="add ord">
        <pc:chgData name="Doglioni Carlo (Lincei)" userId="911f9ec6-cdbc-4815-846a-dfcbf66af19e" providerId="ADAL" clId="{61660CDB-9E66-8B42-A3BD-865BCFB98F57}" dt="2025-03-02T16:44:24.776" v="36" actId="20578"/>
        <pc:sldMkLst>
          <pc:docMk/>
          <pc:sldMk cId="507591156" sldId="6290"/>
        </pc:sldMkLst>
      </pc:sldChg>
      <pc:sldChg chg="add ord">
        <pc:chgData name="Doglioni Carlo (Lincei)" userId="911f9ec6-cdbc-4815-846a-dfcbf66af19e" providerId="ADAL" clId="{61660CDB-9E66-8B42-A3BD-865BCFB98F57}" dt="2025-03-02T15:04:23.106" v="2" actId="20578"/>
        <pc:sldMkLst>
          <pc:docMk/>
          <pc:sldMk cId="3486779201" sldId="6291"/>
        </pc:sldMkLst>
      </pc:sldChg>
      <pc:sldChg chg="add del">
        <pc:chgData name="Doglioni Carlo (Lincei)" userId="911f9ec6-cdbc-4815-846a-dfcbf66af19e" providerId="ADAL" clId="{61660CDB-9E66-8B42-A3BD-865BCFB98F57}" dt="2025-03-02T17:02:14.192" v="72" actId="2696"/>
        <pc:sldMkLst>
          <pc:docMk/>
          <pc:sldMk cId="2098568823" sldId="6343"/>
        </pc:sldMkLst>
      </pc:sldChg>
      <pc:sldChg chg="del">
        <pc:chgData name="Doglioni Carlo (Lincei)" userId="911f9ec6-cdbc-4815-846a-dfcbf66af19e" providerId="ADAL" clId="{61660CDB-9E66-8B42-A3BD-865BCFB98F57}" dt="2025-03-02T16:40:13.146" v="18" actId="2696"/>
        <pc:sldMkLst>
          <pc:docMk/>
          <pc:sldMk cId="2277657982" sldId="6605"/>
        </pc:sldMkLst>
      </pc:sldChg>
      <pc:sldChg chg="ord">
        <pc:chgData name="Doglioni Carlo (Lincei)" userId="911f9ec6-cdbc-4815-846a-dfcbf66af19e" providerId="ADAL" clId="{61660CDB-9E66-8B42-A3BD-865BCFB98F57}" dt="2025-03-02T16:56:38.548" v="61" actId="20578"/>
        <pc:sldMkLst>
          <pc:docMk/>
          <pc:sldMk cId="4100907838" sldId="6614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3128115692" sldId="6720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1879117327" sldId="6721"/>
        </pc:sldMkLst>
      </pc:sldChg>
      <pc:sldChg chg="add">
        <pc:chgData name="Doglioni Carlo (Lincei)" userId="911f9ec6-cdbc-4815-846a-dfcbf66af19e" providerId="ADAL" clId="{61660CDB-9E66-8B42-A3BD-865BCFB98F57}" dt="2025-03-02T15:09:53.350" v="16"/>
        <pc:sldMkLst>
          <pc:docMk/>
          <pc:sldMk cId="1376535572" sldId="6722"/>
        </pc:sldMkLst>
      </pc:sldChg>
      <pc:sldChg chg="del">
        <pc:chgData name="Doglioni Carlo (Lincei)" userId="911f9ec6-cdbc-4815-846a-dfcbf66af19e" providerId="ADAL" clId="{61660CDB-9E66-8B42-A3BD-865BCFB98F57}" dt="2025-03-02T16:43:35.216" v="32" actId="2696"/>
        <pc:sldMkLst>
          <pc:docMk/>
          <pc:sldMk cId="1284194627" sldId="6771"/>
        </pc:sldMkLst>
      </pc:sldChg>
      <pc:sldChg chg="ord">
        <pc:chgData name="Doglioni Carlo (Lincei)" userId="911f9ec6-cdbc-4815-846a-dfcbf66af19e" providerId="ADAL" clId="{61660CDB-9E66-8B42-A3BD-865BCFB98F57}" dt="2025-03-02T16:57:31.501" v="64" actId="20578"/>
        <pc:sldMkLst>
          <pc:docMk/>
          <pc:sldMk cId="3610513948" sldId="6786"/>
        </pc:sldMkLst>
      </pc:sldChg>
      <pc:sldChg chg="add ord">
        <pc:chgData name="Doglioni Carlo (Lincei)" userId="911f9ec6-cdbc-4815-846a-dfcbf66af19e" providerId="ADAL" clId="{61660CDB-9E66-8B42-A3BD-865BCFB98F57}" dt="2025-03-02T17:02:44.469" v="75" actId="20578"/>
        <pc:sldMkLst>
          <pc:docMk/>
          <pc:sldMk cId="3693512429" sldId="6788"/>
        </pc:sldMkLst>
      </pc:sldChg>
      <pc:sldChg chg="ord">
        <pc:chgData name="Doglioni Carlo (Lincei)" userId="911f9ec6-cdbc-4815-846a-dfcbf66af19e" providerId="ADAL" clId="{61660CDB-9E66-8B42-A3BD-865BCFB98F57}" dt="2025-03-02T16:55:43.539" v="59" actId="20578"/>
        <pc:sldMkLst>
          <pc:docMk/>
          <pc:sldMk cId="4159586732" sldId="6813"/>
        </pc:sldMkLst>
      </pc:sldChg>
      <pc:sldChg chg="del ord">
        <pc:chgData name="Doglioni Carlo (Lincei)" userId="911f9ec6-cdbc-4815-846a-dfcbf66af19e" providerId="ADAL" clId="{61660CDB-9E66-8B42-A3BD-865BCFB98F57}" dt="2025-03-02T17:02:56.545" v="77" actId="2696"/>
        <pc:sldMkLst>
          <pc:docMk/>
          <pc:sldMk cId="2491503435" sldId="6852"/>
        </pc:sldMkLst>
      </pc:sldChg>
      <pc:sldChg chg="ord">
        <pc:chgData name="Doglioni Carlo (Lincei)" userId="911f9ec6-cdbc-4815-846a-dfcbf66af19e" providerId="ADAL" clId="{61660CDB-9E66-8B42-A3BD-865BCFB98F57}" dt="2025-03-02T16:55:23.962" v="57" actId="20578"/>
        <pc:sldMkLst>
          <pc:docMk/>
          <pc:sldMk cId="3410034792" sldId="6979"/>
        </pc:sldMkLst>
      </pc:sldChg>
      <pc:sldChg chg="ord">
        <pc:chgData name="Doglioni Carlo (Lincei)" userId="911f9ec6-cdbc-4815-846a-dfcbf66af19e" providerId="ADAL" clId="{61660CDB-9E66-8B42-A3BD-865BCFB98F57}" dt="2025-03-02T16:50:44.786" v="43" actId="20578"/>
        <pc:sldMkLst>
          <pc:docMk/>
          <pc:sldMk cId="2104644532" sldId="6984"/>
        </pc:sldMkLst>
      </pc:sldChg>
      <pc:sldChg chg="ord">
        <pc:chgData name="Doglioni Carlo (Lincei)" userId="911f9ec6-cdbc-4815-846a-dfcbf66af19e" providerId="ADAL" clId="{61660CDB-9E66-8B42-A3BD-865BCFB98F57}" dt="2025-03-02T16:52:57.945" v="52" actId="20578"/>
        <pc:sldMkLst>
          <pc:docMk/>
          <pc:sldMk cId="2011323391" sldId="7338"/>
        </pc:sldMkLst>
      </pc:sldChg>
      <pc:sldChg chg="add del">
        <pc:chgData name="Doglioni Carlo (Lincei)" userId="911f9ec6-cdbc-4815-846a-dfcbf66af19e" providerId="ADAL" clId="{61660CDB-9E66-8B42-A3BD-865BCFB98F57}" dt="2025-03-02T17:02:01.399" v="69" actId="2696"/>
        <pc:sldMkLst>
          <pc:docMk/>
          <pc:sldMk cId="1572583223" sldId="7434"/>
        </pc:sldMkLst>
      </pc:sldChg>
      <pc:sldChg chg="del">
        <pc:chgData name="Doglioni Carlo (Lincei)" userId="911f9ec6-cdbc-4815-846a-dfcbf66af19e" providerId="ADAL" clId="{61660CDB-9E66-8B42-A3BD-865BCFB98F57}" dt="2025-03-02T16:43:38.379" v="33" actId="2696"/>
        <pc:sldMkLst>
          <pc:docMk/>
          <pc:sldMk cId="2393907376" sldId="7439"/>
        </pc:sldMkLst>
      </pc:sldChg>
      <pc:sldChg chg="ord">
        <pc:chgData name="Doglioni Carlo (Lincei)" userId="911f9ec6-cdbc-4815-846a-dfcbf66af19e" providerId="ADAL" clId="{61660CDB-9E66-8B42-A3BD-865BCFB98F57}" dt="2025-03-02T16:57:54.086" v="65" actId="20578"/>
        <pc:sldMkLst>
          <pc:docMk/>
          <pc:sldMk cId="483933587" sldId="7440"/>
        </pc:sldMkLst>
      </pc:sldChg>
      <pc:sldChg chg="del">
        <pc:chgData name="Doglioni Carlo (Lincei)" userId="911f9ec6-cdbc-4815-846a-dfcbf66af19e" providerId="ADAL" clId="{61660CDB-9E66-8B42-A3BD-865BCFB98F57}" dt="2025-03-02T16:57:59.279" v="66" actId="2696"/>
        <pc:sldMkLst>
          <pc:docMk/>
          <pc:sldMk cId="2883235667" sldId="7446"/>
        </pc:sldMkLst>
      </pc:sldChg>
      <pc:sldChg chg="ord">
        <pc:chgData name="Doglioni Carlo (Lincei)" userId="911f9ec6-cdbc-4815-846a-dfcbf66af19e" providerId="ADAL" clId="{61660CDB-9E66-8B42-A3BD-865BCFB98F57}" dt="2025-03-02T16:52:04.775" v="50" actId="20578"/>
        <pc:sldMkLst>
          <pc:docMk/>
          <pc:sldMk cId="3377474075" sldId="7456"/>
        </pc:sldMkLst>
      </pc:sldChg>
      <pc:sldChg chg="del">
        <pc:chgData name="Doglioni Carlo (Lincei)" userId="911f9ec6-cdbc-4815-846a-dfcbf66af19e" providerId="ADAL" clId="{61660CDB-9E66-8B42-A3BD-865BCFB98F57}" dt="2025-03-02T16:50:41.361" v="42" actId="2696"/>
        <pc:sldMkLst>
          <pc:docMk/>
          <pc:sldMk cId="1875744121" sldId="7461"/>
        </pc:sldMkLst>
      </pc:sldChg>
      <pc:sldChg chg="ord">
        <pc:chgData name="Doglioni Carlo (Lincei)" userId="911f9ec6-cdbc-4815-846a-dfcbf66af19e" providerId="ADAL" clId="{61660CDB-9E66-8B42-A3BD-865BCFB98F57}" dt="2025-03-02T16:56:56.029" v="63" actId="20578"/>
        <pc:sldMkLst>
          <pc:docMk/>
          <pc:sldMk cId="3616018847" sldId="7495"/>
        </pc:sldMkLst>
      </pc:sldChg>
      <pc:sldChg chg="del">
        <pc:chgData name="Doglioni Carlo (Lincei)" userId="911f9ec6-cdbc-4815-846a-dfcbf66af19e" providerId="ADAL" clId="{61660CDB-9E66-8B42-A3BD-865BCFB98F57}" dt="2025-03-02T16:43:23.599" v="31" actId="2696"/>
        <pc:sldMkLst>
          <pc:docMk/>
          <pc:sldMk cId="182689634" sldId="7497"/>
        </pc:sldMkLst>
      </pc:sldChg>
      <pc:sldChg chg="add">
        <pc:chgData name="Doglioni Carlo (Lincei)" userId="911f9ec6-cdbc-4815-846a-dfcbf66af19e" providerId="ADAL" clId="{61660CDB-9E66-8B42-A3BD-865BCFB98F57}" dt="2025-03-02T15:05:08.167" v="4"/>
        <pc:sldMkLst>
          <pc:docMk/>
          <pc:sldMk cId="3400306681" sldId="7498"/>
        </pc:sldMkLst>
      </pc:sldChg>
      <pc:sldChg chg="add ord">
        <pc:chgData name="Doglioni Carlo (Lincei)" userId="911f9ec6-cdbc-4815-846a-dfcbf66af19e" providerId="ADAL" clId="{61660CDB-9E66-8B42-A3BD-865BCFB98F57}" dt="2025-03-02T15:06:15.596" v="11" actId="20578"/>
        <pc:sldMkLst>
          <pc:docMk/>
          <pc:sldMk cId="945486868" sldId="7499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1175569565" sldId="7500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1998763557" sldId="7501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3108022109" sldId="7502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51383537" sldId="7503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86074246" sldId="7504"/>
        </pc:sldMkLst>
      </pc:sldChg>
      <pc:sldChg chg="add del">
        <pc:chgData name="Doglioni Carlo (Lincei)" userId="911f9ec6-cdbc-4815-846a-dfcbf66af19e" providerId="ADAL" clId="{61660CDB-9E66-8B42-A3BD-865BCFB98F57}" dt="2025-03-02T16:40:53.071" v="27" actId="2696"/>
        <pc:sldMkLst>
          <pc:docMk/>
          <pc:sldMk cId="2245505589" sldId="7536"/>
        </pc:sldMkLst>
      </pc:sldChg>
      <pc:sldChg chg="add setBg">
        <pc:chgData name="Doglioni Carlo (Lincei)" userId="911f9ec6-cdbc-4815-846a-dfcbf66af19e" providerId="ADAL" clId="{61660CDB-9E66-8B42-A3BD-865BCFB98F57}" dt="2025-03-02T15:07:06.916" v="12"/>
        <pc:sldMkLst>
          <pc:docMk/>
          <pc:sldMk cId="833478570" sldId="7567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2350933241" sldId="7568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4115402391" sldId="7569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3567499116" sldId="7570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15783893" sldId="7571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1126878660" sldId="7572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1455320094" sldId="7573"/>
        </pc:sldMkLst>
      </pc:sldChg>
      <pc:sldChg chg="add">
        <pc:chgData name="Doglioni Carlo (Lincei)" userId="911f9ec6-cdbc-4815-846a-dfcbf66af19e" providerId="ADAL" clId="{61660CDB-9E66-8B42-A3BD-865BCFB98F57}" dt="2025-03-02T15:07:06.916" v="12"/>
        <pc:sldMkLst>
          <pc:docMk/>
          <pc:sldMk cId="75588980" sldId="7574"/>
        </pc:sldMkLst>
      </pc:sldChg>
      <pc:sldChg chg="add del">
        <pc:chgData name="Doglioni Carlo (Lincei)" userId="911f9ec6-cdbc-4815-846a-dfcbf66af19e" providerId="ADAL" clId="{61660CDB-9E66-8B42-A3BD-865BCFB98F57}" dt="2025-03-02T16:52:24.297" v="51" actId="2696"/>
        <pc:sldMkLst>
          <pc:docMk/>
          <pc:sldMk cId="1723228420" sldId="7575"/>
        </pc:sldMkLst>
      </pc:sldChg>
      <pc:sldChg chg="add del setBg">
        <pc:chgData name="Doglioni Carlo (Lincei)" userId="911f9ec6-cdbc-4815-846a-dfcbf66af19e" providerId="ADAL" clId="{61660CDB-9E66-8B42-A3BD-865BCFB98F57}" dt="2025-03-02T16:40:53.075" v="28" actId="2696"/>
        <pc:sldMkLst>
          <pc:docMk/>
          <pc:sldMk cId="3826930982" sldId="7612"/>
        </pc:sldMkLst>
      </pc:sldChg>
      <pc:sldChg chg="add del">
        <pc:chgData name="Doglioni Carlo (Lincei)" userId="911f9ec6-cdbc-4815-846a-dfcbf66af19e" providerId="ADAL" clId="{61660CDB-9E66-8B42-A3BD-865BCFB98F57}" dt="2025-03-02T16:40:53.066" v="26" actId="2696"/>
        <pc:sldMkLst>
          <pc:docMk/>
          <pc:sldMk cId="1412084044" sldId="7613"/>
        </pc:sldMkLst>
      </pc:sldChg>
      <pc:sldChg chg="add">
        <pc:chgData name="Doglioni Carlo (Lincei)" userId="911f9ec6-cdbc-4815-846a-dfcbf66af19e" providerId="ADAL" clId="{61660CDB-9E66-8B42-A3BD-865BCFB98F57}" dt="2025-03-02T15:07:44.200" v="14"/>
        <pc:sldMkLst>
          <pc:docMk/>
          <pc:sldMk cId="371283479" sldId="7614"/>
        </pc:sldMkLst>
      </pc:sldChg>
      <pc:sldChg chg="add">
        <pc:chgData name="Doglioni Carlo (Lincei)" userId="911f9ec6-cdbc-4815-846a-dfcbf66af19e" providerId="ADAL" clId="{61660CDB-9E66-8B42-A3BD-865BCFB98F57}" dt="2025-03-02T15:07:44.200" v="14"/>
        <pc:sldMkLst>
          <pc:docMk/>
          <pc:sldMk cId="579299277" sldId="7615"/>
        </pc:sldMkLst>
      </pc:sldChg>
      <pc:sldChg chg="add del">
        <pc:chgData name="Doglioni Carlo (Lincei)" userId="911f9ec6-cdbc-4815-846a-dfcbf66af19e" providerId="ADAL" clId="{61660CDB-9E66-8B42-A3BD-865BCFB98F57}" dt="2025-03-02T16:40:16.868" v="20" actId="2696"/>
        <pc:sldMkLst>
          <pc:docMk/>
          <pc:sldMk cId="896709584" sldId="7616"/>
        </pc:sldMkLst>
      </pc:sldChg>
      <pc:sldChg chg="add del">
        <pc:chgData name="Doglioni Carlo (Lincei)" userId="911f9ec6-cdbc-4815-846a-dfcbf66af19e" providerId="ADAL" clId="{61660CDB-9E66-8B42-A3BD-865BCFB98F57}" dt="2025-03-02T17:02:10.921" v="71" actId="2696"/>
        <pc:sldMkLst>
          <pc:docMk/>
          <pc:sldMk cId="3146357649" sldId="7616"/>
        </pc:sldMkLst>
      </pc:sldChg>
      <pc:sldChg chg="add del">
        <pc:chgData name="Doglioni Carlo (Lincei)" userId="911f9ec6-cdbc-4815-846a-dfcbf66af19e" providerId="ADAL" clId="{61660CDB-9E66-8B42-A3BD-865BCFB98F57}" dt="2025-03-02T17:02:07.003" v="70" actId="2696"/>
        <pc:sldMkLst>
          <pc:docMk/>
          <pc:sldMk cId="3986273106" sldId="7617"/>
        </pc:sldMkLst>
      </pc:sldChg>
      <pc:sldChg chg="add">
        <pc:chgData name="Doglioni Carlo (Lincei)" userId="911f9ec6-cdbc-4815-846a-dfcbf66af19e" providerId="ADAL" clId="{61660CDB-9E66-8B42-A3BD-865BCFB98F57}" dt="2025-03-02T17:01:36.313" v="68"/>
        <pc:sldMkLst>
          <pc:docMk/>
          <pc:sldMk cId="1929899890" sldId="7618"/>
        </pc:sldMkLst>
      </pc:sldChg>
      <pc:sldChg chg="add del">
        <pc:chgData name="Doglioni Carlo (Lincei)" userId="911f9ec6-cdbc-4815-846a-dfcbf66af19e" providerId="ADAL" clId="{61660CDB-9E66-8B42-A3BD-865BCFB98F57}" dt="2025-03-02T17:02:40.182" v="74" actId="2696"/>
        <pc:sldMkLst>
          <pc:docMk/>
          <pc:sldMk cId="2991853332" sldId="7619"/>
        </pc:sldMkLst>
      </pc:sldChg>
      <pc:sldChg chg="add">
        <pc:chgData name="Doglioni Carlo (Lincei)" userId="911f9ec6-cdbc-4815-846a-dfcbf66af19e" providerId="ADAL" clId="{61660CDB-9E66-8B42-A3BD-865BCFB98F57}" dt="2025-03-02T17:01:36.313" v="68"/>
        <pc:sldMkLst>
          <pc:docMk/>
          <pc:sldMk cId="990242478" sldId="7620"/>
        </pc:sldMkLst>
      </pc:sldChg>
      <pc:sldChg chg="add">
        <pc:chgData name="Doglioni Carlo (Lincei)" userId="911f9ec6-cdbc-4815-846a-dfcbf66af19e" providerId="ADAL" clId="{61660CDB-9E66-8B42-A3BD-865BCFB98F57}" dt="2025-03-02T17:01:36.313" v="68"/>
        <pc:sldMkLst>
          <pc:docMk/>
          <pc:sldMk cId="875564785" sldId="7621"/>
        </pc:sldMkLst>
      </pc:sldChg>
      <pc:sldChg chg="add">
        <pc:chgData name="Doglioni Carlo (Lincei)" userId="911f9ec6-cdbc-4815-846a-dfcbf66af19e" providerId="ADAL" clId="{61660CDB-9E66-8B42-A3BD-865BCFB98F57}" dt="2025-03-02T17:01:36.313" v="68"/>
        <pc:sldMkLst>
          <pc:docMk/>
          <pc:sldMk cId="1015945467" sldId="7622"/>
        </pc:sldMkLst>
      </pc:sldChg>
      <pc:sldChg chg="add">
        <pc:chgData name="Doglioni Carlo (Lincei)" userId="911f9ec6-cdbc-4815-846a-dfcbf66af19e" providerId="ADAL" clId="{61660CDB-9E66-8B42-A3BD-865BCFB98F57}" dt="2025-03-02T17:01:36.313" v="68"/>
        <pc:sldMkLst>
          <pc:docMk/>
          <pc:sldMk cId="1341692007" sldId="7623"/>
        </pc:sldMkLst>
      </pc:sldChg>
      <pc:sldChg chg="add">
        <pc:chgData name="Doglioni Carlo (Lincei)" userId="911f9ec6-cdbc-4815-846a-dfcbf66af19e" providerId="ADAL" clId="{61660CDB-9E66-8B42-A3BD-865BCFB98F57}" dt="2025-03-02T17:01:36.313" v="68"/>
        <pc:sldMkLst>
          <pc:docMk/>
          <pc:sldMk cId="2063342811" sldId="7624"/>
        </pc:sldMkLst>
      </pc:sldChg>
    </pc:docChg>
  </pc:docChgLst>
  <pc:docChgLst>
    <pc:chgData name="Doglioni Carlo (Lincei)" userId="911f9ec6-cdbc-4815-846a-dfcbf66af19e" providerId="ADAL" clId="{1225E2F0-67DD-754F-A125-E919B7FE433A}"/>
    <pc:docChg chg="modSld">
      <pc:chgData name="Doglioni Carlo (Lincei)" userId="911f9ec6-cdbc-4815-846a-dfcbf66af19e" providerId="ADAL" clId="{1225E2F0-67DD-754F-A125-E919B7FE433A}" dt="2025-03-07T12:06:31.828" v="0" actId="767"/>
      <pc:docMkLst>
        <pc:docMk/>
      </pc:docMkLst>
      <pc:sldChg chg="addSp modSp">
        <pc:chgData name="Doglioni Carlo (Lincei)" userId="911f9ec6-cdbc-4815-846a-dfcbf66af19e" providerId="ADAL" clId="{1225E2F0-67DD-754F-A125-E919B7FE433A}" dt="2025-03-07T12:06:31.828" v="0" actId="767"/>
        <pc:sldMkLst>
          <pc:docMk/>
          <pc:sldMk cId="3616018847" sldId="749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D3CADF60-CAF7-7C42-9A83-A281E2CE0C3D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87775A3-2F4C-0449-AB21-798884DCF8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01286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2C25BAD-2A64-D149-B29A-6964C83E8749}" type="slidenum">
              <a:rPr lang="it-IT" sz="1200">
                <a:latin typeface="Calibri" charset="0"/>
              </a:rPr>
              <a:pPr eaLnBrk="1" hangingPunct="1"/>
              <a:t>23</a:t>
            </a:fld>
            <a:endParaRPr lang="it-IT" sz="1200">
              <a:latin typeface="Calibri" charset="0"/>
            </a:endParaRPr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576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62F4D-9FC3-2947-A3C9-DE5D0B18DA68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64C2F-B121-6D45-B151-423D919BCB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FD8A8-0FFC-804D-85B9-D3423A0B749B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F27BD-8EAA-864C-B446-366D47DC21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4777E-C429-E646-AA09-7C997DC64198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6FECC-0D2D-0D42-B3EB-FBC5015BC5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/>
              <a:t>patrizio.petricca@uniroma1.it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/>
              <a:t>Pericolosità sismica DL50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Pagina </a:t>
            </a:r>
            <a:fld id="{CEC49662-8E6C-4F49-A8C8-6019DD8CDB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93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BFD1B-72E6-514A-8CDF-56797C016725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EEBB7-7444-5F46-B6CD-565CB3FC46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68B94-7F0F-DE49-993D-B29172F9AB9B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00FE4-A4EF-2841-814E-14267D1B37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20E10-B7D1-5D48-B3EA-6EF0234FB037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0C66A-39CF-BD46-85B0-79AF4865785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9A85A-E6CA-EE45-922B-E32D0ADD57F5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92058-AFF7-B74C-9643-604CEF44B8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45FE2-8834-AB40-B031-2B16A7902461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AC28E-D5F7-CE41-92CA-24340343AB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C286D-065B-1C4B-ADA2-2DF8910B5116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327B2-32A1-4441-A57F-9734CF164D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D7607-3F1E-C849-88AD-B48F697848B4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7AF89-5A12-714C-9912-D72867D985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F02F2-0587-F045-8DEA-57F468D78C8E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8CE66-3A01-DC4C-8CC7-7C003FE691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68D15FD9-690C-AD4B-9C3F-0EBE133E3E9D}" type="datetime1">
              <a:rPr lang="it-IT"/>
              <a:pPr>
                <a:defRPr/>
              </a:pPr>
              <a:t>10/03/26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CEE46AAA-5786-9F41-AFB1-1EE74FFB2D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67" r:id="rId1"/>
    <p:sldLayoutId id="2147484768" r:id="rId2"/>
    <p:sldLayoutId id="2147484769" r:id="rId3"/>
    <p:sldLayoutId id="2147484770" r:id="rId4"/>
    <p:sldLayoutId id="2147484771" r:id="rId5"/>
    <p:sldLayoutId id="2147484772" r:id="rId6"/>
    <p:sldLayoutId id="2147484773" r:id="rId7"/>
    <p:sldLayoutId id="2147484774" r:id="rId8"/>
    <p:sldLayoutId id="2147484775" r:id="rId9"/>
    <p:sldLayoutId id="2147484776" r:id="rId10"/>
    <p:sldLayoutId id="2147484777" r:id="rId11"/>
    <p:sldLayoutId id="2147484784" r:id="rId12"/>
  </p:sldLayoutIdLst>
  <p:transition spd="med" advClick="0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ure_2_Fault_Length_BDT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09" y="1412776"/>
            <a:ext cx="8892187" cy="414486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339752" y="0"/>
            <a:ext cx="33650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3 </a:t>
            </a:r>
            <a:r>
              <a:rPr lang="it-IT" sz="2400" b="1" err="1"/>
              <a:t>times</a:t>
            </a:r>
            <a:r>
              <a:rPr lang="it-IT" sz="2400" b="1"/>
              <a:t> BDT </a:t>
            </a:r>
            <a:r>
              <a:rPr lang="it-IT" sz="2400" b="1" err="1"/>
              <a:t>depth</a:t>
            </a:r>
            <a:endParaRPr lang="it-IT" sz="2400" b="1"/>
          </a:p>
          <a:p>
            <a:r>
              <a:rPr lang="it-IT" sz="2400" b="1"/>
              <a:t>26 </a:t>
            </a:r>
            <a:r>
              <a:rPr lang="it-IT" sz="2400" b="1" err="1"/>
              <a:t>times</a:t>
            </a:r>
            <a:r>
              <a:rPr lang="it-IT" sz="2400" b="1"/>
              <a:t> mass</a:t>
            </a:r>
          </a:p>
          <a:p>
            <a:r>
              <a:rPr lang="it-IT" sz="2400" b="1"/>
              <a:t>&gt;100 </a:t>
            </a:r>
            <a:r>
              <a:rPr lang="it-IT" sz="2400" b="1" err="1"/>
              <a:t>total</a:t>
            </a:r>
            <a:r>
              <a:rPr lang="it-IT" sz="2400" b="1"/>
              <a:t> </a:t>
            </a:r>
            <a:r>
              <a:rPr lang="it-IT" sz="2400" b="1" err="1"/>
              <a:t>energy</a:t>
            </a:r>
            <a:endParaRPr lang="it-IT" sz="2400" b="1"/>
          </a:p>
          <a:p>
            <a:r>
              <a:rPr lang="it-IT" sz="2400" b="1"/>
              <a:t>&gt;1000 seismic </a:t>
            </a:r>
            <a:r>
              <a:rPr lang="it-IT" sz="2400" b="1" err="1"/>
              <a:t>energy</a:t>
            </a:r>
            <a:endParaRPr lang="it-IT" sz="2400" b="1"/>
          </a:p>
        </p:txBody>
      </p:sp>
      <p:sp>
        <p:nvSpPr>
          <p:cNvPr id="4" name="CasellaDiTesto 3"/>
          <p:cNvSpPr txBox="1"/>
          <p:nvPr/>
        </p:nvSpPr>
        <p:spPr>
          <a:xfrm>
            <a:off x="5087376" y="6453336"/>
            <a:ext cx="4021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Doglioni et al. 2015 </a:t>
            </a:r>
            <a:r>
              <a:rPr lang="it-IT" err="1"/>
              <a:t>Scientific</a:t>
            </a:r>
            <a:r>
              <a:rPr lang="it-IT"/>
              <a:t> Reports</a:t>
            </a:r>
          </a:p>
        </p:txBody>
      </p:sp>
      <p:sp>
        <p:nvSpPr>
          <p:cNvPr id="5" name="CasellaDiTesto 4"/>
          <p:cNvSpPr txBox="1"/>
          <p:nvPr/>
        </p:nvSpPr>
        <p:spPr>
          <a:xfrm rot="2550661">
            <a:off x="125406" y="3049460"/>
            <a:ext cx="81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21 km</a:t>
            </a:r>
          </a:p>
        </p:txBody>
      </p:sp>
      <p:sp>
        <p:nvSpPr>
          <p:cNvPr id="6" name="CasellaDiTesto 5"/>
          <p:cNvSpPr txBox="1"/>
          <p:nvPr/>
        </p:nvSpPr>
        <p:spPr>
          <a:xfrm rot="2550661">
            <a:off x="3020762" y="2689420"/>
            <a:ext cx="81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42 km</a:t>
            </a:r>
          </a:p>
        </p:txBody>
      </p:sp>
      <p:sp>
        <p:nvSpPr>
          <p:cNvPr id="7" name="CasellaDiTesto 6"/>
          <p:cNvSpPr txBox="1"/>
          <p:nvPr/>
        </p:nvSpPr>
        <p:spPr>
          <a:xfrm rot="2550661">
            <a:off x="5886046" y="2473396"/>
            <a:ext cx="81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63 km</a:t>
            </a:r>
          </a:p>
        </p:txBody>
      </p:sp>
    </p:spTree>
    <p:extLst>
      <p:ext uri="{BB962C8B-B14F-4D97-AF65-F5344CB8AC3E}">
        <p14:creationId xmlns:p14="http://schemas.microsoft.com/office/powerpoint/2010/main" val="1206197808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4A75D8B6-AE17-6A40-B07C-2B1C8C73F1FA}"/>
              </a:ext>
            </a:extLst>
          </p:cNvPr>
          <p:cNvSpPr txBox="1"/>
          <p:nvPr/>
        </p:nvSpPr>
        <p:spPr>
          <a:xfrm>
            <a:off x="179512" y="7659"/>
            <a:ext cx="95050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/>
              <a:t>Velocities for normal fault:</a:t>
            </a:r>
          </a:p>
          <a:p>
            <a:endParaRPr lang="en-GB" sz="2800" b="1"/>
          </a:p>
          <a:p>
            <a:r>
              <a:rPr lang="en-GB" sz="2800"/>
              <a:t>- </a:t>
            </a:r>
            <a:r>
              <a:rPr lang="en-GB" sz="2800" err="1"/>
              <a:t>interseismic</a:t>
            </a:r>
            <a:r>
              <a:rPr lang="en-GB" sz="2800"/>
              <a:t> tectonic extension = 2-4 mm/</a:t>
            </a:r>
            <a:r>
              <a:rPr lang="en-GB" sz="2800" err="1"/>
              <a:t>yr</a:t>
            </a:r>
            <a:r>
              <a:rPr lang="en-GB" sz="2800"/>
              <a:t> </a:t>
            </a:r>
            <a:r>
              <a:rPr lang="en-GB"/>
              <a:t>(2-4</a:t>
            </a:r>
            <a:r>
              <a:rPr lang="en-GB" sz="2800" baseline="-25000"/>
              <a:t>*</a:t>
            </a:r>
            <a:r>
              <a:rPr lang="en-GB"/>
              <a:t>10</a:t>
            </a:r>
            <a:r>
              <a:rPr lang="en-GB" baseline="30000"/>
              <a:t>-13 </a:t>
            </a:r>
            <a:r>
              <a:rPr lang="en-GB"/>
              <a:t>km/s)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2827A2A-DD46-EEEC-8AF5-F0C97DB7B107}"/>
              </a:ext>
            </a:extLst>
          </p:cNvPr>
          <p:cNvSpPr txBox="1"/>
          <p:nvPr/>
        </p:nvSpPr>
        <p:spPr>
          <a:xfrm>
            <a:off x="179512" y="1628800"/>
            <a:ext cx="7597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- </a:t>
            </a:r>
            <a:r>
              <a:rPr lang="en-GB" sz="2800" err="1"/>
              <a:t>coseismic</a:t>
            </a:r>
            <a:r>
              <a:rPr lang="en-GB" sz="2800"/>
              <a:t> fracturing = 3-4 km/s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A071D9A-8FE9-57F1-9FB7-A771FAB61875}"/>
              </a:ext>
            </a:extLst>
          </p:cNvPr>
          <p:cNvSpPr txBox="1"/>
          <p:nvPr/>
        </p:nvSpPr>
        <p:spPr>
          <a:xfrm>
            <a:off x="159834" y="2420888"/>
            <a:ext cx="10057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- </a:t>
            </a:r>
            <a:r>
              <a:rPr lang="en-GB" sz="2800" err="1"/>
              <a:t>coseismic</a:t>
            </a:r>
            <a:r>
              <a:rPr lang="en-GB" sz="2800"/>
              <a:t> slip = 30-40 cm/s (0.0003 km/s)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AF6A435-8103-6C49-C7F0-79464A5B62FD}"/>
              </a:ext>
            </a:extLst>
          </p:cNvPr>
          <p:cNvSpPr txBox="1"/>
          <p:nvPr/>
        </p:nvSpPr>
        <p:spPr>
          <a:xfrm>
            <a:off x="155864" y="3284984"/>
            <a:ext cx="11023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- </a:t>
            </a:r>
            <a:r>
              <a:rPr lang="en-GB" sz="2800" err="1"/>
              <a:t>coseismic</a:t>
            </a:r>
            <a:r>
              <a:rPr lang="en-GB" sz="2800"/>
              <a:t> slip lateral propagation = 0.5-1 km/s</a:t>
            </a:r>
          </a:p>
        </p:txBody>
      </p:sp>
      <p:pic>
        <p:nvPicPr>
          <p:cNvPr id="2" name="Immagine 1" descr="7b8FAH0.gif">
            <a:extLst>
              <a:ext uri="{FF2B5EF4-FFF2-40B4-BE49-F238E27FC236}">
                <a16:creationId xmlns:a16="http://schemas.microsoft.com/office/drawing/2014/main" id="{F2DE96F2-153B-5EC0-0767-D92371510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839" y="4396553"/>
            <a:ext cx="3819161" cy="246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51979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6084168" y="6444044"/>
            <a:ext cx="2994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Jackson &amp; White 1989 JSG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691680" y="107920"/>
            <a:ext cx="60354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err="1"/>
              <a:t>Normal</a:t>
            </a:r>
            <a:r>
              <a:rPr lang="it-IT" sz="3200"/>
              <a:t> fault </a:t>
            </a:r>
            <a:r>
              <a:rPr lang="it-IT" sz="3200" err="1"/>
              <a:t>earthquakes</a:t>
            </a:r>
            <a:r>
              <a:rPr lang="it-IT" sz="3200"/>
              <a:t> M&gt;5.2 </a:t>
            </a:r>
          </a:p>
        </p:txBody>
      </p:sp>
      <p:grpSp>
        <p:nvGrpSpPr>
          <p:cNvPr id="25" name="Gruppo 24"/>
          <p:cNvGrpSpPr/>
          <p:nvPr/>
        </p:nvGrpSpPr>
        <p:grpSpPr>
          <a:xfrm>
            <a:off x="749792" y="692696"/>
            <a:ext cx="6846544" cy="6048672"/>
            <a:chOff x="749792" y="692696"/>
            <a:chExt cx="6846544" cy="6048672"/>
          </a:xfrm>
        </p:grpSpPr>
        <p:sp>
          <p:nvSpPr>
            <p:cNvPr id="14" name="CasellaDiTesto 13"/>
            <p:cNvSpPr txBox="1"/>
            <p:nvPr/>
          </p:nvSpPr>
          <p:spPr>
            <a:xfrm>
              <a:off x="2555776" y="6156592"/>
              <a:ext cx="305844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 err="1"/>
                <a:t>Normal</a:t>
              </a:r>
              <a:r>
                <a:rPr lang="it-IT" sz="3200"/>
                <a:t> fault </a:t>
              </a:r>
              <a:r>
                <a:rPr lang="it-IT" sz="3200" err="1"/>
                <a:t>dip</a:t>
              </a:r>
              <a:endParaRPr lang="it-IT" sz="3200"/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827584" y="692696"/>
              <a:ext cx="5840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/>
                <a:t>50</a:t>
              </a:r>
            </a:p>
          </p:txBody>
        </p:sp>
        <p:grpSp>
          <p:nvGrpSpPr>
            <p:cNvPr id="22" name="Gruppo 21"/>
            <p:cNvGrpSpPr/>
            <p:nvPr/>
          </p:nvGrpSpPr>
          <p:grpSpPr>
            <a:xfrm>
              <a:off x="749792" y="823792"/>
              <a:ext cx="6846544" cy="5413520"/>
              <a:chOff x="749792" y="679776"/>
              <a:chExt cx="6846544" cy="5413520"/>
            </a:xfrm>
          </p:grpSpPr>
          <p:cxnSp>
            <p:nvCxnSpPr>
              <p:cNvPr id="8" name="Connettore 1 7"/>
              <p:cNvCxnSpPr/>
              <p:nvPr/>
            </p:nvCxnSpPr>
            <p:spPr>
              <a:xfrm>
                <a:off x="1475656" y="679776"/>
                <a:ext cx="0" cy="482453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ttore 1 8"/>
              <p:cNvCxnSpPr/>
              <p:nvPr/>
            </p:nvCxnSpPr>
            <p:spPr>
              <a:xfrm flipH="1">
                <a:off x="1403648" y="5512696"/>
                <a:ext cx="599536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CasellaDiTesto 12"/>
              <p:cNvSpPr txBox="1"/>
              <p:nvPr/>
            </p:nvSpPr>
            <p:spPr>
              <a:xfrm rot="16200000">
                <a:off x="-168669" y="2793935"/>
                <a:ext cx="236014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800" err="1"/>
                  <a:t>Number</a:t>
                </a:r>
                <a:r>
                  <a:rPr lang="it-IT" sz="2800"/>
                  <a:t> of </a:t>
                </a:r>
                <a:r>
                  <a:rPr lang="it-IT" sz="2800" err="1"/>
                  <a:t>eq</a:t>
                </a:r>
                <a:endParaRPr lang="it-IT" sz="2800"/>
              </a:p>
            </p:txBody>
          </p:sp>
          <p:grpSp>
            <p:nvGrpSpPr>
              <p:cNvPr id="21" name="Gruppo 20"/>
              <p:cNvGrpSpPr/>
              <p:nvPr/>
            </p:nvGrpSpPr>
            <p:grpSpPr>
              <a:xfrm>
                <a:off x="1162634" y="5446965"/>
                <a:ext cx="6433702" cy="646331"/>
                <a:chOff x="1162634" y="5446965"/>
                <a:chExt cx="6433702" cy="646331"/>
              </a:xfrm>
            </p:grpSpPr>
            <p:sp>
              <p:nvSpPr>
                <p:cNvPr id="17" name="CasellaDiTesto 16"/>
                <p:cNvSpPr txBox="1"/>
                <p:nvPr/>
              </p:nvSpPr>
              <p:spPr>
                <a:xfrm>
                  <a:off x="1162634" y="5446965"/>
                  <a:ext cx="62604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3600"/>
                    <a:t>0°</a:t>
                  </a:r>
                </a:p>
              </p:txBody>
            </p:sp>
            <p:sp>
              <p:nvSpPr>
                <p:cNvPr id="18" name="CasellaDiTesto 17"/>
                <p:cNvSpPr txBox="1"/>
                <p:nvPr/>
              </p:nvSpPr>
              <p:spPr>
                <a:xfrm>
                  <a:off x="6713537" y="5446965"/>
                  <a:ext cx="88279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3600"/>
                    <a:t>90°</a:t>
                  </a:r>
                </a:p>
              </p:txBody>
            </p:sp>
            <p:sp>
              <p:nvSpPr>
                <p:cNvPr id="19" name="CasellaDiTesto 18"/>
                <p:cNvSpPr txBox="1"/>
                <p:nvPr/>
              </p:nvSpPr>
              <p:spPr>
                <a:xfrm>
                  <a:off x="3779912" y="5446965"/>
                  <a:ext cx="88279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3600"/>
                    <a:t>45°</a:t>
                  </a:r>
                </a:p>
              </p:txBody>
            </p:sp>
          </p:grpSp>
        </p:grpSp>
        <p:sp>
          <p:nvSpPr>
            <p:cNvPr id="24" name="Figura a mano libera 23"/>
            <p:cNvSpPr/>
            <p:nvPr/>
          </p:nvSpPr>
          <p:spPr>
            <a:xfrm>
              <a:off x="2420050" y="856621"/>
              <a:ext cx="4600222" cy="4804839"/>
            </a:xfrm>
            <a:custGeom>
              <a:avLst/>
              <a:gdLst>
                <a:gd name="connsiteX0" fmla="*/ 0 w 4600222"/>
                <a:gd name="connsiteY0" fmla="*/ 4776617 h 4804839"/>
                <a:gd name="connsiteX1" fmla="*/ 733778 w 4600222"/>
                <a:gd name="connsiteY1" fmla="*/ 4621395 h 4804839"/>
                <a:gd name="connsiteX2" fmla="*/ 1312333 w 4600222"/>
                <a:gd name="connsiteY2" fmla="*/ 4071062 h 4804839"/>
                <a:gd name="connsiteX3" fmla="*/ 1679222 w 4600222"/>
                <a:gd name="connsiteY3" fmla="*/ 1079506 h 4804839"/>
                <a:gd name="connsiteX4" fmla="*/ 1919111 w 4600222"/>
                <a:gd name="connsiteY4" fmla="*/ 119951 h 4804839"/>
                <a:gd name="connsiteX5" fmla="*/ 2257778 w 4600222"/>
                <a:gd name="connsiteY5" fmla="*/ 105839 h 4804839"/>
                <a:gd name="connsiteX6" fmla="*/ 2413000 w 4600222"/>
                <a:gd name="connsiteY6" fmla="*/ 952506 h 4804839"/>
                <a:gd name="connsiteX7" fmla="*/ 2709333 w 4600222"/>
                <a:gd name="connsiteY7" fmla="*/ 2645839 h 4804839"/>
                <a:gd name="connsiteX8" fmla="*/ 3019778 w 4600222"/>
                <a:gd name="connsiteY8" fmla="*/ 4141617 h 4804839"/>
                <a:gd name="connsiteX9" fmla="*/ 3612444 w 4600222"/>
                <a:gd name="connsiteY9" fmla="*/ 4649617 h 4804839"/>
                <a:gd name="connsiteX10" fmla="*/ 4600222 w 4600222"/>
                <a:gd name="connsiteY10" fmla="*/ 4804839 h 480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00222" h="4804839">
                  <a:moveTo>
                    <a:pt x="0" y="4776617"/>
                  </a:moveTo>
                  <a:cubicBezTo>
                    <a:pt x="257528" y="4757802"/>
                    <a:pt x="515056" y="4738987"/>
                    <a:pt x="733778" y="4621395"/>
                  </a:cubicBezTo>
                  <a:cubicBezTo>
                    <a:pt x="952500" y="4503803"/>
                    <a:pt x="1154759" y="4661377"/>
                    <a:pt x="1312333" y="4071062"/>
                  </a:cubicBezTo>
                  <a:cubicBezTo>
                    <a:pt x="1469907" y="3480747"/>
                    <a:pt x="1578092" y="1738024"/>
                    <a:pt x="1679222" y="1079506"/>
                  </a:cubicBezTo>
                  <a:cubicBezTo>
                    <a:pt x="1780352" y="420988"/>
                    <a:pt x="1822685" y="282229"/>
                    <a:pt x="1919111" y="119951"/>
                  </a:cubicBezTo>
                  <a:cubicBezTo>
                    <a:pt x="2015537" y="-42327"/>
                    <a:pt x="2175463" y="-32920"/>
                    <a:pt x="2257778" y="105839"/>
                  </a:cubicBezTo>
                  <a:cubicBezTo>
                    <a:pt x="2340093" y="244598"/>
                    <a:pt x="2337741" y="529173"/>
                    <a:pt x="2413000" y="952506"/>
                  </a:cubicBezTo>
                  <a:cubicBezTo>
                    <a:pt x="2488259" y="1375839"/>
                    <a:pt x="2608203" y="2114320"/>
                    <a:pt x="2709333" y="2645839"/>
                  </a:cubicBezTo>
                  <a:cubicBezTo>
                    <a:pt x="2810463" y="3177357"/>
                    <a:pt x="2869260" y="3807654"/>
                    <a:pt x="3019778" y="4141617"/>
                  </a:cubicBezTo>
                  <a:cubicBezTo>
                    <a:pt x="3170296" y="4475580"/>
                    <a:pt x="3349037" y="4539080"/>
                    <a:pt x="3612444" y="4649617"/>
                  </a:cubicBezTo>
                  <a:cubicBezTo>
                    <a:pt x="3875851" y="4760154"/>
                    <a:pt x="4600222" y="4804839"/>
                    <a:pt x="4600222" y="4804839"/>
                  </a:cubicBezTo>
                </a:path>
              </a:pathLst>
            </a:custGeom>
            <a:solidFill>
              <a:schemeClr val="accent1"/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950800292"/>
      </p:ext>
    </p:extLst>
  </p:cSld>
  <p:clrMapOvr>
    <a:masterClrMapping/>
  </p:clrMapOvr>
  <p:transition spd="med" advClick="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840193" y="6488668"/>
            <a:ext cx="430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 </a:t>
            </a:r>
            <a:r>
              <a:rPr lang="it-IT" err="1"/>
              <a:t>Hreinsdóttir</a:t>
            </a:r>
            <a:r>
              <a:rPr lang="it-IT"/>
              <a:t> and Bennett 2009 </a:t>
            </a:r>
            <a:r>
              <a:rPr lang="it-IT" err="1"/>
              <a:t>Geology</a:t>
            </a:r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140968"/>
            <a:ext cx="8892480" cy="336952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4917" t="8918" r="5360"/>
          <a:stretch/>
        </p:blipFill>
        <p:spPr>
          <a:xfrm>
            <a:off x="251520" y="116632"/>
            <a:ext cx="6480720" cy="358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83825"/>
      </p:ext>
    </p:extLst>
  </p:cSld>
  <p:clrMapOvr>
    <a:masterClrMapping/>
  </p:clrMapOvr>
  <p:transition spd="med" advClick="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 ball sliding inertia gravitational velocity" descr="A ball sliding inertia gravitational velocity">
            <a:hlinkClick r:id="" action="ppaction://media"/>
            <a:extLst>
              <a:ext uri="{FF2B5EF4-FFF2-40B4-BE49-F238E27FC236}">
                <a16:creationId xmlns:a16="http://schemas.microsoft.com/office/drawing/2014/main" id="{27D290AC-B032-154A-80D3-518760A550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1187622" y="26543"/>
            <a:ext cx="6840761" cy="6840761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F64F7289-67E6-44D3-6614-32E267DA04BF}"/>
              </a:ext>
            </a:extLst>
          </p:cNvPr>
          <p:cNvSpPr/>
          <p:nvPr/>
        </p:nvSpPr>
        <p:spPr>
          <a:xfrm>
            <a:off x="1403648" y="188640"/>
            <a:ext cx="1656184" cy="2880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628469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18853E2-0F78-C550-0EC9-FE04A5FD3B8D}"/>
              </a:ext>
            </a:extLst>
          </p:cNvPr>
          <p:cNvSpPr txBox="1"/>
          <p:nvPr/>
        </p:nvSpPr>
        <p:spPr>
          <a:xfrm>
            <a:off x="7380312" y="6529116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err="1"/>
              <a:t>Doglioni</a:t>
            </a:r>
            <a:r>
              <a:rPr lang="en-GB" sz="1400"/>
              <a:t> 2024 GSF</a:t>
            </a:r>
          </a:p>
        </p:txBody>
      </p:sp>
      <p:pic>
        <p:nvPicPr>
          <p:cNvPr id="4" name="Immagine 3" descr="Immagine che contiene testo, schermata, linea, Carattere&#10;&#10;Descrizione generata automaticamente">
            <a:extLst>
              <a:ext uri="{FF2B5EF4-FFF2-40B4-BE49-F238E27FC236}">
                <a16:creationId xmlns:a16="http://schemas.microsoft.com/office/drawing/2014/main" id="{EA07485D-E9C1-6119-4C84-B863533E1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16" y="96401"/>
            <a:ext cx="8712968" cy="643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0516"/>
      </p:ext>
    </p:extLst>
  </p:cSld>
  <p:clrMapOvr>
    <a:masterClrMapping/>
  </p:clrMapOvr>
  <p:transition spd="med" advClick="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500"/>
            <a:ext cx="9144000" cy="4682660"/>
          </a:xfrm>
          <a:prstGeom prst="rect">
            <a:avLst/>
          </a:prstGeom>
        </p:spPr>
      </p:pic>
      <p:sp>
        <p:nvSpPr>
          <p:cNvPr id="3" name="Figura a mano libera 2"/>
          <p:cNvSpPr/>
          <p:nvPr/>
        </p:nvSpPr>
        <p:spPr>
          <a:xfrm>
            <a:off x="6362116" y="2465798"/>
            <a:ext cx="86307" cy="123290"/>
          </a:xfrm>
          <a:custGeom>
            <a:avLst/>
            <a:gdLst>
              <a:gd name="connsiteX0" fmla="*/ 86307 w 86307"/>
              <a:gd name="connsiteY0" fmla="*/ 0 h 123290"/>
              <a:gd name="connsiteX1" fmla="*/ 0 w 86307"/>
              <a:gd name="connsiteY1" fmla="*/ 123290 h 123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307" h="123290">
                <a:moveTo>
                  <a:pt x="86307" y="0"/>
                </a:moveTo>
                <a:lnTo>
                  <a:pt x="0" y="12329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igura a mano libera 3"/>
          <p:cNvSpPr/>
          <p:nvPr/>
        </p:nvSpPr>
        <p:spPr>
          <a:xfrm>
            <a:off x="6608709" y="2465798"/>
            <a:ext cx="98638" cy="172606"/>
          </a:xfrm>
          <a:custGeom>
            <a:avLst/>
            <a:gdLst>
              <a:gd name="connsiteX0" fmla="*/ 98638 w 98638"/>
              <a:gd name="connsiteY0" fmla="*/ 0 h 172606"/>
              <a:gd name="connsiteX1" fmla="*/ 0 w 98638"/>
              <a:gd name="connsiteY1" fmla="*/ 172606 h 172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8638" h="172606">
                <a:moveTo>
                  <a:pt x="98638" y="0"/>
                </a:moveTo>
                <a:lnTo>
                  <a:pt x="0" y="172606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igura a mano libera 4"/>
          <p:cNvSpPr/>
          <p:nvPr/>
        </p:nvSpPr>
        <p:spPr>
          <a:xfrm>
            <a:off x="6793654" y="2465798"/>
            <a:ext cx="123297" cy="271238"/>
          </a:xfrm>
          <a:custGeom>
            <a:avLst/>
            <a:gdLst>
              <a:gd name="connsiteX0" fmla="*/ 123297 w 123297"/>
              <a:gd name="connsiteY0" fmla="*/ 0 h 271238"/>
              <a:gd name="connsiteX1" fmla="*/ 0 w 123297"/>
              <a:gd name="connsiteY1" fmla="*/ 271238 h 271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297" h="271238">
                <a:moveTo>
                  <a:pt x="123297" y="0"/>
                </a:moveTo>
                <a:lnTo>
                  <a:pt x="0" y="271238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igura a mano libera 6"/>
          <p:cNvSpPr/>
          <p:nvPr/>
        </p:nvSpPr>
        <p:spPr>
          <a:xfrm>
            <a:off x="5955236" y="2453469"/>
            <a:ext cx="1257628" cy="398394"/>
          </a:xfrm>
          <a:custGeom>
            <a:avLst/>
            <a:gdLst>
              <a:gd name="connsiteX0" fmla="*/ 0 w 1257628"/>
              <a:gd name="connsiteY0" fmla="*/ 0 h 398394"/>
              <a:gd name="connsiteX1" fmla="*/ 221934 w 1257628"/>
              <a:gd name="connsiteY1" fmla="*/ 135619 h 398394"/>
              <a:gd name="connsiteX2" fmla="*/ 665803 w 1257628"/>
              <a:gd name="connsiteY2" fmla="*/ 234251 h 398394"/>
              <a:gd name="connsiteX3" fmla="*/ 1097342 w 1257628"/>
              <a:gd name="connsiteY3" fmla="*/ 382198 h 398394"/>
              <a:gd name="connsiteX4" fmla="*/ 1257628 w 1257628"/>
              <a:gd name="connsiteY4" fmla="*/ 394527 h 398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628" h="398394">
                <a:moveTo>
                  <a:pt x="0" y="0"/>
                </a:moveTo>
                <a:cubicBezTo>
                  <a:pt x="55483" y="48288"/>
                  <a:pt x="110967" y="96577"/>
                  <a:pt x="221934" y="135619"/>
                </a:cubicBezTo>
                <a:cubicBezTo>
                  <a:pt x="332901" y="174661"/>
                  <a:pt x="519902" y="193155"/>
                  <a:pt x="665803" y="234251"/>
                </a:cubicBezTo>
                <a:cubicBezTo>
                  <a:pt x="811704" y="275347"/>
                  <a:pt x="998704" y="355485"/>
                  <a:pt x="1097342" y="382198"/>
                </a:cubicBezTo>
                <a:cubicBezTo>
                  <a:pt x="1195980" y="408911"/>
                  <a:pt x="1257628" y="394527"/>
                  <a:pt x="1257628" y="394527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2195736" y="1079500"/>
            <a:ext cx="2808312" cy="6213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4730036" y="6381328"/>
            <a:ext cx="4367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Doglioni, Mongelli, Pialli, 1996 </a:t>
            </a:r>
            <a:r>
              <a:rPr lang="it-IT" err="1"/>
              <a:t>Mem</a:t>
            </a:r>
            <a:r>
              <a:rPr lang="it-IT"/>
              <a:t>. SGI</a:t>
            </a:r>
          </a:p>
        </p:txBody>
      </p:sp>
    </p:spTree>
    <p:extLst>
      <p:ext uri="{BB962C8B-B14F-4D97-AF65-F5344CB8AC3E}">
        <p14:creationId xmlns:p14="http://schemas.microsoft.com/office/powerpoint/2010/main" val="3255886358"/>
      </p:ext>
    </p:extLst>
  </p:cSld>
  <p:clrMapOvr>
    <a:masterClrMapping/>
  </p:clrMapOvr>
  <p:transition spd="med" advClick="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ine-drawings-vertical-scale-in-seconds-TWT-and-location-map-of-the-CROP-03-seismic_W64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93" b="69922"/>
          <a:stretch/>
        </p:blipFill>
        <p:spPr>
          <a:xfrm>
            <a:off x="132262" y="167328"/>
            <a:ext cx="3575641" cy="353306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46068" y="3933056"/>
            <a:ext cx="3123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/>
              <a:t>Boncio</a:t>
            </a:r>
            <a:r>
              <a:rPr lang="it-IT"/>
              <a:t> &amp; Lavecchia 2000 JS</a:t>
            </a:r>
          </a:p>
        </p:txBody>
      </p:sp>
      <p:pic>
        <p:nvPicPr>
          <p:cNvPr id="4" name="Immagine 3" descr="Line-drawings-vertical-scale-in-seconds-TWT-and-location-map-of-the-CROP-03-seismic_W64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3" b="23720"/>
          <a:stretch/>
        </p:blipFill>
        <p:spPr>
          <a:xfrm>
            <a:off x="107503" y="4581128"/>
            <a:ext cx="7461852" cy="1872208"/>
          </a:xfrm>
          <a:prstGeom prst="rect">
            <a:avLst/>
          </a:prstGeom>
        </p:spPr>
      </p:pic>
      <p:cxnSp>
        <p:nvCxnSpPr>
          <p:cNvPr id="6" name="Connettore 1 5"/>
          <p:cNvCxnSpPr/>
          <p:nvPr/>
        </p:nvCxnSpPr>
        <p:spPr>
          <a:xfrm flipV="1">
            <a:off x="1187624" y="2060848"/>
            <a:ext cx="720080" cy="504056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igura a mano libera 6"/>
          <p:cNvSpPr/>
          <p:nvPr/>
        </p:nvSpPr>
        <p:spPr>
          <a:xfrm>
            <a:off x="641143" y="5153517"/>
            <a:ext cx="6571721" cy="1171254"/>
          </a:xfrm>
          <a:custGeom>
            <a:avLst/>
            <a:gdLst>
              <a:gd name="connsiteX0" fmla="*/ 0 w 6571721"/>
              <a:gd name="connsiteY0" fmla="*/ 0 h 1171254"/>
              <a:gd name="connsiteX1" fmla="*/ 443869 w 6571721"/>
              <a:gd name="connsiteY1" fmla="*/ 184935 h 1171254"/>
              <a:gd name="connsiteX2" fmla="*/ 1035694 w 6571721"/>
              <a:gd name="connsiteY2" fmla="*/ 332883 h 1171254"/>
              <a:gd name="connsiteX3" fmla="*/ 1627518 w 6571721"/>
              <a:gd name="connsiteY3" fmla="*/ 468502 h 1171254"/>
              <a:gd name="connsiteX4" fmla="*/ 2083717 w 6571721"/>
              <a:gd name="connsiteY4" fmla="*/ 530147 h 1171254"/>
              <a:gd name="connsiteX5" fmla="*/ 2527585 w 6571721"/>
              <a:gd name="connsiteY5" fmla="*/ 665766 h 1171254"/>
              <a:gd name="connsiteX6" fmla="*/ 3205718 w 6571721"/>
              <a:gd name="connsiteY6" fmla="*/ 764398 h 1171254"/>
              <a:gd name="connsiteX7" fmla="*/ 3760553 w 6571721"/>
              <a:gd name="connsiteY7" fmla="*/ 789056 h 1171254"/>
              <a:gd name="connsiteX8" fmla="*/ 4685279 w 6571721"/>
              <a:gd name="connsiteY8" fmla="*/ 937003 h 1171254"/>
              <a:gd name="connsiteX9" fmla="*/ 5474379 w 6571721"/>
              <a:gd name="connsiteY9" fmla="*/ 1010977 h 1171254"/>
              <a:gd name="connsiteX10" fmla="*/ 6571721 w 6571721"/>
              <a:gd name="connsiteY10" fmla="*/ 1171254 h 117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71721" h="1171254">
                <a:moveTo>
                  <a:pt x="0" y="0"/>
                </a:moveTo>
                <a:cubicBezTo>
                  <a:pt x="135626" y="64727"/>
                  <a:pt x="271253" y="129455"/>
                  <a:pt x="443869" y="184935"/>
                </a:cubicBezTo>
                <a:cubicBezTo>
                  <a:pt x="616485" y="240415"/>
                  <a:pt x="838419" y="285622"/>
                  <a:pt x="1035694" y="332883"/>
                </a:cubicBezTo>
                <a:cubicBezTo>
                  <a:pt x="1232969" y="380144"/>
                  <a:pt x="1452848" y="435625"/>
                  <a:pt x="1627518" y="468502"/>
                </a:cubicBezTo>
                <a:cubicBezTo>
                  <a:pt x="1802189" y="501379"/>
                  <a:pt x="1933706" y="497270"/>
                  <a:pt x="2083717" y="530147"/>
                </a:cubicBezTo>
                <a:cubicBezTo>
                  <a:pt x="2233728" y="563024"/>
                  <a:pt x="2340585" y="626724"/>
                  <a:pt x="2527585" y="665766"/>
                </a:cubicBezTo>
                <a:cubicBezTo>
                  <a:pt x="2714585" y="704808"/>
                  <a:pt x="3000223" y="743850"/>
                  <a:pt x="3205718" y="764398"/>
                </a:cubicBezTo>
                <a:cubicBezTo>
                  <a:pt x="3411213" y="784946"/>
                  <a:pt x="3513960" y="760289"/>
                  <a:pt x="3760553" y="789056"/>
                </a:cubicBezTo>
                <a:cubicBezTo>
                  <a:pt x="4007147" y="817824"/>
                  <a:pt x="4399641" y="900016"/>
                  <a:pt x="4685279" y="937003"/>
                </a:cubicBezTo>
                <a:cubicBezTo>
                  <a:pt x="4970917" y="973990"/>
                  <a:pt x="5159972" y="971935"/>
                  <a:pt x="5474379" y="1010977"/>
                </a:cubicBezTo>
                <a:cubicBezTo>
                  <a:pt x="5788786" y="1050019"/>
                  <a:pt x="6571721" y="1171254"/>
                  <a:pt x="6571721" y="117125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igura a mano libera 7"/>
          <p:cNvSpPr/>
          <p:nvPr/>
        </p:nvSpPr>
        <p:spPr>
          <a:xfrm>
            <a:off x="4870224" y="5091872"/>
            <a:ext cx="789100" cy="900017"/>
          </a:xfrm>
          <a:custGeom>
            <a:avLst/>
            <a:gdLst>
              <a:gd name="connsiteX0" fmla="*/ 789100 w 789100"/>
              <a:gd name="connsiteY0" fmla="*/ 0 h 900017"/>
              <a:gd name="connsiteX1" fmla="*/ 579495 w 789100"/>
              <a:gd name="connsiteY1" fmla="*/ 308225 h 900017"/>
              <a:gd name="connsiteX2" fmla="*/ 147956 w 789100"/>
              <a:gd name="connsiteY2" fmla="*/ 690424 h 900017"/>
              <a:gd name="connsiteX3" fmla="*/ 0 w 789100"/>
              <a:gd name="connsiteY3" fmla="*/ 900017 h 90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9100" h="900017">
                <a:moveTo>
                  <a:pt x="789100" y="0"/>
                </a:moveTo>
                <a:cubicBezTo>
                  <a:pt x="737726" y="96577"/>
                  <a:pt x="686352" y="193154"/>
                  <a:pt x="579495" y="308225"/>
                </a:cubicBezTo>
                <a:cubicBezTo>
                  <a:pt x="472638" y="423296"/>
                  <a:pt x="244538" y="591792"/>
                  <a:pt x="147956" y="690424"/>
                </a:cubicBezTo>
                <a:cubicBezTo>
                  <a:pt x="51373" y="789056"/>
                  <a:pt x="0" y="900017"/>
                  <a:pt x="0" y="90001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igura a mano libera 8"/>
          <p:cNvSpPr/>
          <p:nvPr/>
        </p:nvSpPr>
        <p:spPr>
          <a:xfrm>
            <a:off x="6300467" y="5054885"/>
            <a:ext cx="789100" cy="1084951"/>
          </a:xfrm>
          <a:custGeom>
            <a:avLst/>
            <a:gdLst>
              <a:gd name="connsiteX0" fmla="*/ 789100 w 789100"/>
              <a:gd name="connsiteY0" fmla="*/ 0 h 1084951"/>
              <a:gd name="connsiteX1" fmla="*/ 542506 w 789100"/>
              <a:gd name="connsiteY1" fmla="*/ 369870 h 1084951"/>
              <a:gd name="connsiteX2" fmla="*/ 320572 w 789100"/>
              <a:gd name="connsiteY2" fmla="*/ 702753 h 1084951"/>
              <a:gd name="connsiteX3" fmla="*/ 0 w 789100"/>
              <a:gd name="connsiteY3" fmla="*/ 1084951 h 1084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9100" h="1084951">
                <a:moveTo>
                  <a:pt x="789100" y="0"/>
                </a:moveTo>
                <a:lnTo>
                  <a:pt x="542506" y="369870"/>
                </a:lnTo>
                <a:cubicBezTo>
                  <a:pt x="464418" y="486995"/>
                  <a:pt x="410990" y="583573"/>
                  <a:pt x="320572" y="702753"/>
                </a:cubicBezTo>
                <a:cubicBezTo>
                  <a:pt x="230154" y="821933"/>
                  <a:pt x="0" y="1084951"/>
                  <a:pt x="0" y="108495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3" name="Gruppo 12"/>
          <p:cNvGrpSpPr/>
          <p:nvPr/>
        </p:nvGrpSpPr>
        <p:grpSpPr>
          <a:xfrm>
            <a:off x="7212864" y="4943924"/>
            <a:ext cx="1886441" cy="1738388"/>
            <a:chOff x="7212864" y="4943924"/>
            <a:chExt cx="1886441" cy="1738388"/>
          </a:xfrm>
        </p:grpSpPr>
        <p:sp>
          <p:nvSpPr>
            <p:cNvPr id="10" name="Figura a mano libera 9"/>
            <p:cNvSpPr/>
            <p:nvPr/>
          </p:nvSpPr>
          <p:spPr>
            <a:xfrm>
              <a:off x="8193007" y="4943924"/>
              <a:ext cx="721353" cy="1509412"/>
            </a:xfrm>
            <a:custGeom>
              <a:avLst/>
              <a:gdLst>
                <a:gd name="connsiteX0" fmla="*/ 665803 w 665803"/>
                <a:gd name="connsiteY0" fmla="*/ 0 h 1393176"/>
                <a:gd name="connsiteX1" fmla="*/ 369890 w 665803"/>
                <a:gd name="connsiteY1" fmla="*/ 702753 h 1393176"/>
                <a:gd name="connsiteX2" fmla="*/ 0 w 665803"/>
                <a:gd name="connsiteY2" fmla="*/ 1393176 h 1393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5803" h="1393176">
                  <a:moveTo>
                    <a:pt x="665803" y="0"/>
                  </a:moveTo>
                  <a:cubicBezTo>
                    <a:pt x="573330" y="235278"/>
                    <a:pt x="480857" y="470557"/>
                    <a:pt x="369890" y="702753"/>
                  </a:cubicBezTo>
                  <a:cubicBezTo>
                    <a:pt x="258923" y="934949"/>
                    <a:pt x="0" y="1393176"/>
                    <a:pt x="0" y="1393176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Figura a mano libera 10"/>
            <p:cNvSpPr/>
            <p:nvPr/>
          </p:nvSpPr>
          <p:spPr>
            <a:xfrm>
              <a:off x="7212864" y="6324771"/>
              <a:ext cx="1886441" cy="357541"/>
            </a:xfrm>
            <a:custGeom>
              <a:avLst/>
              <a:gdLst>
                <a:gd name="connsiteX0" fmla="*/ 0 w 1713826"/>
                <a:gd name="connsiteY0" fmla="*/ 0 h 308225"/>
                <a:gd name="connsiteX1" fmla="*/ 702792 w 1713826"/>
                <a:gd name="connsiteY1" fmla="*/ 110961 h 308225"/>
                <a:gd name="connsiteX2" fmla="*/ 1713826 w 1713826"/>
                <a:gd name="connsiteY2" fmla="*/ 308225 h 30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3826" h="308225">
                  <a:moveTo>
                    <a:pt x="0" y="0"/>
                  </a:moveTo>
                  <a:cubicBezTo>
                    <a:pt x="208577" y="29795"/>
                    <a:pt x="417154" y="59590"/>
                    <a:pt x="702792" y="110961"/>
                  </a:cubicBezTo>
                  <a:cubicBezTo>
                    <a:pt x="988430" y="162332"/>
                    <a:pt x="1713826" y="308225"/>
                    <a:pt x="1713826" y="308225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Figura a mano libera 11"/>
            <p:cNvSpPr/>
            <p:nvPr/>
          </p:nvSpPr>
          <p:spPr>
            <a:xfrm>
              <a:off x="8371854" y="5375439"/>
              <a:ext cx="246593" cy="505489"/>
            </a:xfrm>
            <a:custGeom>
              <a:avLst/>
              <a:gdLst>
                <a:gd name="connsiteX0" fmla="*/ 246593 w 246593"/>
                <a:gd name="connsiteY0" fmla="*/ 0 h 505489"/>
                <a:gd name="connsiteX1" fmla="*/ 0 w 246593"/>
                <a:gd name="connsiteY1" fmla="*/ 505489 h 505489"/>
                <a:gd name="connsiteX2" fmla="*/ 12329 w 246593"/>
                <a:gd name="connsiteY2" fmla="*/ 320554 h 50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593" h="505489">
                  <a:moveTo>
                    <a:pt x="246593" y="0"/>
                  </a:moveTo>
                  <a:lnTo>
                    <a:pt x="0" y="505489"/>
                  </a:lnTo>
                  <a:lnTo>
                    <a:pt x="12329" y="320554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16" name="Connettore 1 15"/>
          <p:cNvCxnSpPr/>
          <p:nvPr/>
        </p:nvCxnSpPr>
        <p:spPr>
          <a:xfrm flipV="1">
            <a:off x="7212864" y="4943924"/>
            <a:ext cx="1886441" cy="1109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922835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Immagine 2" descr="Figure_1_Fault_On_Of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651"/>
            <a:ext cx="9144000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876256" y="116632"/>
            <a:ext cx="1941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err="1"/>
              <a:t>graviquake</a:t>
            </a:r>
            <a:endParaRPr lang="it-IT" sz="2800"/>
          </a:p>
        </p:txBody>
      </p:sp>
      <p:sp>
        <p:nvSpPr>
          <p:cNvPr id="12" name="CasellaDiTesto 11"/>
          <p:cNvSpPr txBox="1"/>
          <p:nvPr/>
        </p:nvSpPr>
        <p:spPr>
          <a:xfrm>
            <a:off x="6843327" y="3337828"/>
            <a:ext cx="2121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err="1"/>
              <a:t>elastoquake</a:t>
            </a:r>
            <a:endParaRPr lang="it-IT" sz="2800"/>
          </a:p>
        </p:txBody>
      </p:sp>
      <p:sp>
        <p:nvSpPr>
          <p:cNvPr id="6" name="Rettangolo 5"/>
          <p:cNvSpPr/>
          <p:nvPr/>
        </p:nvSpPr>
        <p:spPr>
          <a:xfrm>
            <a:off x="1331640" y="639852"/>
            <a:ext cx="1152128" cy="35925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4211960" y="612624"/>
            <a:ext cx="1558174" cy="35925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7020272" y="692696"/>
            <a:ext cx="648072" cy="35925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Connettore 2 15"/>
          <p:cNvCxnSpPr/>
          <p:nvPr/>
        </p:nvCxnSpPr>
        <p:spPr>
          <a:xfrm flipH="1">
            <a:off x="611560" y="1484784"/>
            <a:ext cx="432048" cy="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H="1">
            <a:off x="611560" y="3068960"/>
            <a:ext cx="432048" cy="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>
            <a:off x="611560" y="4725144"/>
            <a:ext cx="432048" cy="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>
            <a:off x="611560" y="6309320"/>
            <a:ext cx="432048" cy="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-15410" y="260648"/>
            <a:ext cx="2643193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sz="2800"/>
              <a:t>ESTENSION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-36512" y="3645024"/>
            <a:ext cx="2878062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sz="2800"/>
              <a:t>COMPRESSION</a:t>
            </a:r>
          </a:p>
        </p:txBody>
      </p:sp>
      <p:grpSp>
        <p:nvGrpSpPr>
          <p:cNvPr id="25" name="Gruppo 24"/>
          <p:cNvGrpSpPr/>
          <p:nvPr/>
        </p:nvGrpSpPr>
        <p:grpSpPr>
          <a:xfrm>
            <a:off x="7220138" y="1182452"/>
            <a:ext cx="1384310" cy="1094421"/>
            <a:chOff x="7220138" y="1182451"/>
            <a:chExt cx="1384310" cy="1094421"/>
          </a:xfrm>
        </p:grpSpPr>
        <p:sp>
          <p:nvSpPr>
            <p:cNvPr id="21" name="Figura a mano libera 20"/>
            <p:cNvSpPr/>
            <p:nvPr/>
          </p:nvSpPr>
          <p:spPr>
            <a:xfrm>
              <a:off x="7220138" y="1182451"/>
              <a:ext cx="1384310" cy="1094421"/>
            </a:xfrm>
            <a:custGeom>
              <a:avLst/>
              <a:gdLst>
                <a:gd name="connsiteX0" fmla="*/ 0 w 1384310"/>
                <a:gd name="connsiteY0" fmla="*/ 28586 h 1094421"/>
                <a:gd name="connsiteX1" fmla="*/ 216426 w 1384310"/>
                <a:gd name="connsiteY1" fmla="*/ 28586 h 1094421"/>
                <a:gd name="connsiteX2" fmla="*/ 355265 w 1384310"/>
                <a:gd name="connsiteY2" fmla="*/ 28586 h 1094421"/>
                <a:gd name="connsiteX3" fmla="*/ 416518 w 1384310"/>
                <a:gd name="connsiteY3" fmla="*/ 20418 h 1094421"/>
                <a:gd name="connsiteX4" fmla="*/ 477771 w 1384310"/>
                <a:gd name="connsiteY4" fmla="*/ 12251 h 1094421"/>
                <a:gd name="connsiteX5" fmla="*/ 722781 w 1384310"/>
                <a:gd name="connsiteY5" fmla="*/ 0 h 1094421"/>
                <a:gd name="connsiteX6" fmla="*/ 926957 w 1384310"/>
                <a:gd name="connsiteY6" fmla="*/ 16335 h 1094421"/>
                <a:gd name="connsiteX7" fmla="*/ 1106631 w 1384310"/>
                <a:gd name="connsiteY7" fmla="*/ 24502 h 1094421"/>
                <a:gd name="connsiteX8" fmla="*/ 1233220 w 1384310"/>
                <a:gd name="connsiteY8" fmla="*/ 44920 h 1094421"/>
                <a:gd name="connsiteX9" fmla="*/ 1384310 w 1384310"/>
                <a:gd name="connsiteY9" fmla="*/ 73506 h 1094421"/>
                <a:gd name="connsiteX10" fmla="*/ 1302640 w 1384310"/>
                <a:gd name="connsiteY10" fmla="*/ 232769 h 1094421"/>
                <a:gd name="connsiteX11" fmla="*/ 1253637 w 1384310"/>
                <a:gd name="connsiteY11" fmla="*/ 298107 h 1094421"/>
                <a:gd name="connsiteX12" fmla="*/ 1122965 w 1384310"/>
                <a:gd name="connsiteY12" fmla="*/ 477788 h 1094421"/>
                <a:gd name="connsiteX13" fmla="*/ 1041295 w 1384310"/>
                <a:gd name="connsiteY13" fmla="*/ 592131 h 1094421"/>
                <a:gd name="connsiteX14" fmla="*/ 845286 w 1384310"/>
                <a:gd name="connsiteY14" fmla="*/ 837151 h 1094421"/>
                <a:gd name="connsiteX15" fmla="*/ 763616 w 1384310"/>
                <a:gd name="connsiteY15" fmla="*/ 935159 h 1094421"/>
                <a:gd name="connsiteX16" fmla="*/ 596192 w 1384310"/>
                <a:gd name="connsiteY16" fmla="*/ 1094421 h 1094421"/>
                <a:gd name="connsiteX17" fmla="*/ 514522 w 1384310"/>
                <a:gd name="connsiteY17" fmla="*/ 1024999 h 1094421"/>
                <a:gd name="connsiteX18" fmla="*/ 428768 w 1384310"/>
                <a:gd name="connsiteY18" fmla="*/ 922908 h 1094421"/>
                <a:gd name="connsiteX19" fmla="*/ 343015 w 1384310"/>
                <a:gd name="connsiteY19" fmla="*/ 804481 h 1094421"/>
                <a:gd name="connsiteX20" fmla="*/ 265428 w 1384310"/>
                <a:gd name="connsiteY20" fmla="*/ 653386 h 1094421"/>
                <a:gd name="connsiteX21" fmla="*/ 200092 w 1384310"/>
                <a:gd name="connsiteY21" fmla="*/ 498207 h 1094421"/>
                <a:gd name="connsiteX22" fmla="*/ 126589 w 1384310"/>
                <a:gd name="connsiteY22" fmla="*/ 343028 h 1094421"/>
                <a:gd name="connsiteX23" fmla="*/ 77587 w 1384310"/>
                <a:gd name="connsiteY23" fmla="*/ 204183 h 1094421"/>
                <a:gd name="connsiteX24" fmla="*/ 24501 w 1384310"/>
                <a:gd name="connsiteY24" fmla="*/ 89841 h 1094421"/>
                <a:gd name="connsiteX25" fmla="*/ 0 w 1384310"/>
                <a:gd name="connsiteY25" fmla="*/ 28586 h 1094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84310" h="1094421">
                  <a:moveTo>
                    <a:pt x="0" y="28586"/>
                  </a:moveTo>
                  <a:lnTo>
                    <a:pt x="216426" y="28586"/>
                  </a:lnTo>
                  <a:lnTo>
                    <a:pt x="355265" y="28586"/>
                  </a:lnTo>
                  <a:lnTo>
                    <a:pt x="416518" y="20418"/>
                  </a:lnTo>
                  <a:lnTo>
                    <a:pt x="477771" y="12251"/>
                  </a:lnTo>
                  <a:lnTo>
                    <a:pt x="722781" y="0"/>
                  </a:lnTo>
                  <a:lnTo>
                    <a:pt x="926957" y="16335"/>
                  </a:lnTo>
                  <a:lnTo>
                    <a:pt x="1106631" y="24502"/>
                  </a:lnTo>
                  <a:lnTo>
                    <a:pt x="1233220" y="44920"/>
                  </a:lnTo>
                  <a:lnTo>
                    <a:pt x="1384310" y="73506"/>
                  </a:lnTo>
                  <a:lnTo>
                    <a:pt x="1302640" y="232769"/>
                  </a:lnTo>
                  <a:lnTo>
                    <a:pt x="1253637" y="298107"/>
                  </a:lnTo>
                  <a:lnTo>
                    <a:pt x="1122965" y="477788"/>
                  </a:lnTo>
                  <a:lnTo>
                    <a:pt x="1041295" y="592131"/>
                  </a:lnTo>
                  <a:lnTo>
                    <a:pt x="845286" y="837151"/>
                  </a:lnTo>
                  <a:lnTo>
                    <a:pt x="763616" y="935159"/>
                  </a:lnTo>
                  <a:lnTo>
                    <a:pt x="596192" y="1094421"/>
                  </a:lnTo>
                  <a:lnTo>
                    <a:pt x="514522" y="1024999"/>
                  </a:lnTo>
                  <a:lnTo>
                    <a:pt x="428768" y="922908"/>
                  </a:lnTo>
                  <a:lnTo>
                    <a:pt x="343015" y="804481"/>
                  </a:lnTo>
                  <a:lnTo>
                    <a:pt x="265428" y="653386"/>
                  </a:lnTo>
                  <a:lnTo>
                    <a:pt x="200092" y="498207"/>
                  </a:lnTo>
                  <a:lnTo>
                    <a:pt x="126589" y="343028"/>
                  </a:lnTo>
                  <a:lnTo>
                    <a:pt x="77587" y="204183"/>
                  </a:lnTo>
                  <a:lnTo>
                    <a:pt x="24501" y="89841"/>
                  </a:lnTo>
                  <a:lnTo>
                    <a:pt x="0" y="2858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8000">
                    <a:alpha val="73000"/>
                  </a:srgbClr>
                </a:gs>
                <a:gs pos="100000">
                  <a:schemeClr val="accent1">
                    <a:tint val="50000"/>
                    <a:shade val="100000"/>
                    <a:satMod val="350000"/>
                    <a:alpha val="73000"/>
                  </a:schemeClr>
                </a:gs>
              </a:gsLst>
              <a:lin ang="18900000" scaled="0"/>
              <a:tileRect/>
            </a:gradFill>
            <a:ln>
              <a:solidFill>
                <a:srgbClr val="68803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6" name="Connettore 2 25"/>
            <p:cNvCxnSpPr/>
            <p:nvPr/>
          </p:nvCxnSpPr>
          <p:spPr bwMode="auto">
            <a:xfrm flipH="1">
              <a:off x="7668344" y="1556792"/>
              <a:ext cx="360040" cy="50405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1" name="Figura a mano libera 30"/>
          <p:cNvSpPr/>
          <p:nvPr/>
        </p:nvSpPr>
        <p:spPr>
          <a:xfrm>
            <a:off x="7766533" y="4019351"/>
            <a:ext cx="1269971" cy="1065836"/>
          </a:xfrm>
          <a:custGeom>
            <a:avLst/>
            <a:gdLst>
              <a:gd name="connsiteX0" fmla="*/ 0 w 1269971"/>
              <a:gd name="connsiteY0" fmla="*/ 363446 h 1065836"/>
              <a:gd name="connsiteX1" fmla="*/ 85753 w 1269971"/>
              <a:gd name="connsiteY1" fmla="*/ 367530 h 1065836"/>
              <a:gd name="connsiteX2" fmla="*/ 277678 w 1269971"/>
              <a:gd name="connsiteY2" fmla="*/ 326693 h 1065836"/>
              <a:gd name="connsiteX3" fmla="*/ 522689 w 1269971"/>
              <a:gd name="connsiteY3" fmla="*/ 281773 h 1065836"/>
              <a:gd name="connsiteX4" fmla="*/ 673779 w 1269971"/>
              <a:gd name="connsiteY4" fmla="*/ 220518 h 1065836"/>
              <a:gd name="connsiteX5" fmla="*/ 800368 w 1269971"/>
              <a:gd name="connsiteY5" fmla="*/ 93925 h 1065836"/>
              <a:gd name="connsiteX6" fmla="*/ 1012710 w 1269971"/>
              <a:gd name="connsiteY6" fmla="*/ 0 h 1065836"/>
              <a:gd name="connsiteX7" fmla="*/ 1163800 w 1269971"/>
              <a:gd name="connsiteY7" fmla="*/ 36753 h 1065836"/>
              <a:gd name="connsiteX8" fmla="*/ 1204635 w 1269971"/>
              <a:gd name="connsiteY8" fmla="*/ 130678 h 1065836"/>
              <a:gd name="connsiteX9" fmla="*/ 1200552 w 1269971"/>
              <a:gd name="connsiteY9" fmla="*/ 273606 h 1065836"/>
              <a:gd name="connsiteX10" fmla="*/ 1200552 w 1269971"/>
              <a:gd name="connsiteY10" fmla="*/ 273606 h 1065836"/>
              <a:gd name="connsiteX11" fmla="*/ 1269971 w 1269971"/>
              <a:gd name="connsiteY11" fmla="*/ 302191 h 1065836"/>
              <a:gd name="connsiteX12" fmla="*/ 1061712 w 1269971"/>
              <a:gd name="connsiteY12" fmla="*/ 543128 h 1065836"/>
              <a:gd name="connsiteX13" fmla="*/ 812618 w 1269971"/>
              <a:gd name="connsiteY13" fmla="*/ 824900 h 1065836"/>
              <a:gd name="connsiteX14" fmla="*/ 706447 w 1269971"/>
              <a:gd name="connsiteY14" fmla="*/ 935159 h 1065836"/>
              <a:gd name="connsiteX15" fmla="*/ 575775 w 1269971"/>
              <a:gd name="connsiteY15" fmla="*/ 1065836 h 1065836"/>
              <a:gd name="connsiteX16" fmla="*/ 453269 w 1269971"/>
              <a:gd name="connsiteY16" fmla="*/ 931075 h 1065836"/>
              <a:gd name="connsiteX17" fmla="*/ 322597 w 1269971"/>
              <a:gd name="connsiteY17" fmla="*/ 804482 h 1065836"/>
              <a:gd name="connsiteX18" fmla="*/ 249094 w 1269971"/>
              <a:gd name="connsiteY18" fmla="*/ 686056 h 1065836"/>
              <a:gd name="connsiteX19" fmla="*/ 130672 w 1269971"/>
              <a:gd name="connsiteY19" fmla="*/ 571713 h 1065836"/>
              <a:gd name="connsiteX20" fmla="*/ 69419 w 1269971"/>
              <a:gd name="connsiteY20" fmla="*/ 481873 h 1065836"/>
              <a:gd name="connsiteX21" fmla="*/ 0 w 1269971"/>
              <a:gd name="connsiteY21" fmla="*/ 363446 h 1065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69971" h="1065836">
                <a:moveTo>
                  <a:pt x="0" y="363446"/>
                </a:moveTo>
                <a:lnTo>
                  <a:pt x="85753" y="367530"/>
                </a:lnTo>
                <a:lnTo>
                  <a:pt x="277678" y="326693"/>
                </a:lnTo>
                <a:lnTo>
                  <a:pt x="522689" y="281773"/>
                </a:lnTo>
                <a:lnTo>
                  <a:pt x="673779" y="220518"/>
                </a:lnTo>
                <a:lnTo>
                  <a:pt x="800368" y="93925"/>
                </a:lnTo>
                <a:lnTo>
                  <a:pt x="1012710" y="0"/>
                </a:lnTo>
                <a:lnTo>
                  <a:pt x="1163800" y="36753"/>
                </a:lnTo>
                <a:lnTo>
                  <a:pt x="1204635" y="130678"/>
                </a:lnTo>
                <a:lnTo>
                  <a:pt x="1200552" y="273606"/>
                </a:lnTo>
                <a:lnTo>
                  <a:pt x="1200552" y="273606"/>
                </a:lnTo>
                <a:lnTo>
                  <a:pt x="1269971" y="302191"/>
                </a:lnTo>
                <a:lnTo>
                  <a:pt x="1061712" y="543128"/>
                </a:lnTo>
                <a:lnTo>
                  <a:pt x="812618" y="824900"/>
                </a:lnTo>
                <a:lnTo>
                  <a:pt x="706447" y="935159"/>
                </a:lnTo>
                <a:lnTo>
                  <a:pt x="575775" y="1065836"/>
                </a:lnTo>
                <a:lnTo>
                  <a:pt x="453269" y="931075"/>
                </a:lnTo>
                <a:lnTo>
                  <a:pt x="322597" y="804482"/>
                </a:lnTo>
                <a:lnTo>
                  <a:pt x="249094" y="686056"/>
                </a:lnTo>
                <a:lnTo>
                  <a:pt x="130672" y="571713"/>
                </a:lnTo>
                <a:lnTo>
                  <a:pt x="69419" y="481873"/>
                </a:lnTo>
                <a:lnTo>
                  <a:pt x="0" y="363446"/>
                </a:lnTo>
                <a:close/>
              </a:path>
            </a:pathLst>
          </a:custGeom>
          <a:gradFill flip="none" rotWithShape="1">
            <a:gsLst>
              <a:gs pos="0">
                <a:srgbClr val="FF0000">
                  <a:alpha val="65000"/>
                </a:srgbClr>
              </a:gs>
              <a:gs pos="100000">
                <a:srgbClr val="FFFFFF">
                  <a:alpha val="65000"/>
                </a:srgbClr>
              </a:gs>
            </a:gsLst>
            <a:lin ang="12780000" scaled="0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3" name="Connettore 2 32"/>
          <p:cNvCxnSpPr/>
          <p:nvPr/>
        </p:nvCxnSpPr>
        <p:spPr bwMode="auto">
          <a:xfrm flipV="1">
            <a:off x="8388424" y="4293096"/>
            <a:ext cx="360040" cy="3600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1680" name="Figura a mano libera 71679"/>
          <p:cNvSpPr/>
          <p:nvPr/>
        </p:nvSpPr>
        <p:spPr>
          <a:xfrm>
            <a:off x="4377523" y="1049501"/>
            <a:ext cx="1465980" cy="1061752"/>
          </a:xfrm>
          <a:custGeom>
            <a:avLst/>
            <a:gdLst>
              <a:gd name="connsiteX0" fmla="*/ 0 w 1465980"/>
              <a:gd name="connsiteY0" fmla="*/ 16335 h 1061752"/>
              <a:gd name="connsiteX1" fmla="*/ 224593 w 1465980"/>
              <a:gd name="connsiteY1" fmla="*/ 20418 h 1061752"/>
              <a:gd name="connsiteX2" fmla="*/ 506355 w 1465980"/>
              <a:gd name="connsiteY2" fmla="*/ 24502 h 1061752"/>
              <a:gd name="connsiteX3" fmla="*/ 657445 w 1465980"/>
              <a:gd name="connsiteY3" fmla="*/ 28586 h 1061752"/>
              <a:gd name="connsiteX4" fmla="*/ 955541 w 1465980"/>
              <a:gd name="connsiteY4" fmla="*/ 49004 h 1061752"/>
              <a:gd name="connsiteX5" fmla="*/ 1131132 w 1465980"/>
              <a:gd name="connsiteY5" fmla="*/ 65339 h 1061752"/>
              <a:gd name="connsiteX6" fmla="*/ 1318974 w 1465980"/>
              <a:gd name="connsiteY6" fmla="*/ 28586 h 1061752"/>
              <a:gd name="connsiteX7" fmla="*/ 1465980 w 1465980"/>
              <a:gd name="connsiteY7" fmla="*/ 0 h 1061752"/>
              <a:gd name="connsiteX8" fmla="*/ 1335308 w 1465980"/>
              <a:gd name="connsiteY8" fmla="*/ 289940 h 1061752"/>
              <a:gd name="connsiteX9" fmla="*/ 1298556 w 1465980"/>
              <a:gd name="connsiteY9" fmla="*/ 359362 h 1061752"/>
              <a:gd name="connsiteX10" fmla="*/ 1274055 w 1465980"/>
              <a:gd name="connsiteY10" fmla="*/ 400199 h 1061752"/>
              <a:gd name="connsiteX11" fmla="*/ 1188301 w 1465980"/>
              <a:gd name="connsiteY11" fmla="*/ 514542 h 1061752"/>
              <a:gd name="connsiteX12" fmla="*/ 1061712 w 1465980"/>
              <a:gd name="connsiteY12" fmla="*/ 665637 h 1061752"/>
              <a:gd name="connsiteX13" fmla="*/ 939207 w 1465980"/>
              <a:gd name="connsiteY13" fmla="*/ 833067 h 1061752"/>
              <a:gd name="connsiteX14" fmla="*/ 845286 w 1465980"/>
              <a:gd name="connsiteY14" fmla="*/ 947410 h 1061752"/>
              <a:gd name="connsiteX15" fmla="*/ 788117 w 1465980"/>
              <a:gd name="connsiteY15" fmla="*/ 1029083 h 1061752"/>
              <a:gd name="connsiteX16" fmla="*/ 755449 w 1465980"/>
              <a:gd name="connsiteY16" fmla="*/ 1061752 h 1061752"/>
              <a:gd name="connsiteX17" fmla="*/ 673779 w 1465980"/>
              <a:gd name="connsiteY17" fmla="*/ 988246 h 1061752"/>
              <a:gd name="connsiteX18" fmla="*/ 579858 w 1465980"/>
              <a:gd name="connsiteY18" fmla="*/ 906573 h 1061752"/>
              <a:gd name="connsiteX19" fmla="*/ 490021 w 1465980"/>
              <a:gd name="connsiteY19" fmla="*/ 775896 h 1061752"/>
              <a:gd name="connsiteX20" fmla="*/ 408351 w 1465980"/>
              <a:gd name="connsiteY20" fmla="*/ 673804 h 1061752"/>
              <a:gd name="connsiteX21" fmla="*/ 265428 w 1465980"/>
              <a:gd name="connsiteY21" fmla="*/ 539044 h 1061752"/>
              <a:gd name="connsiteX22" fmla="*/ 155173 w 1465980"/>
              <a:gd name="connsiteY22" fmla="*/ 306275 h 1061752"/>
              <a:gd name="connsiteX23" fmla="*/ 61252 w 1465980"/>
              <a:gd name="connsiteY23" fmla="*/ 151096 h 1061752"/>
              <a:gd name="connsiteX24" fmla="*/ 0 w 1465980"/>
              <a:gd name="connsiteY24" fmla="*/ 16335 h 1061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465980" h="1061752">
                <a:moveTo>
                  <a:pt x="0" y="16335"/>
                </a:moveTo>
                <a:lnTo>
                  <a:pt x="224593" y="20418"/>
                </a:lnTo>
                <a:lnTo>
                  <a:pt x="506355" y="24502"/>
                </a:lnTo>
                <a:lnTo>
                  <a:pt x="657445" y="28586"/>
                </a:lnTo>
                <a:lnTo>
                  <a:pt x="955541" y="49004"/>
                </a:lnTo>
                <a:lnTo>
                  <a:pt x="1131132" y="65339"/>
                </a:lnTo>
                <a:lnTo>
                  <a:pt x="1318974" y="28586"/>
                </a:lnTo>
                <a:lnTo>
                  <a:pt x="1465980" y="0"/>
                </a:lnTo>
                <a:lnTo>
                  <a:pt x="1335308" y="289940"/>
                </a:lnTo>
                <a:lnTo>
                  <a:pt x="1298556" y="359362"/>
                </a:lnTo>
                <a:lnTo>
                  <a:pt x="1274055" y="400199"/>
                </a:lnTo>
                <a:lnTo>
                  <a:pt x="1188301" y="514542"/>
                </a:lnTo>
                <a:lnTo>
                  <a:pt x="1061712" y="665637"/>
                </a:lnTo>
                <a:lnTo>
                  <a:pt x="939207" y="833067"/>
                </a:lnTo>
                <a:lnTo>
                  <a:pt x="845286" y="947410"/>
                </a:lnTo>
                <a:lnTo>
                  <a:pt x="788117" y="1029083"/>
                </a:lnTo>
                <a:lnTo>
                  <a:pt x="755449" y="1061752"/>
                </a:lnTo>
                <a:lnTo>
                  <a:pt x="673779" y="988246"/>
                </a:lnTo>
                <a:lnTo>
                  <a:pt x="579858" y="906573"/>
                </a:lnTo>
                <a:lnTo>
                  <a:pt x="490021" y="775896"/>
                </a:lnTo>
                <a:lnTo>
                  <a:pt x="408351" y="673804"/>
                </a:lnTo>
                <a:lnTo>
                  <a:pt x="265428" y="539044"/>
                </a:lnTo>
                <a:lnTo>
                  <a:pt x="155173" y="306275"/>
                </a:lnTo>
                <a:lnTo>
                  <a:pt x="61252" y="151096"/>
                </a:lnTo>
                <a:lnTo>
                  <a:pt x="0" y="16335"/>
                </a:lnTo>
                <a:close/>
              </a:path>
            </a:pathLst>
          </a:custGeom>
          <a:gradFill flip="none" rotWithShape="1">
            <a:gsLst>
              <a:gs pos="52000">
                <a:srgbClr val="008000">
                  <a:alpha val="80000"/>
                </a:srgbClr>
              </a:gs>
              <a:gs pos="100000">
                <a:srgbClr val="FFFFFF">
                  <a:alpha val="80000"/>
                </a:srgbClr>
              </a:gs>
            </a:gsLst>
            <a:lin ang="17160000" scaled="0"/>
            <a:tileRect/>
          </a:gra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683" name="Figura a mano libera 71682"/>
          <p:cNvSpPr/>
          <p:nvPr/>
        </p:nvSpPr>
        <p:spPr>
          <a:xfrm>
            <a:off x="4883885" y="4079583"/>
            <a:ext cx="1323057" cy="1131175"/>
          </a:xfrm>
          <a:custGeom>
            <a:avLst/>
            <a:gdLst>
              <a:gd name="connsiteX0" fmla="*/ 0 w 1323057"/>
              <a:gd name="connsiteY0" fmla="*/ 294024 h 1131175"/>
              <a:gd name="connsiteX1" fmla="*/ 147006 w 1323057"/>
              <a:gd name="connsiteY1" fmla="*/ 298108 h 1131175"/>
              <a:gd name="connsiteX2" fmla="*/ 359349 w 1323057"/>
              <a:gd name="connsiteY2" fmla="*/ 261355 h 1131175"/>
              <a:gd name="connsiteX3" fmla="*/ 588026 w 1323057"/>
              <a:gd name="connsiteY3" fmla="*/ 216435 h 1131175"/>
              <a:gd name="connsiteX4" fmla="*/ 645195 w 1323057"/>
              <a:gd name="connsiteY4" fmla="*/ 200100 h 1131175"/>
              <a:gd name="connsiteX5" fmla="*/ 796285 w 1323057"/>
              <a:gd name="connsiteY5" fmla="*/ 122510 h 1131175"/>
              <a:gd name="connsiteX6" fmla="*/ 898372 w 1323057"/>
              <a:gd name="connsiteY6" fmla="*/ 57172 h 1131175"/>
              <a:gd name="connsiteX7" fmla="*/ 1061713 w 1323057"/>
              <a:gd name="connsiteY7" fmla="*/ 0 h 1131175"/>
              <a:gd name="connsiteX8" fmla="*/ 1229137 w 1323057"/>
              <a:gd name="connsiteY8" fmla="*/ 20419 h 1131175"/>
              <a:gd name="connsiteX9" fmla="*/ 1261805 w 1323057"/>
              <a:gd name="connsiteY9" fmla="*/ 159263 h 1131175"/>
              <a:gd name="connsiteX10" fmla="*/ 1269972 w 1323057"/>
              <a:gd name="connsiteY10" fmla="*/ 224602 h 1131175"/>
              <a:gd name="connsiteX11" fmla="*/ 1323057 w 1323057"/>
              <a:gd name="connsiteY11" fmla="*/ 228685 h 1131175"/>
              <a:gd name="connsiteX12" fmla="*/ 1282222 w 1323057"/>
              <a:gd name="connsiteY12" fmla="*/ 289940 h 1131175"/>
              <a:gd name="connsiteX13" fmla="*/ 1131132 w 1323057"/>
              <a:gd name="connsiteY13" fmla="*/ 449203 h 1131175"/>
              <a:gd name="connsiteX14" fmla="*/ 1024961 w 1323057"/>
              <a:gd name="connsiteY14" fmla="*/ 567629 h 1131175"/>
              <a:gd name="connsiteX15" fmla="*/ 922873 w 1323057"/>
              <a:gd name="connsiteY15" fmla="*/ 681972 h 1131175"/>
              <a:gd name="connsiteX16" fmla="*/ 841203 w 1323057"/>
              <a:gd name="connsiteY16" fmla="*/ 771813 h 1131175"/>
              <a:gd name="connsiteX17" fmla="*/ 726865 w 1323057"/>
              <a:gd name="connsiteY17" fmla="*/ 898406 h 1131175"/>
              <a:gd name="connsiteX18" fmla="*/ 632944 w 1323057"/>
              <a:gd name="connsiteY18" fmla="*/ 992330 h 1131175"/>
              <a:gd name="connsiteX19" fmla="*/ 498188 w 1323057"/>
              <a:gd name="connsiteY19" fmla="*/ 1131175 h 1131175"/>
              <a:gd name="connsiteX20" fmla="*/ 371600 w 1323057"/>
              <a:gd name="connsiteY20" fmla="*/ 984163 h 1131175"/>
              <a:gd name="connsiteX21" fmla="*/ 265428 w 1323057"/>
              <a:gd name="connsiteY21" fmla="*/ 779980 h 1131175"/>
              <a:gd name="connsiteX22" fmla="*/ 200092 w 1323057"/>
              <a:gd name="connsiteY22" fmla="*/ 641135 h 1131175"/>
              <a:gd name="connsiteX23" fmla="*/ 142923 w 1323057"/>
              <a:gd name="connsiteY23" fmla="*/ 539044 h 1131175"/>
              <a:gd name="connsiteX24" fmla="*/ 61253 w 1323057"/>
              <a:gd name="connsiteY24" fmla="*/ 400199 h 1131175"/>
              <a:gd name="connsiteX25" fmla="*/ 0 w 1323057"/>
              <a:gd name="connsiteY25" fmla="*/ 294024 h 113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323057" h="1131175">
                <a:moveTo>
                  <a:pt x="0" y="294024"/>
                </a:moveTo>
                <a:lnTo>
                  <a:pt x="147006" y="298108"/>
                </a:lnTo>
                <a:lnTo>
                  <a:pt x="359349" y="261355"/>
                </a:lnTo>
                <a:lnTo>
                  <a:pt x="588026" y="216435"/>
                </a:lnTo>
                <a:lnTo>
                  <a:pt x="645195" y="200100"/>
                </a:lnTo>
                <a:lnTo>
                  <a:pt x="796285" y="122510"/>
                </a:lnTo>
                <a:lnTo>
                  <a:pt x="898372" y="57172"/>
                </a:lnTo>
                <a:lnTo>
                  <a:pt x="1061713" y="0"/>
                </a:lnTo>
                <a:lnTo>
                  <a:pt x="1229137" y="20419"/>
                </a:lnTo>
                <a:lnTo>
                  <a:pt x="1261805" y="159263"/>
                </a:lnTo>
                <a:lnTo>
                  <a:pt x="1269972" y="224602"/>
                </a:lnTo>
                <a:lnTo>
                  <a:pt x="1323057" y="228685"/>
                </a:lnTo>
                <a:lnTo>
                  <a:pt x="1282222" y="289940"/>
                </a:lnTo>
                <a:lnTo>
                  <a:pt x="1131132" y="449203"/>
                </a:lnTo>
                <a:lnTo>
                  <a:pt x="1024961" y="567629"/>
                </a:lnTo>
                <a:lnTo>
                  <a:pt x="922873" y="681972"/>
                </a:lnTo>
                <a:lnTo>
                  <a:pt x="841203" y="771813"/>
                </a:lnTo>
                <a:lnTo>
                  <a:pt x="726865" y="898406"/>
                </a:lnTo>
                <a:lnTo>
                  <a:pt x="632944" y="992330"/>
                </a:lnTo>
                <a:lnTo>
                  <a:pt x="498188" y="1131175"/>
                </a:lnTo>
                <a:lnTo>
                  <a:pt x="371600" y="984163"/>
                </a:lnTo>
                <a:lnTo>
                  <a:pt x="265428" y="779980"/>
                </a:lnTo>
                <a:lnTo>
                  <a:pt x="200092" y="641135"/>
                </a:lnTo>
                <a:lnTo>
                  <a:pt x="142923" y="539044"/>
                </a:lnTo>
                <a:lnTo>
                  <a:pt x="61253" y="400199"/>
                </a:lnTo>
                <a:lnTo>
                  <a:pt x="0" y="294024"/>
                </a:lnTo>
                <a:close/>
              </a:path>
            </a:pathLst>
          </a:custGeom>
          <a:gradFill flip="none" rotWithShape="1">
            <a:gsLst>
              <a:gs pos="37000">
                <a:srgbClr val="FF0000">
                  <a:alpha val="89000"/>
                </a:srgbClr>
              </a:gs>
              <a:gs pos="100000">
                <a:srgbClr val="FFFFFF">
                  <a:alpha val="89000"/>
                </a:srgbClr>
              </a:gs>
            </a:gsLst>
            <a:lin ang="19440000" scaled="0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6220049" y="91523"/>
            <a:ext cx="2960471" cy="662473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3707904" y="116632"/>
            <a:ext cx="3024336" cy="662473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24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linea, diagramma, Carattere&#10;&#10;Descrizione generata automaticamente">
            <a:extLst>
              <a:ext uri="{FF2B5EF4-FFF2-40B4-BE49-F238E27FC236}">
                <a16:creationId xmlns:a16="http://schemas.microsoft.com/office/drawing/2014/main" id="{9FDAD0E4-301A-9B03-3455-5DFD0CD1A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6633"/>
            <a:ext cx="8208912" cy="186652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31698BD-2CE5-B2C6-F581-147E9DF71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13" y="1983156"/>
            <a:ext cx="8531373" cy="49060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492E4BE-53C5-34EE-9E7C-6BE3374CA3F7}"/>
              </a:ext>
            </a:extLst>
          </p:cNvPr>
          <p:cNvSpPr txBox="1"/>
          <p:nvPr/>
        </p:nvSpPr>
        <p:spPr>
          <a:xfrm>
            <a:off x="3851920" y="6581411"/>
            <a:ext cx="4753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err="1"/>
              <a:t>Zaccagnino</a:t>
            </a:r>
            <a:r>
              <a:rPr lang="en-GB" sz="1400"/>
              <a:t> &amp; </a:t>
            </a:r>
            <a:r>
              <a:rPr lang="en-GB" sz="1400" err="1"/>
              <a:t>Doglioni</a:t>
            </a:r>
            <a:r>
              <a:rPr lang="en-GB" sz="1400"/>
              <a:t> 2022 Comm. Earth &amp; Environment</a:t>
            </a:r>
          </a:p>
        </p:txBody>
      </p:sp>
    </p:spTree>
    <p:extLst>
      <p:ext uri="{BB962C8B-B14F-4D97-AF65-F5344CB8AC3E}">
        <p14:creationId xmlns:p14="http://schemas.microsoft.com/office/powerpoint/2010/main" val="932581469"/>
      </p:ext>
    </p:extLst>
  </p:cSld>
  <p:clrMapOvr>
    <a:masterClrMapping/>
  </p:clrMapOvr>
  <p:transition spd="med" advClick="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E2E6B24-82BA-C95B-36A1-B6A2A293A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68" y="1052735"/>
            <a:ext cx="8882928" cy="470069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C5E1E2-4815-5949-5EA5-B6409F99F735}"/>
              </a:ext>
            </a:extLst>
          </p:cNvPr>
          <p:cNvSpPr txBox="1"/>
          <p:nvPr/>
        </p:nvSpPr>
        <p:spPr>
          <a:xfrm>
            <a:off x="3073107" y="6381328"/>
            <a:ext cx="6070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/>
              <a:t>Zaccagnino</a:t>
            </a:r>
            <a:r>
              <a:rPr lang="en-GB"/>
              <a:t> &amp; </a:t>
            </a:r>
            <a:r>
              <a:rPr lang="en-GB" err="1"/>
              <a:t>Doglioni</a:t>
            </a:r>
            <a:r>
              <a:rPr lang="en-GB"/>
              <a:t> 2022 Comm. Earth &amp; Environment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90BBDC3-8128-ED74-1C67-28CDA1239A74}"/>
              </a:ext>
            </a:extLst>
          </p:cNvPr>
          <p:cNvSpPr txBox="1"/>
          <p:nvPr/>
        </p:nvSpPr>
        <p:spPr>
          <a:xfrm>
            <a:off x="1835696" y="74984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Thrust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A8B4D2-3F18-2850-AA0B-F9F9F9A290DB}"/>
              </a:ext>
            </a:extLst>
          </p:cNvPr>
          <p:cNvSpPr txBox="1"/>
          <p:nvPr/>
        </p:nvSpPr>
        <p:spPr>
          <a:xfrm>
            <a:off x="4427984" y="779893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Strike-slip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57BB7EE-3043-3D59-AB1F-F0CF598A1692}"/>
              </a:ext>
            </a:extLst>
          </p:cNvPr>
          <p:cNvSpPr txBox="1"/>
          <p:nvPr/>
        </p:nvSpPr>
        <p:spPr>
          <a:xfrm>
            <a:off x="7171933" y="79006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Normal</a:t>
            </a:r>
          </a:p>
        </p:txBody>
      </p:sp>
    </p:spTree>
    <p:extLst>
      <p:ext uri="{BB962C8B-B14F-4D97-AF65-F5344CB8AC3E}">
        <p14:creationId xmlns:p14="http://schemas.microsoft.com/office/powerpoint/2010/main" val="3208834396"/>
      </p:ext>
    </p:extLst>
  </p:cSld>
  <p:clrMapOvr>
    <a:masterClrMapping/>
  </p:clrMapOvr>
  <p:transition spd="med" advClick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Figure_Energy_PlateTectonics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71" b="10549"/>
          <a:stretch/>
        </p:blipFill>
        <p:spPr>
          <a:xfrm>
            <a:off x="0" y="3771900"/>
            <a:ext cx="9144000" cy="19558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436096" y="764709"/>
            <a:ext cx="2364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err="1"/>
              <a:t>against</a:t>
            </a:r>
            <a:r>
              <a:rPr lang="it-IT" sz="2400" b="1"/>
              <a:t> </a:t>
            </a:r>
            <a:r>
              <a:rPr lang="it-IT" sz="2400" b="1" err="1"/>
              <a:t>gravity</a:t>
            </a:r>
            <a:endParaRPr lang="it-IT" sz="2400" b="1"/>
          </a:p>
        </p:txBody>
      </p:sp>
      <p:sp>
        <p:nvSpPr>
          <p:cNvPr id="6" name="CasellaDiTesto 5"/>
          <p:cNvSpPr txBox="1"/>
          <p:nvPr/>
        </p:nvSpPr>
        <p:spPr>
          <a:xfrm>
            <a:off x="1704219" y="764709"/>
            <a:ext cx="1787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pro </a:t>
            </a:r>
            <a:r>
              <a:rPr lang="it-IT" sz="2400" b="1" err="1"/>
              <a:t>gravity</a:t>
            </a:r>
            <a:endParaRPr lang="it-IT" sz="2400" b="1"/>
          </a:p>
        </p:txBody>
      </p:sp>
      <p:sp>
        <p:nvSpPr>
          <p:cNvPr id="8" name="Figura a mano libera 7"/>
          <p:cNvSpPr/>
          <p:nvPr/>
        </p:nvSpPr>
        <p:spPr>
          <a:xfrm>
            <a:off x="304800" y="3175000"/>
            <a:ext cx="8618596" cy="932160"/>
          </a:xfrm>
          <a:custGeom>
            <a:avLst/>
            <a:gdLst>
              <a:gd name="connsiteX0" fmla="*/ 0 w 8618596"/>
              <a:gd name="connsiteY0" fmla="*/ 0 h 932160"/>
              <a:gd name="connsiteX1" fmla="*/ 88900 w 8618596"/>
              <a:gd name="connsiteY1" fmla="*/ 596900 h 932160"/>
              <a:gd name="connsiteX2" fmla="*/ 406400 w 8618596"/>
              <a:gd name="connsiteY2" fmla="*/ 927100 h 932160"/>
              <a:gd name="connsiteX3" fmla="*/ 1422400 w 8618596"/>
              <a:gd name="connsiteY3" fmla="*/ 762000 h 932160"/>
              <a:gd name="connsiteX4" fmla="*/ 2781300 w 8618596"/>
              <a:gd name="connsiteY4" fmla="*/ 304800 h 932160"/>
              <a:gd name="connsiteX5" fmla="*/ 3695700 w 8618596"/>
              <a:gd name="connsiteY5" fmla="*/ 304800 h 932160"/>
              <a:gd name="connsiteX6" fmla="*/ 3975100 w 8618596"/>
              <a:gd name="connsiteY6" fmla="*/ 622300 h 932160"/>
              <a:gd name="connsiteX7" fmla="*/ 4483100 w 8618596"/>
              <a:gd name="connsiteY7" fmla="*/ 774700 h 932160"/>
              <a:gd name="connsiteX8" fmla="*/ 5181600 w 8618596"/>
              <a:gd name="connsiteY8" fmla="*/ 622300 h 932160"/>
              <a:gd name="connsiteX9" fmla="*/ 6032500 w 8618596"/>
              <a:gd name="connsiteY9" fmla="*/ 622300 h 932160"/>
              <a:gd name="connsiteX10" fmla="*/ 7213600 w 8618596"/>
              <a:gd name="connsiteY10" fmla="*/ 647700 h 932160"/>
              <a:gd name="connsiteX11" fmla="*/ 8077200 w 8618596"/>
              <a:gd name="connsiteY11" fmla="*/ 838200 h 932160"/>
              <a:gd name="connsiteX12" fmla="*/ 8585200 w 8618596"/>
              <a:gd name="connsiteY12" fmla="*/ 660400 h 932160"/>
              <a:gd name="connsiteX13" fmla="*/ 8470900 w 8618596"/>
              <a:gd name="connsiteY13" fmla="*/ 317500 h 932160"/>
              <a:gd name="connsiteX14" fmla="*/ 7670800 w 8618596"/>
              <a:gd name="connsiteY14" fmla="*/ 254000 h 932160"/>
              <a:gd name="connsiteX15" fmla="*/ 4368800 w 8618596"/>
              <a:gd name="connsiteY15" fmla="*/ 25400 h 932160"/>
              <a:gd name="connsiteX16" fmla="*/ 2311400 w 8618596"/>
              <a:gd name="connsiteY16" fmla="*/ 215900 h 932160"/>
              <a:gd name="connsiteX17" fmla="*/ 1054100 w 8618596"/>
              <a:gd name="connsiteY17" fmla="*/ 177800 h 932160"/>
              <a:gd name="connsiteX18" fmla="*/ 0 w 8618596"/>
              <a:gd name="connsiteY18" fmla="*/ 101600 h 93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618596" h="932160">
                <a:moveTo>
                  <a:pt x="0" y="0"/>
                </a:moveTo>
                <a:cubicBezTo>
                  <a:pt x="10583" y="221191"/>
                  <a:pt x="21167" y="442383"/>
                  <a:pt x="88900" y="596900"/>
                </a:cubicBezTo>
                <a:cubicBezTo>
                  <a:pt x="156633" y="751417"/>
                  <a:pt x="184150" y="899583"/>
                  <a:pt x="406400" y="927100"/>
                </a:cubicBezTo>
                <a:cubicBezTo>
                  <a:pt x="628650" y="954617"/>
                  <a:pt x="1026583" y="865717"/>
                  <a:pt x="1422400" y="762000"/>
                </a:cubicBezTo>
                <a:cubicBezTo>
                  <a:pt x="1818217" y="658283"/>
                  <a:pt x="2402417" y="381000"/>
                  <a:pt x="2781300" y="304800"/>
                </a:cubicBezTo>
                <a:cubicBezTo>
                  <a:pt x="3160183" y="228600"/>
                  <a:pt x="3496733" y="251883"/>
                  <a:pt x="3695700" y="304800"/>
                </a:cubicBezTo>
                <a:cubicBezTo>
                  <a:pt x="3894667" y="357717"/>
                  <a:pt x="3843867" y="543983"/>
                  <a:pt x="3975100" y="622300"/>
                </a:cubicBezTo>
                <a:cubicBezTo>
                  <a:pt x="4106333" y="700617"/>
                  <a:pt x="4282017" y="774700"/>
                  <a:pt x="4483100" y="774700"/>
                </a:cubicBezTo>
                <a:cubicBezTo>
                  <a:pt x="4684183" y="774700"/>
                  <a:pt x="4923367" y="647700"/>
                  <a:pt x="5181600" y="622300"/>
                </a:cubicBezTo>
                <a:cubicBezTo>
                  <a:pt x="5439833" y="596900"/>
                  <a:pt x="6032500" y="622300"/>
                  <a:pt x="6032500" y="622300"/>
                </a:cubicBezTo>
                <a:lnTo>
                  <a:pt x="7213600" y="647700"/>
                </a:lnTo>
                <a:cubicBezTo>
                  <a:pt x="7554383" y="683683"/>
                  <a:pt x="7848600" y="836083"/>
                  <a:pt x="8077200" y="838200"/>
                </a:cubicBezTo>
                <a:cubicBezTo>
                  <a:pt x="8305800" y="840317"/>
                  <a:pt x="8519583" y="747183"/>
                  <a:pt x="8585200" y="660400"/>
                </a:cubicBezTo>
                <a:cubicBezTo>
                  <a:pt x="8650817" y="573617"/>
                  <a:pt x="8623300" y="385233"/>
                  <a:pt x="8470900" y="317500"/>
                </a:cubicBezTo>
                <a:cubicBezTo>
                  <a:pt x="8318500" y="249767"/>
                  <a:pt x="7670800" y="254000"/>
                  <a:pt x="7670800" y="254000"/>
                </a:cubicBezTo>
                <a:cubicBezTo>
                  <a:pt x="6987117" y="205317"/>
                  <a:pt x="5262033" y="31750"/>
                  <a:pt x="4368800" y="25400"/>
                </a:cubicBezTo>
                <a:cubicBezTo>
                  <a:pt x="3475567" y="19050"/>
                  <a:pt x="2863850" y="190500"/>
                  <a:pt x="2311400" y="215900"/>
                </a:cubicBezTo>
                <a:cubicBezTo>
                  <a:pt x="1758950" y="241300"/>
                  <a:pt x="1439333" y="196850"/>
                  <a:pt x="1054100" y="177800"/>
                </a:cubicBezTo>
                <a:cubicBezTo>
                  <a:pt x="668867" y="158750"/>
                  <a:pt x="0" y="101600"/>
                  <a:pt x="0" y="10160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 descr="Animated Gif Missiles_explosions (3)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7032" y="2450860"/>
            <a:ext cx="4327376" cy="1161981"/>
          </a:xfrm>
          <a:prstGeom prst="rect">
            <a:avLst/>
          </a:prstGeom>
        </p:spPr>
      </p:pic>
      <p:pic>
        <p:nvPicPr>
          <p:cNvPr id="10" name="Immagine 9" descr="Sidewalk gone underground in Turke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03772"/>
            <a:ext cx="4253408" cy="212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65857"/>
      </p:ext>
    </p:extLst>
  </p:cSld>
  <p:clrMapOvr>
    <a:masterClrMapping/>
  </p:clrMapOvr>
  <p:transition spd="med" advClick="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Table 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11"/>
          <a:stretch/>
        </p:blipFill>
        <p:spPr>
          <a:xfrm>
            <a:off x="-1" y="1835532"/>
            <a:ext cx="9089721" cy="508518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294513" y="25892"/>
            <a:ext cx="2849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Doglioni et al. 2015 SREP</a:t>
            </a:r>
          </a:p>
        </p:txBody>
      </p:sp>
      <p:grpSp>
        <p:nvGrpSpPr>
          <p:cNvPr id="11" name="Gruppo 10"/>
          <p:cNvGrpSpPr/>
          <p:nvPr/>
        </p:nvGrpSpPr>
        <p:grpSpPr>
          <a:xfrm>
            <a:off x="8167155" y="2555617"/>
            <a:ext cx="869349" cy="3855333"/>
            <a:chOff x="8167147" y="1628800"/>
            <a:chExt cx="869349" cy="3855333"/>
          </a:xfrm>
          <a:solidFill>
            <a:schemeClr val="accent3"/>
          </a:solidFill>
        </p:grpSpPr>
        <p:sp>
          <p:nvSpPr>
            <p:cNvPr id="4" name="CasellaDiTesto 3"/>
            <p:cNvSpPr txBox="1"/>
            <p:nvPr/>
          </p:nvSpPr>
          <p:spPr>
            <a:xfrm>
              <a:off x="8338318" y="1628800"/>
              <a:ext cx="527007" cy="83099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sz="4800"/>
                <a:t>3</a:t>
              </a:r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8167147" y="3140968"/>
              <a:ext cx="869349" cy="83099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sz="4800"/>
                <a:t>10</a:t>
              </a:r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8167147" y="4653136"/>
              <a:ext cx="869349" cy="83099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sz="4800"/>
                <a:t>25</a:t>
              </a: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4251719" y="2555617"/>
            <a:ext cx="1040369" cy="3855333"/>
            <a:chOff x="4251711" y="1628800"/>
            <a:chExt cx="1040369" cy="3855333"/>
          </a:xfrm>
        </p:grpSpPr>
        <p:sp>
          <p:nvSpPr>
            <p:cNvPr id="7" name="CasellaDiTesto 6"/>
            <p:cNvSpPr txBox="1"/>
            <p:nvPr/>
          </p:nvSpPr>
          <p:spPr>
            <a:xfrm>
              <a:off x="4251711" y="1628800"/>
              <a:ext cx="1040369" cy="830997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 rtlCol="0">
              <a:spAutoFit/>
            </a:bodyPr>
            <a:lstStyle/>
            <a:p>
              <a:r>
                <a:rPr lang="it-IT" sz="4800"/>
                <a:t>7.5</a:t>
              </a: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4251711" y="3140968"/>
              <a:ext cx="1040369" cy="830997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 rtlCol="0">
              <a:spAutoFit/>
            </a:bodyPr>
            <a:lstStyle/>
            <a:p>
              <a:r>
                <a:rPr lang="it-IT" sz="4800"/>
                <a:t>8.7</a:t>
              </a: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4251711" y="4653136"/>
              <a:ext cx="1040369" cy="830997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 rtlCol="0">
              <a:spAutoFit/>
            </a:bodyPr>
            <a:lstStyle/>
            <a:p>
              <a:r>
                <a:rPr lang="it-IT" sz="4800"/>
                <a:t>9.5</a:t>
              </a:r>
            </a:p>
          </p:txBody>
        </p:sp>
      </p:grpSp>
      <p:pic>
        <p:nvPicPr>
          <p:cNvPr id="12" name="Immagine 11" descr="Figure_6_NormalFault_M_Area_Volum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0" t="23750" r="50127" b="48584"/>
          <a:stretch/>
        </p:blipFill>
        <p:spPr>
          <a:xfrm>
            <a:off x="107512" y="0"/>
            <a:ext cx="2756373" cy="189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35543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5664" y="5930116"/>
            <a:ext cx="6436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L /z </a:t>
            </a:r>
            <a:r>
              <a:rPr lang="en-US" sz="2400"/>
              <a:t>= rupture length / depth activated volume</a:t>
            </a:r>
          </a:p>
        </p:txBody>
      </p:sp>
      <p:pic>
        <p:nvPicPr>
          <p:cNvPr id="2" name="Immagine 1" descr="Figure_NormalFault_M_Area_Volume cop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805"/>
            <a:ext cx="9144000" cy="5530457"/>
          </a:xfrm>
          <a:prstGeom prst="rect">
            <a:avLst/>
          </a:prstGeom>
        </p:spPr>
      </p:pic>
      <p:grpSp>
        <p:nvGrpSpPr>
          <p:cNvPr id="7" name="Gruppo 6"/>
          <p:cNvGrpSpPr/>
          <p:nvPr/>
        </p:nvGrpSpPr>
        <p:grpSpPr>
          <a:xfrm>
            <a:off x="107504" y="332656"/>
            <a:ext cx="3240360" cy="2880320"/>
            <a:chOff x="107504" y="332656"/>
            <a:chExt cx="3240360" cy="2880320"/>
          </a:xfrm>
        </p:grpSpPr>
        <p:cxnSp>
          <p:nvCxnSpPr>
            <p:cNvPr id="5" name="Connettore 2 4"/>
            <p:cNvCxnSpPr/>
            <p:nvPr/>
          </p:nvCxnSpPr>
          <p:spPr>
            <a:xfrm flipV="1">
              <a:off x="107504" y="332656"/>
              <a:ext cx="3240360" cy="288032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asellaDiTesto 5"/>
            <p:cNvSpPr txBox="1"/>
            <p:nvPr/>
          </p:nvSpPr>
          <p:spPr>
            <a:xfrm rot="19060500">
              <a:off x="1028367" y="1466907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ENERGY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885062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ismicità_24ago2015_23ago2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922"/>
            <a:ext cx="4848301" cy="6858000"/>
          </a:xfrm>
          <a:prstGeom prst="rect">
            <a:avLst/>
          </a:prstGeom>
          <a:ln w="57150">
            <a:noFill/>
          </a:ln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A17A6DA5-52D3-240E-F283-0EFD84F16CD1}"/>
              </a:ext>
            </a:extLst>
          </p:cNvPr>
          <p:cNvCxnSpPr>
            <a:cxnSpLocks/>
          </p:cNvCxnSpPr>
          <p:nvPr/>
        </p:nvCxnSpPr>
        <p:spPr>
          <a:xfrm>
            <a:off x="2627784" y="116632"/>
            <a:ext cx="360040" cy="3600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896D0E54-B9D5-7B95-8C66-98E4B5D52F98}"/>
              </a:ext>
            </a:extLst>
          </p:cNvPr>
          <p:cNvCxnSpPr>
            <a:cxnSpLocks/>
          </p:cNvCxnSpPr>
          <p:nvPr/>
        </p:nvCxnSpPr>
        <p:spPr>
          <a:xfrm flipH="1">
            <a:off x="3746572" y="3645024"/>
            <a:ext cx="393380" cy="28803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C6441280-0508-8665-7F70-E385BFDEFED7}"/>
              </a:ext>
            </a:extLst>
          </p:cNvPr>
          <p:cNvCxnSpPr>
            <a:cxnSpLocks/>
          </p:cNvCxnSpPr>
          <p:nvPr/>
        </p:nvCxnSpPr>
        <p:spPr>
          <a:xfrm flipH="1" flipV="1">
            <a:off x="2996208" y="494557"/>
            <a:ext cx="351656" cy="3421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58CD0BD7-A33A-66C5-472C-067CC34EF809}"/>
              </a:ext>
            </a:extLst>
          </p:cNvPr>
          <p:cNvCxnSpPr>
            <a:cxnSpLocks/>
          </p:cNvCxnSpPr>
          <p:nvPr/>
        </p:nvCxnSpPr>
        <p:spPr>
          <a:xfrm flipV="1">
            <a:off x="4211960" y="3283714"/>
            <a:ext cx="351656" cy="29641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FE09C285-3CD0-0EC2-92DB-352D79709CF8}"/>
              </a:ext>
            </a:extLst>
          </p:cNvPr>
          <p:cNvCxnSpPr>
            <a:cxnSpLocks/>
          </p:cNvCxnSpPr>
          <p:nvPr/>
        </p:nvCxnSpPr>
        <p:spPr>
          <a:xfrm flipH="1">
            <a:off x="4563616" y="1916832"/>
            <a:ext cx="296416" cy="2880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9298AB0C-52C3-C4DD-3636-AB68A0F2738C}"/>
              </a:ext>
            </a:extLst>
          </p:cNvPr>
          <p:cNvCxnSpPr>
            <a:cxnSpLocks/>
          </p:cNvCxnSpPr>
          <p:nvPr/>
        </p:nvCxnSpPr>
        <p:spPr>
          <a:xfrm flipV="1">
            <a:off x="4214226" y="2218031"/>
            <a:ext cx="328228" cy="2796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154232"/>
      </p:ext>
    </p:extLst>
  </p:cSld>
  <p:clrMapOvr>
    <a:masterClrMapping/>
  </p:clrMapOvr>
  <p:transition spd="med" advClick="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25341"/>
            <a:ext cx="9064715" cy="59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9" name="Rectangle 3"/>
          <p:cNvSpPr>
            <a:spLocks noChangeArrowheads="1"/>
          </p:cNvSpPr>
          <p:nvPr/>
        </p:nvSpPr>
        <p:spPr bwMode="auto">
          <a:xfrm>
            <a:off x="135723" y="476672"/>
            <a:ext cx="277650" cy="40504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2032"/>
              <a:t>S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980907" y="6432659"/>
            <a:ext cx="6147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Doglioni &amp; Carminati 2008 </a:t>
            </a:r>
            <a:r>
              <a:rPr lang="it-IT" err="1"/>
              <a:t>Mem</a:t>
            </a:r>
            <a:r>
              <a:rPr lang="it-IT"/>
              <a:t>. Descrittive Carta </a:t>
            </a:r>
            <a:r>
              <a:rPr lang="it-IT" err="1"/>
              <a:t>Geol</a:t>
            </a:r>
            <a:r>
              <a:rPr lang="it-IT"/>
              <a:t>. </a:t>
            </a:r>
            <a:r>
              <a:rPr lang="it-IT" err="1"/>
              <a:t>It</a:t>
            </a:r>
            <a:r>
              <a:rPr lang="it-IT"/>
              <a:t>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462742" y="2957078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FFFFFF"/>
                </a:solidFill>
              </a:rPr>
              <a:t>Dolomiti Bellunesi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968371" y="2228689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>
                <a:solidFill>
                  <a:srgbClr val="FFFFFF"/>
                </a:solidFill>
              </a:rPr>
              <a:t>urassic</a:t>
            </a:r>
            <a:endParaRPr lang="it-IT">
              <a:solidFill>
                <a:srgbClr val="FFFFFF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719899" y="557994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>
                <a:solidFill>
                  <a:srgbClr val="FFFFFF"/>
                </a:solidFill>
              </a:rPr>
              <a:t>ertiary</a:t>
            </a:r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006671"/>
      </p:ext>
    </p:extLst>
  </p:cSld>
  <p:clrMapOvr>
    <a:masterClrMapping/>
  </p:clrMapOvr>
  <p:transition spd="med" advClick="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po 38">
            <a:extLst>
              <a:ext uri="{FF2B5EF4-FFF2-40B4-BE49-F238E27FC236}">
                <a16:creationId xmlns:a16="http://schemas.microsoft.com/office/drawing/2014/main" id="{2FCDAD11-4AE5-9A44-8D04-31ACFA7BE26E}"/>
              </a:ext>
            </a:extLst>
          </p:cNvPr>
          <p:cNvGrpSpPr/>
          <p:nvPr/>
        </p:nvGrpSpPr>
        <p:grpSpPr>
          <a:xfrm>
            <a:off x="0" y="0"/>
            <a:ext cx="9143999" cy="6858000"/>
            <a:chOff x="1114007" y="693543"/>
            <a:chExt cx="6886994" cy="5489764"/>
          </a:xfrm>
        </p:grpSpPr>
        <p:pic>
          <p:nvPicPr>
            <p:cNvPr id="2" name="Immagine 1" descr="Screenshot 2019-06-07 14.25.11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4007" y="693543"/>
              <a:ext cx="6886994" cy="5489764"/>
            </a:xfrm>
            <a:prstGeom prst="rect">
              <a:avLst/>
            </a:prstGeom>
          </p:spPr>
        </p:pic>
        <p:grpSp>
          <p:nvGrpSpPr>
            <p:cNvPr id="35" name="Gruppo 34"/>
            <p:cNvGrpSpPr/>
            <p:nvPr/>
          </p:nvGrpSpPr>
          <p:grpSpPr>
            <a:xfrm>
              <a:off x="1191597" y="958616"/>
              <a:ext cx="6760806" cy="5224691"/>
              <a:chOff x="31102" y="42333"/>
              <a:chExt cx="9014408" cy="6966254"/>
            </a:xfrm>
          </p:grpSpPr>
          <p:grpSp>
            <p:nvGrpSpPr>
              <p:cNvPr id="31" name="Gruppo 30"/>
              <p:cNvGrpSpPr/>
              <p:nvPr/>
            </p:nvGrpSpPr>
            <p:grpSpPr>
              <a:xfrm>
                <a:off x="31102" y="42333"/>
                <a:ext cx="9014408" cy="6966254"/>
                <a:chOff x="31102" y="42333"/>
                <a:chExt cx="9014408" cy="6966254"/>
              </a:xfrm>
            </p:grpSpPr>
            <p:sp>
              <p:nvSpPr>
                <p:cNvPr id="3" name="Figura a mano libera 2"/>
                <p:cNvSpPr/>
                <p:nvPr/>
              </p:nvSpPr>
              <p:spPr>
                <a:xfrm>
                  <a:off x="3894667" y="42333"/>
                  <a:ext cx="2652889" cy="620889"/>
                </a:xfrm>
                <a:custGeom>
                  <a:avLst/>
                  <a:gdLst>
                    <a:gd name="connsiteX0" fmla="*/ 0 w 2652889"/>
                    <a:gd name="connsiteY0" fmla="*/ 0 h 620889"/>
                    <a:gd name="connsiteX1" fmla="*/ 691444 w 2652889"/>
                    <a:gd name="connsiteY1" fmla="*/ 141111 h 620889"/>
                    <a:gd name="connsiteX2" fmla="*/ 1086555 w 2652889"/>
                    <a:gd name="connsiteY2" fmla="*/ 254000 h 620889"/>
                    <a:gd name="connsiteX3" fmla="*/ 1749777 w 2652889"/>
                    <a:gd name="connsiteY3" fmla="*/ 451556 h 620889"/>
                    <a:gd name="connsiteX4" fmla="*/ 2187222 w 2652889"/>
                    <a:gd name="connsiteY4" fmla="*/ 508000 h 620889"/>
                    <a:gd name="connsiteX5" fmla="*/ 2652889 w 2652889"/>
                    <a:gd name="connsiteY5" fmla="*/ 620889 h 6208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52889" h="620889">
                      <a:moveTo>
                        <a:pt x="0" y="0"/>
                      </a:moveTo>
                      <a:cubicBezTo>
                        <a:pt x="255175" y="49389"/>
                        <a:pt x="510351" y="98778"/>
                        <a:pt x="691444" y="141111"/>
                      </a:cubicBezTo>
                      <a:cubicBezTo>
                        <a:pt x="872537" y="183444"/>
                        <a:pt x="1086555" y="254000"/>
                        <a:pt x="1086555" y="254000"/>
                      </a:cubicBezTo>
                      <a:cubicBezTo>
                        <a:pt x="1262944" y="305741"/>
                        <a:pt x="1566333" y="409223"/>
                        <a:pt x="1749777" y="451556"/>
                      </a:cubicBezTo>
                      <a:cubicBezTo>
                        <a:pt x="1933221" y="493889"/>
                        <a:pt x="2036704" y="479778"/>
                        <a:pt x="2187222" y="508000"/>
                      </a:cubicBezTo>
                      <a:cubicBezTo>
                        <a:pt x="2337740" y="536222"/>
                        <a:pt x="2652889" y="620889"/>
                        <a:pt x="2652889" y="620889"/>
                      </a:cubicBezTo>
                    </a:path>
                  </a:pathLst>
                </a:custGeom>
                <a:ln w="508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sz="2068"/>
                </a:p>
              </p:txBody>
            </p:sp>
            <p:sp>
              <p:nvSpPr>
                <p:cNvPr id="4" name="Figura a mano libera 3"/>
                <p:cNvSpPr/>
                <p:nvPr/>
              </p:nvSpPr>
              <p:spPr>
                <a:xfrm>
                  <a:off x="31102" y="2306735"/>
                  <a:ext cx="1212980" cy="549469"/>
                </a:xfrm>
                <a:custGeom>
                  <a:avLst/>
                  <a:gdLst>
                    <a:gd name="connsiteX0" fmla="*/ 0 w 1212980"/>
                    <a:gd name="connsiteY0" fmla="*/ 0 h 549469"/>
                    <a:gd name="connsiteX1" fmla="*/ 155510 w 1212980"/>
                    <a:gd name="connsiteY1" fmla="*/ 150326 h 549469"/>
                    <a:gd name="connsiteX2" fmla="*/ 279918 w 1212980"/>
                    <a:gd name="connsiteY2" fmla="*/ 316204 h 549469"/>
                    <a:gd name="connsiteX3" fmla="*/ 450980 w 1212980"/>
                    <a:gd name="connsiteY3" fmla="*/ 419877 h 549469"/>
                    <a:gd name="connsiteX4" fmla="*/ 616857 w 1212980"/>
                    <a:gd name="connsiteY4" fmla="*/ 414694 h 549469"/>
                    <a:gd name="connsiteX5" fmla="*/ 798286 w 1212980"/>
                    <a:gd name="connsiteY5" fmla="*/ 352489 h 549469"/>
                    <a:gd name="connsiteX6" fmla="*/ 1021184 w 1212980"/>
                    <a:gd name="connsiteY6" fmla="*/ 425061 h 549469"/>
                    <a:gd name="connsiteX7" fmla="*/ 1124857 w 1212980"/>
                    <a:gd name="connsiteY7" fmla="*/ 492449 h 549469"/>
                    <a:gd name="connsiteX8" fmla="*/ 1212980 w 1212980"/>
                    <a:gd name="connsiteY8" fmla="*/ 549469 h 549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2980" h="549469">
                      <a:moveTo>
                        <a:pt x="0" y="0"/>
                      </a:moveTo>
                      <a:cubicBezTo>
                        <a:pt x="54428" y="48812"/>
                        <a:pt x="108857" y="97625"/>
                        <a:pt x="155510" y="150326"/>
                      </a:cubicBezTo>
                      <a:cubicBezTo>
                        <a:pt x="202163" y="203027"/>
                        <a:pt x="230673" y="271279"/>
                        <a:pt x="279918" y="316204"/>
                      </a:cubicBezTo>
                      <a:cubicBezTo>
                        <a:pt x="329163" y="361129"/>
                        <a:pt x="394823" y="403462"/>
                        <a:pt x="450980" y="419877"/>
                      </a:cubicBezTo>
                      <a:cubicBezTo>
                        <a:pt x="507137" y="436292"/>
                        <a:pt x="558973" y="425925"/>
                        <a:pt x="616857" y="414694"/>
                      </a:cubicBezTo>
                      <a:cubicBezTo>
                        <a:pt x="674741" y="403463"/>
                        <a:pt x="730898" y="350761"/>
                        <a:pt x="798286" y="352489"/>
                      </a:cubicBezTo>
                      <a:cubicBezTo>
                        <a:pt x="865674" y="354217"/>
                        <a:pt x="966756" y="401734"/>
                        <a:pt x="1021184" y="425061"/>
                      </a:cubicBezTo>
                      <a:cubicBezTo>
                        <a:pt x="1075612" y="448388"/>
                        <a:pt x="1124857" y="492449"/>
                        <a:pt x="1124857" y="492449"/>
                      </a:cubicBezTo>
                      <a:lnTo>
                        <a:pt x="1212980" y="549469"/>
                      </a:lnTo>
                    </a:path>
                  </a:pathLst>
                </a:custGeom>
                <a:ln w="508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sz="2068"/>
                </a:p>
              </p:txBody>
            </p:sp>
            <p:sp>
              <p:nvSpPr>
                <p:cNvPr id="5" name="Figura a mano libera 4"/>
                <p:cNvSpPr/>
                <p:nvPr/>
              </p:nvSpPr>
              <p:spPr>
                <a:xfrm>
                  <a:off x="2835469" y="2104571"/>
                  <a:ext cx="1446245" cy="1223347"/>
                </a:xfrm>
                <a:custGeom>
                  <a:avLst/>
                  <a:gdLst>
                    <a:gd name="connsiteX0" fmla="*/ 0 w 1446245"/>
                    <a:gd name="connsiteY0" fmla="*/ 0 h 1223347"/>
                    <a:gd name="connsiteX1" fmla="*/ 264368 w 1446245"/>
                    <a:gd name="connsiteY1" fmla="*/ 150327 h 1223347"/>
                    <a:gd name="connsiteX2" fmla="*/ 409511 w 1446245"/>
                    <a:gd name="connsiteY2" fmla="*/ 228082 h 1223347"/>
                    <a:gd name="connsiteX3" fmla="*/ 533919 w 1446245"/>
                    <a:gd name="connsiteY3" fmla="*/ 311021 h 1223347"/>
                    <a:gd name="connsiteX4" fmla="*/ 668694 w 1446245"/>
                    <a:gd name="connsiteY4" fmla="*/ 456164 h 1223347"/>
                    <a:gd name="connsiteX5" fmla="*/ 746449 w 1446245"/>
                    <a:gd name="connsiteY5" fmla="*/ 570205 h 1223347"/>
                    <a:gd name="connsiteX6" fmla="*/ 855307 w 1446245"/>
                    <a:gd name="connsiteY6" fmla="*/ 637592 h 1223347"/>
                    <a:gd name="connsiteX7" fmla="*/ 995266 w 1446245"/>
                    <a:gd name="connsiteY7" fmla="*/ 787919 h 1223347"/>
                    <a:gd name="connsiteX8" fmla="*/ 1109307 w 1446245"/>
                    <a:gd name="connsiteY8" fmla="*/ 948613 h 1223347"/>
                    <a:gd name="connsiteX9" fmla="*/ 1197429 w 1446245"/>
                    <a:gd name="connsiteY9" fmla="*/ 1052286 h 1223347"/>
                    <a:gd name="connsiteX10" fmla="*/ 1280368 w 1446245"/>
                    <a:gd name="connsiteY10" fmla="*/ 1124858 h 1223347"/>
                    <a:gd name="connsiteX11" fmla="*/ 1446245 w 1446245"/>
                    <a:gd name="connsiteY11" fmla="*/ 1223347 h 1223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446245" h="1223347">
                      <a:moveTo>
                        <a:pt x="0" y="0"/>
                      </a:moveTo>
                      <a:lnTo>
                        <a:pt x="264368" y="150327"/>
                      </a:lnTo>
                      <a:cubicBezTo>
                        <a:pt x="332620" y="188341"/>
                        <a:pt x="364586" y="201300"/>
                        <a:pt x="409511" y="228082"/>
                      </a:cubicBezTo>
                      <a:cubicBezTo>
                        <a:pt x="454436" y="254864"/>
                        <a:pt x="490722" y="273007"/>
                        <a:pt x="533919" y="311021"/>
                      </a:cubicBezTo>
                      <a:cubicBezTo>
                        <a:pt x="577116" y="349035"/>
                        <a:pt x="633272" y="412967"/>
                        <a:pt x="668694" y="456164"/>
                      </a:cubicBezTo>
                      <a:cubicBezTo>
                        <a:pt x="704116" y="499361"/>
                        <a:pt x="715347" y="539967"/>
                        <a:pt x="746449" y="570205"/>
                      </a:cubicBezTo>
                      <a:cubicBezTo>
                        <a:pt x="777551" y="600443"/>
                        <a:pt x="813838" y="601306"/>
                        <a:pt x="855307" y="637592"/>
                      </a:cubicBezTo>
                      <a:cubicBezTo>
                        <a:pt x="896776" y="673878"/>
                        <a:pt x="952933" y="736082"/>
                        <a:pt x="995266" y="787919"/>
                      </a:cubicBezTo>
                      <a:cubicBezTo>
                        <a:pt x="1037599" y="839756"/>
                        <a:pt x="1075613" y="904552"/>
                        <a:pt x="1109307" y="948613"/>
                      </a:cubicBezTo>
                      <a:cubicBezTo>
                        <a:pt x="1143001" y="992674"/>
                        <a:pt x="1168919" y="1022912"/>
                        <a:pt x="1197429" y="1052286"/>
                      </a:cubicBezTo>
                      <a:cubicBezTo>
                        <a:pt x="1225939" y="1081660"/>
                        <a:pt x="1238899" y="1096348"/>
                        <a:pt x="1280368" y="1124858"/>
                      </a:cubicBezTo>
                      <a:cubicBezTo>
                        <a:pt x="1321837" y="1153368"/>
                        <a:pt x="1446245" y="1223347"/>
                        <a:pt x="1446245" y="1223347"/>
                      </a:cubicBezTo>
                    </a:path>
                  </a:pathLst>
                </a:custGeom>
                <a:ln w="508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sz="2068"/>
                </a:p>
              </p:txBody>
            </p:sp>
            <p:sp>
              <p:nvSpPr>
                <p:cNvPr id="6" name="Figura a mano libera 5"/>
                <p:cNvSpPr/>
                <p:nvPr/>
              </p:nvSpPr>
              <p:spPr>
                <a:xfrm>
                  <a:off x="1814286" y="93306"/>
                  <a:ext cx="1192245" cy="907143"/>
                </a:xfrm>
                <a:custGeom>
                  <a:avLst/>
                  <a:gdLst>
                    <a:gd name="connsiteX0" fmla="*/ 0 w 1192245"/>
                    <a:gd name="connsiteY0" fmla="*/ 0 h 907143"/>
                    <a:gd name="connsiteX1" fmla="*/ 196979 w 1192245"/>
                    <a:gd name="connsiteY1" fmla="*/ 202163 h 907143"/>
                    <a:gd name="connsiteX2" fmla="*/ 362857 w 1192245"/>
                    <a:gd name="connsiteY2" fmla="*/ 321388 h 907143"/>
                    <a:gd name="connsiteX3" fmla="*/ 585755 w 1192245"/>
                    <a:gd name="connsiteY3" fmla="*/ 414694 h 907143"/>
                    <a:gd name="connsiteX4" fmla="*/ 834571 w 1192245"/>
                    <a:gd name="connsiteY4" fmla="*/ 616857 h 907143"/>
                    <a:gd name="connsiteX5" fmla="*/ 974530 w 1192245"/>
                    <a:gd name="connsiteY5" fmla="*/ 741265 h 907143"/>
                    <a:gd name="connsiteX6" fmla="*/ 1192245 w 1192245"/>
                    <a:gd name="connsiteY6" fmla="*/ 907143 h 907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2245" h="907143">
                      <a:moveTo>
                        <a:pt x="0" y="0"/>
                      </a:moveTo>
                      <a:cubicBezTo>
                        <a:pt x="68251" y="74299"/>
                        <a:pt x="136503" y="148598"/>
                        <a:pt x="196979" y="202163"/>
                      </a:cubicBezTo>
                      <a:cubicBezTo>
                        <a:pt x="257455" y="255728"/>
                        <a:pt x="298061" y="285966"/>
                        <a:pt x="362857" y="321388"/>
                      </a:cubicBezTo>
                      <a:cubicBezTo>
                        <a:pt x="427653" y="356810"/>
                        <a:pt x="507136" y="365449"/>
                        <a:pt x="585755" y="414694"/>
                      </a:cubicBezTo>
                      <a:cubicBezTo>
                        <a:pt x="664374" y="463939"/>
                        <a:pt x="769775" y="562429"/>
                        <a:pt x="834571" y="616857"/>
                      </a:cubicBezTo>
                      <a:cubicBezTo>
                        <a:pt x="899367" y="671286"/>
                        <a:pt x="914918" y="692884"/>
                        <a:pt x="974530" y="741265"/>
                      </a:cubicBezTo>
                      <a:cubicBezTo>
                        <a:pt x="1034142" y="789646"/>
                        <a:pt x="1192245" y="907143"/>
                        <a:pt x="1192245" y="907143"/>
                      </a:cubicBezTo>
                    </a:path>
                  </a:pathLst>
                </a:custGeom>
                <a:ln w="508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sz="2068"/>
                </a:p>
              </p:txBody>
            </p:sp>
            <p:sp>
              <p:nvSpPr>
                <p:cNvPr id="7" name="Figura a mano libera 6"/>
                <p:cNvSpPr/>
                <p:nvPr/>
              </p:nvSpPr>
              <p:spPr>
                <a:xfrm>
                  <a:off x="3846286" y="254000"/>
                  <a:ext cx="2089020" cy="744122"/>
                </a:xfrm>
                <a:custGeom>
                  <a:avLst/>
                  <a:gdLst>
                    <a:gd name="connsiteX0" fmla="*/ 0 w 2089020"/>
                    <a:gd name="connsiteY0" fmla="*/ 0 h 744122"/>
                    <a:gd name="connsiteX1" fmla="*/ 305836 w 2089020"/>
                    <a:gd name="connsiteY1" fmla="*/ 36286 h 744122"/>
                    <a:gd name="connsiteX2" fmla="*/ 611673 w 2089020"/>
                    <a:gd name="connsiteY2" fmla="*/ 155510 h 744122"/>
                    <a:gd name="connsiteX3" fmla="*/ 881224 w 2089020"/>
                    <a:gd name="connsiteY3" fmla="*/ 274735 h 744122"/>
                    <a:gd name="connsiteX4" fmla="*/ 1130041 w 2089020"/>
                    <a:gd name="connsiteY4" fmla="*/ 419878 h 744122"/>
                    <a:gd name="connsiteX5" fmla="*/ 1259632 w 2089020"/>
                    <a:gd name="connsiteY5" fmla="*/ 513184 h 744122"/>
                    <a:gd name="connsiteX6" fmla="*/ 1451428 w 2089020"/>
                    <a:gd name="connsiteY6" fmla="*/ 606490 h 744122"/>
                    <a:gd name="connsiteX7" fmla="*/ 1897224 w 2089020"/>
                    <a:gd name="connsiteY7" fmla="*/ 736082 h 744122"/>
                    <a:gd name="connsiteX8" fmla="*/ 2089020 w 2089020"/>
                    <a:gd name="connsiteY8" fmla="*/ 730898 h 744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89020" h="744122">
                      <a:moveTo>
                        <a:pt x="0" y="0"/>
                      </a:moveTo>
                      <a:cubicBezTo>
                        <a:pt x="101945" y="5184"/>
                        <a:pt x="203891" y="10368"/>
                        <a:pt x="305836" y="36286"/>
                      </a:cubicBezTo>
                      <a:cubicBezTo>
                        <a:pt x="407781" y="62204"/>
                        <a:pt x="515775" y="115769"/>
                        <a:pt x="611673" y="155510"/>
                      </a:cubicBezTo>
                      <a:cubicBezTo>
                        <a:pt x="707571" y="195251"/>
                        <a:pt x="794829" y="230674"/>
                        <a:pt x="881224" y="274735"/>
                      </a:cubicBezTo>
                      <a:cubicBezTo>
                        <a:pt x="967619" y="318796"/>
                        <a:pt x="1066973" y="380137"/>
                        <a:pt x="1130041" y="419878"/>
                      </a:cubicBezTo>
                      <a:cubicBezTo>
                        <a:pt x="1193109" y="459620"/>
                        <a:pt x="1206068" y="482082"/>
                        <a:pt x="1259632" y="513184"/>
                      </a:cubicBezTo>
                      <a:cubicBezTo>
                        <a:pt x="1313196" y="544286"/>
                        <a:pt x="1345163" y="569340"/>
                        <a:pt x="1451428" y="606490"/>
                      </a:cubicBezTo>
                      <a:cubicBezTo>
                        <a:pt x="1557693" y="643640"/>
                        <a:pt x="1790959" y="715347"/>
                        <a:pt x="1897224" y="736082"/>
                      </a:cubicBezTo>
                      <a:cubicBezTo>
                        <a:pt x="2003489" y="756817"/>
                        <a:pt x="2089020" y="730898"/>
                        <a:pt x="2089020" y="730898"/>
                      </a:cubicBezTo>
                    </a:path>
                  </a:pathLst>
                </a:custGeom>
                <a:ln w="508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sz="2068"/>
                </a:p>
              </p:txBody>
            </p:sp>
            <p:sp>
              <p:nvSpPr>
                <p:cNvPr id="8" name="Figura a mano libera 7"/>
                <p:cNvSpPr/>
                <p:nvPr/>
              </p:nvSpPr>
              <p:spPr>
                <a:xfrm>
                  <a:off x="4530531" y="1181878"/>
                  <a:ext cx="1259632" cy="663510"/>
                </a:xfrm>
                <a:custGeom>
                  <a:avLst/>
                  <a:gdLst>
                    <a:gd name="connsiteX0" fmla="*/ 0 w 1259632"/>
                    <a:gd name="connsiteY0" fmla="*/ 0 h 663510"/>
                    <a:gd name="connsiteX1" fmla="*/ 191796 w 1259632"/>
                    <a:gd name="connsiteY1" fmla="*/ 129591 h 663510"/>
                    <a:gd name="connsiteX2" fmla="*/ 342122 w 1259632"/>
                    <a:gd name="connsiteY2" fmla="*/ 269551 h 663510"/>
                    <a:gd name="connsiteX3" fmla="*/ 476898 w 1259632"/>
                    <a:gd name="connsiteY3" fmla="*/ 388775 h 663510"/>
                    <a:gd name="connsiteX4" fmla="*/ 736081 w 1259632"/>
                    <a:gd name="connsiteY4" fmla="*/ 523551 h 663510"/>
                    <a:gd name="connsiteX5" fmla="*/ 1005632 w 1259632"/>
                    <a:gd name="connsiteY5" fmla="*/ 549469 h 663510"/>
                    <a:gd name="connsiteX6" fmla="*/ 1010816 w 1259632"/>
                    <a:gd name="connsiteY6" fmla="*/ 554653 h 663510"/>
                    <a:gd name="connsiteX7" fmla="*/ 1259632 w 1259632"/>
                    <a:gd name="connsiteY7" fmla="*/ 663510 h 663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59632" h="663510">
                      <a:moveTo>
                        <a:pt x="0" y="0"/>
                      </a:moveTo>
                      <a:cubicBezTo>
                        <a:pt x="67388" y="42333"/>
                        <a:pt x="134776" y="84666"/>
                        <a:pt x="191796" y="129591"/>
                      </a:cubicBezTo>
                      <a:cubicBezTo>
                        <a:pt x="248816" y="174516"/>
                        <a:pt x="294605" y="226354"/>
                        <a:pt x="342122" y="269551"/>
                      </a:cubicBezTo>
                      <a:cubicBezTo>
                        <a:pt x="389639" y="312748"/>
                        <a:pt x="411238" y="346442"/>
                        <a:pt x="476898" y="388775"/>
                      </a:cubicBezTo>
                      <a:cubicBezTo>
                        <a:pt x="542558" y="431108"/>
                        <a:pt x="647959" y="496769"/>
                        <a:pt x="736081" y="523551"/>
                      </a:cubicBezTo>
                      <a:cubicBezTo>
                        <a:pt x="824203" y="550333"/>
                        <a:pt x="959843" y="544285"/>
                        <a:pt x="1005632" y="549469"/>
                      </a:cubicBezTo>
                      <a:cubicBezTo>
                        <a:pt x="1051421" y="554653"/>
                        <a:pt x="968483" y="535646"/>
                        <a:pt x="1010816" y="554653"/>
                      </a:cubicBezTo>
                      <a:cubicBezTo>
                        <a:pt x="1053149" y="573660"/>
                        <a:pt x="1259632" y="663510"/>
                        <a:pt x="1259632" y="663510"/>
                      </a:cubicBezTo>
                    </a:path>
                  </a:pathLst>
                </a:custGeom>
                <a:ln w="508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sz="2068"/>
                </a:p>
              </p:txBody>
            </p:sp>
            <p:sp>
              <p:nvSpPr>
                <p:cNvPr id="9" name="Figura a mano libera 8"/>
                <p:cNvSpPr/>
                <p:nvPr/>
              </p:nvSpPr>
              <p:spPr>
                <a:xfrm>
                  <a:off x="3680408" y="1358122"/>
                  <a:ext cx="1363306" cy="938245"/>
                </a:xfrm>
                <a:custGeom>
                  <a:avLst/>
                  <a:gdLst>
                    <a:gd name="connsiteX0" fmla="*/ 0 w 1363306"/>
                    <a:gd name="connsiteY0" fmla="*/ 0 h 938245"/>
                    <a:gd name="connsiteX1" fmla="*/ 186612 w 1363306"/>
                    <a:gd name="connsiteY1" fmla="*/ 108858 h 938245"/>
                    <a:gd name="connsiteX2" fmla="*/ 336939 w 1363306"/>
                    <a:gd name="connsiteY2" fmla="*/ 222898 h 938245"/>
                    <a:gd name="connsiteX3" fmla="*/ 497633 w 1363306"/>
                    <a:gd name="connsiteY3" fmla="*/ 414694 h 938245"/>
                    <a:gd name="connsiteX4" fmla="*/ 637592 w 1363306"/>
                    <a:gd name="connsiteY4" fmla="*/ 508000 h 938245"/>
                    <a:gd name="connsiteX5" fmla="*/ 751633 w 1363306"/>
                    <a:gd name="connsiteY5" fmla="*/ 513184 h 938245"/>
                    <a:gd name="connsiteX6" fmla="*/ 933061 w 1363306"/>
                    <a:gd name="connsiteY6" fmla="*/ 596123 h 938245"/>
                    <a:gd name="connsiteX7" fmla="*/ 1109306 w 1363306"/>
                    <a:gd name="connsiteY7" fmla="*/ 808654 h 938245"/>
                    <a:gd name="connsiteX8" fmla="*/ 1238898 w 1363306"/>
                    <a:gd name="connsiteY8" fmla="*/ 870858 h 938245"/>
                    <a:gd name="connsiteX9" fmla="*/ 1363306 w 1363306"/>
                    <a:gd name="connsiteY9" fmla="*/ 938245 h 938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63306" h="938245">
                      <a:moveTo>
                        <a:pt x="0" y="0"/>
                      </a:moveTo>
                      <a:cubicBezTo>
                        <a:pt x="65228" y="35854"/>
                        <a:pt x="130456" y="71708"/>
                        <a:pt x="186612" y="108858"/>
                      </a:cubicBezTo>
                      <a:cubicBezTo>
                        <a:pt x="242769" y="146008"/>
                        <a:pt x="285102" y="171925"/>
                        <a:pt x="336939" y="222898"/>
                      </a:cubicBezTo>
                      <a:cubicBezTo>
                        <a:pt x="388776" y="273871"/>
                        <a:pt x="447524" y="367177"/>
                        <a:pt x="497633" y="414694"/>
                      </a:cubicBezTo>
                      <a:cubicBezTo>
                        <a:pt x="547742" y="462211"/>
                        <a:pt x="595259" y="491585"/>
                        <a:pt x="637592" y="508000"/>
                      </a:cubicBezTo>
                      <a:cubicBezTo>
                        <a:pt x="679925" y="524415"/>
                        <a:pt x="702388" y="498497"/>
                        <a:pt x="751633" y="513184"/>
                      </a:cubicBezTo>
                      <a:cubicBezTo>
                        <a:pt x="800878" y="527871"/>
                        <a:pt x="873449" y="546878"/>
                        <a:pt x="933061" y="596123"/>
                      </a:cubicBezTo>
                      <a:cubicBezTo>
                        <a:pt x="992673" y="645368"/>
                        <a:pt x="1058333" y="762865"/>
                        <a:pt x="1109306" y="808654"/>
                      </a:cubicBezTo>
                      <a:cubicBezTo>
                        <a:pt x="1160279" y="854443"/>
                        <a:pt x="1196565" y="849260"/>
                        <a:pt x="1238898" y="870858"/>
                      </a:cubicBezTo>
                      <a:cubicBezTo>
                        <a:pt x="1281231" y="892456"/>
                        <a:pt x="1342571" y="927878"/>
                        <a:pt x="1363306" y="938245"/>
                      </a:cubicBezTo>
                    </a:path>
                  </a:pathLst>
                </a:custGeom>
                <a:ln w="508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sz="2068"/>
                </a:p>
              </p:txBody>
            </p:sp>
            <p:sp>
              <p:nvSpPr>
                <p:cNvPr id="10" name="Figura a mano libera 9"/>
                <p:cNvSpPr/>
                <p:nvPr/>
              </p:nvSpPr>
              <p:spPr>
                <a:xfrm>
                  <a:off x="5727959" y="2498531"/>
                  <a:ext cx="601306" cy="482081"/>
                </a:xfrm>
                <a:custGeom>
                  <a:avLst/>
                  <a:gdLst>
                    <a:gd name="connsiteX0" fmla="*/ 0 w 601306"/>
                    <a:gd name="connsiteY0" fmla="*/ 0 h 482081"/>
                    <a:gd name="connsiteX1" fmla="*/ 150327 w 601306"/>
                    <a:gd name="connsiteY1" fmla="*/ 139959 h 482081"/>
                    <a:gd name="connsiteX2" fmla="*/ 362857 w 601306"/>
                    <a:gd name="connsiteY2" fmla="*/ 331755 h 482081"/>
                    <a:gd name="connsiteX3" fmla="*/ 518368 w 601306"/>
                    <a:gd name="connsiteY3" fmla="*/ 425061 h 482081"/>
                    <a:gd name="connsiteX4" fmla="*/ 601306 w 601306"/>
                    <a:gd name="connsiteY4" fmla="*/ 482081 h 482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1306" h="482081">
                      <a:moveTo>
                        <a:pt x="0" y="0"/>
                      </a:moveTo>
                      <a:cubicBezTo>
                        <a:pt x="44925" y="42333"/>
                        <a:pt x="89851" y="84667"/>
                        <a:pt x="150327" y="139959"/>
                      </a:cubicBezTo>
                      <a:cubicBezTo>
                        <a:pt x="210803" y="195251"/>
                        <a:pt x="301517" y="284238"/>
                        <a:pt x="362857" y="331755"/>
                      </a:cubicBezTo>
                      <a:cubicBezTo>
                        <a:pt x="424197" y="379272"/>
                        <a:pt x="478627" y="400007"/>
                        <a:pt x="518368" y="425061"/>
                      </a:cubicBezTo>
                      <a:cubicBezTo>
                        <a:pt x="558110" y="450115"/>
                        <a:pt x="601306" y="482081"/>
                        <a:pt x="601306" y="482081"/>
                      </a:cubicBezTo>
                    </a:path>
                  </a:pathLst>
                </a:custGeom>
                <a:ln w="508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sz="2068"/>
                </a:p>
              </p:txBody>
            </p:sp>
            <p:sp>
              <p:nvSpPr>
                <p:cNvPr id="11" name="Figura a mano libera 10"/>
                <p:cNvSpPr/>
                <p:nvPr/>
              </p:nvSpPr>
              <p:spPr>
                <a:xfrm>
                  <a:off x="2109755" y="3820367"/>
                  <a:ext cx="2467429" cy="1145592"/>
                </a:xfrm>
                <a:custGeom>
                  <a:avLst/>
                  <a:gdLst>
                    <a:gd name="connsiteX0" fmla="*/ 0 w 2467429"/>
                    <a:gd name="connsiteY0" fmla="*/ 0 h 1145592"/>
                    <a:gd name="connsiteX1" fmla="*/ 212531 w 2467429"/>
                    <a:gd name="connsiteY1" fmla="*/ 228082 h 1145592"/>
                    <a:gd name="connsiteX2" fmla="*/ 264367 w 2467429"/>
                    <a:gd name="connsiteY2" fmla="*/ 300653 h 1145592"/>
                    <a:gd name="connsiteX3" fmla="*/ 508000 w 2467429"/>
                    <a:gd name="connsiteY3" fmla="*/ 461347 h 1145592"/>
                    <a:gd name="connsiteX4" fmla="*/ 741265 w 2467429"/>
                    <a:gd name="connsiteY4" fmla="*/ 694613 h 1145592"/>
                    <a:gd name="connsiteX5" fmla="*/ 855306 w 2467429"/>
                    <a:gd name="connsiteY5" fmla="*/ 808653 h 1145592"/>
                    <a:gd name="connsiteX6" fmla="*/ 990082 w 2467429"/>
                    <a:gd name="connsiteY6" fmla="*/ 824204 h 1145592"/>
                    <a:gd name="connsiteX7" fmla="*/ 1093755 w 2467429"/>
                    <a:gd name="connsiteY7" fmla="*/ 772368 h 1145592"/>
                    <a:gd name="connsiteX8" fmla="*/ 1270000 w 2467429"/>
                    <a:gd name="connsiteY8" fmla="*/ 793102 h 1145592"/>
                    <a:gd name="connsiteX9" fmla="*/ 1492898 w 2467429"/>
                    <a:gd name="connsiteY9" fmla="*/ 870857 h 1145592"/>
                    <a:gd name="connsiteX10" fmla="*/ 1684694 w 2467429"/>
                    <a:gd name="connsiteY10" fmla="*/ 922694 h 1145592"/>
                    <a:gd name="connsiteX11" fmla="*/ 1954245 w 2467429"/>
                    <a:gd name="connsiteY11" fmla="*/ 927878 h 1145592"/>
                    <a:gd name="connsiteX12" fmla="*/ 2161592 w 2467429"/>
                    <a:gd name="connsiteY12" fmla="*/ 1000449 h 1145592"/>
                    <a:gd name="connsiteX13" fmla="*/ 2322286 w 2467429"/>
                    <a:gd name="connsiteY13" fmla="*/ 1098939 h 1145592"/>
                    <a:gd name="connsiteX14" fmla="*/ 2467429 w 2467429"/>
                    <a:gd name="connsiteY14" fmla="*/ 1145592 h 1145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467429" h="1145592">
                      <a:moveTo>
                        <a:pt x="0" y="0"/>
                      </a:moveTo>
                      <a:cubicBezTo>
                        <a:pt x="84235" y="88986"/>
                        <a:pt x="168470" y="177973"/>
                        <a:pt x="212531" y="228082"/>
                      </a:cubicBezTo>
                      <a:cubicBezTo>
                        <a:pt x="256592" y="278191"/>
                        <a:pt x="215122" y="261776"/>
                        <a:pt x="264367" y="300653"/>
                      </a:cubicBezTo>
                      <a:cubicBezTo>
                        <a:pt x="313612" y="339530"/>
                        <a:pt x="428517" y="395687"/>
                        <a:pt x="508000" y="461347"/>
                      </a:cubicBezTo>
                      <a:cubicBezTo>
                        <a:pt x="587483" y="527007"/>
                        <a:pt x="741265" y="694613"/>
                        <a:pt x="741265" y="694613"/>
                      </a:cubicBezTo>
                      <a:cubicBezTo>
                        <a:pt x="799149" y="752497"/>
                        <a:pt x="813837" y="787055"/>
                        <a:pt x="855306" y="808653"/>
                      </a:cubicBezTo>
                      <a:cubicBezTo>
                        <a:pt x="896775" y="830251"/>
                        <a:pt x="950341" y="830251"/>
                        <a:pt x="990082" y="824204"/>
                      </a:cubicBezTo>
                      <a:cubicBezTo>
                        <a:pt x="1029823" y="818157"/>
                        <a:pt x="1047102" y="777552"/>
                        <a:pt x="1093755" y="772368"/>
                      </a:cubicBezTo>
                      <a:cubicBezTo>
                        <a:pt x="1140408" y="767184"/>
                        <a:pt x="1203476" y="776687"/>
                        <a:pt x="1270000" y="793102"/>
                      </a:cubicBezTo>
                      <a:cubicBezTo>
                        <a:pt x="1336524" y="809517"/>
                        <a:pt x="1423782" y="849258"/>
                        <a:pt x="1492898" y="870857"/>
                      </a:cubicBezTo>
                      <a:cubicBezTo>
                        <a:pt x="1562014" y="892456"/>
                        <a:pt x="1607803" y="913191"/>
                        <a:pt x="1684694" y="922694"/>
                      </a:cubicBezTo>
                      <a:cubicBezTo>
                        <a:pt x="1761585" y="932198"/>
                        <a:pt x="1874762" y="914919"/>
                        <a:pt x="1954245" y="927878"/>
                      </a:cubicBezTo>
                      <a:cubicBezTo>
                        <a:pt x="2033728" y="940837"/>
                        <a:pt x="2100252" y="971939"/>
                        <a:pt x="2161592" y="1000449"/>
                      </a:cubicBezTo>
                      <a:cubicBezTo>
                        <a:pt x="2222932" y="1028959"/>
                        <a:pt x="2271313" y="1074748"/>
                        <a:pt x="2322286" y="1098939"/>
                      </a:cubicBezTo>
                      <a:cubicBezTo>
                        <a:pt x="2373259" y="1123130"/>
                        <a:pt x="2467429" y="1145592"/>
                        <a:pt x="2467429" y="1145592"/>
                      </a:cubicBezTo>
                    </a:path>
                  </a:pathLst>
                </a:custGeom>
                <a:ln w="508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sz="2068"/>
                </a:p>
              </p:txBody>
            </p:sp>
            <p:sp>
              <p:nvSpPr>
                <p:cNvPr id="12" name="Figura a mano libera 11"/>
                <p:cNvSpPr/>
                <p:nvPr/>
              </p:nvSpPr>
              <p:spPr>
                <a:xfrm>
                  <a:off x="4701592" y="4006980"/>
                  <a:ext cx="1332204" cy="917510"/>
                </a:xfrm>
                <a:custGeom>
                  <a:avLst/>
                  <a:gdLst>
                    <a:gd name="connsiteX0" fmla="*/ 0 w 1332204"/>
                    <a:gd name="connsiteY0" fmla="*/ 0 h 917510"/>
                    <a:gd name="connsiteX1" fmla="*/ 176245 w 1332204"/>
                    <a:gd name="connsiteY1" fmla="*/ 114040 h 917510"/>
                    <a:gd name="connsiteX2" fmla="*/ 347306 w 1332204"/>
                    <a:gd name="connsiteY2" fmla="*/ 196979 h 917510"/>
                    <a:gd name="connsiteX3" fmla="*/ 528735 w 1332204"/>
                    <a:gd name="connsiteY3" fmla="*/ 300653 h 917510"/>
                    <a:gd name="connsiteX4" fmla="*/ 736081 w 1332204"/>
                    <a:gd name="connsiteY4" fmla="*/ 456163 h 917510"/>
                    <a:gd name="connsiteX5" fmla="*/ 901959 w 1332204"/>
                    <a:gd name="connsiteY5" fmla="*/ 590938 h 917510"/>
                    <a:gd name="connsiteX6" fmla="*/ 1026367 w 1332204"/>
                    <a:gd name="connsiteY6" fmla="*/ 673877 h 917510"/>
                    <a:gd name="connsiteX7" fmla="*/ 1238898 w 1332204"/>
                    <a:gd name="connsiteY7" fmla="*/ 850122 h 917510"/>
                    <a:gd name="connsiteX8" fmla="*/ 1332204 w 1332204"/>
                    <a:gd name="connsiteY8" fmla="*/ 917510 h 917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2204" h="917510">
                      <a:moveTo>
                        <a:pt x="0" y="0"/>
                      </a:moveTo>
                      <a:cubicBezTo>
                        <a:pt x="59180" y="40605"/>
                        <a:pt x="118361" y="81210"/>
                        <a:pt x="176245" y="114040"/>
                      </a:cubicBezTo>
                      <a:cubicBezTo>
                        <a:pt x="234129" y="146870"/>
                        <a:pt x="288558" y="165877"/>
                        <a:pt x="347306" y="196979"/>
                      </a:cubicBezTo>
                      <a:cubicBezTo>
                        <a:pt x="406054" y="228081"/>
                        <a:pt x="463939" y="257456"/>
                        <a:pt x="528735" y="300653"/>
                      </a:cubicBezTo>
                      <a:cubicBezTo>
                        <a:pt x="593531" y="343850"/>
                        <a:pt x="673877" y="407782"/>
                        <a:pt x="736081" y="456163"/>
                      </a:cubicBezTo>
                      <a:cubicBezTo>
                        <a:pt x="798285" y="504544"/>
                        <a:pt x="853578" y="554652"/>
                        <a:pt x="901959" y="590938"/>
                      </a:cubicBezTo>
                      <a:cubicBezTo>
                        <a:pt x="950340" y="627224"/>
                        <a:pt x="970211" y="630680"/>
                        <a:pt x="1026367" y="673877"/>
                      </a:cubicBezTo>
                      <a:cubicBezTo>
                        <a:pt x="1082524" y="717074"/>
                        <a:pt x="1187925" y="809517"/>
                        <a:pt x="1238898" y="850122"/>
                      </a:cubicBezTo>
                      <a:cubicBezTo>
                        <a:pt x="1289871" y="890727"/>
                        <a:pt x="1332204" y="917510"/>
                        <a:pt x="1332204" y="917510"/>
                      </a:cubicBezTo>
                    </a:path>
                  </a:pathLst>
                </a:custGeom>
                <a:ln w="508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sz="2068"/>
                </a:p>
              </p:txBody>
            </p:sp>
            <p:sp>
              <p:nvSpPr>
                <p:cNvPr id="13" name="Figura a mano libera 12"/>
                <p:cNvSpPr/>
                <p:nvPr/>
              </p:nvSpPr>
              <p:spPr>
                <a:xfrm>
                  <a:off x="5282163" y="3079102"/>
                  <a:ext cx="1290735" cy="870857"/>
                </a:xfrm>
                <a:custGeom>
                  <a:avLst/>
                  <a:gdLst>
                    <a:gd name="connsiteX0" fmla="*/ 0 w 1290735"/>
                    <a:gd name="connsiteY0" fmla="*/ 0 h 870857"/>
                    <a:gd name="connsiteX1" fmla="*/ 269551 w 1290735"/>
                    <a:gd name="connsiteY1" fmla="*/ 196980 h 870857"/>
                    <a:gd name="connsiteX2" fmla="*/ 559837 w 1290735"/>
                    <a:gd name="connsiteY2" fmla="*/ 285102 h 870857"/>
                    <a:gd name="connsiteX3" fmla="*/ 679061 w 1290735"/>
                    <a:gd name="connsiteY3" fmla="*/ 373225 h 870857"/>
                    <a:gd name="connsiteX4" fmla="*/ 844939 w 1290735"/>
                    <a:gd name="connsiteY4" fmla="*/ 544286 h 870857"/>
                    <a:gd name="connsiteX5" fmla="*/ 1062653 w 1290735"/>
                    <a:gd name="connsiteY5" fmla="*/ 653143 h 870857"/>
                    <a:gd name="connsiteX6" fmla="*/ 1290735 w 1290735"/>
                    <a:gd name="connsiteY6" fmla="*/ 870857 h 870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90735" h="870857">
                      <a:moveTo>
                        <a:pt x="0" y="0"/>
                      </a:moveTo>
                      <a:cubicBezTo>
                        <a:pt x="88122" y="74731"/>
                        <a:pt x="176245" y="149463"/>
                        <a:pt x="269551" y="196980"/>
                      </a:cubicBezTo>
                      <a:cubicBezTo>
                        <a:pt x="362857" y="244497"/>
                        <a:pt x="491585" y="255728"/>
                        <a:pt x="559837" y="285102"/>
                      </a:cubicBezTo>
                      <a:cubicBezTo>
                        <a:pt x="628089" y="314476"/>
                        <a:pt x="631544" y="330028"/>
                        <a:pt x="679061" y="373225"/>
                      </a:cubicBezTo>
                      <a:cubicBezTo>
                        <a:pt x="726578" y="416422"/>
                        <a:pt x="781007" y="497633"/>
                        <a:pt x="844939" y="544286"/>
                      </a:cubicBezTo>
                      <a:cubicBezTo>
                        <a:pt x="908871" y="590939"/>
                        <a:pt x="988354" y="598715"/>
                        <a:pt x="1062653" y="653143"/>
                      </a:cubicBezTo>
                      <a:cubicBezTo>
                        <a:pt x="1136952" y="707571"/>
                        <a:pt x="1290735" y="870857"/>
                        <a:pt x="1290735" y="870857"/>
                      </a:cubicBezTo>
                    </a:path>
                  </a:pathLst>
                </a:custGeom>
                <a:ln w="508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sz="2068"/>
                </a:p>
              </p:txBody>
            </p:sp>
            <p:sp>
              <p:nvSpPr>
                <p:cNvPr id="14" name="Figura a mano libera 13"/>
                <p:cNvSpPr/>
                <p:nvPr/>
              </p:nvSpPr>
              <p:spPr>
                <a:xfrm>
                  <a:off x="3234612" y="3006531"/>
                  <a:ext cx="855306" cy="710163"/>
                </a:xfrm>
                <a:custGeom>
                  <a:avLst/>
                  <a:gdLst>
                    <a:gd name="connsiteX0" fmla="*/ 0 w 855306"/>
                    <a:gd name="connsiteY0" fmla="*/ 0 h 710163"/>
                    <a:gd name="connsiteX1" fmla="*/ 217715 w 855306"/>
                    <a:gd name="connsiteY1" fmla="*/ 88122 h 710163"/>
                    <a:gd name="connsiteX2" fmla="*/ 373225 w 855306"/>
                    <a:gd name="connsiteY2" fmla="*/ 176245 h 710163"/>
                    <a:gd name="connsiteX3" fmla="*/ 482082 w 855306"/>
                    <a:gd name="connsiteY3" fmla="*/ 269551 h 710163"/>
                    <a:gd name="connsiteX4" fmla="*/ 606490 w 855306"/>
                    <a:gd name="connsiteY4" fmla="*/ 414693 h 710163"/>
                    <a:gd name="connsiteX5" fmla="*/ 730898 w 855306"/>
                    <a:gd name="connsiteY5" fmla="*/ 559836 h 710163"/>
                    <a:gd name="connsiteX6" fmla="*/ 855306 w 855306"/>
                    <a:gd name="connsiteY6" fmla="*/ 710163 h 710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55306" h="710163">
                      <a:moveTo>
                        <a:pt x="0" y="0"/>
                      </a:moveTo>
                      <a:cubicBezTo>
                        <a:pt x="77755" y="29374"/>
                        <a:pt x="155511" y="58748"/>
                        <a:pt x="217715" y="88122"/>
                      </a:cubicBezTo>
                      <a:cubicBezTo>
                        <a:pt x="279919" y="117496"/>
                        <a:pt x="329164" y="146007"/>
                        <a:pt x="373225" y="176245"/>
                      </a:cubicBezTo>
                      <a:cubicBezTo>
                        <a:pt x="417286" y="206483"/>
                        <a:pt x="443205" y="229810"/>
                        <a:pt x="482082" y="269551"/>
                      </a:cubicBezTo>
                      <a:cubicBezTo>
                        <a:pt x="520959" y="309292"/>
                        <a:pt x="606490" y="414693"/>
                        <a:pt x="606490" y="414693"/>
                      </a:cubicBezTo>
                      <a:cubicBezTo>
                        <a:pt x="647959" y="463074"/>
                        <a:pt x="689429" y="510591"/>
                        <a:pt x="730898" y="559836"/>
                      </a:cubicBezTo>
                      <a:cubicBezTo>
                        <a:pt x="772367" y="609081"/>
                        <a:pt x="835435" y="685109"/>
                        <a:pt x="855306" y="710163"/>
                      </a:cubicBezTo>
                    </a:path>
                  </a:pathLst>
                </a:custGeom>
                <a:ln w="508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sz="2068"/>
                </a:p>
              </p:txBody>
            </p:sp>
            <p:sp>
              <p:nvSpPr>
                <p:cNvPr id="15" name="Figura a mano libera 14"/>
                <p:cNvSpPr/>
                <p:nvPr/>
              </p:nvSpPr>
              <p:spPr>
                <a:xfrm>
                  <a:off x="3581918" y="4926217"/>
                  <a:ext cx="1700245" cy="589212"/>
                </a:xfrm>
                <a:custGeom>
                  <a:avLst/>
                  <a:gdLst>
                    <a:gd name="connsiteX0" fmla="*/ 0 w 1700245"/>
                    <a:gd name="connsiteY0" fmla="*/ 589212 h 589212"/>
                    <a:gd name="connsiteX1" fmla="*/ 378409 w 1700245"/>
                    <a:gd name="connsiteY1" fmla="*/ 459620 h 589212"/>
                    <a:gd name="connsiteX2" fmla="*/ 544286 w 1700245"/>
                    <a:gd name="connsiteY2" fmla="*/ 350763 h 589212"/>
                    <a:gd name="connsiteX3" fmla="*/ 715347 w 1700245"/>
                    <a:gd name="connsiteY3" fmla="*/ 273007 h 589212"/>
                    <a:gd name="connsiteX4" fmla="*/ 1083388 w 1700245"/>
                    <a:gd name="connsiteY4" fmla="*/ 133048 h 589212"/>
                    <a:gd name="connsiteX5" fmla="*/ 1399592 w 1700245"/>
                    <a:gd name="connsiteY5" fmla="*/ 50110 h 589212"/>
                    <a:gd name="connsiteX6" fmla="*/ 1617306 w 1700245"/>
                    <a:gd name="connsiteY6" fmla="*/ 3456 h 589212"/>
                    <a:gd name="connsiteX7" fmla="*/ 1700245 w 1700245"/>
                    <a:gd name="connsiteY7" fmla="*/ 3456 h 5892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00245" h="589212">
                      <a:moveTo>
                        <a:pt x="0" y="589212"/>
                      </a:moveTo>
                      <a:cubicBezTo>
                        <a:pt x="143847" y="544286"/>
                        <a:pt x="287695" y="499361"/>
                        <a:pt x="378409" y="459620"/>
                      </a:cubicBezTo>
                      <a:cubicBezTo>
                        <a:pt x="469123" y="419879"/>
                        <a:pt x="488130" y="381865"/>
                        <a:pt x="544286" y="350763"/>
                      </a:cubicBezTo>
                      <a:cubicBezTo>
                        <a:pt x="600442" y="319661"/>
                        <a:pt x="625497" y="309293"/>
                        <a:pt x="715347" y="273007"/>
                      </a:cubicBezTo>
                      <a:cubicBezTo>
                        <a:pt x="805197" y="236721"/>
                        <a:pt x="969347" y="170197"/>
                        <a:pt x="1083388" y="133048"/>
                      </a:cubicBezTo>
                      <a:cubicBezTo>
                        <a:pt x="1197429" y="95898"/>
                        <a:pt x="1310606" y="71709"/>
                        <a:pt x="1399592" y="50110"/>
                      </a:cubicBezTo>
                      <a:cubicBezTo>
                        <a:pt x="1488578" y="28511"/>
                        <a:pt x="1567197" y="11232"/>
                        <a:pt x="1617306" y="3456"/>
                      </a:cubicBezTo>
                      <a:cubicBezTo>
                        <a:pt x="1667415" y="-4320"/>
                        <a:pt x="1700245" y="3456"/>
                        <a:pt x="1700245" y="3456"/>
                      </a:cubicBezTo>
                    </a:path>
                  </a:pathLst>
                </a:custGeom>
                <a:ln w="508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sz="2068"/>
                </a:p>
              </p:txBody>
            </p:sp>
            <p:sp>
              <p:nvSpPr>
                <p:cNvPr id="16" name="Figura a mano libera 15"/>
                <p:cNvSpPr/>
                <p:nvPr/>
              </p:nvSpPr>
              <p:spPr>
                <a:xfrm>
                  <a:off x="8055429" y="4250612"/>
                  <a:ext cx="881224" cy="756817"/>
                </a:xfrm>
                <a:custGeom>
                  <a:avLst/>
                  <a:gdLst>
                    <a:gd name="connsiteX0" fmla="*/ 0 w 881224"/>
                    <a:gd name="connsiteY0" fmla="*/ 0 h 756817"/>
                    <a:gd name="connsiteX1" fmla="*/ 264367 w 881224"/>
                    <a:gd name="connsiteY1" fmla="*/ 160694 h 756817"/>
                    <a:gd name="connsiteX2" fmla="*/ 476898 w 881224"/>
                    <a:gd name="connsiteY2" fmla="*/ 336939 h 756817"/>
                    <a:gd name="connsiteX3" fmla="*/ 673877 w 881224"/>
                    <a:gd name="connsiteY3" fmla="*/ 528735 h 756817"/>
                    <a:gd name="connsiteX4" fmla="*/ 881224 w 881224"/>
                    <a:gd name="connsiteY4" fmla="*/ 756817 h 756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1224" h="756817">
                      <a:moveTo>
                        <a:pt x="0" y="0"/>
                      </a:moveTo>
                      <a:cubicBezTo>
                        <a:pt x="92442" y="52269"/>
                        <a:pt x="184884" y="104538"/>
                        <a:pt x="264367" y="160694"/>
                      </a:cubicBezTo>
                      <a:cubicBezTo>
                        <a:pt x="343850" y="216850"/>
                        <a:pt x="408646" y="275599"/>
                        <a:pt x="476898" y="336939"/>
                      </a:cubicBezTo>
                      <a:cubicBezTo>
                        <a:pt x="545150" y="398279"/>
                        <a:pt x="606489" y="458755"/>
                        <a:pt x="673877" y="528735"/>
                      </a:cubicBezTo>
                      <a:cubicBezTo>
                        <a:pt x="741265" y="598715"/>
                        <a:pt x="811244" y="677766"/>
                        <a:pt x="881224" y="756817"/>
                      </a:cubicBezTo>
                    </a:path>
                  </a:pathLst>
                </a:custGeom>
                <a:ln w="508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sz="2068"/>
                </a:p>
              </p:txBody>
            </p:sp>
            <p:sp>
              <p:nvSpPr>
                <p:cNvPr id="17" name="Figura a mano libera 16"/>
                <p:cNvSpPr/>
                <p:nvPr/>
              </p:nvSpPr>
              <p:spPr>
                <a:xfrm>
                  <a:off x="7785878" y="4349102"/>
                  <a:ext cx="1259632" cy="1311469"/>
                </a:xfrm>
                <a:custGeom>
                  <a:avLst/>
                  <a:gdLst>
                    <a:gd name="connsiteX0" fmla="*/ 0 w 1259632"/>
                    <a:gd name="connsiteY0" fmla="*/ 0 h 1311469"/>
                    <a:gd name="connsiteX1" fmla="*/ 264367 w 1259632"/>
                    <a:gd name="connsiteY1" fmla="*/ 202163 h 1311469"/>
                    <a:gd name="connsiteX2" fmla="*/ 570204 w 1259632"/>
                    <a:gd name="connsiteY2" fmla="*/ 508000 h 1311469"/>
                    <a:gd name="connsiteX3" fmla="*/ 720530 w 1259632"/>
                    <a:gd name="connsiteY3" fmla="*/ 694612 h 1311469"/>
                    <a:gd name="connsiteX4" fmla="*/ 881224 w 1259632"/>
                    <a:gd name="connsiteY4" fmla="*/ 865674 h 1311469"/>
                    <a:gd name="connsiteX5" fmla="*/ 1005632 w 1259632"/>
                    <a:gd name="connsiteY5" fmla="*/ 1036735 h 1311469"/>
                    <a:gd name="connsiteX6" fmla="*/ 1187061 w 1259632"/>
                    <a:gd name="connsiteY6" fmla="*/ 1233714 h 1311469"/>
                    <a:gd name="connsiteX7" fmla="*/ 1259632 w 1259632"/>
                    <a:gd name="connsiteY7" fmla="*/ 1311469 h 1311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59632" h="1311469">
                      <a:moveTo>
                        <a:pt x="0" y="0"/>
                      </a:moveTo>
                      <a:cubicBezTo>
                        <a:pt x="84666" y="58748"/>
                        <a:pt x="169333" y="117496"/>
                        <a:pt x="264367" y="202163"/>
                      </a:cubicBezTo>
                      <a:cubicBezTo>
                        <a:pt x="359401" y="286830"/>
                        <a:pt x="494177" y="425925"/>
                        <a:pt x="570204" y="508000"/>
                      </a:cubicBezTo>
                      <a:cubicBezTo>
                        <a:pt x="646231" y="590075"/>
                        <a:pt x="668693" y="635000"/>
                        <a:pt x="720530" y="694612"/>
                      </a:cubicBezTo>
                      <a:cubicBezTo>
                        <a:pt x="772367" y="754224"/>
                        <a:pt x="833707" y="808653"/>
                        <a:pt x="881224" y="865674"/>
                      </a:cubicBezTo>
                      <a:cubicBezTo>
                        <a:pt x="928741" y="922695"/>
                        <a:pt x="954659" y="975395"/>
                        <a:pt x="1005632" y="1036735"/>
                      </a:cubicBezTo>
                      <a:cubicBezTo>
                        <a:pt x="1056605" y="1098075"/>
                        <a:pt x="1144728" y="1187925"/>
                        <a:pt x="1187061" y="1233714"/>
                      </a:cubicBezTo>
                      <a:cubicBezTo>
                        <a:pt x="1229394" y="1279503"/>
                        <a:pt x="1259632" y="1311469"/>
                        <a:pt x="1259632" y="1311469"/>
                      </a:cubicBezTo>
                    </a:path>
                  </a:pathLst>
                </a:custGeom>
                <a:ln w="508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sz="2068"/>
                </a:p>
              </p:txBody>
            </p:sp>
            <p:sp>
              <p:nvSpPr>
                <p:cNvPr id="18" name="Figura a mano libera 17"/>
                <p:cNvSpPr/>
                <p:nvPr/>
              </p:nvSpPr>
              <p:spPr>
                <a:xfrm>
                  <a:off x="5162939" y="3493796"/>
                  <a:ext cx="679061" cy="539102"/>
                </a:xfrm>
                <a:custGeom>
                  <a:avLst/>
                  <a:gdLst>
                    <a:gd name="connsiteX0" fmla="*/ 0 w 679061"/>
                    <a:gd name="connsiteY0" fmla="*/ 0 h 539102"/>
                    <a:gd name="connsiteX1" fmla="*/ 393959 w 679061"/>
                    <a:gd name="connsiteY1" fmla="*/ 321388 h 539102"/>
                    <a:gd name="connsiteX2" fmla="*/ 679061 w 679061"/>
                    <a:gd name="connsiteY2" fmla="*/ 539102 h 539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9061" h="539102">
                      <a:moveTo>
                        <a:pt x="0" y="0"/>
                      </a:moveTo>
                      <a:lnTo>
                        <a:pt x="393959" y="321388"/>
                      </a:lnTo>
                      <a:cubicBezTo>
                        <a:pt x="507136" y="411238"/>
                        <a:pt x="629816" y="502816"/>
                        <a:pt x="679061" y="539102"/>
                      </a:cubicBezTo>
                    </a:path>
                  </a:pathLst>
                </a:custGeom>
                <a:ln w="508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sz="2068"/>
                </a:p>
              </p:txBody>
            </p:sp>
            <p:sp>
              <p:nvSpPr>
                <p:cNvPr id="19" name="Figura a mano libera 18"/>
                <p:cNvSpPr/>
                <p:nvPr/>
              </p:nvSpPr>
              <p:spPr>
                <a:xfrm>
                  <a:off x="1555102" y="2223796"/>
                  <a:ext cx="772367" cy="575388"/>
                </a:xfrm>
                <a:custGeom>
                  <a:avLst/>
                  <a:gdLst>
                    <a:gd name="connsiteX0" fmla="*/ 0 w 772367"/>
                    <a:gd name="connsiteY0" fmla="*/ 0 h 575388"/>
                    <a:gd name="connsiteX1" fmla="*/ 311020 w 772367"/>
                    <a:gd name="connsiteY1" fmla="*/ 259184 h 575388"/>
                    <a:gd name="connsiteX2" fmla="*/ 611674 w 772367"/>
                    <a:gd name="connsiteY2" fmla="*/ 450980 h 575388"/>
                    <a:gd name="connsiteX3" fmla="*/ 772367 w 772367"/>
                    <a:gd name="connsiteY3" fmla="*/ 575388 h 575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72367" h="575388">
                      <a:moveTo>
                        <a:pt x="0" y="0"/>
                      </a:moveTo>
                      <a:cubicBezTo>
                        <a:pt x="104537" y="92010"/>
                        <a:pt x="209074" y="184021"/>
                        <a:pt x="311020" y="259184"/>
                      </a:cubicBezTo>
                      <a:cubicBezTo>
                        <a:pt x="412966" y="334347"/>
                        <a:pt x="534783" y="398279"/>
                        <a:pt x="611674" y="450980"/>
                      </a:cubicBezTo>
                      <a:cubicBezTo>
                        <a:pt x="688565" y="503681"/>
                        <a:pt x="772367" y="575388"/>
                        <a:pt x="772367" y="575388"/>
                      </a:cubicBezTo>
                    </a:path>
                  </a:pathLst>
                </a:custGeom>
                <a:ln w="508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sz="2068"/>
                </a:p>
              </p:txBody>
            </p:sp>
            <p:sp>
              <p:nvSpPr>
                <p:cNvPr id="20" name="Figura a mano libera 19"/>
                <p:cNvSpPr/>
                <p:nvPr/>
              </p:nvSpPr>
              <p:spPr>
                <a:xfrm>
                  <a:off x="5282163" y="5214776"/>
                  <a:ext cx="1114490" cy="948612"/>
                </a:xfrm>
                <a:custGeom>
                  <a:avLst/>
                  <a:gdLst>
                    <a:gd name="connsiteX0" fmla="*/ 0 w 1114490"/>
                    <a:gd name="connsiteY0" fmla="*/ 0 h 948612"/>
                    <a:gd name="connsiteX1" fmla="*/ 279919 w 1114490"/>
                    <a:gd name="connsiteY1" fmla="*/ 202163 h 948612"/>
                    <a:gd name="connsiteX2" fmla="*/ 414694 w 1114490"/>
                    <a:gd name="connsiteY2" fmla="*/ 383591 h 948612"/>
                    <a:gd name="connsiteX3" fmla="*/ 673878 w 1114490"/>
                    <a:gd name="connsiteY3" fmla="*/ 616857 h 948612"/>
                    <a:gd name="connsiteX4" fmla="*/ 901959 w 1114490"/>
                    <a:gd name="connsiteY4" fmla="*/ 730897 h 948612"/>
                    <a:gd name="connsiteX5" fmla="*/ 1114490 w 1114490"/>
                    <a:gd name="connsiteY5" fmla="*/ 948612 h 948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14490" h="948612">
                      <a:moveTo>
                        <a:pt x="0" y="0"/>
                      </a:moveTo>
                      <a:cubicBezTo>
                        <a:pt x="105401" y="69115"/>
                        <a:pt x="210803" y="138231"/>
                        <a:pt x="279919" y="202163"/>
                      </a:cubicBezTo>
                      <a:cubicBezTo>
                        <a:pt x="349035" y="266095"/>
                        <a:pt x="349034" y="314475"/>
                        <a:pt x="414694" y="383591"/>
                      </a:cubicBezTo>
                      <a:cubicBezTo>
                        <a:pt x="480354" y="452707"/>
                        <a:pt x="592667" y="558973"/>
                        <a:pt x="673878" y="616857"/>
                      </a:cubicBezTo>
                      <a:cubicBezTo>
                        <a:pt x="755089" y="674741"/>
                        <a:pt x="828524" y="675605"/>
                        <a:pt x="901959" y="730897"/>
                      </a:cubicBezTo>
                      <a:cubicBezTo>
                        <a:pt x="975394" y="786190"/>
                        <a:pt x="1047966" y="883816"/>
                        <a:pt x="1114490" y="948612"/>
                      </a:cubicBezTo>
                    </a:path>
                  </a:pathLst>
                </a:custGeom>
                <a:ln w="508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sz="2068"/>
                </a:p>
              </p:txBody>
            </p:sp>
            <p:sp>
              <p:nvSpPr>
                <p:cNvPr id="21" name="Figura a mano libera 20"/>
                <p:cNvSpPr/>
                <p:nvPr/>
              </p:nvSpPr>
              <p:spPr>
                <a:xfrm>
                  <a:off x="5222599" y="6088747"/>
                  <a:ext cx="1032651" cy="902036"/>
                </a:xfrm>
                <a:custGeom>
                  <a:avLst/>
                  <a:gdLst>
                    <a:gd name="connsiteX0" fmla="*/ 0 w 1032651"/>
                    <a:gd name="connsiteY0" fmla="*/ 0 h 902036"/>
                    <a:gd name="connsiteX1" fmla="*/ 183978 w 1032651"/>
                    <a:gd name="connsiteY1" fmla="*/ 160230 h 902036"/>
                    <a:gd name="connsiteX2" fmla="*/ 367956 w 1032651"/>
                    <a:gd name="connsiteY2" fmla="*/ 308591 h 902036"/>
                    <a:gd name="connsiteX3" fmla="*/ 492586 w 1032651"/>
                    <a:gd name="connsiteY3" fmla="*/ 492559 h 902036"/>
                    <a:gd name="connsiteX4" fmla="*/ 646891 w 1032651"/>
                    <a:gd name="connsiteY4" fmla="*/ 629052 h 902036"/>
                    <a:gd name="connsiteX5" fmla="*/ 836803 w 1032651"/>
                    <a:gd name="connsiteY5" fmla="*/ 753675 h 902036"/>
                    <a:gd name="connsiteX6" fmla="*/ 1032651 w 1032651"/>
                    <a:gd name="connsiteY6" fmla="*/ 902036 h 902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2651" h="902036">
                      <a:moveTo>
                        <a:pt x="0" y="0"/>
                      </a:moveTo>
                      <a:cubicBezTo>
                        <a:pt x="61326" y="54399"/>
                        <a:pt x="122652" y="108798"/>
                        <a:pt x="183978" y="160230"/>
                      </a:cubicBezTo>
                      <a:cubicBezTo>
                        <a:pt x="245304" y="211662"/>
                        <a:pt x="316521" y="253203"/>
                        <a:pt x="367956" y="308591"/>
                      </a:cubicBezTo>
                      <a:cubicBezTo>
                        <a:pt x="419391" y="363979"/>
                        <a:pt x="446097" y="439149"/>
                        <a:pt x="492586" y="492559"/>
                      </a:cubicBezTo>
                      <a:cubicBezTo>
                        <a:pt x="539075" y="545969"/>
                        <a:pt x="589522" y="585533"/>
                        <a:pt x="646891" y="629052"/>
                      </a:cubicBezTo>
                      <a:cubicBezTo>
                        <a:pt x="704261" y="672571"/>
                        <a:pt x="772510" y="708178"/>
                        <a:pt x="836803" y="753675"/>
                      </a:cubicBezTo>
                      <a:cubicBezTo>
                        <a:pt x="901096" y="799172"/>
                        <a:pt x="1032651" y="902036"/>
                        <a:pt x="1032651" y="902036"/>
                      </a:cubicBezTo>
                    </a:path>
                  </a:pathLst>
                </a:custGeom>
                <a:ln w="508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sz="2068"/>
                </a:p>
              </p:txBody>
            </p:sp>
            <p:sp>
              <p:nvSpPr>
                <p:cNvPr id="22" name="Figura a mano libera 21"/>
                <p:cNvSpPr/>
                <p:nvPr/>
              </p:nvSpPr>
              <p:spPr>
                <a:xfrm>
                  <a:off x="3157299" y="5613991"/>
                  <a:ext cx="818998" cy="1394596"/>
                </a:xfrm>
                <a:custGeom>
                  <a:avLst/>
                  <a:gdLst>
                    <a:gd name="connsiteX0" fmla="*/ 0 w 818998"/>
                    <a:gd name="connsiteY0" fmla="*/ 0 h 1394596"/>
                    <a:gd name="connsiteX1" fmla="*/ 124630 w 818998"/>
                    <a:gd name="connsiteY1" fmla="*/ 290788 h 1394596"/>
                    <a:gd name="connsiteX2" fmla="*/ 178043 w 818998"/>
                    <a:gd name="connsiteY2" fmla="*/ 557838 h 1394596"/>
                    <a:gd name="connsiteX3" fmla="*/ 308608 w 818998"/>
                    <a:gd name="connsiteY3" fmla="*/ 830823 h 1394596"/>
                    <a:gd name="connsiteX4" fmla="*/ 569738 w 818998"/>
                    <a:gd name="connsiteY4" fmla="*/ 1074135 h 1394596"/>
                    <a:gd name="connsiteX5" fmla="*/ 753716 w 818998"/>
                    <a:gd name="connsiteY5" fmla="*/ 1341186 h 1394596"/>
                    <a:gd name="connsiteX6" fmla="*/ 818998 w 818998"/>
                    <a:gd name="connsiteY6" fmla="*/ 1394596 h 1394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8998" h="1394596">
                      <a:moveTo>
                        <a:pt x="0" y="0"/>
                      </a:moveTo>
                      <a:cubicBezTo>
                        <a:pt x="47478" y="98907"/>
                        <a:pt x="94956" y="197815"/>
                        <a:pt x="124630" y="290788"/>
                      </a:cubicBezTo>
                      <a:cubicBezTo>
                        <a:pt x="154304" y="383761"/>
                        <a:pt x="147380" y="467832"/>
                        <a:pt x="178043" y="557838"/>
                      </a:cubicBezTo>
                      <a:cubicBezTo>
                        <a:pt x="208706" y="647844"/>
                        <a:pt x="243326" y="744774"/>
                        <a:pt x="308608" y="830823"/>
                      </a:cubicBezTo>
                      <a:cubicBezTo>
                        <a:pt x="373891" y="916873"/>
                        <a:pt x="495553" y="989075"/>
                        <a:pt x="569738" y="1074135"/>
                      </a:cubicBezTo>
                      <a:cubicBezTo>
                        <a:pt x="643923" y="1159195"/>
                        <a:pt x="712173" y="1287776"/>
                        <a:pt x="753716" y="1341186"/>
                      </a:cubicBezTo>
                      <a:cubicBezTo>
                        <a:pt x="795259" y="1394596"/>
                        <a:pt x="818998" y="1394596"/>
                        <a:pt x="818998" y="1394596"/>
                      </a:cubicBezTo>
                    </a:path>
                  </a:pathLst>
                </a:custGeom>
                <a:ln w="508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sz="2068"/>
                </a:p>
              </p:txBody>
            </p:sp>
            <p:sp>
              <p:nvSpPr>
                <p:cNvPr id="23" name="Figura a mano libera 22"/>
                <p:cNvSpPr/>
                <p:nvPr/>
              </p:nvSpPr>
              <p:spPr>
                <a:xfrm>
                  <a:off x="1133541" y="5073956"/>
                  <a:ext cx="1602389" cy="1489547"/>
                </a:xfrm>
                <a:custGeom>
                  <a:avLst/>
                  <a:gdLst>
                    <a:gd name="connsiteX0" fmla="*/ 0 w 1602389"/>
                    <a:gd name="connsiteY0" fmla="*/ 0 h 1489547"/>
                    <a:gd name="connsiteX1" fmla="*/ 243326 w 1602389"/>
                    <a:gd name="connsiteY1" fmla="*/ 296722 h 1489547"/>
                    <a:gd name="connsiteX2" fmla="*/ 468847 w 1602389"/>
                    <a:gd name="connsiteY2" fmla="*/ 587510 h 1489547"/>
                    <a:gd name="connsiteX3" fmla="*/ 694369 w 1602389"/>
                    <a:gd name="connsiteY3" fmla="*/ 848626 h 1489547"/>
                    <a:gd name="connsiteX4" fmla="*/ 902086 w 1602389"/>
                    <a:gd name="connsiteY4" fmla="*/ 1044463 h 1489547"/>
                    <a:gd name="connsiteX5" fmla="*/ 1086064 w 1602389"/>
                    <a:gd name="connsiteY5" fmla="*/ 1121611 h 1489547"/>
                    <a:gd name="connsiteX6" fmla="*/ 1376868 w 1602389"/>
                    <a:gd name="connsiteY6" fmla="*/ 1293710 h 1489547"/>
                    <a:gd name="connsiteX7" fmla="*/ 1602389 w 1602389"/>
                    <a:gd name="connsiteY7" fmla="*/ 1489547 h 1489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02389" h="1489547">
                      <a:moveTo>
                        <a:pt x="0" y="0"/>
                      </a:moveTo>
                      <a:cubicBezTo>
                        <a:pt x="82592" y="99402"/>
                        <a:pt x="165185" y="198804"/>
                        <a:pt x="243326" y="296722"/>
                      </a:cubicBezTo>
                      <a:cubicBezTo>
                        <a:pt x="321467" y="394640"/>
                        <a:pt x="393673" y="495526"/>
                        <a:pt x="468847" y="587510"/>
                      </a:cubicBezTo>
                      <a:cubicBezTo>
                        <a:pt x="544021" y="679494"/>
                        <a:pt x="622163" y="772467"/>
                        <a:pt x="694369" y="848626"/>
                      </a:cubicBezTo>
                      <a:cubicBezTo>
                        <a:pt x="766576" y="924785"/>
                        <a:pt x="836804" y="998966"/>
                        <a:pt x="902086" y="1044463"/>
                      </a:cubicBezTo>
                      <a:cubicBezTo>
                        <a:pt x="967368" y="1089960"/>
                        <a:pt x="1006934" y="1080070"/>
                        <a:pt x="1086064" y="1121611"/>
                      </a:cubicBezTo>
                      <a:cubicBezTo>
                        <a:pt x="1165194" y="1163152"/>
                        <a:pt x="1290814" y="1232387"/>
                        <a:pt x="1376868" y="1293710"/>
                      </a:cubicBezTo>
                      <a:cubicBezTo>
                        <a:pt x="1462922" y="1355033"/>
                        <a:pt x="1602389" y="1489547"/>
                        <a:pt x="1602389" y="1489547"/>
                      </a:cubicBezTo>
                    </a:path>
                  </a:pathLst>
                </a:custGeom>
                <a:ln w="508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sz="2068"/>
                </a:p>
              </p:txBody>
            </p:sp>
            <p:sp>
              <p:nvSpPr>
                <p:cNvPr id="24" name="Figura a mano libera 23"/>
                <p:cNvSpPr/>
                <p:nvPr/>
              </p:nvSpPr>
              <p:spPr>
                <a:xfrm>
                  <a:off x="142435" y="3418244"/>
                  <a:ext cx="1364997" cy="1252169"/>
                </a:xfrm>
                <a:custGeom>
                  <a:avLst/>
                  <a:gdLst>
                    <a:gd name="connsiteX0" fmla="*/ 0 w 1364997"/>
                    <a:gd name="connsiteY0" fmla="*/ 0 h 1252169"/>
                    <a:gd name="connsiteX1" fmla="*/ 427303 w 1364997"/>
                    <a:gd name="connsiteY1" fmla="*/ 367936 h 1252169"/>
                    <a:gd name="connsiteX2" fmla="*/ 718107 w 1364997"/>
                    <a:gd name="connsiteY2" fmla="*/ 611248 h 1252169"/>
                    <a:gd name="connsiteX3" fmla="*/ 902085 w 1364997"/>
                    <a:gd name="connsiteY3" fmla="*/ 789282 h 1252169"/>
                    <a:gd name="connsiteX4" fmla="*/ 1074193 w 1364997"/>
                    <a:gd name="connsiteY4" fmla="*/ 967315 h 1252169"/>
                    <a:gd name="connsiteX5" fmla="*/ 1264106 w 1364997"/>
                    <a:gd name="connsiteY5" fmla="*/ 1139414 h 1252169"/>
                    <a:gd name="connsiteX6" fmla="*/ 1364997 w 1364997"/>
                    <a:gd name="connsiteY6" fmla="*/ 1252169 h 1252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64997" h="1252169">
                      <a:moveTo>
                        <a:pt x="0" y="0"/>
                      </a:moveTo>
                      <a:lnTo>
                        <a:pt x="427303" y="367936"/>
                      </a:lnTo>
                      <a:cubicBezTo>
                        <a:pt x="546987" y="469811"/>
                        <a:pt x="638977" y="541024"/>
                        <a:pt x="718107" y="611248"/>
                      </a:cubicBezTo>
                      <a:cubicBezTo>
                        <a:pt x="797237" y="681472"/>
                        <a:pt x="842737" y="729938"/>
                        <a:pt x="902085" y="789282"/>
                      </a:cubicBezTo>
                      <a:cubicBezTo>
                        <a:pt x="961433" y="848626"/>
                        <a:pt x="1013856" y="908960"/>
                        <a:pt x="1074193" y="967315"/>
                      </a:cubicBezTo>
                      <a:cubicBezTo>
                        <a:pt x="1134530" y="1025670"/>
                        <a:pt x="1215639" y="1091938"/>
                        <a:pt x="1264106" y="1139414"/>
                      </a:cubicBezTo>
                      <a:cubicBezTo>
                        <a:pt x="1312573" y="1186890"/>
                        <a:pt x="1364997" y="1252169"/>
                        <a:pt x="1364997" y="1252169"/>
                      </a:cubicBezTo>
                    </a:path>
                  </a:pathLst>
                </a:custGeom>
                <a:ln w="508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sz="2068"/>
                </a:p>
              </p:txBody>
            </p:sp>
            <p:sp>
              <p:nvSpPr>
                <p:cNvPr id="25" name="Figura a mano libera 24"/>
                <p:cNvSpPr/>
                <p:nvPr/>
              </p:nvSpPr>
              <p:spPr>
                <a:xfrm>
                  <a:off x="6735966" y="1519219"/>
                  <a:ext cx="612337" cy="1053257"/>
                </a:xfrm>
                <a:custGeom>
                  <a:avLst/>
                  <a:gdLst>
                    <a:gd name="connsiteX0" fmla="*/ 0 w 612337"/>
                    <a:gd name="connsiteY0" fmla="*/ 0 h 1053257"/>
                    <a:gd name="connsiteX1" fmla="*/ 136500 w 612337"/>
                    <a:gd name="connsiteY1" fmla="*/ 267051 h 1053257"/>
                    <a:gd name="connsiteX2" fmla="*/ 296739 w 612337"/>
                    <a:gd name="connsiteY2" fmla="*/ 498494 h 1053257"/>
                    <a:gd name="connsiteX3" fmla="*/ 451043 w 612337"/>
                    <a:gd name="connsiteY3" fmla="*/ 670593 h 1053257"/>
                    <a:gd name="connsiteX4" fmla="*/ 599412 w 612337"/>
                    <a:gd name="connsiteY4" fmla="*/ 1026661 h 1053257"/>
                    <a:gd name="connsiteX5" fmla="*/ 605347 w 612337"/>
                    <a:gd name="connsiteY5" fmla="*/ 1026661 h 105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12337" h="1053257">
                      <a:moveTo>
                        <a:pt x="0" y="0"/>
                      </a:moveTo>
                      <a:cubicBezTo>
                        <a:pt x="43522" y="91984"/>
                        <a:pt x="87044" y="183969"/>
                        <a:pt x="136500" y="267051"/>
                      </a:cubicBezTo>
                      <a:cubicBezTo>
                        <a:pt x="185956" y="350133"/>
                        <a:pt x="244315" y="431237"/>
                        <a:pt x="296739" y="498494"/>
                      </a:cubicBezTo>
                      <a:cubicBezTo>
                        <a:pt x="349163" y="565751"/>
                        <a:pt x="400598" y="582565"/>
                        <a:pt x="451043" y="670593"/>
                      </a:cubicBezTo>
                      <a:cubicBezTo>
                        <a:pt x="501488" y="758621"/>
                        <a:pt x="573695" y="967316"/>
                        <a:pt x="599412" y="1026661"/>
                      </a:cubicBezTo>
                      <a:cubicBezTo>
                        <a:pt x="625129" y="1086006"/>
                        <a:pt x="604358" y="1027650"/>
                        <a:pt x="605347" y="1026661"/>
                      </a:cubicBezTo>
                    </a:path>
                  </a:pathLst>
                </a:custGeom>
                <a:ln w="508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sz="2068"/>
                </a:p>
              </p:txBody>
            </p:sp>
            <p:sp>
              <p:nvSpPr>
                <p:cNvPr id="26" name="Figura a mano libera 25"/>
                <p:cNvSpPr/>
                <p:nvPr/>
              </p:nvSpPr>
              <p:spPr>
                <a:xfrm>
                  <a:off x="7080183" y="2439059"/>
                  <a:ext cx="545999" cy="1133481"/>
                </a:xfrm>
                <a:custGeom>
                  <a:avLst/>
                  <a:gdLst>
                    <a:gd name="connsiteX0" fmla="*/ 0 w 545999"/>
                    <a:gd name="connsiteY0" fmla="*/ 0 h 1133481"/>
                    <a:gd name="connsiteX1" fmla="*/ 83087 w 545999"/>
                    <a:gd name="connsiteY1" fmla="*/ 219575 h 1133481"/>
                    <a:gd name="connsiteX2" fmla="*/ 255195 w 545999"/>
                    <a:gd name="connsiteY2" fmla="*/ 581577 h 1133481"/>
                    <a:gd name="connsiteX3" fmla="*/ 397630 w 545999"/>
                    <a:gd name="connsiteY3" fmla="*/ 925775 h 1133481"/>
                    <a:gd name="connsiteX4" fmla="*/ 545999 w 545999"/>
                    <a:gd name="connsiteY4" fmla="*/ 1133481 h 1133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5999" h="1133481">
                      <a:moveTo>
                        <a:pt x="0" y="0"/>
                      </a:moveTo>
                      <a:cubicBezTo>
                        <a:pt x="20277" y="61322"/>
                        <a:pt x="40554" y="122645"/>
                        <a:pt x="83087" y="219575"/>
                      </a:cubicBezTo>
                      <a:cubicBezTo>
                        <a:pt x="125620" y="316505"/>
                        <a:pt x="202771" y="463877"/>
                        <a:pt x="255195" y="581577"/>
                      </a:cubicBezTo>
                      <a:cubicBezTo>
                        <a:pt x="307619" y="699277"/>
                        <a:pt x="349163" y="833791"/>
                        <a:pt x="397630" y="925775"/>
                      </a:cubicBezTo>
                      <a:cubicBezTo>
                        <a:pt x="446097" y="1017759"/>
                        <a:pt x="545999" y="1133481"/>
                        <a:pt x="545999" y="1133481"/>
                      </a:cubicBezTo>
                    </a:path>
                  </a:pathLst>
                </a:custGeom>
                <a:ln w="508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sz="2068"/>
                </a:p>
              </p:txBody>
            </p:sp>
            <p:sp>
              <p:nvSpPr>
                <p:cNvPr id="27" name="Figura a mano libera 26"/>
                <p:cNvSpPr/>
                <p:nvPr/>
              </p:nvSpPr>
              <p:spPr>
                <a:xfrm>
                  <a:off x="6730031" y="3085915"/>
                  <a:ext cx="462913" cy="445083"/>
                </a:xfrm>
                <a:custGeom>
                  <a:avLst/>
                  <a:gdLst>
                    <a:gd name="connsiteX0" fmla="*/ 0 w 462913"/>
                    <a:gd name="connsiteY0" fmla="*/ 0 h 445083"/>
                    <a:gd name="connsiteX1" fmla="*/ 332348 w 462913"/>
                    <a:gd name="connsiteY1" fmla="*/ 249246 h 445083"/>
                    <a:gd name="connsiteX2" fmla="*/ 462913 w 462913"/>
                    <a:gd name="connsiteY2" fmla="*/ 445083 h 445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62913" h="445083">
                      <a:moveTo>
                        <a:pt x="0" y="0"/>
                      </a:moveTo>
                      <a:cubicBezTo>
                        <a:pt x="127598" y="87532"/>
                        <a:pt x="255196" y="175065"/>
                        <a:pt x="332348" y="249246"/>
                      </a:cubicBezTo>
                      <a:cubicBezTo>
                        <a:pt x="409500" y="323427"/>
                        <a:pt x="462913" y="445083"/>
                        <a:pt x="462913" y="445083"/>
                      </a:cubicBezTo>
                    </a:path>
                  </a:pathLst>
                </a:custGeom>
                <a:ln w="508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sz="2068"/>
                </a:p>
              </p:txBody>
            </p:sp>
            <p:sp>
              <p:nvSpPr>
                <p:cNvPr id="29" name="Figura a mano libera 28"/>
                <p:cNvSpPr/>
                <p:nvPr/>
              </p:nvSpPr>
              <p:spPr>
                <a:xfrm>
                  <a:off x="308608" y="1198759"/>
                  <a:ext cx="878346" cy="759610"/>
                </a:xfrm>
                <a:custGeom>
                  <a:avLst/>
                  <a:gdLst>
                    <a:gd name="connsiteX0" fmla="*/ 0 w 878346"/>
                    <a:gd name="connsiteY0" fmla="*/ 0 h 759610"/>
                    <a:gd name="connsiteX1" fmla="*/ 183978 w 878346"/>
                    <a:gd name="connsiteY1" fmla="*/ 130558 h 759610"/>
                    <a:gd name="connsiteX2" fmla="*/ 314543 w 878346"/>
                    <a:gd name="connsiteY2" fmla="*/ 302657 h 759610"/>
                    <a:gd name="connsiteX3" fmla="*/ 433239 w 878346"/>
                    <a:gd name="connsiteY3" fmla="*/ 415412 h 759610"/>
                    <a:gd name="connsiteX4" fmla="*/ 640956 w 878346"/>
                    <a:gd name="connsiteY4" fmla="*/ 557839 h 759610"/>
                    <a:gd name="connsiteX5" fmla="*/ 878346 w 878346"/>
                    <a:gd name="connsiteY5" fmla="*/ 759610 h 759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78346" h="759610">
                      <a:moveTo>
                        <a:pt x="0" y="0"/>
                      </a:moveTo>
                      <a:cubicBezTo>
                        <a:pt x="65777" y="40057"/>
                        <a:pt x="131554" y="80115"/>
                        <a:pt x="183978" y="130558"/>
                      </a:cubicBezTo>
                      <a:cubicBezTo>
                        <a:pt x="236402" y="181001"/>
                        <a:pt x="273000" y="255181"/>
                        <a:pt x="314543" y="302657"/>
                      </a:cubicBezTo>
                      <a:cubicBezTo>
                        <a:pt x="356086" y="350133"/>
                        <a:pt x="378837" y="372882"/>
                        <a:pt x="433239" y="415412"/>
                      </a:cubicBezTo>
                      <a:cubicBezTo>
                        <a:pt x="487641" y="457942"/>
                        <a:pt x="566772" y="500473"/>
                        <a:pt x="640956" y="557839"/>
                      </a:cubicBezTo>
                      <a:cubicBezTo>
                        <a:pt x="715140" y="615205"/>
                        <a:pt x="838781" y="724993"/>
                        <a:pt x="878346" y="759610"/>
                      </a:cubicBezTo>
                    </a:path>
                  </a:pathLst>
                </a:custGeom>
                <a:ln w="508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sz="2068"/>
                </a:p>
              </p:txBody>
            </p:sp>
            <p:sp>
              <p:nvSpPr>
                <p:cNvPr id="30" name="Figura a mano libera 29"/>
                <p:cNvSpPr/>
                <p:nvPr/>
              </p:nvSpPr>
              <p:spPr>
                <a:xfrm>
                  <a:off x="89022" y="5168907"/>
                  <a:ext cx="818998" cy="498494"/>
                </a:xfrm>
                <a:custGeom>
                  <a:avLst/>
                  <a:gdLst>
                    <a:gd name="connsiteX0" fmla="*/ 0 w 818998"/>
                    <a:gd name="connsiteY0" fmla="*/ 0 h 498494"/>
                    <a:gd name="connsiteX1" fmla="*/ 296738 w 818998"/>
                    <a:gd name="connsiteY1" fmla="*/ 148361 h 498494"/>
                    <a:gd name="connsiteX2" fmla="*/ 670629 w 818998"/>
                    <a:gd name="connsiteY2" fmla="*/ 344198 h 498494"/>
                    <a:gd name="connsiteX3" fmla="*/ 718107 w 818998"/>
                    <a:gd name="connsiteY3" fmla="*/ 415411 h 498494"/>
                    <a:gd name="connsiteX4" fmla="*/ 818998 w 818998"/>
                    <a:gd name="connsiteY4" fmla="*/ 498494 h 498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8998" h="498494">
                      <a:moveTo>
                        <a:pt x="0" y="0"/>
                      </a:moveTo>
                      <a:lnTo>
                        <a:pt x="296738" y="148361"/>
                      </a:lnTo>
                      <a:cubicBezTo>
                        <a:pt x="408509" y="205727"/>
                        <a:pt x="600401" y="299690"/>
                        <a:pt x="670629" y="344198"/>
                      </a:cubicBezTo>
                      <a:cubicBezTo>
                        <a:pt x="740857" y="388706"/>
                        <a:pt x="693379" y="389695"/>
                        <a:pt x="718107" y="415411"/>
                      </a:cubicBezTo>
                      <a:cubicBezTo>
                        <a:pt x="742835" y="441127"/>
                        <a:pt x="818998" y="498494"/>
                        <a:pt x="818998" y="498494"/>
                      </a:cubicBezTo>
                    </a:path>
                  </a:pathLst>
                </a:custGeom>
                <a:ln w="508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sz="2068"/>
                </a:p>
              </p:txBody>
            </p:sp>
          </p:grpSp>
          <p:sp>
            <p:nvSpPr>
              <p:cNvPr id="32" name="Figura a mano libera 31"/>
              <p:cNvSpPr/>
              <p:nvPr/>
            </p:nvSpPr>
            <p:spPr>
              <a:xfrm>
                <a:off x="6326467" y="5459695"/>
                <a:ext cx="640955" cy="1507351"/>
              </a:xfrm>
              <a:custGeom>
                <a:avLst/>
                <a:gdLst>
                  <a:gd name="connsiteX0" fmla="*/ 0 w 640955"/>
                  <a:gd name="connsiteY0" fmla="*/ 0 h 1507351"/>
                  <a:gd name="connsiteX1" fmla="*/ 154304 w 640955"/>
                  <a:gd name="connsiteY1" fmla="*/ 284854 h 1507351"/>
                  <a:gd name="connsiteX2" fmla="*/ 225521 w 640955"/>
                  <a:gd name="connsiteY2" fmla="*/ 575642 h 1507351"/>
                  <a:gd name="connsiteX3" fmla="*/ 373891 w 640955"/>
                  <a:gd name="connsiteY3" fmla="*/ 991053 h 1507351"/>
                  <a:gd name="connsiteX4" fmla="*/ 593477 w 640955"/>
                  <a:gd name="connsiteY4" fmla="*/ 1364924 h 1507351"/>
                  <a:gd name="connsiteX5" fmla="*/ 640955 w 640955"/>
                  <a:gd name="connsiteY5" fmla="*/ 1507351 h 1507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0955" h="1507351">
                    <a:moveTo>
                      <a:pt x="0" y="0"/>
                    </a:moveTo>
                    <a:cubicBezTo>
                      <a:pt x="58358" y="94457"/>
                      <a:pt x="116717" y="188914"/>
                      <a:pt x="154304" y="284854"/>
                    </a:cubicBezTo>
                    <a:cubicBezTo>
                      <a:pt x="191891" y="380794"/>
                      <a:pt x="188923" y="457942"/>
                      <a:pt x="225521" y="575642"/>
                    </a:cubicBezTo>
                    <a:cubicBezTo>
                      <a:pt x="262119" y="693342"/>
                      <a:pt x="312565" y="859506"/>
                      <a:pt x="373891" y="991053"/>
                    </a:cubicBezTo>
                    <a:cubicBezTo>
                      <a:pt x="435217" y="1122600"/>
                      <a:pt x="548966" y="1278874"/>
                      <a:pt x="593477" y="1364924"/>
                    </a:cubicBezTo>
                    <a:cubicBezTo>
                      <a:pt x="637988" y="1450974"/>
                      <a:pt x="640955" y="1507351"/>
                      <a:pt x="640955" y="1507351"/>
                    </a:cubicBezTo>
                  </a:path>
                </a:pathLst>
              </a:custGeom>
              <a:ln w="508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sz="2068"/>
              </a:p>
            </p:txBody>
          </p:sp>
          <p:sp>
            <p:nvSpPr>
              <p:cNvPr id="33" name="Figura a mano libera 32"/>
              <p:cNvSpPr/>
              <p:nvPr/>
            </p:nvSpPr>
            <p:spPr>
              <a:xfrm>
                <a:off x="6344271" y="4260936"/>
                <a:ext cx="759651" cy="688396"/>
              </a:xfrm>
              <a:custGeom>
                <a:avLst/>
                <a:gdLst>
                  <a:gd name="connsiteX0" fmla="*/ 0 w 759651"/>
                  <a:gd name="connsiteY0" fmla="*/ 0 h 688396"/>
                  <a:gd name="connsiteX1" fmla="*/ 344217 w 759651"/>
                  <a:gd name="connsiteY1" fmla="*/ 272985 h 688396"/>
                  <a:gd name="connsiteX2" fmla="*/ 581608 w 759651"/>
                  <a:gd name="connsiteY2" fmla="*/ 468821 h 688396"/>
                  <a:gd name="connsiteX3" fmla="*/ 759651 w 759651"/>
                  <a:gd name="connsiteY3" fmla="*/ 688396 h 688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59651" h="688396">
                    <a:moveTo>
                      <a:pt x="0" y="0"/>
                    </a:moveTo>
                    <a:lnTo>
                      <a:pt x="344217" y="272985"/>
                    </a:lnTo>
                    <a:cubicBezTo>
                      <a:pt x="441152" y="351122"/>
                      <a:pt x="512369" y="399586"/>
                      <a:pt x="581608" y="468821"/>
                    </a:cubicBezTo>
                    <a:cubicBezTo>
                      <a:pt x="650847" y="538056"/>
                      <a:pt x="729977" y="650811"/>
                      <a:pt x="759651" y="688396"/>
                    </a:cubicBezTo>
                  </a:path>
                </a:pathLst>
              </a:custGeom>
              <a:ln w="508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sz="2068"/>
              </a:p>
            </p:txBody>
          </p:sp>
        </p:grpSp>
        <p:cxnSp>
          <p:nvCxnSpPr>
            <p:cNvPr id="34" name="Connettore 1 33">
              <a:extLst>
                <a:ext uri="{FF2B5EF4-FFF2-40B4-BE49-F238E27FC236}">
                  <a16:creationId xmlns:a16="http://schemas.microsoft.com/office/drawing/2014/main" id="{D71F1C8F-CD3C-1547-BA72-0828FCE660BB}"/>
                </a:ext>
              </a:extLst>
            </p:cNvPr>
            <p:cNvCxnSpPr>
              <a:cxnSpLocks/>
            </p:cNvCxnSpPr>
            <p:nvPr/>
          </p:nvCxnSpPr>
          <p:spPr>
            <a:xfrm>
              <a:off x="1356435" y="5861268"/>
              <a:ext cx="86107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5E676A94-12F4-E44B-9A16-CB66C9374471}"/>
                </a:ext>
              </a:extLst>
            </p:cNvPr>
            <p:cNvSpPr txBox="1"/>
            <p:nvPr/>
          </p:nvSpPr>
          <p:spPr>
            <a:xfrm>
              <a:off x="1187624" y="5404666"/>
              <a:ext cx="1610366" cy="473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68">
                  <a:solidFill>
                    <a:schemeClr val="bg1"/>
                  </a:solidFill>
                </a:rPr>
                <a:t>10 km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C3AAA578-0731-CA4F-8CD3-8C96D0355173}"/>
                </a:ext>
              </a:extLst>
            </p:cNvPr>
            <p:cNvSpPr txBox="1"/>
            <p:nvPr/>
          </p:nvSpPr>
          <p:spPr>
            <a:xfrm>
              <a:off x="3991654" y="5298871"/>
              <a:ext cx="1096046" cy="4739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68" err="1">
                  <a:solidFill>
                    <a:schemeClr val="bg1"/>
                  </a:solidFill>
                </a:rPr>
                <a:t>Fucino</a:t>
              </a:r>
              <a:endParaRPr lang="en-GB" sz="2068">
                <a:solidFill>
                  <a:schemeClr val="bg1"/>
                </a:solidFill>
              </a:endParaRP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D61AF60D-5121-0E4A-ABDA-C505D403FD38}"/>
                </a:ext>
              </a:extLst>
            </p:cNvPr>
            <p:cNvSpPr txBox="1"/>
            <p:nvPr/>
          </p:nvSpPr>
          <p:spPr>
            <a:xfrm>
              <a:off x="2858452" y="1982975"/>
              <a:ext cx="1244644" cy="4739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68">
                  <a:solidFill>
                    <a:schemeClr val="bg1"/>
                  </a:solidFill>
                </a:rPr>
                <a:t>L’Aquila</a:t>
              </a:r>
            </a:p>
          </p:txBody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5F58DAEC-2CBE-A540-BAE8-B2D076504412}"/>
                </a:ext>
              </a:extLst>
            </p:cNvPr>
            <p:cNvSpPr txBox="1"/>
            <p:nvPr/>
          </p:nvSpPr>
          <p:spPr>
            <a:xfrm>
              <a:off x="4022647" y="937755"/>
              <a:ext cx="1771002" cy="4739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68">
                  <a:solidFill>
                    <a:schemeClr val="bg1"/>
                  </a:solidFill>
                </a:rPr>
                <a:t>Gran </a:t>
              </a:r>
              <a:r>
                <a:rPr lang="en-GB" sz="2068" err="1">
                  <a:solidFill>
                    <a:schemeClr val="bg1"/>
                  </a:solidFill>
                </a:rPr>
                <a:t>Sasso</a:t>
              </a:r>
              <a:endParaRPr lang="en-GB" sz="2068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958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Compressivo.jpg                                                00000010 AmicoDuro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59"/>
          <a:stretch>
            <a:fillRect/>
          </a:stretch>
        </p:blipFill>
        <p:spPr bwMode="auto">
          <a:xfrm>
            <a:off x="1981200" y="68263"/>
            <a:ext cx="5181600" cy="336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1" name="Picture 3" descr="Distensivo.jpg                                                 00000010 AmicoDuro   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9"/>
          <a:stretch>
            <a:fillRect/>
          </a:stretch>
        </p:blipFill>
        <p:spPr bwMode="auto">
          <a:xfrm>
            <a:off x="1779588" y="3457575"/>
            <a:ext cx="5583237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12"/>
          <p:cNvGrpSpPr>
            <a:grpSpLocks/>
          </p:cNvGrpSpPr>
          <p:nvPr/>
        </p:nvGrpSpPr>
        <p:grpSpPr bwMode="auto">
          <a:xfrm>
            <a:off x="4192588" y="1905000"/>
            <a:ext cx="1141412" cy="4268788"/>
            <a:chOff x="4191794" y="1905000"/>
            <a:chExt cx="1142206" cy="4267994"/>
          </a:xfrm>
        </p:grpSpPr>
        <p:cxnSp>
          <p:nvCxnSpPr>
            <p:cNvPr id="222213" name="Connettore 1 4"/>
            <p:cNvCxnSpPr>
              <a:cxnSpLocks noChangeShapeType="1"/>
            </p:cNvCxnSpPr>
            <p:nvPr/>
          </p:nvCxnSpPr>
          <p:spPr bwMode="auto">
            <a:xfrm>
              <a:off x="4343400" y="1905000"/>
              <a:ext cx="990600" cy="3810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2214" name="Connettore 1 5"/>
            <p:cNvCxnSpPr>
              <a:cxnSpLocks noChangeShapeType="1"/>
            </p:cNvCxnSpPr>
            <p:nvPr/>
          </p:nvCxnSpPr>
          <p:spPr bwMode="auto">
            <a:xfrm rot="16200000" flipV="1">
              <a:off x="3924300" y="5296694"/>
              <a:ext cx="1143794" cy="60880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58231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Immagine 15" descr="Fig3-aggiunt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9"/>
          <a:stretch/>
        </p:blipFill>
        <p:spPr bwMode="auto">
          <a:xfrm>
            <a:off x="0" y="1666919"/>
            <a:ext cx="9144000" cy="461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5" name="Ovale 4"/>
          <p:cNvSpPr>
            <a:spLocks noChangeArrowheads="1"/>
          </p:cNvSpPr>
          <p:nvPr/>
        </p:nvSpPr>
        <p:spPr bwMode="auto">
          <a:xfrm>
            <a:off x="7086600" y="4477248"/>
            <a:ext cx="1066800" cy="10668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 type="none" w="med" len="lg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23236" name="Ovale 5"/>
          <p:cNvSpPr>
            <a:spLocks noChangeArrowheads="1"/>
          </p:cNvSpPr>
          <p:nvPr/>
        </p:nvSpPr>
        <p:spPr bwMode="auto">
          <a:xfrm>
            <a:off x="1447800" y="4858248"/>
            <a:ext cx="381000" cy="3810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 type="none" w="med" len="lg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23239" name="Text Box 8"/>
          <p:cNvSpPr txBox="1">
            <a:spLocks noChangeArrowheads="1"/>
          </p:cNvSpPr>
          <p:nvPr/>
        </p:nvSpPr>
        <p:spPr bwMode="auto">
          <a:xfrm>
            <a:off x="1257300" y="188640"/>
            <a:ext cx="25257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800"/>
              <a:t>NORMAL FAULT</a:t>
            </a:r>
          </a:p>
          <a:p>
            <a:pPr algn="ctr" eaLnBrk="1" hangingPunct="1"/>
            <a:r>
              <a:rPr lang="it-IT" sz="1800"/>
              <a:t>lithostatic load=sigma1</a:t>
            </a:r>
          </a:p>
        </p:txBody>
      </p:sp>
      <p:sp>
        <p:nvSpPr>
          <p:cNvPr id="223240" name="Text Box 9"/>
          <p:cNvSpPr txBox="1">
            <a:spLocks noChangeArrowheads="1"/>
          </p:cNvSpPr>
          <p:nvPr/>
        </p:nvSpPr>
        <p:spPr bwMode="auto">
          <a:xfrm>
            <a:off x="5664200" y="188640"/>
            <a:ext cx="25257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800"/>
              <a:t>THRUST</a:t>
            </a:r>
          </a:p>
          <a:p>
            <a:pPr algn="ctr" eaLnBrk="1" hangingPunct="1"/>
            <a:r>
              <a:rPr lang="it-IT" sz="1800"/>
              <a:t>lithostatic </a:t>
            </a:r>
            <a:r>
              <a:rPr lang="it-IT" sz="1800" err="1"/>
              <a:t>load</a:t>
            </a:r>
            <a:r>
              <a:rPr lang="it-IT" sz="1800"/>
              <a:t>=sigma3</a:t>
            </a:r>
          </a:p>
        </p:txBody>
      </p:sp>
      <p:sp>
        <p:nvSpPr>
          <p:cNvPr id="14" name="Figura a mano libera 13"/>
          <p:cNvSpPr/>
          <p:nvPr/>
        </p:nvSpPr>
        <p:spPr>
          <a:xfrm>
            <a:off x="464718" y="1666919"/>
            <a:ext cx="4038839" cy="378859"/>
          </a:xfrm>
          <a:custGeom>
            <a:avLst/>
            <a:gdLst>
              <a:gd name="connsiteX0" fmla="*/ 9962 w 4038839"/>
              <a:gd name="connsiteY0" fmla="*/ 270061 h 378859"/>
              <a:gd name="connsiteX1" fmla="*/ 741225 w 4038839"/>
              <a:gd name="connsiteY1" fmla="*/ 90474 h 378859"/>
              <a:gd name="connsiteX2" fmla="*/ 1729072 w 4038839"/>
              <a:gd name="connsiteY2" fmla="*/ 680 h 378859"/>
              <a:gd name="connsiteX3" fmla="*/ 2473165 w 4038839"/>
              <a:gd name="connsiteY3" fmla="*/ 51991 h 378859"/>
              <a:gd name="connsiteX4" fmla="*/ 3897204 w 4038839"/>
              <a:gd name="connsiteY4" fmla="*/ 103301 h 378859"/>
              <a:gd name="connsiteX5" fmla="*/ 3948521 w 4038839"/>
              <a:gd name="connsiteY5" fmla="*/ 359855 h 378859"/>
              <a:gd name="connsiteX6" fmla="*/ 3550816 w 4038839"/>
              <a:gd name="connsiteY6" fmla="*/ 359855 h 378859"/>
              <a:gd name="connsiteX7" fmla="*/ 1998485 w 4038839"/>
              <a:gd name="connsiteY7" fmla="*/ 359855 h 378859"/>
              <a:gd name="connsiteX8" fmla="*/ 1421172 w 4038839"/>
              <a:gd name="connsiteY8" fmla="*/ 334200 h 378859"/>
              <a:gd name="connsiteX9" fmla="*/ 908005 w 4038839"/>
              <a:gd name="connsiteY9" fmla="*/ 347027 h 378859"/>
              <a:gd name="connsiteX10" fmla="*/ 356350 w 4038839"/>
              <a:gd name="connsiteY10" fmla="*/ 372683 h 378859"/>
              <a:gd name="connsiteX11" fmla="*/ 9962 w 4038839"/>
              <a:gd name="connsiteY11" fmla="*/ 270061 h 378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38839" h="378859">
                <a:moveTo>
                  <a:pt x="9962" y="270061"/>
                </a:moveTo>
                <a:cubicBezTo>
                  <a:pt x="74108" y="223026"/>
                  <a:pt x="454707" y="135371"/>
                  <a:pt x="741225" y="90474"/>
                </a:cubicBezTo>
                <a:cubicBezTo>
                  <a:pt x="1027743" y="45577"/>
                  <a:pt x="1440415" y="7094"/>
                  <a:pt x="1729072" y="680"/>
                </a:cubicBezTo>
                <a:cubicBezTo>
                  <a:pt x="2017729" y="-5734"/>
                  <a:pt x="2111810" y="34887"/>
                  <a:pt x="2473165" y="51991"/>
                </a:cubicBezTo>
                <a:cubicBezTo>
                  <a:pt x="2834520" y="69094"/>
                  <a:pt x="3651312" y="51990"/>
                  <a:pt x="3897204" y="103301"/>
                </a:cubicBezTo>
                <a:cubicBezTo>
                  <a:pt x="4143096" y="154612"/>
                  <a:pt x="4006252" y="317096"/>
                  <a:pt x="3948521" y="359855"/>
                </a:cubicBezTo>
                <a:cubicBezTo>
                  <a:pt x="3890790" y="402614"/>
                  <a:pt x="3550816" y="359855"/>
                  <a:pt x="3550816" y="359855"/>
                </a:cubicBezTo>
                <a:lnTo>
                  <a:pt x="1998485" y="359855"/>
                </a:lnTo>
                <a:cubicBezTo>
                  <a:pt x="1643544" y="355579"/>
                  <a:pt x="1602919" y="336338"/>
                  <a:pt x="1421172" y="334200"/>
                </a:cubicBezTo>
                <a:cubicBezTo>
                  <a:pt x="1239425" y="332062"/>
                  <a:pt x="1085475" y="340613"/>
                  <a:pt x="908005" y="347027"/>
                </a:cubicBezTo>
                <a:cubicBezTo>
                  <a:pt x="730535" y="353441"/>
                  <a:pt x="506024" y="383373"/>
                  <a:pt x="356350" y="372683"/>
                </a:cubicBezTo>
                <a:cubicBezTo>
                  <a:pt x="206676" y="361993"/>
                  <a:pt x="-54184" y="317096"/>
                  <a:pt x="9962" y="27006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Connettore 1 15"/>
          <p:cNvCxnSpPr/>
          <p:nvPr/>
        </p:nvCxnSpPr>
        <p:spPr>
          <a:xfrm>
            <a:off x="6632575" y="2573836"/>
            <a:ext cx="911225" cy="379412"/>
          </a:xfrm>
          <a:prstGeom prst="line">
            <a:avLst/>
          </a:prstGeom>
          <a:ln w="5715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 rot="10800000">
            <a:off x="1828800" y="2573836"/>
            <a:ext cx="458788" cy="455612"/>
          </a:xfrm>
          <a:prstGeom prst="line">
            <a:avLst/>
          </a:prstGeom>
          <a:ln w="5715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2555776" y="5939988"/>
            <a:ext cx="4319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/>
              <a:t>Carminati et al. 2004 Earth Science </a:t>
            </a:r>
            <a:r>
              <a:rPr lang="it-IT" sz="1800" err="1"/>
              <a:t>Reviews</a:t>
            </a:r>
            <a:endParaRPr lang="it-IT" sz="1800"/>
          </a:p>
        </p:txBody>
      </p:sp>
      <p:sp>
        <p:nvSpPr>
          <p:cNvPr id="6" name="CasellaDiTesto 5"/>
          <p:cNvSpPr txBox="1"/>
          <p:nvPr/>
        </p:nvSpPr>
        <p:spPr>
          <a:xfrm>
            <a:off x="1188074" y="6320112"/>
            <a:ext cx="8784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/>
              <a:t>Loading</a:t>
            </a:r>
            <a:r>
              <a:rPr lang="it-IT"/>
              <a:t> </a:t>
            </a:r>
            <a:r>
              <a:rPr lang="it-IT" err="1"/>
              <a:t>favours</a:t>
            </a:r>
            <a:r>
              <a:rPr lang="it-IT"/>
              <a:t> </a:t>
            </a:r>
            <a:r>
              <a:rPr lang="it-IT" err="1"/>
              <a:t>normal</a:t>
            </a:r>
            <a:r>
              <a:rPr lang="it-IT"/>
              <a:t> </a:t>
            </a:r>
            <a:r>
              <a:rPr lang="it-IT" err="1"/>
              <a:t>faulting</a:t>
            </a:r>
            <a:r>
              <a:rPr lang="it-IT"/>
              <a:t>  </a:t>
            </a:r>
            <a:r>
              <a:rPr lang="mr-IN"/>
              <a:t>–</a:t>
            </a:r>
            <a:r>
              <a:rPr lang="it-IT"/>
              <a:t>  </a:t>
            </a:r>
            <a:r>
              <a:rPr lang="it-IT" err="1"/>
              <a:t>Unloading</a:t>
            </a:r>
            <a:r>
              <a:rPr lang="it-IT"/>
              <a:t> </a:t>
            </a:r>
            <a:r>
              <a:rPr lang="it-IT" err="1"/>
              <a:t>favours</a:t>
            </a:r>
            <a:r>
              <a:rPr lang="it-IT"/>
              <a:t> </a:t>
            </a:r>
            <a:r>
              <a:rPr lang="it-IT" err="1"/>
              <a:t>thrust</a:t>
            </a:r>
            <a:r>
              <a:rPr lang="it-IT"/>
              <a:t> </a:t>
            </a:r>
            <a:r>
              <a:rPr lang="it-IT" err="1"/>
              <a:t>faulting</a:t>
            </a:r>
            <a:endParaRPr lang="it-IT"/>
          </a:p>
        </p:txBody>
      </p:sp>
      <p:sp>
        <p:nvSpPr>
          <p:cNvPr id="11" name="Figura a mano libera 10"/>
          <p:cNvSpPr/>
          <p:nvPr/>
        </p:nvSpPr>
        <p:spPr>
          <a:xfrm>
            <a:off x="4797019" y="1580818"/>
            <a:ext cx="4119451" cy="561791"/>
          </a:xfrm>
          <a:custGeom>
            <a:avLst/>
            <a:gdLst>
              <a:gd name="connsiteX0" fmla="*/ 129387 w 4119451"/>
              <a:gd name="connsiteY0" fmla="*/ 292024 h 561791"/>
              <a:gd name="connsiteX1" fmla="*/ 1014601 w 4119451"/>
              <a:gd name="connsiteY1" fmla="*/ 189402 h 561791"/>
              <a:gd name="connsiteX2" fmla="*/ 2040935 w 4119451"/>
              <a:gd name="connsiteY2" fmla="*/ 150919 h 561791"/>
              <a:gd name="connsiteX3" fmla="*/ 3323854 w 4119451"/>
              <a:gd name="connsiteY3" fmla="*/ 22642 h 561791"/>
              <a:gd name="connsiteX4" fmla="*/ 3901167 w 4119451"/>
              <a:gd name="connsiteY4" fmla="*/ 35470 h 561791"/>
              <a:gd name="connsiteX5" fmla="*/ 4119263 w 4119451"/>
              <a:gd name="connsiteY5" fmla="*/ 368990 h 561791"/>
              <a:gd name="connsiteX6" fmla="*/ 3926825 w 4119451"/>
              <a:gd name="connsiteY6" fmla="*/ 471611 h 561791"/>
              <a:gd name="connsiteX7" fmla="*/ 3349512 w 4119451"/>
              <a:gd name="connsiteY7" fmla="*/ 420301 h 561791"/>
              <a:gd name="connsiteX8" fmla="*/ 3208391 w 4119451"/>
              <a:gd name="connsiteY8" fmla="*/ 420301 h 561791"/>
              <a:gd name="connsiteX9" fmla="*/ 2412982 w 4119451"/>
              <a:gd name="connsiteY9" fmla="*/ 407473 h 561791"/>
              <a:gd name="connsiteX10" fmla="*/ 1758693 w 4119451"/>
              <a:gd name="connsiteY10" fmla="*/ 407473 h 561791"/>
              <a:gd name="connsiteX11" fmla="*/ 1399476 w 4119451"/>
              <a:gd name="connsiteY11" fmla="*/ 407473 h 561791"/>
              <a:gd name="connsiteX12" fmla="*/ 1091576 w 4119451"/>
              <a:gd name="connsiteY12" fmla="*/ 420301 h 561791"/>
              <a:gd name="connsiteX13" fmla="*/ 822163 w 4119451"/>
              <a:gd name="connsiteY13" fmla="*/ 510094 h 561791"/>
              <a:gd name="connsiteX14" fmla="*/ 321825 w 4119451"/>
              <a:gd name="connsiteY14" fmla="*/ 561405 h 561791"/>
              <a:gd name="connsiteX15" fmla="*/ 1095 w 4119451"/>
              <a:gd name="connsiteY15" fmla="*/ 484439 h 561791"/>
              <a:gd name="connsiteX16" fmla="*/ 219191 w 4119451"/>
              <a:gd name="connsiteY16" fmla="*/ 253541 h 561791"/>
              <a:gd name="connsiteX17" fmla="*/ 283337 w 4119451"/>
              <a:gd name="connsiteY17" fmla="*/ 253541 h 561791"/>
              <a:gd name="connsiteX18" fmla="*/ 334654 w 4119451"/>
              <a:gd name="connsiteY18" fmla="*/ 253541 h 56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19451" h="561791">
                <a:moveTo>
                  <a:pt x="129387" y="292024"/>
                </a:moveTo>
                <a:cubicBezTo>
                  <a:pt x="412698" y="252472"/>
                  <a:pt x="696010" y="212920"/>
                  <a:pt x="1014601" y="189402"/>
                </a:cubicBezTo>
                <a:cubicBezTo>
                  <a:pt x="1333192" y="165884"/>
                  <a:pt x="1656060" y="178712"/>
                  <a:pt x="2040935" y="150919"/>
                </a:cubicBezTo>
                <a:cubicBezTo>
                  <a:pt x="2425810" y="123126"/>
                  <a:pt x="3013815" y="41883"/>
                  <a:pt x="3323854" y="22642"/>
                </a:cubicBezTo>
                <a:cubicBezTo>
                  <a:pt x="3633893" y="3401"/>
                  <a:pt x="3768599" y="-22255"/>
                  <a:pt x="3901167" y="35470"/>
                </a:cubicBezTo>
                <a:cubicBezTo>
                  <a:pt x="4033735" y="93195"/>
                  <a:pt x="4114987" y="296300"/>
                  <a:pt x="4119263" y="368990"/>
                </a:cubicBezTo>
                <a:cubicBezTo>
                  <a:pt x="4123539" y="441680"/>
                  <a:pt x="4055117" y="463059"/>
                  <a:pt x="3926825" y="471611"/>
                </a:cubicBezTo>
                <a:cubicBezTo>
                  <a:pt x="3798533" y="480163"/>
                  <a:pt x="3469251" y="428853"/>
                  <a:pt x="3349512" y="420301"/>
                </a:cubicBezTo>
                <a:cubicBezTo>
                  <a:pt x="3229773" y="411749"/>
                  <a:pt x="3208391" y="420301"/>
                  <a:pt x="3208391" y="420301"/>
                </a:cubicBezTo>
                <a:lnTo>
                  <a:pt x="2412982" y="407473"/>
                </a:lnTo>
                <a:lnTo>
                  <a:pt x="1758693" y="407473"/>
                </a:lnTo>
                <a:lnTo>
                  <a:pt x="1399476" y="407473"/>
                </a:lnTo>
                <a:cubicBezTo>
                  <a:pt x="1288290" y="409611"/>
                  <a:pt x="1187795" y="403198"/>
                  <a:pt x="1091576" y="420301"/>
                </a:cubicBezTo>
                <a:cubicBezTo>
                  <a:pt x="995357" y="437404"/>
                  <a:pt x="950455" y="486577"/>
                  <a:pt x="822163" y="510094"/>
                </a:cubicBezTo>
                <a:cubicBezTo>
                  <a:pt x="693871" y="533611"/>
                  <a:pt x="458670" y="565681"/>
                  <a:pt x="321825" y="561405"/>
                </a:cubicBezTo>
                <a:cubicBezTo>
                  <a:pt x="184980" y="557129"/>
                  <a:pt x="18201" y="535750"/>
                  <a:pt x="1095" y="484439"/>
                </a:cubicBezTo>
                <a:cubicBezTo>
                  <a:pt x="-16011" y="433128"/>
                  <a:pt x="172151" y="292024"/>
                  <a:pt x="219191" y="253541"/>
                </a:cubicBezTo>
                <a:cubicBezTo>
                  <a:pt x="266231" y="215058"/>
                  <a:pt x="283337" y="253541"/>
                  <a:pt x="283337" y="253541"/>
                </a:cubicBezTo>
                <a:lnTo>
                  <a:pt x="334654" y="253541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igura a mano libera 6"/>
          <p:cNvSpPr/>
          <p:nvPr/>
        </p:nvSpPr>
        <p:spPr>
          <a:xfrm>
            <a:off x="4964894" y="1293221"/>
            <a:ext cx="3810267" cy="736021"/>
          </a:xfrm>
          <a:custGeom>
            <a:avLst/>
            <a:gdLst>
              <a:gd name="connsiteX0" fmla="*/ 0 w 3810267"/>
              <a:gd name="connsiteY0" fmla="*/ 733553 h 736021"/>
              <a:gd name="connsiteX1" fmla="*/ 307900 w 3810267"/>
              <a:gd name="connsiteY1" fmla="*/ 733553 h 736021"/>
              <a:gd name="connsiteX2" fmla="*/ 551655 w 3810267"/>
              <a:gd name="connsiteY2" fmla="*/ 707898 h 736021"/>
              <a:gd name="connsiteX3" fmla="*/ 859555 w 3810267"/>
              <a:gd name="connsiteY3" fmla="*/ 618104 h 736021"/>
              <a:gd name="connsiteX4" fmla="*/ 1295747 w 3810267"/>
              <a:gd name="connsiteY4" fmla="*/ 592448 h 736021"/>
              <a:gd name="connsiteX5" fmla="*/ 1680623 w 3810267"/>
              <a:gd name="connsiteY5" fmla="*/ 592448 h 736021"/>
              <a:gd name="connsiteX6" fmla="*/ 2155302 w 3810267"/>
              <a:gd name="connsiteY6" fmla="*/ 464172 h 736021"/>
              <a:gd name="connsiteX7" fmla="*/ 2732616 w 3810267"/>
              <a:gd name="connsiteY7" fmla="*/ 220446 h 736021"/>
              <a:gd name="connsiteX8" fmla="*/ 3220125 w 3810267"/>
              <a:gd name="connsiteY8" fmla="*/ 15203 h 736021"/>
              <a:gd name="connsiteX9" fmla="*/ 3656317 w 3810267"/>
              <a:gd name="connsiteY9" fmla="*/ 15203 h 736021"/>
              <a:gd name="connsiteX10" fmla="*/ 3810267 w 3810267"/>
              <a:gd name="connsiteY10" fmla="*/ 15203 h 73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10267" h="736021">
                <a:moveTo>
                  <a:pt x="0" y="733553"/>
                </a:moveTo>
                <a:cubicBezTo>
                  <a:pt x="107979" y="735691"/>
                  <a:pt x="215958" y="737829"/>
                  <a:pt x="307900" y="733553"/>
                </a:cubicBezTo>
                <a:cubicBezTo>
                  <a:pt x="399843" y="729277"/>
                  <a:pt x="459713" y="727139"/>
                  <a:pt x="551655" y="707898"/>
                </a:cubicBezTo>
                <a:cubicBezTo>
                  <a:pt x="643597" y="688657"/>
                  <a:pt x="735540" y="637346"/>
                  <a:pt x="859555" y="618104"/>
                </a:cubicBezTo>
                <a:cubicBezTo>
                  <a:pt x="983570" y="598862"/>
                  <a:pt x="1158902" y="596724"/>
                  <a:pt x="1295747" y="592448"/>
                </a:cubicBezTo>
                <a:cubicBezTo>
                  <a:pt x="1432592" y="588172"/>
                  <a:pt x="1537364" y="613827"/>
                  <a:pt x="1680623" y="592448"/>
                </a:cubicBezTo>
                <a:cubicBezTo>
                  <a:pt x="1823882" y="571069"/>
                  <a:pt x="1979970" y="526172"/>
                  <a:pt x="2155302" y="464172"/>
                </a:cubicBezTo>
                <a:cubicBezTo>
                  <a:pt x="2330634" y="402172"/>
                  <a:pt x="2732616" y="220446"/>
                  <a:pt x="2732616" y="220446"/>
                </a:cubicBezTo>
                <a:cubicBezTo>
                  <a:pt x="2910086" y="145618"/>
                  <a:pt x="3066175" y="49410"/>
                  <a:pt x="3220125" y="15203"/>
                </a:cubicBezTo>
                <a:cubicBezTo>
                  <a:pt x="3374075" y="-19004"/>
                  <a:pt x="3656317" y="15203"/>
                  <a:pt x="3656317" y="15203"/>
                </a:cubicBezTo>
                <a:lnTo>
                  <a:pt x="3810267" y="15203"/>
                </a:lnTo>
              </a:path>
            </a:pathLst>
          </a:custGeom>
          <a:noFill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igura a mano libera 8"/>
          <p:cNvSpPr/>
          <p:nvPr/>
        </p:nvSpPr>
        <p:spPr>
          <a:xfrm>
            <a:off x="128292" y="1307798"/>
            <a:ext cx="4143826" cy="642010"/>
          </a:xfrm>
          <a:custGeom>
            <a:avLst/>
            <a:gdLst>
              <a:gd name="connsiteX0" fmla="*/ 0 w 4143826"/>
              <a:gd name="connsiteY0" fmla="*/ 642010 h 642010"/>
              <a:gd name="connsiteX1" fmla="*/ 282242 w 4143826"/>
              <a:gd name="connsiteY1" fmla="*/ 577871 h 642010"/>
              <a:gd name="connsiteX2" fmla="*/ 756922 w 4143826"/>
              <a:gd name="connsiteY2" fmla="*/ 346973 h 642010"/>
              <a:gd name="connsiteX3" fmla="*/ 1039164 w 4143826"/>
              <a:gd name="connsiteY3" fmla="*/ 205869 h 642010"/>
              <a:gd name="connsiteX4" fmla="*/ 1552331 w 4143826"/>
              <a:gd name="connsiteY4" fmla="*/ 39109 h 642010"/>
              <a:gd name="connsiteX5" fmla="*/ 2039840 w 4143826"/>
              <a:gd name="connsiteY5" fmla="*/ 626 h 642010"/>
              <a:gd name="connsiteX6" fmla="*/ 2501690 w 4143826"/>
              <a:gd name="connsiteY6" fmla="*/ 26281 h 642010"/>
              <a:gd name="connsiteX7" fmla="*/ 2976370 w 4143826"/>
              <a:gd name="connsiteY7" fmla="*/ 154558 h 642010"/>
              <a:gd name="connsiteX8" fmla="*/ 3271441 w 4143826"/>
              <a:gd name="connsiteY8" fmla="*/ 372628 h 642010"/>
              <a:gd name="connsiteX9" fmla="*/ 3566513 w 4143826"/>
              <a:gd name="connsiteY9" fmla="*/ 577871 h 642010"/>
              <a:gd name="connsiteX10" fmla="*/ 3861584 w 4143826"/>
              <a:gd name="connsiteY10" fmla="*/ 616354 h 642010"/>
              <a:gd name="connsiteX11" fmla="*/ 4143826 w 4143826"/>
              <a:gd name="connsiteY11" fmla="*/ 616354 h 64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43826" h="642010">
                <a:moveTo>
                  <a:pt x="0" y="642010"/>
                </a:moveTo>
                <a:cubicBezTo>
                  <a:pt x="78044" y="634527"/>
                  <a:pt x="156088" y="627044"/>
                  <a:pt x="282242" y="577871"/>
                </a:cubicBezTo>
                <a:cubicBezTo>
                  <a:pt x="408396" y="528698"/>
                  <a:pt x="756922" y="346973"/>
                  <a:pt x="756922" y="346973"/>
                </a:cubicBezTo>
                <a:cubicBezTo>
                  <a:pt x="883076" y="284973"/>
                  <a:pt x="906596" y="257180"/>
                  <a:pt x="1039164" y="205869"/>
                </a:cubicBezTo>
                <a:cubicBezTo>
                  <a:pt x="1171732" y="154558"/>
                  <a:pt x="1385552" y="73316"/>
                  <a:pt x="1552331" y="39109"/>
                </a:cubicBezTo>
                <a:cubicBezTo>
                  <a:pt x="1719110" y="4902"/>
                  <a:pt x="1881614" y="2764"/>
                  <a:pt x="2039840" y="626"/>
                </a:cubicBezTo>
                <a:cubicBezTo>
                  <a:pt x="2198066" y="-1512"/>
                  <a:pt x="2345602" y="626"/>
                  <a:pt x="2501690" y="26281"/>
                </a:cubicBezTo>
                <a:cubicBezTo>
                  <a:pt x="2657778" y="51936"/>
                  <a:pt x="2848078" y="96834"/>
                  <a:pt x="2976370" y="154558"/>
                </a:cubicBezTo>
                <a:cubicBezTo>
                  <a:pt x="3104662" y="212282"/>
                  <a:pt x="3173084" y="302076"/>
                  <a:pt x="3271441" y="372628"/>
                </a:cubicBezTo>
                <a:cubicBezTo>
                  <a:pt x="3369798" y="443180"/>
                  <a:pt x="3468156" y="537250"/>
                  <a:pt x="3566513" y="577871"/>
                </a:cubicBezTo>
                <a:cubicBezTo>
                  <a:pt x="3664870" y="618492"/>
                  <a:pt x="3765365" y="609940"/>
                  <a:pt x="3861584" y="616354"/>
                </a:cubicBezTo>
                <a:cubicBezTo>
                  <a:pt x="3957803" y="622768"/>
                  <a:pt x="4143826" y="616354"/>
                  <a:pt x="4143826" y="61635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5" name="Gruppo 12"/>
          <p:cNvGrpSpPr>
            <a:grpSpLocks/>
          </p:cNvGrpSpPr>
          <p:nvPr/>
        </p:nvGrpSpPr>
        <p:grpSpPr bwMode="auto">
          <a:xfrm>
            <a:off x="6324600" y="1888036"/>
            <a:ext cx="1828800" cy="4113212"/>
            <a:chOff x="6324600" y="1372394"/>
            <a:chExt cx="1828800" cy="4114006"/>
          </a:xfrm>
        </p:grpSpPr>
        <p:sp>
          <p:nvSpPr>
            <p:cNvPr id="26" name="Ovale 3"/>
            <p:cNvSpPr>
              <a:spLocks noChangeArrowheads="1"/>
            </p:cNvSpPr>
            <p:nvPr/>
          </p:nvSpPr>
          <p:spPr bwMode="auto">
            <a:xfrm>
              <a:off x="6324600" y="3581400"/>
              <a:ext cx="1828800" cy="19050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cxnSp>
          <p:nvCxnSpPr>
            <p:cNvPr id="27" name="Connettore 1 10"/>
            <p:cNvCxnSpPr>
              <a:cxnSpLocks noChangeShapeType="1"/>
            </p:cNvCxnSpPr>
            <p:nvPr/>
          </p:nvCxnSpPr>
          <p:spPr bwMode="auto">
            <a:xfrm>
              <a:off x="6630194" y="1372394"/>
              <a:ext cx="0" cy="6096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9" name="Gruppo 13"/>
          <p:cNvGrpSpPr>
            <a:grpSpLocks/>
          </p:cNvGrpSpPr>
          <p:nvPr/>
        </p:nvGrpSpPr>
        <p:grpSpPr bwMode="auto">
          <a:xfrm>
            <a:off x="1447800" y="1307797"/>
            <a:ext cx="1219200" cy="4312450"/>
            <a:chOff x="1447800" y="792013"/>
            <a:chExt cx="1219200" cy="4313387"/>
          </a:xfrm>
        </p:grpSpPr>
        <p:sp>
          <p:nvSpPr>
            <p:cNvPr id="30" name="Ovale 2"/>
            <p:cNvSpPr>
              <a:spLocks noChangeArrowheads="1"/>
            </p:cNvSpPr>
            <p:nvPr/>
          </p:nvSpPr>
          <p:spPr bwMode="auto">
            <a:xfrm>
              <a:off x="1447800" y="3962400"/>
              <a:ext cx="1219200" cy="11430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cxnSp>
          <p:nvCxnSpPr>
            <p:cNvPr id="31" name="Connettore 1 9"/>
            <p:cNvCxnSpPr>
              <a:cxnSpLocks noChangeShapeType="1"/>
            </p:cNvCxnSpPr>
            <p:nvPr/>
          </p:nvCxnSpPr>
          <p:spPr bwMode="auto">
            <a:xfrm>
              <a:off x="2437606" y="792013"/>
              <a:ext cx="0" cy="172338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none" w="med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29062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B02F3B4-5D95-05AD-55A6-948A0A9FD6E6}"/>
              </a:ext>
            </a:extLst>
          </p:cNvPr>
          <p:cNvSpPr txBox="1"/>
          <p:nvPr/>
        </p:nvSpPr>
        <p:spPr>
          <a:xfrm>
            <a:off x="7380312" y="6529116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err="1"/>
              <a:t>Doglioni</a:t>
            </a:r>
            <a:r>
              <a:rPr lang="en-GB" sz="1400"/>
              <a:t> 2024 GSF</a:t>
            </a:r>
          </a:p>
        </p:txBody>
      </p:sp>
      <p:pic>
        <p:nvPicPr>
          <p:cNvPr id="4" name="Immagine 3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F11E6E39-0CD3-6D36-8902-7D13A1E1B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7180"/>
            <a:ext cx="8892480" cy="638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34792"/>
      </p:ext>
    </p:extLst>
  </p:cSld>
  <p:clrMapOvr>
    <a:masterClrMapping/>
  </p:clrMapOvr>
  <p:transition spd="med" advClick="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ure_6_NormalFault_M_Area_Volum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0"/>
            <a:ext cx="6914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1432"/>
      </p:ext>
    </p:extLst>
  </p:cSld>
  <p:clrMapOvr>
    <a:masterClrMapping/>
  </p:clrMapOvr>
  <p:transition spd="med" advClick="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mappa, atlante&#10;&#10;Descrizione generata automaticamente">
            <a:extLst>
              <a:ext uri="{FF2B5EF4-FFF2-40B4-BE49-F238E27FC236}">
                <a16:creationId xmlns:a16="http://schemas.microsoft.com/office/drawing/2014/main" id="{F02CDED8-7E40-FBD4-73A9-7C3A1D3D2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268"/>
            <a:ext cx="9124262" cy="66391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AFC5D3F-18D9-E815-B05F-80D570FCA72B}"/>
              </a:ext>
            </a:extLst>
          </p:cNvPr>
          <p:cNvSpPr txBox="1"/>
          <p:nvPr/>
        </p:nvSpPr>
        <p:spPr>
          <a:xfrm>
            <a:off x="7380312" y="6529116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err="1"/>
              <a:t>Doglioni</a:t>
            </a:r>
            <a:r>
              <a:rPr lang="en-GB" sz="1400"/>
              <a:t> 2024 GSF</a:t>
            </a:r>
          </a:p>
        </p:txBody>
      </p:sp>
    </p:spTree>
    <p:extLst>
      <p:ext uri="{BB962C8B-B14F-4D97-AF65-F5344CB8AC3E}">
        <p14:creationId xmlns:p14="http://schemas.microsoft.com/office/powerpoint/2010/main" val="3210002778"/>
      </p:ext>
    </p:extLst>
  </p:cSld>
  <p:clrMapOvr>
    <a:masterClrMapping/>
  </p:clrMapOvr>
  <p:transition spd="med" advClick="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GraphicalAbstract_S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3" t="3103" r="1805" b="20061"/>
          <a:stretch/>
        </p:blipFill>
        <p:spPr>
          <a:xfrm>
            <a:off x="107504" y="548680"/>
            <a:ext cx="8924566" cy="385822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10" y="4719150"/>
            <a:ext cx="3242458" cy="862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4293096"/>
            <a:ext cx="4748102" cy="1745126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8744038" y="5559028"/>
            <a:ext cx="43204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800910" y="1147376"/>
            <a:ext cx="7632969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800" b="1"/>
              <a:t>     GRAVIQUAKE                  ELASTOQUAKE</a:t>
            </a:r>
          </a:p>
        </p:txBody>
      </p:sp>
    </p:spTree>
    <p:extLst>
      <p:ext uri="{BB962C8B-B14F-4D97-AF65-F5344CB8AC3E}">
        <p14:creationId xmlns:p14="http://schemas.microsoft.com/office/powerpoint/2010/main" val="42154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528125F-A3BB-C387-A1B0-32867DAC7C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55" t="555" r="14950" b="77240"/>
          <a:stretch/>
        </p:blipFill>
        <p:spPr>
          <a:xfrm>
            <a:off x="78701" y="908720"/>
            <a:ext cx="9029803" cy="410445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65B5349-DA1B-0863-E450-EC8D221D8640}"/>
              </a:ext>
            </a:extLst>
          </p:cNvPr>
          <p:cNvSpPr txBox="1"/>
          <p:nvPr/>
        </p:nvSpPr>
        <p:spPr>
          <a:xfrm>
            <a:off x="5652120" y="6309320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/>
              <a:t>Zaccagnino</a:t>
            </a:r>
            <a:r>
              <a:rPr lang="en-GB"/>
              <a:t> et al. 2022 EPSL</a:t>
            </a:r>
          </a:p>
        </p:txBody>
      </p:sp>
    </p:spTree>
    <p:extLst>
      <p:ext uri="{BB962C8B-B14F-4D97-AF65-F5344CB8AC3E}">
        <p14:creationId xmlns:p14="http://schemas.microsoft.com/office/powerpoint/2010/main" val="3483746634"/>
      </p:ext>
    </p:extLst>
  </p:cSld>
  <p:clrMapOvr>
    <a:masterClrMapping/>
  </p:clrMapOvr>
  <p:transition spd="med" advClick="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mappa, screenshot&#10;&#10;Descrizione generata automaticamente">
            <a:extLst>
              <a:ext uri="{FF2B5EF4-FFF2-40B4-BE49-F238E27FC236}">
                <a16:creationId xmlns:a16="http://schemas.microsoft.com/office/drawing/2014/main" id="{46B4C621-D2F4-C94E-99AF-7F4B0D1E1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965" y="0"/>
            <a:ext cx="7374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26265"/>
      </p:ext>
    </p:extLst>
  </p:cSld>
  <p:clrMapOvr>
    <a:masterClrMapping/>
  </p:clrMapOvr>
  <p:transition spd="med" advClick="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ABF360FC-0333-DAB4-2205-443FF0FEB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56" y="0"/>
            <a:ext cx="8393207" cy="682524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46BAFFE-C079-AE5E-9846-E577EB849329}"/>
              </a:ext>
            </a:extLst>
          </p:cNvPr>
          <p:cNvSpPr txBox="1"/>
          <p:nvPr/>
        </p:nvSpPr>
        <p:spPr>
          <a:xfrm>
            <a:off x="7380312" y="6529116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err="1"/>
              <a:t>Doglioni</a:t>
            </a:r>
            <a:r>
              <a:rPr lang="en-GB" sz="1400"/>
              <a:t> 2024 GSF</a:t>
            </a:r>
          </a:p>
        </p:txBody>
      </p:sp>
    </p:spTree>
    <p:extLst>
      <p:ext uri="{BB962C8B-B14F-4D97-AF65-F5344CB8AC3E}">
        <p14:creationId xmlns:p14="http://schemas.microsoft.com/office/powerpoint/2010/main" val="2768137009"/>
      </p:ext>
    </p:extLst>
  </p:cSld>
  <p:clrMapOvr>
    <a:masterClrMapping/>
  </p:clrMapOvr>
  <p:transition spd="med" advClick="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FE29702-3E54-AA00-D67B-777EF68FCC02}"/>
              </a:ext>
            </a:extLst>
          </p:cNvPr>
          <p:cNvSpPr txBox="1"/>
          <p:nvPr/>
        </p:nvSpPr>
        <p:spPr>
          <a:xfrm>
            <a:off x="7380312" y="6529116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err="1"/>
              <a:t>Doglioni</a:t>
            </a:r>
            <a:r>
              <a:rPr lang="en-GB" sz="1400"/>
              <a:t> 2024 GSF</a:t>
            </a:r>
          </a:p>
        </p:txBody>
      </p:sp>
      <p:pic>
        <p:nvPicPr>
          <p:cNvPr id="4" name="Immagine 3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B1684634-1F28-BC3D-AD57-076E5052A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37" y="0"/>
            <a:ext cx="7772400" cy="653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44532"/>
      </p:ext>
    </p:extLst>
  </p:cSld>
  <p:clrMapOvr>
    <a:masterClrMapping/>
  </p:clrMapOvr>
  <p:transition spd="med" advClick="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eatflow_ita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5926" r="16927" b="84259"/>
          <a:stretch/>
        </p:blipFill>
        <p:spPr>
          <a:xfrm>
            <a:off x="6012160" y="44627"/>
            <a:ext cx="3168352" cy="673100"/>
          </a:xfrm>
          <a:prstGeom prst="rect">
            <a:avLst/>
          </a:prstGeom>
        </p:spPr>
      </p:pic>
      <p:pic>
        <p:nvPicPr>
          <p:cNvPr id="4" name="Immagine 3" descr="heatflow_ita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8"/>
          <a:stretch/>
        </p:blipFill>
        <p:spPr>
          <a:xfrm>
            <a:off x="-691992" y="-315413"/>
            <a:ext cx="6776160" cy="784887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672469" y="6453336"/>
            <a:ext cx="2409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/>
              <a:t>Della Vedova et al. 2001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463679" y="908720"/>
            <a:ext cx="1660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/>
              <a:t>Heat</a:t>
            </a:r>
            <a:r>
              <a:rPr lang="it-IT"/>
              <a:t> flow </a:t>
            </a:r>
            <a:r>
              <a:rPr lang="it-IT" err="1"/>
              <a:t>map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1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ure_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78"/>
          <a:stretch/>
        </p:blipFill>
        <p:spPr>
          <a:xfrm>
            <a:off x="-758229" y="19004"/>
            <a:ext cx="6914405" cy="6866383"/>
          </a:xfrm>
          <a:prstGeom prst="rect">
            <a:avLst/>
          </a:prstGeom>
        </p:spPr>
      </p:pic>
      <p:pic>
        <p:nvPicPr>
          <p:cNvPr id="3" name="Immagine 2" descr="Figure_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t="72403" b="1"/>
          <a:stretch/>
        </p:blipFill>
        <p:spPr>
          <a:xfrm>
            <a:off x="4923656" y="1968503"/>
            <a:ext cx="4688904" cy="189254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381659" y="6453336"/>
            <a:ext cx="379886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/>
              <a:t>Petricca et al. 2015 </a:t>
            </a:r>
            <a:r>
              <a:rPr lang="it-IT" err="1"/>
              <a:t>Tectonophysics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7474075"/>
      </p:ext>
    </p:extLst>
  </p:cSld>
  <p:clrMapOvr>
    <a:masterClrMapping/>
  </p:clrMapOvr>
  <p:transition spd="med" advClick="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ure_5 copi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82361"/>
            <a:ext cx="8198514" cy="569896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087376" y="6453336"/>
            <a:ext cx="4021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Doglioni et al. 2015 </a:t>
            </a:r>
            <a:r>
              <a:rPr lang="it-IT" err="1"/>
              <a:t>Scientific</a:t>
            </a:r>
            <a:r>
              <a:rPr lang="it-IT"/>
              <a:t> Reports</a:t>
            </a:r>
          </a:p>
        </p:txBody>
      </p:sp>
    </p:spTree>
    <p:extLst>
      <p:ext uri="{BB962C8B-B14F-4D97-AF65-F5344CB8AC3E}">
        <p14:creationId xmlns:p14="http://schemas.microsoft.com/office/powerpoint/2010/main" val="4101001499"/>
      </p:ext>
    </p:extLst>
  </p:cSld>
  <p:clrMapOvr>
    <a:masterClrMapping/>
  </p:clrMapOvr>
  <p:transition spd="med" advClick="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ag.Tdip30.Ndip45.TLz3.NLz2.BATH-CHOY 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4" t="30475" r="15259" b="12672"/>
          <a:stretch/>
        </p:blipFill>
        <p:spPr>
          <a:xfrm>
            <a:off x="179512" y="188640"/>
            <a:ext cx="5954966" cy="6669360"/>
          </a:xfrm>
          <a:prstGeom prst="rect">
            <a:avLst/>
          </a:prstGeom>
        </p:spPr>
      </p:pic>
      <p:pic>
        <p:nvPicPr>
          <p:cNvPr id="5" name="Immagine 4" descr="Mag.Tdip30.Ndip45.TLz3.NLz2.BATH-CHOY 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4" t="11814" r="15259" b="69512"/>
          <a:stretch/>
        </p:blipFill>
        <p:spPr>
          <a:xfrm>
            <a:off x="4853741" y="620688"/>
            <a:ext cx="4306497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86961"/>
      </p:ext>
    </p:extLst>
  </p:cSld>
  <p:clrMapOvr>
    <a:masterClrMapping/>
  </p:clrMapOvr>
  <p:transition spd="med" advClick="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CB0AD72-2539-9746-A279-93B0B7826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005" y="0"/>
            <a:ext cx="5601989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C383287-B121-14F7-39EB-3C3CFE949602}"/>
              </a:ext>
            </a:extLst>
          </p:cNvPr>
          <p:cNvSpPr txBox="1"/>
          <p:nvPr/>
        </p:nvSpPr>
        <p:spPr>
          <a:xfrm>
            <a:off x="2051720" y="5661248"/>
            <a:ext cx="37969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err="1"/>
              <a:t>Petricca</a:t>
            </a:r>
            <a:r>
              <a:rPr lang="en-GB"/>
              <a:t> et al. 2022 Tectonophysics</a:t>
            </a:r>
          </a:p>
        </p:txBody>
      </p:sp>
    </p:spTree>
    <p:extLst>
      <p:ext uri="{BB962C8B-B14F-4D97-AF65-F5344CB8AC3E}">
        <p14:creationId xmlns:p14="http://schemas.microsoft.com/office/powerpoint/2010/main" val="14324884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8692B69-9EF7-DB49-AE0E-523CDA958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341" y="0"/>
            <a:ext cx="6743318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22BB4C6-E32A-C84E-8153-E8F1B48B95A8}"/>
              </a:ext>
            </a:extLst>
          </p:cNvPr>
          <p:cNvSpPr txBox="1"/>
          <p:nvPr/>
        </p:nvSpPr>
        <p:spPr>
          <a:xfrm>
            <a:off x="-5190" y="6453336"/>
            <a:ext cx="37969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err="1"/>
              <a:t>Petricca</a:t>
            </a:r>
            <a:r>
              <a:rPr lang="en-GB"/>
              <a:t> et al. 2022 Tectonophysics</a:t>
            </a:r>
          </a:p>
        </p:txBody>
      </p:sp>
    </p:spTree>
    <p:extLst>
      <p:ext uri="{BB962C8B-B14F-4D97-AF65-F5344CB8AC3E}">
        <p14:creationId xmlns:p14="http://schemas.microsoft.com/office/powerpoint/2010/main" val="1248156745"/>
      </p:ext>
    </p:extLst>
  </p:cSld>
  <p:clrMapOvr>
    <a:masterClrMapping/>
  </p:clrMapOvr>
  <p:transition spd="med" advClick="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5610A6E-D62A-C48B-8988-10C6D0FFA422}"/>
              </a:ext>
            </a:extLst>
          </p:cNvPr>
          <p:cNvSpPr txBox="1"/>
          <p:nvPr/>
        </p:nvSpPr>
        <p:spPr>
          <a:xfrm>
            <a:off x="7380312" y="6529116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err="1"/>
              <a:t>Doglioni</a:t>
            </a:r>
            <a:r>
              <a:rPr lang="en-GB" sz="1400"/>
              <a:t> 2024 GSF</a:t>
            </a:r>
          </a:p>
        </p:txBody>
      </p:sp>
      <p:pic>
        <p:nvPicPr>
          <p:cNvPr id="4" name="Immagine 3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E8B3366F-6140-D2C6-AF30-617061822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7670"/>
            <a:ext cx="9108816" cy="289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68000"/>
      </p:ext>
    </p:extLst>
  </p:cSld>
  <p:clrMapOvr>
    <a:masterClrMapping/>
  </p:clrMapOvr>
  <p:transition spd="med" advClick="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8D70AEE-4204-F049-A2E8-ADDFCF725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251"/>
          <a:stretch/>
        </p:blipFill>
        <p:spPr>
          <a:xfrm>
            <a:off x="-108520" y="188640"/>
            <a:ext cx="7178070" cy="655272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E3638E7-2EE2-4C46-AF98-0AABA1A13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520" y="4437112"/>
            <a:ext cx="2385933" cy="194421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0EDB2B-D6CE-AE41-929A-497F715E3EA9}"/>
              </a:ext>
            </a:extLst>
          </p:cNvPr>
          <p:cNvSpPr txBox="1"/>
          <p:nvPr/>
        </p:nvSpPr>
        <p:spPr>
          <a:xfrm>
            <a:off x="6482337" y="6516052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err="1"/>
              <a:t>Petricca</a:t>
            </a:r>
            <a:r>
              <a:rPr lang="en-GB"/>
              <a:t> et al. 2021 ESR</a:t>
            </a:r>
          </a:p>
        </p:txBody>
      </p:sp>
    </p:spTree>
    <p:extLst>
      <p:ext uri="{BB962C8B-B14F-4D97-AF65-F5344CB8AC3E}">
        <p14:creationId xmlns:p14="http://schemas.microsoft.com/office/powerpoint/2010/main" val="3137166724"/>
      </p:ext>
    </p:extLst>
  </p:cSld>
  <p:clrMapOvr>
    <a:masterClrMapping/>
  </p:clrMapOvr>
  <p:transition spd="med" advClick="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901FF456-A11F-BB44-BBCF-A19D751639D7}"/>
              </a:ext>
            </a:extLst>
          </p:cNvPr>
          <p:cNvSpPr/>
          <p:nvPr/>
        </p:nvSpPr>
        <p:spPr>
          <a:xfrm>
            <a:off x="6084168" y="6488668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Mariani &amp; Pugi 2019 </a:t>
            </a:r>
            <a:r>
              <a:rPr lang="it-IT" err="1"/>
              <a:t>Ingenio</a:t>
            </a:r>
            <a:r>
              <a:rPr lang="it-IT"/>
              <a:t>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9C12A1F-F5BA-D04B-BED1-96AED35436D1}"/>
              </a:ext>
            </a:extLst>
          </p:cNvPr>
          <p:cNvSpPr txBox="1"/>
          <p:nvPr/>
        </p:nvSpPr>
        <p:spPr>
          <a:xfrm>
            <a:off x="4846959" y="76924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770B23A-97FB-6447-B8A8-4B5B74DB5E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4220"/>
            <a:ext cx="9144000" cy="402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10499"/>
      </p:ext>
    </p:extLst>
  </p:cSld>
  <p:clrMapOvr>
    <a:masterClrMapping/>
  </p:clrMapOvr>
  <p:transition spd="med" advClick="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page12image39476336">
            <a:extLst>
              <a:ext uri="{FF2B5EF4-FFF2-40B4-BE49-F238E27FC236}">
                <a16:creationId xmlns:a16="http://schemas.microsoft.com/office/drawing/2014/main" id="{C7DF7725-E721-504F-A5C0-B50F5EEC42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1" r="200" b="81790"/>
          <a:stretch/>
        </p:blipFill>
        <p:spPr bwMode="auto">
          <a:xfrm>
            <a:off x="536713" y="1663257"/>
            <a:ext cx="8012314" cy="383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BFD3353E-AF15-4540-8408-9FA6EBCB25B8}"/>
              </a:ext>
            </a:extLst>
          </p:cNvPr>
          <p:cNvSpPr/>
          <p:nvPr/>
        </p:nvSpPr>
        <p:spPr>
          <a:xfrm>
            <a:off x="2325756" y="1871041"/>
            <a:ext cx="3861352" cy="2072309"/>
          </a:xfrm>
          <a:prstGeom prst="ellipse">
            <a:avLst/>
          </a:prstGeom>
          <a:solidFill>
            <a:srgbClr val="FF0000">
              <a:alpha val="3564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2FC4E2D-FE8B-2443-A44D-F3BB391FE2B8}"/>
              </a:ext>
            </a:extLst>
          </p:cNvPr>
          <p:cNvSpPr txBox="1"/>
          <p:nvPr/>
        </p:nvSpPr>
        <p:spPr>
          <a:xfrm>
            <a:off x="3712491" y="14014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447330D-E157-394F-BC68-C0A8D90B2014}"/>
              </a:ext>
            </a:extLst>
          </p:cNvPr>
          <p:cNvSpPr txBox="1"/>
          <p:nvPr/>
        </p:nvSpPr>
        <p:spPr>
          <a:xfrm>
            <a:off x="6372200" y="5949280"/>
            <a:ext cx="2383986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75" err="1"/>
              <a:t>Petricca</a:t>
            </a:r>
            <a:r>
              <a:rPr lang="en-GB" sz="1575"/>
              <a:t> et al. 2021 ESR</a:t>
            </a:r>
          </a:p>
        </p:txBody>
      </p:sp>
    </p:spTree>
    <p:extLst>
      <p:ext uri="{BB962C8B-B14F-4D97-AF65-F5344CB8AC3E}">
        <p14:creationId xmlns:p14="http://schemas.microsoft.com/office/powerpoint/2010/main" val="227043186"/>
      </p:ext>
    </p:extLst>
  </p:cSld>
  <p:clrMapOvr>
    <a:masterClrMapping/>
  </p:clrMapOvr>
  <p:transition spd="med" advClick="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30 ottobre 2018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103" y="0"/>
            <a:ext cx="7195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12429"/>
      </p:ext>
    </p:extLst>
  </p:cSld>
  <p:clrMapOvr>
    <a:masterClrMapping/>
  </p:clrMapOvr>
  <p:transition spd="med" advClick="0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Norcia 30 ottobre 2016 ra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40" y="25198"/>
            <a:ext cx="8460432" cy="686018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164288" y="44624"/>
            <a:ext cx="1339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30/10/2016</a:t>
            </a:r>
          </a:p>
        </p:txBody>
      </p:sp>
      <p:pic>
        <p:nvPicPr>
          <p:cNvPr id="4" name="Immagine 3" descr="Castelluccio pga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896" y="766068"/>
            <a:ext cx="3911600" cy="23749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B66FB643-4908-D34F-8ECB-0484FAB48CB7}"/>
              </a:ext>
            </a:extLst>
          </p:cNvPr>
          <p:cNvSpPr/>
          <p:nvPr/>
        </p:nvSpPr>
        <p:spPr>
          <a:xfrm>
            <a:off x="7812360" y="2348880"/>
            <a:ext cx="792088" cy="7200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Immagine 5" descr="30 ottobre 2018.jpeg">
            <a:extLst>
              <a:ext uri="{FF2B5EF4-FFF2-40B4-BE49-F238E27FC236}">
                <a16:creationId xmlns:a16="http://schemas.microsoft.com/office/drawing/2014/main" id="{D768A8CE-053D-1987-4173-ED2B01FB5F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" y="25198"/>
            <a:ext cx="3490564" cy="332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77749"/>
      </p:ext>
    </p:extLst>
  </p:cSld>
  <p:clrMapOvr>
    <a:masterClrMapping/>
  </p:clrMapOvr>
  <p:transition spd="med" advClick="0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688FCE2-6416-5448-9D7F-519CA461CFE8}"/>
              </a:ext>
            </a:extLst>
          </p:cNvPr>
          <p:cNvSpPr/>
          <p:nvPr/>
        </p:nvSpPr>
        <p:spPr>
          <a:xfrm>
            <a:off x="6084168" y="6488668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Mariani &amp; Pugi 2019 </a:t>
            </a:r>
            <a:r>
              <a:rPr lang="it-IT" err="1"/>
              <a:t>Ingenio</a:t>
            </a:r>
            <a:r>
              <a:rPr lang="it-IT"/>
              <a:t>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A8E7157-D0BF-3945-9507-6F21BDC27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009650"/>
            <a:ext cx="85725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99890"/>
      </p:ext>
    </p:extLst>
  </p:cSld>
  <p:clrMapOvr>
    <a:masterClrMapping/>
  </p:clrMapOvr>
  <p:transition spd="med" advClick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A75F9C5-4E64-5365-D327-9E23821613F6}"/>
              </a:ext>
            </a:extLst>
          </p:cNvPr>
          <p:cNvSpPr txBox="1"/>
          <p:nvPr/>
        </p:nvSpPr>
        <p:spPr>
          <a:xfrm>
            <a:off x="472288" y="3080203"/>
            <a:ext cx="1699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/>
              <a:t>ENERGY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CB9C977-40DF-92E3-D5CC-7AD579AF7D17}"/>
              </a:ext>
            </a:extLst>
          </p:cNvPr>
          <p:cNvSpPr txBox="1"/>
          <p:nvPr/>
        </p:nvSpPr>
        <p:spPr>
          <a:xfrm>
            <a:off x="2881290" y="3114745"/>
            <a:ext cx="181492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b="1">
                <a:solidFill>
                  <a:srgbClr val="00B050"/>
                </a:solidFill>
              </a:rPr>
              <a:t>MAGNITUDE</a:t>
            </a:r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3AF4FE42-1756-51AE-FD94-D05C0DEB5007}"/>
              </a:ext>
            </a:extLst>
          </p:cNvPr>
          <p:cNvGrpSpPr/>
          <p:nvPr/>
        </p:nvGrpSpPr>
        <p:grpSpPr>
          <a:xfrm>
            <a:off x="3886457" y="264609"/>
            <a:ext cx="5166384" cy="6414043"/>
            <a:chOff x="3886457" y="264609"/>
            <a:chExt cx="5166384" cy="6414043"/>
          </a:xfrm>
        </p:grpSpPr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FBBA55B4-36DA-066E-DAF1-9148A1A661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6457" y="1346233"/>
              <a:ext cx="485787" cy="18466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9BF54941-19D5-A39B-753D-0F74C4804223}"/>
                </a:ext>
              </a:extLst>
            </p:cNvPr>
            <p:cNvCxnSpPr>
              <a:cxnSpLocks/>
            </p:cNvCxnSpPr>
            <p:nvPr/>
          </p:nvCxnSpPr>
          <p:spPr>
            <a:xfrm>
              <a:off x="3913936" y="5378048"/>
              <a:ext cx="504607" cy="16378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7F7B4B16-0E9E-C3BF-3B81-10ED1261BAD3}"/>
                </a:ext>
              </a:extLst>
            </p:cNvPr>
            <p:cNvSpPr txBox="1"/>
            <p:nvPr/>
          </p:nvSpPr>
          <p:spPr>
            <a:xfrm>
              <a:off x="4255420" y="976901"/>
              <a:ext cx="37882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err="1"/>
                <a:t>coseismic</a:t>
              </a:r>
              <a:r>
                <a:rPr lang="en-GB"/>
                <a:t> slip speed (1mm/s-1m/s)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17046469-7114-FF6C-D13A-9F4CA6974E78}"/>
                </a:ext>
              </a:extLst>
            </p:cNvPr>
            <p:cNvSpPr txBox="1"/>
            <p:nvPr/>
          </p:nvSpPr>
          <p:spPr>
            <a:xfrm>
              <a:off x="4255420" y="5541834"/>
              <a:ext cx="44165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err="1"/>
                <a:t>coseismic</a:t>
              </a:r>
              <a:r>
                <a:rPr lang="en-GB"/>
                <a:t> slip mm/s speed (1mm/s-1m/s)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1DDA65AA-7283-48FC-F138-F596ED43E192}"/>
                </a:ext>
              </a:extLst>
            </p:cNvPr>
            <p:cNvSpPr txBox="1"/>
            <p:nvPr/>
          </p:nvSpPr>
          <p:spPr>
            <a:xfrm>
              <a:off x="4716016" y="6309320"/>
              <a:ext cx="41376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>
                  <a:solidFill>
                    <a:srgbClr val="FF0000"/>
                  </a:solidFill>
                </a:rPr>
                <a:t>f :</a:t>
              </a:r>
              <a:r>
                <a:rPr lang="en-GB">
                  <a:solidFill>
                    <a:srgbClr val="FF0000"/>
                  </a:solidFill>
                </a:rPr>
                <a:t> </a:t>
              </a:r>
              <a:r>
                <a:rPr lang="en-GB" err="1">
                  <a:solidFill>
                    <a:srgbClr val="FF0000"/>
                  </a:solidFill>
                  <a:latin typeface="Symbol" pitchFamily="2" charset="2"/>
                </a:rPr>
                <a:t>m</a:t>
              </a:r>
              <a:r>
                <a:rPr lang="en-GB" baseline="-25000" err="1">
                  <a:solidFill>
                    <a:srgbClr val="FF0000"/>
                  </a:solidFill>
                </a:rPr>
                <a:t>s</a:t>
              </a:r>
              <a:r>
                <a:rPr lang="en-GB">
                  <a:solidFill>
                    <a:srgbClr val="FF0000"/>
                  </a:solidFill>
                </a:rPr>
                <a:t>, (0.1-0.8), </a:t>
              </a:r>
              <a:r>
                <a:rPr lang="en-GB">
                  <a:solidFill>
                    <a:srgbClr val="FF0000"/>
                  </a:solidFill>
                  <a:latin typeface="Symbol" pitchFamily="2" charset="2"/>
                </a:rPr>
                <a:t>q </a:t>
              </a:r>
              <a:r>
                <a:rPr lang="en-GB">
                  <a:solidFill>
                    <a:srgbClr val="FF0000"/>
                  </a:solidFill>
                </a:rPr>
                <a:t>(70-10°normal fault)</a:t>
              </a:r>
              <a:endParaRPr lang="en-GB" baseline="-25000">
                <a:solidFill>
                  <a:srgbClr val="FF0000"/>
                </a:solidFill>
              </a:endParaRP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5808D1A8-84C0-4610-9669-C6C795F2D25C}"/>
                </a:ext>
              </a:extLst>
            </p:cNvPr>
            <p:cNvSpPr txBox="1"/>
            <p:nvPr/>
          </p:nvSpPr>
          <p:spPr>
            <a:xfrm>
              <a:off x="4499992" y="264609"/>
              <a:ext cx="45528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>
                  <a:solidFill>
                    <a:srgbClr val="FF0000"/>
                  </a:solidFill>
                </a:rPr>
                <a:t>f :</a:t>
              </a:r>
              <a:r>
                <a:rPr lang="en-GB">
                  <a:solidFill>
                    <a:srgbClr val="FF0000"/>
                  </a:solidFill>
                </a:rPr>
                <a:t> </a:t>
              </a:r>
              <a:r>
                <a:rPr lang="en-GB" err="1">
                  <a:solidFill>
                    <a:srgbClr val="FF0000"/>
                  </a:solidFill>
                  <a:latin typeface="Symbol" pitchFamily="2" charset="2"/>
                </a:rPr>
                <a:t>m</a:t>
              </a:r>
              <a:r>
                <a:rPr lang="en-GB" baseline="-25000" err="1">
                  <a:solidFill>
                    <a:srgbClr val="FF0000"/>
                  </a:solidFill>
                </a:rPr>
                <a:t>s</a:t>
              </a:r>
              <a:r>
                <a:rPr lang="en-GB" baseline="-25000">
                  <a:solidFill>
                    <a:srgbClr val="FF0000"/>
                  </a:solidFill>
                </a:rPr>
                <a:t> </a:t>
              </a:r>
              <a:r>
                <a:rPr lang="en-GB">
                  <a:solidFill>
                    <a:srgbClr val="FF0000"/>
                  </a:solidFill>
                </a:rPr>
                <a:t>(0.1-0.8), </a:t>
              </a:r>
              <a:r>
                <a:rPr lang="en-GB">
                  <a:solidFill>
                    <a:srgbClr val="FF0000"/>
                  </a:solidFill>
                  <a:latin typeface="Symbol" pitchFamily="2" charset="2"/>
                </a:rPr>
                <a:t>q </a:t>
              </a:r>
              <a:r>
                <a:rPr lang="en-GB">
                  <a:solidFill>
                    <a:srgbClr val="FF0000"/>
                  </a:solidFill>
                </a:rPr>
                <a:t>(0-50°thrust, 70-90°SS)</a:t>
              </a:r>
            </a:p>
          </p:txBody>
        </p:sp>
        <p:cxnSp>
          <p:nvCxnSpPr>
            <p:cNvPr id="42" name="Connettore 2 41">
              <a:extLst>
                <a:ext uri="{FF2B5EF4-FFF2-40B4-BE49-F238E27FC236}">
                  <a16:creationId xmlns:a16="http://schemas.microsoft.com/office/drawing/2014/main" id="{4CD5EC73-F593-7DFC-E55F-105741D8FAA5}"/>
                </a:ext>
              </a:extLst>
            </p:cNvPr>
            <p:cNvCxnSpPr>
              <a:cxnSpLocks/>
            </p:cNvCxnSpPr>
            <p:nvPr/>
          </p:nvCxnSpPr>
          <p:spPr>
            <a:xfrm>
              <a:off x="5530535" y="5911166"/>
              <a:ext cx="161770" cy="392475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ot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2 45">
              <a:extLst>
                <a:ext uri="{FF2B5EF4-FFF2-40B4-BE49-F238E27FC236}">
                  <a16:creationId xmlns:a16="http://schemas.microsoft.com/office/drawing/2014/main" id="{817C5A20-3190-851F-34C0-7195102501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34658" y="633941"/>
              <a:ext cx="195877" cy="372763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ot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BDD75AE6-5A68-1CB1-82CB-88FB9B97B849}"/>
              </a:ext>
            </a:extLst>
          </p:cNvPr>
          <p:cNvGrpSpPr/>
          <p:nvPr/>
        </p:nvGrpSpPr>
        <p:grpSpPr>
          <a:xfrm>
            <a:off x="-63176" y="1772816"/>
            <a:ext cx="1770739" cy="3222149"/>
            <a:chOff x="-63176" y="1772816"/>
            <a:chExt cx="1770739" cy="3222149"/>
          </a:xfrm>
        </p:grpSpPr>
        <p:cxnSp>
          <p:nvCxnSpPr>
            <p:cNvPr id="6" name="Connettore 2 5">
              <a:extLst>
                <a:ext uri="{FF2B5EF4-FFF2-40B4-BE49-F238E27FC236}">
                  <a16:creationId xmlns:a16="http://schemas.microsoft.com/office/drawing/2014/main" id="{AB950F10-1FA2-33D9-E8EC-6EA7CE4E15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3608" y="2507009"/>
              <a:ext cx="0" cy="63516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2 6">
              <a:extLst>
                <a:ext uri="{FF2B5EF4-FFF2-40B4-BE49-F238E27FC236}">
                  <a16:creationId xmlns:a16="http://schemas.microsoft.com/office/drawing/2014/main" id="{2B1995E5-EAB3-CF83-2312-F199866741C0}"/>
                </a:ext>
              </a:extLst>
            </p:cNvPr>
            <p:cNvCxnSpPr>
              <a:cxnSpLocks/>
            </p:cNvCxnSpPr>
            <p:nvPr/>
          </p:nvCxnSpPr>
          <p:spPr>
            <a:xfrm>
              <a:off x="1043608" y="3559154"/>
              <a:ext cx="0" cy="57982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67D60B8D-2BF6-C9F2-0645-70D9620721F4}"/>
                </a:ext>
              </a:extLst>
            </p:cNvPr>
            <p:cNvSpPr txBox="1"/>
            <p:nvPr/>
          </p:nvSpPr>
          <p:spPr>
            <a:xfrm>
              <a:off x="584242" y="2199347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elastic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FBB7D95D-C4DA-867D-41C6-63B98FDEA2F6}"/>
                </a:ext>
              </a:extLst>
            </p:cNvPr>
            <p:cNvSpPr txBox="1"/>
            <p:nvPr/>
          </p:nvSpPr>
          <p:spPr>
            <a:xfrm>
              <a:off x="278967" y="4153073"/>
              <a:ext cx="1428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gravitational</a:t>
              </a:r>
            </a:p>
          </p:txBody>
        </p:sp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4844082E-199C-251D-5F1C-CF27E2C8C9A2}"/>
                </a:ext>
              </a:extLst>
            </p:cNvPr>
            <p:cNvSpPr txBox="1"/>
            <p:nvPr/>
          </p:nvSpPr>
          <p:spPr>
            <a:xfrm>
              <a:off x="-63176" y="4625633"/>
              <a:ext cx="14318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>
                  <a:solidFill>
                    <a:srgbClr val="FF0000"/>
                  </a:solidFill>
                </a:rPr>
                <a:t> up to 10</a:t>
              </a:r>
              <a:r>
                <a:rPr lang="en-GB" i="1" baseline="30000">
                  <a:solidFill>
                    <a:srgbClr val="FF0000"/>
                  </a:solidFill>
                </a:rPr>
                <a:t>18</a:t>
              </a:r>
              <a:r>
                <a:rPr lang="en-GB" i="1">
                  <a:solidFill>
                    <a:srgbClr val="FF0000"/>
                  </a:solidFill>
                </a:rPr>
                <a:t> J</a:t>
              </a:r>
              <a:endParaRPr lang="en-GB" baseline="-25000">
                <a:solidFill>
                  <a:srgbClr val="FF0000"/>
                </a:solidFill>
              </a:endParaRPr>
            </a:p>
          </p:txBody>
        </p:sp>
        <p:cxnSp>
          <p:nvCxnSpPr>
            <p:cNvPr id="3" name="Connettore 2 2">
              <a:extLst>
                <a:ext uri="{FF2B5EF4-FFF2-40B4-BE49-F238E27FC236}">
                  <a16:creationId xmlns:a16="http://schemas.microsoft.com/office/drawing/2014/main" id="{1F9EA4BC-16A7-D3E2-C7C4-FD739EE6197E}"/>
                </a:ext>
              </a:extLst>
            </p:cNvPr>
            <p:cNvCxnSpPr>
              <a:cxnSpLocks/>
            </p:cNvCxnSpPr>
            <p:nvPr/>
          </p:nvCxnSpPr>
          <p:spPr>
            <a:xfrm>
              <a:off x="904368" y="2059264"/>
              <a:ext cx="88897" cy="254024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ot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7AFEBCBF-0001-88EA-F997-4D4A83C17506}"/>
                </a:ext>
              </a:extLst>
            </p:cNvPr>
            <p:cNvSpPr txBox="1"/>
            <p:nvPr/>
          </p:nvSpPr>
          <p:spPr>
            <a:xfrm>
              <a:off x="43854" y="1772816"/>
              <a:ext cx="14318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>
                  <a:solidFill>
                    <a:srgbClr val="FF0000"/>
                  </a:solidFill>
                </a:rPr>
                <a:t> up to 10</a:t>
              </a:r>
              <a:r>
                <a:rPr lang="en-GB" i="1" baseline="30000">
                  <a:solidFill>
                    <a:srgbClr val="FF0000"/>
                  </a:solidFill>
                </a:rPr>
                <a:t>22</a:t>
              </a:r>
              <a:r>
                <a:rPr lang="en-GB" i="1">
                  <a:solidFill>
                    <a:srgbClr val="FF0000"/>
                  </a:solidFill>
                </a:rPr>
                <a:t> J</a:t>
              </a:r>
              <a:endParaRPr lang="en-GB" baseline="-25000">
                <a:solidFill>
                  <a:srgbClr val="FF0000"/>
                </a:solidFill>
              </a:endParaRPr>
            </a:p>
          </p:txBody>
        </p: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E1C9C9D5-A945-7846-EF56-7D05A06709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4242" y="4440967"/>
              <a:ext cx="213151" cy="234060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ot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2DF5282F-869A-8560-B85E-4403A842303F}"/>
              </a:ext>
            </a:extLst>
          </p:cNvPr>
          <p:cNvGrpSpPr/>
          <p:nvPr/>
        </p:nvGrpSpPr>
        <p:grpSpPr>
          <a:xfrm>
            <a:off x="2171792" y="123412"/>
            <a:ext cx="2203278" cy="6631949"/>
            <a:chOff x="2171792" y="123412"/>
            <a:chExt cx="2203278" cy="6631949"/>
          </a:xfrm>
        </p:grpSpPr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B8A72F42-5653-C366-5A72-521495E700C9}"/>
                </a:ext>
              </a:extLst>
            </p:cNvPr>
            <p:cNvSpPr txBox="1"/>
            <p:nvPr/>
          </p:nvSpPr>
          <p:spPr>
            <a:xfrm>
              <a:off x="2794530" y="1346233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fault size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A5E593DA-CAA4-4597-4B57-D8D367B81AAB}"/>
                </a:ext>
              </a:extLst>
            </p:cNvPr>
            <p:cNvSpPr txBox="1"/>
            <p:nvPr/>
          </p:nvSpPr>
          <p:spPr>
            <a:xfrm>
              <a:off x="2843808" y="5172502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fault size</a:t>
              </a:r>
            </a:p>
          </p:txBody>
        </p: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3AE378E6-04DD-FD1D-ACA1-17D806E6C9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71792" y="1530899"/>
              <a:ext cx="528000" cy="14649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32FFEF42-0B95-925C-A574-0C2867E1B31C}"/>
                </a:ext>
              </a:extLst>
            </p:cNvPr>
            <p:cNvCxnSpPr>
              <a:cxnSpLocks/>
            </p:cNvCxnSpPr>
            <p:nvPr/>
          </p:nvCxnSpPr>
          <p:spPr>
            <a:xfrm>
              <a:off x="2324653" y="5188846"/>
              <a:ext cx="469877" cy="13825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2 28">
              <a:extLst>
                <a:ext uri="{FF2B5EF4-FFF2-40B4-BE49-F238E27FC236}">
                  <a16:creationId xmlns:a16="http://schemas.microsoft.com/office/drawing/2014/main" id="{4B9020C2-91EE-DFFF-9D76-0BF571C1AD8D}"/>
                </a:ext>
              </a:extLst>
            </p:cNvPr>
            <p:cNvCxnSpPr>
              <a:cxnSpLocks/>
              <a:endCxn id="31" idx="0"/>
            </p:cNvCxnSpPr>
            <p:nvPr/>
          </p:nvCxnSpPr>
          <p:spPr>
            <a:xfrm>
              <a:off x="3242191" y="5510449"/>
              <a:ext cx="5683" cy="875580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ot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83026518-5EBB-CA97-4C70-C9D199D03FC7}"/>
                </a:ext>
              </a:extLst>
            </p:cNvPr>
            <p:cNvSpPr txBox="1"/>
            <p:nvPr/>
          </p:nvSpPr>
          <p:spPr>
            <a:xfrm>
              <a:off x="2435792" y="6386029"/>
              <a:ext cx="1624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>
                  <a:solidFill>
                    <a:srgbClr val="FF0000"/>
                  </a:solidFill>
                </a:rPr>
                <a:t> up to 10</a:t>
              </a:r>
              <a:r>
                <a:rPr lang="en-GB" i="1" baseline="30000">
                  <a:solidFill>
                    <a:srgbClr val="FF0000"/>
                  </a:solidFill>
                </a:rPr>
                <a:t>3</a:t>
              </a:r>
              <a:r>
                <a:rPr lang="en-GB" i="1">
                  <a:solidFill>
                    <a:srgbClr val="FF0000"/>
                  </a:solidFill>
                </a:rPr>
                <a:t> km</a:t>
              </a:r>
              <a:r>
                <a:rPr lang="en-GB" i="1" baseline="30000">
                  <a:solidFill>
                    <a:srgbClr val="FF0000"/>
                  </a:solidFill>
                </a:rPr>
                <a:t>2</a:t>
              </a:r>
              <a:endParaRPr lang="en-GB" baseline="30000">
                <a:solidFill>
                  <a:srgbClr val="FF0000"/>
                </a:solidFill>
              </a:endParaRPr>
            </a:p>
          </p:txBody>
        </p:sp>
        <p:cxnSp>
          <p:nvCxnSpPr>
            <p:cNvPr id="32" name="Connettore 2 31">
              <a:extLst>
                <a:ext uri="{FF2B5EF4-FFF2-40B4-BE49-F238E27FC236}">
                  <a16:creationId xmlns:a16="http://schemas.microsoft.com/office/drawing/2014/main" id="{48838CBA-8791-4BF1-56FE-4CB1A8F294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16718" y="497887"/>
              <a:ext cx="205480" cy="892952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ot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8C67A60E-0C5C-A3BC-2AD2-7A6A6BE9A73D}"/>
                </a:ext>
              </a:extLst>
            </p:cNvPr>
            <p:cNvSpPr txBox="1"/>
            <p:nvPr/>
          </p:nvSpPr>
          <p:spPr>
            <a:xfrm>
              <a:off x="2750907" y="123412"/>
              <a:ext cx="1624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>
                  <a:solidFill>
                    <a:srgbClr val="FF0000"/>
                  </a:solidFill>
                </a:rPr>
                <a:t> up to 10</a:t>
              </a:r>
              <a:r>
                <a:rPr lang="en-GB" i="1" baseline="30000">
                  <a:solidFill>
                    <a:srgbClr val="FF0000"/>
                  </a:solidFill>
                </a:rPr>
                <a:t>5</a:t>
              </a:r>
              <a:r>
                <a:rPr lang="en-GB" i="1">
                  <a:solidFill>
                    <a:srgbClr val="FF0000"/>
                  </a:solidFill>
                </a:rPr>
                <a:t> km</a:t>
              </a:r>
              <a:r>
                <a:rPr lang="en-GB" i="1" baseline="30000">
                  <a:solidFill>
                    <a:srgbClr val="FF0000"/>
                  </a:solidFill>
                </a:rPr>
                <a:t>2</a:t>
              </a:r>
              <a:endParaRPr lang="en-GB" baseline="3000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BD962A87-C3C9-F653-5CA8-88776D0C343C}"/>
              </a:ext>
            </a:extLst>
          </p:cNvPr>
          <p:cNvGrpSpPr/>
          <p:nvPr/>
        </p:nvGrpSpPr>
        <p:grpSpPr>
          <a:xfrm>
            <a:off x="107378" y="438686"/>
            <a:ext cx="3506088" cy="5538910"/>
            <a:chOff x="107379" y="548680"/>
            <a:chExt cx="3506088" cy="5538910"/>
          </a:xfrm>
        </p:grpSpPr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8FE69208-6B0C-284A-D83E-AAFCCD3E50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96194" y="1844824"/>
              <a:ext cx="342737" cy="56453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A58E7D29-9A03-C0E8-6A07-AD5D9CB0E240}"/>
                </a:ext>
              </a:extLst>
            </p:cNvPr>
            <p:cNvCxnSpPr>
              <a:cxnSpLocks/>
            </p:cNvCxnSpPr>
            <p:nvPr/>
          </p:nvCxnSpPr>
          <p:spPr>
            <a:xfrm>
              <a:off x="1451330" y="4555094"/>
              <a:ext cx="287601" cy="43274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9FBB6044-8853-6F03-E922-29B7E5265826}"/>
                </a:ext>
              </a:extLst>
            </p:cNvPr>
            <p:cNvSpPr txBox="1"/>
            <p:nvPr/>
          </p:nvSpPr>
          <p:spPr>
            <a:xfrm>
              <a:off x="1243333" y="1500833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volume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4C62EDEC-A011-E769-4D01-029A39145D49}"/>
                </a:ext>
              </a:extLst>
            </p:cNvPr>
            <p:cNvSpPr txBox="1"/>
            <p:nvPr/>
          </p:nvSpPr>
          <p:spPr>
            <a:xfrm>
              <a:off x="1396194" y="4987836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/>
                <a:t>volume</a:t>
              </a: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D62DA907-48A0-044D-DD7D-3A68D4D05A80}"/>
                </a:ext>
              </a:extLst>
            </p:cNvPr>
            <p:cNvSpPr txBox="1"/>
            <p:nvPr/>
          </p:nvSpPr>
          <p:spPr>
            <a:xfrm>
              <a:off x="153539" y="5718258"/>
              <a:ext cx="2595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>
                  <a:solidFill>
                    <a:srgbClr val="FF0000"/>
                  </a:solidFill>
                </a:rPr>
                <a:t>f : BDT depth (5-40 km)</a:t>
              </a:r>
              <a:endParaRPr lang="en-GB" baseline="-25000">
                <a:solidFill>
                  <a:srgbClr val="FF0000"/>
                </a:solidFill>
              </a:endParaRPr>
            </a:p>
          </p:txBody>
        </p:sp>
        <p:cxnSp>
          <p:nvCxnSpPr>
            <p:cNvPr id="39" name="Connettore 2 38">
              <a:extLst>
                <a:ext uri="{FF2B5EF4-FFF2-40B4-BE49-F238E27FC236}">
                  <a16:creationId xmlns:a16="http://schemas.microsoft.com/office/drawing/2014/main" id="{4E55C28C-E5DD-3BC5-BA4D-A6BAB6BFF0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07562" y="5332048"/>
              <a:ext cx="76784" cy="392475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ot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2 42">
              <a:extLst>
                <a:ext uri="{FF2B5EF4-FFF2-40B4-BE49-F238E27FC236}">
                  <a16:creationId xmlns:a16="http://schemas.microsoft.com/office/drawing/2014/main" id="{991CDC86-6F31-DBC7-AACB-C5E09CFDBFEA}"/>
                </a:ext>
              </a:extLst>
            </p:cNvPr>
            <p:cNvCxnSpPr>
              <a:cxnSpLocks/>
            </p:cNvCxnSpPr>
            <p:nvPr/>
          </p:nvCxnSpPr>
          <p:spPr>
            <a:xfrm>
              <a:off x="1784346" y="1148281"/>
              <a:ext cx="37685" cy="405761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ot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26002376-144F-0719-2374-6010958C0ED2}"/>
                </a:ext>
              </a:extLst>
            </p:cNvPr>
            <p:cNvSpPr txBox="1"/>
            <p:nvPr/>
          </p:nvSpPr>
          <p:spPr>
            <a:xfrm>
              <a:off x="107379" y="548680"/>
              <a:ext cx="35060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>
                  <a:solidFill>
                    <a:srgbClr val="FF0000"/>
                  </a:solidFill>
                </a:rPr>
                <a:t>f : decollement depth (2-40 km), </a:t>
              </a:r>
            </a:p>
            <a:p>
              <a:r>
                <a:rPr lang="en-GB" i="1">
                  <a:solidFill>
                    <a:srgbClr val="FF0000"/>
                  </a:solidFill>
                </a:rPr>
                <a:t>convergence rate (0.1-10 cm/</a:t>
              </a:r>
              <a:r>
                <a:rPr lang="en-GB" i="1" err="1">
                  <a:solidFill>
                    <a:srgbClr val="FF0000"/>
                  </a:solidFill>
                </a:rPr>
                <a:t>yr</a:t>
              </a:r>
              <a:r>
                <a:rPr lang="en-GB" i="1">
                  <a:solidFill>
                    <a:srgbClr val="FF0000"/>
                  </a:solidFill>
                </a:rPr>
                <a:t>)</a:t>
              </a:r>
              <a:endParaRPr lang="en-GB" baseline="-25000">
                <a:solidFill>
                  <a:srgbClr val="FF0000"/>
                </a:solidFill>
              </a:endParaRPr>
            </a:p>
          </p:txBody>
        </p:sp>
      </p:grp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BCFE214B-5E09-7ADE-FEE1-EBC9F103E9E9}"/>
              </a:ext>
            </a:extLst>
          </p:cNvPr>
          <p:cNvGrpSpPr/>
          <p:nvPr/>
        </p:nvGrpSpPr>
        <p:grpSpPr>
          <a:xfrm>
            <a:off x="4860032" y="2507009"/>
            <a:ext cx="3826159" cy="1642071"/>
            <a:chOff x="5405706" y="2507009"/>
            <a:chExt cx="3826159" cy="1642071"/>
          </a:xfrm>
        </p:grpSpPr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816CE551-E416-D2DA-4BA3-C401CDB33F70}"/>
                </a:ext>
              </a:extLst>
            </p:cNvPr>
            <p:cNvSpPr txBox="1"/>
            <p:nvPr/>
          </p:nvSpPr>
          <p:spPr>
            <a:xfrm>
              <a:off x="5405706" y="2507009"/>
              <a:ext cx="298270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>
                  <a:solidFill>
                    <a:srgbClr val="00B050"/>
                  </a:solidFill>
                </a:rPr>
                <a:t>THRUST Mw up to 9.5? </a:t>
              </a:r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B3B208A1-BFA1-F89C-EBFF-82920E8DD1FC}"/>
                </a:ext>
              </a:extLst>
            </p:cNvPr>
            <p:cNvSpPr txBox="1"/>
            <p:nvPr/>
          </p:nvSpPr>
          <p:spPr>
            <a:xfrm>
              <a:off x="5405706" y="3142172"/>
              <a:ext cx="382615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>
                  <a:solidFill>
                    <a:srgbClr val="00B050"/>
                  </a:solidFill>
                </a:rPr>
                <a:t>STRIKE-SLIP Mw up to 8.7?</a:t>
              </a:r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67A89726-29BD-A78F-49ED-A7018D715853}"/>
                </a:ext>
              </a:extLst>
            </p:cNvPr>
            <p:cNvSpPr txBox="1"/>
            <p:nvPr/>
          </p:nvSpPr>
          <p:spPr>
            <a:xfrm>
              <a:off x="5405707" y="3779748"/>
              <a:ext cx="38261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>
                  <a:solidFill>
                    <a:srgbClr val="00B050"/>
                  </a:solidFill>
                </a:rPr>
                <a:t>NORMAL FAULT Mw up to 7.5?</a:t>
              </a:r>
              <a:endParaRPr lang="en-GB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1285961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7CD338D-7778-830C-8595-AEEBDFE82B54}"/>
              </a:ext>
            </a:extLst>
          </p:cNvPr>
          <p:cNvSpPr txBox="1"/>
          <p:nvPr/>
        </p:nvSpPr>
        <p:spPr>
          <a:xfrm>
            <a:off x="7380312" y="6529116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err="1"/>
              <a:t>Doglioni</a:t>
            </a:r>
            <a:r>
              <a:rPr lang="en-GB" sz="1400"/>
              <a:t> 2024 GSF</a:t>
            </a:r>
          </a:p>
        </p:txBody>
      </p:sp>
      <p:pic>
        <p:nvPicPr>
          <p:cNvPr id="5" name="Immagine 4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334B5559-1892-0DB2-AC7F-14ED1FC73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16925"/>
            <a:ext cx="8820472" cy="493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70585"/>
      </p:ext>
    </p:extLst>
  </p:cSld>
  <p:clrMapOvr>
    <a:masterClrMapping/>
  </p:clrMapOvr>
  <p:transition spd="med" advClick="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3AF9B2C9-7381-CC42-A868-82E8C9A973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65" t="4462" r="33892" b="6321"/>
          <a:stretch/>
        </p:blipFill>
        <p:spPr>
          <a:xfrm>
            <a:off x="3185721" y="2511397"/>
            <a:ext cx="5958279" cy="434067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DDD3AB0-873F-754E-A38D-3A0A0A91A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8" y="5928"/>
            <a:ext cx="4608512" cy="456050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7A67901-FC1A-6842-8B38-28F89A6B805D}"/>
              </a:ext>
            </a:extLst>
          </p:cNvPr>
          <p:cNvSpPr txBox="1"/>
          <p:nvPr/>
        </p:nvSpPr>
        <p:spPr>
          <a:xfrm>
            <a:off x="4427984" y="188640"/>
            <a:ext cx="30059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/>
              <a:t>Wilkinson et al. 2017 SREP</a:t>
            </a: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D4C4F2E9-5A99-C342-BEE8-6A1D563570E5}"/>
              </a:ext>
            </a:extLst>
          </p:cNvPr>
          <p:cNvSpPr/>
          <p:nvPr/>
        </p:nvSpPr>
        <p:spPr>
          <a:xfrm>
            <a:off x="2771800" y="2996952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489456"/>
      </p:ext>
    </p:extLst>
  </p:cSld>
  <p:clrMapOvr>
    <a:masterClrMapping/>
  </p:clrMapOvr>
  <p:transition spd="med" advClick="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AAF974D-EF6A-BE4E-84A1-685E6AA30058}"/>
              </a:ext>
            </a:extLst>
          </p:cNvPr>
          <p:cNvSpPr txBox="1"/>
          <p:nvPr/>
        </p:nvSpPr>
        <p:spPr>
          <a:xfrm>
            <a:off x="6012160" y="6237312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Wilkinson et al. 2017 SREP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96EE1FD-798E-AC4E-9CE7-33086D65E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4" y="1340768"/>
            <a:ext cx="8998772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92740"/>
      </p:ext>
    </p:extLst>
  </p:cSld>
  <p:clrMapOvr>
    <a:masterClrMapping/>
  </p:clrMapOvr>
  <p:transition spd="med" advClick="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46185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107874" y="6453336"/>
            <a:ext cx="4021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Bignami et al. 2019 </a:t>
            </a:r>
            <a:r>
              <a:rPr lang="it-IT" err="1"/>
              <a:t>Scientific</a:t>
            </a:r>
            <a:r>
              <a:rPr lang="it-IT"/>
              <a:t> Reports</a:t>
            </a:r>
          </a:p>
        </p:txBody>
      </p:sp>
    </p:spTree>
    <p:extLst>
      <p:ext uri="{BB962C8B-B14F-4D97-AF65-F5344CB8AC3E}">
        <p14:creationId xmlns:p14="http://schemas.microsoft.com/office/powerpoint/2010/main" val="2030302243"/>
      </p:ext>
    </p:extLst>
  </p:cSld>
  <p:clrMapOvr>
    <a:masterClrMapping/>
  </p:clrMapOvr>
  <p:transition spd="med" advClick="0">
    <p:fade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461</Words>
  <Application>Microsoft Macintosh PowerPoint</Application>
  <PresentationFormat>Presentazione su schermo (4:3)</PresentationFormat>
  <Paragraphs>106</Paragraphs>
  <Slides>45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45</vt:i4>
      </vt:variant>
    </vt:vector>
  </HeadingPairs>
  <TitlesOfParts>
    <vt:vector size="49" baseType="lpstr">
      <vt:lpstr>Arial</vt:lpstr>
      <vt:lpstr>Calibri</vt:lpstr>
      <vt:lpstr>Symbol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carlo doglioni</dc:creator>
  <cp:lastModifiedBy>Carlo Doglioni</cp:lastModifiedBy>
  <cp:revision>3</cp:revision>
  <dcterms:created xsi:type="dcterms:W3CDTF">2021-01-07T18:28:19Z</dcterms:created>
  <dcterms:modified xsi:type="dcterms:W3CDTF">2026-03-10T12:59:40Z</dcterms:modified>
</cp:coreProperties>
</file>