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6167" r:id="rId2"/>
    <p:sldId id="6166" r:id="rId3"/>
    <p:sldId id="5851" r:id="rId4"/>
    <p:sldId id="6169" r:id="rId5"/>
    <p:sldId id="7500" r:id="rId6"/>
    <p:sldId id="7501" r:id="rId7"/>
    <p:sldId id="7502" r:id="rId8"/>
    <p:sldId id="7503" r:id="rId9"/>
    <p:sldId id="7504" r:id="rId10"/>
    <p:sldId id="7567" r:id="rId11"/>
    <p:sldId id="7568" r:id="rId12"/>
    <p:sldId id="7569" r:id="rId13"/>
    <p:sldId id="7570" r:id="rId14"/>
    <p:sldId id="7571" r:id="rId15"/>
    <p:sldId id="7572" r:id="rId16"/>
    <p:sldId id="7573" r:id="rId17"/>
    <p:sldId id="7574" r:id="rId18"/>
    <p:sldId id="2594" r:id="rId19"/>
    <p:sldId id="6972" r:id="rId20"/>
    <p:sldId id="6983" r:id="rId21"/>
    <p:sldId id="6973" r:id="rId22"/>
    <p:sldId id="6974" r:id="rId23"/>
    <p:sldId id="6975" r:id="rId24"/>
    <p:sldId id="6716" r:id="rId25"/>
    <p:sldId id="6970" r:id="rId26"/>
    <p:sldId id="5399" r:id="rId27"/>
    <p:sldId id="5400" r:id="rId28"/>
    <p:sldId id="5401" r:id="rId29"/>
    <p:sldId id="5402" r:id="rId30"/>
    <p:sldId id="6312" r:id="rId31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F"/>
    <a:srgbClr val="FFF2A6"/>
    <a:srgbClr val="FFEB72"/>
    <a:srgbClr val="931721"/>
    <a:srgbClr val="AB1217"/>
    <a:srgbClr val="AB0E21"/>
    <a:srgbClr val="E54826"/>
    <a:srgbClr val="688034"/>
    <a:srgbClr val="46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984C4-AC95-3B4F-9358-C043B722ED16}" v="1" dt="2025-09-23T08:30:5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63"/>
    <p:restoredTop sz="94694"/>
  </p:normalViewPr>
  <p:slideViewPr>
    <p:cSldViewPr snapToGrid="0">
      <p:cViewPr varScale="1">
        <p:scale>
          <a:sx n="121" d="100"/>
          <a:sy n="121" d="100"/>
        </p:scale>
        <p:origin x="135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glioni Carlo" userId="911f9ec6-cdbc-4815-846a-dfcbf66af19e" providerId="ADAL" clId="{3B7E0367-271C-5E1D-89EA-56125AC3D70F}"/>
    <pc:docChg chg="modSld">
      <pc:chgData name="Doglioni Carlo" userId="911f9ec6-cdbc-4815-846a-dfcbf66af19e" providerId="ADAL" clId="{3B7E0367-271C-5E1D-89EA-56125AC3D70F}" dt="2025-09-23T08:30:52.530" v="0"/>
      <pc:docMkLst>
        <pc:docMk/>
      </pc:docMkLst>
      <pc:sldChg chg="modSp">
        <pc:chgData name="Doglioni Carlo" userId="911f9ec6-cdbc-4815-846a-dfcbf66af19e" providerId="ADAL" clId="{3B7E0367-271C-5E1D-89EA-56125AC3D70F}" dt="2025-09-23T08:30:52.530" v="0"/>
        <pc:sldMkLst>
          <pc:docMk/>
          <pc:sldMk cId="3620194942" sldId="5533"/>
        </pc:sldMkLst>
        <pc:picChg chg="mod">
          <ac:chgData name="Doglioni Carlo" userId="911f9ec6-cdbc-4815-846a-dfcbf66af19e" providerId="ADAL" clId="{3B7E0367-271C-5E1D-89EA-56125AC3D70F}" dt="2025-09-23T08:30:52.530" v="0"/>
          <ac:picMkLst>
            <pc:docMk/>
            <pc:sldMk cId="3620194942" sldId="5533"/>
            <ac:picMk id="65539" creationId="{00000000-0000-0000-0000-000000000000}"/>
          </ac:picMkLst>
        </pc:picChg>
      </pc:sldChg>
    </pc:docChg>
  </pc:docChgLst>
  <pc:docChgLst>
    <pc:chgData name="Doglioni Carlo" userId="911f9ec6-cdbc-4815-846a-dfcbf66af19e" providerId="ADAL" clId="{61660CDB-9E66-8B42-A3BD-865BCFB98F57}"/>
    <pc:docChg chg="delSld">
      <pc:chgData name="Doglioni Carlo" userId="911f9ec6-cdbc-4815-846a-dfcbf66af19e" providerId="ADAL" clId="{61660CDB-9E66-8B42-A3BD-865BCFB98F57}" dt="2025-03-20T08:03:55.526" v="0" actId="2696"/>
      <pc:docMkLst>
        <pc:docMk/>
      </pc:docMkLst>
      <pc:sldChg chg="del">
        <pc:chgData name="Doglioni Carlo" userId="911f9ec6-cdbc-4815-846a-dfcbf66af19e" providerId="ADAL" clId="{61660CDB-9E66-8B42-A3BD-865BCFB98F57}" dt="2025-03-20T08:03:55.526" v="0" actId="2696"/>
        <pc:sldMkLst>
          <pc:docMk/>
          <pc:sldMk cId="875564785" sldId="7621"/>
        </pc:sldMkLst>
      </pc:sldChg>
    </pc:docChg>
  </pc:docChgLst>
  <pc:docChgLst>
    <pc:chgData name="Doglioni Carlo (Lincei)" userId="911f9ec6-cdbc-4815-846a-dfcbf66af19e" providerId="ADAL" clId="{61660CDB-9E66-8B42-A3BD-865BCFB98F57}"/>
    <pc:docChg chg="custSel addSld delSld modSld sldOrd">
      <pc:chgData name="Doglioni Carlo (Lincei)" userId="911f9ec6-cdbc-4815-846a-dfcbf66af19e" providerId="ADAL" clId="{61660CDB-9E66-8B42-A3BD-865BCFB98F57}" dt="2025-03-06T09:20:27.047" v="88" actId="1076"/>
      <pc:docMkLst>
        <pc:docMk/>
      </pc:docMkLst>
      <pc:sldChg chg="add ord">
        <pc:chgData name="Doglioni Carlo (Lincei)" userId="911f9ec6-cdbc-4815-846a-dfcbf66af19e" providerId="ADAL" clId="{61660CDB-9E66-8B42-A3BD-865BCFB98F57}" dt="2025-03-02T17:05:17.772" v="86" actId="20578"/>
        <pc:sldMkLst>
          <pc:docMk/>
          <pc:sldMk cId="3801786961" sldId="375"/>
        </pc:sldMkLst>
      </pc:sldChg>
      <pc:sldChg chg="add del ord">
        <pc:chgData name="Doglioni Carlo (Lincei)" userId="911f9ec6-cdbc-4815-846a-dfcbf66af19e" providerId="ADAL" clId="{61660CDB-9E66-8B42-A3BD-865BCFB98F57}" dt="2025-03-02T17:04:12.548" v="79" actId="2696"/>
        <pc:sldMkLst>
          <pc:docMk/>
          <pc:sldMk cId="0" sldId="1424"/>
        </pc:sldMkLst>
      </pc:sldChg>
      <pc:sldChg chg="add del">
        <pc:chgData name="Doglioni Carlo (Lincei)" userId="911f9ec6-cdbc-4815-846a-dfcbf66af19e" providerId="ADAL" clId="{61660CDB-9E66-8B42-A3BD-865BCFB98F57}" dt="2025-03-02T16:40:43.167" v="24" actId="2696"/>
        <pc:sldMkLst>
          <pc:docMk/>
          <pc:sldMk cId="0" sldId="179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474512084" sldId="2496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05081312" sldId="249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52646506" sldId="253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750764343" sldId="2594"/>
        </pc:sldMkLst>
      </pc:sldChg>
      <pc:sldChg chg="del ord">
        <pc:chgData name="Doglioni Carlo (Lincei)" userId="911f9ec6-cdbc-4815-846a-dfcbf66af19e" providerId="ADAL" clId="{61660CDB-9E66-8B42-A3BD-865BCFB98F57}" dt="2025-03-02T16:45:38.720" v="40" actId="2696"/>
        <pc:sldMkLst>
          <pc:docMk/>
          <pc:sldMk cId="0" sldId="260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378998065" sldId="268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692191682" sldId="2685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667026906" sldId="2734"/>
        </pc:sldMkLst>
      </pc:sldChg>
      <pc:sldChg chg="ord">
        <pc:chgData name="Doglioni Carlo (Lincei)" userId="911f9ec6-cdbc-4815-846a-dfcbf66af19e" providerId="ADAL" clId="{61660CDB-9E66-8B42-A3BD-865BCFB98F57}" dt="2025-03-02T16:55:37.107" v="58" actId="20578"/>
        <pc:sldMkLst>
          <pc:docMk/>
          <pc:sldMk cId="1811006671" sldId="4814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1154232" sldId="4944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2074212756" sldId="5113"/>
        </pc:sldMkLst>
      </pc:sldChg>
      <pc:sldChg chg="add ord">
        <pc:chgData name="Doglioni Carlo (Lincei)" userId="911f9ec6-cdbc-4815-846a-dfcbf66af19e" providerId="ADAL" clId="{61660CDB-9E66-8B42-A3BD-865BCFB98F57}" dt="2025-03-02T16:55:00.325" v="55" actId="20578"/>
        <pc:sldMkLst>
          <pc:docMk/>
          <pc:sldMk cId="2601235543" sldId="5116"/>
        </pc:sldMkLst>
      </pc:sldChg>
      <pc:sldChg chg="add ord">
        <pc:chgData name="Doglioni Carlo (Lincei)" userId="911f9ec6-cdbc-4815-846a-dfcbf66af19e" providerId="ADAL" clId="{61660CDB-9E66-8B42-A3BD-865BCFB98F57}" dt="2025-03-02T16:54:26.367" v="54" actId="20578"/>
        <pc:sldMkLst>
          <pc:docMk/>
          <pc:sldMk cId="4008850620" sldId="5117"/>
        </pc:sldMkLst>
      </pc:sldChg>
      <pc:sldChg chg="add del">
        <pc:chgData name="Doglioni Carlo (Lincei)" userId="911f9ec6-cdbc-4815-846a-dfcbf66af19e" providerId="ADAL" clId="{61660CDB-9E66-8B42-A3BD-865BCFB98F57}" dt="2025-03-02T16:44:33.227" v="38" actId="2696"/>
        <pc:sldMkLst>
          <pc:docMk/>
          <pc:sldMk cId="2814181103" sldId="5157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582316466" sldId="530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290624380" sldId="5302"/>
        </pc:sldMkLst>
      </pc:sldChg>
      <pc:sldChg chg="del">
        <pc:chgData name="Doglioni Carlo (Lincei)" userId="911f9ec6-cdbc-4815-846a-dfcbf66af19e" providerId="ADAL" clId="{61660CDB-9E66-8B42-A3BD-865BCFB98F57}" dt="2025-03-02T16:53:10.087" v="53" actId="2696"/>
        <pc:sldMkLst>
          <pc:docMk/>
          <pc:sldMk cId="2997256539" sldId="530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67774606" sldId="5315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966722196" sldId="5315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3193376637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23425519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729554244" sldId="5318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422650755" sldId="5318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7723489" sldId="5319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93876608" sldId="5319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303092566" sldId="5320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58690430" sldId="5320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05939334" sldId="5321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56168589" sldId="532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33729760" sldId="532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808932680" sldId="5322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286516498" sldId="5323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148211498" sldId="5323"/>
        </pc:sldMkLst>
      </pc:sldChg>
      <pc:sldChg chg="add del ord">
        <pc:chgData name="Doglioni Carlo (Lincei)" userId="911f9ec6-cdbc-4815-846a-dfcbf66af19e" providerId="ADAL" clId="{61660CDB-9E66-8B42-A3BD-865BCFB98F57}" dt="2025-03-02T17:04:12.557" v="81" actId="2696"/>
        <pc:sldMkLst>
          <pc:docMk/>
          <pc:sldMk cId="3042093592" sldId="5330"/>
        </pc:sldMkLst>
      </pc:sldChg>
      <pc:sldChg chg="add del ord">
        <pc:chgData name="Doglioni Carlo (Lincei)" userId="911f9ec6-cdbc-4815-846a-dfcbf66af19e" providerId="ADAL" clId="{61660CDB-9E66-8B42-A3BD-865BCFB98F57}" dt="2025-03-02T17:04:12.553" v="80" actId="2696"/>
        <pc:sldMkLst>
          <pc:docMk/>
          <pc:sldMk cId="856727727" sldId="533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226823739" sldId="533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065697782" sldId="5332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873552129" sldId="534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8053245" sldId="535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999134225" sldId="5353"/>
        </pc:sldMkLst>
      </pc:sldChg>
      <pc:sldChg chg="add del">
        <pc:chgData name="Doglioni Carlo (Lincei)" userId="911f9ec6-cdbc-4815-846a-dfcbf66af19e" providerId="ADAL" clId="{61660CDB-9E66-8B42-A3BD-865BCFB98F57}" dt="2025-03-02T16:40:25.021" v="22" actId="2696"/>
        <pc:sldMkLst>
          <pc:docMk/>
          <pc:sldMk cId="736135579" sldId="5354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578016555" sldId="5363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476617253" sldId="5363"/>
        </pc:sldMkLst>
      </pc:sldChg>
      <pc:sldChg chg="add del ord">
        <pc:chgData name="Doglioni Carlo (Lincei)" userId="911f9ec6-cdbc-4815-846a-dfcbf66af19e" providerId="ADAL" clId="{61660CDB-9E66-8B42-A3BD-865BCFB98F57}" dt="2025-03-02T17:04:12.544" v="78" actId="2696"/>
        <pc:sldMkLst>
          <pc:docMk/>
          <pc:sldMk cId="34975487" sldId="538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9161432" sldId="5415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234401596" sldId="5417"/>
        </pc:sldMkLst>
      </pc:sldChg>
      <pc:sldChg chg="del ord">
        <pc:chgData name="Doglioni Carlo (Lincei)" userId="911f9ec6-cdbc-4815-846a-dfcbf66af19e" providerId="ADAL" clId="{61660CDB-9E66-8B42-A3BD-865BCFB98F57}" dt="2025-03-02T16:43:54.620" v="35" actId="2696"/>
        <pc:sldMkLst>
          <pc:docMk/>
          <pc:sldMk cId="1514840782" sldId="5459"/>
        </pc:sldMkLst>
      </pc:sldChg>
      <pc:sldChg chg="ord">
        <pc:chgData name="Doglioni Carlo (Lincei)" userId="911f9ec6-cdbc-4815-846a-dfcbf66af19e" providerId="ADAL" clId="{61660CDB-9E66-8B42-A3BD-865BCFB98F57}" dt="2025-03-02T16:39:05.159" v="17" actId="20578"/>
        <pc:sldMkLst>
          <pc:docMk/>
          <pc:sldMk cId="1646527676" sldId="5460"/>
        </pc:sldMkLst>
      </pc:sldChg>
      <pc:sldChg chg="add del">
        <pc:chgData name="Doglioni Carlo (Lincei)" userId="911f9ec6-cdbc-4815-846a-dfcbf66af19e" providerId="ADAL" clId="{61660CDB-9E66-8B42-A3BD-865BCFB98F57}" dt="2025-03-02T16:44:30.823" v="37" actId="2696"/>
        <pc:sldMkLst>
          <pc:docMk/>
          <pc:sldMk cId="1390116698" sldId="5518"/>
        </pc:sldMkLst>
      </pc:sldChg>
      <pc:sldChg chg="delSp add mod">
        <pc:chgData name="Doglioni Carlo (Lincei)" userId="911f9ec6-cdbc-4815-846a-dfcbf66af19e" providerId="ADAL" clId="{61660CDB-9E66-8B42-A3BD-865BCFB98F57}" dt="2025-03-02T16:45:04.606" v="39" actId="478"/>
        <pc:sldMkLst>
          <pc:docMk/>
          <pc:sldMk cId="345212627" sldId="5519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97853603" sldId="5523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15285112" sldId="5524"/>
        </pc:sldMkLst>
      </pc:sldChg>
      <pc:sldChg chg="modSp add mod">
        <pc:chgData name="Doglioni Carlo (Lincei)" userId="911f9ec6-cdbc-4815-846a-dfcbf66af19e" providerId="ADAL" clId="{61660CDB-9E66-8B42-A3BD-865BCFB98F57}" dt="2025-03-06T09:20:27.047" v="88" actId="1076"/>
        <pc:sldMkLst>
          <pc:docMk/>
          <pc:sldMk cId="3620194942" sldId="5533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269001450" sldId="5534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083578523" sldId="5535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4064311365" sldId="5536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230057827" sldId="5538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654904423" sldId="5539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2522324059" sldId="5540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202064480" sldId="5541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790956414" sldId="5542"/>
        </pc:sldMkLst>
      </pc:sldChg>
      <pc:sldChg chg="add ord">
        <pc:chgData name="Doglioni Carlo (Lincei)" userId="911f9ec6-cdbc-4815-846a-dfcbf66af19e" providerId="ADAL" clId="{61660CDB-9E66-8B42-A3BD-865BCFB98F57}" dt="2025-03-02T16:51:59.904" v="49" actId="20578"/>
        <pc:sldMkLst>
          <pc:docMk/>
          <pc:sldMk cId="4101001499" sldId="554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1185999101" sldId="555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28113463" sldId="585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552808602" sldId="6030"/>
        </pc:sldMkLst>
      </pc:sldChg>
      <pc:sldChg chg="ord">
        <pc:chgData name="Doglioni Carlo (Lincei)" userId="911f9ec6-cdbc-4815-846a-dfcbf66af19e" providerId="ADAL" clId="{61660CDB-9E66-8B42-A3BD-865BCFB98F57}" dt="2025-03-02T16:56:33.143" v="60" actId="20578"/>
        <pc:sldMkLst>
          <pc:docMk/>
          <pc:sldMk cId="4283002070" sldId="6073"/>
        </pc:sldMkLst>
      </pc:sldChg>
      <pc:sldChg chg="del">
        <pc:chgData name="Doglioni Carlo (Lincei)" userId="911f9ec6-cdbc-4815-846a-dfcbf66af19e" providerId="ADAL" clId="{61660CDB-9E66-8B42-A3BD-865BCFB98F57}" dt="2025-03-02T16:40:13.150" v="19" actId="2696"/>
        <pc:sldMkLst>
          <pc:docMk/>
          <pc:sldMk cId="2533128568" sldId="6102"/>
        </pc:sldMkLst>
      </pc:sldChg>
      <pc:sldChg chg="add ord">
        <pc:chgData name="Doglioni Carlo (Lincei)" userId="911f9ec6-cdbc-4815-846a-dfcbf66af19e" providerId="ADAL" clId="{61660CDB-9E66-8B42-A3BD-865BCFB98F57}" dt="2025-03-02T17:02:17.128" v="73" actId="20578"/>
        <pc:sldMkLst>
          <pc:docMk/>
          <pc:sldMk cId="2940191962" sldId="612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59300409" sldId="616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99348053" sldId="616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29316631" sldId="616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679990966" sldId="616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34933565" sldId="617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958802687" sldId="6171"/>
        </pc:sldMkLst>
      </pc:sldChg>
      <pc:sldChg chg="add ord">
        <pc:chgData name="Doglioni Carlo (Lincei)" userId="911f9ec6-cdbc-4815-846a-dfcbf66af19e" providerId="ADAL" clId="{61660CDB-9E66-8B42-A3BD-865BCFB98F57}" dt="2025-03-02T16:51:36.102" v="46" actId="20578"/>
        <pc:sldMkLst>
          <pc:docMk/>
          <pc:sldMk cId="2950800292" sldId="6184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041767150" sldId="6202"/>
        </pc:sldMkLst>
      </pc:sldChg>
      <pc:sldChg chg="add ord">
        <pc:chgData name="Doglioni Carlo (Lincei)" userId="911f9ec6-cdbc-4815-846a-dfcbf66af19e" providerId="ADAL" clId="{61660CDB-9E66-8B42-A3BD-865BCFB98F57}" dt="2025-03-02T16:51:29.586" v="45" actId="20578"/>
        <pc:sldMkLst>
          <pc:docMk/>
          <pc:sldMk cId="3255886358" sldId="6203"/>
        </pc:sldMkLst>
      </pc:sldChg>
      <pc:sldChg chg="add ord">
        <pc:chgData name="Doglioni Carlo (Lincei)" userId="911f9ec6-cdbc-4815-846a-dfcbf66af19e" providerId="ADAL" clId="{61660CDB-9E66-8B42-A3BD-865BCFB98F57}" dt="2025-03-02T16:51:21.841" v="44" actId="20578"/>
        <pc:sldMkLst>
          <pc:docMk/>
          <pc:sldMk cId="1121922835" sldId="6204"/>
        </pc:sldMkLst>
      </pc:sldChg>
      <pc:sldChg chg="add ord">
        <pc:chgData name="Doglioni Carlo (Lincei)" userId="911f9ec6-cdbc-4815-846a-dfcbf66af19e" providerId="ADAL" clId="{61660CDB-9E66-8B42-A3BD-865BCFB98F57}" dt="2025-03-02T16:51:40.768" v="47" actId="20578"/>
        <pc:sldMkLst>
          <pc:docMk/>
          <pc:sldMk cId="4206983825" sldId="6213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3899153876" sldId="621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4113516784" sldId="622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434172036" sldId="623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620355885" sldId="6245"/>
        </pc:sldMkLst>
      </pc:sldChg>
      <pc:sldChg chg="del">
        <pc:chgData name="Doglioni Carlo (Lincei)" userId="911f9ec6-cdbc-4815-846a-dfcbf66af19e" providerId="ADAL" clId="{61660CDB-9E66-8B42-A3BD-865BCFB98F57}" dt="2025-03-02T16:40:45.192" v="25" actId="2696"/>
        <pc:sldMkLst>
          <pc:docMk/>
          <pc:sldMk cId="3284689807" sldId="625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414212797" sldId="6273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36986318" sldId="6275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986394997" sldId="627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628986596" sldId="627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99597394" sldId="627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051509052" sldId="627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41022932" sldId="628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758509099" sldId="6281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2241010651" sldId="6289"/>
        </pc:sldMkLst>
      </pc:sldChg>
      <pc:sldChg chg="add ord">
        <pc:chgData name="Doglioni Carlo (Lincei)" userId="911f9ec6-cdbc-4815-846a-dfcbf66af19e" providerId="ADAL" clId="{61660CDB-9E66-8B42-A3BD-865BCFB98F57}" dt="2025-03-02T16:44:24.776" v="36" actId="20578"/>
        <pc:sldMkLst>
          <pc:docMk/>
          <pc:sldMk cId="507591156" sldId="6290"/>
        </pc:sldMkLst>
      </pc:sldChg>
      <pc:sldChg chg="add ord">
        <pc:chgData name="Doglioni Carlo (Lincei)" userId="911f9ec6-cdbc-4815-846a-dfcbf66af19e" providerId="ADAL" clId="{61660CDB-9E66-8B42-A3BD-865BCFB98F57}" dt="2025-03-02T15:04:23.106" v="2" actId="20578"/>
        <pc:sldMkLst>
          <pc:docMk/>
          <pc:sldMk cId="3486779201" sldId="6291"/>
        </pc:sldMkLst>
      </pc:sldChg>
      <pc:sldChg chg="add del">
        <pc:chgData name="Doglioni Carlo (Lincei)" userId="911f9ec6-cdbc-4815-846a-dfcbf66af19e" providerId="ADAL" clId="{61660CDB-9E66-8B42-A3BD-865BCFB98F57}" dt="2025-03-02T17:02:14.192" v="72" actId="2696"/>
        <pc:sldMkLst>
          <pc:docMk/>
          <pc:sldMk cId="2098568823" sldId="6343"/>
        </pc:sldMkLst>
      </pc:sldChg>
      <pc:sldChg chg="del">
        <pc:chgData name="Doglioni Carlo (Lincei)" userId="911f9ec6-cdbc-4815-846a-dfcbf66af19e" providerId="ADAL" clId="{61660CDB-9E66-8B42-A3BD-865BCFB98F57}" dt="2025-03-02T16:40:13.146" v="18" actId="2696"/>
        <pc:sldMkLst>
          <pc:docMk/>
          <pc:sldMk cId="2277657982" sldId="6605"/>
        </pc:sldMkLst>
      </pc:sldChg>
      <pc:sldChg chg="ord">
        <pc:chgData name="Doglioni Carlo (Lincei)" userId="911f9ec6-cdbc-4815-846a-dfcbf66af19e" providerId="ADAL" clId="{61660CDB-9E66-8B42-A3BD-865BCFB98F57}" dt="2025-03-02T16:56:38.548" v="61" actId="20578"/>
        <pc:sldMkLst>
          <pc:docMk/>
          <pc:sldMk cId="4100907838" sldId="6614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128115692" sldId="6720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79117327" sldId="672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376535572" sldId="6722"/>
        </pc:sldMkLst>
      </pc:sldChg>
      <pc:sldChg chg="del">
        <pc:chgData name="Doglioni Carlo (Lincei)" userId="911f9ec6-cdbc-4815-846a-dfcbf66af19e" providerId="ADAL" clId="{61660CDB-9E66-8B42-A3BD-865BCFB98F57}" dt="2025-03-02T16:43:35.216" v="32" actId="2696"/>
        <pc:sldMkLst>
          <pc:docMk/>
          <pc:sldMk cId="1284194627" sldId="6771"/>
        </pc:sldMkLst>
      </pc:sldChg>
      <pc:sldChg chg="ord">
        <pc:chgData name="Doglioni Carlo (Lincei)" userId="911f9ec6-cdbc-4815-846a-dfcbf66af19e" providerId="ADAL" clId="{61660CDB-9E66-8B42-A3BD-865BCFB98F57}" dt="2025-03-02T16:57:31.501" v="64" actId="20578"/>
        <pc:sldMkLst>
          <pc:docMk/>
          <pc:sldMk cId="3610513948" sldId="6786"/>
        </pc:sldMkLst>
      </pc:sldChg>
      <pc:sldChg chg="add ord">
        <pc:chgData name="Doglioni Carlo (Lincei)" userId="911f9ec6-cdbc-4815-846a-dfcbf66af19e" providerId="ADAL" clId="{61660CDB-9E66-8B42-A3BD-865BCFB98F57}" dt="2025-03-02T17:02:44.469" v="75" actId="20578"/>
        <pc:sldMkLst>
          <pc:docMk/>
          <pc:sldMk cId="3693512429" sldId="6788"/>
        </pc:sldMkLst>
      </pc:sldChg>
      <pc:sldChg chg="ord">
        <pc:chgData name="Doglioni Carlo (Lincei)" userId="911f9ec6-cdbc-4815-846a-dfcbf66af19e" providerId="ADAL" clId="{61660CDB-9E66-8B42-A3BD-865BCFB98F57}" dt="2025-03-02T16:55:43.539" v="59" actId="20578"/>
        <pc:sldMkLst>
          <pc:docMk/>
          <pc:sldMk cId="4159586732" sldId="6813"/>
        </pc:sldMkLst>
      </pc:sldChg>
      <pc:sldChg chg="del ord">
        <pc:chgData name="Doglioni Carlo (Lincei)" userId="911f9ec6-cdbc-4815-846a-dfcbf66af19e" providerId="ADAL" clId="{61660CDB-9E66-8B42-A3BD-865BCFB98F57}" dt="2025-03-02T17:02:56.545" v="77" actId="2696"/>
        <pc:sldMkLst>
          <pc:docMk/>
          <pc:sldMk cId="2491503435" sldId="6852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410034792" sldId="6979"/>
        </pc:sldMkLst>
      </pc:sldChg>
      <pc:sldChg chg="ord">
        <pc:chgData name="Doglioni Carlo (Lincei)" userId="911f9ec6-cdbc-4815-846a-dfcbf66af19e" providerId="ADAL" clId="{61660CDB-9E66-8B42-A3BD-865BCFB98F57}" dt="2025-03-02T16:50:44.786" v="43" actId="20578"/>
        <pc:sldMkLst>
          <pc:docMk/>
          <pc:sldMk cId="2104644532" sldId="6984"/>
        </pc:sldMkLst>
      </pc:sldChg>
      <pc:sldChg chg="ord">
        <pc:chgData name="Doglioni Carlo (Lincei)" userId="911f9ec6-cdbc-4815-846a-dfcbf66af19e" providerId="ADAL" clId="{61660CDB-9E66-8B42-A3BD-865BCFB98F57}" dt="2025-03-02T16:52:57.945" v="52" actId="20578"/>
        <pc:sldMkLst>
          <pc:docMk/>
          <pc:sldMk cId="2011323391" sldId="7338"/>
        </pc:sldMkLst>
      </pc:sldChg>
      <pc:sldChg chg="add del">
        <pc:chgData name="Doglioni Carlo (Lincei)" userId="911f9ec6-cdbc-4815-846a-dfcbf66af19e" providerId="ADAL" clId="{61660CDB-9E66-8B42-A3BD-865BCFB98F57}" dt="2025-03-02T17:02:01.399" v="69" actId="2696"/>
        <pc:sldMkLst>
          <pc:docMk/>
          <pc:sldMk cId="1572583223" sldId="7434"/>
        </pc:sldMkLst>
      </pc:sldChg>
      <pc:sldChg chg="del">
        <pc:chgData name="Doglioni Carlo (Lincei)" userId="911f9ec6-cdbc-4815-846a-dfcbf66af19e" providerId="ADAL" clId="{61660CDB-9E66-8B42-A3BD-865BCFB98F57}" dt="2025-03-02T16:43:38.379" v="33" actId="2696"/>
        <pc:sldMkLst>
          <pc:docMk/>
          <pc:sldMk cId="2393907376" sldId="7439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483933587" sldId="7440"/>
        </pc:sldMkLst>
      </pc:sldChg>
      <pc:sldChg chg="del">
        <pc:chgData name="Doglioni Carlo (Lincei)" userId="911f9ec6-cdbc-4815-846a-dfcbf66af19e" providerId="ADAL" clId="{61660CDB-9E66-8B42-A3BD-865BCFB98F57}" dt="2025-03-02T16:57:59.279" v="66" actId="2696"/>
        <pc:sldMkLst>
          <pc:docMk/>
          <pc:sldMk cId="2883235667" sldId="7446"/>
        </pc:sldMkLst>
      </pc:sldChg>
      <pc:sldChg chg="ord">
        <pc:chgData name="Doglioni Carlo (Lincei)" userId="911f9ec6-cdbc-4815-846a-dfcbf66af19e" providerId="ADAL" clId="{61660CDB-9E66-8B42-A3BD-865BCFB98F57}" dt="2025-03-02T16:52:04.775" v="50" actId="20578"/>
        <pc:sldMkLst>
          <pc:docMk/>
          <pc:sldMk cId="3377474075" sldId="7456"/>
        </pc:sldMkLst>
      </pc:sldChg>
      <pc:sldChg chg="del">
        <pc:chgData name="Doglioni Carlo (Lincei)" userId="911f9ec6-cdbc-4815-846a-dfcbf66af19e" providerId="ADAL" clId="{61660CDB-9E66-8B42-A3BD-865BCFB98F57}" dt="2025-03-02T16:50:41.361" v="42" actId="2696"/>
        <pc:sldMkLst>
          <pc:docMk/>
          <pc:sldMk cId="1875744121" sldId="7461"/>
        </pc:sldMkLst>
      </pc:sldChg>
      <pc:sldChg chg="ord">
        <pc:chgData name="Doglioni Carlo (Lincei)" userId="911f9ec6-cdbc-4815-846a-dfcbf66af19e" providerId="ADAL" clId="{61660CDB-9E66-8B42-A3BD-865BCFB98F57}" dt="2025-03-02T16:56:56.029" v="63" actId="20578"/>
        <pc:sldMkLst>
          <pc:docMk/>
          <pc:sldMk cId="3616018847" sldId="7495"/>
        </pc:sldMkLst>
      </pc:sldChg>
      <pc:sldChg chg="del">
        <pc:chgData name="Doglioni Carlo (Lincei)" userId="911f9ec6-cdbc-4815-846a-dfcbf66af19e" providerId="ADAL" clId="{61660CDB-9E66-8B42-A3BD-865BCFB98F57}" dt="2025-03-02T16:43:23.599" v="31" actId="2696"/>
        <pc:sldMkLst>
          <pc:docMk/>
          <pc:sldMk cId="182689634" sldId="749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400306681" sldId="7498"/>
        </pc:sldMkLst>
      </pc:sldChg>
      <pc:sldChg chg="add ord">
        <pc:chgData name="Doglioni Carlo (Lincei)" userId="911f9ec6-cdbc-4815-846a-dfcbf66af19e" providerId="ADAL" clId="{61660CDB-9E66-8B42-A3BD-865BCFB98F57}" dt="2025-03-02T15:06:15.596" v="11" actId="20578"/>
        <pc:sldMkLst>
          <pc:docMk/>
          <pc:sldMk cId="945486868" sldId="749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75569565" sldId="750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998763557" sldId="750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108022109" sldId="750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51383537" sldId="750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86074246" sldId="7504"/>
        </pc:sldMkLst>
      </pc:sldChg>
      <pc:sldChg chg="add del">
        <pc:chgData name="Doglioni Carlo (Lincei)" userId="911f9ec6-cdbc-4815-846a-dfcbf66af19e" providerId="ADAL" clId="{61660CDB-9E66-8B42-A3BD-865BCFB98F57}" dt="2025-03-02T16:40:53.071" v="27" actId="2696"/>
        <pc:sldMkLst>
          <pc:docMk/>
          <pc:sldMk cId="2245505589" sldId="7536"/>
        </pc:sldMkLst>
      </pc:sldChg>
      <pc:sldChg chg="add setBg">
        <pc:chgData name="Doglioni Carlo (Lincei)" userId="911f9ec6-cdbc-4815-846a-dfcbf66af19e" providerId="ADAL" clId="{61660CDB-9E66-8B42-A3BD-865BCFB98F57}" dt="2025-03-02T15:07:06.916" v="12"/>
        <pc:sldMkLst>
          <pc:docMk/>
          <pc:sldMk cId="833478570" sldId="7567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2350933241" sldId="7568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4115402391" sldId="756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567499116" sldId="757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5783893" sldId="757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26878660" sldId="757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455320094" sldId="757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75588980" sldId="7574"/>
        </pc:sldMkLst>
      </pc:sldChg>
      <pc:sldChg chg="add del">
        <pc:chgData name="Doglioni Carlo (Lincei)" userId="911f9ec6-cdbc-4815-846a-dfcbf66af19e" providerId="ADAL" clId="{61660CDB-9E66-8B42-A3BD-865BCFB98F57}" dt="2025-03-02T16:52:24.297" v="51" actId="2696"/>
        <pc:sldMkLst>
          <pc:docMk/>
          <pc:sldMk cId="1723228420" sldId="7575"/>
        </pc:sldMkLst>
      </pc:sldChg>
      <pc:sldChg chg="add del setBg">
        <pc:chgData name="Doglioni Carlo (Lincei)" userId="911f9ec6-cdbc-4815-846a-dfcbf66af19e" providerId="ADAL" clId="{61660CDB-9E66-8B42-A3BD-865BCFB98F57}" dt="2025-03-02T16:40:53.075" v="28" actId="2696"/>
        <pc:sldMkLst>
          <pc:docMk/>
          <pc:sldMk cId="3826930982" sldId="7612"/>
        </pc:sldMkLst>
      </pc:sldChg>
      <pc:sldChg chg="add del">
        <pc:chgData name="Doglioni Carlo (Lincei)" userId="911f9ec6-cdbc-4815-846a-dfcbf66af19e" providerId="ADAL" clId="{61660CDB-9E66-8B42-A3BD-865BCFB98F57}" dt="2025-03-02T16:40:53.066" v="26" actId="2696"/>
        <pc:sldMkLst>
          <pc:docMk/>
          <pc:sldMk cId="1412084044" sldId="761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371283479" sldId="7614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579299277" sldId="7615"/>
        </pc:sldMkLst>
      </pc:sldChg>
      <pc:sldChg chg="add del">
        <pc:chgData name="Doglioni Carlo (Lincei)" userId="911f9ec6-cdbc-4815-846a-dfcbf66af19e" providerId="ADAL" clId="{61660CDB-9E66-8B42-A3BD-865BCFB98F57}" dt="2025-03-02T16:40:16.868" v="20" actId="2696"/>
        <pc:sldMkLst>
          <pc:docMk/>
          <pc:sldMk cId="896709584" sldId="7616"/>
        </pc:sldMkLst>
      </pc:sldChg>
      <pc:sldChg chg="add del">
        <pc:chgData name="Doglioni Carlo (Lincei)" userId="911f9ec6-cdbc-4815-846a-dfcbf66af19e" providerId="ADAL" clId="{61660CDB-9E66-8B42-A3BD-865BCFB98F57}" dt="2025-03-02T17:02:10.921" v="71" actId="2696"/>
        <pc:sldMkLst>
          <pc:docMk/>
          <pc:sldMk cId="3146357649" sldId="7616"/>
        </pc:sldMkLst>
      </pc:sldChg>
      <pc:sldChg chg="add del">
        <pc:chgData name="Doglioni Carlo (Lincei)" userId="911f9ec6-cdbc-4815-846a-dfcbf66af19e" providerId="ADAL" clId="{61660CDB-9E66-8B42-A3BD-865BCFB98F57}" dt="2025-03-02T17:02:07.003" v="70" actId="2696"/>
        <pc:sldMkLst>
          <pc:docMk/>
          <pc:sldMk cId="3986273106" sldId="7617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929899890" sldId="7618"/>
        </pc:sldMkLst>
      </pc:sldChg>
      <pc:sldChg chg="add del">
        <pc:chgData name="Doglioni Carlo (Lincei)" userId="911f9ec6-cdbc-4815-846a-dfcbf66af19e" providerId="ADAL" clId="{61660CDB-9E66-8B42-A3BD-865BCFB98F57}" dt="2025-03-02T17:02:40.182" v="74" actId="2696"/>
        <pc:sldMkLst>
          <pc:docMk/>
          <pc:sldMk cId="2991853332" sldId="7619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990242478" sldId="7620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875564785" sldId="7621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015945467" sldId="7622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341692007" sldId="7623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2063342811" sldId="7624"/>
        </pc:sldMkLst>
      </pc:sldChg>
    </pc:docChg>
  </pc:docChgLst>
  <pc:docChgLst>
    <pc:chgData name="Doglioni Carlo (Lincei)" userId="911f9ec6-cdbc-4815-846a-dfcbf66af19e" providerId="ADAL" clId="{1225E2F0-67DD-754F-A125-E919B7FE433A}"/>
    <pc:docChg chg="modSld">
      <pc:chgData name="Doglioni Carlo (Lincei)" userId="911f9ec6-cdbc-4815-846a-dfcbf66af19e" providerId="ADAL" clId="{1225E2F0-67DD-754F-A125-E919B7FE433A}" dt="2025-03-07T12:06:31.828" v="0" actId="767"/>
      <pc:docMkLst>
        <pc:docMk/>
      </pc:docMkLst>
      <pc:sldChg chg="addSp modSp">
        <pc:chgData name="Doglioni Carlo (Lincei)" userId="911f9ec6-cdbc-4815-846a-dfcbf66af19e" providerId="ADAL" clId="{1225E2F0-67DD-754F-A125-E919B7FE433A}" dt="2025-03-07T12:06:31.828" v="0" actId="767"/>
        <pc:sldMkLst>
          <pc:docMk/>
          <pc:sldMk cId="3616018847" sldId="74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3CADF60-CAF7-7C42-9A83-A281E2CE0C3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87775A3-2F4C-0449-AB21-798884DCF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2F4D-9FC3-2947-A3C9-DE5D0B18DA6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C2F-B121-6D45-B151-423D919B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D8A8-0FFC-804D-85B9-D3423A0B74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27BD-8EAA-864C-B446-366D47DC2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777E-C429-E646-AA09-7C997DC6419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ECC-0D2D-0D42-B3EB-FBC5015BC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FD1B-72E6-514A-8CDF-56797C01672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EBB7-7444-5F46-B6CD-565CB3FC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B94-7F0F-DE49-993D-B29172F9AB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0FE4-A4EF-2841-814E-14267D1B3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0E10-B7D1-5D48-B3EA-6EF0234FB037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C66A-39CF-BD46-85B0-79AF486578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9A85A-E6CA-EE45-922B-E32D0ADD57F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058-AFF7-B74C-9643-604CEF44B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5FE2-8834-AB40-B031-2B16A7902461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28E-D5F7-CE41-92CA-24340343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286D-065B-1C4B-ADA2-2DF8910B5116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27B2-32A1-4441-A57F-9734CF164D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7607-3F1E-C849-88AD-B48F697848B4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AF89-5A12-714C-9912-D72867D98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02F2-0587-F045-8DEA-57F468D78C8E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66-3A01-DC4C-8CC7-7C003FE69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8D15FD9-690C-AD4B-9C3F-0EBE133E3E9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E46AAA-5786-9F41-AFB1-1EE74FFB2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p:transition spd="med" advClick="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alMao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5333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004048" y="6381328"/>
            <a:ext cx="403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Cardello &amp; Doglioni 2015, </a:t>
            </a:r>
            <a:r>
              <a:rPr lang="it-IT" sz="1600" err="1"/>
              <a:t>Gondwana</a:t>
            </a:r>
            <a:r>
              <a:rPr lang="it-IT" sz="1600"/>
              <a:t> Res.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C1317C-23B8-1B43-B6F4-0622A90E1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8053"/>
      </p:ext>
    </p:extLst>
  </p:cSld>
  <p:clrMapOvr>
    <a:masterClrMapping/>
  </p:clrMapOvr>
  <p:transition spd="med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key Turchia 7.8">
            <a:hlinkClick r:id="" action="ppaction://media"/>
            <a:extLst>
              <a:ext uri="{FF2B5EF4-FFF2-40B4-BE49-F238E27FC236}">
                <a16:creationId xmlns:a16="http://schemas.microsoft.com/office/drawing/2014/main" id="{FFF86BD8-E9D8-D294-0F79-836A48D73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5037"/>
            <a:ext cx="9144000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7857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84CCE7DB-E27D-7642-8D14-5E50734B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349250"/>
            <a:ext cx="8013700" cy="6159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EA5424-DDF8-F147-979D-8031034465BD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2350933241"/>
      </p:ext>
    </p:extLst>
  </p:cSld>
  <p:clrMapOvr>
    <a:masterClrMapping/>
  </p:clrMapOvr>
  <p:transition spd="med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3BBB7821-D6E6-1943-9282-952859B8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546100"/>
            <a:ext cx="7632700" cy="57658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7EDE7A-7F8B-4941-B626-C39C3B712C26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4115402391"/>
      </p:ext>
    </p:extLst>
  </p:cSld>
  <p:clrMapOvr>
    <a:masterClrMapping/>
  </p:clrMapOvr>
  <p:transition spd="med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D9374B8-DCBE-1844-A3B9-B5EF8B18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117600"/>
            <a:ext cx="8204200" cy="4622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918905-155C-1F40-AD13-5466F878E3B2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3567499116"/>
      </p:ext>
    </p:extLst>
  </p:cSld>
  <p:clrMapOvr>
    <a:masterClrMapping/>
  </p:clrMapOvr>
  <p:transition spd="med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GA H e V Norcia 30 ottobre 20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0"/>
            <a:ext cx="6624736" cy="689050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09742" y="371703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Liberatore et al. 2019</a:t>
            </a:r>
          </a:p>
        </p:txBody>
      </p:sp>
    </p:spTree>
    <p:extLst>
      <p:ext uri="{BB962C8B-B14F-4D97-AF65-F5344CB8AC3E}">
        <p14:creationId xmlns:p14="http://schemas.microsoft.com/office/powerpoint/2010/main" val="15783893"/>
      </p:ext>
    </p:extLst>
  </p:cSld>
  <p:clrMapOvr>
    <a:masterClrMapping/>
  </p:clrMapOvr>
  <p:transition spd="med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 2019-01-26 09.54.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4"/>
          <a:stretch/>
        </p:blipFill>
        <p:spPr>
          <a:xfrm>
            <a:off x="495300" y="1422400"/>
            <a:ext cx="8037140" cy="478368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24128" y="6165304"/>
            <a:ext cx="290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Mariani et al. 2018 </a:t>
            </a:r>
            <a:r>
              <a:rPr lang="it-IT" err="1"/>
              <a:t>Ingenio</a:t>
            </a:r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796136" y="282157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Horizontal</a:t>
            </a:r>
            <a:r>
              <a:rPr lang="it-IT"/>
              <a:t> </a:t>
            </a:r>
            <a:r>
              <a:rPr lang="it-IT" err="1"/>
              <a:t>shaking</a:t>
            </a:r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344555" y="4653136"/>
            <a:ext cx="335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Horizontal</a:t>
            </a:r>
            <a:r>
              <a:rPr lang="it-IT"/>
              <a:t> and Vertical </a:t>
            </a:r>
            <a:r>
              <a:rPr lang="it-IT" err="1"/>
              <a:t>shaking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722305-EE2C-80A0-CAEC-B2EDD089E12A}"/>
              </a:ext>
            </a:extLst>
          </p:cNvPr>
          <p:cNvSpPr txBox="1"/>
          <p:nvPr/>
        </p:nvSpPr>
        <p:spPr>
          <a:xfrm>
            <a:off x="2622077" y="1453294"/>
            <a:ext cx="4572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err="1"/>
              <a:t>masonry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126878660"/>
      </p:ext>
    </p:extLst>
  </p:cSld>
  <p:clrMapOvr>
    <a:masterClrMapping/>
  </p:clrMapOvr>
  <p:transition spd="med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0B30D036-F4B8-7C42-A87D-35F98E0BF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835150"/>
            <a:ext cx="8280400" cy="31877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EDFCD1-6237-2F4F-AB02-8AAE9E8E5DA5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1455320094"/>
      </p:ext>
    </p:extLst>
  </p:cSld>
  <p:clrMapOvr>
    <a:masterClrMapping/>
  </p:clrMapOvr>
  <p:transition spd="med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73CBE4-B30A-AF43-ADEA-ED24F6FD7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149350"/>
            <a:ext cx="8204200" cy="45593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0FBF6B-A0D5-5A45-B792-F73C7A112F04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75588980"/>
      </p:ext>
    </p:extLst>
  </p:cSld>
  <p:clrMapOvr>
    <a:masterClrMapping/>
  </p:clrMapOvr>
  <p:transition spd="med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alMao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5333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004048" y="6381328"/>
            <a:ext cx="403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Cardello &amp; Doglioni 2015, </a:t>
            </a:r>
            <a:r>
              <a:rPr lang="it-IT" sz="1600" err="1"/>
              <a:t>Gondwana</a:t>
            </a:r>
            <a:r>
              <a:rPr lang="it-IT" sz="1600"/>
              <a:t> Res.</a:t>
            </a:r>
          </a:p>
        </p:txBody>
      </p:sp>
    </p:spTree>
    <p:extLst>
      <p:ext uri="{BB962C8B-B14F-4D97-AF65-F5344CB8AC3E}">
        <p14:creationId xmlns:p14="http://schemas.microsoft.com/office/powerpoint/2010/main" val="3750764343"/>
      </p:ext>
    </p:extLst>
  </p:cSld>
  <p:clrMapOvr>
    <a:masterClrMapping/>
  </p:clrMapOvr>
  <p:transition spd="med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uzzle meccanico, cubo, origami, design&#10;&#10;Descrizione generata automaticamente">
            <a:extLst>
              <a:ext uri="{FF2B5EF4-FFF2-40B4-BE49-F238E27FC236}">
                <a16:creationId xmlns:a16="http://schemas.microsoft.com/office/drawing/2014/main" id="{47F54939-DB3D-605E-139C-D7B78F45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510920"/>
            <a:ext cx="9036496" cy="57675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251970-987A-E138-E431-E9158873A663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</p:spTree>
    <p:extLst>
      <p:ext uri="{BB962C8B-B14F-4D97-AF65-F5344CB8AC3E}">
        <p14:creationId xmlns:p14="http://schemas.microsoft.com/office/powerpoint/2010/main" val="436108527"/>
      </p:ext>
    </p:extLst>
  </p:cSld>
  <p:clrMapOvr>
    <a:masterClrMapping/>
  </p:clrMapOvr>
  <p:transition spd="med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 2019-06-02 10.4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900"/>
            <a:ext cx="9144000" cy="20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00409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558BB8-D339-9ECE-35F2-406FCC53E332}"/>
              </a:ext>
            </a:extLst>
          </p:cNvPr>
          <p:cNvSpPr txBox="1"/>
          <p:nvPr/>
        </p:nvSpPr>
        <p:spPr>
          <a:xfrm>
            <a:off x="4828395" y="6550223"/>
            <a:ext cx="4315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Zaccagnino</a:t>
            </a:r>
            <a:r>
              <a:rPr lang="en-GB" sz="1400"/>
              <a:t> &amp; </a:t>
            </a:r>
            <a:r>
              <a:rPr lang="en-GB" sz="1400" err="1"/>
              <a:t>Doglioni</a:t>
            </a:r>
            <a:r>
              <a:rPr lang="en-GB" sz="1400"/>
              <a:t> 2023 Geosystems &amp; </a:t>
            </a:r>
            <a:r>
              <a:rPr lang="en-GB" sz="1400" err="1"/>
              <a:t>Geoenv</a:t>
            </a:r>
            <a:r>
              <a:rPr lang="en-GB" sz="1400"/>
              <a:t>.</a:t>
            </a:r>
          </a:p>
        </p:txBody>
      </p:sp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D0F5A973-5F41-B1A4-3931-10CCDD55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" y="1918792"/>
            <a:ext cx="8931939" cy="29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40107"/>
      </p:ext>
    </p:extLst>
  </p:cSld>
  <p:clrMapOvr>
    <a:masterClrMapping/>
  </p:clrMapOvr>
  <p:transition spd="med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638C78-1C41-7D08-56B6-0E610B1C2AB0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4" name="Immagine 3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952CF619-512C-1C06-4274-0B318334F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260600"/>
            <a:ext cx="9017269" cy="23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05093"/>
      </p:ext>
    </p:extLst>
  </p:cSld>
  <p:clrMapOvr>
    <a:masterClrMapping/>
  </p:clrMapOvr>
  <p:transition spd="med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, schermata, pendio&#10;&#10;Descrizione generata automaticamente">
            <a:extLst>
              <a:ext uri="{FF2B5EF4-FFF2-40B4-BE49-F238E27FC236}">
                <a16:creationId xmlns:a16="http://schemas.microsoft.com/office/drawing/2014/main" id="{0D8F992D-6C18-425D-5E2F-3DA76A19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32" y="0"/>
            <a:ext cx="7938307" cy="684297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2D28C3-6311-D6FA-4356-831CE91C709B}"/>
              </a:ext>
            </a:extLst>
          </p:cNvPr>
          <p:cNvSpPr txBox="1"/>
          <p:nvPr/>
        </p:nvSpPr>
        <p:spPr>
          <a:xfrm>
            <a:off x="6660232" y="645333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</p:spTree>
    <p:extLst>
      <p:ext uri="{BB962C8B-B14F-4D97-AF65-F5344CB8AC3E}">
        <p14:creationId xmlns:p14="http://schemas.microsoft.com/office/powerpoint/2010/main" val="2684715646"/>
      </p:ext>
    </p:extLst>
  </p:cSld>
  <p:clrMapOvr>
    <a:masterClrMapping/>
  </p:clrMapOvr>
  <p:transition spd="med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AAE094-2176-678C-6F3A-F655AEA2211F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4" name="Immagine 3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98B6AF01-A855-1334-B714-3E58639B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" y="562268"/>
            <a:ext cx="9050832" cy="56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18308"/>
      </p:ext>
    </p:extLst>
  </p:cSld>
  <p:clrMapOvr>
    <a:masterClrMapping/>
  </p:clrMapOvr>
  <p:transition spd="med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able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1"/>
          <a:stretch/>
        </p:blipFill>
        <p:spPr>
          <a:xfrm>
            <a:off x="-1" y="1835532"/>
            <a:ext cx="9089721" cy="50851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94513" y="25892"/>
            <a:ext cx="284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2015 SREP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8167155" y="2555617"/>
            <a:ext cx="869349" cy="3855333"/>
            <a:chOff x="8167147" y="1628800"/>
            <a:chExt cx="869349" cy="3855333"/>
          </a:xfrm>
          <a:solidFill>
            <a:schemeClr val="accent3"/>
          </a:solidFill>
        </p:grpSpPr>
        <p:sp>
          <p:nvSpPr>
            <p:cNvPr id="4" name="CasellaDiTesto 3"/>
            <p:cNvSpPr txBox="1"/>
            <p:nvPr/>
          </p:nvSpPr>
          <p:spPr>
            <a:xfrm>
              <a:off x="8338318" y="1628800"/>
              <a:ext cx="527007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3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8167147" y="3140968"/>
              <a:ext cx="869349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10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167147" y="4653136"/>
              <a:ext cx="869349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25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251719" y="2555617"/>
            <a:ext cx="1040369" cy="3855333"/>
            <a:chOff x="4251711" y="1628800"/>
            <a:chExt cx="1040369" cy="3855333"/>
          </a:xfrm>
        </p:grpSpPr>
        <p:sp>
          <p:nvSpPr>
            <p:cNvPr id="7" name="CasellaDiTesto 6"/>
            <p:cNvSpPr txBox="1"/>
            <p:nvPr/>
          </p:nvSpPr>
          <p:spPr>
            <a:xfrm>
              <a:off x="4251711" y="1628800"/>
              <a:ext cx="1040369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it-IT" sz="4800"/>
                <a:t>7.5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251711" y="3140968"/>
              <a:ext cx="1040369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it-IT" sz="4800"/>
                <a:t>8.7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251711" y="4653136"/>
              <a:ext cx="1040369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it-IT" sz="4800"/>
                <a:t>9.5</a:t>
              </a:r>
            </a:p>
          </p:txBody>
        </p:sp>
      </p:grpSp>
      <p:pic>
        <p:nvPicPr>
          <p:cNvPr id="12" name="Immagine 11" descr="Figure_6_NormalFault_M_Area_Volum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23750" r="50127" b="48584"/>
          <a:stretch/>
        </p:blipFill>
        <p:spPr>
          <a:xfrm>
            <a:off x="107512" y="0"/>
            <a:ext cx="2756373" cy="18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82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528125F-A3BB-C387-A1B0-32867DAC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00"/>
          <a:stretch/>
        </p:blipFill>
        <p:spPr>
          <a:xfrm>
            <a:off x="1691680" y="-27384"/>
            <a:ext cx="5992956" cy="68464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4BD0D4-F574-1A33-84B4-BCE95C5A1CB0}"/>
              </a:ext>
            </a:extLst>
          </p:cNvPr>
          <p:cNvSpPr txBox="1"/>
          <p:nvPr/>
        </p:nvSpPr>
        <p:spPr>
          <a:xfrm rot="16200000">
            <a:off x="7087347" y="4830667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Zaccagnino</a:t>
            </a:r>
            <a:r>
              <a:rPr lang="en-GB"/>
              <a:t> et al. 2022 EPSL</a:t>
            </a:r>
          </a:p>
        </p:txBody>
      </p:sp>
    </p:spTree>
    <p:extLst>
      <p:ext uri="{BB962C8B-B14F-4D97-AF65-F5344CB8AC3E}">
        <p14:creationId xmlns:p14="http://schemas.microsoft.com/office/powerpoint/2010/main" val="2635495544"/>
      </p:ext>
    </p:extLst>
  </p:cSld>
  <p:clrMapOvr>
    <a:masterClrMapping/>
  </p:clrMapOvr>
  <p:transition spd="med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thostatic_Load_ExtensionCru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870"/>
            <a:ext cx="9144000" cy="3101266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V="1">
            <a:off x="467544" y="327734"/>
            <a:ext cx="0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 rot="501635">
            <a:off x="4376645" y="67096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FF0000"/>
                </a:solidFill>
              </a:rPr>
              <a:t>heat</a:t>
            </a:r>
            <a:r>
              <a:rPr lang="it-IT">
                <a:solidFill>
                  <a:srgbClr val="FF0000"/>
                </a:solidFill>
              </a:rPr>
              <a:t> flow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539552" y="399742"/>
            <a:ext cx="8532440" cy="12241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73707"/>
      </p:ext>
    </p:extLst>
  </p:cSld>
  <p:clrMapOvr>
    <a:masterClrMapping/>
  </p:clrMapOvr>
  <p:transition spd="med"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thostatic_Load_ExtensionPress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416"/>
            <a:ext cx="9144000" cy="47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79233"/>
      </p:ext>
    </p:extLst>
  </p:cSld>
  <p:clrMapOvr>
    <a:masterClrMapping/>
  </p:clrMapOvr>
  <p:transition spd="med" advClick="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thostatic_Load_ExtensionPressureTempera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416"/>
            <a:ext cx="9144000" cy="47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230"/>
      </p:ext>
    </p:extLst>
  </p:cSld>
  <p:clrMapOvr>
    <a:masterClrMapping/>
  </p:clrMapOvr>
  <p:transition spd="med"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60726"/>
          <a:stretch/>
        </p:blipFill>
        <p:spPr>
          <a:xfrm>
            <a:off x="-180528" y="1252716"/>
            <a:ext cx="9324528" cy="340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3676"/>
      </p:ext>
    </p:extLst>
  </p:cSld>
  <p:clrMapOvr>
    <a:masterClrMapping/>
  </p:clrMapOvr>
  <p:transition spd="med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ettore Basin Castelluccio seismic Brun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241300"/>
            <a:ext cx="6745224" cy="6364224"/>
          </a:xfrm>
          <a:prstGeom prst="rect">
            <a:avLst/>
          </a:prstGeom>
        </p:spPr>
      </p:pic>
      <p:sp>
        <p:nvSpPr>
          <p:cNvPr id="4" name="Figura a mano libera 3"/>
          <p:cNvSpPr/>
          <p:nvPr/>
        </p:nvSpPr>
        <p:spPr>
          <a:xfrm>
            <a:off x="7668344" y="3302000"/>
            <a:ext cx="535856" cy="1279128"/>
          </a:xfrm>
          <a:custGeom>
            <a:avLst/>
            <a:gdLst>
              <a:gd name="connsiteX0" fmla="*/ 1320800 w 1320800"/>
              <a:gd name="connsiteY0" fmla="*/ 0 h 3022600"/>
              <a:gd name="connsiteX1" fmla="*/ 1117600 w 1320800"/>
              <a:gd name="connsiteY1" fmla="*/ 711200 h 3022600"/>
              <a:gd name="connsiteX2" fmla="*/ 508000 w 1320800"/>
              <a:gd name="connsiteY2" fmla="*/ 1981200 h 3022600"/>
              <a:gd name="connsiteX3" fmla="*/ 0 w 1320800"/>
              <a:gd name="connsiteY3" fmla="*/ 3022600 h 302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3022600">
                <a:moveTo>
                  <a:pt x="1320800" y="0"/>
                </a:moveTo>
                <a:cubicBezTo>
                  <a:pt x="1286933" y="190500"/>
                  <a:pt x="1253067" y="381000"/>
                  <a:pt x="1117600" y="711200"/>
                </a:cubicBezTo>
                <a:cubicBezTo>
                  <a:pt x="982133" y="1041400"/>
                  <a:pt x="694267" y="1595967"/>
                  <a:pt x="508000" y="1981200"/>
                </a:cubicBezTo>
                <a:cubicBezTo>
                  <a:pt x="321733" y="2366433"/>
                  <a:pt x="0" y="3022600"/>
                  <a:pt x="0" y="30226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807660" y="2843644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Mt. Vettore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3707904" y="3573016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067944" y="3212976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 km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826599" y="6420858"/>
            <a:ext cx="222485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/>
              <a:t>Bruno et al. in </a:t>
            </a:r>
            <a:r>
              <a:rPr lang="it-IT" err="1"/>
              <a:t>prep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1346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295C85D-7C31-814E-856D-0CBA015E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63" y="0"/>
            <a:ext cx="8004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45383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2952" b="28525"/>
          <a:stretch/>
        </p:blipFill>
        <p:spPr>
          <a:xfrm>
            <a:off x="107685" y="4549163"/>
            <a:ext cx="10368971" cy="21922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72" y="110750"/>
            <a:ext cx="4211960" cy="4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90966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D70AEE-4204-F049-A2E8-ADDFCF725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251"/>
          <a:stretch/>
        </p:blipFill>
        <p:spPr>
          <a:xfrm>
            <a:off x="-108520" y="188640"/>
            <a:ext cx="7178070" cy="65527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E3638E7-2EE2-4C46-AF98-0AABA1A1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520" y="4437112"/>
            <a:ext cx="2385933" cy="19442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0EDB2B-D6CE-AE41-929A-497F715E3EA9}"/>
              </a:ext>
            </a:extLst>
          </p:cNvPr>
          <p:cNvSpPr txBox="1"/>
          <p:nvPr/>
        </p:nvSpPr>
        <p:spPr>
          <a:xfrm>
            <a:off x="6482337" y="651605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1175569565"/>
      </p:ext>
    </p:extLst>
  </p:cSld>
  <p:clrMapOvr>
    <a:masterClrMapping/>
  </p:clrMapOvr>
  <p:transition spd="med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01FF456-A11F-BB44-BBCF-A19D751639D7}"/>
              </a:ext>
            </a:extLst>
          </p:cNvPr>
          <p:cNvSpPr/>
          <p:nvPr/>
        </p:nvSpPr>
        <p:spPr>
          <a:xfrm>
            <a:off x="6084168" y="6488668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Mariani &amp; Pugi 2019 </a:t>
            </a:r>
            <a:r>
              <a:rPr lang="it-IT" err="1"/>
              <a:t>Ingenio</a:t>
            </a:r>
            <a:r>
              <a:rPr lang="it-IT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C12A1F-F5BA-D04B-BED1-96AED35436D1}"/>
              </a:ext>
            </a:extLst>
          </p:cNvPr>
          <p:cNvSpPr txBox="1"/>
          <p:nvPr/>
        </p:nvSpPr>
        <p:spPr>
          <a:xfrm>
            <a:off x="4846959" y="7692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70B23A-97FB-6447-B8A8-4B5B74DB5E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4220"/>
            <a:ext cx="9144000" cy="40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63557"/>
      </p:ext>
    </p:extLst>
  </p:cSld>
  <p:clrMapOvr>
    <a:masterClrMapping/>
  </p:clrMapOvr>
  <p:transition spd="med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2image39476336">
            <a:extLst>
              <a:ext uri="{FF2B5EF4-FFF2-40B4-BE49-F238E27FC236}">
                <a16:creationId xmlns:a16="http://schemas.microsoft.com/office/drawing/2014/main" id="{C7DF7725-E721-504F-A5C0-B50F5EEC4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1" r="200" b="81790"/>
          <a:stretch/>
        </p:blipFill>
        <p:spPr bwMode="auto">
          <a:xfrm>
            <a:off x="536713" y="1663257"/>
            <a:ext cx="8012314" cy="38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BFD3353E-AF15-4540-8408-9FA6EBCB25B8}"/>
              </a:ext>
            </a:extLst>
          </p:cNvPr>
          <p:cNvSpPr/>
          <p:nvPr/>
        </p:nvSpPr>
        <p:spPr>
          <a:xfrm>
            <a:off x="2325756" y="1871041"/>
            <a:ext cx="3861352" cy="2072309"/>
          </a:xfrm>
          <a:prstGeom prst="ellipse">
            <a:avLst/>
          </a:prstGeom>
          <a:solidFill>
            <a:srgbClr val="FF0000">
              <a:alpha val="3564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FC4E2D-FE8B-2443-A44D-F3BB391FE2B8}"/>
              </a:ext>
            </a:extLst>
          </p:cNvPr>
          <p:cNvSpPr txBox="1"/>
          <p:nvPr/>
        </p:nvSpPr>
        <p:spPr>
          <a:xfrm>
            <a:off x="3712491" y="14014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47330D-E157-394F-BC68-C0A8D90B2014}"/>
              </a:ext>
            </a:extLst>
          </p:cNvPr>
          <p:cNvSpPr txBox="1"/>
          <p:nvPr/>
        </p:nvSpPr>
        <p:spPr>
          <a:xfrm>
            <a:off x="6372200" y="5949280"/>
            <a:ext cx="2383986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5" err="1"/>
              <a:t>Petricca</a:t>
            </a:r>
            <a:r>
              <a:rPr lang="en-GB" sz="1575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3108022109"/>
      </p:ext>
    </p:extLst>
  </p:cSld>
  <p:clrMapOvr>
    <a:masterClrMapping/>
  </p:clrMapOvr>
  <p:transition spd="med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688FCE2-6416-5448-9D7F-519CA461CFE8}"/>
              </a:ext>
            </a:extLst>
          </p:cNvPr>
          <p:cNvSpPr/>
          <p:nvPr/>
        </p:nvSpPr>
        <p:spPr>
          <a:xfrm>
            <a:off x="6084168" y="6488668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Mariani &amp; Pugi 2019 </a:t>
            </a:r>
            <a:r>
              <a:rPr lang="it-IT" err="1"/>
              <a:t>Ingenio</a:t>
            </a:r>
            <a:r>
              <a:rPr lang="it-IT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8E7157-D0BF-3945-9507-6F21BDC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09650"/>
            <a:ext cx="85725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3537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orcia 30 ottobre 2016 r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25198"/>
            <a:ext cx="8460432" cy="68601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64288" y="44624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30/10/2016</a:t>
            </a:r>
          </a:p>
        </p:txBody>
      </p:sp>
      <p:pic>
        <p:nvPicPr>
          <p:cNvPr id="4" name="Immagine 3" descr="Castelluccio pg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896" y="766068"/>
            <a:ext cx="3911600" cy="23749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66FB643-4908-D34F-8ECB-0484FAB48CB7}"/>
              </a:ext>
            </a:extLst>
          </p:cNvPr>
          <p:cNvSpPr/>
          <p:nvPr/>
        </p:nvSpPr>
        <p:spPr>
          <a:xfrm>
            <a:off x="7812360" y="2348880"/>
            <a:ext cx="792088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 descr="30 ottobre 2018.jpeg">
            <a:extLst>
              <a:ext uri="{FF2B5EF4-FFF2-40B4-BE49-F238E27FC236}">
                <a16:creationId xmlns:a16="http://schemas.microsoft.com/office/drawing/2014/main" id="{D768A8CE-053D-1987-4173-ED2B01FB5F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" y="25198"/>
            <a:ext cx="3490564" cy="33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4246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159</Words>
  <Application>Microsoft Macintosh PowerPoint</Application>
  <PresentationFormat>Presentazione su schermo (4:3)</PresentationFormat>
  <Paragraphs>34</Paragraphs>
  <Slides>30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3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doglioni</dc:creator>
  <cp:lastModifiedBy>Carlo Doglioni</cp:lastModifiedBy>
  <cp:revision>6</cp:revision>
  <dcterms:created xsi:type="dcterms:W3CDTF">2021-01-07T18:28:19Z</dcterms:created>
  <dcterms:modified xsi:type="dcterms:W3CDTF">2026-03-10T12:56:59Z</dcterms:modified>
</cp:coreProperties>
</file>