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5538" r:id="rId2"/>
    <p:sldId id="5539" r:id="rId3"/>
    <p:sldId id="6245" r:id="rId4"/>
    <p:sldId id="5540" r:id="rId5"/>
    <p:sldId id="5541" r:id="rId6"/>
    <p:sldId id="5542" r:id="rId7"/>
    <p:sldId id="6202" r:id="rId8"/>
    <p:sldId id="6214" r:id="rId9"/>
    <p:sldId id="5113" r:id="rId10"/>
    <p:sldId id="1399" r:id="rId11"/>
    <p:sldId id="4861" r:id="rId12"/>
    <p:sldId id="5460" r:id="rId13"/>
    <p:sldId id="5118" r:id="rId14"/>
    <p:sldId id="7499" r:id="rId15"/>
    <p:sldId id="5551" r:id="rId16"/>
    <p:sldId id="6714" r:id="rId17"/>
    <p:sldId id="6109" r:id="rId18"/>
    <p:sldId id="7454" r:id="rId19"/>
    <p:sldId id="7495" r:id="rId20"/>
    <p:sldId id="7493" r:id="rId21"/>
    <p:sldId id="7494" r:id="rId22"/>
    <p:sldId id="5503" r:id="rId23"/>
    <p:sldId id="7442" r:id="rId24"/>
    <p:sldId id="6104" r:id="rId25"/>
    <p:sldId id="6713" r:id="rId26"/>
    <p:sldId id="6289" r:id="rId27"/>
    <p:sldId id="7614" r:id="rId28"/>
    <p:sldId id="5554" r:id="rId29"/>
    <p:sldId id="7615" r:id="rId30"/>
    <p:sldId id="6171" r:id="rId31"/>
    <p:sldId id="6170" r:id="rId32"/>
    <p:sldId id="6273" r:id="rId33"/>
    <p:sldId id="6280" r:id="rId34"/>
    <p:sldId id="6276" r:id="rId35"/>
    <p:sldId id="6275" r:id="rId36"/>
    <p:sldId id="6277" r:id="rId37"/>
    <p:sldId id="6278" r:id="rId38"/>
    <p:sldId id="6279" r:id="rId39"/>
    <p:sldId id="6281" r:id="rId40"/>
    <p:sldId id="6237" r:id="rId41"/>
    <p:sldId id="6168" r:id="rId42"/>
    <p:sldId id="6229" r:id="rId43"/>
  </p:sldIdLst>
  <p:sldSz cx="9144000" cy="6858000" type="screen4x3"/>
  <p:notesSz cx="6858000" cy="9144000"/>
  <p:defaultTextStyle>
    <a:defPPr>
      <a:defRPr lang="it-IT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32FF"/>
    <a:srgbClr val="FFF2A6"/>
    <a:srgbClr val="FFEB72"/>
    <a:srgbClr val="931721"/>
    <a:srgbClr val="AB1217"/>
    <a:srgbClr val="AB0E21"/>
    <a:srgbClr val="E54826"/>
    <a:srgbClr val="688034"/>
    <a:srgbClr val="468E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8984C4-AC95-3B4F-9358-C043B722ED16}" v="1" dt="2025-09-23T08:30:52.5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4263"/>
    <p:restoredTop sz="94694"/>
  </p:normalViewPr>
  <p:slideViewPr>
    <p:cSldViewPr snapToGrid="0">
      <p:cViewPr varScale="1">
        <p:scale>
          <a:sx n="121" d="100"/>
          <a:sy n="121" d="100"/>
        </p:scale>
        <p:origin x="1352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glioni Carlo" userId="911f9ec6-cdbc-4815-846a-dfcbf66af19e" providerId="ADAL" clId="{3B7E0367-271C-5E1D-89EA-56125AC3D70F}"/>
    <pc:docChg chg="modSld">
      <pc:chgData name="Doglioni Carlo" userId="911f9ec6-cdbc-4815-846a-dfcbf66af19e" providerId="ADAL" clId="{3B7E0367-271C-5E1D-89EA-56125AC3D70F}" dt="2025-09-23T08:30:52.530" v="0"/>
      <pc:docMkLst>
        <pc:docMk/>
      </pc:docMkLst>
      <pc:sldChg chg="modSp">
        <pc:chgData name="Doglioni Carlo" userId="911f9ec6-cdbc-4815-846a-dfcbf66af19e" providerId="ADAL" clId="{3B7E0367-271C-5E1D-89EA-56125AC3D70F}" dt="2025-09-23T08:30:52.530" v="0"/>
        <pc:sldMkLst>
          <pc:docMk/>
          <pc:sldMk cId="3620194942" sldId="5533"/>
        </pc:sldMkLst>
        <pc:picChg chg="mod">
          <ac:chgData name="Doglioni Carlo" userId="911f9ec6-cdbc-4815-846a-dfcbf66af19e" providerId="ADAL" clId="{3B7E0367-271C-5E1D-89EA-56125AC3D70F}" dt="2025-09-23T08:30:52.530" v="0"/>
          <ac:picMkLst>
            <pc:docMk/>
            <pc:sldMk cId="3620194942" sldId="5533"/>
            <ac:picMk id="65539" creationId="{00000000-0000-0000-0000-000000000000}"/>
          </ac:picMkLst>
        </pc:picChg>
      </pc:sldChg>
    </pc:docChg>
  </pc:docChgLst>
  <pc:docChgLst>
    <pc:chgData name="Doglioni Carlo" userId="911f9ec6-cdbc-4815-846a-dfcbf66af19e" providerId="ADAL" clId="{61660CDB-9E66-8B42-A3BD-865BCFB98F57}"/>
    <pc:docChg chg="delSld">
      <pc:chgData name="Doglioni Carlo" userId="911f9ec6-cdbc-4815-846a-dfcbf66af19e" providerId="ADAL" clId="{61660CDB-9E66-8B42-A3BD-865BCFB98F57}" dt="2025-03-20T08:03:55.526" v="0" actId="2696"/>
      <pc:docMkLst>
        <pc:docMk/>
      </pc:docMkLst>
      <pc:sldChg chg="del">
        <pc:chgData name="Doglioni Carlo" userId="911f9ec6-cdbc-4815-846a-dfcbf66af19e" providerId="ADAL" clId="{61660CDB-9E66-8B42-A3BD-865BCFB98F57}" dt="2025-03-20T08:03:55.526" v="0" actId="2696"/>
        <pc:sldMkLst>
          <pc:docMk/>
          <pc:sldMk cId="875564785" sldId="7621"/>
        </pc:sldMkLst>
      </pc:sldChg>
    </pc:docChg>
  </pc:docChgLst>
  <pc:docChgLst>
    <pc:chgData name="Doglioni Carlo (Lincei)" userId="911f9ec6-cdbc-4815-846a-dfcbf66af19e" providerId="ADAL" clId="{61660CDB-9E66-8B42-A3BD-865BCFB98F57}"/>
    <pc:docChg chg="custSel addSld delSld modSld sldOrd">
      <pc:chgData name="Doglioni Carlo (Lincei)" userId="911f9ec6-cdbc-4815-846a-dfcbf66af19e" providerId="ADAL" clId="{61660CDB-9E66-8B42-A3BD-865BCFB98F57}" dt="2025-03-06T09:20:27.047" v="88" actId="1076"/>
      <pc:docMkLst>
        <pc:docMk/>
      </pc:docMkLst>
      <pc:sldChg chg="add ord">
        <pc:chgData name="Doglioni Carlo (Lincei)" userId="911f9ec6-cdbc-4815-846a-dfcbf66af19e" providerId="ADAL" clId="{61660CDB-9E66-8B42-A3BD-865BCFB98F57}" dt="2025-03-02T17:05:17.772" v="86" actId="20578"/>
        <pc:sldMkLst>
          <pc:docMk/>
          <pc:sldMk cId="3801786961" sldId="375"/>
        </pc:sldMkLst>
      </pc:sldChg>
      <pc:sldChg chg="add del ord">
        <pc:chgData name="Doglioni Carlo (Lincei)" userId="911f9ec6-cdbc-4815-846a-dfcbf66af19e" providerId="ADAL" clId="{61660CDB-9E66-8B42-A3BD-865BCFB98F57}" dt="2025-03-02T17:04:12.548" v="79" actId="2696"/>
        <pc:sldMkLst>
          <pc:docMk/>
          <pc:sldMk cId="0" sldId="1424"/>
        </pc:sldMkLst>
      </pc:sldChg>
      <pc:sldChg chg="add del">
        <pc:chgData name="Doglioni Carlo (Lincei)" userId="911f9ec6-cdbc-4815-846a-dfcbf66af19e" providerId="ADAL" clId="{61660CDB-9E66-8B42-A3BD-865BCFB98F57}" dt="2025-03-02T16:40:43.167" v="24" actId="2696"/>
        <pc:sldMkLst>
          <pc:docMk/>
          <pc:sldMk cId="0" sldId="1793"/>
        </pc:sldMkLst>
      </pc:sldChg>
      <pc:sldChg chg="add">
        <pc:chgData name="Doglioni Carlo (Lincei)" userId="911f9ec6-cdbc-4815-846a-dfcbf66af19e" providerId="ADAL" clId="{61660CDB-9E66-8B42-A3BD-865BCFB98F57}" dt="2025-03-02T15:09:53.350" v="16"/>
        <pc:sldMkLst>
          <pc:docMk/>
          <pc:sldMk cId="2474512084" sldId="2496"/>
        </pc:sldMkLst>
      </pc:sldChg>
      <pc:sldChg chg="add">
        <pc:chgData name="Doglioni Carlo (Lincei)" userId="911f9ec6-cdbc-4815-846a-dfcbf66af19e" providerId="ADAL" clId="{61660CDB-9E66-8B42-A3BD-865BCFB98F57}" dt="2025-03-02T15:09:53.350" v="16"/>
        <pc:sldMkLst>
          <pc:docMk/>
          <pc:sldMk cId="1805081312" sldId="2497"/>
        </pc:sldMkLst>
      </pc:sldChg>
      <pc:sldChg chg="add">
        <pc:chgData name="Doglioni Carlo (Lincei)" userId="911f9ec6-cdbc-4815-846a-dfcbf66af19e" providerId="ADAL" clId="{61660CDB-9E66-8B42-A3BD-865BCFB98F57}" dt="2025-03-02T15:09:53.350" v="16"/>
        <pc:sldMkLst>
          <pc:docMk/>
          <pc:sldMk cId="1852646506" sldId="2532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3750764343" sldId="2594"/>
        </pc:sldMkLst>
      </pc:sldChg>
      <pc:sldChg chg="del ord">
        <pc:chgData name="Doglioni Carlo (Lincei)" userId="911f9ec6-cdbc-4815-846a-dfcbf66af19e" providerId="ADAL" clId="{61660CDB-9E66-8B42-A3BD-865BCFB98F57}" dt="2025-03-02T16:45:38.720" v="40" actId="2696"/>
        <pc:sldMkLst>
          <pc:docMk/>
          <pc:sldMk cId="0" sldId="2607"/>
        </pc:sldMkLst>
      </pc:sldChg>
      <pc:sldChg chg="add">
        <pc:chgData name="Doglioni Carlo (Lincei)" userId="911f9ec6-cdbc-4815-846a-dfcbf66af19e" providerId="ADAL" clId="{61660CDB-9E66-8B42-A3BD-865BCFB98F57}" dt="2025-03-02T15:09:53.350" v="16"/>
        <pc:sldMkLst>
          <pc:docMk/>
          <pc:sldMk cId="3378998065" sldId="2683"/>
        </pc:sldMkLst>
      </pc:sldChg>
      <pc:sldChg chg="add">
        <pc:chgData name="Doglioni Carlo (Lincei)" userId="911f9ec6-cdbc-4815-846a-dfcbf66af19e" providerId="ADAL" clId="{61660CDB-9E66-8B42-A3BD-865BCFB98F57}" dt="2025-03-02T15:09:53.350" v="16"/>
        <pc:sldMkLst>
          <pc:docMk/>
          <pc:sldMk cId="2692191682" sldId="2685"/>
        </pc:sldMkLst>
      </pc:sldChg>
      <pc:sldChg chg="add">
        <pc:chgData name="Doglioni Carlo (Lincei)" userId="911f9ec6-cdbc-4815-846a-dfcbf66af19e" providerId="ADAL" clId="{61660CDB-9E66-8B42-A3BD-865BCFB98F57}" dt="2025-03-02T15:09:53.350" v="16"/>
        <pc:sldMkLst>
          <pc:docMk/>
          <pc:sldMk cId="1667026906" sldId="2734"/>
        </pc:sldMkLst>
      </pc:sldChg>
      <pc:sldChg chg="ord">
        <pc:chgData name="Doglioni Carlo (Lincei)" userId="911f9ec6-cdbc-4815-846a-dfcbf66af19e" providerId="ADAL" clId="{61660CDB-9E66-8B42-A3BD-865BCFB98F57}" dt="2025-03-02T16:55:37.107" v="58" actId="20578"/>
        <pc:sldMkLst>
          <pc:docMk/>
          <pc:sldMk cId="1811006671" sldId="4814"/>
        </pc:sldMkLst>
      </pc:sldChg>
      <pc:sldChg chg="ord">
        <pc:chgData name="Doglioni Carlo (Lincei)" userId="911f9ec6-cdbc-4815-846a-dfcbf66af19e" providerId="ADAL" clId="{61660CDB-9E66-8B42-A3BD-865BCFB98F57}" dt="2025-03-02T16:55:23.962" v="57" actId="20578"/>
        <pc:sldMkLst>
          <pc:docMk/>
          <pc:sldMk cId="271154232" sldId="4944"/>
        </pc:sldMkLst>
      </pc:sldChg>
      <pc:sldChg chg="add">
        <pc:chgData name="Doglioni Carlo (Lincei)" userId="911f9ec6-cdbc-4815-846a-dfcbf66af19e" providerId="ADAL" clId="{61660CDB-9E66-8B42-A3BD-865BCFB98F57}" dt="2025-03-02T15:05:23.670" v="5"/>
        <pc:sldMkLst>
          <pc:docMk/>
          <pc:sldMk cId="2074212756" sldId="5113"/>
        </pc:sldMkLst>
      </pc:sldChg>
      <pc:sldChg chg="add ord">
        <pc:chgData name="Doglioni Carlo (Lincei)" userId="911f9ec6-cdbc-4815-846a-dfcbf66af19e" providerId="ADAL" clId="{61660CDB-9E66-8B42-A3BD-865BCFB98F57}" dt="2025-03-02T16:55:00.325" v="55" actId="20578"/>
        <pc:sldMkLst>
          <pc:docMk/>
          <pc:sldMk cId="2601235543" sldId="5116"/>
        </pc:sldMkLst>
      </pc:sldChg>
      <pc:sldChg chg="add ord">
        <pc:chgData name="Doglioni Carlo (Lincei)" userId="911f9ec6-cdbc-4815-846a-dfcbf66af19e" providerId="ADAL" clId="{61660CDB-9E66-8B42-A3BD-865BCFB98F57}" dt="2025-03-02T16:54:26.367" v="54" actId="20578"/>
        <pc:sldMkLst>
          <pc:docMk/>
          <pc:sldMk cId="4008850620" sldId="5117"/>
        </pc:sldMkLst>
      </pc:sldChg>
      <pc:sldChg chg="add del">
        <pc:chgData name="Doglioni Carlo (Lincei)" userId="911f9ec6-cdbc-4815-846a-dfcbf66af19e" providerId="ADAL" clId="{61660CDB-9E66-8B42-A3BD-865BCFB98F57}" dt="2025-03-02T16:44:33.227" v="38" actId="2696"/>
        <pc:sldMkLst>
          <pc:docMk/>
          <pc:sldMk cId="2814181103" sldId="5157"/>
        </pc:sldMkLst>
      </pc:sldChg>
      <pc:sldChg chg="add ord">
        <pc:chgData name="Doglioni Carlo (Lincei)" userId="911f9ec6-cdbc-4815-846a-dfcbf66af19e" providerId="ADAL" clId="{61660CDB-9E66-8B42-A3BD-865BCFB98F57}" dt="2025-03-02T16:55:23.962" v="57" actId="20578"/>
        <pc:sldMkLst>
          <pc:docMk/>
          <pc:sldMk cId="3582316466" sldId="5301"/>
        </pc:sldMkLst>
      </pc:sldChg>
      <pc:sldChg chg="add ord">
        <pc:chgData name="Doglioni Carlo (Lincei)" userId="911f9ec6-cdbc-4815-846a-dfcbf66af19e" providerId="ADAL" clId="{61660CDB-9E66-8B42-A3BD-865BCFB98F57}" dt="2025-03-02T16:55:23.962" v="57" actId="20578"/>
        <pc:sldMkLst>
          <pc:docMk/>
          <pc:sldMk cId="3290624380" sldId="5302"/>
        </pc:sldMkLst>
      </pc:sldChg>
      <pc:sldChg chg="del">
        <pc:chgData name="Doglioni Carlo (Lincei)" userId="911f9ec6-cdbc-4815-846a-dfcbf66af19e" providerId="ADAL" clId="{61660CDB-9E66-8B42-A3BD-865BCFB98F57}" dt="2025-03-02T16:53:10.087" v="53" actId="2696"/>
        <pc:sldMkLst>
          <pc:docMk/>
          <pc:sldMk cId="2997256539" sldId="5303"/>
        </pc:sldMkLst>
      </pc:sldChg>
      <pc:sldChg chg="add del ord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467774606" sldId="5315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1966722196" sldId="5315"/>
        </pc:sldMkLst>
      </pc:sldChg>
      <pc:sldChg chg="add del ord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3193376637" sldId="5316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3923425519" sldId="5316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729554244" sldId="5318"/>
        </pc:sldMkLst>
      </pc:sldChg>
      <pc:sldChg chg="add del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1422650755" sldId="5318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397723489" sldId="5319"/>
        </pc:sldMkLst>
      </pc:sldChg>
      <pc:sldChg chg="add del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2793876608" sldId="5319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1303092566" sldId="5320"/>
        </pc:sldMkLst>
      </pc:sldChg>
      <pc:sldChg chg="add del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2758690430" sldId="5320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105939334" sldId="5321"/>
        </pc:sldMkLst>
      </pc:sldChg>
      <pc:sldChg chg="add del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256168589" sldId="5321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333729760" sldId="5322"/>
        </pc:sldMkLst>
      </pc:sldChg>
      <pc:sldChg chg="add del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1808932680" sldId="5322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286516498" sldId="5323"/>
        </pc:sldMkLst>
      </pc:sldChg>
      <pc:sldChg chg="add del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1148211498" sldId="5323"/>
        </pc:sldMkLst>
      </pc:sldChg>
      <pc:sldChg chg="add del ord">
        <pc:chgData name="Doglioni Carlo (Lincei)" userId="911f9ec6-cdbc-4815-846a-dfcbf66af19e" providerId="ADAL" clId="{61660CDB-9E66-8B42-A3BD-865BCFB98F57}" dt="2025-03-02T17:04:12.557" v="81" actId="2696"/>
        <pc:sldMkLst>
          <pc:docMk/>
          <pc:sldMk cId="3042093592" sldId="5330"/>
        </pc:sldMkLst>
      </pc:sldChg>
      <pc:sldChg chg="add del ord">
        <pc:chgData name="Doglioni Carlo (Lincei)" userId="911f9ec6-cdbc-4815-846a-dfcbf66af19e" providerId="ADAL" clId="{61660CDB-9E66-8B42-A3BD-865BCFB98F57}" dt="2025-03-02T17:04:12.553" v="80" actId="2696"/>
        <pc:sldMkLst>
          <pc:docMk/>
          <pc:sldMk cId="856727727" sldId="5331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3226823739" sldId="5332"/>
        </pc:sldMkLst>
      </pc:sldChg>
      <pc:sldChg chg="add del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4065697782" sldId="5332"/>
        </pc:sldMkLst>
      </pc:sldChg>
      <pc:sldChg chg="ord">
        <pc:chgData name="Doglioni Carlo (Lincei)" userId="911f9ec6-cdbc-4815-846a-dfcbf66af19e" providerId="ADAL" clId="{61660CDB-9E66-8B42-A3BD-865BCFB98F57}" dt="2025-03-02T16:57:54.086" v="65" actId="20578"/>
        <pc:sldMkLst>
          <pc:docMk/>
          <pc:sldMk cId="873552129" sldId="5341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38053245" sldId="5353"/>
        </pc:sldMkLst>
      </pc:sldChg>
      <pc:sldChg chg="add del ord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1999134225" sldId="5353"/>
        </pc:sldMkLst>
      </pc:sldChg>
      <pc:sldChg chg="add del">
        <pc:chgData name="Doglioni Carlo (Lincei)" userId="911f9ec6-cdbc-4815-846a-dfcbf66af19e" providerId="ADAL" clId="{61660CDB-9E66-8B42-A3BD-865BCFB98F57}" dt="2025-03-02T16:40:25.021" v="22" actId="2696"/>
        <pc:sldMkLst>
          <pc:docMk/>
          <pc:sldMk cId="736135579" sldId="5354"/>
        </pc:sldMkLst>
      </pc:sldChg>
      <pc:sldChg chg="add del ord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1578016555" sldId="5363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3476617253" sldId="5363"/>
        </pc:sldMkLst>
      </pc:sldChg>
      <pc:sldChg chg="add del ord">
        <pc:chgData name="Doglioni Carlo (Lincei)" userId="911f9ec6-cdbc-4815-846a-dfcbf66af19e" providerId="ADAL" clId="{61660CDB-9E66-8B42-A3BD-865BCFB98F57}" dt="2025-03-02T17:04:12.544" v="78" actId="2696"/>
        <pc:sldMkLst>
          <pc:docMk/>
          <pc:sldMk cId="34975487" sldId="5381"/>
        </pc:sldMkLst>
      </pc:sldChg>
      <pc:sldChg chg="add ord">
        <pc:chgData name="Doglioni Carlo (Lincei)" userId="911f9ec6-cdbc-4815-846a-dfcbf66af19e" providerId="ADAL" clId="{61660CDB-9E66-8B42-A3BD-865BCFB98F57}" dt="2025-03-02T16:55:23.962" v="57" actId="20578"/>
        <pc:sldMkLst>
          <pc:docMk/>
          <pc:sldMk cId="279161432" sldId="5415"/>
        </pc:sldMkLst>
      </pc:sldChg>
      <pc:sldChg chg="add">
        <pc:chgData name="Doglioni Carlo (Lincei)" userId="911f9ec6-cdbc-4815-846a-dfcbf66af19e" providerId="ADAL" clId="{61660CDB-9E66-8B42-A3BD-865BCFB98F57}" dt="2025-03-02T15:04:00.630" v="0"/>
        <pc:sldMkLst>
          <pc:docMk/>
          <pc:sldMk cId="234401596" sldId="5417"/>
        </pc:sldMkLst>
      </pc:sldChg>
      <pc:sldChg chg="del ord">
        <pc:chgData name="Doglioni Carlo (Lincei)" userId="911f9ec6-cdbc-4815-846a-dfcbf66af19e" providerId="ADAL" clId="{61660CDB-9E66-8B42-A3BD-865BCFB98F57}" dt="2025-03-02T16:43:54.620" v="35" actId="2696"/>
        <pc:sldMkLst>
          <pc:docMk/>
          <pc:sldMk cId="1514840782" sldId="5459"/>
        </pc:sldMkLst>
      </pc:sldChg>
      <pc:sldChg chg="ord">
        <pc:chgData name="Doglioni Carlo (Lincei)" userId="911f9ec6-cdbc-4815-846a-dfcbf66af19e" providerId="ADAL" clId="{61660CDB-9E66-8B42-A3BD-865BCFB98F57}" dt="2025-03-02T16:39:05.159" v="17" actId="20578"/>
        <pc:sldMkLst>
          <pc:docMk/>
          <pc:sldMk cId="1646527676" sldId="5460"/>
        </pc:sldMkLst>
      </pc:sldChg>
      <pc:sldChg chg="add del">
        <pc:chgData name="Doglioni Carlo (Lincei)" userId="911f9ec6-cdbc-4815-846a-dfcbf66af19e" providerId="ADAL" clId="{61660CDB-9E66-8B42-A3BD-865BCFB98F57}" dt="2025-03-02T16:44:30.823" v="37" actId="2696"/>
        <pc:sldMkLst>
          <pc:docMk/>
          <pc:sldMk cId="1390116698" sldId="5518"/>
        </pc:sldMkLst>
      </pc:sldChg>
      <pc:sldChg chg="delSp add mod">
        <pc:chgData name="Doglioni Carlo (Lincei)" userId="911f9ec6-cdbc-4815-846a-dfcbf66af19e" providerId="ADAL" clId="{61660CDB-9E66-8B42-A3BD-865BCFB98F57}" dt="2025-03-02T16:45:04.606" v="39" actId="478"/>
        <pc:sldMkLst>
          <pc:docMk/>
          <pc:sldMk cId="345212627" sldId="5519"/>
        </pc:sldMkLst>
      </pc:sldChg>
      <pc:sldChg chg="add">
        <pc:chgData name="Doglioni Carlo (Lincei)" userId="911f9ec6-cdbc-4815-846a-dfcbf66af19e" providerId="ADAL" clId="{61660CDB-9E66-8B42-A3BD-865BCFB98F57}" dt="2025-03-02T15:04:00.630" v="0"/>
        <pc:sldMkLst>
          <pc:docMk/>
          <pc:sldMk cId="997853603" sldId="5523"/>
        </pc:sldMkLst>
      </pc:sldChg>
      <pc:sldChg chg="add">
        <pc:chgData name="Doglioni Carlo (Lincei)" userId="911f9ec6-cdbc-4815-846a-dfcbf66af19e" providerId="ADAL" clId="{61660CDB-9E66-8B42-A3BD-865BCFB98F57}" dt="2025-03-02T15:04:00.630" v="0"/>
        <pc:sldMkLst>
          <pc:docMk/>
          <pc:sldMk cId="915285112" sldId="5524"/>
        </pc:sldMkLst>
      </pc:sldChg>
      <pc:sldChg chg="modSp add mod">
        <pc:chgData name="Doglioni Carlo (Lincei)" userId="911f9ec6-cdbc-4815-846a-dfcbf66af19e" providerId="ADAL" clId="{61660CDB-9E66-8B42-A3BD-865BCFB98F57}" dt="2025-03-06T09:20:27.047" v="88" actId="1076"/>
        <pc:sldMkLst>
          <pc:docMk/>
          <pc:sldMk cId="3620194942" sldId="5533"/>
        </pc:sldMkLst>
      </pc:sldChg>
      <pc:sldChg chg="add">
        <pc:chgData name="Doglioni Carlo (Lincei)" userId="911f9ec6-cdbc-4815-846a-dfcbf66af19e" providerId="ADAL" clId="{61660CDB-9E66-8B42-A3BD-865BCFB98F57}" dt="2025-03-02T15:04:44.846" v="3"/>
        <pc:sldMkLst>
          <pc:docMk/>
          <pc:sldMk cId="2269001450" sldId="5534"/>
        </pc:sldMkLst>
      </pc:sldChg>
      <pc:sldChg chg="add">
        <pc:chgData name="Doglioni Carlo (Lincei)" userId="911f9ec6-cdbc-4815-846a-dfcbf66af19e" providerId="ADAL" clId="{61660CDB-9E66-8B42-A3BD-865BCFB98F57}" dt="2025-03-02T15:04:44.846" v="3"/>
        <pc:sldMkLst>
          <pc:docMk/>
          <pc:sldMk cId="2083578523" sldId="5535"/>
        </pc:sldMkLst>
      </pc:sldChg>
      <pc:sldChg chg="add">
        <pc:chgData name="Doglioni Carlo (Lincei)" userId="911f9ec6-cdbc-4815-846a-dfcbf66af19e" providerId="ADAL" clId="{61660CDB-9E66-8B42-A3BD-865BCFB98F57}" dt="2025-03-02T15:05:08.167" v="4"/>
        <pc:sldMkLst>
          <pc:docMk/>
          <pc:sldMk cId="4064311365" sldId="5536"/>
        </pc:sldMkLst>
      </pc:sldChg>
      <pc:sldChg chg="add">
        <pc:chgData name="Doglioni Carlo (Lincei)" userId="911f9ec6-cdbc-4815-846a-dfcbf66af19e" providerId="ADAL" clId="{61660CDB-9E66-8B42-A3BD-865BCFB98F57}" dt="2025-03-02T15:05:08.167" v="4"/>
        <pc:sldMkLst>
          <pc:docMk/>
          <pc:sldMk cId="3230057827" sldId="5538"/>
        </pc:sldMkLst>
      </pc:sldChg>
      <pc:sldChg chg="add">
        <pc:chgData name="Doglioni Carlo (Lincei)" userId="911f9ec6-cdbc-4815-846a-dfcbf66af19e" providerId="ADAL" clId="{61660CDB-9E66-8B42-A3BD-865BCFB98F57}" dt="2025-03-02T15:05:08.167" v="4"/>
        <pc:sldMkLst>
          <pc:docMk/>
          <pc:sldMk cId="1654904423" sldId="5539"/>
        </pc:sldMkLst>
      </pc:sldChg>
      <pc:sldChg chg="add">
        <pc:chgData name="Doglioni Carlo (Lincei)" userId="911f9ec6-cdbc-4815-846a-dfcbf66af19e" providerId="ADAL" clId="{61660CDB-9E66-8B42-A3BD-865BCFB98F57}" dt="2025-03-02T15:05:08.167" v="4"/>
        <pc:sldMkLst>
          <pc:docMk/>
          <pc:sldMk cId="2522324059" sldId="5540"/>
        </pc:sldMkLst>
      </pc:sldChg>
      <pc:sldChg chg="add">
        <pc:chgData name="Doglioni Carlo (Lincei)" userId="911f9ec6-cdbc-4815-846a-dfcbf66af19e" providerId="ADAL" clId="{61660CDB-9E66-8B42-A3BD-865BCFB98F57}" dt="2025-03-02T15:05:08.167" v="4"/>
        <pc:sldMkLst>
          <pc:docMk/>
          <pc:sldMk cId="1202064480" sldId="5541"/>
        </pc:sldMkLst>
      </pc:sldChg>
      <pc:sldChg chg="add">
        <pc:chgData name="Doglioni Carlo (Lincei)" userId="911f9ec6-cdbc-4815-846a-dfcbf66af19e" providerId="ADAL" clId="{61660CDB-9E66-8B42-A3BD-865BCFB98F57}" dt="2025-03-02T15:05:08.167" v="4"/>
        <pc:sldMkLst>
          <pc:docMk/>
          <pc:sldMk cId="1790956414" sldId="5542"/>
        </pc:sldMkLst>
      </pc:sldChg>
      <pc:sldChg chg="add ord">
        <pc:chgData name="Doglioni Carlo (Lincei)" userId="911f9ec6-cdbc-4815-846a-dfcbf66af19e" providerId="ADAL" clId="{61660CDB-9E66-8B42-A3BD-865BCFB98F57}" dt="2025-03-02T16:51:59.904" v="49" actId="20578"/>
        <pc:sldMkLst>
          <pc:docMk/>
          <pc:sldMk cId="4101001499" sldId="5543"/>
        </pc:sldMkLst>
      </pc:sldChg>
      <pc:sldChg chg="add">
        <pc:chgData name="Doglioni Carlo (Lincei)" userId="911f9ec6-cdbc-4815-846a-dfcbf66af19e" providerId="ADAL" clId="{61660CDB-9E66-8B42-A3BD-865BCFB98F57}" dt="2025-03-02T15:07:44.200" v="14"/>
        <pc:sldMkLst>
          <pc:docMk/>
          <pc:sldMk cId="1185999101" sldId="5554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228113463" sldId="5851"/>
        </pc:sldMkLst>
      </pc:sldChg>
      <pc:sldChg chg="add">
        <pc:chgData name="Doglioni Carlo (Lincei)" userId="911f9ec6-cdbc-4815-846a-dfcbf66af19e" providerId="ADAL" clId="{61660CDB-9E66-8B42-A3BD-865BCFB98F57}" dt="2025-03-02T15:09:53.350" v="16"/>
        <pc:sldMkLst>
          <pc:docMk/>
          <pc:sldMk cId="3552808602" sldId="6030"/>
        </pc:sldMkLst>
      </pc:sldChg>
      <pc:sldChg chg="ord">
        <pc:chgData name="Doglioni Carlo (Lincei)" userId="911f9ec6-cdbc-4815-846a-dfcbf66af19e" providerId="ADAL" clId="{61660CDB-9E66-8B42-A3BD-865BCFB98F57}" dt="2025-03-02T16:56:33.143" v="60" actId="20578"/>
        <pc:sldMkLst>
          <pc:docMk/>
          <pc:sldMk cId="4283002070" sldId="6073"/>
        </pc:sldMkLst>
      </pc:sldChg>
      <pc:sldChg chg="del">
        <pc:chgData name="Doglioni Carlo (Lincei)" userId="911f9ec6-cdbc-4815-846a-dfcbf66af19e" providerId="ADAL" clId="{61660CDB-9E66-8B42-A3BD-865BCFB98F57}" dt="2025-03-02T16:40:13.150" v="19" actId="2696"/>
        <pc:sldMkLst>
          <pc:docMk/>
          <pc:sldMk cId="2533128568" sldId="6102"/>
        </pc:sldMkLst>
      </pc:sldChg>
      <pc:sldChg chg="add ord">
        <pc:chgData name="Doglioni Carlo (Lincei)" userId="911f9ec6-cdbc-4815-846a-dfcbf66af19e" providerId="ADAL" clId="{61660CDB-9E66-8B42-A3BD-865BCFB98F57}" dt="2025-03-02T17:02:17.128" v="73" actId="20578"/>
        <pc:sldMkLst>
          <pc:docMk/>
          <pc:sldMk cId="2940191962" sldId="6127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3759300409" sldId="6166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1899348053" sldId="6167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629316631" sldId="6168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2679990966" sldId="6169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3734933565" sldId="6170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1958802687" sldId="6171"/>
        </pc:sldMkLst>
      </pc:sldChg>
      <pc:sldChg chg="add ord">
        <pc:chgData name="Doglioni Carlo (Lincei)" userId="911f9ec6-cdbc-4815-846a-dfcbf66af19e" providerId="ADAL" clId="{61660CDB-9E66-8B42-A3BD-865BCFB98F57}" dt="2025-03-02T16:51:36.102" v="46" actId="20578"/>
        <pc:sldMkLst>
          <pc:docMk/>
          <pc:sldMk cId="2950800292" sldId="6184"/>
        </pc:sldMkLst>
      </pc:sldChg>
      <pc:sldChg chg="add">
        <pc:chgData name="Doglioni Carlo (Lincei)" userId="911f9ec6-cdbc-4815-846a-dfcbf66af19e" providerId="ADAL" clId="{61660CDB-9E66-8B42-A3BD-865BCFB98F57}" dt="2025-03-02T15:05:08.167" v="4"/>
        <pc:sldMkLst>
          <pc:docMk/>
          <pc:sldMk cId="3041767150" sldId="6202"/>
        </pc:sldMkLst>
      </pc:sldChg>
      <pc:sldChg chg="add ord">
        <pc:chgData name="Doglioni Carlo (Lincei)" userId="911f9ec6-cdbc-4815-846a-dfcbf66af19e" providerId="ADAL" clId="{61660CDB-9E66-8B42-A3BD-865BCFB98F57}" dt="2025-03-02T16:51:29.586" v="45" actId="20578"/>
        <pc:sldMkLst>
          <pc:docMk/>
          <pc:sldMk cId="3255886358" sldId="6203"/>
        </pc:sldMkLst>
      </pc:sldChg>
      <pc:sldChg chg="add ord">
        <pc:chgData name="Doglioni Carlo (Lincei)" userId="911f9ec6-cdbc-4815-846a-dfcbf66af19e" providerId="ADAL" clId="{61660CDB-9E66-8B42-A3BD-865BCFB98F57}" dt="2025-03-02T16:51:21.841" v="44" actId="20578"/>
        <pc:sldMkLst>
          <pc:docMk/>
          <pc:sldMk cId="1121922835" sldId="6204"/>
        </pc:sldMkLst>
      </pc:sldChg>
      <pc:sldChg chg="add ord">
        <pc:chgData name="Doglioni Carlo (Lincei)" userId="911f9ec6-cdbc-4815-846a-dfcbf66af19e" providerId="ADAL" clId="{61660CDB-9E66-8B42-A3BD-865BCFB98F57}" dt="2025-03-02T16:51:40.768" v="47" actId="20578"/>
        <pc:sldMkLst>
          <pc:docMk/>
          <pc:sldMk cId="4206983825" sldId="6213"/>
        </pc:sldMkLst>
      </pc:sldChg>
      <pc:sldChg chg="add">
        <pc:chgData name="Doglioni Carlo (Lincei)" userId="911f9ec6-cdbc-4815-846a-dfcbf66af19e" providerId="ADAL" clId="{61660CDB-9E66-8B42-A3BD-865BCFB98F57}" dt="2025-03-02T15:05:23.670" v="5"/>
        <pc:sldMkLst>
          <pc:docMk/>
          <pc:sldMk cId="3899153876" sldId="6214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4113516784" sldId="6229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3434172036" sldId="6237"/>
        </pc:sldMkLst>
      </pc:sldChg>
      <pc:sldChg chg="add">
        <pc:chgData name="Doglioni Carlo (Lincei)" userId="911f9ec6-cdbc-4815-846a-dfcbf66af19e" providerId="ADAL" clId="{61660CDB-9E66-8B42-A3BD-865BCFB98F57}" dt="2025-03-02T15:05:08.167" v="4"/>
        <pc:sldMkLst>
          <pc:docMk/>
          <pc:sldMk cId="3620355885" sldId="6245"/>
        </pc:sldMkLst>
      </pc:sldChg>
      <pc:sldChg chg="del">
        <pc:chgData name="Doglioni Carlo (Lincei)" userId="911f9ec6-cdbc-4815-846a-dfcbf66af19e" providerId="ADAL" clId="{61660CDB-9E66-8B42-A3BD-865BCFB98F57}" dt="2025-03-02T16:40:45.192" v="25" actId="2696"/>
        <pc:sldMkLst>
          <pc:docMk/>
          <pc:sldMk cId="3284689807" sldId="6250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1414212797" sldId="6273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1836986318" sldId="6275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3986394997" sldId="6276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3628986596" sldId="6277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699597394" sldId="6278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1051509052" sldId="6279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3741022932" sldId="6280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2758509099" sldId="6281"/>
        </pc:sldMkLst>
      </pc:sldChg>
      <pc:sldChg chg="add">
        <pc:chgData name="Doglioni Carlo (Lincei)" userId="911f9ec6-cdbc-4815-846a-dfcbf66af19e" providerId="ADAL" clId="{61660CDB-9E66-8B42-A3BD-865BCFB98F57}" dt="2025-03-02T15:07:44.200" v="14"/>
        <pc:sldMkLst>
          <pc:docMk/>
          <pc:sldMk cId="2241010651" sldId="6289"/>
        </pc:sldMkLst>
      </pc:sldChg>
      <pc:sldChg chg="add ord">
        <pc:chgData name="Doglioni Carlo (Lincei)" userId="911f9ec6-cdbc-4815-846a-dfcbf66af19e" providerId="ADAL" clId="{61660CDB-9E66-8B42-A3BD-865BCFB98F57}" dt="2025-03-02T16:44:24.776" v="36" actId="20578"/>
        <pc:sldMkLst>
          <pc:docMk/>
          <pc:sldMk cId="507591156" sldId="6290"/>
        </pc:sldMkLst>
      </pc:sldChg>
      <pc:sldChg chg="add ord">
        <pc:chgData name="Doglioni Carlo (Lincei)" userId="911f9ec6-cdbc-4815-846a-dfcbf66af19e" providerId="ADAL" clId="{61660CDB-9E66-8B42-A3BD-865BCFB98F57}" dt="2025-03-02T15:04:23.106" v="2" actId="20578"/>
        <pc:sldMkLst>
          <pc:docMk/>
          <pc:sldMk cId="3486779201" sldId="6291"/>
        </pc:sldMkLst>
      </pc:sldChg>
      <pc:sldChg chg="add del">
        <pc:chgData name="Doglioni Carlo (Lincei)" userId="911f9ec6-cdbc-4815-846a-dfcbf66af19e" providerId="ADAL" clId="{61660CDB-9E66-8B42-A3BD-865BCFB98F57}" dt="2025-03-02T17:02:14.192" v="72" actId="2696"/>
        <pc:sldMkLst>
          <pc:docMk/>
          <pc:sldMk cId="2098568823" sldId="6343"/>
        </pc:sldMkLst>
      </pc:sldChg>
      <pc:sldChg chg="del">
        <pc:chgData name="Doglioni Carlo (Lincei)" userId="911f9ec6-cdbc-4815-846a-dfcbf66af19e" providerId="ADAL" clId="{61660CDB-9E66-8B42-A3BD-865BCFB98F57}" dt="2025-03-02T16:40:13.146" v="18" actId="2696"/>
        <pc:sldMkLst>
          <pc:docMk/>
          <pc:sldMk cId="2277657982" sldId="6605"/>
        </pc:sldMkLst>
      </pc:sldChg>
      <pc:sldChg chg="ord">
        <pc:chgData name="Doglioni Carlo (Lincei)" userId="911f9ec6-cdbc-4815-846a-dfcbf66af19e" providerId="ADAL" clId="{61660CDB-9E66-8B42-A3BD-865BCFB98F57}" dt="2025-03-02T16:56:38.548" v="61" actId="20578"/>
        <pc:sldMkLst>
          <pc:docMk/>
          <pc:sldMk cId="4100907838" sldId="6614"/>
        </pc:sldMkLst>
      </pc:sldChg>
      <pc:sldChg chg="add">
        <pc:chgData name="Doglioni Carlo (Lincei)" userId="911f9ec6-cdbc-4815-846a-dfcbf66af19e" providerId="ADAL" clId="{61660CDB-9E66-8B42-A3BD-865BCFB98F57}" dt="2025-03-02T15:09:53.350" v="16"/>
        <pc:sldMkLst>
          <pc:docMk/>
          <pc:sldMk cId="3128115692" sldId="6720"/>
        </pc:sldMkLst>
      </pc:sldChg>
      <pc:sldChg chg="add">
        <pc:chgData name="Doglioni Carlo (Lincei)" userId="911f9ec6-cdbc-4815-846a-dfcbf66af19e" providerId="ADAL" clId="{61660CDB-9E66-8B42-A3BD-865BCFB98F57}" dt="2025-03-02T15:09:53.350" v="16"/>
        <pc:sldMkLst>
          <pc:docMk/>
          <pc:sldMk cId="1879117327" sldId="6721"/>
        </pc:sldMkLst>
      </pc:sldChg>
      <pc:sldChg chg="add">
        <pc:chgData name="Doglioni Carlo (Lincei)" userId="911f9ec6-cdbc-4815-846a-dfcbf66af19e" providerId="ADAL" clId="{61660CDB-9E66-8B42-A3BD-865BCFB98F57}" dt="2025-03-02T15:09:53.350" v="16"/>
        <pc:sldMkLst>
          <pc:docMk/>
          <pc:sldMk cId="1376535572" sldId="6722"/>
        </pc:sldMkLst>
      </pc:sldChg>
      <pc:sldChg chg="del">
        <pc:chgData name="Doglioni Carlo (Lincei)" userId="911f9ec6-cdbc-4815-846a-dfcbf66af19e" providerId="ADAL" clId="{61660CDB-9E66-8B42-A3BD-865BCFB98F57}" dt="2025-03-02T16:43:35.216" v="32" actId="2696"/>
        <pc:sldMkLst>
          <pc:docMk/>
          <pc:sldMk cId="1284194627" sldId="6771"/>
        </pc:sldMkLst>
      </pc:sldChg>
      <pc:sldChg chg="ord">
        <pc:chgData name="Doglioni Carlo (Lincei)" userId="911f9ec6-cdbc-4815-846a-dfcbf66af19e" providerId="ADAL" clId="{61660CDB-9E66-8B42-A3BD-865BCFB98F57}" dt="2025-03-02T16:57:31.501" v="64" actId="20578"/>
        <pc:sldMkLst>
          <pc:docMk/>
          <pc:sldMk cId="3610513948" sldId="6786"/>
        </pc:sldMkLst>
      </pc:sldChg>
      <pc:sldChg chg="add ord">
        <pc:chgData name="Doglioni Carlo (Lincei)" userId="911f9ec6-cdbc-4815-846a-dfcbf66af19e" providerId="ADAL" clId="{61660CDB-9E66-8B42-A3BD-865BCFB98F57}" dt="2025-03-02T17:02:44.469" v="75" actId="20578"/>
        <pc:sldMkLst>
          <pc:docMk/>
          <pc:sldMk cId="3693512429" sldId="6788"/>
        </pc:sldMkLst>
      </pc:sldChg>
      <pc:sldChg chg="ord">
        <pc:chgData name="Doglioni Carlo (Lincei)" userId="911f9ec6-cdbc-4815-846a-dfcbf66af19e" providerId="ADAL" clId="{61660CDB-9E66-8B42-A3BD-865BCFB98F57}" dt="2025-03-02T16:55:43.539" v="59" actId="20578"/>
        <pc:sldMkLst>
          <pc:docMk/>
          <pc:sldMk cId="4159586732" sldId="6813"/>
        </pc:sldMkLst>
      </pc:sldChg>
      <pc:sldChg chg="del ord">
        <pc:chgData name="Doglioni Carlo (Lincei)" userId="911f9ec6-cdbc-4815-846a-dfcbf66af19e" providerId="ADAL" clId="{61660CDB-9E66-8B42-A3BD-865BCFB98F57}" dt="2025-03-02T17:02:56.545" v="77" actId="2696"/>
        <pc:sldMkLst>
          <pc:docMk/>
          <pc:sldMk cId="2491503435" sldId="6852"/>
        </pc:sldMkLst>
      </pc:sldChg>
      <pc:sldChg chg="ord">
        <pc:chgData name="Doglioni Carlo (Lincei)" userId="911f9ec6-cdbc-4815-846a-dfcbf66af19e" providerId="ADAL" clId="{61660CDB-9E66-8B42-A3BD-865BCFB98F57}" dt="2025-03-02T16:55:23.962" v="57" actId="20578"/>
        <pc:sldMkLst>
          <pc:docMk/>
          <pc:sldMk cId="3410034792" sldId="6979"/>
        </pc:sldMkLst>
      </pc:sldChg>
      <pc:sldChg chg="ord">
        <pc:chgData name="Doglioni Carlo (Lincei)" userId="911f9ec6-cdbc-4815-846a-dfcbf66af19e" providerId="ADAL" clId="{61660CDB-9E66-8B42-A3BD-865BCFB98F57}" dt="2025-03-02T16:50:44.786" v="43" actId="20578"/>
        <pc:sldMkLst>
          <pc:docMk/>
          <pc:sldMk cId="2104644532" sldId="6984"/>
        </pc:sldMkLst>
      </pc:sldChg>
      <pc:sldChg chg="ord">
        <pc:chgData name="Doglioni Carlo (Lincei)" userId="911f9ec6-cdbc-4815-846a-dfcbf66af19e" providerId="ADAL" clId="{61660CDB-9E66-8B42-A3BD-865BCFB98F57}" dt="2025-03-02T16:52:57.945" v="52" actId="20578"/>
        <pc:sldMkLst>
          <pc:docMk/>
          <pc:sldMk cId="2011323391" sldId="7338"/>
        </pc:sldMkLst>
      </pc:sldChg>
      <pc:sldChg chg="add del">
        <pc:chgData name="Doglioni Carlo (Lincei)" userId="911f9ec6-cdbc-4815-846a-dfcbf66af19e" providerId="ADAL" clId="{61660CDB-9E66-8B42-A3BD-865BCFB98F57}" dt="2025-03-02T17:02:01.399" v="69" actId="2696"/>
        <pc:sldMkLst>
          <pc:docMk/>
          <pc:sldMk cId="1572583223" sldId="7434"/>
        </pc:sldMkLst>
      </pc:sldChg>
      <pc:sldChg chg="del">
        <pc:chgData name="Doglioni Carlo (Lincei)" userId="911f9ec6-cdbc-4815-846a-dfcbf66af19e" providerId="ADAL" clId="{61660CDB-9E66-8B42-A3BD-865BCFB98F57}" dt="2025-03-02T16:43:38.379" v="33" actId="2696"/>
        <pc:sldMkLst>
          <pc:docMk/>
          <pc:sldMk cId="2393907376" sldId="7439"/>
        </pc:sldMkLst>
      </pc:sldChg>
      <pc:sldChg chg="ord">
        <pc:chgData name="Doglioni Carlo (Lincei)" userId="911f9ec6-cdbc-4815-846a-dfcbf66af19e" providerId="ADAL" clId="{61660CDB-9E66-8B42-A3BD-865BCFB98F57}" dt="2025-03-02T16:57:54.086" v="65" actId="20578"/>
        <pc:sldMkLst>
          <pc:docMk/>
          <pc:sldMk cId="483933587" sldId="7440"/>
        </pc:sldMkLst>
      </pc:sldChg>
      <pc:sldChg chg="del">
        <pc:chgData name="Doglioni Carlo (Lincei)" userId="911f9ec6-cdbc-4815-846a-dfcbf66af19e" providerId="ADAL" clId="{61660CDB-9E66-8B42-A3BD-865BCFB98F57}" dt="2025-03-02T16:57:59.279" v="66" actId="2696"/>
        <pc:sldMkLst>
          <pc:docMk/>
          <pc:sldMk cId="2883235667" sldId="7446"/>
        </pc:sldMkLst>
      </pc:sldChg>
      <pc:sldChg chg="ord">
        <pc:chgData name="Doglioni Carlo (Lincei)" userId="911f9ec6-cdbc-4815-846a-dfcbf66af19e" providerId="ADAL" clId="{61660CDB-9E66-8B42-A3BD-865BCFB98F57}" dt="2025-03-02T16:52:04.775" v="50" actId="20578"/>
        <pc:sldMkLst>
          <pc:docMk/>
          <pc:sldMk cId="3377474075" sldId="7456"/>
        </pc:sldMkLst>
      </pc:sldChg>
      <pc:sldChg chg="del">
        <pc:chgData name="Doglioni Carlo (Lincei)" userId="911f9ec6-cdbc-4815-846a-dfcbf66af19e" providerId="ADAL" clId="{61660CDB-9E66-8B42-A3BD-865BCFB98F57}" dt="2025-03-02T16:50:41.361" v="42" actId="2696"/>
        <pc:sldMkLst>
          <pc:docMk/>
          <pc:sldMk cId="1875744121" sldId="7461"/>
        </pc:sldMkLst>
      </pc:sldChg>
      <pc:sldChg chg="ord">
        <pc:chgData name="Doglioni Carlo (Lincei)" userId="911f9ec6-cdbc-4815-846a-dfcbf66af19e" providerId="ADAL" clId="{61660CDB-9E66-8B42-A3BD-865BCFB98F57}" dt="2025-03-02T16:56:56.029" v="63" actId="20578"/>
        <pc:sldMkLst>
          <pc:docMk/>
          <pc:sldMk cId="3616018847" sldId="7495"/>
        </pc:sldMkLst>
      </pc:sldChg>
      <pc:sldChg chg="del">
        <pc:chgData name="Doglioni Carlo (Lincei)" userId="911f9ec6-cdbc-4815-846a-dfcbf66af19e" providerId="ADAL" clId="{61660CDB-9E66-8B42-A3BD-865BCFB98F57}" dt="2025-03-02T16:43:23.599" v="31" actId="2696"/>
        <pc:sldMkLst>
          <pc:docMk/>
          <pc:sldMk cId="182689634" sldId="7497"/>
        </pc:sldMkLst>
      </pc:sldChg>
      <pc:sldChg chg="add">
        <pc:chgData name="Doglioni Carlo (Lincei)" userId="911f9ec6-cdbc-4815-846a-dfcbf66af19e" providerId="ADAL" clId="{61660CDB-9E66-8B42-A3BD-865BCFB98F57}" dt="2025-03-02T15:05:08.167" v="4"/>
        <pc:sldMkLst>
          <pc:docMk/>
          <pc:sldMk cId="3400306681" sldId="7498"/>
        </pc:sldMkLst>
      </pc:sldChg>
      <pc:sldChg chg="add ord">
        <pc:chgData name="Doglioni Carlo (Lincei)" userId="911f9ec6-cdbc-4815-846a-dfcbf66af19e" providerId="ADAL" clId="{61660CDB-9E66-8B42-A3BD-865BCFB98F57}" dt="2025-03-02T15:06:15.596" v="11" actId="20578"/>
        <pc:sldMkLst>
          <pc:docMk/>
          <pc:sldMk cId="945486868" sldId="7499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1175569565" sldId="7500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1998763557" sldId="7501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3108022109" sldId="7502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51383537" sldId="7503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86074246" sldId="7504"/>
        </pc:sldMkLst>
      </pc:sldChg>
      <pc:sldChg chg="add del">
        <pc:chgData name="Doglioni Carlo (Lincei)" userId="911f9ec6-cdbc-4815-846a-dfcbf66af19e" providerId="ADAL" clId="{61660CDB-9E66-8B42-A3BD-865BCFB98F57}" dt="2025-03-02T16:40:53.071" v="27" actId="2696"/>
        <pc:sldMkLst>
          <pc:docMk/>
          <pc:sldMk cId="2245505589" sldId="7536"/>
        </pc:sldMkLst>
      </pc:sldChg>
      <pc:sldChg chg="add setBg">
        <pc:chgData name="Doglioni Carlo (Lincei)" userId="911f9ec6-cdbc-4815-846a-dfcbf66af19e" providerId="ADAL" clId="{61660CDB-9E66-8B42-A3BD-865BCFB98F57}" dt="2025-03-02T15:07:06.916" v="12"/>
        <pc:sldMkLst>
          <pc:docMk/>
          <pc:sldMk cId="833478570" sldId="7567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2350933241" sldId="7568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4115402391" sldId="7569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3567499116" sldId="7570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15783893" sldId="7571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1126878660" sldId="7572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1455320094" sldId="7573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75588980" sldId="7574"/>
        </pc:sldMkLst>
      </pc:sldChg>
      <pc:sldChg chg="add del">
        <pc:chgData name="Doglioni Carlo (Lincei)" userId="911f9ec6-cdbc-4815-846a-dfcbf66af19e" providerId="ADAL" clId="{61660CDB-9E66-8B42-A3BD-865BCFB98F57}" dt="2025-03-02T16:52:24.297" v="51" actId="2696"/>
        <pc:sldMkLst>
          <pc:docMk/>
          <pc:sldMk cId="1723228420" sldId="7575"/>
        </pc:sldMkLst>
      </pc:sldChg>
      <pc:sldChg chg="add del setBg">
        <pc:chgData name="Doglioni Carlo (Lincei)" userId="911f9ec6-cdbc-4815-846a-dfcbf66af19e" providerId="ADAL" clId="{61660CDB-9E66-8B42-A3BD-865BCFB98F57}" dt="2025-03-02T16:40:53.075" v="28" actId="2696"/>
        <pc:sldMkLst>
          <pc:docMk/>
          <pc:sldMk cId="3826930982" sldId="7612"/>
        </pc:sldMkLst>
      </pc:sldChg>
      <pc:sldChg chg="add del">
        <pc:chgData name="Doglioni Carlo (Lincei)" userId="911f9ec6-cdbc-4815-846a-dfcbf66af19e" providerId="ADAL" clId="{61660CDB-9E66-8B42-A3BD-865BCFB98F57}" dt="2025-03-02T16:40:53.066" v="26" actId="2696"/>
        <pc:sldMkLst>
          <pc:docMk/>
          <pc:sldMk cId="1412084044" sldId="7613"/>
        </pc:sldMkLst>
      </pc:sldChg>
      <pc:sldChg chg="add">
        <pc:chgData name="Doglioni Carlo (Lincei)" userId="911f9ec6-cdbc-4815-846a-dfcbf66af19e" providerId="ADAL" clId="{61660CDB-9E66-8B42-A3BD-865BCFB98F57}" dt="2025-03-02T15:07:44.200" v="14"/>
        <pc:sldMkLst>
          <pc:docMk/>
          <pc:sldMk cId="371283479" sldId="7614"/>
        </pc:sldMkLst>
      </pc:sldChg>
      <pc:sldChg chg="add">
        <pc:chgData name="Doglioni Carlo (Lincei)" userId="911f9ec6-cdbc-4815-846a-dfcbf66af19e" providerId="ADAL" clId="{61660CDB-9E66-8B42-A3BD-865BCFB98F57}" dt="2025-03-02T15:07:44.200" v="14"/>
        <pc:sldMkLst>
          <pc:docMk/>
          <pc:sldMk cId="579299277" sldId="7615"/>
        </pc:sldMkLst>
      </pc:sldChg>
      <pc:sldChg chg="add del">
        <pc:chgData name="Doglioni Carlo (Lincei)" userId="911f9ec6-cdbc-4815-846a-dfcbf66af19e" providerId="ADAL" clId="{61660CDB-9E66-8B42-A3BD-865BCFB98F57}" dt="2025-03-02T16:40:16.868" v="20" actId="2696"/>
        <pc:sldMkLst>
          <pc:docMk/>
          <pc:sldMk cId="896709584" sldId="7616"/>
        </pc:sldMkLst>
      </pc:sldChg>
      <pc:sldChg chg="add del">
        <pc:chgData name="Doglioni Carlo (Lincei)" userId="911f9ec6-cdbc-4815-846a-dfcbf66af19e" providerId="ADAL" clId="{61660CDB-9E66-8B42-A3BD-865BCFB98F57}" dt="2025-03-02T17:02:10.921" v="71" actId="2696"/>
        <pc:sldMkLst>
          <pc:docMk/>
          <pc:sldMk cId="3146357649" sldId="7616"/>
        </pc:sldMkLst>
      </pc:sldChg>
      <pc:sldChg chg="add del">
        <pc:chgData name="Doglioni Carlo (Lincei)" userId="911f9ec6-cdbc-4815-846a-dfcbf66af19e" providerId="ADAL" clId="{61660CDB-9E66-8B42-A3BD-865BCFB98F57}" dt="2025-03-02T17:02:07.003" v="70" actId="2696"/>
        <pc:sldMkLst>
          <pc:docMk/>
          <pc:sldMk cId="3986273106" sldId="7617"/>
        </pc:sldMkLst>
      </pc:sldChg>
      <pc:sldChg chg="add">
        <pc:chgData name="Doglioni Carlo (Lincei)" userId="911f9ec6-cdbc-4815-846a-dfcbf66af19e" providerId="ADAL" clId="{61660CDB-9E66-8B42-A3BD-865BCFB98F57}" dt="2025-03-02T17:01:36.313" v="68"/>
        <pc:sldMkLst>
          <pc:docMk/>
          <pc:sldMk cId="1929899890" sldId="7618"/>
        </pc:sldMkLst>
      </pc:sldChg>
      <pc:sldChg chg="add del">
        <pc:chgData name="Doglioni Carlo (Lincei)" userId="911f9ec6-cdbc-4815-846a-dfcbf66af19e" providerId="ADAL" clId="{61660CDB-9E66-8B42-A3BD-865BCFB98F57}" dt="2025-03-02T17:02:40.182" v="74" actId="2696"/>
        <pc:sldMkLst>
          <pc:docMk/>
          <pc:sldMk cId="2991853332" sldId="7619"/>
        </pc:sldMkLst>
      </pc:sldChg>
      <pc:sldChg chg="add">
        <pc:chgData name="Doglioni Carlo (Lincei)" userId="911f9ec6-cdbc-4815-846a-dfcbf66af19e" providerId="ADAL" clId="{61660CDB-9E66-8B42-A3BD-865BCFB98F57}" dt="2025-03-02T17:01:36.313" v="68"/>
        <pc:sldMkLst>
          <pc:docMk/>
          <pc:sldMk cId="990242478" sldId="7620"/>
        </pc:sldMkLst>
      </pc:sldChg>
      <pc:sldChg chg="add">
        <pc:chgData name="Doglioni Carlo (Lincei)" userId="911f9ec6-cdbc-4815-846a-dfcbf66af19e" providerId="ADAL" clId="{61660CDB-9E66-8B42-A3BD-865BCFB98F57}" dt="2025-03-02T17:01:36.313" v="68"/>
        <pc:sldMkLst>
          <pc:docMk/>
          <pc:sldMk cId="875564785" sldId="7621"/>
        </pc:sldMkLst>
      </pc:sldChg>
      <pc:sldChg chg="add">
        <pc:chgData name="Doglioni Carlo (Lincei)" userId="911f9ec6-cdbc-4815-846a-dfcbf66af19e" providerId="ADAL" clId="{61660CDB-9E66-8B42-A3BD-865BCFB98F57}" dt="2025-03-02T17:01:36.313" v="68"/>
        <pc:sldMkLst>
          <pc:docMk/>
          <pc:sldMk cId="1015945467" sldId="7622"/>
        </pc:sldMkLst>
      </pc:sldChg>
      <pc:sldChg chg="add">
        <pc:chgData name="Doglioni Carlo (Lincei)" userId="911f9ec6-cdbc-4815-846a-dfcbf66af19e" providerId="ADAL" clId="{61660CDB-9E66-8B42-A3BD-865BCFB98F57}" dt="2025-03-02T17:01:36.313" v="68"/>
        <pc:sldMkLst>
          <pc:docMk/>
          <pc:sldMk cId="1341692007" sldId="7623"/>
        </pc:sldMkLst>
      </pc:sldChg>
      <pc:sldChg chg="add">
        <pc:chgData name="Doglioni Carlo (Lincei)" userId="911f9ec6-cdbc-4815-846a-dfcbf66af19e" providerId="ADAL" clId="{61660CDB-9E66-8B42-A3BD-865BCFB98F57}" dt="2025-03-02T17:01:36.313" v="68"/>
        <pc:sldMkLst>
          <pc:docMk/>
          <pc:sldMk cId="2063342811" sldId="7624"/>
        </pc:sldMkLst>
      </pc:sldChg>
    </pc:docChg>
  </pc:docChgLst>
  <pc:docChgLst>
    <pc:chgData name="Doglioni Carlo (Lincei)" userId="911f9ec6-cdbc-4815-846a-dfcbf66af19e" providerId="ADAL" clId="{1225E2F0-67DD-754F-A125-E919B7FE433A}"/>
    <pc:docChg chg="modSld">
      <pc:chgData name="Doglioni Carlo (Lincei)" userId="911f9ec6-cdbc-4815-846a-dfcbf66af19e" providerId="ADAL" clId="{1225E2F0-67DD-754F-A125-E919B7FE433A}" dt="2025-03-07T12:06:31.828" v="0" actId="767"/>
      <pc:docMkLst>
        <pc:docMk/>
      </pc:docMkLst>
      <pc:sldChg chg="addSp modSp">
        <pc:chgData name="Doglioni Carlo (Lincei)" userId="911f9ec6-cdbc-4815-846a-dfcbf66af19e" providerId="ADAL" clId="{1225E2F0-67DD-754F-A125-E919B7FE433A}" dt="2025-03-07T12:06:31.828" v="0" actId="767"/>
        <pc:sldMkLst>
          <pc:docMk/>
          <pc:sldMk cId="3616018847" sldId="749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D3CADF60-CAF7-7C42-9A83-A281E2CE0C3D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A87775A3-2F4C-0449-AB21-798884DCF8B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01286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pitchFamily="-108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CB620-F75A-224E-9DD2-A34C57CADCC9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8257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kern="1200" err="1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Intensely</a:t>
            </a:r>
            <a:r>
              <a:rPr lang="it-IT" sz="1200" b="0" i="0" kern="120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it-IT" sz="1200" b="0" i="0" kern="1200" err="1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fractured</a:t>
            </a:r>
            <a:r>
              <a:rPr lang="it-IT" sz="1200" b="0" i="0" kern="120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it-IT" sz="1200" b="0" i="0" kern="1200" err="1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Proterozoic</a:t>
            </a:r>
            <a:r>
              <a:rPr lang="it-IT" sz="1200" b="0" i="0" kern="120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it-IT" sz="1200" b="0" i="0" kern="1200" err="1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metamorphic</a:t>
            </a:r>
            <a:r>
              <a:rPr lang="it-IT" sz="1200" b="0" i="0" kern="120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it-IT" sz="1200" b="0" i="0" kern="1200" err="1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basement</a:t>
            </a:r>
            <a:r>
              <a:rPr lang="it-IT" sz="1200" b="0" i="0" kern="120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rock </a:t>
            </a:r>
            <a:r>
              <a:rPr lang="it-IT" sz="1200" b="0" i="0" kern="1200" err="1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that</a:t>
            </a:r>
            <a:r>
              <a:rPr lang="it-IT" sz="1200" b="0" i="0" kern="120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it-IT" sz="1200" b="0" i="0" kern="1200" err="1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was</a:t>
            </a:r>
            <a:r>
              <a:rPr lang="it-IT" sz="1200" b="0" i="0" kern="120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it-IT" sz="1200" b="0" i="0" kern="1200" err="1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subsequently</a:t>
            </a:r>
            <a:r>
              <a:rPr lang="it-IT" sz="1200" b="0" i="0" kern="120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it-IT" sz="1200" b="0" i="0" kern="1200" err="1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uplifted</a:t>
            </a:r>
            <a:r>
              <a:rPr lang="it-IT" sz="1200" b="0" i="0" kern="120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and </a:t>
            </a:r>
            <a:r>
              <a:rPr lang="it-IT" sz="1200" b="0" i="0" kern="1200" err="1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exposed</a:t>
            </a:r>
            <a:r>
              <a:rPr lang="it-IT" sz="1200" b="0" i="0" kern="120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in </a:t>
            </a:r>
            <a:r>
              <a:rPr lang="it-IT" sz="1200" b="0" i="0" kern="1200" err="1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Poncha</a:t>
            </a:r>
            <a:r>
              <a:rPr lang="it-IT" sz="1200" b="0" i="0" kern="120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Canyon, CO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7775A3-2F4C-0449-AB21-798884DCF8BA}" type="slidenum">
              <a:rPr lang="it-IT" smtClean="0"/>
              <a:pPr>
                <a:defRPr/>
              </a:pPr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9054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7775A3-2F4C-0449-AB21-798884DCF8BA}" type="slidenum">
              <a:rPr lang="it-IT" smtClean="0"/>
              <a:pPr>
                <a:defRPr/>
              </a:pPr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3009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62F4D-9FC3-2947-A3C9-DE5D0B18DA68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64C2F-B121-6D45-B151-423D919BCB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FD8A8-0FFC-804D-85B9-D3423A0B749B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F27BD-8EAA-864C-B446-366D47DC21E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4777E-C429-E646-AA09-7C997DC64198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6FECC-0D2D-0D42-B3EB-FBC5015BC5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BFD1B-72E6-514A-8CDF-56797C016725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EEBB7-7444-5F46-B6CD-565CB3FC463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68B94-7F0F-DE49-993D-B29172F9AB9B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00FE4-A4EF-2841-814E-14267D1B379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20E10-B7D1-5D48-B3EA-6EF0234FB037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0C66A-39CF-BD46-85B0-79AF4865785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9A85A-E6CA-EE45-922B-E32D0ADD57F5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92058-AFF7-B74C-9643-604CEF44B8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45FE2-8834-AB40-B031-2B16A7902461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AC28E-D5F7-CE41-92CA-24340343AB1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C286D-065B-1C4B-ADA2-2DF8910B5116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327B2-32A1-4441-A57F-9734CF164D7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D7607-3F1E-C849-88AD-B48F697848B4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7AF89-5A12-714C-9912-D72867D9854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F02F2-0587-F045-8DEA-57F468D78C8E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8CE66-3A01-DC4C-8CC7-7C003FE6916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68D15FD9-690C-AD4B-9C3F-0EBE133E3E9D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CEE46AAA-5786-9F41-AFB1-1EE74FFB2D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67" r:id="rId1"/>
    <p:sldLayoutId id="2147484768" r:id="rId2"/>
    <p:sldLayoutId id="2147484769" r:id="rId3"/>
    <p:sldLayoutId id="2147484770" r:id="rId4"/>
    <p:sldLayoutId id="2147484771" r:id="rId5"/>
    <p:sldLayoutId id="2147484772" r:id="rId6"/>
    <p:sldLayoutId id="2147484773" r:id="rId7"/>
    <p:sldLayoutId id="2147484774" r:id="rId8"/>
    <p:sldLayoutId id="2147484775" r:id="rId9"/>
    <p:sldLayoutId id="2147484776" r:id="rId10"/>
    <p:sldLayoutId id="2147484777" r:id="rId11"/>
  </p:sldLayoutIdLst>
  <p:transition spd="med" advClick="0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ig3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7100"/>
            <a:ext cx="9144000" cy="500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05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36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090F1EA-9109-0745-8FFA-5B24CF9626A9}"/>
              </a:ext>
            </a:extLst>
          </p:cNvPr>
          <p:cNvSpPr txBox="1"/>
          <p:nvPr/>
        </p:nvSpPr>
        <p:spPr>
          <a:xfrm>
            <a:off x="251520" y="620688"/>
            <a:ext cx="3608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/>
              <a:t>Amatrice 24 </a:t>
            </a:r>
            <a:r>
              <a:rPr lang="en-GB" sz="2400" err="1"/>
              <a:t>agosto</a:t>
            </a:r>
            <a:r>
              <a:rPr lang="en-GB" sz="240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14615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igure_1_Amatrice 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0"/>
            <a:ext cx="8859202" cy="6858000"/>
          </a:xfrm>
          <a:prstGeom prst="rect">
            <a:avLst/>
          </a:prstGeom>
        </p:spPr>
      </p:pic>
      <p:sp>
        <p:nvSpPr>
          <p:cNvPr id="3" name="TextBox 8"/>
          <p:cNvSpPr txBox="1"/>
          <p:nvPr/>
        </p:nvSpPr>
        <p:spPr>
          <a:xfrm>
            <a:off x="8336292" y="763311"/>
            <a:ext cx="803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latin typeface="Arial"/>
                <a:cs typeface="Arial"/>
              </a:rPr>
              <a:t>INGV</a:t>
            </a:r>
          </a:p>
        </p:txBody>
      </p:sp>
      <p:pic>
        <p:nvPicPr>
          <p:cNvPr id="4" name="Immagine 3" descr="Logo_ING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163" y="116632"/>
            <a:ext cx="654703" cy="63132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E22C091-8D18-1316-2D26-C16812983E2D}"/>
              </a:ext>
            </a:extLst>
          </p:cNvPr>
          <p:cNvSpPr txBox="1"/>
          <p:nvPr/>
        </p:nvSpPr>
        <p:spPr>
          <a:xfrm>
            <a:off x="1264550" y="5013176"/>
            <a:ext cx="660950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/>
              <a:t>Area </a:t>
            </a:r>
            <a:r>
              <a:rPr lang="en-GB" err="1"/>
              <a:t>epicentrale</a:t>
            </a:r>
            <a:r>
              <a:rPr lang="en-GB"/>
              <a:t> </a:t>
            </a:r>
            <a:r>
              <a:rPr lang="en-GB" err="1"/>
              <a:t>della</a:t>
            </a:r>
            <a:r>
              <a:rPr lang="en-GB"/>
              <a:t> </a:t>
            </a:r>
            <a:r>
              <a:rPr lang="en-GB" err="1"/>
              <a:t>sequenza</a:t>
            </a:r>
            <a:r>
              <a:rPr lang="en-GB"/>
              <a:t> </a:t>
            </a:r>
            <a:r>
              <a:rPr lang="en-GB" err="1"/>
              <a:t>sismica</a:t>
            </a:r>
            <a:r>
              <a:rPr lang="en-GB"/>
              <a:t> </a:t>
            </a:r>
            <a:r>
              <a:rPr lang="en-GB" err="1"/>
              <a:t>iniziata</a:t>
            </a:r>
            <a:r>
              <a:rPr lang="en-GB"/>
              <a:t> il 24/8/2016 – </a:t>
            </a:r>
          </a:p>
          <a:p>
            <a:r>
              <a:rPr lang="en-GB" err="1"/>
              <a:t>Dati</a:t>
            </a:r>
            <a:r>
              <a:rPr lang="en-GB"/>
              <a:t> </a:t>
            </a:r>
            <a:r>
              <a:rPr lang="en-GB" err="1"/>
              <a:t>catalogo</a:t>
            </a:r>
            <a:r>
              <a:rPr lang="en-GB"/>
              <a:t> </a:t>
            </a:r>
            <a:r>
              <a:rPr lang="en-GB" err="1"/>
              <a:t>sismico</a:t>
            </a:r>
            <a:r>
              <a:rPr lang="en-GB"/>
              <a:t> INGV</a:t>
            </a:r>
          </a:p>
        </p:txBody>
      </p:sp>
    </p:spTree>
    <p:extLst>
      <p:ext uri="{BB962C8B-B14F-4D97-AF65-F5344CB8AC3E}">
        <p14:creationId xmlns:p14="http://schemas.microsoft.com/office/powerpoint/2010/main" val="2390564143"/>
      </p:ext>
    </p:extLst>
  </p:cSld>
  <p:clrMapOvr>
    <a:masterClrMapping/>
  </p:clrMapOvr>
  <p:transition spd="med" advClick="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Figure 1  map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0" t="11655" r="5362" b="19697"/>
          <a:stretch/>
        </p:blipFill>
        <p:spPr>
          <a:xfrm>
            <a:off x="1547664" y="1757"/>
            <a:ext cx="6185946" cy="6856243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-810124" y="157661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6527676"/>
      </p:ext>
    </p:extLst>
  </p:cSld>
  <p:clrMapOvr>
    <a:masterClrMapping/>
  </p:clrMapOvr>
  <p:transition spd="med" advClick="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D_map_sismo_dem_v3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0648"/>
            <a:ext cx="7989105" cy="624304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660240" y="6453336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Bignami et al. 2019</a:t>
            </a:r>
          </a:p>
        </p:txBody>
      </p:sp>
    </p:spTree>
    <p:extLst>
      <p:ext uri="{BB962C8B-B14F-4D97-AF65-F5344CB8AC3E}">
        <p14:creationId xmlns:p14="http://schemas.microsoft.com/office/powerpoint/2010/main" val="2481621322"/>
      </p:ext>
    </p:extLst>
  </p:cSld>
  <p:clrMapOvr>
    <a:masterClrMapping/>
  </p:clrMapOvr>
  <p:transition spd="med" advClick="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igure 2 sections cop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850" y="30703"/>
            <a:ext cx="5299364" cy="6858000"/>
          </a:xfrm>
          <a:prstGeom prst="rect">
            <a:avLst/>
          </a:prstGeom>
        </p:spPr>
      </p:pic>
      <p:pic>
        <p:nvPicPr>
          <p:cNvPr id="4" name="Immagine 3" descr="sesimicity_map_v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" t="10636" r="4943" b="19405"/>
          <a:stretch/>
        </p:blipFill>
        <p:spPr>
          <a:xfrm>
            <a:off x="52030" y="1028269"/>
            <a:ext cx="4087922" cy="463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486868"/>
      </p:ext>
    </p:extLst>
  </p:cSld>
  <p:clrMapOvr>
    <a:masterClrMapping/>
  </p:clrMapOvr>
  <p:transition spd="med" advClick="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0"/>
            <a:ext cx="7746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457377"/>
      </p:ext>
    </p:extLst>
  </p:cSld>
  <p:clrMapOvr>
    <a:masterClrMapping/>
  </p:clrMapOvr>
  <p:transition spd="med" advClick="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DABD38C-C16E-284E-9F2A-403E938BD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050" y="0"/>
            <a:ext cx="4269899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8E049EA-B064-E348-A343-D20506E1E575}"/>
              </a:ext>
            </a:extLst>
          </p:cNvPr>
          <p:cNvSpPr txBox="1"/>
          <p:nvPr/>
        </p:nvSpPr>
        <p:spPr>
          <a:xfrm>
            <a:off x="7049781" y="6488668"/>
            <a:ext cx="2091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Valerio et al., 2018</a:t>
            </a:r>
          </a:p>
        </p:txBody>
      </p:sp>
    </p:spTree>
    <p:extLst>
      <p:ext uri="{BB962C8B-B14F-4D97-AF65-F5344CB8AC3E}">
        <p14:creationId xmlns:p14="http://schemas.microsoft.com/office/powerpoint/2010/main" val="828062728"/>
      </p:ext>
    </p:extLst>
  </p:cSld>
  <p:clrMapOvr>
    <a:masterClrMapping/>
  </p:clrMapOvr>
  <p:transition spd="med" advClick="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igure 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28"/>
          <a:stretch/>
        </p:blipFill>
        <p:spPr>
          <a:xfrm>
            <a:off x="-10962" y="3875844"/>
            <a:ext cx="9144000" cy="257749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107874" y="6453336"/>
            <a:ext cx="4021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Bignami et al. 2019 </a:t>
            </a:r>
            <a:r>
              <a:rPr lang="it-IT" err="1"/>
              <a:t>Scientific</a:t>
            </a:r>
            <a:r>
              <a:rPr lang="it-IT"/>
              <a:t> Reports</a:t>
            </a:r>
          </a:p>
        </p:txBody>
      </p:sp>
      <p:pic>
        <p:nvPicPr>
          <p:cNvPr id="4" name="Immagine 3" descr="Figure 5_SA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28" b="11246"/>
          <a:stretch/>
        </p:blipFill>
        <p:spPr>
          <a:xfrm>
            <a:off x="1043608" y="206003"/>
            <a:ext cx="7488832" cy="4447133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7452320" y="1052736"/>
            <a:ext cx="432048" cy="50405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7452320" y="4149080"/>
            <a:ext cx="432048" cy="50405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5233501"/>
      </p:ext>
    </p:extLst>
  </p:cSld>
  <p:clrMapOvr>
    <a:masterClrMapping/>
  </p:clrMapOvr>
  <p:transition spd="med" advClick="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igure 4 missing volume ok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9" t="18351"/>
          <a:stretch/>
        </p:blipFill>
        <p:spPr>
          <a:xfrm>
            <a:off x="237082" y="476672"/>
            <a:ext cx="8716223" cy="599048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107874" y="6453336"/>
            <a:ext cx="4021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Bignami et al. 2019 </a:t>
            </a:r>
            <a:r>
              <a:rPr lang="it-IT" err="1"/>
              <a:t>Scientific</a:t>
            </a:r>
            <a:r>
              <a:rPr lang="it-IT"/>
              <a:t> Reports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9D653EB-F22D-B0C7-696F-9F888E78D3D5}"/>
              </a:ext>
            </a:extLst>
          </p:cNvPr>
          <p:cNvSpPr/>
          <p:nvPr/>
        </p:nvSpPr>
        <p:spPr>
          <a:xfrm>
            <a:off x="3275856" y="1052736"/>
            <a:ext cx="2448272" cy="7920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308746"/>
      </p:ext>
    </p:extLst>
  </p:cSld>
  <p:clrMapOvr>
    <a:masterClrMapping/>
  </p:clrMapOvr>
  <p:transition spd="med" advClick="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A4962-482E-DE5F-1D4C-BC2D30E32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igure 4 missing volume ok.jpg">
            <a:extLst>
              <a:ext uri="{FF2B5EF4-FFF2-40B4-BE49-F238E27FC236}">
                <a16:creationId xmlns:a16="http://schemas.microsoft.com/office/drawing/2014/main" id="{57D02BDB-557C-A0D9-2DB7-3E65253E8E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9" t="18351"/>
          <a:stretch/>
        </p:blipFill>
        <p:spPr>
          <a:xfrm>
            <a:off x="237082" y="476672"/>
            <a:ext cx="8716223" cy="5990483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05F4B9E1-24DE-F1AC-EEB9-BD664133C342}"/>
              </a:ext>
            </a:extLst>
          </p:cNvPr>
          <p:cNvGrpSpPr/>
          <p:nvPr/>
        </p:nvGrpSpPr>
        <p:grpSpPr>
          <a:xfrm>
            <a:off x="1979708" y="1985966"/>
            <a:ext cx="5451691" cy="5691506"/>
            <a:chOff x="1979708" y="1985966"/>
            <a:chExt cx="5451691" cy="5691506"/>
          </a:xfrm>
        </p:grpSpPr>
        <p:pic>
          <p:nvPicPr>
            <p:cNvPr id="3" name="Picture 12">
              <a:extLst>
                <a:ext uri="{FF2B5EF4-FFF2-40B4-BE49-F238E27FC236}">
                  <a16:creationId xmlns:a16="http://schemas.microsoft.com/office/drawing/2014/main" id="{5DFE867C-E95F-A485-5B73-EFAB6A3C62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alphaModFix amt="48000"/>
            </a:blip>
            <a:srcRect l="10685" t="10291" r="45087" b="41749"/>
            <a:stretch/>
          </p:blipFill>
          <p:spPr bwMode="auto">
            <a:xfrm flipH="1">
              <a:off x="1979708" y="1985966"/>
              <a:ext cx="5451691" cy="5691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12">
              <a:extLst>
                <a:ext uri="{FF2B5EF4-FFF2-40B4-BE49-F238E27FC236}">
                  <a16:creationId xmlns:a16="http://schemas.microsoft.com/office/drawing/2014/main" id="{3CB353FC-27E9-AF93-E4FD-493D6704D4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34844" t="85803" r="28556" b="600"/>
            <a:stretch/>
          </p:blipFill>
          <p:spPr bwMode="auto">
            <a:xfrm>
              <a:off x="2086229" y="5890945"/>
              <a:ext cx="3093355" cy="873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5DA9C3F-2D2E-77D8-D699-C1601C780893}"/>
              </a:ext>
            </a:extLst>
          </p:cNvPr>
          <p:cNvSpPr txBox="1"/>
          <p:nvPr/>
        </p:nvSpPr>
        <p:spPr>
          <a:xfrm>
            <a:off x="5107874" y="6453336"/>
            <a:ext cx="4021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Bignami et al. 2019 </a:t>
            </a:r>
            <a:r>
              <a:rPr lang="it-IT" err="1"/>
              <a:t>Scientific</a:t>
            </a:r>
            <a:r>
              <a:rPr lang="it-IT"/>
              <a:t> Reports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FD544F7-516E-45EF-3B7B-F679936246B5}"/>
              </a:ext>
            </a:extLst>
          </p:cNvPr>
          <p:cNvSpPr/>
          <p:nvPr/>
        </p:nvSpPr>
        <p:spPr>
          <a:xfrm>
            <a:off x="3275856" y="1052736"/>
            <a:ext cx="2448272" cy="7920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E6E8FC7-1150-D622-20EE-7A8FAE3AE524}"/>
              </a:ext>
            </a:extLst>
          </p:cNvPr>
          <p:cNvSpPr txBox="1"/>
          <p:nvPr/>
        </p:nvSpPr>
        <p:spPr>
          <a:xfrm>
            <a:off x="11439939" y="36476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018847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OpenFracturesPennsylvania_Galeetal2010_JSG_2300m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529" y="-1"/>
            <a:ext cx="6879983" cy="690008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5496" y="3717032"/>
            <a:ext cx="2065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err="1"/>
              <a:t>Packstone</a:t>
            </a:r>
            <a:r>
              <a:rPr lang="it-IT" sz="2000"/>
              <a:t> 2300 m</a:t>
            </a:r>
          </a:p>
          <a:p>
            <a:r>
              <a:rPr lang="it-IT" sz="2000"/>
              <a:t>Pennsylvania </a:t>
            </a:r>
            <a:r>
              <a:rPr lang="it-IT" sz="2000" err="1"/>
              <a:t>well</a:t>
            </a:r>
            <a:endParaRPr lang="it-IT" sz="2000"/>
          </a:p>
        </p:txBody>
      </p:sp>
    </p:spTree>
    <p:extLst>
      <p:ext uri="{BB962C8B-B14F-4D97-AF65-F5344CB8AC3E}">
        <p14:creationId xmlns:p14="http://schemas.microsoft.com/office/powerpoint/2010/main" val="165490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D267664-B578-EC7B-D7F6-575600896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554" y="548680"/>
            <a:ext cx="6890892" cy="576064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9597442-E302-9BBB-A7D2-AFB26A37623F}"/>
              </a:ext>
            </a:extLst>
          </p:cNvPr>
          <p:cNvSpPr txBox="1"/>
          <p:nvPr/>
        </p:nvSpPr>
        <p:spPr>
          <a:xfrm>
            <a:off x="5940152" y="6320586"/>
            <a:ext cx="2437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err="1"/>
              <a:t>Stramondo</a:t>
            </a:r>
            <a:r>
              <a:rPr lang="en-GB"/>
              <a:t> et al. 2011</a:t>
            </a:r>
          </a:p>
        </p:txBody>
      </p:sp>
    </p:spTree>
    <p:extLst>
      <p:ext uri="{BB962C8B-B14F-4D97-AF65-F5344CB8AC3E}">
        <p14:creationId xmlns:p14="http://schemas.microsoft.com/office/powerpoint/2010/main" val="2171730354"/>
      </p:ext>
    </p:extLst>
  </p:cSld>
  <p:clrMapOvr>
    <a:masterClrMapping/>
  </p:clrMapOvr>
  <p:transition spd="med" advClick="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DE92BCB-FFFE-955D-8957-95761D7DD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-21986"/>
            <a:ext cx="8732393" cy="690197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EBA6093-6A80-9F1F-B4A1-1D0DD1AF1606}"/>
              </a:ext>
            </a:extLst>
          </p:cNvPr>
          <p:cNvSpPr txBox="1"/>
          <p:nvPr/>
        </p:nvSpPr>
        <p:spPr>
          <a:xfrm>
            <a:off x="251520" y="602128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0" i="0" u="none" strike="noStrike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61.7 milioni di m-cubi in basso</a:t>
            </a:r>
          </a:p>
          <a:p>
            <a:pPr algn="l"/>
            <a:r>
              <a:rPr lang="it-IT" b="0" i="0" u="none" strike="noStrike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5.17 milioni di m-cubi in up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AD024C-4785-6022-2E1A-0C47A3748EEA}"/>
              </a:ext>
            </a:extLst>
          </p:cNvPr>
          <p:cNvSpPr txBox="1"/>
          <p:nvPr/>
        </p:nvSpPr>
        <p:spPr>
          <a:xfrm>
            <a:off x="6372200" y="6381328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err="1"/>
              <a:t>Bignami</a:t>
            </a:r>
            <a:r>
              <a:rPr lang="en-GB"/>
              <a:t> et al in prep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BA5974F-6CAD-DB97-8996-980975D59D35}"/>
              </a:ext>
            </a:extLst>
          </p:cNvPr>
          <p:cNvSpPr txBox="1"/>
          <p:nvPr/>
        </p:nvSpPr>
        <p:spPr>
          <a:xfrm>
            <a:off x="2627784" y="190381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err="1">
                <a:solidFill>
                  <a:srgbClr val="000000"/>
                </a:solidFill>
                <a:latin typeface="Helvetica Neue" panose="02000503000000020004" pitchFamily="2" charset="0"/>
              </a:rPr>
              <a:t>Greece</a:t>
            </a:r>
            <a:r>
              <a:rPr lang="it-IT" sz="2400" b="1">
                <a:solidFill>
                  <a:srgbClr val="000000"/>
                </a:solidFill>
                <a:latin typeface="Helvetica Neue" panose="02000503000000020004" pitchFamily="2" charset="0"/>
              </a:rPr>
              <a:t> - </a:t>
            </a:r>
            <a:r>
              <a:rPr lang="it-IT" sz="2400" b="1" err="1">
                <a:solidFill>
                  <a:srgbClr val="000000"/>
                </a:solidFill>
                <a:latin typeface="Helvetica Neue" panose="02000503000000020004" pitchFamily="2" charset="0"/>
              </a:rPr>
              <a:t>T</a:t>
            </a:r>
            <a:r>
              <a:rPr lang="it-IT" sz="2400" b="1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yrnavos</a:t>
            </a:r>
            <a:r>
              <a:rPr lang="it-IT" sz="2400" b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it-IT" sz="2400" b="1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Eq</a:t>
            </a:r>
            <a:r>
              <a:rPr lang="it-IT" sz="2400" b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2021</a:t>
            </a:r>
            <a:r>
              <a:rPr lang="en-GB" sz="2400" b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Mw 6.3 – 6.1</a:t>
            </a:r>
            <a:endParaRPr lang="it-IT" sz="2400" b="1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DD12E30-C400-B413-68DD-46260535A117}"/>
              </a:ext>
            </a:extLst>
          </p:cNvPr>
          <p:cNvSpPr txBox="1"/>
          <p:nvPr/>
        </p:nvSpPr>
        <p:spPr>
          <a:xfrm rot="2225653">
            <a:off x="3357566" y="3119451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err="1"/>
              <a:t>coseismic</a:t>
            </a:r>
            <a:r>
              <a:rPr lang="en-GB"/>
              <a:t> subsidence</a:t>
            </a:r>
          </a:p>
        </p:txBody>
      </p:sp>
    </p:spTree>
    <p:extLst>
      <p:ext uri="{BB962C8B-B14F-4D97-AF65-F5344CB8AC3E}">
        <p14:creationId xmlns:p14="http://schemas.microsoft.com/office/powerpoint/2010/main" val="2364224180"/>
      </p:ext>
    </p:extLst>
  </p:cSld>
  <p:clrMapOvr>
    <a:masterClrMapping/>
  </p:clrMapOvr>
  <p:transition spd="med" advClick="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Deformazioni Appenninich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60"/>
          <a:stretch/>
        </p:blipFill>
        <p:spPr>
          <a:xfrm>
            <a:off x="35496" y="44624"/>
            <a:ext cx="8947532" cy="6768752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150471" y="331694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grpSp>
        <p:nvGrpSpPr>
          <p:cNvPr id="13" name="Gruppo 12"/>
          <p:cNvGrpSpPr/>
          <p:nvPr/>
        </p:nvGrpSpPr>
        <p:grpSpPr>
          <a:xfrm>
            <a:off x="2418336" y="3789040"/>
            <a:ext cx="1293978" cy="2488072"/>
            <a:chOff x="3482663" y="2144934"/>
            <a:chExt cx="750355" cy="1574334"/>
          </a:xfrm>
        </p:grpSpPr>
        <p:sp>
          <p:nvSpPr>
            <p:cNvPr id="5" name="Ovale 4"/>
            <p:cNvSpPr/>
            <p:nvPr/>
          </p:nvSpPr>
          <p:spPr>
            <a:xfrm rot="20213640">
              <a:off x="3482663" y="2144934"/>
              <a:ext cx="750355" cy="1574334"/>
            </a:xfrm>
            <a:prstGeom prst="ellipse">
              <a:avLst/>
            </a:prstGeom>
            <a:solidFill>
              <a:schemeClr val="bg1">
                <a:lumMod val="85000"/>
                <a:alpha val="56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3570188" y="2780928"/>
              <a:ext cx="553684" cy="408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/>
                <a:t>24/8/16</a:t>
              </a:r>
            </a:p>
            <a:p>
              <a:r>
                <a:rPr lang="it-IT" err="1"/>
                <a:t>Mw</a:t>
              </a:r>
              <a:r>
                <a:rPr lang="it-IT"/>
                <a:t> 6.0</a:t>
              </a: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1335137" y="534090"/>
            <a:ext cx="1121070" cy="1574334"/>
            <a:chOff x="2840729" y="402428"/>
            <a:chExt cx="1121070" cy="1574334"/>
          </a:xfrm>
        </p:grpSpPr>
        <p:sp>
          <p:nvSpPr>
            <p:cNvPr id="6" name="Ovale 5"/>
            <p:cNvSpPr/>
            <p:nvPr/>
          </p:nvSpPr>
          <p:spPr>
            <a:xfrm rot="21134880">
              <a:off x="2981070" y="402428"/>
              <a:ext cx="750355" cy="1574334"/>
            </a:xfrm>
            <a:prstGeom prst="ellipse">
              <a:avLst/>
            </a:prstGeom>
            <a:solidFill>
              <a:schemeClr val="bg1">
                <a:lumMod val="85000"/>
                <a:alpha val="56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Rettangolo 13"/>
            <p:cNvSpPr/>
            <p:nvPr/>
          </p:nvSpPr>
          <p:spPr>
            <a:xfrm>
              <a:off x="2840729" y="908720"/>
              <a:ext cx="112107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/>
                <a:t>26/10/16</a:t>
              </a:r>
            </a:p>
            <a:p>
              <a:r>
                <a:rPr lang="it-IT"/>
                <a:t> </a:t>
              </a:r>
              <a:r>
                <a:rPr lang="it-IT" err="1"/>
                <a:t>Mw</a:t>
              </a:r>
              <a:r>
                <a:rPr lang="it-IT"/>
                <a:t> 5.9</a:t>
              </a:r>
            </a:p>
          </p:txBody>
        </p:sp>
      </p:grpSp>
      <p:grpSp>
        <p:nvGrpSpPr>
          <p:cNvPr id="17" name="Gruppo 16"/>
          <p:cNvGrpSpPr/>
          <p:nvPr/>
        </p:nvGrpSpPr>
        <p:grpSpPr>
          <a:xfrm>
            <a:off x="1423083" y="1717524"/>
            <a:ext cx="1637239" cy="3007620"/>
            <a:chOff x="2972802" y="1068932"/>
            <a:chExt cx="1060911" cy="2018460"/>
          </a:xfrm>
        </p:grpSpPr>
        <p:sp>
          <p:nvSpPr>
            <p:cNvPr id="7" name="Ovale 6"/>
            <p:cNvSpPr/>
            <p:nvPr/>
          </p:nvSpPr>
          <p:spPr>
            <a:xfrm rot="21250407">
              <a:off x="2972802" y="1068932"/>
              <a:ext cx="1060911" cy="2018460"/>
            </a:xfrm>
            <a:prstGeom prst="ellipse">
              <a:avLst/>
            </a:prstGeom>
            <a:solidFill>
              <a:schemeClr val="bg1">
                <a:lumMod val="85000"/>
                <a:alpha val="56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Rettangolo 15"/>
            <p:cNvSpPr/>
            <p:nvPr/>
          </p:nvSpPr>
          <p:spPr>
            <a:xfrm>
              <a:off x="3146850" y="1879250"/>
              <a:ext cx="701900" cy="4337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/>
                <a:t>30/10/16 </a:t>
              </a:r>
            </a:p>
            <a:p>
              <a:r>
                <a:rPr lang="it-IT" err="1"/>
                <a:t>Mw</a:t>
              </a:r>
              <a:r>
                <a:rPr lang="it-IT"/>
                <a:t> 6.5</a:t>
              </a:r>
            </a:p>
          </p:txBody>
        </p:sp>
      </p:grpSp>
      <p:grpSp>
        <p:nvGrpSpPr>
          <p:cNvPr id="19" name="Gruppo 18"/>
          <p:cNvGrpSpPr/>
          <p:nvPr/>
        </p:nvGrpSpPr>
        <p:grpSpPr>
          <a:xfrm>
            <a:off x="3275855" y="5805264"/>
            <a:ext cx="954821" cy="1224136"/>
            <a:chOff x="3951298" y="3100130"/>
            <a:chExt cx="729793" cy="1284142"/>
          </a:xfrm>
        </p:grpSpPr>
        <p:sp>
          <p:nvSpPr>
            <p:cNvPr id="9" name="Ovale 8"/>
            <p:cNvSpPr/>
            <p:nvPr/>
          </p:nvSpPr>
          <p:spPr>
            <a:xfrm rot="20275745">
              <a:off x="3951299" y="3100130"/>
              <a:ext cx="688177" cy="1284142"/>
            </a:xfrm>
            <a:prstGeom prst="ellipse">
              <a:avLst/>
            </a:prstGeom>
            <a:solidFill>
              <a:schemeClr val="bg1">
                <a:lumMod val="85000"/>
                <a:alpha val="56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Rettangolo 17"/>
            <p:cNvSpPr/>
            <p:nvPr/>
          </p:nvSpPr>
          <p:spPr>
            <a:xfrm>
              <a:off x="3951298" y="3402281"/>
              <a:ext cx="729793" cy="6780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/>
                <a:t>18/1/17</a:t>
              </a:r>
            </a:p>
            <a:p>
              <a:r>
                <a:rPr lang="it-IT" err="1"/>
                <a:t>Mw</a:t>
              </a:r>
              <a:r>
                <a:rPr lang="it-IT"/>
                <a:t> 5.5</a:t>
              </a:r>
            </a:p>
          </p:txBody>
        </p:sp>
      </p:grpSp>
      <p:sp>
        <p:nvSpPr>
          <p:cNvPr id="20" name="CasellaDiTesto 19"/>
          <p:cNvSpPr txBox="1"/>
          <p:nvPr/>
        </p:nvSpPr>
        <p:spPr>
          <a:xfrm>
            <a:off x="6876256" y="0"/>
            <a:ext cx="19018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/>
              <a:t>2016-2017</a:t>
            </a:r>
          </a:p>
          <a:p>
            <a:r>
              <a:rPr lang="it-IT" sz="2800"/>
              <a:t>6000 km</a:t>
            </a:r>
            <a:r>
              <a:rPr lang="it-IT" sz="2800" baseline="30000"/>
              <a:t>3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6408712" y="1634412"/>
            <a:ext cx="2771800" cy="8088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21"/>
          <p:cNvSpPr txBox="1"/>
          <p:nvPr/>
        </p:nvSpPr>
        <p:spPr>
          <a:xfrm>
            <a:off x="6494135" y="1907540"/>
            <a:ext cx="2686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Vertical </a:t>
            </a:r>
            <a:r>
              <a:rPr lang="it-IT" err="1"/>
              <a:t>displacement</a:t>
            </a:r>
            <a:r>
              <a:rPr lang="it-IT"/>
              <a:t> m</a:t>
            </a:r>
          </a:p>
        </p:txBody>
      </p:sp>
    </p:spTree>
    <p:extLst>
      <p:ext uri="{BB962C8B-B14F-4D97-AF65-F5344CB8AC3E}">
        <p14:creationId xmlns:p14="http://schemas.microsoft.com/office/powerpoint/2010/main" val="3151409157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503FBB2-100E-154A-943B-D9B716DD3E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63" r="44761" b="60823"/>
          <a:stretch/>
        </p:blipFill>
        <p:spPr>
          <a:xfrm>
            <a:off x="179512" y="260648"/>
            <a:ext cx="8622704" cy="619890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0A19E05-03F4-AD4B-9788-C0A5C029B5BF}"/>
              </a:ext>
            </a:extLst>
          </p:cNvPr>
          <p:cNvSpPr txBox="1"/>
          <p:nvPr/>
        </p:nvSpPr>
        <p:spPr>
          <a:xfrm>
            <a:off x="6392073" y="6381328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err="1"/>
              <a:t>Petricca</a:t>
            </a:r>
            <a:r>
              <a:rPr lang="en-GB"/>
              <a:t> et al. 2021 ESR</a:t>
            </a:r>
          </a:p>
        </p:txBody>
      </p:sp>
    </p:spTree>
    <p:extLst>
      <p:ext uri="{BB962C8B-B14F-4D97-AF65-F5344CB8AC3E}">
        <p14:creationId xmlns:p14="http://schemas.microsoft.com/office/powerpoint/2010/main" val="1736120531"/>
      </p:ext>
    </p:extLst>
  </p:cSld>
  <p:clrMapOvr>
    <a:masterClrMapping/>
  </p:clrMapOvr>
  <p:transition spd="med" advClick="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Figure_1_Dilatancy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1437" r="10996" b="52033"/>
          <a:stretch/>
        </p:blipFill>
        <p:spPr>
          <a:xfrm>
            <a:off x="5868144" y="908725"/>
            <a:ext cx="7206754" cy="2249721"/>
          </a:xfrm>
          <a:prstGeom prst="rect">
            <a:avLst/>
          </a:prstGeom>
        </p:spPr>
      </p:pic>
      <p:pic>
        <p:nvPicPr>
          <p:cNvPr id="4" name="Immagine 3" descr="Figure_1_Dilatancy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" t="1773" r="6195" b="70668"/>
          <a:stretch/>
        </p:blipFill>
        <p:spPr>
          <a:xfrm>
            <a:off x="189486" y="260649"/>
            <a:ext cx="6078382" cy="2974731"/>
          </a:xfrm>
          <a:prstGeom prst="rect">
            <a:avLst/>
          </a:prstGeom>
        </p:spPr>
      </p:pic>
      <p:sp>
        <p:nvSpPr>
          <p:cNvPr id="10" name="Figura a mano libera 9"/>
          <p:cNvSpPr/>
          <p:nvPr/>
        </p:nvSpPr>
        <p:spPr>
          <a:xfrm>
            <a:off x="6251222" y="1679226"/>
            <a:ext cx="1270000" cy="1679223"/>
          </a:xfrm>
          <a:custGeom>
            <a:avLst/>
            <a:gdLst>
              <a:gd name="connsiteX0" fmla="*/ 1270000 w 1270000"/>
              <a:gd name="connsiteY0" fmla="*/ 1552222 h 1679222"/>
              <a:gd name="connsiteX1" fmla="*/ 183445 w 1270000"/>
              <a:gd name="connsiteY1" fmla="*/ 0 h 1679222"/>
              <a:gd name="connsiteX2" fmla="*/ 14111 w 1270000"/>
              <a:gd name="connsiteY2" fmla="*/ 296334 h 1679222"/>
              <a:gd name="connsiteX3" fmla="*/ 0 w 1270000"/>
              <a:gd name="connsiteY3" fmla="*/ 818445 h 1679222"/>
              <a:gd name="connsiteX4" fmla="*/ 310445 w 1270000"/>
              <a:gd name="connsiteY4" fmla="*/ 1566334 h 1679222"/>
              <a:gd name="connsiteX5" fmla="*/ 959556 w 1270000"/>
              <a:gd name="connsiteY5" fmla="*/ 1679222 h 1679222"/>
              <a:gd name="connsiteX6" fmla="*/ 1270000 w 1270000"/>
              <a:gd name="connsiteY6" fmla="*/ 1552222 h 1679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0000" h="1679222">
                <a:moveTo>
                  <a:pt x="1270000" y="1552222"/>
                </a:moveTo>
                <a:lnTo>
                  <a:pt x="183445" y="0"/>
                </a:lnTo>
                <a:lnTo>
                  <a:pt x="14111" y="296334"/>
                </a:lnTo>
                <a:lnTo>
                  <a:pt x="0" y="818445"/>
                </a:lnTo>
                <a:lnTo>
                  <a:pt x="310445" y="1566334"/>
                </a:lnTo>
                <a:lnTo>
                  <a:pt x="959556" y="1679222"/>
                </a:lnTo>
                <a:lnTo>
                  <a:pt x="1270000" y="1552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9" name="Gruppo 38"/>
          <p:cNvGrpSpPr/>
          <p:nvPr/>
        </p:nvGrpSpPr>
        <p:grpSpPr>
          <a:xfrm>
            <a:off x="625245" y="3872979"/>
            <a:ext cx="12291891" cy="2970700"/>
            <a:chOff x="625237" y="3872977"/>
            <a:chExt cx="12291891" cy="2970700"/>
          </a:xfrm>
        </p:grpSpPr>
        <p:pic>
          <p:nvPicPr>
            <p:cNvPr id="5" name="Immagine 4" descr="Figure_1_Dilatancy2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7" t="49914" r="6131" b="24220"/>
            <a:stretch/>
          </p:blipFill>
          <p:spPr>
            <a:xfrm>
              <a:off x="625237" y="3872977"/>
              <a:ext cx="5674955" cy="2796383"/>
            </a:xfrm>
            <a:prstGeom prst="rect">
              <a:avLst/>
            </a:prstGeom>
          </p:spPr>
        </p:pic>
        <p:pic>
          <p:nvPicPr>
            <p:cNvPr id="8" name="Immagine 7" descr="Figure_1_Dilatancy2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59" t="77541" r="3052" b="1338"/>
            <a:stretch/>
          </p:blipFill>
          <p:spPr>
            <a:xfrm>
              <a:off x="6356484" y="4293097"/>
              <a:ext cx="6560644" cy="2550580"/>
            </a:xfrm>
            <a:prstGeom prst="rect">
              <a:avLst/>
            </a:prstGeom>
          </p:spPr>
        </p:pic>
      </p:grpSp>
      <p:sp>
        <p:nvSpPr>
          <p:cNvPr id="11" name="Figura a mano libera 10"/>
          <p:cNvSpPr/>
          <p:nvPr/>
        </p:nvSpPr>
        <p:spPr>
          <a:xfrm>
            <a:off x="7224897" y="747894"/>
            <a:ext cx="2370667" cy="4430889"/>
          </a:xfrm>
          <a:custGeom>
            <a:avLst/>
            <a:gdLst>
              <a:gd name="connsiteX0" fmla="*/ 1340555 w 2370667"/>
              <a:gd name="connsiteY0" fmla="*/ 1495778 h 4430889"/>
              <a:gd name="connsiteX1" fmla="*/ 1044222 w 2370667"/>
              <a:gd name="connsiteY1" fmla="*/ 1411111 h 4430889"/>
              <a:gd name="connsiteX2" fmla="*/ 0 w 2370667"/>
              <a:gd name="connsiteY2" fmla="*/ 409222 h 4430889"/>
              <a:gd name="connsiteX3" fmla="*/ 747889 w 2370667"/>
              <a:gd name="connsiteY3" fmla="*/ 70555 h 4430889"/>
              <a:gd name="connsiteX4" fmla="*/ 2060222 w 2370667"/>
              <a:gd name="connsiteY4" fmla="*/ 0 h 4430889"/>
              <a:gd name="connsiteX5" fmla="*/ 2370667 w 2370667"/>
              <a:gd name="connsiteY5" fmla="*/ 1157111 h 4430889"/>
              <a:gd name="connsiteX6" fmla="*/ 2271889 w 2370667"/>
              <a:gd name="connsiteY6" fmla="*/ 2540000 h 4430889"/>
              <a:gd name="connsiteX7" fmla="*/ 2271889 w 2370667"/>
              <a:gd name="connsiteY7" fmla="*/ 3499555 h 4430889"/>
              <a:gd name="connsiteX8" fmla="*/ 2328333 w 2370667"/>
              <a:gd name="connsiteY8" fmla="*/ 4388555 h 4430889"/>
              <a:gd name="connsiteX9" fmla="*/ 1622778 w 2370667"/>
              <a:gd name="connsiteY9" fmla="*/ 4318000 h 4430889"/>
              <a:gd name="connsiteX10" fmla="*/ 1016000 w 2370667"/>
              <a:gd name="connsiteY10" fmla="*/ 4430889 h 4430889"/>
              <a:gd name="connsiteX11" fmla="*/ 451555 w 2370667"/>
              <a:gd name="connsiteY11" fmla="*/ 4289778 h 4430889"/>
              <a:gd name="connsiteX12" fmla="*/ 84667 w 2370667"/>
              <a:gd name="connsiteY12" fmla="*/ 3838222 h 4430889"/>
              <a:gd name="connsiteX13" fmla="*/ 493889 w 2370667"/>
              <a:gd name="connsiteY13" fmla="*/ 2779889 h 4430889"/>
              <a:gd name="connsiteX14" fmla="*/ 1298222 w 2370667"/>
              <a:gd name="connsiteY14" fmla="*/ 1439333 h 4430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70667" h="4430889">
                <a:moveTo>
                  <a:pt x="1340555" y="1495778"/>
                </a:moveTo>
                <a:lnTo>
                  <a:pt x="1044222" y="1411111"/>
                </a:lnTo>
                <a:lnTo>
                  <a:pt x="0" y="409222"/>
                </a:lnTo>
                <a:lnTo>
                  <a:pt x="747889" y="70555"/>
                </a:lnTo>
                <a:lnTo>
                  <a:pt x="2060222" y="0"/>
                </a:lnTo>
                <a:lnTo>
                  <a:pt x="2370667" y="1157111"/>
                </a:lnTo>
                <a:lnTo>
                  <a:pt x="2271889" y="2540000"/>
                </a:lnTo>
                <a:lnTo>
                  <a:pt x="2271889" y="3499555"/>
                </a:lnTo>
                <a:lnTo>
                  <a:pt x="2328333" y="4388555"/>
                </a:lnTo>
                <a:lnTo>
                  <a:pt x="1622778" y="4318000"/>
                </a:lnTo>
                <a:lnTo>
                  <a:pt x="1016000" y="4430889"/>
                </a:lnTo>
                <a:lnTo>
                  <a:pt x="451555" y="4289778"/>
                </a:lnTo>
                <a:lnTo>
                  <a:pt x="84667" y="3838222"/>
                </a:lnTo>
                <a:lnTo>
                  <a:pt x="493889" y="2779889"/>
                </a:lnTo>
                <a:lnTo>
                  <a:pt x="1298222" y="1439333"/>
                </a:lnTo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igura a mano libera 11"/>
          <p:cNvSpPr/>
          <p:nvPr/>
        </p:nvSpPr>
        <p:spPr>
          <a:xfrm>
            <a:off x="6350008" y="4840111"/>
            <a:ext cx="1030111" cy="1594556"/>
          </a:xfrm>
          <a:custGeom>
            <a:avLst/>
            <a:gdLst>
              <a:gd name="connsiteX0" fmla="*/ 1030111 w 1030111"/>
              <a:gd name="connsiteY0" fmla="*/ 1453445 h 1594556"/>
              <a:gd name="connsiteX1" fmla="*/ 70556 w 1030111"/>
              <a:gd name="connsiteY1" fmla="*/ 0 h 1594556"/>
              <a:gd name="connsiteX2" fmla="*/ 0 w 1030111"/>
              <a:gd name="connsiteY2" fmla="*/ 366889 h 1594556"/>
              <a:gd name="connsiteX3" fmla="*/ 28222 w 1030111"/>
              <a:gd name="connsiteY3" fmla="*/ 1100667 h 1594556"/>
              <a:gd name="connsiteX4" fmla="*/ 479778 w 1030111"/>
              <a:gd name="connsiteY4" fmla="*/ 1594556 h 1594556"/>
              <a:gd name="connsiteX5" fmla="*/ 1030111 w 1030111"/>
              <a:gd name="connsiteY5" fmla="*/ 1453445 h 1594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0111" h="1594556">
                <a:moveTo>
                  <a:pt x="1030111" y="1453445"/>
                </a:moveTo>
                <a:lnTo>
                  <a:pt x="70556" y="0"/>
                </a:lnTo>
                <a:lnTo>
                  <a:pt x="0" y="366889"/>
                </a:lnTo>
                <a:lnTo>
                  <a:pt x="28222" y="1100667"/>
                </a:lnTo>
                <a:lnTo>
                  <a:pt x="479778" y="1594556"/>
                </a:lnTo>
                <a:lnTo>
                  <a:pt x="1030111" y="1453445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igura a mano libera 13"/>
          <p:cNvSpPr/>
          <p:nvPr/>
        </p:nvSpPr>
        <p:spPr>
          <a:xfrm>
            <a:off x="7812360" y="5390447"/>
            <a:ext cx="3175000" cy="1594556"/>
          </a:xfrm>
          <a:custGeom>
            <a:avLst/>
            <a:gdLst>
              <a:gd name="connsiteX0" fmla="*/ 2384778 w 3175000"/>
              <a:gd name="connsiteY0" fmla="*/ 0 h 1594556"/>
              <a:gd name="connsiteX1" fmla="*/ 1086555 w 3175000"/>
              <a:gd name="connsiteY1" fmla="*/ 28223 h 1594556"/>
              <a:gd name="connsiteX2" fmla="*/ 903111 w 3175000"/>
              <a:gd name="connsiteY2" fmla="*/ 98778 h 1594556"/>
              <a:gd name="connsiteX3" fmla="*/ 903111 w 3175000"/>
              <a:gd name="connsiteY3" fmla="*/ 98778 h 1594556"/>
              <a:gd name="connsiteX4" fmla="*/ 776111 w 3175000"/>
              <a:gd name="connsiteY4" fmla="*/ 197556 h 1594556"/>
              <a:gd name="connsiteX5" fmla="*/ 691444 w 3175000"/>
              <a:gd name="connsiteY5" fmla="*/ 324556 h 1594556"/>
              <a:gd name="connsiteX6" fmla="*/ 804333 w 3175000"/>
              <a:gd name="connsiteY6" fmla="*/ 423334 h 1594556"/>
              <a:gd name="connsiteX7" fmla="*/ 1213555 w 3175000"/>
              <a:gd name="connsiteY7" fmla="*/ 451556 h 1594556"/>
              <a:gd name="connsiteX8" fmla="*/ 1185333 w 3175000"/>
              <a:gd name="connsiteY8" fmla="*/ 762000 h 1594556"/>
              <a:gd name="connsiteX9" fmla="*/ 747889 w 3175000"/>
              <a:gd name="connsiteY9" fmla="*/ 1044223 h 1594556"/>
              <a:gd name="connsiteX10" fmla="*/ 381000 w 3175000"/>
              <a:gd name="connsiteY10" fmla="*/ 1100667 h 1594556"/>
              <a:gd name="connsiteX11" fmla="*/ 84666 w 3175000"/>
              <a:gd name="connsiteY11" fmla="*/ 1114778 h 1594556"/>
              <a:gd name="connsiteX12" fmla="*/ 0 w 3175000"/>
              <a:gd name="connsiteY12" fmla="*/ 1241778 h 1594556"/>
              <a:gd name="connsiteX13" fmla="*/ 0 w 3175000"/>
              <a:gd name="connsiteY13" fmla="*/ 1594556 h 1594556"/>
              <a:gd name="connsiteX14" fmla="*/ 3175000 w 3175000"/>
              <a:gd name="connsiteY14" fmla="*/ 1425223 h 1594556"/>
              <a:gd name="connsiteX15" fmla="*/ 2384778 w 3175000"/>
              <a:gd name="connsiteY15" fmla="*/ 0 h 1594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75000" h="1594556">
                <a:moveTo>
                  <a:pt x="2384778" y="0"/>
                </a:moveTo>
                <a:lnTo>
                  <a:pt x="1086555" y="28223"/>
                </a:lnTo>
                <a:lnTo>
                  <a:pt x="903111" y="98778"/>
                </a:lnTo>
                <a:lnTo>
                  <a:pt x="903111" y="98778"/>
                </a:lnTo>
                <a:lnTo>
                  <a:pt x="776111" y="197556"/>
                </a:lnTo>
                <a:lnTo>
                  <a:pt x="691444" y="324556"/>
                </a:lnTo>
                <a:lnTo>
                  <a:pt x="804333" y="423334"/>
                </a:lnTo>
                <a:lnTo>
                  <a:pt x="1213555" y="451556"/>
                </a:lnTo>
                <a:lnTo>
                  <a:pt x="1185333" y="762000"/>
                </a:lnTo>
                <a:lnTo>
                  <a:pt x="747889" y="1044223"/>
                </a:lnTo>
                <a:lnTo>
                  <a:pt x="381000" y="1100667"/>
                </a:lnTo>
                <a:lnTo>
                  <a:pt x="84666" y="1114778"/>
                </a:lnTo>
                <a:lnTo>
                  <a:pt x="0" y="1241778"/>
                </a:lnTo>
                <a:lnTo>
                  <a:pt x="0" y="1594556"/>
                </a:lnTo>
                <a:lnTo>
                  <a:pt x="3175000" y="1425223"/>
                </a:lnTo>
                <a:lnTo>
                  <a:pt x="238477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6" name="Connettore 2 15"/>
          <p:cNvCxnSpPr/>
          <p:nvPr/>
        </p:nvCxnSpPr>
        <p:spPr>
          <a:xfrm flipH="1">
            <a:off x="6372200" y="2132856"/>
            <a:ext cx="432048" cy="288032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 flipH="1">
            <a:off x="6588224" y="2492896"/>
            <a:ext cx="432048" cy="288032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flipH="1">
            <a:off x="6876256" y="2852936"/>
            <a:ext cx="432048" cy="288032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/>
          <p:cNvCxnSpPr/>
          <p:nvPr/>
        </p:nvCxnSpPr>
        <p:spPr>
          <a:xfrm flipH="1">
            <a:off x="7956376" y="4898212"/>
            <a:ext cx="506748" cy="475005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/>
          <p:cNvCxnSpPr/>
          <p:nvPr/>
        </p:nvCxnSpPr>
        <p:spPr>
          <a:xfrm flipH="1">
            <a:off x="7596336" y="4581133"/>
            <a:ext cx="504056" cy="504057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2 41"/>
          <p:cNvCxnSpPr/>
          <p:nvPr/>
        </p:nvCxnSpPr>
        <p:spPr>
          <a:xfrm flipH="1">
            <a:off x="7224890" y="4293100"/>
            <a:ext cx="515462" cy="475005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ttangolo 1">
            <a:extLst>
              <a:ext uri="{FF2B5EF4-FFF2-40B4-BE49-F238E27FC236}">
                <a16:creationId xmlns:a16="http://schemas.microsoft.com/office/drawing/2014/main" id="{EA15D294-948B-1643-9FC2-5680C3C8E670}"/>
              </a:ext>
            </a:extLst>
          </p:cNvPr>
          <p:cNvSpPr/>
          <p:nvPr/>
        </p:nvSpPr>
        <p:spPr>
          <a:xfrm>
            <a:off x="189486" y="3645024"/>
            <a:ext cx="8954514" cy="32129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F34553B0-C47F-214E-99CD-07208DC94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542575">
            <a:off x="7728623" y="2474881"/>
            <a:ext cx="2217921" cy="154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81773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0E6A78A-B900-054F-B313-8ED3BC518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26620"/>
            <a:ext cx="9049006" cy="678675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764CE96-F5F6-C541-BD02-DB2CCA4C1A9D}"/>
              </a:ext>
            </a:extLst>
          </p:cNvPr>
          <p:cNvSpPr txBox="1"/>
          <p:nvPr/>
        </p:nvSpPr>
        <p:spPr>
          <a:xfrm>
            <a:off x="1259632" y="6381328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USGS</a:t>
            </a:r>
          </a:p>
        </p:txBody>
      </p:sp>
    </p:spTree>
    <p:extLst>
      <p:ext uri="{BB962C8B-B14F-4D97-AF65-F5344CB8AC3E}">
        <p14:creationId xmlns:p14="http://schemas.microsoft.com/office/powerpoint/2010/main" val="3007945043"/>
      </p:ext>
    </p:extLst>
  </p:cSld>
  <p:clrMapOvr>
    <a:masterClrMapping/>
  </p:clrMapOvr>
  <p:transition spd="med" advClick="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Immagine 2" descr="Figure_3_ComsolMode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7"/>
          <a:stretch>
            <a:fillRect/>
          </a:stretch>
        </p:blipFill>
        <p:spPr bwMode="auto">
          <a:xfrm>
            <a:off x="1752600" y="3581400"/>
            <a:ext cx="6381750" cy="330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Immagine 2" descr="Figure_3_ComsolMode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48889"/>
          <a:stretch>
            <a:fillRect/>
          </a:stretch>
        </p:blipFill>
        <p:spPr bwMode="auto">
          <a:xfrm>
            <a:off x="1752600" y="228600"/>
            <a:ext cx="6400800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CasellaDiTesto 9"/>
          <p:cNvSpPr txBox="1">
            <a:spLocks noChangeArrowheads="1"/>
          </p:cNvSpPr>
          <p:nvPr/>
        </p:nvSpPr>
        <p:spPr bwMode="auto">
          <a:xfrm>
            <a:off x="2667000" y="-76200"/>
            <a:ext cx="1811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INTERSEISMIC</a:t>
            </a:r>
          </a:p>
        </p:txBody>
      </p:sp>
      <p:sp>
        <p:nvSpPr>
          <p:cNvPr id="72709" name="CasellaDiTesto 10"/>
          <p:cNvSpPr txBox="1">
            <a:spLocks noChangeArrowheads="1"/>
          </p:cNvSpPr>
          <p:nvPr/>
        </p:nvSpPr>
        <p:spPr bwMode="auto">
          <a:xfrm>
            <a:off x="5867400" y="-76200"/>
            <a:ext cx="1450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COSEISMIC</a:t>
            </a:r>
          </a:p>
        </p:txBody>
      </p:sp>
      <p:sp>
        <p:nvSpPr>
          <p:cNvPr id="72710" name="CasellaDiTesto 2"/>
          <p:cNvSpPr txBox="1">
            <a:spLocks noChangeArrowheads="1"/>
          </p:cNvSpPr>
          <p:nvPr/>
        </p:nvSpPr>
        <p:spPr bwMode="auto">
          <a:xfrm>
            <a:off x="0" y="631825"/>
            <a:ext cx="1517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Normal fault</a:t>
            </a:r>
          </a:p>
        </p:txBody>
      </p:sp>
      <p:sp>
        <p:nvSpPr>
          <p:cNvPr id="72711" name="CasellaDiTesto 3"/>
          <p:cNvSpPr txBox="1">
            <a:spLocks noChangeArrowheads="1"/>
          </p:cNvSpPr>
          <p:nvPr/>
        </p:nvSpPr>
        <p:spPr bwMode="auto">
          <a:xfrm>
            <a:off x="304800" y="4049713"/>
            <a:ext cx="863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Thrust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6732240" y="6525344"/>
            <a:ext cx="2291613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sz="1600"/>
              <a:t>Doglioni et al. 2011 PEPI</a:t>
            </a:r>
          </a:p>
        </p:txBody>
      </p:sp>
    </p:spTree>
    <p:extLst>
      <p:ext uri="{BB962C8B-B14F-4D97-AF65-F5344CB8AC3E}">
        <p14:creationId xmlns:p14="http://schemas.microsoft.com/office/powerpoint/2010/main" val="2241010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assoSentinella_Sappada_NormalFaul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grpSp>
        <p:nvGrpSpPr>
          <p:cNvPr id="5" name="Gruppo 4"/>
          <p:cNvGrpSpPr/>
          <p:nvPr/>
        </p:nvGrpSpPr>
        <p:grpSpPr>
          <a:xfrm flipH="1">
            <a:off x="1418423" y="2222309"/>
            <a:ext cx="5291497" cy="2939563"/>
            <a:chOff x="2434088" y="2222309"/>
            <a:chExt cx="5291497" cy="2939563"/>
          </a:xfrm>
        </p:grpSpPr>
        <p:sp>
          <p:nvSpPr>
            <p:cNvPr id="3" name="Figura a mano libera 2"/>
            <p:cNvSpPr/>
            <p:nvPr/>
          </p:nvSpPr>
          <p:spPr>
            <a:xfrm>
              <a:off x="2434088" y="2222309"/>
              <a:ext cx="5291497" cy="2939563"/>
            </a:xfrm>
            <a:custGeom>
              <a:avLst/>
              <a:gdLst>
                <a:gd name="connsiteX0" fmla="*/ 0 w 5291497"/>
                <a:gd name="connsiteY0" fmla="*/ 0 h 2939563"/>
                <a:gd name="connsiteX1" fmla="*/ 341008 w 5291497"/>
                <a:gd name="connsiteY1" fmla="*/ 282199 h 2939563"/>
                <a:gd name="connsiteX2" fmla="*/ 740810 w 5291497"/>
                <a:gd name="connsiteY2" fmla="*/ 505605 h 2939563"/>
                <a:gd name="connsiteX3" fmla="*/ 1187647 w 5291497"/>
                <a:gd name="connsiteY3" fmla="*/ 658463 h 2939563"/>
                <a:gd name="connsiteX4" fmla="*/ 1787350 w 5291497"/>
                <a:gd name="connsiteY4" fmla="*/ 776045 h 2939563"/>
                <a:gd name="connsiteX5" fmla="*/ 2257706 w 5291497"/>
                <a:gd name="connsiteY5" fmla="*/ 1058243 h 2939563"/>
                <a:gd name="connsiteX6" fmla="*/ 2786855 w 5291497"/>
                <a:gd name="connsiteY6" fmla="*/ 1446265 h 2939563"/>
                <a:gd name="connsiteX7" fmla="*/ 3421835 w 5291497"/>
                <a:gd name="connsiteY7" fmla="*/ 1928354 h 2939563"/>
                <a:gd name="connsiteX8" fmla="*/ 4186162 w 5291497"/>
                <a:gd name="connsiteY8" fmla="*/ 2445717 h 2939563"/>
                <a:gd name="connsiteX9" fmla="*/ 4821142 w 5291497"/>
                <a:gd name="connsiteY9" fmla="*/ 2798464 h 2939563"/>
                <a:gd name="connsiteX10" fmla="*/ 5291497 w 5291497"/>
                <a:gd name="connsiteY10" fmla="*/ 2939563 h 2939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91497" h="2939563">
                  <a:moveTo>
                    <a:pt x="0" y="0"/>
                  </a:moveTo>
                  <a:cubicBezTo>
                    <a:pt x="108770" y="98966"/>
                    <a:pt x="217540" y="197932"/>
                    <a:pt x="341008" y="282199"/>
                  </a:cubicBezTo>
                  <a:cubicBezTo>
                    <a:pt x="464476" y="366467"/>
                    <a:pt x="599704" y="442894"/>
                    <a:pt x="740810" y="505605"/>
                  </a:cubicBezTo>
                  <a:cubicBezTo>
                    <a:pt x="881917" y="568316"/>
                    <a:pt x="1013224" y="613390"/>
                    <a:pt x="1187647" y="658463"/>
                  </a:cubicBezTo>
                  <a:cubicBezTo>
                    <a:pt x="1362070" y="703536"/>
                    <a:pt x="1609007" y="709415"/>
                    <a:pt x="1787350" y="776045"/>
                  </a:cubicBezTo>
                  <a:cubicBezTo>
                    <a:pt x="1965693" y="842675"/>
                    <a:pt x="2091122" y="946540"/>
                    <a:pt x="2257706" y="1058243"/>
                  </a:cubicBezTo>
                  <a:cubicBezTo>
                    <a:pt x="2424290" y="1169946"/>
                    <a:pt x="2592833" y="1301246"/>
                    <a:pt x="2786855" y="1446265"/>
                  </a:cubicBezTo>
                  <a:cubicBezTo>
                    <a:pt x="2980877" y="1591284"/>
                    <a:pt x="3188617" y="1761779"/>
                    <a:pt x="3421835" y="1928354"/>
                  </a:cubicBezTo>
                  <a:cubicBezTo>
                    <a:pt x="3655053" y="2094929"/>
                    <a:pt x="3952944" y="2300699"/>
                    <a:pt x="4186162" y="2445717"/>
                  </a:cubicBezTo>
                  <a:cubicBezTo>
                    <a:pt x="4419380" y="2590735"/>
                    <a:pt x="4636920" y="2716156"/>
                    <a:pt x="4821142" y="2798464"/>
                  </a:cubicBezTo>
                  <a:cubicBezTo>
                    <a:pt x="5005364" y="2880772"/>
                    <a:pt x="5291497" y="2939563"/>
                    <a:pt x="5291497" y="2939563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Figura a mano libera 3"/>
            <p:cNvSpPr/>
            <p:nvPr/>
          </p:nvSpPr>
          <p:spPr>
            <a:xfrm>
              <a:off x="5679540" y="3821432"/>
              <a:ext cx="540908" cy="470330"/>
            </a:xfrm>
            <a:custGeom>
              <a:avLst/>
              <a:gdLst>
                <a:gd name="connsiteX0" fmla="*/ 0 w 540908"/>
                <a:gd name="connsiteY0" fmla="*/ 0 h 470330"/>
                <a:gd name="connsiteX1" fmla="*/ 540908 w 540908"/>
                <a:gd name="connsiteY1" fmla="*/ 470330 h 470330"/>
                <a:gd name="connsiteX2" fmla="*/ 446837 w 540908"/>
                <a:gd name="connsiteY2" fmla="*/ 246923 h 470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0908" h="470330">
                  <a:moveTo>
                    <a:pt x="0" y="0"/>
                  </a:moveTo>
                  <a:lnTo>
                    <a:pt x="540908" y="470330"/>
                  </a:lnTo>
                  <a:lnTo>
                    <a:pt x="446837" y="246923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6" name="Immagine 5" descr="p-ra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53854">
            <a:off x="5913212" y="130752"/>
            <a:ext cx="26797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83479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546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99101"/>
      </p:ext>
    </p:extLst>
  </p:cSld>
  <p:clrMapOvr>
    <a:masterClrMapping/>
  </p:clrMapOvr>
  <p:transition spd="med" advClick="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igure 5 Elastic vs Gravitation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82" y="674949"/>
            <a:ext cx="8089392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299277"/>
      </p:ext>
    </p:extLst>
  </p:cSld>
  <p:clrMapOvr>
    <a:masterClrMapping/>
  </p:clrMapOvr>
  <p:transition spd="med" advClick="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F896642-9B2B-B948-8913-AF6EA53E9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516" y="-10707"/>
            <a:ext cx="9541060" cy="686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355885"/>
      </p:ext>
    </p:extLst>
  </p:cSld>
  <p:clrMapOvr>
    <a:masterClrMapping/>
  </p:clrMapOvr>
  <p:transition spd="med" advClick="0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asin &amp; Ran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800"/>
            <a:ext cx="9144000" cy="445055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8172400" y="6476856"/>
            <a:ext cx="83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USGS</a:t>
            </a:r>
          </a:p>
        </p:txBody>
      </p:sp>
    </p:spTree>
    <p:extLst>
      <p:ext uri="{BB962C8B-B14F-4D97-AF65-F5344CB8AC3E}">
        <p14:creationId xmlns:p14="http://schemas.microsoft.com/office/powerpoint/2010/main" val="1958802687"/>
      </p:ext>
    </p:extLst>
  </p:cSld>
  <p:clrMapOvr>
    <a:masterClrMapping/>
  </p:clrMapOvr>
  <p:transition spd="med" advClick="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R_7_basin_earthquake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61"/>
          <a:stretch/>
        </p:blipFill>
        <p:spPr>
          <a:xfrm>
            <a:off x="0" y="188640"/>
            <a:ext cx="9144000" cy="6251852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8172400" y="6476856"/>
            <a:ext cx="83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USGS</a:t>
            </a:r>
          </a:p>
        </p:txBody>
      </p:sp>
    </p:spTree>
    <p:extLst>
      <p:ext uri="{BB962C8B-B14F-4D97-AF65-F5344CB8AC3E}">
        <p14:creationId xmlns:p14="http://schemas.microsoft.com/office/powerpoint/2010/main" val="3734933565"/>
      </p:ext>
    </p:extLst>
  </p:cSld>
  <p:clrMapOvr>
    <a:masterClrMapping/>
  </p:clrMapOvr>
  <p:transition spd="med" advClick="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0.jpg">
            <a:extLst>
              <a:ext uri="{FF2B5EF4-FFF2-40B4-BE49-F238E27FC236}">
                <a16:creationId xmlns:a16="http://schemas.microsoft.com/office/drawing/2014/main" id="{22E0172A-5609-5B4C-9660-FBFDBD53D76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719262" y="377507"/>
            <a:ext cx="5705475" cy="6102985"/>
          </a:xfrm>
          <a:prstGeom prst="rect">
            <a:avLst/>
          </a:prstGeom>
          <a:ln/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33E4002-9413-654B-A884-50C5B822325F}"/>
              </a:ext>
            </a:extLst>
          </p:cNvPr>
          <p:cNvSpPr txBox="1"/>
          <p:nvPr/>
        </p:nvSpPr>
        <p:spPr>
          <a:xfrm>
            <a:off x="7099851" y="6488668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Albano et al. 2020</a:t>
            </a:r>
          </a:p>
        </p:txBody>
      </p:sp>
    </p:spTree>
    <p:extLst>
      <p:ext uri="{BB962C8B-B14F-4D97-AF65-F5344CB8AC3E}">
        <p14:creationId xmlns:p14="http://schemas.microsoft.com/office/powerpoint/2010/main" val="1414212797"/>
      </p:ext>
    </p:extLst>
  </p:cSld>
  <p:clrMapOvr>
    <a:masterClrMapping/>
  </p:clrMapOvr>
  <p:transition spd="med" advClick="0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74D9116-C65D-CD41-907E-D575AC0FECDC}"/>
              </a:ext>
            </a:extLst>
          </p:cNvPr>
          <p:cNvSpPr txBox="1"/>
          <p:nvPr/>
        </p:nvSpPr>
        <p:spPr>
          <a:xfrm>
            <a:off x="7099851" y="6488668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Albano et al. 2020</a:t>
            </a:r>
          </a:p>
        </p:txBody>
      </p:sp>
      <p:pic>
        <p:nvPicPr>
          <p:cNvPr id="3" name="image5.jpg">
            <a:extLst>
              <a:ext uri="{FF2B5EF4-FFF2-40B4-BE49-F238E27FC236}">
                <a16:creationId xmlns:a16="http://schemas.microsoft.com/office/drawing/2014/main" id="{E8EBB0D4-58D6-9A44-90B2-5C9A38795BF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95536" y="764704"/>
            <a:ext cx="8424936" cy="5184576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741022932"/>
      </p:ext>
    </p:extLst>
  </p:cSld>
  <p:clrMapOvr>
    <a:masterClrMapping/>
  </p:clrMapOvr>
  <p:transition spd="med" advClick="0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74D9116-C65D-CD41-907E-D575AC0FECDC}"/>
              </a:ext>
            </a:extLst>
          </p:cNvPr>
          <p:cNvSpPr txBox="1"/>
          <p:nvPr/>
        </p:nvSpPr>
        <p:spPr>
          <a:xfrm>
            <a:off x="7099851" y="6488668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Albano et al. 2020</a:t>
            </a:r>
          </a:p>
        </p:txBody>
      </p:sp>
      <p:pic>
        <p:nvPicPr>
          <p:cNvPr id="3" name="image6.jpg">
            <a:extLst>
              <a:ext uri="{FF2B5EF4-FFF2-40B4-BE49-F238E27FC236}">
                <a16:creationId xmlns:a16="http://schemas.microsoft.com/office/drawing/2014/main" id="{14C3CDDE-6233-F548-94C9-C22AF9043D91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704975" y="323850"/>
            <a:ext cx="5734050" cy="62103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986394997"/>
      </p:ext>
    </p:extLst>
  </p:cSld>
  <p:clrMapOvr>
    <a:masterClrMapping/>
  </p:clrMapOvr>
  <p:transition spd="med" advClick="0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74D9116-C65D-CD41-907E-D575AC0FECDC}"/>
              </a:ext>
            </a:extLst>
          </p:cNvPr>
          <p:cNvSpPr txBox="1"/>
          <p:nvPr/>
        </p:nvSpPr>
        <p:spPr>
          <a:xfrm>
            <a:off x="7099851" y="6488668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Albano et al. 2020</a:t>
            </a:r>
          </a:p>
        </p:txBody>
      </p:sp>
      <p:pic>
        <p:nvPicPr>
          <p:cNvPr id="3" name="image9.jpg">
            <a:extLst>
              <a:ext uri="{FF2B5EF4-FFF2-40B4-BE49-F238E27FC236}">
                <a16:creationId xmlns:a16="http://schemas.microsoft.com/office/drawing/2014/main" id="{39856F06-9130-8D43-90A7-B3D3A23D2CF3}"/>
              </a:ext>
            </a:extLst>
          </p:cNvPr>
          <p:cNvPicPr/>
          <p:nvPr/>
        </p:nvPicPr>
        <p:blipFill>
          <a:blip r:embed="rId2"/>
          <a:srcRect b="42197"/>
          <a:stretch>
            <a:fillRect/>
          </a:stretch>
        </p:blipFill>
        <p:spPr>
          <a:xfrm>
            <a:off x="251520" y="404664"/>
            <a:ext cx="8712968" cy="5688632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836986318"/>
      </p:ext>
    </p:extLst>
  </p:cSld>
  <p:clrMapOvr>
    <a:masterClrMapping/>
  </p:clrMapOvr>
  <p:transition spd="med" advClick="0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74D9116-C65D-CD41-907E-D575AC0FECDC}"/>
              </a:ext>
            </a:extLst>
          </p:cNvPr>
          <p:cNvSpPr txBox="1"/>
          <p:nvPr/>
        </p:nvSpPr>
        <p:spPr>
          <a:xfrm>
            <a:off x="7099851" y="6488668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Albano et al. 2020</a:t>
            </a:r>
          </a:p>
        </p:txBody>
      </p:sp>
      <p:pic>
        <p:nvPicPr>
          <p:cNvPr id="3" name="image2.jpg">
            <a:extLst>
              <a:ext uri="{FF2B5EF4-FFF2-40B4-BE49-F238E27FC236}">
                <a16:creationId xmlns:a16="http://schemas.microsoft.com/office/drawing/2014/main" id="{9284E0B5-6928-B947-91C6-84A2C3BD41D9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83568" y="548680"/>
            <a:ext cx="7848872" cy="5976664"/>
          </a:xfrm>
          <a:prstGeom prst="rect">
            <a:avLst/>
          </a:prstGeom>
          <a:ln/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7F9D3B6-8162-0140-A919-AFA56176E3D5}"/>
              </a:ext>
            </a:extLst>
          </p:cNvPr>
          <p:cNvSpPr txBox="1"/>
          <p:nvPr/>
        </p:nvSpPr>
        <p:spPr>
          <a:xfrm>
            <a:off x="3851920" y="165676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INTERSEISMIC</a:t>
            </a:r>
          </a:p>
        </p:txBody>
      </p:sp>
    </p:spTree>
    <p:extLst>
      <p:ext uri="{BB962C8B-B14F-4D97-AF65-F5344CB8AC3E}">
        <p14:creationId xmlns:p14="http://schemas.microsoft.com/office/powerpoint/2010/main" val="3628986596"/>
      </p:ext>
    </p:extLst>
  </p:cSld>
  <p:clrMapOvr>
    <a:masterClrMapping/>
  </p:clrMapOvr>
  <p:transition spd="med" advClick="0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8.jpg">
            <a:extLst>
              <a:ext uri="{FF2B5EF4-FFF2-40B4-BE49-F238E27FC236}">
                <a16:creationId xmlns:a16="http://schemas.microsoft.com/office/drawing/2014/main" id="{4D21F1A2-D41A-E248-A607-965381B56419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539552" y="476672"/>
            <a:ext cx="7992888" cy="6120680"/>
          </a:xfrm>
          <a:prstGeom prst="rect">
            <a:avLst/>
          </a:prstGeom>
          <a:ln/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168BDF3-CD9D-0045-A878-D0B2CD04D374}"/>
              </a:ext>
            </a:extLst>
          </p:cNvPr>
          <p:cNvSpPr txBox="1"/>
          <p:nvPr/>
        </p:nvSpPr>
        <p:spPr>
          <a:xfrm>
            <a:off x="3851920" y="165676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COSEISMIC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DEA1303-7EDB-4D48-93F7-D487C894466D}"/>
              </a:ext>
            </a:extLst>
          </p:cNvPr>
          <p:cNvSpPr txBox="1"/>
          <p:nvPr/>
        </p:nvSpPr>
        <p:spPr>
          <a:xfrm>
            <a:off x="7099851" y="6488668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Albano et al. 2020</a:t>
            </a:r>
          </a:p>
        </p:txBody>
      </p:sp>
    </p:spTree>
    <p:extLst>
      <p:ext uri="{BB962C8B-B14F-4D97-AF65-F5344CB8AC3E}">
        <p14:creationId xmlns:p14="http://schemas.microsoft.com/office/powerpoint/2010/main" val="699597394"/>
      </p:ext>
    </p:extLst>
  </p:cSld>
  <p:clrMapOvr>
    <a:masterClrMapping/>
  </p:clrMapOvr>
  <p:transition spd="med" advClick="0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74D9116-C65D-CD41-907E-D575AC0FECDC}"/>
              </a:ext>
            </a:extLst>
          </p:cNvPr>
          <p:cNvSpPr txBox="1"/>
          <p:nvPr/>
        </p:nvSpPr>
        <p:spPr>
          <a:xfrm>
            <a:off x="7099851" y="6488668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Albano et al. 2020</a:t>
            </a:r>
          </a:p>
        </p:txBody>
      </p:sp>
      <p:pic>
        <p:nvPicPr>
          <p:cNvPr id="3" name="image4.jpg">
            <a:extLst>
              <a:ext uri="{FF2B5EF4-FFF2-40B4-BE49-F238E27FC236}">
                <a16:creationId xmlns:a16="http://schemas.microsoft.com/office/drawing/2014/main" id="{E68B6012-230A-504D-9E4F-FB4D54C210E1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539552" y="332656"/>
            <a:ext cx="8208912" cy="5976663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051509052"/>
      </p:ext>
    </p:extLst>
  </p:cSld>
  <p:clrMapOvr>
    <a:masterClrMapping/>
  </p:clrMapOvr>
  <p:transition spd="med" advClick="0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74D9116-C65D-CD41-907E-D575AC0FECDC}"/>
              </a:ext>
            </a:extLst>
          </p:cNvPr>
          <p:cNvSpPr txBox="1"/>
          <p:nvPr/>
        </p:nvSpPr>
        <p:spPr>
          <a:xfrm>
            <a:off x="7099851" y="6488668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Albano et al. 2020</a:t>
            </a:r>
          </a:p>
        </p:txBody>
      </p:sp>
      <p:pic>
        <p:nvPicPr>
          <p:cNvPr id="4" name="image7.jpg">
            <a:extLst>
              <a:ext uri="{FF2B5EF4-FFF2-40B4-BE49-F238E27FC236}">
                <a16:creationId xmlns:a16="http://schemas.microsoft.com/office/drawing/2014/main" id="{B8F3F252-179F-C340-83F8-72CD34998B2F}"/>
              </a:ext>
            </a:extLst>
          </p:cNvPr>
          <p:cNvPicPr/>
          <p:nvPr/>
        </p:nvPicPr>
        <p:blipFill rotWithShape="1">
          <a:blip r:embed="rId3"/>
          <a:srcRect b="25789"/>
          <a:stretch/>
        </p:blipFill>
        <p:spPr>
          <a:xfrm>
            <a:off x="395536" y="260648"/>
            <a:ext cx="8424936" cy="6192688"/>
          </a:xfrm>
          <a:prstGeom prst="rect">
            <a:avLst/>
          </a:prstGeom>
          <a:ln/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F1B6042-C713-7441-ACDC-37F7D0E46A72}"/>
              </a:ext>
            </a:extLst>
          </p:cNvPr>
          <p:cNvSpPr txBox="1"/>
          <p:nvPr/>
        </p:nvSpPr>
        <p:spPr>
          <a:xfrm>
            <a:off x="6876256" y="1124744"/>
            <a:ext cx="1762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L’AQUILA 2009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F15134E-D38D-BD41-A4B3-70F18A14CCE3}"/>
              </a:ext>
            </a:extLst>
          </p:cNvPr>
          <p:cNvSpPr txBox="1"/>
          <p:nvPr/>
        </p:nvSpPr>
        <p:spPr>
          <a:xfrm>
            <a:off x="6876256" y="4149080"/>
            <a:ext cx="164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NORCIA 2016</a:t>
            </a:r>
          </a:p>
        </p:txBody>
      </p:sp>
    </p:spTree>
    <p:extLst>
      <p:ext uri="{BB962C8B-B14F-4D97-AF65-F5344CB8AC3E}">
        <p14:creationId xmlns:p14="http://schemas.microsoft.com/office/powerpoint/2010/main" val="2758509099"/>
      </p:ext>
    </p:extLst>
  </p:cSld>
  <p:clrMapOvr>
    <a:masterClrMapping/>
  </p:clrMapOvr>
  <p:transition spd="med" advClick="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igure_4_StrainRate_Friction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-315416"/>
            <a:ext cx="7704856" cy="6974995"/>
          </a:xfrm>
          <a:prstGeom prst="rect">
            <a:avLst/>
          </a:prstGeom>
        </p:spPr>
      </p:pic>
      <p:cxnSp>
        <p:nvCxnSpPr>
          <p:cNvPr id="4" name="Connettore 2 3"/>
          <p:cNvCxnSpPr/>
          <p:nvPr/>
        </p:nvCxnSpPr>
        <p:spPr>
          <a:xfrm flipH="1">
            <a:off x="2267744" y="2204864"/>
            <a:ext cx="288032" cy="1296144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/>
          <p:cNvCxnSpPr/>
          <p:nvPr/>
        </p:nvCxnSpPr>
        <p:spPr>
          <a:xfrm flipH="1">
            <a:off x="6732240" y="2284636"/>
            <a:ext cx="288032" cy="3232596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324059"/>
      </p:ext>
    </p:extLst>
  </p:cSld>
  <p:clrMapOvr>
    <a:masterClrMapping/>
  </p:clrMapOvr>
  <p:transition spd="med" advClick="0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5FD0B53-B1A5-EF4F-B727-F5A73E301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77800"/>
            <a:ext cx="48768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72036"/>
      </p:ext>
    </p:extLst>
  </p:cSld>
  <p:clrMapOvr>
    <a:masterClrMapping/>
  </p:clrMapOvr>
  <p:transition spd="med" advClick="0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reenshot 2019-06-07 14.25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08" y="-166047"/>
            <a:ext cx="9182659" cy="7319685"/>
          </a:xfrm>
          <a:prstGeom prst="rect">
            <a:avLst/>
          </a:prstGeom>
        </p:spPr>
      </p:pic>
      <p:grpSp>
        <p:nvGrpSpPr>
          <p:cNvPr id="35" name="Gruppo 34"/>
          <p:cNvGrpSpPr/>
          <p:nvPr/>
        </p:nvGrpSpPr>
        <p:grpSpPr>
          <a:xfrm>
            <a:off x="31102" y="42333"/>
            <a:ext cx="9014408" cy="6966254"/>
            <a:chOff x="31102" y="42333"/>
            <a:chExt cx="9014408" cy="6966254"/>
          </a:xfrm>
        </p:grpSpPr>
        <p:grpSp>
          <p:nvGrpSpPr>
            <p:cNvPr id="31" name="Gruppo 30"/>
            <p:cNvGrpSpPr/>
            <p:nvPr/>
          </p:nvGrpSpPr>
          <p:grpSpPr>
            <a:xfrm>
              <a:off x="31102" y="42333"/>
              <a:ext cx="9014408" cy="6966254"/>
              <a:chOff x="31102" y="42333"/>
              <a:chExt cx="9014408" cy="6966254"/>
            </a:xfrm>
          </p:grpSpPr>
          <p:sp>
            <p:nvSpPr>
              <p:cNvPr id="3" name="Figura a mano libera 2"/>
              <p:cNvSpPr/>
              <p:nvPr/>
            </p:nvSpPr>
            <p:spPr>
              <a:xfrm>
                <a:off x="3894667" y="42333"/>
                <a:ext cx="2652889" cy="620889"/>
              </a:xfrm>
              <a:custGeom>
                <a:avLst/>
                <a:gdLst>
                  <a:gd name="connsiteX0" fmla="*/ 0 w 2652889"/>
                  <a:gd name="connsiteY0" fmla="*/ 0 h 620889"/>
                  <a:gd name="connsiteX1" fmla="*/ 691444 w 2652889"/>
                  <a:gd name="connsiteY1" fmla="*/ 141111 h 620889"/>
                  <a:gd name="connsiteX2" fmla="*/ 1086555 w 2652889"/>
                  <a:gd name="connsiteY2" fmla="*/ 254000 h 620889"/>
                  <a:gd name="connsiteX3" fmla="*/ 1749777 w 2652889"/>
                  <a:gd name="connsiteY3" fmla="*/ 451556 h 620889"/>
                  <a:gd name="connsiteX4" fmla="*/ 2187222 w 2652889"/>
                  <a:gd name="connsiteY4" fmla="*/ 508000 h 620889"/>
                  <a:gd name="connsiteX5" fmla="*/ 2652889 w 2652889"/>
                  <a:gd name="connsiteY5" fmla="*/ 620889 h 620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52889" h="620889">
                    <a:moveTo>
                      <a:pt x="0" y="0"/>
                    </a:moveTo>
                    <a:cubicBezTo>
                      <a:pt x="255175" y="49389"/>
                      <a:pt x="510351" y="98778"/>
                      <a:pt x="691444" y="141111"/>
                    </a:cubicBezTo>
                    <a:cubicBezTo>
                      <a:pt x="872537" y="183444"/>
                      <a:pt x="1086555" y="254000"/>
                      <a:pt x="1086555" y="254000"/>
                    </a:cubicBezTo>
                    <a:cubicBezTo>
                      <a:pt x="1262944" y="305741"/>
                      <a:pt x="1566333" y="409223"/>
                      <a:pt x="1749777" y="451556"/>
                    </a:cubicBezTo>
                    <a:cubicBezTo>
                      <a:pt x="1933221" y="493889"/>
                      <a:pt x="2036704" y="479778"/>
                      <a:pt x="2187222" y="508000"/>
                    </a:cubicBezTo>
                    <a:cubicBezTo>
                      <a:pt x="2337740" y="536222"/>
                      <a:pt x="2652889" y="620889"/>
                      <a:pt x="2652889" y="620889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" name="Figura a mano libera 3"/>
              <p:cNvSpPr/>
              <p:nvPr/>
            </p:nvSpPr>
            <p:spPr>
              <a:xfrm>
                <a:off x="31102" y="2306735"/>
                <a:ext cx="1212980" cy="549469"/>
              </a:xfrm>
              <a:custGeom>
                <a:avLst/>
                <a:gdLst>
                  <a:gd name="connsiteX0" fmla="*/ 0 w 1212980"/>
                  <a:gd name="connsiteY0" fmla="*/ 0 h 549469"/>
                  <a:gd name="connsiteX1" fmla="*/ 155510 w 1212980"/>
                  <a:gd name="connsiteY1" fmla="*/ 150326 h 549469"/>
                  <a:gd name="connsiteX2" fmla="*/ 279918 w 1212980"/>
                  <a:gd name="connsiteY2" fmla="*/ 316204 h 549469"/>
                  <a:gd name="connsiteX3" fmla="*/ 450980 w 1212980"/>
                  <a:gd name="connsiteY3" fmla="*/ 419877 h 549469"/>
                  <a:gd name="connsiteX4" fmla="*/ 616857 w 1212980"/>
                  <a:gd name="connsiteY4" fmla="*/ 414694 h 549469"/>
                  <a:gd name="connsiteX5" fmla="*/ 798286 w 1212980"/>
                  <a:gd name="connsiteY5" fmla="*/ 352489 h 549469"/>
                  <a:gd name="connsiteX6" fmla="*/ 1021184 w 1212980"/>
                  <a:gd name="connsiteY6" fmla="*/ 425061 h 549469"/>
                  <a:gd name="connsiteX7" fmla="*/ 1124857 w 1212980"/>
                  <a:gd name="connsiteY7" fmla="*/ 492449 h 549469"/>
                  <a:gd name="connsiteX8" fmla="*/ 1212980 w 1212980"/>
                  <a:gd name="connsiteY8" fmla="*/ 549469 h 549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12980" h="549469">
                    <a:moveTo>
                      <a:pt x="0" y="0"/>
                    </a:moveTo>
                    <a:cubicBezTo>
                      <a:pt x="54428" y="48812"/>
                      <a:pt x="108857" y="97625"/>
                      <a:pt x="155510" y="150326"/>
                    </a:cubicBezTo>
                    <a:cubicBezTo>
                      <a:pt x="202163" y="203027"/>
                      <a:pt x="230673" y="271279"/>
                      <a:pt x="279918" y="316204"/>
                    </a:cubicBezTo>
                    <a:cubicBezTo>
                      <a:pt x="329163" y="361129"/>
                      <a:pt x="394823" y="403462"/>
                      <a:pt x="450980" y="419877"/>
                    </a:cubicBezTo>
                    <a:cubicBezTo>
                      <a:pt x="507137" y="436292"/>
                      <a:pt x="558973" y="425925"/>
                      <a:pt x="616857" y="414694"/>
                    </a:cubicBezTo>
                    <a:cubicBezTo>
                      <a:pt x="674741" y="403463"/>
                      <a:pt x="730898" y="350761"/>
                      <a:pt x="798286" y="352489"/>
                    </a:cubicBezTo>
                    <a:cubicBezTo>
                      <a:pt x="865674" y="354217"/>
                      <a:pt x="966756" y="401734"/>
                      <a:pt x="1021184" y="425061"/>
                    </a:cubicBezTo>
                    <a:cubicBezTo>
                      <a:pt x="1075612" y="448388"/>
                      <a:pt x="1124857" y="492449"/>
                      <a:pt x="1124857" y="492449"/>
                    </a:cubicBezTo>
                    <a:lnTo>
                      <a:pt x="1212980" y="549469"/>
                    </a:ln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" name="Figura a mano libera 4"/>
              <p:cNvSpPr/>
              <p:nvPr/>
            </p:nvSpPr>
            <p:spPr>
              <a:xfrm>
                <a:off x="2835469" y="2104571"/>
                <a:ext cx="1446245" cy="1223347"/>
              </a:xfrm>
              <a:custGeom>
                <a:avLst/>
                <a:gdLst>
                  <a:gd name="connsiteX0" fmla="*/ 0 w 1446245"/>
                  <a:gd name="connsiteY0" fmla="*/ 0 h 1223347"/>
                  <a:gd name="connsiteX1" fmla="*/ 264368 w 1446245"/>
                  <a:gd name="connsiteY1" fmla="*/ 150327 h 1223347"/>
                  <a:gd name="connsiteX2" fmla="*/ 409511 w 1446245"/>
                  <a:gd name="connsiteY2" fmla="*/ 228082 h 1223347"/>
                  <a:gd name="connsiteX3" fmla="*/ 533919 w 1446245"/>
                  <a:gd name="connsiteY3" fmla="*/ 311021 h 1223347"/>
                  <a:gd name="connsiteX4" fmla="*/ 668694 w 1446245"/>
                  <a:gd name="connsiteY4" fmla="*/ 456164 h 1223347"/>
                  <a:gd name="connsiteX5" fmla="*/ 746449 w 1446245"/>
                  <a:gd name="connsiteY5" fmla="*/ 570205 h 1223347"/>
                  <a:gd name="connsiteX6" fmla="*/ 855307 w 1446245"/>
                  <a:gd name="connsiteY6" fmla="*/ 637592 h 1223347"/>
                  <a:gd name="connsiteX7" fmla="*/ 995266 w 1446245"/>
                  <a:gd name="connsiteY7" fmla="*/ 787919 h 1223347"/>
                  <a:gd name="connsiteX8" fmla="*/ 1109307 w 1446245"/>
                  <a:gd name="connsiteY8" fmla="*/ 948613 h 1223347"/>
                  <a:gd name="connsiteX9" fmla="*/ 1197429 w 1446245"/>
                  <a:gd name="connsiteY9" fmla="*/ 1052286 h 1223347"/>
                  <a:gd name="connsiteX10" fmla="*/ 1280368 w 1446245"/>
                  <a:gd name="connsiteY10" fmla="*/ 1124858 h 1223347"/>
                  <a:gd name="connsiteX11" fmla="*/ 1446245 w 1446245"/>
                  <a:gd name="connsiteY11" fmla="*/ 1223347 h 122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46245" h="1223347">
                    <a:moveTo>
                      <a:pt x="0" y="0"/>
                    </a:moveTo>
                    <a:lnTo>
                      <a:pt x="264368" y="150327"/>
                    </a:lnTo>
                    <a:cubicBezTo>
                      <a:pt x="332620" y="188341"/>
                      <a:pt x="364586" y="201300"/>
                      <a:pt x="409511" y="228082"/>
                    </a:cubicBezTo>
                    <a:cubicBezTo>
                      <a:pt x="454436" y="254864"/>
                      <a:pt x="490722" y="273007"/>
                      <a:pt x="533919" y="311021"/>
                    </a:cubicBezTo>
                    <a:cubicBezTo>
                      <a:pt x="577116" y="349035"/>
                      <a:pt x="633272" y="412967"/>
                      <a:pt x="668694" y="456164"/>
                    </a:cubicBezTo>
                    <a:cubicBezTo>
                      <a:pt x="704116" y="499361"/>
                      <a:pt x="715347" y="539967"/>
                      <a:pt x="746449" y="570205"/>
                    </a:cubicBezTo>
                    <a:cubicBezTo>
                      <a:pt x="777551" y="600443"/>
                      <a:pt x="813838" y="601306"/>
                      <a:pt x="855307" y="637592"/>
                    </a:cubicBezTo>
                    <a:cubicBezTo>
                      <a:pt x="896776" y="673878"/>
                      <a:pt x="952933" y="736082"/>
                      <a:pt x="995266" y="787919"/>
                    </a:cubicBezTo>
                    <a:cubicBezTo>
                      <a:pt x="1037599" y="839756"/>
                      <a:pt x="1075613" y="904552"/>
                      <a:pt x="1109307" y="948613"/>
                    </a:cubicBezTo>
                    <a:cubicBezTo>
                      <a:pt x="1143001" y="992674"/>
                      <a:pt x="1168919" y="1022912"/>
                      <a:pt x="1197429" y="1052286"/>
                    </a:cubicBezTo>
                    <a:cubicBezTo>
                      <a:pt x="1225939" y="1081660"/>
                      <a:pt x="1238899" y="1096348"/>
                      <a:pt x="1280368" y="1124858"/>
                    </a:cubicBezTo>
                    <a:cubicBezTo>
                      <a:pt x="1321837" y="1153368"/>
                      <a:pt x="1446245" y="1223347"/>
                      <a:pt x="1446245" y="1223347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" name="Figura a mano libera 5"/>
              <p:cNvSpPr/>
              <p:nvPr/>
            </p:nvSpPr>
            <p:spPr>
              <a:xfrm>
                <a:off x="1814286" y="93306"/>
                <a:ext cx="1192245" cy="907143"/>
              </a:xfrm>
              <a:custGeom>
                <a:avLst/>
                <a:gdLst>
                  <a:gd name="connsiteX0" fmla="*/ 0 w 1192245"/>
                  <a:gd name="connsiteY0" fmla="*/ 0 h 907143"/>
                  <a:gd name="connsiteX1" fmla="*/ 196979 w 1192245"/>
                  <a:gd name="connsiteY1" fmla="*/ 202163 h 907143"/>
                  <a:gd name="connsiteX2" fmla="*/ 362857 w 1192245"/>
                  <a:gd name="connsiteY2" fmla="*/ 321388 h 907143"/>
                  <a:gd name="connsiteX3" fmla="*/ 585755 w 1192245"/>
                  <a:gd name="connsiteY3" fmla="*/ 414694 h 907143"/>
                  <a:gd name="connsiteX4" fmla="*/ 834571 w 1192245"/>
                  <a:gd name="connsiteY4" fmla="*/ 616857 h 907143"/>
                  <a:gd name="connsiteX5" fmla="*/ 974530 w 1192245"/>
                  <a:gd name="connsiteY5" fmla="*/ 741265 h 907143"/>
                  <a:gd name="connsiteX6" fmla="*/ 1192245 w 1192245"/>
                  <a:gd name="connsiteY6" fmla="*/ 907143 h 907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2245" h="907143">
                    <a:moveTo>
                      <a:pt x="0" y="0"/>
                    </a:moveTo>
                    <a:cubicBezTo>
                      <a:pt x="68251" y="74299"/>
                      <a:pt x="136503" y="148598"/>
                      <a:pt x="196979" y="202163"/>
                    </a:cubicBezTo>
                    <a:cubicBezTo>
                      <a:pt x="257455" y="255728"/>
                      <a:pt x="298061" y="285966"/>
                      <a:pt x="362857" y="321388"/>
                    </a:cubicBezTo>
                    <a:cubicBezTo>
                      <a:pt x="427653" y="356810"/>
                      <a:pt x="507136" y="365449"/>
                      <a:pt x="585755" y="414694"/>
                    </a:cubicBezTo>
                    <a:cubicBezTo>
                      <a:pt x="664374" y="463939"/>
                      <a:pt x="769775" y="562429"/>
                      <a:pt x="834571" y="616857"/>
                    </a:cubicBezTo>
                    <a:cubicBezTo>
                      <a:pt x="899367" y="671286"/>
                      <a:pt x="914918" y="692884"/>
                      <a:pt x="974530" y="741265"/>
                    </a:cubicBezTo>
                    <a:cubicBezTo>
                      <a:pt x="1034142" y="789646"/>
                      <a:pt x="1192245" y="907143"/>
                      <a:pt x="1192245" y="907143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" name="Figura a mano libera 6"/>
              <p:cNvSpPr/>
              <p:nvPr/>
            </p:nvSpPr>
            <p:spPr>
              <a:xfrm>
                <a:off x="3846286" y="254000"/>
                <a:ext cx="2089020" cy="744122"/>
              </a:xfrm>
              <a:custGeom>
                <a:avLst/>
                <a:gdLst>
                  <a:gd name="connsiteX0" fmla="*/ 0 w 2089020"/>
                  <a:gd name="connsiteY0" fmla="*/ 0 h 744122"/>
                  <a:gd name="connsiteX1" fmla="*/ 305836 w 2089020"/>
                  <a:gd name="connsiteY1" fmla="*/ 36286 h 744122"/>
                  <a:gd name="connsiteX2" fmla="*/ 611673 w 2089020"/>
                  <a:gd name="connsiteY2" fmla="*/ 155510 h 744122"/>
                  <a:gd name="connsiteX3" fmla="*/ 881224 w 2089020"/>
                  <a:gd name="connsiteY3" fmla="*/ 274735 h 744122"/>
                  <a:gd name="connsiteX4" fmla="*/ 1130041 w 2089020"/>
                  <a:gd name="connsiteY4" fmla="*/ 419878 h 744122"/>
                  <a:gd name="connsiteX5" fmla="*/ 1259632 w 2089020"/>
                  <a:gd name="connsiteY5" fmla="*/ 513184 h 744122"/>
                  <a:gd name="connsiteX6" fmla="*/ 1451428 w 2089020"/>
                  <a:gd name="connsiteY6" fmla="*/ 606490 h 744122"/>
                  <a:gd name="connsiteX7" fmla="*/ 1897224 w 2089020"/>
                  <a:gd name="connsiteY7" fmla="*/ 736082 h 744122"/>
                  <a:gd name="connsiteX8" fmla="*/ 2089020 w 2089020"/>
                  <a:gd name="connsiteY8" fmla="*/ 730898 h 744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9020" h="744122">
                    <a:moveTo>
                      <a:pt x="0" y="0"/>
                    </a:moveTo>
                    <a:cubicBezTo>
                      <a:pt x="101945" y="5184"/>
                      <a:pt x="203891" y="10368"/>
                      <a:pt x="305836" y="36286"/>
                    </a:cubicBezTo>
                    <a:cubicBezTo>
                      <a:pt x="407781" y="62204"/>
                      <a:pt x="515775" y="115769"/>
                      <a:pt x="611673" y="155510"/>
                    </a:cubicBezTo>
                    <a:cubicBezTo>
                      <a:pt x="707571" y="195251"/>
                      <a:pt x="794829" y="230674"/>
                      <a:pt x="881224" y="274735"/>
                    </a:cubicBezTo>
                    <a:cubicBezTo>
                      <a:pt x="967619" y="318796"/>
                      <a:pt x="1066973" y="380137"/>
                      <a:pt x="1130041" y="419878"/>
                    </a:cubicBezTo>
                    <a:cubicBezTo>
                      <a:pt x="1193109" y="459620"/>
                      <a:pt x="1206068" y="482082"/>
                      <a:pt x="1259632" y="513184"/>
                    </a:cubicBezTo>
                    <a:cubicBezTo>
                      <a:pt x="1313196" y="544286"/>
                      <a:pt x="1345163" y="569340"/>
                      <a:pt x="1451428" y="606490"/>
                    </a:cubicBezTo>
                    <a:cubicBezTo>
                      <a:pt x="1557693" y="643640"/>
                      <a:pt x="1790959" y="715347"/>
                      <a:pt x="1897224" y="736082"/>
                    </a:cubicBezTo>
                    <a:cubicBezTo>
                      <a:pt x="2003489" y="756817"/>
                      <a:pt x="2089020" y="730898"/>
                      <a:pt x="2089020" y="730898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" name="Figura a mano libera 7"/>
              <p:cNvSpPr/>
              <p:nvPr/>
            </p:nvSpPr>
            <p:spPr>
              <a:xfrm>
                <a:off x="4530531" y="1181878"/>
                <a:ext cx="1259632" cy="663510"/>
              </a:xfrm>
              <a:custGeom>
                <a:avLst/>
                <a:gdLst>
                  <a:gd name="connsiteX0" fmla="*/ 0 w 1259632"/>
                  <a:gd name="connsiteY0" fmla="*/ 0 h 663510"/>
                  <a:gd name="connsiteX1" fmla="*/ 191796 w 1259632"/>
                  <a:gd name="connsiteY1" fmla="*/ 129591 h 663510"/>
                  <a:gd name="connsiteX2" fmla="*/ 342122 w 1259632"/>
                  <a:gd name="connsiteY2" fmla="*/ 269551 h 663510"/>
                  <a:gd name="connsiteX3" fmla="*/ 476898 w 1259632"/>
                  <a:gd name="connsiteY3" fmla="*/ 388775 h 663510"/>
                  <a:gd name="connsiteX4" fmla="*/ 736081 w 1259632"/>
                  <a:gd name="connsiteY4" fmla="*/ 523551 h 663510"/>
                  <a:gd name="connsiteX5" fmla="*/ 1005632 w 1259632"/>
                  <a:gd name="connsiteY5" fmla="*/ 549469 h 663510"/>
                  <a:gd name="connsiteX6" fmla="*/ 1010816 w 1259632"/>
                  <a:gd name="connsiteY6" fmla="*/ 554653 h 663510"/>
                  <a:gd name="connsiteX7" fmla="*/ 1259632 w 1259632"/>
                  <a:gd name="connsiteY7" fmla="*/ 663510 h 663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9632" h="663510">
                    <a:moveTo>
                      <a:pt x="0" y="0"/>
                    </a:moveTo>
                    <a:cubicBezTo>
                      <a:pt x="67388" y="42333"/>
                      <a:pt x="134776" y="84666"/>
                      <a:pt x="191796" y="129591"/>
                    </a:cubicBezTo>
                    <a:cubicBezTo>
                      <a:pt x="248816" y="174516"/>
                      <a:pt x="294605" y="226354"/>
                      <a:pt x="342122" y="269551"/>
                    </a:cubicBezTo>
                    <a:cubicBezTo>
                      <a:pt x="389639" y="312748"/>
                      <a:pt x="411238" y="346442"/>
                      <a:pt x="476898" y="388775"/>
                    </a:cubicBezTo>
                    <a:cubicBezTo>
                      <a:pt x="542558" y="431108"/>
                      <a:pt x="647959" y="496769"/>
                      <a:pt x="736081" y="523551"/>
                    </a:cubicBezTo>
                    <a:cubicBezTo>
                      <a:pt x="824203" y="550333"/>
                      <a:pt x="959843" y="544285"/>
                      <a:pt x="1005632" y="549469"/>
                    </a:cubicBezTo>
                    <a:cubicBezTo>
                      <a:pt x="1051421" y="554653"/>
                      <a:pt x="968483" y="535646"/>
                      <a:pt x="1010816" y="554653"/>
                    </a:cubicBezTo>
                    <a:cubicBezTo>
                      <a:pt x="1053149" y="573660"/>
                      <a:pt x="1259632" y="663510"/>
                      <a:pt x="1259632" y="663510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" name="Figura a mano libera 8"/>
              <p:cNvSpPr/>
              <p:nvPr/>
            </p:nvSpPr>
            <p:spPr>
              <a:xfrm>
                <a:off x="3680408" y="1358122"/>
                <a:ext cx="1363306" cy="938245"/>
              </a:xfrm>
              <a:custGeom>
                <a:avLst/>
                <a:gdLst>
                  <a:gd name="connsiteX0" fmla="*/ 0 w 1363306"/>
                  <a:gd name="connsiteY0" fmla="*/ 0 h 938245"/>
                  <a:gd name="connsiteX1" fmla="*/ 186612 w 1363306"/>
                  <a:gd name="connsiteY1" fmla="*/ 108858 h 938245"/>
                  <a:gd name="connsiteX2" fmla="*/ 336939 w 1363306"/>
                  <a:gd name="connsiteY2" fmla="*/ 222898 h 938245"/>
                  <a:gd name="connsiteX3" fmla="*/ 497633 w 1363306"/>
                  <a:gd name="connsiteY3" fmla="*/ 414694 h 938245"/>
                  <a:gd name="connsiteX4" fmla="*/ 637592 w 1363306"/>
                  <a:gd name="connsiteY4" fmla="*/ 508000 h 938245"/>
                  <a:gd name="connsiteX5" fmla="*/ 751633 w 1363306"/>
                  <a:gd name="connsiteY5" fmla="*/ 513184 h 938245"/>
                  <a:gd name="connsiteX6" fmla="*/ 933061 w 1363306"/>
                  <a:gd name="connsiteY6" fmla="*/ 596123 h 938245"/>
                  <a:gd name="connsiteX7" fmla="*/ 1109306 w 1363306"/>
                  <a:gd name="connsiteY7" fmla="*/ 808654 h 938245"/>
                  <a:gd name="connsiteX8" fmla="*/ 1238898 w 1363306"/>
                  <a:gd name="connsiteY8" fmla="*/ 870858 h 938245"/>
                  <a:gd name="connsiteX9" fmla="*/ 1363306 w 1363306"/>
                  <a:gd name="connsiteY9" fmla="*/ 938245 h 93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63306" h="938245">
                    <a:moveTo>
                      <a:pt x="0" y="0"/>
                    </a:moveTo>
                    <a:cubicBezTo>
                      <a:pt x="65228" y="35854"/>
                      <a:pt x="130456" y="71708"/>
                      <a:pt x="186612" y="108858"/>
                    </a:cubicBezTo>
                    <a:cubicBezTo>
                      <a:pt x="242769" y="146008"/>
                      <a:pt x="285102" y="171925"/>
                      <a:pt x="336939" y="222898"/>
                    </a:cubicBezTo>
                    <a:cubicBezTo>
                      <a:pt x="388776" y="273871"/>
                      <a:pt x="447524" y="367177"/>
                      <a:pt x="497633" y="414694"/>
                    </a:cubicBezTo>
                    <a:cubicBezTo>
                      <a:pt x="547742" y="462211"/>
                      <a:pt x="595259" y="491585"/>
                      <a:pt x="637592" y="508000"/>
                    </a:cubicBezTo>
                    <a:cubicBezTo>
                      <a:pt x="679925" y="524415"/>
                      <a:pt x="702388" y="498497"/>
                      <a:pt x="751633" y="513184"/>
                    </a:cubicBezTo>
                    <a:cubicBezTo>
                      <a:pt x="800878" y="527871"/>
                      <a:pt x="873449" y="546878"/>
                      <a:pt x="933061" y="596123"/>
                    </a:cubicBezTo>
                    <a:cubicBezTo>
                      <a:pt x="992673" y="645368"/>
                      <a:pt x="1058333" y="762865"/>
                      <a:pt x="1109306" y="808654"/>
                    </a:cubicBezTo>
                    <a:cubicBezTo>
                      <a:pt x="1160279" y="854443"/>
                      <a:pt x="1196565" y="849260"/>
                      <a:pt x="1238898" y="870858"/>
                    </a:cubicBezTo>
                    <a:cubicBezTo>
                      <a:pt x="1281231" y="892456"/>
                      <a:pt x="1342571" y="927878"/>
                      <a:pt x="1363306" y="938245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" name="Figura a mano libera 9"/>
              <p:cNvSpPr/>
              <p:nvPr/>
            </p:nvSpPr>
            <p:spPr>
              <a:xfrm>
                <a:off x="5727959" y="2498531"/>
                <a:ext cx="601306" cy="482081"/>
              </a:xfrm>
              <a:custGeom>
                <a:avLst/>
                <a:gdLst>
                  <a:gd name="connsiteX0" fmla="*/ 0 w 601306"/>
                  <a:gd name="connsiteY0" fmla="*/ 0 h 482081"/>
                  <a:gd name="connsiteX1" fmla="*/ 150327 w 601306"/>
                  <a:gd name="connsiteY1" fmla="*/ 139959 h 482081"/>
                  <a:gd name="connsiteX2" fmla="*/ 362857 w 601306"/>
                  <a:gd name="connsiteY2" fmla="*/ 331755 h 482081"/>
                  <a:gd name="connsiteX3" fmla="*/ 518368 w 601306"/>
                  <a:gd name="connsiteY3" fmla="*/ 425061 h 482081"/>
                  <a:gd name="connsiteX4" fmla="*/ 601306 w 601306"/>
                  <a:gd name="connsiteY4" fmla="*/ 482081 h 48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1306" h="482081">
                    <a:moveTo>
                      <a:pt x="0" y="0"/>
                    </a:moveTo>
                    <a:cubicBezTo>
                      <a:pt x="44925" y="42333"/>
                      <a:pt x="89851" y="84667"/>
                      <a:pt x="150327" y="139959"/>
                    </a:cubicBezTo>
                    <a:cubicBezTo>
                      <a:pt x="210803" y="195251"/>
                      <a:pt x="301517" y="284238"/>
                      <a:pt x="362857" y="331755"/>
                    </a:cubicBezTo>
                    <a:cubicBezTo>
                      <a:pt x="424197" y="379272"/>
                      <a:pt x="478627" y="400007"/>
                      <a:pt x="518368" y="425061"/>
                    </a:cubicBezTo>
                    <a:cubicBezTo>
                      <a:pt x="558110" y="450115"/>
                      <a:pt x="601306" y="482081"/>
                      <a:pt x="601306" y="482081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" name="Figura a mano libera 10"/>
              <p:cNvSpPr/>
              <p:nvPr/>
            </p:nvSpPr>
            <p:spPr>
              <a:xfrm>
                <a:off x="2109755" y="3820367"/>
                <a:ext cx="2467429" cy="1145592"/>
              </a:xfrm>
              <a:custGeom>
                <a:avLst/>
                <a:gdLst>
                  <a:gd name="connsiteX0" fmla="*/ 0 w 2467429"/>
                  <a:gd name="connsiteY0" fmla="*/ 0 h 1145592"/>
                  <a:gd name="connsiteX1" fmla="*/ 212531 w 2467429"/>
                  <a:gd name="connsiteY1" fmla="*/ 228082 h 1145592"/>
                  <a:gd name="connsiteX2" fmla="*/ 264367 w 2467429"/>
                  <a:gd name="connsiteY2" fmla="*/ 300653 h 1145592"/>
                  <a:gd name="connsiteX3" fmla="*/ 508000 w 2467429"/>
                  <a:gd name="connsiteY3" fmla="*/ 461347 h 1145592"/>
                  <a:gd name="connsiteX4" fmla="*/ 741265 w 2467429"/>
                  <a:gd name="connsiteY4" fmla="*/ 694613 h 1145592"/>
                  <a:gd name="connsiteX5" fmla="*/ 855306 w 2467429"/>
                  <a:gd name="connsiteY5" fmla="*/ 808653 h 1145592"/>
                  <a:gd name="connsiteX6" fmla="*/ 990082 w 2467429"/>
                  <a:gd name="connsiteY6" fmla="*/ 824204 h 1145592"/>
                  <a:gd name="connsiteX7" fmla="*/ 1093755 w 2467429"/>
                  <a:gd name="connsiteY7" fmla="*/ 772368 h 1145592"/>
                  <a:gd name="connsiteX8" fmla="*/ 1270000 w 2467429"/>
                  <a:gd name="connsiteY8" fmla="*/ 793102 h 1145592"/>
                  <a:gd name="connsiteX9" fmla="*/ 1492898 w 2467429"/>
                  <a:gd name="connsiteY9" fmla="*/ 870857 h 1145592"/>
                  <a:gd name="connsiteX10" fmla="*/ 1684694 w 2467429"/>
                  <a:gd name="connsiteY10" fmla="*/ 922694 h 1145592"/>
                  <a:gd name="connsiteX11" fmla="*/ 1954245 w 2467429"/>
                  <a:gd name="connsiteY11" fmla="*/ 927878 h 1145592"/>
                  <a:gd name="connsiteX12" fmla="*/ 2161592 w 2467429"/>
                  <a:gd name="connsiteY12" fmla="*/ 1000449 h 1145592"/>
                  <a:gd name="connsiteX13" fmla="*/ 2322286 w 2467429"/>
                  <a:gd name="connsiteY13" fmla="*/ 1098939 h 1145592"/>
                  <a:gd name="connsiteX14" fmla="*/ 2467429 w 2467429"/>
                  <a:gd name="connsiteY14" fmla="*/ 1145592 h 1145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67429" h="1145592">
                    <a:moveTo>
                      <a:pt x="0" y="0"/>
                    </a:moveTo>
                    <a:cubicBezTo>
                      <a:pt x="84235" y="88986"/>
                      <a:pt x="168470" y="177973"/>
                      <a:pt x="212531" y="228082"/>
                    </a:cubicBezTo>
                    <a:cubicBezTo>
                      <a:pt x="256592" y="278191"/>
                      <a:pt x="215122" y="261776"/>
                      <a:pt x="264367" y="300653"/>
                    </a:cubicBezTo>
                    <a:cubicBezTo>
                      <a:pt x="313612" y="339530"/>
                      <a:pt x="428517" y="395687"/>
                      <a:pt x="508000" y="461347"/>
                    </a:cubicBezTo>
                    <a:cubicBezTo>
                      <a:pt x="587483" y="527007"/>
                      <a:pt x="741265" y="694613"/>
                      <a:pt x="741265" y="694613"/>
                    </a:cubicBezTo>
                    <a:cubicBezTo>
                      <a:pt x="799149" y="752497"/>
                      <a:pt x="813837" y="787055"/>
                      <a:pt x="855306" y="808653"/>
                    </a:cubicBezTo>
                    <a:cubicBezTo>
                      <a:pt x="896775" y="830251"/>
                      <a:pt x="950341" y="830251"/>
                      <a:pt x="990082" y="824204"/>
                    </a:cubicBezTo>
                    <a:cubicBezTo>
                      <a:pt x="1029823" y="818157"/>
                      <a:pt x="1047102" y="777552"/>
                      <a:pt x="1093755" y="772368"/>
                    </a:cubicBezTo>
                    <a:cubicBezTo>
                      <a:pt x="1140408" y="767184"/>
                      <a:pt x="1203476" y="776687"/>
                      <a:pt x="1270000" y="793102"/>
                    </a:cubicBezTo>
                    <a:cubicBezTo>
                      <a:pt x="1336524" y="809517"/>
                      <a:pt x="1423782" y="849258"/>
                      <a:pt x="1492898" y="870857"/>
                    </a:cubicBezTo>
                    <a:cubicBezTo>
                      <a:pt x="1562014" y="892456"/>
                      <a:pt x="1607803" y="913191"/>
                      <a:pt x="1684694" y="922694"/>
                    </a:cubicBezTo>
                    <a:cubicBezTo>
                      <a:pt x="1761585" y="932198"/>
                      <a:pt x="1874762" y="914919"/>
                      <a:pt x="1954245" y="927878"/>
                    </a:cubicBezTo>
                    <a:cubicBezTo>
                      <a:pt x="2033728" y="940837"/>
                      <a:pt x="2100252" y="971939"/>
                      <a:pt x="2161592" y="1000449"/>
                    </a:cubicBezTo>
                    <a:cubicBezTo>
                      <a:pt x="2222932" y="1028959"/>
                      <a:pt x="2271313" y="1074748"/>
                      <a:pt x="2322286" y="1098939"/>
                    </a:cubicBezTo>
                    <a:cubicBezTo>
                      <a:pt x="2373259" y="1123130"/>
                      <a:pt x="2467429" y="1145592"/>
                      <a:pt x="2467429" y="1145592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" name="Figura a mano libera 11"/>
              <p:cNvSpPr/>
              <p:nvPr/>
            </p:nvSpPr>
            <p:spPr>
              <a:xfrm>
                <a:off x="4701592" y="4006980"/>
                <a:ext cx="1332204" cy="917510"/>
              </a:xfrm>
              <a:custGeom>
                <a:avLst/>
                <a:gdLst>
                  <a:gd name="connsiteX0" fmla="*/ 0 w 1332204"/>
                  <a:gd name="connsiteY0" fmla="*/ 0 h 917510"/>
                  <a:gd name="connsiteX1" fmla="*/ 176245 w 1332204"/>
                  <a:gd name="connsiteY1" fmla="*/ 114040 h 917510"/>
                  <a:gd name="connsiteX2" fmla="*/ 347306 w 1332204"/>
                  <a:gd name="connsiteY2" fmla="*/ 196979 h 917510"/>
                  <a:gd name="connsiteX3" fmla="*/ 528735 w 1332204"/>
                  <a:gd name="connsiteY3" fmla="*/ 300653 h 917510"/>
                  <a:gd name="connsiteX4" fmla="*/ 736081 w 1332204"/>
                  <a:gd name="connsiteY4" fmla="*/ 456163 h 917510"/>
                  <a:gd name="connsiteX5" fmla="*/ 901959 w 1332204"/>
                  <a:gd name="connsiteY5" fmla="*/ 590938 h 917510"/>
                  <a:gd name="connsiteX6" fmla="*/ 1026367 w 1332204"/>
                  <a:gd name="connsiteY6" fmla="*/ 673877 h 917510"/>
                  <a:gd name="connsiteX7" fmla="*/ 1238898 w 1332204"/>
                  <a:gd name="connsiteY7" fmla="*/ 850122 h 917510"/>
                  <a:gd name="connsiteX8" fmla="*/ 1332204 w 1332204"/>
                  <a:gd name="connsiteY8" fmla="*/ 917510 h 917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32204" h="917510">
                    <a:moveTo>
                      <a:pt x="0" y="0"/>
                    </a:moveTo>
                    <a:cubicBezTo>
                      <a:pt x="59180" y="40605"/>
                      <a:pt x="118361" y="81210"/>
                      <a:pt x="176245" y="114040"/>
                    </a:cubicBezTo>
                    <a:cubicBezTo>
                      <a:pt x="234129" y="146870"/>
                      <a:pt x="288558" y="165877"/>
                      <a:pt x="347306" y="196979"/>
                    </a:cubicBezTo>
                    <a:cubicBezTo>
                      <a:pt x="406054" y="228081"/>
                      <a:pt x="463939" y="257456"/>
                      <a:pt x="528735" y="300653"/>
                    </a:cubicBezTo>
                    <a:cubicBezTo>
                      <a:pt x="593531" y="343850"/>
                      <a:pt x="673877" y="407782"/>
                      <a:pt x="736081" y="456163"/>
                    </a:cubicBezTo>
                    <a:cubicBezTo>
                      <a:pt x="798285" y="504544"/>
                      <a:pt x="853578" y="554652"/>
                      <a:pt x="901959" y="590938"/>
                    </a:cubicBezTo>
                    <a:cubicBezTo>
                      <a:pt x="950340" y="627224"/>
                      <a:pt x="970211" y="630680"/>
                      <a:pt x="1026367" y="673877"/>
                    </a:cubicBezTo>
                    <a:cubicBezTo>
                      <a:pt x="1082524" y="717074"/>
                      <a:pt x="1187925" y="809517"/>
                      <a:pt x="1238898" y="850122"/>
                    </a:cubicBezTo>
                    <a:cubicBezTo>
                      <a:pt x="1289871" y="890727"/>
                      <a:pt x="1332204" y="917510"/>
                      <a:pt x="1332204" y="917510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" name="Figura a mano libera 12"/>
              <p:cNvSpPr/>
              <p:nvPr/>
            </p:nvSpPr>
            <p:spPr>
              <a:xfrm>
                <a:off x="5282163" y="3079102"/>
                <a:ext cx="1290735" cy="870857"/>
              </a:xfrm>
              <a:custGeom>
                <a:avLst/>
                <a:gdLst>
                  <a:gd name="connsiteX0" fmla="*/ 0 w 1290735"/>
                  <a:gd name="connsiteY0" fmla="*/ 0 h 870857"/>
                  <a:gd name="connsiteX1" fmla="*/ 269551 w 1290735"/>
                  <a:gd name="connsiteY1" fmla="*/ 196980 h 870857"/>
                  <a:gd name="connsiteX2" fmla="*/ 559837 w 1290735"/>
                  <a:gd name="connsiteY2" fmla="*/ 285102 h 870857"/>
                  <a:gd name="connsiteX3" fmla="*/ 679061 w 1290735"/>
                  <a:gd name="connsiteY3" fmla="*/ 373225 h 870857"/>
                  <a:gd name="connsiteX4" fmla="*/ 844939 w 1290735"/>
                  <a:gd name="connsiteY4" fmla="*/ 544286 h 870857"/>
                  <a:gd name="connsiteX5" fmla="*/ 1062653 w 1290735"/>
                  <a:gd name="connsiteY5" fmla="*/ 653143 h 870857"/>
                  <a:gd name="connsiteX6" fmla="*/ 1290735 w 1290735"/>
                  <a:gd name="connsiteY6" fmla="*/ 870857 h 870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90735" h="870857">
                    <a:moveTo>
                      <a:pt x="0" y="0"/>
                    </a:moveTo>
                    <a:cubicBezTo>
                      <a:pt x="88122" y="74731"/>
                      <a:pt x="176245" y="149463"/>
                      <a:pt x="269551" y="196980"/>
                    </a:cubicBezTo>
                    <a:cubicBezTo>
                      <a:pt x="362857" y="244497"/>
                      <a:pt x="491585" y="255728"/>
                      <a:pt x="559837" y="285102"/>
                    </a:cubicBezTo>
                    <a:cubicBezTo>
                      <a:pt x="628089" y="314476"/>
                      <a:pt x="631544" y="330028"/>
                      <a:pt x="679061" y="373225"/>
                    </a:cubicBezTo>
                    <a:cubicBezTo>
                      <a:pt x="726578" y="416422"/>
                      <a:pt x="781007" y="497633"/>
                      <a:pt x="844939" y="544286"/>
                    </a:cubicBezTo>
                    <a:cubicBezTo>
                      <a:pt x="908871" y="590939"/>
                      <a:pt x="988354" y="598715"/>
                      <a:pt x="1062653" y="653143"/>
                    </a:cubicBezTo>
                    <a:cubicBezTo>
                      <a:pt x="1136952" y="707571"/>
                      <a:pt x="1290735" y="870857"/>
                      <a:pt x="1290735" y="870857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" name="Figura a mano libera 13"/>
              <p:cNvSpPr/>
              <p:nvPr/>
            </p:nvSpPr>
            <p:spPr>
              <a:xfrm>
                <a:off x="3234612" y="3006531"/>
                <a:ext cx="855306" cy="710163"/>
              </a:xfrm>
              <a:custGeom>
                <a:avLst/>
                <a:gdLst>
                  <a:gd name="connsiteX0" fmla="*/ 0 w 855306"/>
                  <a:gd name="connsiteY0" fmla="*/ 0 h 710163"/>
                  <a:gd name="connsiteX1" fmla="*/ 217715 w 855306"/>
                  <a:gd name="connsiteY1" fmla="*/ 88122 h 710163"/>
                  <a:gd name="connsiteX2" fmla="*/ 373225 w 855306"/>
                  <a:gd name="connsiteY2" fmla="*/ 176245 h 710163"/>
                  <a:gd name="connsiteX3" fmla="*/ 482082 w 855306"/>
                  <a:gd name="connsiteY3" fmla="*/ 269551 h 710163"/>
                  <a:gd name="connsiteX4" fmla="*/ 606490 w 855306"/>
                  <a:gd name="connsiteY4" fmla="*/ 414693 h 710163"/>
                  <a:gd name="connsiteX5" fmla="*/ 730898 w 855306"/>
                  <a:gd name="connsiteY5" fmla="*/ 559836 h 710163"/>
                  <a:gd name="connsiteX6" fmla="*/ 855306 w 855306"/>
                  <a:gd name="connsiteY6" fmla="*/ 710163 h 710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06" h="710163">
                    <a:moveTo>
                      <a:pt x="0" y="0"/>
                    </a:moveTo>
                    <a:cubicBezTo>
                      <a:pt x="77755" y="29374"/>
                      <a:pt x="155511" y="58748"/>
                      <a:pt x="217715" y="88122"/>
                    </a:cubicBezTo>
                    <a:cubicBezTo>
                      <a:pt x="279919" y="117496"/>
                      <a:pt x="329164" y="146007"/>
                      <a:pt x="373225" y="176245"/>
                    </a:cubicBezTo>
                    <a:cubicBezTo>
                      <a:pt x="417286" y="206483"/>
                      <a:pt x="443205" y="229810"/>
                      <a:pt x="482082" y="269551"/>
                    </a:cubicBezTo>
                    <a:cubicBezTo>
                      <a:pt x="520959" y="309292"/>
                      <a:pt x="606490" y="414693"/>
                      <a:pt x="606490" y="414693"/>
                    </a:cubicBezTo>
                    <a:cubicBezTo>
                      <a:pt x="647959" y="463074"/>
                      <a:pt x="689429" y="510591"/>
                      <a:pt x="730898" y="559836"/>
                    </a:cubicBezTo>
                    <a:cubicBezTo>
                      <a:pt x="772367" y="609081"/>
                      <a:pt x="835435" y="685109"/>
                      <a:pt x="855306" y="710163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" name="Figura a mano libera 14"/>
              <p:cNvSpPr/>
              <p:nvPr/>
            </p:nvSpPr>
            <p:spPr>
              <a:xfrm>
                <a:off x="3581918" y="4926217"/>
                <a:ext cx="1700245" cy="589212"/>
              </a:xfrm>
              <a:custGeom>
                <a:avLst/>
                <a:gdLst>
                  <a:gd name="connsiteX0" fmla="*/ 0 w 1700245"/>
                  <a:gd name="connsiteY0" fmla="*/ 589212 h 589212"/>
                  <a:gd name="connsiteX1" fmla="*/ 378409 w 1700245"/>
                  <a:gd name="connsiteY1" fmla="*/ 459620 h 589212"/>
                  <a:gd name="connsiteX2" fmla="*/ 544286 w 1700245"/>
                  <a:gd name="connsiteY2" fmla="*/ 350763 h 589212"/>
                  <a:gd name="connsiteX3" fmla="*/ 715347 w 1700245"/>
                  <a:gd name="connsiteY3" fmla="*/ 273007 h 589212"/>
                  <a:gd name="connsiteX4" fmla="*/ 1083388 w 1700245"/>
                  <a:gd name="connsiteY4" fmla="*/ 133048 h 589212"/>
                  <a:gd name="connsiteX5" fmla="*/ 1399592 w 1700245"/>
                  <a:gd name="connsiteY5" fmla="*/ 50110 h 589212"/>
                  <a:gd name="connsiteX6" fmla="*/ 1617306 w 1700245"/>
                  <a:gd name="connsiteY6" fmla="*/ 3456 h 589212"/>
                  <a:gd name="connsiteX7" fmla="*/ 1700245 w 1700245"/>
                  <a:gd name="connsiteY7" fmla="*/ 3456 h 589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00245" h="589212">
                    <a:moveTo>
                      <a:pt x="0" y="589212"/>
                    </a:moveTo>
                    <a:cubicBezTo>
                      <a:pt x="143847" y="544286"/>
                      <a:pt x="287695" y="499361"/>
                      <a:pt x="378409" y="459620"/>
                    </a:cubicBezTo>
                    <a:cubicBezTo>
                      <a:pt x="469123" y="419879"/>
                      <a:pt x="488130" y="381865"/>
                      <a:pt x="544286" y="350763"/>
                    </a:cubicBezTo>
                    <a:cubicBezTo>
                      <a:pt x="600442" y="319661"/>
                      <a:pt x="625497" y="309293"/>
                      <a:pt x="715347" y="273007"/>
                    </a:cubicBezTo>
                    <a:cubicBezTo>
                      <a:pt x="805197" y="236721"/>
                      <a:pt x="969347" y="170197"/>
                      <a:pt x="1083388" y="133048"/>
                    </a:cubicBezTo>
                    <a:cubicBezTo>
                      <a:pt x="1197429" y="95898"/>
                      <a:pt x="1310606" y="71709"/>
                      <a:pt x="1399592" y="50110"/>
                    </a:cubicBezTo>
                    <a:cubicBezTo>
                      <a:pt x="1488578" y="28511"/>
                      <a:pt x="1567197" y="11232"/>
                      <a:pt x="1617306" y="3456"/>
                    </a:cubicBezTo>
                    <a:cubicBezTo>
                      <a:pt x="1667415" y="-4320"/>
                      <a:pt x="1700245" y="3456"/>
                      <a:pt x="1700245" y="3456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" name="Figura a mano libera 15"/>
              <p:cNvSpPr/>
              <p:nvPr/>
            </p:nvSpPr>
            <p:spPr>
              <a:xfrm>
                <a:off x="8055429" y="4250612"/>
                <a:ext cx="881224" cy="756817"/>
              </a:xfrm>
              <a:custGeom>
                <a:avLst/>
                <a:gdLst>
                  <a:gd name="connsiteX0" fmla="*/ 0 w 881224"/>
                  <a:gd name="connsiteY0" fmla="*/ 0 h 756817"/>
                  <a:gd name="connsiteX1" fmla="*/ 264367 w 881224"/>
                  <a:gd name="connsiteY1" fmla="*/ 160694 h 756817"/>
                  <a:gd name="connsiteX2" fmla="*/ 476898 w 881224"/>
                  <a:gd name="connsiteY2" fmla="*/ 336939 h 756817"/>
                  <a:gd name="connsiteX3" fmla="*/ 673877 w 881224"/>
                  <a:gd name="connsiteY3" fmla="*/ 528735 h 756817"/>
                  <a:gd name="connsiteX4" fmla="*/ 881224 w 881224"/>
                  <a:gd name="connsiteY4" fmla="*/ 756817 h 756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1224" h="756817">
                    <a:moveTo>
                      <a:pt x="0" y="0"/>
                    </a:moveTo>
                    <a:cubicBezTo>
                      <a:pt x="92442" y="52269"/>
                      <a:pt x="184884" y="104538"/>
                      <a:pt x="264367" y="160694"/>
                    </a:cubicBezTo>
                    <a:cubicBezTo>
                      <a:pt x="343850" y="216850"/>
                      <a:pt x="408646" y="275599"/>
                      <a:pt x="476898" y="336939"/>
                    </a:cubicBezTo>
                    <a:cubicBezTo>
                      <a:pt x="545150" y="398279"/>
                      <a:pt x="606489" y="458755"/>
                      <a:pt x="673877" y="528735"/>
                    </a:cubicBezTo>
                    <a:cubicBezTo>
                      <a:pt x="741265" y="598715"/>
                      <a:pt x="811244" y="677766"/>
                      <a:pt x="881224" y="756817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7" name="Figura a mano libera 16"/>
              <p:cNvSpPr/>
              <p:nvPr/>
            </p:nvSpPr>
            <p:spPr>
              <a:xfrm>
                <a:off x="7785878" y="4349102"/>
                <a:ext cx="1259632" cy="1311469"/>
              </a:xfrm>
              <a:custGeom>
                <a:avLst/>
                <a:gdLst>
                  <a:gd name="connsiteX0" fmla="*/ 0 w 1259632"/>
                  <a:gd name="connsiteY0" fmla="*/ 0 h 1311469"/>
                  <a:gd name="connsiteX1" fmla="*/ 264367 w 1259632"/>
                  <a:gd name="connsiteY1" fmla="*/ 202163 h 1311469"/>
                  <a:gd name="connsiteX2" fmla="*/ 570204 w 1259632"/>
                  <a:gd name="connsiteY2" fmla="*/ 508000 h 1311469"/>
                  <a:gd name="connsiteX3" fmla="*/ 720530 w 1259632"/>
                  <a:gd name="connsiteY3" fmla="*/ 694612 h 1311469"/>
                  <a:gd name="connsiteX4" fmla="*/ 881224 w 1259632"/>
                  <a:gd name="connsiteY4" fmla="*/ 865674 h 1311469"/>
                  <a:gd name="connsiteX5" fmla="*/ 1005632 w 1259632"/>
                  <a:gd name="connsiteY5" fmla="*/ 1036735 h 1311469"/>
                  <a:gd name="connsiteX6" fmla="*/ 1187061 w 1259632"/>
                  <a:gd name="connsiteY6" fmla="*/ 1233714 h 1311469"/>
                  <a:gd name="connsiteX7" fmla="*/ 1259632 w 1259632"/>
                  <a:gd name="connsiteY7" fmla="*/ 1311469 h 1311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9632" h="1311469">
                    <a:moveTo>
                      <a:pt x="0" y="0"/>
                    </a:moveTo>
                    <a:cubicBezTo>
                      <a:pt x="84666" y="58748"/>
                      <a:pt x="169333" y="117496"/>
                      <a:pt x="264367" y="202163"/>
                    </a:cubicBezTo>
                    <a:cubicBezTo>
                      <a:pt x="359401" y="286830"/>
                      <a:pt x="494177" y="425925"/>
                      <a:pt x="570204" y="508000"/>
                    </a:cubicBezTo>
                    <a:cubicBezTo>
                      <a:pt x="646231" y="590075"/>
                      <a:pt x="668693" y="635000"/>
                      <a:pt x="720530" y="694612"/>
                    </a:cubicBezTo>
                    <a:cubicBezTo>
                      <a:pt x="772367" y="754224"/>
                      <a:pt x="833707" y="808653"/>
                      <a:pt x="881224" y="865674"/>
                    </a:cubicBezTo>
                    <a:cubicBezTo>
                      <a:pt x="928741" y="922695"/>
                      <a:pt x="954659" y="975395"/>
                      <a:pt x="1005632" y="1036735"/>
                    </a:cubicBezTo>
                    <a:cubicBezTo>
                      <a:pt x="1056605" y="1098075"/>
                      <a:pt x="1144728" y="1187925"/>
                      <a:pt x="1187061" y="1233714"/>
                    </a:cubicBezTo>
                    <a:cubicBezTo>
                      <a:pt x="1229394" y="1279503"/>
                      <a:pt x="1259632" y="1311469"/>
                      <a:pt x="1259632" y="1311469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" name="Figura a mano libera 17"/>
              <p:cNvSpPr/>
              <p:nvPr/>
            </p:nvSpPr>
            <p:spPr>
              <a:xfrm>
                <a:off x="5162939" y="3493796"/>
                <a:ext cx="679061" cy="539102"/>
              </a:xfrm>
              <a:custGeom>
                <a:avLst/>
                <a:gdLst>
                  <a:gd name="connsiteX0" fmla="*/ 0 w 679061"/>
                  <a:gd name="connsiteY0" fmla="*/ 0 h 539102"/>
                  <a:gd name="connsiteX1" fmla="*/ 393959 w 679061"/>
                  <a:gd name="connsiteY1" fmla="*/ 321388 h 539102"/>
                  <a:gd name="connsiteX2" fmla="*/ 679061 w 679061"/>
                  <a:gd name="connsiteY2" fmla="*/ 539102 h 539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9061" h="539102">
                    <a:moveTo>
                      <a:pt x="0" y="0"/>
                    </a:moveTo>
                    <a:lnTo>
                      <a:pt x="393959" y="321388"/>
                    </a:lnTo>
                    <a:cubicBezTo>
                      <a:pt x="507136" y="411238"/>
                      <a:pt x="629816" y="502816"/>
                      <a:pt x="679061" y="539102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9" name="Figura a mano libera 18"/>
              <p:cNvSpPr/>
              <p:nvPr/>
            </p:nvSpPr>
            <p:spPr>
              <a:xfrm>
                <a:off x="1555102" y="2223796"/>
                <a:ext cx="772367" cy="575388"/>
              </a:xfrm>
              <a:custGeom>
                <a:avLst/>
                <a:gdLst>
                  <a:gd name="connsiteX0" fmla="*/ 0 w 772367"/>
                  <a:gd name="connsiteY0" fmla="*/ 0 h 575388"/>
                  <a:gd name="connsiteX1" fmla="*/ 311020 w 772367"/>
                  <a:gd name="connsiteY1" fmla="*/ 259184 h 575388"/>
                  <a:gd name="connsiteX2" fmla="*/ 611674 w 772367"/>
                  <a:gd name="connsiteY2" fmla="*/ 450980 h 575388"/>
                  <a:gd name="connsiteX3" fmla="*/ 772367 w 772367"/>
                  <a:gd name="connsiteY3" fmla="*/ 575388 h 575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2367" h="575388">
                    <a:moveTo>
                      <a:pt x="0" y="0"/>
                    </a:moveTo>
                    <a:cubicBezTo>
                      <a:pt x="104537" y="92010"/>
                      <a:pt x="209074" y="184021"/>
                      <a:pt x="311020" y="259184"/>
                    </a:cubicBezTo>
                    <a:cubicBezTo>
                      <a:pt x="412966" y="334347"/>
                      <a:pt x="534783" y="398279"/>
                      <a:pt x="611674" y="450980"/>
                    </a:cubicBezTo>
                    <a:cubicBezTo>
                      <a:pt x="688565" y="503681"/>
                      <a:pt x="772367" y="575388"/>
                      <a:pt x="772367" y="575388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0" name="Figura a mano libera 19"/>
              <p:cNvSpPr/>
              <p:nvPr/>
            </p:nvSpPr>
            <p:spPr>
              <a:xfrm>
                <a:off x="5282163" y="5214776"/>
                <a:ext cx="1114490" cy="948612"/>
              </a:xfrm>
              <a:custGeom>
                <a:avLst/>
                <a:gdLst>
                  <a:gd name="connsiteX0" fmla="*/ 0 w 1114490"/>
                  <a:gd name="connsiteY0" fmla="*/ 0 h 948612"/>
                  <a:gd name="connsiteX1" fmla="*/ 279919 w 1114490"/>
                  <a:gd name="connsiteY1" fmla="*/ 202163 h 948612"/>
                  <a:gd name="connsiteX2" fmla="*/ 414694 w 1114490"/>
                  <a:gd name="connsiteY2" fmla="*/ 383591 h 948612"/>
                  <a:gd name="connsiteX3" fmla="*/ 673878 w 1114490"/>
                  <a:gd name="connsiteY3" fmla="*/ 616857 h 948612"/>
                  <a:gd name="connsiteX4" fmla="*/ 901959 w 1114490"/>
                  <a:gd name="connsiteY4" fmla="*/ 730897 h 948612"/>
                  <a:gd name="connsiteX5" fmla="*/ 1114490 w 1114490"/>
                  <a:gd name="connsiteY5" fmla="*/ 948612 h 948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4490" h="948612">
                    <a:moveTo>
                      <a:pt x="0" y="0"/>
                    </a:moveTo>
                    <a:cubicBezTo>
                      <a:pt x="105401" y="69115"/>
                      <a:pt x="210803" y="138231"/>
                      <a:pt x="279919" y="202163"/>
                    </a:cubicBezTo>
                    <a:cubicBezTo>
                      <a:pt x="349035" y="266095"/>
                      <a:pt x="349034" y="314475"/>
                      <a:pt x="414694" y="383591"/>
                    </a:cubicBezTo>
                    <a:cubicBezTo>
                      <a:pt x="480354" y="452707"/>
                      <a:pt x="592667" y="558973"/>
                      <a:pt x="673878" y="616857"/>
                    </a:cubicBezTo>
                    <a:cubicBezTo>
                      <a:pt x="755089" y="674741"/>
                      <a:pt x="828524" y="675605"/>
                      <a:pt x="901959" y="730897"/>
                    </a:cubicBezTo>
                    <a:cubicBezTo>
                      <a:pt x="975394" y="786190"/>
                      <a:pt x="1047966" y="883816"/>
                      <a:pt x="1114490" y="948612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1" name="Figura a mano libera 20"/>
              <p:cNvSpPr/>
              <p:nvPr/>
            </p:nvSpPr>
            <p:spPr>
              <a:xfrm>
                <a:off x="5222599" y="6088747"/>
                <a:ext cx="1032651" cy="902036"/>
              </a:xfrm>
              <a:custGeom>
                <a:avLst/>
                <a:gdLst>
                  <a:gd name="connsiteX0" fmla="*/ 0 w 1032651"/>
                  <a:gd name="connsiteY0" fmla="*/ 0 h 902036"/>
                  <a:gd name="connsiteX1" fmla="*/ 183978 w 1032651"/>
                  <a:gd name="connsiteY1" fmla="*/ 160230 h 902036"/>
                  <a:gd name="connsiteX2" fmla="*/ 367956 w 1032651"/>
                  <a:gd name="connsiteY2" fmla="*/ 308591 h 902036"/>
                  <a:gd name="connsiteX3" fmla="*/ 492586 w 1032651"/>
                  <a:gd name="connsiteY3" fmla="*/ 492559 h 902036"/>
                  <a:gd name="connsiteX4" fmla="*/ 646891 w 1032651"/>
                  <a:gd name="connsiteY4" fmla="*/ 629052 h 902036"/>
                  <a:gd name="connsiteX5" fmla="*/ 836803 w 1032651"/>
                  <a:gd name="connsiteY5" fmla="*/ 753675 h 902036"/>
                  <a:gd name="connsiteX6" fmla="*/ 1032651 w 1032651"/>
                  <a:gd name="connsiteY6" fmla="*/ 902036 h 902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2651" h="902036">
                    <a:moveTo>
                      <a:pt x="0" y="0"/>
                    </a:moveTo>
                    <a:cubicBezTo>
                      <a:pt x="61326" y="54399"/>
                      <a:pt x="122652" y="108798"/>
                      <a:pt x="183978" y="160230"/>
                    </a:cubicBezTo>
                    <a:cubicBezTo>
                      <a:pt x="245304" y="211662"/>
                      <a:pt x="316521" y="253203"/>
                      <a:pt x="367956" y="308591"/>
                    </a:cubicBezTo>
                    <a:cubicBezTo>
                      <a:pt x="419391" y="363979"/>
                      <a:pt x="446097" y="439149"/>
                      <a:pt x="492586" y="492559"/>
                    </a:cubicBezTo>
                    <a:cubicBezTo>
                      <a:pt x="539075" y="545969"/>
                      <a:pt x="589522" y="585533"/>
                      <a:pt x="646891" y="629052"/>
                    </a:cubicBezTo>
                    <a:cubicBezTo>
                      <a:pt x="704261" y="672571"/>
                      <a:pt x="772510" y="708178"/>
                      <a:pt x="836803" y="753675"/>
                    </a:cubicBezTo>
                    <a:cubicBezTo>
                      <a:pt x="901096" y="799172"/>
                      <a:pt x="1032651" y="902036"/>
                      <a:pt x="1032651" y="902036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2" name="Figura a mano libera 21"/>
              <p:cNvSpPr/>
              <p:nvPr/>
            </p:nvSpPr>
            <p:spPr>
              <a:xfrm>
                <a:off x="3157299" y="5613991"/>
                <a:ext cx="818998" cy="1394596"/>
              </a:xfrm>
              <a:custGeom>
                <a:avLst/>
                <a:gdLst>
                  <a:gd name="connsiteX0" fmla="*/ 0 w 818998"/>
                  <a:gd name="connsiteY0" fmla="*/ 0 h 1394596"/>
                  <a:gd name="connsiteX1" fmla="*/ 124630 w 818998"/>
                  <a:gd name="connsiteY1" fmla="*/ 290788 h 1394596"/>
                  <a:gd name="connsiteX2" fmla="*/ 178043 w 818998"/>
                  <a:gd name="connsiteY2" fmla="*/ 557838 h 1394596"/>
                  <a:gd name="connsiteX3" fmla="*/ 308608 w 818998"/>
                  <a:gd name="connsiteY3" fmla="*/ 830823 h 1394596"/>
                  <a:gd name="connsiteX4" fmla="*/ 569738 w 818998"/>
                  <a:gd name="connsiteY4" fmla="*/ 1074135 h 1394596"/>
                  <a:gd name="connsiteX5" fmla="*/ 753716 w 818998"/>
                  <a:gd name="connsiteY5" fmla="*/ 1341186 h 1394596"/>
                  <a:gd name="connsiteX6" fmla="*/ 818998 w 818998"/>
                  <a:gd name="connsiteY6" fmla="*/ 1394596 h 1394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8998" h="1394596">
                    <a:moveTo>
                      <a:pt x="0" y="0"/>
                    </a:moveTo>
                    <a:cubicBezTo>
                      <a:pt x="47478" y="98907"/>
                      <a:pt x="94956" y="197815"/>
                      <a:pt x="124630" y="290788"/>
                    </a:cubicBezTo>
                    <a:cubicBezTo>
                      <a:pt x="154304" y="383761"/>
                      <a:pt x="147380" y="467832"/>
                      <a:pt x="178043" y="557838"/>
                    </a:cubicBezTo>
                    <a:cubicBezTo>
                      <a:pt x="208706" y="647844"/>
                      <a:pt x="243326" y="744774"/>
                      <a:pt x="308608" y="830823"/>
                    </a:cubicBezTo>
                    <a:cubicBezTo>
                      <a:pt x="373891" y="916873"/>
                      <a:pt x="495553" y="989075"/>
                      <a:pt x="569738" y="1074135"/>
                    </a:cubicBezTo>
                    <a:cubicBezTo>
                      <a:pt x="643923" y="1159195"/>
                      <a:pt x="712173" y="1287776"/>
                      <a:pt x="753716" y="1341186"/>
                    </a:cubicBezTo>
                    <a:cubicBezTo>
                      <a:pt x="795259" y="1394596"/>
                      <a:pt x="818998" y="1394596"/>
                      <a:pt x="818998" y="1394596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3" name="Figura a mano libera 22"/>
              <p:cNvSpPr/>
              <p:nvPr/>
            </p:nvSpPr>
            <p:spPr>
              <a:xfrm>
                <a:off x="1133541" y="5073956"/>
                <a:ext cx="1602389" cy="1489547"/>
              </a:xfrm>
              <a:custGeom>
                <a:avLst/>
                <a:gdLst>
                  <a:gd name="connsiteX0" fmla="*/ 0 w 1602389"/>
                  <a:gd name="connsiteY0" fmla="*/ 0 h 1489547"/>
                  <a:gd name="connsiteX1" fmla="*/ 243326 w 1602389"/>
                  <a:gd name="connsiteY1" fmla="*/ 296722 h 1489547"/>
                  <a:gd name="connsiteX2" fmla="*/ 468847 w 1602389"/>
                  <a:gd name="connsiteY2" fmla="*/ 587510 h 1489547"/>
                  <a:gd name="connsiteX3" fmla="*/ 694369 w 1602389"/>
                  <a:gd name="connsiteY3" fmla="*/ 848626 h 1489547"/>
                  <a:gd name="connsiteX4" fmla="*/ 902086 w 1602389"/>
                  <a:gd name="connsiteY4" fmla="*/ 1044463 h 1489547"/>
                  <a:gd name="connsiteX5" fmla="*/ 1086064 w 1602389"/>
                  <a:gd name="connsiteY5" fmla="*/ 1121611 h 1489547"/>
                  <a:gd name="connsiteX6" fmla="*/ 1376868 w 1602389"/>
                  <a:gd name="connsiteY6" fmla="*/ 1293710 h 1489547"/>
                  <a:gd name="connsiteX7" fmla="*/ 1602389 w 1602389"/>
                  <a:gd name="connsiteY7" fmla="*/ 1489547 h 1489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02389" h="1489547">
                    <a:moveTo>
                      <a:pt x="0" y="0"/>
                    </a:moveTo>
                    <a:cubicBezTo>
                      <a:pt x="82592" y="99402"/>
                      <a:pt x="165185" y="198804"/>
                      <a:pt x="243326" y="296722"/>
                    </a:cubicBezTo>
                    <a:cubicBezTo>
                      <a:pt x="321467" y="394640"/>
                      <a:pt x="393673" y="495526"/>
                      <a:pt x="468847" y="587510"/>
                    </a:cubicBezTo>
                    <a:cubicBezTo>
                      <a:pt x="544021" y="679494"/>
                      <a:pt x="622163" y="772467"/>
                      <a:pt x="694369" y="848626"/>
                    </a:cubicBezTo>
                    <a:cubicBezTo>
                      <a:pt x="766576" y="924785"/>
                      <a:pt x="836804" y="998966"/>
                      <a:pt x="902086" y="1044463"/>
                    </a:cubicBezTo>
                    <a:cubicBezTo>
                      <a:pt x="967368" y="1089960"/>
                      <a:pt x="1006934" y="1080070"/>
                      <a:pt x="1086064" y="1121611"/>
                    </a:cubicBezTo>
                    <a:cubicBezTo>
                      <a:pt x="1165194" y="1163152"/>
                      <a:pt x="1290814" y="1232387"/>
                      <a:pt x="1376868" y="1293710"/>
                    </a:cubicBezTo>
                    <a:cubicBezTo>
                      <a:pt x="1462922" y="1355033"/>
                      <a:pt x="1602389" y="1489547"/>
                      <a:pt x="1602389" y="1489547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4" name="Figura a mano libera 23"/>
              <p:cNvSpPr/>
              <p:nvPr/>
            </p:nvSpPr>
            <p:spPr>
              <a:xfrm>
                <a:off x="142435" y="3418244"/>
                <a:ext cx="1364997" cy="1252169"/>
              </a:xfrm>
              <a:custGeom>
                <a:avLst/>
                <a:gdLst>
                  <a:gd name="connsiteX0" fmla="*/ 0 w 1364997"/>
                  <a:gd name="connsiteY0" fmla="*/ 0 h 1252169"/>
                  <a:gd name="connsiteX1" fmla="*/ 427303 w 1364997"/>
                  <a:gd name="connsiteY1" fmla="*/ 367936 h 1252169"/>
                  <a:gd name="connsiteX2" fmla="*/ 718107 w 1364997"/>
                  <a:gd name="connsiteY2" fmla="*/ 611248 h 1252169"/>
                  <a:gd name="connsiteX3" fmla="*/ 902085 w 1364997"/>
                  <a:gd name="connsiteY3" fmla="*/ 789282 h 1252169"/>
                  <a:gd name="connsiteX4" fmla="*/ 1074193 w 1364997"/>
                  <a:gd name="connsiteY4" fmla="*/ 967315 h 1252169"/>
                  <a:gd name="connsiteX5" fmla="*/ 1264106 w 1364997"/>
                  <a:gd name="connsiteY5" fmla="*/ 1139414 h 1252169"/>
                  <a:gd name="connsiteX6" fmla="*/ 1364997 w 1364997"/>
                  <a:gd name="connsiteY6" fmla="*/ 1252169 h 1252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64997" h="1252169">
                    <a:moveTo>
                      <a:pt x="0" y="0"/>
                    </a:moveTo>
                    <a:lnTo>
                      <a:pt x="427303" y="367936"/>
                    </a:lnTo>
                    <a:cubicBezTo>
                      <a:pt x="546987" y="469811"/>
                      <a:pt x="638977" y="541024"/>
                      <a:pt x="718107" y="611248"/>
                    </a:cubicBezTo>
                    <a:cubicBezTo>
                      <a:pt x="797237" y="681472"/>
                      <a:pt x="842737" y="729938"/>
                      <a:pt x="902085" y="789282"/>
                    </a:cubicBezTo>
                    <a:cubicBezTo>
                      <a:pt x="961433" y="848626"/>
                      <a:pt x="1013856" y="908960"/>
                      <a:pt x="1074193" y="967315"/>
                    </a:cubicBezTo>
                    <a:cubicBezTo>
                      <a:pt x="1134530" y="1025670"/>
                      <a:pt x="1215639" y="1091938"/>
                      <a:pt x="1264106" y="1139414"/>
                    </a:cubicBezTo>
                    <a:cubicBezTo>
                      <a:pt x="1312573" y="1186890"/>
                      <a:pt x="1364997" y="1252169"/>
                      <a:pt x="1364997" y="1252169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5" name="Figura a mano libera 24"/>
              <p:cNvSpPr/>
              <p:nvPr/>
            </p:nvSpPr>
            <p:spPr>
              <a:xfrm>
                <a:off x="6735966" y="1519219"/>
                <a:ext cx="612337" cy="1053257"/>
              </a:xfrm>
              <a:custGeom>
                <a:avLst/>
                <a:gdLst>
                  <a:gd name="connsiteX0" fmla="*/ 0 w 612337"/>
                  <a:gd name="connsiteY0" fmla="*/ 0 h 1053257"/>
                  <a:gd name="connsiteX1" fmla="*/ 136500 w 612337"/>
                  <a:gd name="connsiteY1" fmla="*/ 267051 h 1053257"/>
                  <a:gd name="connsiteX2" fmla="*/ 296739 w 612337"/>
                  <a:gd name="connsiteY2" fmla="*/ 498494 h 1053257"/>
                  <a:gd name="connsiteX3" fmla="*/ 451043 w 612337"/>
                  <a:gd name="connsiteY3" fmla="*/ 670593 h 1053257"/>
                  <a:gd name="connsiteX4" fmla="*/ 599412 w 612337"/>
                  <a:gd name="connsiteY4" fmla="*/ 1026661 h 1053257"/>
                  <a:gd name="connsiteX5" fmla="*/ 605347 w 612337"/>
                  <a:gd name="connsiteY5" fmla="*/ 1026661 h 105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2337" h="1053257">
                    <a:moveTo>
                      <a:pt x="0" y="0"/>
                    </a:moveTo>
                    <a:cubicBezTo>
                      <a:pt x="43522" y="91984"/>
                      <a:pt x="87044" y="183969"/>
                      <a:pt x="136500" y="267051"/>
                    </a:cubicBezTo>
                    <a:cubicBezTo>
                      <a:pt x="185956" y="350133"/>
                      <a:pt x="244315" y="431237"/>
                      <a:pt x="296739" y="498494"/>
                    </a:cubicBezTo>
                    <a:cubicBezTo>
                      <a:pt x="349163" y="565751"/>
                      <a:pt x="400598" y="582565"/>
                      <a:pt x="451043" y="670593"/>
                    </a:cubicBezTo>
                    <a:cubicBezTo>
                      <a:pt x="501488" y="758621"/>
                      <a:pt x="573695" y="967316"/>
                      <a:pt x="599412" y="1026661"/>
                    </a:cubicBezTo>
                    <a:cubicBezTo>
                      <a:pt x="625129" y="1086006"/>
                      <a:pt x="604358" y="1027650"/>
                      <a:pt x="605347" y="1026661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6" name="Figura a mano libera 25"/>
              <p:cNvSpPr/>
              <p:nvPr/>
            </p:nvSpPr>
            <p:spPr>
              <a:xfrm>
                <a:off x="7080183" y="2439059"/>
                <a:ext cx="545999" cy="1133481"/>
              </a:xfrm>
              <a:custGeom>
                <a:avLst/>
                <a:gdLst>
                  <a:gd name="connsiteX0" fmla="*/ 0 w 545999"/>
                  <a:gd name="connsiteY0" fmla="*/ 0 h 1133481"/>
                  <a:gd name="connsiteX1" fmla="*/ 83087 w 545999"/>
                  <a:gd name="connsiteY1" fmla="*/ 219575 h 1133481"/>
                  <a:gd name="connsiteX2" fmla="*/ 255195 w 545999"/>
                  <a:gd name="connsiteY2" fmla="*/ 581577 h 1133481"/>
                  <a:gd name="connsiteX3" fmla="*/ 397630 w 545999"/>
                  <a:gd name="connsiteY3" fmla="*/ 925775 h 1133481"/>
                  <a:gd name="connsiteX4" fmla="*/ 545999 w 545999"/>
                  <a:gd name="connsiteY4" fmla="*/ 1133481 h 1133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5999" h="1133481">
                    <a:moveTo>
                      <a:pt x="0" y="0"/>
                    </a:moveTo>
                    <a:cubicBezTo>
                      <a:pt x="20277" y="61322"/>
                      <a:pt x="40554" y="122645"/>
                      <a:pt x="83087" y="219575"/>
                    </a:cubicBezTo>
                    <a:cubicBezTo>
                      <a:pt x="125620" y="316505"/>
                      <a:pt x="202771" y="463877"/>
                      <a:pt x="255195" y="581577"/>
                    </a:cubicBezTo>
                    <a:cubicBezTo>
                      <a:pt x="307619" y="699277"/>
                      <a:pt x="349163" y="833791"/>
                      <a:pt x="397630" y="925775"/>
                    </a:cubicBezTo>
                    <a:cubicBezTo>
                      <a:pt x="446097" y="1017759"/>
                      <a:pt x="545999" y="1133481"/>
                      <a:pt x="545999" y="1133481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7" name="Figura a mano libera 26"/>
              <p:cNvSpPr/>
              <p:nvPr/>
            </p:nvSpPr>
            <p:spPr>
              <a:xfrm>
                <a:off x="6730031" y="3085915"/>
                <a:ext cx="462913" cy="445083"/>
              </a:xfrm>
              <a:custGeom>
                <a:avLst/>
                <a:gdLst>
                  <a:gd name="connsiteX0" fmla="*/ 0 w 462913"/>
                  <a:gd name="connsiteY0" fmla="*/ 0 h 445083"/>
                  <a:gd name="connsiteX1" fmla="*/ 332348 w 462913"/>
                  <a:gd name="connsiteY1" fmla="*/ 249246 h 445083"/>
                  <a:gd name="connsiteX2" fmla="*/ 462913 w 462913"/>
                  <a:gd name="connsiteY2" fmla="*/ 445083 h 445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62913" h="445083">
                    <a:moveTo>
                      <a:pt x="0" y="0"/>
                    </a:moveTo>
                    <a:cubicBezTo>
                      <a:pt x="127598" y="87532"/>
                      <a:pt x="255196" y="175065"/>
                      <a:pt x="332348" y="249246"/>
                    </a:cubicBezTo>
                    <a:cubicBezTo>
                      <a:pt x="409500" y="323427"/>
                      <a:pt x="462913" y="445083"/>
                      <a:pt x="462913" y="445083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9" name="Figura a mano libera 28"/>
              <p:cNvSpPr/>
              <p:nvPr/>
            </p:nvSpPr>
            <p:spPr>
              <a:xfrm>
                <a:off x="308608" y="1198759"/>
                <a:ext cx="878346" cy="759610"/>
              </a:xfrm>
              <a:custGeom>
                <a:avLst/>
                <a:gdLst>
                  <a:gd name="connsiteX0" fmla="*/ 0 w 878346"/>
                  <a:gd name="connsiteY0" fmla="*/ 0 h 759610"/>
                  <a:gd name="connsiteX1" fmla="*/ 183978 w 878346"/>
                  <a:gd name="connsiteY1" fmla="*/ 130558 h 759610"/>
                  <a:gd name="connsiteX2" fmla="*/ 314543 w 878346"/>
                  <a:gd name="connsiteY2" fmla="*/ 302657 h 759610"/>
                  <a:gd name="connsiteX3" fmla="*/ 433239 w 878346"/>
                  <a:gd name="connsiteY3" fmla="*/ 415412 h 759610"/>
                  <a:gd name="connsiteX4" fmla="*/ 640956 w 878346"/>
                  <a:gd name="connsiteY4" fmla="*/ 557839 h 759610"/>
                  <a:gd name="connsiteX5" fmla="*/ 878346 w 878346"/>
                  <a:gd name="connsiteY5" fmla="*/ 759610 h 759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8346" h="759610">
                    <a:moveTo>
                      <a:pt x="0" y="0"/>
                    </a:moveTo>
                    <a:cubicBezTo>
                      <a:pt x="65777" y="40057"/>
                      <a:pt x="131554" y="80115"/>
                      <a:pt x="183978" y="130558"/>
                    </a:cubicBezTo>
                    <a:cubicBezTo>
                      <a:pt x="236402" y="181001"/>
                      <a:pt x="273000" y="255181"/>
                      <a:pt x="314543" y="302657"/>
                    </a:cubicBezTo>
                    <a:cubicBezTo>
                      <a:pt x="356086" y="350133"/>
                      <a:pt x="378837" y="372882"/>
                      <a:pt x="433239" y="415412"/>
                    </a:cubicBezTo>
                    <a:cubicBezTo>
                      <a:pt x="487641" y="457942"/>
                      <a:pt x="566772" y="500473"/>
                      <a:pt x="640956" y="557839"/>
                    </a:cubicBezTo>
                    <a:cubicBezTo>
                      <a:pt x="715140" y="615205"/>
                      <a:pt x="838781" y="724993"/>
                      <a:pt x="878346" y="759610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0" name="Figura a mano libera 29"/>
              <p:cNvSpPr/>
              <p:nvPr/>
            </p:nvSpPr>
            <p:spPr>
              <a:xfrm>
                <a:off x="89022" y="5168907"/>
                <a:ext cx="818998" cy="498494"/>
              </a:xfrm>
              <a:custGeom>
                <a:avLst/>
                <a:gdLst>
                  <a:gd name="connsiteX0" fmla="*/ 0 w 818998"/>
                  <a:gd name="connsiteY0" fmla="*/ 0 h 498494"/>
                  <a:gd name="connsiteX1" fmla="*/ 296738 w 818998"/>
                  <a:gd name="connsiteY1" fmla="*/ 148361 h 498494"/>
                  <a:gd name="connsiteX2" fmla="*/ 670629 w 818998"/>
                  <a:gd name="connsiteY2" fmla="*/ 344198 h 498494"/>
                  <a:gd name="connsiteX3" fmla="*/ 718107 w 818998"/>
                  <a:gd name="connsiteY3" fmla="*/ 415411 h 498494"/>
                  <a:gd name="connsiteX4" fmla="*/ 818998 w 818998"/>
                  <a:gd name="connsiteY4" fmla="*/ 498494 h 4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8998" h="498494">
                    <a:moveTo>
                      <a:pt x="0" y="0"/>
                    </a:moveTo>
                    <a:lnTo>
                      <a:pt x="296738" y="148361"/>
                    </a:lnTo>
                    <a:cubicBezTo>
                      <a:pt x="408509" y="205727"/>
                      <a:pt x="600401" y="299690"/>
                      <a:pt x="670629" y="344198"/>
                    </a:cubicBezTo>
                    <a:cubicBezTo>
                      <a:pt x="740857" y="388706"/>
                      <a:pt x="693379" y="389695"/>
                      <a:pt x="718107" y="415411"/>
                    </a:cubicBezTo>
                    <a:cubicBezTo>
                      <a:pt x="742835" y="441127"/>
                      <a:pt x="818998" y="498494"/>
                      <a:pt x="818998" y="498494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32" name="Figura a mano libera 31"/>
            <p:cNvSpPr/>
            <p:nvPr/>
          </p:nvSpPr>
          <p:spPr>
            <a:xfrm>
              <a:off x="6326467" y="5459695"/>
              <a:ext cx="640955" cy="1507351"/>
            </a:xfrm>
            <a:custGeom>
              <a:avLst/>
              <a:gdLst>
                <a:gd name="connsiteX0" fmla="*/ 0 w 640955"/>
                <a:gd name="connsiteY0" fmla="*/ 0 h 1507351"/>
                <a:gd name="connsiteX1" fmla="*/ 154304 w 640955"/>
                <a:gd name="connsiteY1" fmla="*/ 284854 h 1507351"/>
                <a:gd name="connsiteX2" fmla="*/ 225521 w 640955"/>
                <a:gd name="connsiteY2" fmla="*/ 575642 h 1507351"/>
                <a:gd name="connsiteX3" fmla="*/ 373891 w 640955"/>
                <a:gd name="connsiteY3" fmla="*/ 991053 h 1507351"/>
                <a:gd name="connsiteX4" fmla="*/ 593477 w 640955"/>
                <a:gd name="connsiteY4" fmla="*/ 1364924 h 1507351"/>
                <a:gd name="connsiteX5" fmla="*/ 640955 w 640955"/>
                <a:gd name="connsiteY5" fmla="*/ 1507351 h 1507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0955" h="1507351">
                  <a:moveTo>
                    <a:pt x="0" y="0"/>
                  </a:moveTo>
                  <a:cubicBezTo>
                    <a:pt x="58358" y="94457"/>
                    <a:pt x="116717" y="188914"/>
                    <a:pt x="154304" y="284854"/>
                  </a:cubicBezTo>
                  <a:cubicBezTo>
                    <a:pt x="191891" y="380794"/>
                    <a:pt x="188923" y="457942"/>
                    <a:pt x="225521" y="575642"/>
                  </a:cubicBezTo>
                  <a:cubicBezTo>
                    <a:pt x="262119" y="693342"/>
                    <a:pt x="312565" y="859506"/>
                    <a:pt x="373891" y="991053"/>
                  </a:cubicBezTo>
                  <a:cubicBezTo>
                    <a:pt x="435217" y="1122600"/>
                    <a:pt x="548966" y="1278874"/>
                    <a:pt x="593477" y="1364924"/>
                  </a:cubicBezTo>
                  <a:cubicBezTo>
                    <a:pt x="637988" y="1450974"/>
                    <a:pt x="640955" y="1507351"/>
                    <a:pt x="640955" y="1507351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Figura a mano libera 32"/>
            <p:cNvSpPr/>
            <p:nvPr/>
          </p:nvSpPr>
          <p:spPr>
            <a:xfrm>
              <a:off x="6344271" y="4260936"/>
              <a:ext cx="759651" cy="688396"/>
            </a:xfrm>
            <a:custGeom>
              <a:avLst/>
              <a:gdLst>
                <a:gd name="connsiteX0" fmla="*/ 0 w 759651"/>
                <a:gd name="connsiteY0" fmla="*/ 0 h 688396"/>
                <a:gd name="connsiteX1" fmla="*/ 344217 w 759651"/>
                <a:gd name="connsiteY1" fmla="*/ 272985 h 688396"/>
                <a:gd name="connsiteX2" fmla="*/ 581608 w 759651"/>
                <a:gd name="connsiteY2" fmla="*/ 468821 h 688396"/>
                <a:gd name="connsiteX3" fmla="*/ 759651 w 759651"/>
                <a:gd name="connsiteY3" fmla="*/ 688396 h 688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9651" h="688396">
                  <a:moveTo>
                    <a:pt x="0" y="0"/>
                  </a:moveTo>
                  <a:lnTo>
                    <a:pt x="344217" y="272985"/>
                  </a:lnTo>
                  <a:cubicBezTo>
                    <a:pt x="441152" y="351122"/>
                    <a:pt x="512369" y="399586"/>
                    <a:pt x="581608" y="468821"/>
                  </a:cubicBezTo>
                  <a:cubicBezTo>
                    <a:pt x="650847" y="538056"/>
                    <a:pt x="729977" y="650811"/>
                    <a:pt x="759651" y="688396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629316631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l="57050" t="50299"/>
          <a:stretch/>
        </p:blipFill>
        <p:spPr>
          <a:xfrm>
            <a:off x="1111362" y="260648"/>
            <a:ext cx="6943486" cy="6383395"/>
          </a:xfrm>
          <a:prstGeom prst="rect">
            <a:avLst/>
          </a:prstGeom>
        </p:spPr>
      </p:pic>
      <p:cxnSp>
        <p:nvCxnSpPr>
          <p:cNvPr id="7" name="Connettore 1 6"/>
          <p:cNvCxnSpPr/>
          <p:nvPr/>
        </p:nvCxnSpPr>
        <p:spPr>
          <a:xfrm>
            <a:off x="2051720" y="4005064"/>
            <a:ext cx="563009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5652120" y="6453336"/>
            <a:ext cx="346512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err="1"/>
              <a:t>Morellato</a:t>
            </a:r>
            <a:r>
              <a:rPr lang="it-IT"/>
              <a:t> et al. 2002 Terra Nova</a:t>
            </a:r>
          </a:p>
        </p:txBody>
      </p:sp>
    </p:spTree>
    <p:extLst>
      <p:ext uri="{BB962C8B-B14F-4D97-AF65-F5344CB8AC3E}">
        <p14:creationId xmlns:p14="http://schemas.microsoft.com/office/powerpoint/2010/main" val="4113516784"/>
      </p:ext>
    </p:extLst>
  </p:cSld>
  <p:clrMapOvr>
    <a:masterClrMapping/>
  </p:clrMapOvr>
  <p:transition spd="med" advClick="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size of Regional 2-D seismic line-B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46" r="14245" b="31238"/>
          <a:stretch/>
        </p:blipFill>
        <p:spPr bwMode="auto">
          <a:xfrm>
            <a:off x="1597365" y="3173264"/>
            <a:ext cx="7871180" cy="37121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 descr="defig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60"/>
            <a:ext cx="5092700" cy="3517900"/>
          </a:xfrm>
          <a:prstGeom prst="rect">
            <a:avLst/>
          </a:prstGeom>
        </p:spPr>
      </p:pic>
      <p:sp>
        <p:nvSpPr>
          <p:cNvPr id="7" name="Figura a mano libera 6"/>
          <p:cNvSpPr/>
          <p:nvPr/>
        </p:nvSpPr>
        <p:spPr>
          <a:xfrm>
            <a:off x="330200" y="116632"/>
            <a:ext cx="4597400" cy="2768600"/>
          </a:xfrm>
          <a:custGeom>
            <a:avLst/>
            <a:gdLst>
              <a:gd name="connsiteX0" fmla="*/ 0 w 4597400"/>
              <a:gd name="connsiteY0" fmla="*/ 0 h 2768600"/>
              <a:gd name="connsiteX1" fmla="*/ 419100 w 4597400"/>
              <a:gd name="connsiteY1" fmla="*/ 520700 h 2768600"/>
              <a:gd name="connsiteX2" fmla="*/ 965200 w 4597400"/>
              <a:gd name="connsiteY2" fmla="*/ 1193800 h 2768600"/>
              <a:gd name="connsiteX3" fmla="*/ 1485900 w 4597400"/>
              <a:gd name="connsiteY3" fmla="*/ 1752600 h 2768600"/>
              <a:gd name="connsiteX4" fmla="*/ 1917700 w 4597400"/>
              <a:gd name="connsiteY4" fmla="*/ 2133600 h 2768600"/>
              <a:gd name="connsiteX5" fmla="*/ 2451100 w 4597400"/>
              <a:gd name="connsiteY5" fmla="*/ 2463800 h 2768600"/>
              <a:gd name="connsiteX6" fmla="*/ 3009900 w 4597400"/>
              <a:gd name="connsiteY6" fmla="*/ 2578100 h 2768600"/>
              <a:gd name="connsiteX7" fmla="*/ 3581400 w 4597400"/>
              <a:gd name="connsiteY7" fmla="*/ 2590800 h 2768600"/>
              <a:gd name="connsiteX8" fmla="*/ 4419600 w 4597400"/>
              <a:gd name="connsiteY8" fmla="*/ 2692400 h 2768600"/>
              <a:gd name="connsiteX9" fmla="*/ 4597400 w 4597400"/>
              <a:gd name="connsiteY9" fmla="*/ 2768600 h 276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97400" h="2768600">
                <a:moveTo>
                  <a:pt x="0" y="0"/>
                </a:moveTo>
                <a:lnTo>
                  <a:pt x="419100" y="520700"/>
                </a:lnTo>
                <a:cubicBezTo>
                  <a:pt x="579967" y="719667"/>
                  <a:pt x="787400" y="988483"/>
                  <a:pt x="965200" y="1193800"/>
                </a:cubicBezTo>
                <a:cubicBezTo>
                  <a:pt x="1143000" y="1399117"/>
                  <a:pt x="1327150" y="1595967"/>
                  <a:pt x="1485900" y="1752600"/>
                </a:cubicBezTo>
                <a:cubicBezTo>
                  <a:pt x="1644650" y="1909233"/>
                  <a:pt x="1756833" y="2015067"/>
                  <a:pt x="1917700" y="2133600"/>
                </a:cubicBezTo>
                <a:cubicBezTo>
                  <a:pt x="2078567" y="2252133"/>
                  <a:pt x="2269067" y="2389717"/>
                  <a:pt x="2451100" y="2463800"/>
                </a:cubicBezTo>
                <a:cubicBezTo>
                  <a:pt x="2633133" y="2537883"/>
                  <a:pt x="2821517" y="2556933"/>
                  <a:pt x="3009900" y="2578100"/>
                </a:cubicBezTo>
                <a:cubicBezTo>
                  <a:pt x="3198283" y="2599267"/>
                  <a:pt x="3346450" y="2571750"/>
                  <a:pt x="3581400" y="2590800"/>
                </a:cubicBezTo>
                <a:cubicBezTo>
                  <a:pt x="3816350" y="2609850"/>
                  <a:pt x="4250267" y="2662767"/>
                  <a:pt x="4419600" y="2692400"/>
                </a:cubicBezTo>
                <a:cubicBezTo>
                  <a:pt x="4588933" y="2722033"/>
                  <a:pt x="4597400" y="2768600"/>
                  <a:pt x="4597400" y="2768600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igura a mano libera 8"/>
          <p:cNvSpPr/>
          <p:nvPr/>
        </p:nvSpPr>
        <p:spPr>
          <a:xfrm>
            <a:off x="1597365" y="3883608"/>
            <a:ext cx="4756741" cy="2209688"/>
          </a:xfrm>
          <a:custGeom>
            <a:avLst/>
            <a:gdLst>
              <a:gd name="connsiteX0" fmla="*/ 4076700 w 4076700"/>
              <a:gd name="connsiteY0" fmla="*/ 0 h 1943100"/>
              <a:gd name="connsiteX1" fmla="*/ 3962400 w 4076700"/>
              <a:gd name="connsiteY1" fmla="*/ 469900 h 1943100"/>
              <a:gd name="connsiteX2" fmla="*/ 3810000 w 4076700"/>
              <a:gd name="connsiteY2" fmla="*/ 812800 h 1943100"/>
              <a:gd name="connsiteX3" fmla="*/ 3416300 w 4076700"/>
              <a:gd name="connsiteY3" fmla="*/ 1295400 h 1943100"/>
              <a:gd name="connsiteX4" fmla="*/ 3175000 w 4076700"/>
              <a:gd name="connsiteY4" fmla="*/ 1562100 h 1943100"/>
              <a:gd name="connsiteX5" fmla="*/ 2921000 w 4076700"/>
              <a:gd name="connsiteY5" fmla="*/ 1676400 h 1943100"/>
              <a:gd name="connsiteX6" fmla="*/ 2628900 w 4076700"/>
              <a:gd name="connsiteY6" fmla="*/ 1676400 h 1943100"/>
              <a:gd name="connsiteX7" fmla="*/ 2095500 w 4076700"/>
              <a:gd name="connsiteY7" fmla="*/ 1651000 h 1943100"/>
              <a:gd name="connsiteX8" fmla="*/ 1511300 w 4076700"/>
              <a:gd name="connsiteY8" fmla="*/ 1600200 h 1943100"/>
              <a:gd name="connsiteX9" fmla="*/ 1143000 w 4076700"/>
              <a:gd name="connsiteY9" fmla="*/ 1663700 h 1943100"/>
              <a:gd name="connsiteX10" fmla="*/ 723900 w 4076700"/>
              <a:gd name="connsiteY10" fmla="*/ 1689100 h 1943100"/>
              <a:gd name="connsiteX11" fmla="*/ 431800 w 4076700"/>
              <a:gd name="connsiteY11" fmla="*/ 1739900 h 1943100"/>
              <a:gd name="connsiteX12" fmla="*/ 203200 w 4076700"/>
              <a:gd name="connsiteY12" fmla="*/ 1841500 h 1943100"/>
              <a:gd name="connsiteX13" fmla="*/ 0 w 4076700"/>
              <a:gd name="connsiteY13" fmla="*/ 194310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76700" h="1943100">
                <a:moveTo>
                  <a:pt x="4076700" y="0"/>
                </a:moveTo>
                <a:cubicBezTo>
                  <a:pt x="4041775" y="167216"/>
                  <a:pt x="4006850" y="334433"/>
                  <a:pt x="3962400" y="469900"/>
                </a:cubicBezTo>
                <a:cubicBezTo>
                  <a:pt x="3917950" y="605367"/>
                  <a:pt x="3901017" y="675217"/>
                  <a:pt x="3810000" y="812800"/>
                </a:cubicBezTo>
                <a:cubicBezTo>
                  <a:pt x="3718983" y="950383"/>
                  <a:pt x="3522133" y="1170517"/>
                  <a:pt x="3416300" y="1295400"/>
                </a:cubicBezTo>
                <a:cubicBezTo>
                  <a:pt x="3310467" y="1420283"/>
                  <a:pt x="3257550" y="1498600"/>
                  <a:pt x="3175000" y="1562100"/>
                </a:cubicBezTo>
                <a:cubicBezTo>
                  <a:pt x="3092450" y="1625600"/>
                  <a:pt x="3012017" y="1657350"/>
                  <a:pt x="2921000" y="1676400"/>
                </a:cubicBezTo>
                <a:cubicBezTo>
                  <a:pt x="2829983" y="1695450"/>
                  <a:pt x="2766483" y="1680633"/>
                  <a:pt x="2628900" y="1676400"/>
                </a:cubicBezTo>
                <a:cubicBezTo>
                  <a:pt x="2491317" y="1672167"/>
                  <a:pt x="2281767" y="1663700"/>
                  <a:pt x="2095500" y="1651000"/>
                </a:cubicBezTo>
                <a:cubicBezTo>
                  <a:pt x="1909233" y="1638300"/>
                  <a:pt x="1670050" y="1598083"/>
                  <a:pt x="1511300" y="1600200"/>
                </a:cubicBezTo>
                <a:cubicBezTo>
                  <a:pt x="1352550" y="1602317"/>
                  <a:pt x="1274233" y="1648883"/>
                  <a:pt x="1143000" y="1663700"/>
                </a:cubicBezTo>
                <a:cubicBezTo>
                  <a:pt x="1011767" y="1678517"/>
                  <a:pt x="842433" y="1676400"/>
                  <a:pt x="723900" y="1689100"/>
                </a:cubicBezTo>
                <a:cubicBezTo>
                  <a:pt x="605367" y="1701800"/>
                  <a:pt x="518583" y="1714500"/>
                  <a:pt x="431800" y="1739900"/>
                </a:cubicBezTo>
                <a:cubicBezTo>
                  <a:pt x="345017" y="1765300"/>
                  <a:pt x="275167" y="1807633"/>
                  <a:pt x="203200" y="1841500"/>
                </a:cubicBezTo>
                <a:cubicBezTo>
                  <a:pt x="131233" y="1875367"/>
                  <a:pt x="65616" y="1909233"/>
                  <a:pt x="0" y="1943100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2064480"/>
      </p:ext>
    </p:extLst>
  </p:cSld>
  <p:clrMapOvr>
    <a:masterClrMapping/>
  </p:clrMapOvr>
  <p:transition spd="med" advClick="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igure_3_Dip_DisplacementNorm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91" y="462960"/>
            <a:ext cx="8361365" cy="577435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087376" y="6453336"/>
            <a:ext cx="4021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Doglioni et al. 2015 </a:t>
            </a:r>
            <a:r>
              <a:rPr lang="it-IT" err="1"/>
              <a:t>Scientific</a:t>
            </a:r>
            <a:r>
              <a:rPr lang="it-IT"/>
              <a:t> Reports</a:t>
            </a:r>
          </a:p>
        </p:txBody>
      </p:sp>
    </p:spTree>
    <p:extLst>
      <p:ext uri="{BB962C8B-B14F-4D97-AF65-F5344CB8AC3E}">
        <p14:creationId xmlns:p14="http://schemas.microsoft.com/office/powerpoint/2010/main" val="1790956414"/>
      </p:ext>
    </p:extLst>
  </p:cSld>
  <p:clrMapOvr>
    <a:masterClrMapping/>
  </p:clrMapOvr>
  <p:transition spd="med" advClick="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634454" y="188120"/>
            <a:ext cx="38168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Strong vs. weak faults</a:t>
            </a:r>
          </a:p>
        </p:txBody>
      </p:sp>
      <p:pic>
        <p:nvPicPr>
          <p:cNvPr id="4" name="Immagine 3" descr="Screen Shot 2019-05-15 at 17.04.4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8454" y="1904836"/>
            <a:ext cx="4402190" cy="3423082"/>
          </a:xfrm>
          <a:prstGeom prst="rect">
            <a:avLst/>
          </a:prstGeom>
        </p:spPr>
      </p:pic>
      <p:cxnSp>
        <p:nvCxnSpPr>
          <p:cNvPr id="6" name="Connettore 1 5"/>
          <p:cNvCxnSpPr/>
          <p:nvPr/>
        </p:nvCxnSpPr>
        <p:spPr>
          <a:xfrm flipV="1">
            <a:off x="4819493" y="3515469"/>
            <a:ext cx="3696722" cy="45362"/>
          </a:xfrm>
          <a:prstGeom prst="line">
            <a:avLst/>
          </a:prstGeom>
          <a:ln w="6350" cmpd="sng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e 7"/>
          <p:cNvSpPr>
            <a:spLocks noChangeAspect="1"/>
          </p:cNvSpPr>
          <p:nvPr/>
        </p:nvSpPr>
        <p:spPr>
          <a:xfrm>
            <a:off x="5273073" y="3481448"/>
            <a:ext cx="143453" cy="135913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>
            <a:spLocks noChangeAspect="1"/>
          </p:cNvSpPr>
          <p:nvPr/>
        </p:nvSpPr>
        <p:spPr>
          <a:xfrm>
            <a:off x="8124393" y="3463748"/>
            <a:ext cx="143453" cy="135913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4985606" y="3209284"/>
            <a:ext cx="8034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>
                <a:latin typeface="Arial"/>
                <a:cs typeface="Arial"/>
              </a:rPr>
              <a:t>75 MPa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7734866" y="3214264"/>
            <a:ext cx="9032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>
                <a:latin typeface="Arial"/>
                <a:cs typeface="Arial"/>
              </a:rPr>
              <a:t>450 MPa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5806046" y="1825775"/>
            <a:ext cx="15418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>
                <a:latin typeface="Arial"/>
                <a:cs typeface="Arial"/>
              </a:rPr>
              <a:t>Rheologic Profile</a:t>
            </a:r>
          </a:p>
        </p:txBody>
      </p:sp>
      <p:sp>
        <p:nvSpPr>
          <p:cNvPr id="15" name="CasellaDiTesto 14"/>
          <p:cNvSpPr txBox="1"/>
          <p:nvPr/>
        </p:nvSpPr>
        <p:spPr>
          <a:xfrm rot="4132403">
            <a:off x="4940396" y="2698973"/>
            <a:ext cx="680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weak</a:t>
            </a:r>
          </a:p>
        </p:txBody>
      </p:sp>
      <p:sp>
        <p:nvSpPr>
          <p:cNvPr id="16" name="CasellaDiTesto 15"/>
          <p:cNvSpPr txBox="1"/>
          <p:nvPr/>
        </p:nvSpPr>
        <p:spPr>
          <a:xfrm rot="1362723">
            <a:off x="5993142" y="2470797"/>
            <a:ext cx="78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strong</a:t>
            </a:r>
          </a:p>
        </p:txBody>
      </p:sp>
      <p:pic>
        <p:nvPicPr>
          <p:cNvPr id="18" name="Immagine 17" descr="Screen Shot 2019-05-15 at 17.42.05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193" y="2222684"/>
            <a:ext cx="3899168" cy="182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67150"/>
      </p:ext>
    </p:extLst>
  </p:cSld>
  <p:clrMapOvr>
    <a:masterClrMapping/>
  </p:clrMapOvr>
  <p:transition spd="med" advClick="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GPS_Fault_Length_friction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8" y="664091"/>
            <a:ext cx="8489264" cy="2476877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5228384" y="2787025"/>
            <a:ext cx="8218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>
                <a:latin typeface="Symbol" charset="2"/>
                <a:cs typeface="Symbol" charset="2"/>
              </a:rPr>
              <a:t>m</a:t>
            </a:r>
            <a:r>
              <a:rPr lang="it-IT" sz="4000"/>
              <a:t>--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6528523" y="2852936"/>
            <a:ext cx="7797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>
                <a:latin typeface="Symbol" charset="2"/>
                <a:cs typeface="Symbol" charset="2"/>
              </a:rPr>
              <a:t>m</a:t>
            </a:r>
            <a:r>
              <a:rPr lang="it-IT" sz="4000"/>
              <a:t>+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7884368" y="2959480"/>
            <a:ext cx="6510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>
                <a:latin typeface="Symbol" charset="2"/>
                <a:cs typeface="Symbol" charset="2"/>
              </a:rPr>
              <a:t>m</a:t>
            </a:r>
            <a:r>
              <a:rPr lang="it-IT" sz="4000"/>
              <a:t>-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22726" t="33039" r="41542" b="33764"/>
          <a:stretch/>
        </p:blipFill>
        <p:spPr>
          <a:xfrm>
            <a:off x="4860031" y="3829222"/>
            <a:ext cx="3960441" cy="25918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r="77773" b="49273"/>
          <a:stretch/>
        </p:blipFill>
        <p:spPr>
          <a:xfrm>
            <a:off x="1835696" y="3829221"/>
            <a:ext cx="2032397" cy="2591800"/>
          </a:xfrm>
          <a:prstGeom prst="rect">
            <a:avLst/>
          </a:prstGeom>
        </p:spPr>
      </p:pic>
      <p:cxnSp>
        <p:nvCxnSpPr>
          <p:cNvPr id="9" name="Connettore 1 8"/>
          <p:cNvCxnSpPr/>
          <p:nvPr/>
        </p:nvCxnSpPr>
        <p:spPr>
          <a:xfrm flipV="1">
            <a:off x="2555776" y="4653136"/>
            <a:ext cx="360040" cy="432048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igura a mano libera 9"/>
          <p:cNvSpPr/>
          <p:nvPr/>
        </p:nvSpPr>
        <p:spPr>
          <a:xfrm>
            <a:off x="5625462" y="4355952"/>
            <a:ext cx="3001646" cy="850198"/>
          </a:xfrm>
          <a:custGeom>
            <a:avLst/>
            <a:gdLst>
              <a:gd name="connsiteX0" fmla="*/ 0 w 3001646"/>
              <a:gd name="connsiteY0" fmla="*/ 850198 h 850198"/>
              <a:gd name="connsiteX1" fmla="*/ 671697 w 3001646"/>
              <a:gd name="connsiteY1" fmla="*/ 839701 h 850198"/>
              <a:gd name="connsiteX2" fmla="*/ 986555 w 3001646"/>
              <a:gd name="connsiteY2" fmla="*/ 640272 h 850198"/>
              <a:gd name="connsiteX3" fmla="*/ 1836672 w 3001646"/>
              <a:gd name="connsiteY3" fmla="*/ 577295 h 850198"/>
              <a:gd name="connsiteX4" fmla="*/ 2141034 w 3001646"/>
              <a:gd name="connsiteY4" fmla="*/ 62977 h 850198"/>
              <a:gd name="connsiteX5" fmla="*/ 2707779 w 3001646"/>
              <a:gd name="connsiteY5" fmla="*/ 0 h 850198"/>
              <a:gd name="connsiteX6" fmla="*/ 3001646 w 3001646"/>
              <a:gd name="connsiteY6" fmla="*/ 115459 h 850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01646" h="850198">
                <a:moveTo>
                  <a:pt x="0" y="850198"/>
                </a:moveTo>
                <a:lnTo>
                  <a:pt x="671697" y="839701"/>
                </a:lnTo>
                <a:lnTo>
                  <a:pt x="986555" y="640272"/>
                </a:lnTo>
                <a:lnTo>
                  <a:pt x="1836672" y="577295"/>
                </a:lnTo>
                <a:lnTo>
                  <a:pt x="2141034" y="62977"/>
                </a:lnTo>
                <a:lnTo>
                  <a:pt x="2707779" y="0"/>
                </a:lnTo>
                <a:lnTo>
                  <a:pt x="3001646" y="115459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9153876"/>
      </p:ext>
    </p:extLst>
  </p:cSld>
  <p:clrMapOvr>
    <a:masterClrMapping/>
  </p:clrMapOvr>
  <p:transition spd="med" advClick="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Figure_1_Dilatancy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1437" r="10996" b="52033"/>
          <a:stretch/>
        </p:blipFill>
        <p:spPr>
          <a:xfrm>
            <a:off x="5868144" y="908725"/>
            <a:ext cx="7206754" cy="2249721"/>
          </a:xfrm>
          <a:prstGeom prst="rect">
            <a:avLst/>
          </a:prstGeom>
        </p:spPr>
      </p:pic>
      <p:pic>
        <p:nvPicPr>
          <p:cNvPr id="4" name="Immagine 3" descr="Figure_1_Dilatancy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" t="1773" r="6195" b="70668"/>
          <a:stretch/>
        </p:blipFill>
        <p:spPr>
          <a:xfrm>
            <a:off x="189486" y="260649"/>
            <a:ext cx="6078382" cy="2974731"/>
          </a:xfrm>
          <a:prstGeom prst="rect">
            <a:avLst/>
          </a:prstGeom>
        </p:spPr>
      </p:pic>
      <p:sp>
        <p:nvSpPr>
          <p:cNvPr id="10" name="Figura a mano libera 9"/>
          <p:cNvSpPr/>
          <p:nvPr/>
        </p:nvSpPr>
        <p:spPr>
          <a:xfrm>
            <a:off x="6251222" y="1679226"/>
            <a:ext cx="1270000" cy="1679223"/>
          </a:xfrm>
          <a:custGeom>
            <a:avLst/>
            <a:gdLst>
              <a:gd name="connsiteX0" fmla="*/ 1270000 w 1270000"/>
              <a:gd name="connsiteY0" fmla="*/ 1552222 h 1679222"/>
              <a:gd name="connsiteX1" fmla="*/ 183445 w 1270000"/>
              <a:gd name="connsiteY1" fmla="*/ 0 h 1679222"/>
              <a:gd name="connsiteX2" fmla="*/ 14111 w 1270000"/>
              <a:gd name="connsiteY2" fmla="*/ 296334 h 1679222"/>
              <a:gd name="connsiteX3" fmla="*/ 0 w 1270000"/>
              <a:gd name="connsiteY3" fmla="*/ 818445 h 1679222"/>
              <a:gd name="connsiteX4" fmla="*/ 310445 w 1270000"/>
              <a:gd name="connsiteY4" fmla="*/ 1566334 h 1679222"/>
              <a:gd name="connsiteX5" fmla="*/ 959556 w 1270000"/>
              <a:gd name="connsiteY5" fmla="*/ 1679222 h 1679222"/>
              <a:gd name="connsiteX6" fmla="*/ 1270000 w 1270000"/>
              <a:gd name="connsiteY6" fmla="*/ 1552222 h 1679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0000" h="1679222">
                <a:moveTo>
                  <a:pt x="1270000" y="1552222"/>
                </a:moveTo>
                <a:lnTo>
                  <a:pt x="183445" y="0"/>
                </a:lnTo>
                <a:lnTo>
                  <a:pt x="14111" y="296334"/>
                </a:lnTo>
                <a:lnTo>
                  <a:pt x="0" y="818445"/>
                </a:lnTo>
                <a:lnTo>
                  <a:pt x="310445" y="1566334"/>
                </a:lnTo>
                <a:lnTo>
                  <a:pt x="959556" y="1679222"/>
                </a:lnTo>
                <a:lnTo>
                  <a:pt x="1270000" y="1552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9" name="Gruppo 38"/>
          <p:cNvGrpSpPr/>
          <p:nvPr/>
        </p:nvGrpSpPr>
        <p:grpSpPr>
          <a:xfrm>
            <a:off x="625245" y="3872979"/>
            <a:ext cx="12291891" cy="2970700"/>
            <a:chOff x="625237" y="3872977"/>
            <a:chExt cx="12291891" cy="2970700"/>
          </a:xfrm>
        </p:grpSpPr>
        <p:pic>
          <p:nvPicPr>
            <p:cNvPr id="5" name="Immagine 4" descr="Figure_1_Dilatancy2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7" t="49914" r="6131" b="24220"/>
            <a:stretch/>
          </p:blipFill>
          <p:spPr>
            <a:xfrm>
              <a:off x="625237" y="3872977"/>
              <a:ext cx="5674955" cy="2796383"/>
            </a:xfrm>
            <a:prstGeom prst="rect">
              <a:avLst/>
            </a:prstGeom>
          </p:spPr>
        </p:pic>
        <p:pic>
          <p:nvPicPr>
            <p:cNvPr id="8" name="Immagine 7" descr="Figure_1_Dilatancy2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59" t="77541" r="3052" b="1338"/>
            <a:stretch/>
          </p:blipFill>
          <p:spPr>
            <a:xfrm>
              <a:off x="6356484" y="4293097"/>
              <a:ext cx="6560644" cy="2550580"/>
            </a:xfrm>
            <a:prstGeom prst="rect">
              <a:avLst/>
            </a:prstGeom>
          </p:spPr>
        </p:pic>
      </p:grpSp>
      <p:sp>
        <p:nvSpPr>
          <p:cNvPr id="11" name="Figura a mano libera 10"/>
          <p:cNvSpPr/>
          <p:nvPr/>
        </p:nvSpPr>
        <p:spPr>
          <a:xfrm>
            <a:off x="7224897" y="747894"/>
            <a:ext cx="2370667" cy="4430889"/>
          </a:xfrm>
          <a:custGeom>
            <a:avLst/>
            <a:gdLst>
              <a:gd name="connsiteX0" fmla="*/ 1340555 w 2370667"/>
              <a:gd name="connsiteY0" fmla="*/ 1495778 h 4430889"/>
              <a:gd name="connsiteX1" fmla="*/ 1044222 w 2370667"/>
              <a:gd name="connsiteY1" fmla="*/ 1411111 h 4430889"/>
              <a:gd name="connsiteX2" fmla="*/ 0 w 2370667"/>
              <a:gd name="connsiteY2" fmla="*/ 409222 h 4430889"/>
              <a:gd name="connsiteX3" fmla="*/ 747889 w 2370667"/>
              <a:gd name="connsiteY3" fmla="*/ 70555 h 4430889"/>
              <a:gd name="connsiteX4" fmla="*/ 2060222 w 2370667"/>
              <a:gd name="connsiteY4" fmla="*/ 0 h 4430889"/>
              <a:gd name="connsiteX5" fmla="*/ 2370667 w 2370667"/>
              <a:gd name="connsiteY5" fmla="*/ 1157111 h 4430889"/>
              <a:gd name="connsiteX6" fmla="*/ 2271889 w 2370667"/>
              <a:gd name="connsiteY6" fmla="*/ 2540000 h 4430889"/>
              <a:gd name="connsiteX7" fmla="*/ 2271889 w 2370667"/>
              <a:gd name="connsiteY7" fmla="*/ 3499555 h 4430889"/>
              <a:gd name="connsiteX8" fmla="*/ 2328333 w 2370667"/>
              <a:gd name="connsiteY8" fmla="*/ 4388555 h 4430889"/>
              <a:gd name="connsiteX9" fmla="*/ 1622778 w 2370667"/>
              <a:gd name="connsiteY9" fmla="*/ 4318000 h 4430889"/>
              <a:gd name="connsiteX10" fmla="*/ 1016000 w 2370667"/>
              <a:gd name="connsiteY10" fmla="*/ 4430889 h 4430889"/>
              <a:gd name="connsiteX11" fmla="*/ 451555 w 2370667"/>
              <a:gd name="connsiteY11" fmla="*/ 4289778 h 4430889"/>
              <a:gd name="connsiteX12" fmla="*/ 84667 w 2370667"/>
              <a:gd name="connsiteY12" fmla="*/ 3838222 h 4430889"/>
              <a:gd name="connsiteX13" fmla="*/ 493889 w 2370667"/>
              <a:gd name="connsiteY13" fmla="*/ 2779889 h 4430889"/>
              <a:gd name="connsiteX14" fmla="*/ 1298222 w 2370667"/>
              <a:gd name="connsiteY14" fmla="*/ 1439333 h 4430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70667" h="4430889">
                <a:moveTo>
                  <a:pt x="1340555" y="1495778"/>
                </a:moveTo>
                <a:lnTo>
                  <a:pt x="1044222" y="1411111"/>
                </a:lnTo>
                <a:lnTo>
                  <a:pt x="0" y="409222"/>
                </a:lnTo>
                <a:lnTo>
                  <a:pt x="747889" y="70555"/>
                </a:lnTo>
                <a:lnTo>
                  <a:pt x="2060222" y="0"/>
                </a:lnTo>
                <a:lnTo>
                  <a:pt x="2370667" y="1157111"/>
                </a:lnTo>
                <a:lnTo>
                  <a:pt x="2271889" y="2540000"/>
                </a:lnTo>
                <a:lnTo>
                  <a:pt x="2271889" y="3499555"/>
                </a:lnTo>
                <a:lnTo>
                  <a:pt x="2328333" y="4388555"/>
                </a:lnTo>
                <a:lnTo>
                  <a:pt x="1622778" y="4318000"/>
                </a:lnTo>
                <a:lnTo>
                  <a:pt x="1016000" y="4430889"/>
                </a:lnTo>
                <a:lnTo>
                  <a:pt x="451555" y="4289778"/>
                </a:lnTo>
                <a:lnTo>
                  <a:pt x="84667" y="3838222"/>
                </a:lnTo>
                <a:lnTo>
                  <a:pt x="493889" y="2779889"/>
                </a:lnTo>
                <a:lnTo>
                  <a:pt x="1298222" y="1439333"/>
                </a:lnTo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igura a mano libera 11"/>
          <p:cNvSpPr/>
          <p:nvPr/>
        </p:nvSpPr>
        <p:spPr>
          <a:xfrm>
            <a:off x="6350008" y="4840111"/>
            <a:ext cx="1030111" cy="1594556"/>
          </a:xfrm>
          <a:custGeom>
            <a:avLst/>
            <a:gdLst>
              <a:gd name="connsiteX0" fmla="*/ 1030111 w 1030111"/>
              <a:gd name="connsiteY0" fmla="*/ 1453445 h 1594556"/>
              <a:gd name="connsiteX1" fmla="*/ 70556 w 1030111"/>
              <a:gd name="connsiteY1" fmla="*/ 0 h 1594556"/>
              <a:gd name="connsiteX2" fmla="*/ 0 w 1030111"/>
              <a:gd name="connsiteY2" fmla="*/ 366889 h 1594556"/>
              <a:gd name="connsiteX3" fmla="*/ 28222 w 1030111"/>
              <a:gd name="connsiteY3" fmla="*/ 1100667 h 1594556"/>
              <a:gd name="connsiteX4" fmla="*/ 479778 w 1030111"/>
              <a:gd name="connsiteY4" fmla="*/ 1594556 h 1594556"/>
              <a:gd name="connsiteX5" fmla="*/ 1030111 w 1030111"/>
              <a:gd name="connsiteY5" fmla="*/ 1453445 h 1594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0111" h="1594556">
                <a:moveTo>
                  <a:pt x="1030111" y="1453445"/>
                </a:moveTo>
                <a:lnTo>
                  <a:pt x="70556" y="0"/>
                </a:lnTo>
                <a:lnTo>
                  <a:pt x="0" y="366889"/>
                </a:lnTo>
                <a:lnTo>
                  <a:pt x="28222" y="1100667"/>
                </a:lnTo>
                <a:lnTo>
                  <a:pt x="479778" y="1594556"/>
                </a:lnTo>
                <a:lnTo>
                  <a:pt x="1030111" y="1453445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igura a mano libera 13"/>
          <p:cNvSpPr/>
          <p:nvPr/>
        </p:nvSpPr>
        <p:spPr>
          <a:xfrm>
            <a:off x="7812360" y="5390447"/>
            <a:ext cx="3175000" cy="1594556"/>
          </a:xfrm>
          <a:custGeom>
            <a:avLst/>
            <a:gdLst>
              <a:gd name="connsiteX0" fmla="*/ 2384778 w 3175000"/>
              <a:gd name="connsiteY0" fmla="*/ 0 h 1594556"/>
              <a:gd name="connsiteX1" fmla="*/ 1086555 w 3175000"/>
              <a:gd name="connsiteY1" fmla="*/ 28223 h 1594556"/>
              <a:gd name="connsiteX2" fmla="*/ 903111 w 3175000"/>
              <a:gd name="connsiteY2" fmla="*/ 98778 h 1594556"/>
              <a:gd name="connsiteX3" fmla="*/ 903111 w 3175000"/>
              <a:gd name="connsiteY3" fmla="*/ 98778 h 1594556"/>
              <a:gd name="connsiteX4" fmla="*/ 776111 w 3175000"/>
              <a:gd name="connsiteY4" fmla="*/ 197556 h 1594556"/>
              <a:gd name="connsiteX5" fmla="*/ 691444 w 3175000"/>
              <a:gd name="connsiteY5" fmla="*/ 324556 h 1594556"/>
              <a:gd name="connsiteX6" fmla="*/ 804333 w 3175000"/>
              <a:gd name="connsiteY6" fmla="*/ 423334 h 1594556"/>
              <a:gd name="connsiteX7" fmla="*/ 1213555 w 3175000"/>
              <a:gd name="connsiteY7" fmla="*/ 451556 h 1594556"/>
              <a:gd name="connsiteX8" fmla="*/ 1185333 w 3175000"/>
              <a:gd name="connsiteY8" fmla="*/ 762000 h 1594556"/>
              <a:gd name="connsiteX9" fmla="*/ 747889 w 3175000"/>
              <a:gd name="connsiteY9" fmla="*/ 1044223 h 1594556"/>
              <a:gd name="connsiteX10" fmla="*/ 381000 w 3175000"/>
              <a:gd name="connsiteY10" fmla="*/ 1100667 h 1594556"/>
              <a:gd name="connsiteX11" fmla="*/ 84666 w 3175000"/>
              <a:gd name="connsiteY11" fmla="*/ 1114778 h 1594556"/>
              <a:gd name="connsiteX12" fmla="*/ 0 w 3175000"/>
              <a:gd name="connsiteY12" fmla="*/ 1241778 h 1594556"/>
              <a:gd name="connsiteX13" fmla="*/ 0 w 3175000"/>
              <a:gd name="connsiteY13" fmla="*/ 1594556 h 1594556"/>
              <a:gd name="connsiteX14" fmla="*/ 3175000 w 3175000"/>
              <a:gd name="connsiteY14" fmla="*/ 1425223 h 1594556"/>
              <a:gd name="connsiteX15" fmla="*/ 2384778 w 3175000"/>
              <a:gd name="connsiteY15" fmla="*/ 0 h 1594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75000" h="1594556">
                <a:moveTo>
                  <a:pt x="2384778" y="0"/>
                </a:moveTo>
                <a:lnTo>
                  <a:pt x="1086555" y="28223"/>
                </a:lnTo>
                <a:lnTo>
                  <a:pt x="903111" y="98778"/>
                </a:lnTo>
                <a:lnTo>
                  <a:pt x="903111" y="98778"/>
                </a:lnTo>
                <a:lnTo>
                  <a:pt x="776111" y="197556"/>
                </a:lnTo>
                <a:lnTo>
                  <a:pt x="691444" y="324556"/>
                </a:lnTo>
                <a:lnTo>
                  <a:pt x="804333" y="423334"/>
                </a:lnTo>
                <a:lnTo>
                  <a:pt x="1213555" y="451556"/>
                </a:lnTo>
                <a:lnTo>
                  <a:pt x="1185333" y="762000"/>
                </a:lnTo>
                <a:lnTo>
                  <a:pt x="747889" y="1044223"/>
                </a:lnTo>
                <a:lnTo>
                  <a:pt x="381000" y="1100667"/>
                </a:lnTo>
                <a:lnTo>
                  <a:pt x="84666" y="1114778"/>
                </a:lnTo>
                <a:lnTo>
                  <a:pt x="0" y="1241778"/>
                </a:lnTo>
                <a:lnTo>
                  <a:pt x="0" y="1594556"/>
                </a:lnTo>
                <a:lnTo>
                  <a:pt x="3175000" y="1425223"/>
                </a:lnTo>
                <a:lnTo>
                  <a:pt x="238477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6" name="Connettore 2 15"/>
          <p:cNvCxnSpPr/>
          <p:nvPr/>
        </p:nvCxnSpPr>
        <p:spPr>
          <a:xfrm flipH="1">
            <a:off x="6372200" y="2132856"/>
            <a:ext cx="432048" cy="288032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 flipH="1">
            <a:off x="6588224" y="2492896"/>
            <a:ext cx="432048" cy="288032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flipH="1">
            <a:off x="6876256" y="2852936"/>
            <a:ext cx="432048" cy="288032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/>
          <p:cNvCxnSpPr/>
          <p:nvPr/>
        </p:nvCxnSpPr>
        <p:spPr>
          <a:xfrm flipH="1">
            <a:off x="7956376" y="4898212"/>
            <a:ext cx="506748" cy="475005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/>
          <p:cNvCxnSpPr/>
          <p:nvPr/>
        </p:nvCxnSpPr>
        <p:spPr>
          <a:xfrm flipH="1">
            <a:off x="7596336" y="4581133"/>
            <a:ext cx="504056" cy="504057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2 41"/>
          <p:cNvCxnSpPr/>
          <p:nvPr/>
        </p:nvCxnSpPr>
        <p:spPr>
          <a:xfrm flipH="1">
            <a:off x="7224890" y="4293100"/>
            <a:ext cx="515462" cy="475005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212756"/>
      </p:ext>
    </p:extLst>
  </p:cSld>
  <p:clrMapOvr>
    <a:masterClrMapping/>
  </p:clrMapOvr>
  <p:transition spd="med" advClick="0">
    <p:fade/>
  </p:transition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224</Words>
  <Application>Microsoft Macintosh PowerPoint</Application>
  <PresentationFormat>Presentazione su schermo (4:3)</PresentationFormat>
  <Paragraphs>64</Paragraphs>
  <Slides>42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42</vt:i4>
      </vt:variant>
    </vt:vector>
  </HeadingPairs>
  <TitlesOfParts>
    <vt:vector size="48" baseType="lpstr">
      <vt:lpstr>Arial</vt:lpstr>
      <vt:lpstr>Calibri</vt:lpstr>
      <vt:lpstr>Helvetica Neue</vt:lpstr>
      <vt:lpstr>Symbol</vt:lpstr>
      <vt:lpstr>verdana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carlo doglioni</dc:creator>
  <cp:lastModifiedBy>Carlo Doglioni</cp:lastModifiedBy>
  <cp:revision>8</cp:revision>
  <dcterms:created xsi:type="dcterms:W3CDTF">2021-01-07T18:28:19Z</dcterms:created>
  <dcterms:modified xsi:type="dcterms:W3CDTF">2026-03-10T12:55:22Z</dcterms:modified>
</cp:coreProperties>
</file>