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6"/>
  </p:notesMasterIdLst>
  <p:sldIdLst>
    <p:sldId id="3145" r:id="rId2"/>
    <p:sldId id="2907" r:id="rId3"/>
    <p:sldId id="2908" r:id="rId4"/>
    <p:sldId id="3065" r:id="rId5"/>
    <p:sldId id="3066" r:id="rId6"/>
    <p:sldId id="2909" r:id="rId7"/>
    <p:sldId id="2910" r:id="rId8"/>
    <p:sldId id="3111" r:id="rId9"/>
    <p:sldId id="3231" r:id="rId10"/>
    <p:sldId id="3112" r:id="rId11"/>
    <p:sldId id="3114" r:id="rId12"/>
    <p:sldId id="3230" r:id="rId13"/>
    <p:sldId id="3229" r:id="rId14"/>
    <p:sldId id="3117" r:id="rId15"/>
    <p:sldId id="3115" r:id="rId16"/>
    <p:sldId id="3116" r:id="rId17"/>
    <p:sldId id="3225" r:id="rId18"/>
    <p:sldId id="3067" r:id="rId19"/>
    <p:sldId id="2911" r:id="rId20"/>
    <p:sldId id="3233" r:id="rId21"/>
    <p:sldId id="3234" r:id="rId22"/>
    <p:sldId id="2921" r:id="rId23"/>
    <p:sldId id="3224" r:id="rId24"/>
    <p:sldId id="2966" r:id="rId25"/>
    <p:sldId id="2964" r:id="rId26"/>
    <p:sldId id="2916" r:id="rId27"/>
    <p:sldId id="2967" r:id="rId28"/>
    <p:sldId id="2924" r:id="rId29"/>
    <p:sldId id="2925" r:id="rId30"/>
    <p:sldId id="3083" r:id="rId31"/>
    <p:sldId id="3232" r:id="rId32"/>
    <p:sldId id="2926" r:id="rId33"/>
    <p:sldId id="2929" r:id="rId34"/>
    <p:sldId id="2930" r:id="rId35"/>
    <p:sldId id="2933" r:id="rId36"/>
    <p:sldId id="3086" r:id="rId37"/>
    <p:sldId id="3031" r:id="rId38"/>
    <p:sldId id="3126" r:id="rId39"/>
    <p:sldId id="2935" r:id="rId40"/>
    <p:sldId id="2936" r:id="rId41"/>
    <p:sldId id="2938" r:id="rId42"/>
    <p:sldId id="2937" r:id="rId43"/>
    <p:sldId id="2940" r:id="rId44"/>
    <p:sldId id="2941" r:id="rId45"/>
    <p:sldId id="2943" r:id="rId46"/>
    <p:sldId id="3139" r:id="rId47"/>
    <p:sldId id="2942" r:id="rId48"/>
    <p:sldId id="2945" r:id="rId49"/>
    <p:sldId id="2946" r:id="rId50"/>
    <p:sldId id="2947" r:id="rId51"/>
    <p:sldId id="2951" r:id="rId52"/>
    <p:sldId id="2952" r:id="rId53"/>
    <p:sldId id="2953" r:id="rId54"/>
    <p:sldId id="3226" r:id="rId55"/>
    <p:sldId id="3227" r:id="rId56"/>
    <p:sldId id="4726" r:id="rId57"/>
    <p:sldId id="4725" r:id="rId58"/>
    <p:sldId id="3075" r:id="rId59"/>
    <p:sldId id="3076" r:id="rId60"/>
    <p:sldId id="3077" r:id="rId61"/>
    <p:sldId id="3078" r:id="rId62"/>
    <p:sldId id="3079" r:id="rId63"/>
    <p:sldId id="6306" r:id="rId64"/>
    <p:sldId id="6307" r:id="rId65"/>
    <p:sldId id="6308" r:id="rId66"/>
    <p:sldId id="6309" r:id="rId67"/>
    <p:sldId id="6310" r:id="rId68"/>
    <p:sldId id="6311" r:id="rId69"/>
    <p:sldId id="6312" r:id="rId70"/>
    <p:sldId id="6313" r:id="rId71"/>
    <p:sldId id="6314" r:id="rId72"/>
    <p:sldId id="6315" r:id="rId73"/>
    <p:sldId id="4816" r:id="rId74"/>
    <p:sldId id="4817" r:id="rId75"/>
    <p:sldId id="4818" r:id="rId76"/>
    <p:sldId id="6316" r:id="rId77"/>
    <p:sldId id="6317" r:id="rId78"/>
    <p:sldId id="6318" r:id="rId79"/>
    <p:sldId id="6319" r:id="rId80"/>
    <p:sldId id="6320" r:id="rId81"/>
    <p:sldId id="6321" r:id="rId82"/>
    <p:sldId id="6322" r:id="rId83"/>
    <p:sldId id="6323" r:id="rId84"/>
    <p:sldId id="6324" r:id="rId85"/>
    <p:sldId id="6325" r:id="rId86"/>
    <p:sldId id="6326" r:id="rId87"/>
    <p:sldId id="6327" r:id="rId88"/>
    <p:sldId id="6328" r:id="rId89"/>
    <p:sldId id="6329" r:id="rId90"/>
    <p:sldId id="6330" r:id="rId91"/>
    <p:sldId id="6331" r:id="rId92"/>
    <p:sldId id="6332" r:id="rId93"/>
    <p:sldId id="6333" r:id="rId94"/>
    <p:sldId id="6334" r:id="rId95"/>
    <p:sldId id="6335" r:id="rId96"/>
    <p:sldId id="6336" r:id="rId97"/>
    <p:sldId id="6337" r:id="rId98"/>
    <p:sldId id="6338" r:id="rId99"/>
    <p:sldId id="6339" r:id="rId100"/>
    <p:sldId id="3144" r:id="rId101"/>
    <p:sldId id="6157" r:id="rId102"/>
    <p:sldId id="4195" r:id="rId103"/>
    <p:sldId id="3689" r:id="rId104"/>
    <p:sldId id="4714" r:id="rId105"/>
    <p:sldId id="4722" r:id="rId106"/>
    <p:sldId id="4723" r:id="rId107"/>
    <p:sldId id="4724" r:id="rId108"/>
    <p:sldId id="4819" r:id="rId109"/>
    <p:sldId id="6245" r:id="rId110"/>
    <p:sldId id="4788" r:id="rId111"/>
    <p:sldId id="5005" r:id="rId112"/>
    <p:sldId id="3699" r:id="rId113"/>
    <p:sldId id="6150" r:id="rId114"/>
    <p:sldId id="6151" r:id="rId115"/>
    <p:sldId id="6244" r:id="rId116"/>
    <p:sldId id="6302" r:id="rId117"/>
    <p:sldId id="6301" r:id="rId118"/>
    <p:sldId id="6250" r:id="rId119"/>
    <p:sldId id="6152" r:id="rId120"/>
    <p:sldId id="6247" r:id="rId121"/>
    <p:sldId id="6153" r:id="rId122"/>
    <p:sldId id="6246" r:id="rId123"/>
    <p:sldId id="6251" r:id="rId124"/>
    <p:sldId id="3093" r:id="rId125"/>
    <p:sldId id="3729" r:id="rId126"/>
    <p:sldId id="4144" r:id="rId127"/>
    <p:sldId id="4141" r:id="rId128"/>
    <p:sldId id="4137" r:id="rId129"/>
    <p:sldId id="4138" r:id="rId130"/>
    <p:sldId id="4139" r:id="rId131"/>
    <p:sldId id="4140" r:id="rId132"/>
    <p:sldId id="5016" r:id="rId133"/>
    <p:sldId id="3088" r:id="rId134"/>
    <p:sldId id="3089" r:id="rId135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A6"/>
    <a:srgbClr val="FFEB72"/>
    <a:srgbClr val="931721"/>
    <a:srgbClr val="AB1217"/>
    <a:srgbClr val="AB0E21"/>
    <a:srgbClr val="E54826"/>
    <a:srgbClr val="688034"/>
    <a:srgbClr val="468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726"/>
    <p:restoredTop sz="97436" autoAdjust="0"/>
  </p:normalViewPr>
  <p:slideViewPr>
    <p:cSldViewPr snapToObjects="1" showGuides="1">
      <p:cViewPr varScale="1">
        <p:scale>
          <a:sx n="124" d="100"/>
          <a:sy n="124" d="100"/>
        </p:scale>
        <p:origin x="110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34:07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42:36.0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 7 6803,'-4'-4'-75,"1"1"1,3 3-1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42:37.34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 13452,'5'3'39,"-1"0"-185,-4-3 107,0-5 112,0 4-17,0-4 952,0 5-1137,1 0 84,0 0 45,2 0 0,0 0 90,-2 0 2195,0 0-2643,0 0 78,1 0 3154,-1 0-2785,2 0 281,-3 0-40,2 0-548,0 0-1866,5 0-2722,51 30 4597,-18-16 0,20 17 0,-40-24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48:15.61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280 6 7291,'-8'-3'251,"1"0"-251,7 3-145,-54 25-57,24-6-4363,-48 31 4565,30 6 0,21-24 0,0 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48:27.9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39 1 13385,'12'7'-229,"-2"-2"1134,-10-5-1263,0 0-254,-2-3-2945,-9 1 3580,-8-3 0,4 3 1,1 1-1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8:19:03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146 314 24575,'24'0'0,"-7"-5"0,12 4 0,-16-6 0,0 6 0,-5-6 0,0 2 0,0 1 0,0-8 0,5 1 0,3-8 0,5-8 0,0-1 0,-4 0 0,0-5 0,-7 12 0,-4 0 0,-2 3 0,-4 9 0,0-9 0,-7 9 0,2-4 0,-7 9 0,5 0 0,-1 4 0,0 0 0,-5 0 0,4 0 0,-10 0 0,6 0 0,-7 0 0,1 0 0,0 0 0,4 0 0,3 0 0,7 3 0,2 1 0,3 3 0,0 0 0,0 0 0,0 0 0,0 1 0,-4-1 0,3 1 0,-2 0 0,3-1 0,2 0 0,3 1 0,2-1 0,-3 0 0,-1 1 0,-3 0 0,0 0 0,0-1 0,4-3 0,-1-1 0,4-3 0,-1 0 0,1 4 0,1 0 0,-1 4 0,1-1 0,0 1 0,0 0 0,5-4 0,-4 3 0,8-6 0,-8 2 0,4-3 0,-5 0 0,-1 0 0,0 0 0,-3-2 0,-1-3 0,-3-1 0,0-2 0,-3 5 0,-13-5 0,0 2 0,-17-5 0,-3-1 0,-1 5 0,-15-5 0,16 6 0,-1-6 0,11 6 0,7-2 0,5 7 0,1-4 0,6 5 0,3 3 0,1 2 0,-2 7 0,4-3 0,-6 12 0,6-11 0,-3 6 0,4-9 0,0 1 0,3-4 0,1 0 0,3-4 0,1 0 0,0 0 0,0 0 0,-1 0 0,0 0 0,0 0 0,0 0 0,1 0 0,0 0 0,20 0 0,-16 0 0,22 0 0,-25 0 0,4-4 0,-6 3 0,1-6 0,0 6 0,-1-5 0,1 5 0,0-6 0,0 2 0,0-8 0,-3 4 0,-1-4 0,-4 0 0,0 4 0,0-4 0,0 5 0,0 0 0,0 0 0,0 0 0,0 1 0,0 0 0,-3 3 0,-1 1 0,-4 3 0,4-3 0,-3 2 0,3-2 0,-3 3 0,-1 0 0,0 4 0,-5 5 0,8 5 0,-8 1 0,9-2 0,0-5 0,-3-1 0,6 1 0,-3 0 0,7-4 0,1-1 0,3-3 0,1 0 0,-1 0 0,0 0 0,0 0 0,-1 0 0,2 0 0,-4-7 0,-1-2 0,-3-4 0,0 2 0,0 3 0,0-5 0,0 4 0,0-4 0,0 5 0,-3 0 0,2 0 0,-6 4 0,2 0 0,-3 4 0,-4 0 0,-9 0 0,-7 0 0,0 0 0,2 0 0,6 0 0,1 0 0,5 0 0,1 4 0,9 0 0,0 4 0,4-1 0,0 0 0,4 0 0,0-3 0,4 3 0,0-6 0,0 6 0,-1-6 0,1 2 0,-1-3 0,1 0 0,-1 0 0,1 0 0,0 0 0,0 0 0,-1 0 0,1-3 0,0-2 0,0 1 0,0 0 0,-4 7 0,-1 0 0,-3 1 0,0-1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8:19:27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8:35:44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8:35:45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8:35:46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8:37:12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957 1 24575,'-6'0'0,"-7"0"0,-1 0 0,-22 0 0,17 0 0,-11 0 0,15 3 0,0-2 0,-6 7 0,-5-7 0,-48 13 0,35-7 0,-33 4 0,51-3 0,21-7 0,45 1 0,41-1 0,-5-1 0,-14 1 0,2-2-660,18 1 0,10 0 0,-10 0 660,-18 0 0,0 0 0,13 5 0,9 2 0,-7 0 0,-6-2 0,2 2 0,11 2 0,8 2 0,-10-2 0,-21-4 0,1-1 0,1-1 0,12 0 0,0-1 0,-9-1 0,11-1 0,-1 0 0,16 0 0,9 0 0,-20 0 0,-5 0 0,16 0-653,-43 2 0,-4 1 653,15-2 0,10 8 0,-50-7 0,23 7 0,-23-3 1840,23 0-1840,-30-2 1446,6-4-1446,-23 0 0,-22 0 0,-21 0 0,-33 0 0,-8 0 0,-15 0-812,3 0 1,-2 0 811,39 0 0,-6 0 0,-10 0 0,-18 0 0,-7 0 0,0 0 0,11 0 0,-10 0 0,8 0 0,-10 0-1042,18 0 1,-9 0 0,-5-1 0,0 1 0,6 0 0,8 1 1041,-16 2 0,9 1 0,-3 0 0,4-1 0,-5-1 0,2 1 0,6 0-618,6 1 0,6 1 0,-1-1 618,-13-1 0,-2 0 0,14-1 0,-20 4 0,25-4 926,33 4-926,-2-6 5786,23 0-5786,-29 4 3012,11-3-3012,-20 4 0,17-5 0,0 0 0,-16 0 0,19 0 0,-6 0 0,25 0 0,2 0 0,5 3 0,3-3 0,19 4 0,25-4 0,29 7 0,1-3 0,16-1 0,-4 2 0,7 5 0,7 0-386,-22-6 0,9-1 0,6-2 0,3 1 0,-1 0 386,-7 0 0,2 0 0,2 0 0,0 0 0,-1-1 0,-3 0-1229,4 0 0,-3-1 0,-1 0 0,1-1 0,1 1 1229,7 0 0,2 0 0,0 0 0,-3 0 0,-5 0 0,-2 0 0,-2 0 0,-6 0 0,-9 0 0,0 0 0,1 0 0,7 2 0,15 0 0,-3 0 0,-21 0 0,5 0 0,16 5 0,-13 0 0,-58-6 0,18 8 0,-24-8 0,-2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34:59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448 0 24575,'0'25'0,"-7"21"0,-9 47 0,11-31 0,0 3-1423,-2-10 0,0 0 1423,-1 5 0,2-4 901,3-1-901,-11 33 0,9-37 0,4 16 468,-4-39-468,1-7 0,-1 1 0,0-12 1477,-2 6-1477,6-9 0,-7 16 0,1 0 0,-4 15 0,4 5 0,-4 3 0,-1 23 0,3-27 0,-7 15 0,14-41 0,-3 4 0,5-12 0,0-7 0,0-5 0,0-4 0,0-2 0,-3 5 0,3-1 0,-3 2 0,3-2 0,0-2 0,-3 4 0,-1 1 0,-3 3 0,3-3 0,1-1 0,3-12 0,-4 0 0,-7-13 0,-7 1 0,-4-6 0,-22-28 0,15 13 0,-15-15 0,24 21 0,3 0 0,10-17 0,1 18 0,6-3 0,0 32 0,0 6 0,0 5 0,0 12 0,0 11 0,0 10 0,4-3 0,8 20 0,0-16 0,5 27 0,-4-14 0,0 8 0,13 25 0,-10-19 0,9 18 0,-12-23 0,-1-17 0,0 14 0,-6-33 0,-1 10 0,-2-20 0,1-4 0,3 0 0,0-4 0,0 0 0,0 0 0,0-3 0,9-6 0,17-16 0,-6 8 0,48-27 0,-21 13 0,-5 7 0,4-3 0,7-9 0,-1 0 0,-9 9 0,-1-1-256,11-8 0,-3 1 256,13-11 0,-14 10 0,-8-4 0,-24 17 0,-3 0 0,-5-2 0,4-17 0,19-39 0,-13-3 0,13-6 0,-17 25 512,-1 20-512,-4 8 0,-3 7 0,-8 15 0,-1 5 0,-5 10 0,-7 7 0,3 1 0,0 0 0,0-4 0,4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8:37:28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6052 24575,'49'0'0,"31"-17"0,-20 0 0,13-7 0,6-2 0,-3 0 0,-5 0 0,-2-1 0,2 0 0,2-2-2219,14-3 1,3-2-1,0-1 1,-1 1 2218,-10 3 0,-2 0 0,1 0 0,4 1 0,-5 3 0,4 2 0,1-1 0,0 1 0,-2 0-571,11-6 0,-3 0 0,1 1 0,3 0 571,-11 5 0,4 1 0,-1 0 0,-2 0 0,-7 2 0,15-8 0,-8 1 0,-5 3 897,6 0 0,4-2-897,-9 0 0,11-4 0,1-1 0,-7 3 0,-5 2 0,-5 2 0,5-2-466,10-2 1,9-4-1,-3 1 1,-12 4 465,0 1 0,-1 2 0,-10 3 0,9-3 0,-1 1 0,-9 2 0,1 0 0,-1 0 0,10-1 0,7-2 0,-12 3 1519,-24 7 1,-1-1-1520,17-6 0,8-4 0,-4 0 0,5-7 0,2-3 766,4 1 1,6-5 0,-10 5-767,-19 5 0,-1 1-432,12-7 0,7-3 1,-9 6 431,-20 12 0,-2 0 1241,40-21 1,-8 3-1242,-34 20 0,5-4 0,4-2 0,17-9-479,-2 2 1,2-1 478,-23 10 0,-2-1 0,14-7 0,-1 2 0,-10 7 0,-1 1 998,0-3 0,-2 1-998,19-5 2026,-10 8-2026,10-3 0,4-2 0,16-10-552,-12 9 1,1-3 551,-26 2 0,0-2 0,37-15 0,1-2 0,-26 11 0,-1-1 0,26-12 0,-3 3 0,-4 6 0,3-5 0,3-1 0,-28 20 0,1-2-331,7-6 0,6-6 0,-3 4 331,4 0 0,-2 1 0,15-14 0,2-1 0,-1 7 0,3-2 0,-20 5 0,1-2 0,-1 2 0,17-6 0,-2 1 0,4-8 0,-3 1 0,-22 18 0,3-1 0,4-5 0,5-3 0,-4 4 0,-5 6 0,1-1 0,4-5 0,5-4 0,-7 3 0,-11 7 0,-1 0 0,5-3 0,6-4 0,-5 4 0,-2-1 0,-1 1 0,28-14 0,-6 4 142,-12 8-142,-12 9 0,27-7 0,-30 20 0,-6-3 0,2 0 0,18 3 0,10-12 0,4-3 0,-26 15 0,0-1-227,28-13 1,-4 0 226,0-1 1234,1-1-1234,-37 12 2258,23-1-2258,-36 15 0,22-3 0,6-1 0,13-6-248,-9 5 0,2-1 248,13-10 0,-10 7 0,-14 2 0,-2 0 0,5-2 535,20-4-535,-49 10 0,10-10 0,-14 2 0,14-7 0,-17 5 510,7-5-510,-11 8 0,5-6 0,-14 14 0,1 1 0,-1-1 0,-3-4 0,4-3 0,-3-11 0,4 10 0,-4-4 0,-1 13 0,-1 3 0,6 1 0,20 3 0,9 0 0,8 0 0,39-16 0,-31 6 0,25-12 0,-27 8 0,-3-5 0,-10 9 0,0-7 0,-20 12 0,66-26 0,-11 5-903,-4 0 0,5-3 903,-9 5 0,5-2 0,10-6 0,9-5 0,-8 5 0,-14 6 0,-2 2 0,3-3 0,3-1 0,-20 8 0,-30 10 0,1 4 0,-20 3 0,-3 3 0,-8 0 0,-15 5 1806,0 1-1806,-28 16 0,3-1 0,-13 4 0,7 1 0,-6-2 0,-4 1 0,18-7 0,-2 2-587,-26 13 1,-3 1 586,20-11 0,-3 1 0,-9 7 0,-7 6 0,5-4 0,-1 1 0,0-1-609,-3 1 0,-6 3 0,11-5 609,21-10 0,2 0 0,-45 18 0,1-2 0,3-5 0,-3 1 0,1 0-250,16-10 250,-19 3 0,15-2 0,1 0 0,-11-3-376,8 3 0,2 1 376,11-4 0,11 3 0,-1 3 0,-32 16 0,31-13 0,-2 0 0,11-6 0,-3 2 0,-20 9 0,-10 5 0,7-5 0,13-7 0,-2 1-371,-17 7 1,-10 5 0,12-6 370,22-11 0,4-4 0,-1 2 0,-1 0 530,-15 8 0,5-3-530,6-3 239,-18 10-239,58-25 761,-32 19-761,23-14 2393,-26 22-2393,30-18 660,5-4-660,3-4 0,-36 3 0,-9 1 0,-16 7-629,-5 5 0,-2 1 629,-9 1 0,31-5 0,-7 5 0,6-3 0,12-10 0,-2 2-554,-18 11 1,-10 7 0,10-6 553,19-10 0,4-1 0,-16 11 0,-6 4 0,10-6 0,-3 1 0,2-1 0,-8 4 0,0 1 0,-19 9 0,0 0 0,25-15 0,-2 0 0,-5 2 0,-6 2 0,7-3 0,6 0 0,0-1 0,-4 0 0,-5 1 0,16-6 0,10-3 0,-3 0 0,-3-1 0,-16 2 0,15-1 0,1 0 0,-13 1 0,-31 6 0,47-5 0,-27-3 0,61-10 1150,-15-3-1150,-3 6 1768,-29 2-1768,6 6 0,-9 3 0,14 1 0,-13 5 0,11-4 0,-3-2 0,12-3 0,-17 8 0,11-5 0,-14 12 0,-15 15 0,19-15 0,-10 5 0,4-3 0,-3 4 0,-1 0-553,-1 0 0,-5 2 0,10-7 553,-24 7 0,15 2 0,-3 3 0,23-16 0,-3 3 0,-1 2 0,-8 7 0,-5 4 0,-2 1 0,1 0 0,-5 4 0,-2 1 0,1 0 0,3-2-1387,-6 4 0,3-3 1,0 1-1,-4 2 1387,13-8 0,-5 3 0,-1 1 0,2-2 0,5-3 0,10-7 0,-23 15 0,4-3-615,11-8 1,-7 5 0,0-1 0,10-7 614,2-4 0,1-2-409,-8 9 1,-7 5 0,6-6 408,4-8 0,2-2-66,-23 13 0,0-1 66,21-12 0,2 0 0,-16 8 0,9-6 3953,16-13-3953,-22 8 3047,26-14-3047,-24 14 0,7-5 0,-5 14 0,-5 4 0,18-15 0,-2 1 180,-2 6 0,-5 6 0,9-6-180,-27 10 0,8-2 0,-16 8 0,11-8 0,25-17 0,1 0 0,-17 13 0,-8 6 0,10-8 0,20-17 0,4-2 423,-21 15 1,1 0-424,-25-1-68,34-4 0,5-2 68,12-12 0,-10 17 0,14-15 1627,-7 9-1627,4 2 985,24-13-985,-8 11 157,19-20-157,6 2 0,-2-2 0,0-1 0,-1 0 0,-8-3 0,-57 17 0,20-1 0,-44 16 0,29-3 0,15-5 0,2-1 0,-7 2 0,-13 7 0,56-28 0,6-1 0,-5-3 0,3 7 0,-6-2 0,-5 8 0,-8 4 0,-13 11 0,14-10 0,-11 4 0,28-17 0,-2 2 0,7-3 0,6-1 0,21 0 0,-15-3 0,15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8:37:20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24575,'29'44'0,"7"1"0,-16-10 0,19 34 0,-24-34 0,10 18 0,-20-40 0,2-5 0,-2 3 0,2-3 0,3 16 0,-1-8 0,2 17 0,1 3 0,12 50 0,-8-22 0,3 3 0,1-3 0,-4-16 0,10 31 0,-15-51 0,0 7 0,6 0 0,-3 8 0,10 2 0,-10 0 0,5 7 0,4 24 0,-8-23 0,7 15 0,-16-35 0,20 54 0,-1-27 0,-9-7 0,1-1 0,16 5 0,-11-10 0,0 0 0,9 9 0,11 27 0,-20-48 0,-10-7 0,25 29 0,-17-23 0,22 44 0,-5-7 0,-17-19 0,0 1 0,13 24 0,-7 1 0,-14-43 0,6 0 0,-6-7 0,5 5 0,-5 4 0,8 9 0,3 3 0,4 18 0,-1-13 0,-1-4 0,-5-4 0,11 20 0,-21-37 0,10 13 0,-19-34 0,11 19 0,-3 6 0,7 20 0,-2 12 0,0-15 0,1 1 0,9 25 0,-9-25 0,-1-3 0,5-2 0,-7-10 0,2 1 0,-4-20 0,3 19 0,-3-20 0,23 57 0,-9-27 0,17 31 0,-22-40 0,10 8 0,-17-26 0,11 13 0,-15-24 0,23 60 0,-9-24 0,-1 2 0,0 2 0,6 6 0,9 23 0,-16-38 0,5 12 0,-17-43 0,0 3 0,-3-3 0,-2 3 0,-3-4 0,0-1 0,0 1 0,4 5 0,14 48 0,-5-22 0,10 37 0,-11-40 0,8 21 0,-8-28 0,3 12 0,-9-32 0,-1-1 0,2 1 0,2 5 0,4 13 0,-7-8 0,6 7 0,-11-17 0,3 0 0,-4-1 0,0 0 0,3 1 0,14 42 0,-5-20 0,10 36 0,-11-38 0,3 2 0,-3-9 0,-3-4 0,-3-4 0,2 3 0,0 6 0,6 9 0,0 12 0,9 27 0,-7-19 0,5 5 0,-14-31 0,-2-13 0,-1-1 0,4 6 0,3-6 0,-2 9 0,0 0 0,-7-6 0,8 11 0,-8-14 0,3 9 0,-4-13 0,3-4 0,-2 3 0,5-2 0,0 16 0,14 27 0,-6-6 0,6 11 0,-10-30 0,-2-1 0,-1-14 0,-2 8 0,-3-20 0,-7-9 0,4-11 0,-4 5 0,5 5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8:37:22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24575,'19'0'0,"-6"0"0,6 4 0,-5 16 0,7 5 0,-1 7 0,5 9 0,4 48 0,2 0-241,-17-34 1,0 0 240,16 32 0,-15-37 0,0 0 0,16 26 0,3 14 0,-14-38 0,-3-22 0,5 21 0,-13-33 0,10 10 0,-14-15 0,13 26 481,0-7-481,4 21 0,-6-25 0,1 5 0,-10-17 0,8 4 0,-14-12 0,6 10 0,-2-2 0,5 16 0,1-4 0,9 24 0,-7-20 0,5 7 0,-9-26 0,2-2 0,-5-3 0,0 3 0,-6-4 0,0 0 0,0-1 0,0 1 0,0 12 0,0-3 0,0 10 0,5-6 0,-4 11 0,3-13 0,-4 7 0,4-21 0,-3-3 0,2-5 0,-3-3 0,0 0 0,0 0 0,0 3 0,0 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8:37:35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0 167 24575,'52'0'0,"22"-11"0,23-6 0,-7 2 0,-6 4 0,2 1-1330,-15 0 0,9-1 1,0-2-1,-8 2 1330,19-6 0,-2 4 0,-12 10 0,3 3 0,-4-2 0,9-9 0,-2 1 0,-12 9 0,3 2 0,-12-1 1598,16 0-1598,-6 2 0,16 1 0,-7 1 0,-2 1 0,2 2-575,-9-3 1,10 1 0,0 1 0,-8 0 574,22 4 0,0 2 0,-20-3 0,9 1 0,0 1 0,-7-2 0,-8 0 0,-5-1 0,4 0 0,30 2 0,5 0 0,-8-1-53,-10 1 1,-1-2 52,9-3 0,9-2 0,-5 1 0,-25 0 0,-3 0 0,4 0-143,22 0 1,4-1-1,-7-1 143,1-2 0,-1 0 0,1 2 0,6 1 0,-8-1 0,-4-1 0,-2 0-182,-10 3 0,4 2 1,-16-2 181,-8-3 2924,-4 11-2924,-4-4 0,3-1 0,16 2 59,-7 1 1,10 1-60,5-4 0,7-1 0,-7 1 0,-11 2 0,1 1 537,17-1 0,10 0 1,-15 0-538,15 8 0,-12-7 0,14 2 0,-7-2 0,-9-3 0,1-1-628,16 2 0,9 0 0,-10-2 628,-17-5 0,1-2 0,2 1 0,14 0 0,1 0 0,-9 0 0,-12 0 0,-5 0 0,4 0 0,4 1 0,7 0 0,-3 1 0,-9 1 0,2 0 0,-5 4-734,21 11 1,-3 3 733,-24-6 0,0 0-424,23 9 1,-2-1 423,-33-9 0,2-2 0,9-3 0,9-2 0,-5-2 0,0 1 0,-1-2 0,31 0 0,-9-3 0,-23-1 1258,-10 0-1258,8 0 2448,-6 0-2448,-8 0 0,10 0 0,11 1 0,9-1 0,-2-1 0,17-2 0,4-3-657,-2-3 0,7-2 0,-6-2 657,-3-5 0,5-2 0,-16 6 0,15-3 0,5 0 0,-4 2 0,-11 1 0,-4 3 0,-8 1 0,7 1 0,-5 0 0,9-1 0,2 0 0,-6 2 0,-15 4 130,3 3 0,-12 2-130,38-1 0,-14 3 0,0 1 0,12 4 0,-16-3 0,1-1 0,-27 0 0,-2-2 0,49-2 0,-14 0 0,-33 6 0,9 7 0,-9 0 0,3 1 0,26 1 1892,-16-4 1,-5-4-1893,-13-7 859,26 0-859,-10 0 0,33 0 0,-29 0 0,10 0 0,-5 0 0,1 0 0,-1 0-318,-4 0 1,3 0-1,-9 0 318,17 0 0,-6 5 0,-32 0 0,-2 0 0,-26 0 0,-2-5 0,10 0 953,14 0-953,57 0 0,-27-6 0,30-9 0,2 0 0,-10 2-310,-11-6 1,-4 3 309,-7 15 0,-4-11 0,-14 11 0,-3-4 0,-11 5 0,-11 0 0,44 0 619,-30 0-619,32 0 0,-33 0 0,9 0 0,8 0 0,11 0 0,-8 0 0,26 0 0,-38 0 0,22 0 0,-21 0 0,32 0 0,-23 0 0,15 0 0,-42 0 0,-6 0 0,1 0 0,-6 0 0,2 0 0,-8 0 0,2 0 0,-3 0 0,22 0 0,-17 0 0,23 0 0,-22 0 0,39 0 0,-19 0 0,20 0 0,-27 0 0,-1 0 0,-10 0 0,-2 0 0,-21 0 0,-2 0 0,-6 0 0,8 0 0,-1 0 0,0 0 0,1 0 0,0 0 0,0 0 0,-1 0 0,-7 0 0,0 0 0,-1 0 0,-2 0 0,-9 0 0,-2 0 0,-20-12 0,3 3 0,-31-21 0,-19 3-1237,27 9 1,-12-3 0,2 1 1236,14 4 0,3 0 0,-6 0 0,-4 0 0,-6-2 0,-1 1 0,5 1 0,1 3 0,5 1 0,-4 1-799,-20-3 0,-3 0 0,6 1 799,-1 2 0,6 0-215,-5 2 0,10 1 215,13 0-113,-9 8 113,12 0 0,9 0 0,-2 0 3059,-36 0-3059,4 0 0,-17 0 0,12 0 0,24 0 0,0 0 157,-4 0 1,-13 0 0,2 0 0,15 0-158,-31 0 0,34 0 0,-1 0-175,2 0 0,3 0 175,-36 0 0,29 0 0,1 0 0,-16 0 0,24 4 0,-9 1 0,-17 1 0,-13 1 0,6 2 0,-3 2 0,0 0-643,3-1 0,-6 0 0,9-1 643,8 2 0,5-1-681,-16-2 0,3 0 681,23-2 0,3-1 866,-14 1 0,12-1-866,31-4 808,15 4-808,-39 0 0,3-4 0,-35 11 0,24-10 0,-20 12 0,27-12 2230,-17 6-2230,7-8 1830,27 0-1830,-9 0 0,37 0 0,-5 0 0,-2 5 0,-30-4 0,-7 0 0,3 4 0,-9-5 0,4 0 0,31 0 0,-5 0 0,20 0 0,5 2 0,10-1 0,7 2 0,1-3 0,4 0 0,-4 0 0,-1 0 0,1 0 0,-1 6 0,-3-4 0,-1 4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8:37:42.2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187 185 24575,'31'52'0,"10"8"0,11 14 0,0-4 0,3 4 0,2 3-1735,-9-11 0,6 8 0,-2 1 1,-6-8 1734,5 8 0,-4 3 0,-9-7 0,3 10 0,-1 2 0,-6-9 0,2 15 0,-3 1 0,-5-18 0,4 7 0,-2 0 0,-8-8-44,-8 8 1,-5-4 43,2 6 0,-1 8 0,-4-11 0,-1 11 0,0 0 0,-2-7 0,-2-10 0,-1-5 0,1 6-151,1 13 0,1 10 1,0-2-1,-1-15 151,-2-12 0,0-1 0,0 25 0,0 11 0,0-12 0,0-26 0,0-2 0,0 14 0,0 7 0,0-14 0,0 1 0,0 0 2954,0-30-2954,0 21 1806,-7-5-1806,-3 23 0,0-9 0,-2 13 0,-1-5 0,-2-2 0,-1 1 131,3 8 0,0 8 0,0-11-131,0-19 0,-1-4-353,0 12 1,0-4 352,-3 12 0,-5-5 0,16-54 0,-1-5 0,2-9 2380,1 8-2380,0-10 801,-21 26-801,14-12 0,-24 18 0,25-21 0,-3 1 0,5-7 0,-7 14 0,3 9 0,-20 23 0,6 3 0,0 3 0,4-16 0,-1 1 0,-10 16 0,2-2 0,0 5 0,-11 5 0,21-33 0,2 4 0,12-37 0,3 2 0,-4 4 0,-5 3 0,-13 31 0,4-18 0,-3 12 0,11-20 0,10-8 0,-4 3 0,7-6 0,-3-6 0,13-28 0,4 1 0,7-16 0,1 15 0,11-6 0,-14 16 0,13-15 0,-21 18 0,13-28 0,1-11 0,7-36-944,8 8 1,2-3 943,-15 14 0,0 4 0,5 9 0,3-1 0,10-27 0,0 3 0,-16 35 0,-1 1-404,18-33 1,-3 3 403,-10 14 0,3-30 0,-28 51 0,3-37 0,-10 19 0,-7-12 0,0-6 0,5 18 0,1-3 106,-7-36 0,2 1-106,5 40 0,2 1 0,-1-34 0,0 4 0,0 4 113,0 17 0,0-12 0,0 4-113,0-7 0,0 0 0,0 15 0,1-2 0,-2-5 0,-2-5 0,-1-7 0,0 2 0,-2 11 0,-1 4 0,-2 2-497,-1-16 0,-2-8 0,0 15 497,-12-8 0,2 17 0,-6-12 0,4 6 0,5 5 0,0 1 0,-7-6 0,-5-4 0,4 8 0,9 13 0,-1 3 0,-21-30 0,-3-1 0,18 28 0,0 1 0,-13-23 0,1 4-33,1 5 33,7 2 0,-3-21 0,11 33 0,-3-31 1487,7 47-1487,-4-9 0,-1 0 0,-8-1 477,-17-37-477,25 56 1662,-7-11-1662,16 22 41,-7-8-41,20 17 0,-6 4 0,2 1 0,-6 3 0,5-4 0,-5 0 0,5-4 0,11 4 0,8 1 0,8 3 0,12 0 0,15 26 0,4 10 0,15 18-922,-1 4 1,-2 7 921,-27-17 0,-2 7 0,3 12 0,6 14 0,-1 2 0,-6-13 0,-2-2 0,-1-1-618,2 4 1,5 12 0,-1-1 0,-11-15 617,-14-17 0,-2-1 0,9 27 0,4 13 0,-2-5 0,0 6 0,-2-1 0,-4-13 0,1 2 0,-2-6 0,-3-6 0,-2-1 0,-2-1 0,0 5 0,-1-4 0,1 0 0,0 1-410,0-1 1,0 6-1,0-9 410,-2-11 0,-1 0 0,0 46 0,1 2 0,-1-40 0,0 0 0,-3 41 0,0-7 1477,8-27-1477,-11-2 0,10 14 0,-4-8 0,0 11 2507,-1-16-2507,-7-4 0,0 1 0,0 20-350,1-14 0,-2 0 350,-13 9 0,-2-14 0,-4 0 0,-14 16 0,10-22 0,1-1 1499,1 8-1499,-4-7 0,8 3 0,1 3 0,-9 16 0,5-21 0,2-1 0,3 8 0,-5-18 0,-1 0 0,-2 8 0,3-9 0,-2 0 0,-11 10 0,-2 26 0,-2 8 0,13-33 0,0 1-577,-14 36 1,3-3 576,4-2-441,-6 2 441,15-36 696,-3-1-696,21-41 0,-5-5 0,11-7 1169,7-8-1169,1-2 487,9-6-487,-10 8 0,7-14 0,-3-2 0,14-31 0,-3-4 0,-5 3 0,2-4 0,-2 10 0,-1-1-366,0-14 0,-1 0 366,15-29 0,-13 4 0,0 20 0,-1 2 0,-5-15 0,3 9 0,-2 0 0,-11-9 0,5 28 0,2-10 0,-3-10 0,0-15 0,0-4 0,-1 8 0,0 3 0,-1 5 0,1-6-827,3-6 1,0-7-1,1 0 1,-4 9 826,-3 11 0,-3 7 0,2-4 0,5-20 0,1-3 0,-2 6 0,-3 2 0,-1 1-410,2 6 1,1-5-1,-2 15 410,-2-7-493,0-20 493,-6 25 464,-1-12-464,-13 30 0,5-12 0,-2-18 0,0 7 0,-3 11 0,0 0 371,3-10 0,0-8 1,1 8-372,-2 12 0,0 4-76,-5-17 1,-1 1 75,4 15 0,0 1 110,-6-12 0,2 6-110,2 5 0,-2 15 0,-1-2 0,-5-40-796,-2 18 0,-2-4 796,10 10 0,-2-7 0,-6-8 0,-6-15 0,-2-1 0,5 10 0,7 15 0,2 7 0,-2-6-90,-4-13 1,-5-10 0,3 4 0,5 18 89,6 20 0,4 7 1310,-13-44-1310,13 50 309,0-6-309,11 39 1824,4-2-1824,-3 3 2619,-8-20-2619,3 6 0,-7-12 0,10-1 0,4 14 0,10-3 0,6 21 0,9 16 0,10 9 0,-3 18 0,4 5 0,3 2 0,9 20-510,-12-13 0,1 2 510,-2-16 0,-2-1 0,-9 2 0,0 4 0,24 34 0,1 4 0,-17-22 0,0 3-802,0 1 1,3 5 0,-1-3 801,2 6 0,0 5 0,-9-7 0,0 11 0,-1 1 0,-1-9 0,5 17 0,-2-1 0,-2-2 0,-1 6 0,-4-12 0,-6-24 0,-2-6 0,2-7 0,-2 6 0,-3 33 0,-3 15 0,0-4 0,1-27 0,0-3 0,-1 6-888,-1 4 1,-1 7-1,-1 1 1,1-4 887,0 7 0,0-3 0,0-2 0,0-5 0,0-1 0,0 3 0,0-3 0,0 3 0,0 1 0,0-4 0,0 6 0,0-3 0,0-2-229,0 2 1,0-1-1,0-7 229,0-3 0,0-5 759,0 1 1,0-5-760,0 7 0,0-6 0,0-50 3770,0 0-3770,-11 56 0,-4-20 0,-5 45 1968,-1-29-1968,2 7 403,4-13-403,-2 0 0,6-31 0,5-7 0,-8 36 0,6-18 0,-7 29 0,7-5 0,-15 33 0,13-28 0,-13 17 0,12-58 0,2-6 0,4-7 0,1 0 0,1-7 0,-5 11 0,2-8 0,-4 9 0,9-12 0,-10 5 0,9-3 0,-8 2 0,9-3 0,-3-1 0,4-5 0,0-6 0,0-3 0,4-3 0,1-12 0,4 6 0,3-38 0,14-22 0,-11 10 0,1-2 0,-1 15 0,0 2 0,-1-1 0,-3 5 0,-4 5 0,1 21 0,-4-1 0,1 9 0,-2-9 0,-3-1 0,0-23 0,0-34 0,0 28 0,0-3 0,0-4 0,0-5 0,7-34 0,0 1 0,-6 41 0,1 2-594,8-32 1,2 2 593,-7 32 0,0-3 0,6-20 0,2-11 0,-1 4 0,0-8 0,0-1-1049,1 1 0,0-7 1,-1 7 1048,0-7 0,-2 7 0,-4 17 0,0 1-149,4-17 1,-1-2 148,-3-3 0,-1 2 0,1 22 0,0 0-315,-1-15 0,-2 7 315,-3 11 936,0-20-936,0 36 0,0-24 3148,-12 29-3148,-3-10 0,-4-2 0,-13-12 0,11 7 0,1 1 0,0 5 0,2-3 0,-1 0 0,-3 8 180,5 1 1,-2 4-181,-1 19 815,-14-18-815,13 15 0,-10 0 0,22 18 0,5 1 0,0 4 0,1-3 0,0 7 0,-5-2 0,1 2 0,-10-22 0,7 14 0,-7-13 0,13 17 0,1-4 0,3 4 0,0 3 0,0 6 0,0 5 0,0 4 0,0-3 0,0 4 0,0-7 0,0-1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8:37:52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8:38:05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7886 1007 24575,'0'-48'0,"0"-5"0,-4 23 0,-21-43 0,-15 10 0,-6-4 0,2 7 0,11 36 0,-2-6 0,11 13 0,-1 4 0,12 5 0,-57-20 0,21 11 0,-3-5 0,-1 1 0,-4 6 0,4-4 0,3 0 0,6 3 0,-28-11 0,58 22 0,0-3 0,-34 2 0,19-4 0,-59-4 0,17 0 0,-10 4 0,-6-4 0,0-1 0,-3 3 0,11-3 0,3 0 0,12 7 0,-7-6 0,-4 0 0,-21 2-574,32 4 1,-9 0 0,7 0 573,4 0 0,3 1 0,-22 1 0,-4 0 0,-8-3 0,0-2 0,18 1 0,1 0 0,-12 0 0,7 1-661,-3 0 661,6-5 0,14 8 0,6-1 0,-7 3 0,1 4 0,-8 0 0,-6 0 0,24 0 0,-2 0 531,-26 0 1,1 0-532,-10 0 638,-7 0-638,39 0 0,-31 0 0,47 0 0,-32 0 0,7 0 0,-13 0 0,3 0 0,-9 0 0,-1 0-668,5 0 0,-4 0 0,5 0 668,0 0 0,3 0 0,-19 0 0,5 0 0,31 0 0,1 0 204,-28 0 1,8 0-205,25 0 0,1 0 57,-23 0-57,21 0 0,-3 0 0,-5 0 0,0 0 0,5 0 0,1 0 0,2 0 0,-2 0 0,-18 0 0,2 0 0,-26 0 0,29 0 0,5 0 2058,23 0-2058,-40 0 0,27 0 160,-38 0-160,29 0 0,3 6 0,-1 0 0,-18-2 0,21 5 0,6 0 0,18-8 0,8 4 0,-16 5 0,11-3 0,-20 9 0,10-4 0,-8 8 0,-3 4 0,-7 1 0,9-2 0,2-1 0,14-5 0,1 0 0,4 6 0,2 7 0,10 13 0,-4-6 0,-2 20 0,0 5 0,-8 0 0,7-1 0,2-2 0,4-13 0,7 13 0,6-27 0,0 12 0,12-18 0,28 8 0,12 4 0,-6 5 0,2 1-208,18 4 0,1-1 208,-15-2 0,-3-3 0,29 16 0,-7 2 0,2 2 0,-18-20 0,2 0-609,0 2 1,4 3 0,-6-8 608,16 4 0,-10-12 0,11 4 0,-5-7 0,-8-8 0,2-2 0,15 12 0,9 5 0,-8-7 0,-13-11 0,-3-2 0,7 6 0,3 2 0,17 4 0,-4-1 0,-30-8 0,-1 1 189,24 10 0,-6-2-189,-23-8 0,-7-2 0,17-7 0,11-2 0,5-3 0,6-2-560,-2 1 1,7 1 0,3-2 559,12-2 0,4-2 0,7 1 0,-23 0 0,7 0 0,1 0 0,0 0 0,-6 0 0,0 0 0,-4 0 0,-1 0 0,3 0 0,15 0 0,4 0 0,-4 0 0,-12 0 0,2 0 0,-7 0-426,-10 0 1,1 0-1,-6 0 426,-8 0 0,-1 0-172,29 0 0,-3 0 172,-4 0 0,-25 0 0,11 0 0,19-2 0,19-1 0,2 0 0,-13 0-966,2-3 0,0 1 966,-18 2 0,11 1 0,3-1 0,-6 1 0,-15-1 1399,-3-1 1,-7 0-1400,26 4 0,-3 0 0,8 0 1319,4 0-1319,-79 0 0,41-20 0,7-1-310,0-4 0,7-2 310,-2 3 0,0-1 1218,-1-2 0,5-3-1218,12-2 0,9-3 0,-10 3 0,-19 5 0,-2 1-444,9 0 0,6-1 0,-15 4 444,-6-3-816,18-7 816,-18-5 792,25-13-792,-41 24 0,4-4 0,39-22 0,4-1 0,-30 18 0,1 1 0,32-16 0,-6 5 0,-26 13 0,-4 6 0,-13 2 1330,-17 12-1330,2 1 917,-17 12-917,-4-3 269,0-1-269,-4-4 0,0-11 0,-5-27 0,-7 6 0,-6-18 0,-4 30 0,-6-6 0,11 18 0,-9-10 0,12 11 0,-15-14 0,-38-31 0,8 3 0,15 20 0,1 1 0,-6-7 0,-10-8 0,33 30 0,-7-13 0,25 30 0,-5 1 0,-5 3 0,-9-5 0,3 3 0,-9-8 0,6 4 0,-25-10 0,20 5 0,-6-3 0,25 8 0,-7-2 0,-2 7 0,-6-3 0,2 4 0,-17-5 0,18 0 0,-18-1 0,29-2 0,1 7 0,2-9 0,2 8 0,-2-5 0,4 4 0,-13 2 0,9-6 0,-9 6 0,12-2 0,0-1 0,4 0 0,0 0 0,4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8:36:28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862 0 24575,'-45'28'0,"16"6"0,-46 29 0,10 13-1450,21-27 1,-2-1 1449,4-6 0,3-1 0,3 1 0,2 1 395,-1 2 0,2-4-395,0 3 506,-8 17-506,33-51 0,-19 21 0,9-14 1497,-16 23-1497,19-24 106,-12 16-106,16-21 0,-9 9 0,12-13 0,-3 5 0,2-3 0,-2 2 0,3-3 0,-3 3 0,2-6 0,2 5 0,4-6 0,-1 3 0,-3 4 0,1-3 0,-4 0 0,9-2 0,4-5 0,-2 3 0,5-4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8:36:30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873 1 24575,'-60'36'0,"-1"0"0,-4 10 0,-8 3 0,4 1 0,19-7 0,3-9 0,-18 24 0,27-21 0,-18 22 0,39-38 0,4-8 0,2-2 0,2-3 0,2 3 0,3-1 0,-4-5 0,6 4 0,-7-4 0,0 3 0,-4 12 0,-2-8 0,-1 8 0,8-12 0,3-1 0,-6 10 0,5-2 0,-14 15 0,9-9 0,-11 12 0,7-3 0,-7-6 0,12-2 0,-3-13 0,12-2 0,-6 1 0,6-6 0,-2-2 0,3-7 0,0 0 0,3 3 0,-2 2 0,2 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8:38:10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6436 357 24575,'-38'0'0,"-20"0"0,-8 0 0,12 0 0,-1 0-703,-31 0 0,1 0 703,34 0 0,0 0-883,-17 0 0,-13 0 883,12 0 0,-11 0 0,-6 0 0,-1 0 0,6 0-1309,-3 0 0,2 0 0,1 0 0,-6 0 1309,-2 0 0,-6 0 0,-2 0 0,1 0 0,5 0 0,-3 0 0,3 1 0,3-1 0,2-1-328,-7-2 1,3-1 0,-10-1 327,17 0 0,-10 0 0,-4-1 0,-2-1 0,5 0 0,10 1 0,0-1 0,9 0 0,0-1 0,-4 0-570,-6 0 1,-8-2 0,0 0 0,6 1-1,13 2 570,-11 0 0,8 2-341,-21 0 1,4 1 340,34 4 0,1 0 1739,-21 0 0,4 0-1739,-14 0 0,0 0 0,-4 0 0,35 0 0,-1 0 210,-33 3 0,2 2-210,2 4 0,9 6 4515,-8-2-4515,43-1 3092,-13-6-3092,24 4 0,-16 0 0,-5 0 0,-25 8 0,14-4 0,-1-1 463,-10 3-463,9-2 950,-11 4-950,41-10 0,-5 2 0,35 0 0,-8 15 0,4 7 0,-21 22 0,4 8 0,-1 2 0,-22 15-380,17-5 1,2-4 379,-2-11-284,12 16 284,-5-8 0,17-5 0,3 2 0,-8 15 0,10-10 0,3-1 0,3 2 0,0-4 0,0 4 0,0-13 0,0-1 0,0 5 0,0-3 0,0 22 0,0-28 0,38 13 0,6-10-133,-4-15 1,5-1 132,1-7 0,3-1 0,8 7 0,4 1 0,-4-8 0,4 1 0,-1 0 0,20 13 0,-1-2-724,9 0 1,-3-1 723,-21-8 0,-4-2 0,-9-9 0,3-1 0,31 14 0,2-2 0,-27-17 0,2-1 0,1 3 0,7 0 0,-1-2 0,22-5 0,15-2 0,-29-4 0,15 1 0,9 0 0,6 0 0,-2 0 0,-7 0 0,-11 0-1431,1 0 1,-11 0-1,1 0 1,10 1 1430,-2-2 0,11 1 0,6-1 0,2 1 0,-4 0 0,-8 0 0,-13 1 0,14 4 0,-15 0 0,-3-1-594,15 2 0,-2-1 594,-17-3 0,2 0 0,-8-1 132,-13-3 1,-5-2-133,45-3 0,-19-2 0,13-2 0,-8 0 0,-16 0 0,0-1-7,14-1 1,9 0 0,-12-1 6,18-10 2359,-30 9 0,-1 0-2359,17-2 1733,-6 4-1733,-52 6 484,11-9-484,-6-4 1788,21-3-1788,-3-2 0,51-1 0,-37 5 696,28 1-696,-59 8 0,11 0 0,-6-1 0,23-6 0,2-8 0,16 1 0,7 0 0,-24 4 0,0 1-399,29-6 0,-3 3 399,8 0 0,-21 9 0,20-5 0,-48 9 0,18-7 0,-3-32 0,-7 8 0,-7 4 0,1-2 0,20-13 0,11-4 0,-27 19 798,5 1-798,-37 25 0,11-10 0,56-13 0,0-11-879,-17 12 0,4-1 879,-9 3 0,0-4 0,17-20 0,-2 0 0,-18 17 0,-2 0 0,7-14 0,-8 1 0,-11 4 0,-7-21 0,-16 28 0,1-23 0,-10 35 0,7-11 1758,3-6-1758,-3 13 0,0-4 0,-9 22 0,1-17 0,-5 7 0,1-21 0,-5 11 0,0-7 0,0 0 0,0-9 0,0-9 0,0 6 0,0-12 0,-46-24 0,7 23-586,-4 10 1,-5 3 585,-36-5 0,29 16 0,-6-6 0,2 4 0,-3 5 0,0 0 0,-22-20 0,4 0 0,-1 4 0,28 11 0,2-1 0,-13-12 0,17 14 0,2 0 0,-5-6 0,9 9 0,-18-10 0,12 16 0,2 1 0,-2-2 0,-19-12 0,-15-7 0,1 3 0,36 25 0,-24-8 0,33 22 1171,-30-4-1171,14 8 0,-25-3 0,30 5 0,-45 0 0,35 0 0,-28 0 0,41 0 0,-1 0 0,-24 0 0,-14 0-226,29 0 0,1 0 226,-30 0 0,-2 6 0,6 5 0,-2 2 0,-17 6-295,16-4 0,4-1 295,12 1 0,-28 3 0,38-9 0,-35 7 0,45-8 439,-8-1-439,-43 11 0,41-10 0,-23 5 603,57-8-603,1-5 0,11 0 0,-6 0 0,-35 10 0,11-7 0,-37 13 0,30-10 0,-20 2 0,37 0 0,-15-7 0,37 3 0,0-4 0,0 3 0,-5-3 0,-21 11 0,9-9 0,-14 10 0,19-11 0,4 3 0,-6-4 0,11 0 0,-6 0 0,12 4 0,-2-3 0,5 5 0,-2-5 0,3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36:29.3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20269 2302 24575,'-23'0'0,"-20"0"0,5 0 0,-18 0 0,13 5 0,2-4 0,6 6 0,1 0 0,-11 0 0,0 4 0,20-4 0,18-3 0,-6 0 0,7-2 0,-6-2 0,2 0 0,-9 4 0,-26 1 0,7 5 0,-21 0 0,26-5 0,-7 4 0,11-4 0,1 3 0,8-1 0,10-1 0,-9 4 0,6-3 0,-20 10 0,1 4 0,-16 7 0,-1 4 0,-2 2 0,17-13 0,-1 0-939,-14 9 0,2-1 939,5-4 0,15-11 0,0 1 0,15-7 0,-4 1 0,12-3 0,-1 0 1878,2 0-1878,-14 15 0,2-2 0,-14 15 0,10-8 0,-3-3 0,7-4 0,0-4 0,4-5 0,2 0 0,5-4 0,-1 0 0,0 9 0,-2 13 0,-3 16 0,0 3 0,-1 9 0,5 3 0,1-5 0,5-3 0,0-23 0,0-12 0,0-3 0,17-4 0,40-2 0,-10 2-502,-1-6 1,0 1 501,6 7 0,-19-5 0,0 0 0,25 5 0,-1 6 0,-6 0 0,-3 4 0,-7 0 0,5-3 0,-16 0 0,7-5 0,-21-2 0,9-3 0,7 1 0,4 0 1003,3-4-1003,-6 3 0,-7-3 0,0 4 0,1 3 0,-7-3 0,5 8 0,-9-9 0,4 4 0,-5-5 0,2 3 0,-6-5 0,2 1 0,-7-6 0,-3 2 0,0 1 0,-3 2 0,2 0 0,2 4 0,10-1 0,27 28 0,5-9-669,-15-4 0,-1 2 669,-4-7 0,0-1 0,19 17-71,-19-13 1,-1-1 70,14 4 0,-9 1 0,-12-17 0,-7-2 0,4-2 0,5 0 1328,7-4-1328,1 0 151,11-5-151,2-6 0,10-7 0,-20 3 0,0 0 0,21-4 0,-11-2 0,-10 11 0,-15 0 0,11-2 0,-11-3 0,5 0 0,-6 0 0,1-5 0,-1 4 0,0-7 0,-4 12 0,-2-2 0,-3 7 0,0 0 0,-3 0 0,3 3 0,-3-1 0,2 0 0,4-8 0,-1 0 0,5-5 0,-5 2 0,4-5 0,-4-2 0,7-10 0,-3-3 0,4 0 0,-7 2 0,0 7 0,-2-3 0,-2 7 0,-2 0 0,-1 11 0,-1 2 0,1 3 0,-2 1 0,-2 0 0,2-4 0,-14-19 0,3 4 0,-7-20 0,1 16 0,6-11 0,-7 5 0,2-8 0,5 14 0,-1 0 0,-7-11 0,5 11 0,-1-1 0,-13-9 0,10 16 0,-3-2 0,-7-7 0,-1 0 0,4 9 0,1 0 0,-3-3 0,1 2 0,-16-3 0,18 4 0,-14 3 0,19 2 0,-7 6 0,6 6 0,4 2 0,-10 3 0,11 0 0,-11 0 0,6 0 0,-1 0 0,2 0 0,4 0 0,-2 0 0,5 0 0,0 0 0,6 0 0,0 0 0,-16 0 0,4 0 0,-21 0 0,5 0 0,-7 5 0,8 0 0,0 8 0,7-3 0,4 2 0,3-5 0,8 0 0,1-3 0,7-1 0,1-3 0</inkml:trace>
  <inkml:trace contextRef="#ctx0" brushRef="#br0" timeOffset="2518">20071 1877 24575,'20'3'0,"5"1"0,-8 0 0,28 17 0,-20-11 0,19 17 0,-29-16 0,1 0 0,-2-3 0,-4 0 0,0-1 0,5 5 0,-4-5 0,21 25 0,-7-9 0,9 24 0,-10-17 0,1 4 0,-3 0 0,-3-10 0,-4-1 0,-9-13 0,0-4 0,0 0 0,0 0 0,0-1 0,0 1 0,0 0 0,0 0 0,4 4 0,8 12 0,-5-5 0,8 9 0,-13-15 0,2-1 0,-2-2 0,-4-1 0,4-1 0,-5-1 0,3-4 0,4 5 0,7 1 0,0 4 0,4 4 0,-6 0 0,-1-4 0,0 6 0,-3-9 0,-2 4 0,-3-8 0,-3 1 0,2-4 0,-2 4 0,3-5 0,0 6 0,0-3 0,2 5 0,-2-2 0,2 0 0,-3-2 0,0-1 0,4 9 0,-2 0 0,3 5 0,-6-6 0,2-2 0,-6-3 0,6 0 0,-3 0 0,3 0 0,4 1 0,6 0 0,5 5 0,23 10 0,-13-6 0,7 5 0,-18-13 0,-9-1 0,1 2 0,-5-5 0,1 1 0,-4-3 0,1 1 0,-2 3 0,6 3 0,2 2 0,5 9 0,-1-4 0,3 6 0,-6-10 0,0 0 0,-6-6 0,0 0 0,-1-3 0,-2 2 0,0-2 0,-3 2 0,0-1 0,0 1 0,0 0 0,0-2 0,0-1 0</inkml:trace>
  <inkml:trace contextRef="#ctx0" brushRef="#br0" timeOffset="5024">20262 3085 24575,'-24'8'0,"-3"7"0,-1 9 0,3 4 0,-4 3 0,11-10 0,-5 6 0,8-11 0,3 0 0,5-6 0,4-2 0,3-1 0,0 1 0,0 2 0,3-3 0,10 7 0,-1-1 0,5-2 0,-8-1 0,-3-7 0,0-1 0,0 1 0,6 6 0,4-1 0,20 7 0,5-2 0,0-3 0,-9-2 0,-10-8 0,-10 0 0,0 0 0,-3 0 0,-3 0 0,0-5 0,-3-2 0,-3-29 0,0-1 0,0-11 0,0 16 0,0 10 0,0 11 0,-4-8 0,-9 5 0,-1-4 0,-6 0 0,-2-4 0,-6-2 0,-9-7 0,8 10 0,3 2 0,9 9 0,5 6 0,0-2 0,6 6 0,-17 0 0,4 0 0,-15 0 0,8 0 0,5 0 0,1 0 0,3 0 0,5 0 0,3 2 0,12 4 0,13 16 0,14 8 0,1 1 0,-1 2 0,-4-14 0,7 5 0,2-6 0,-1-2 0,-12-5 0,-10-5 0,-5-3 0,1 2 0,-5-4 0,0 1 0</inkml:trace>
  <inkml:trace contextRef="#ctx0" brushRef="#br0" timeOffset="21091">680 13122 24575,'57'-15'0,"-1"0"0,-14 8 0,1 3 0,0-2 0,1-3 0,-1 0 0,0 2-781,17 2 0,-5 4 781,-22 0 0,-4 2 507,30 4-507,-25 16 0,-1 4 0,9 3 0,-17 2 0,-4-1 0,-5-8 0,6 1 0,4 0 0,15 7 0,-7-5 0,2 2 0,-4-3 0,0 2 0,5 3 0,0 1-113,-5-2 1,0-1 112,-2-1 0,-3-2 0,5 6 0,-8-11 776,5 3-776,5-7 0,13-1 0,3-8 0,-15-2 0,7-1 0,-2 2 0,9 0 0,4 0 0,-2 1 0,-5-1-77,2-1 1,-4 0-1,6 2 77,-2 2 0,7 1 0,4 2 0,-1-1 0,-4 0 0,-11-1-703,9 1 1,-7 1 702,-1 2 0,2 3 0,-8-3 0,11 0 0,-9 2 0,16-3 0,-14-7 0,4-2 0,4 1 0,4 0-1324,-8-3 0,2 0 0,-1 0 1324,-3 0 0,0 0 0,-2 0 0,10 0 0,2 0-516,2 1 0,4 1 0,-8 0 516,-12 1 0,-2 1-147,3-1 0,3 0 0,-7 1 147,10 2 0,-20 1 0,12-6 0,-11 3 0,17-4 0,9 0 0,-23 0 0,5 0 0,5 0 0,4 0 0,-2 0 0,-3 0 0,-1 0 1442,18 0 1,-3 0-1443,-5 0 2479,-3 0-2479,-11 0 0,2 0 0,-4 0 0,18 0 0,-10 0 0,5 0 0,-5 0 0,2 0 0,0 0 181,10 0 1,-1 0-182,5 0 0,-4 0 0,-19 0 0,-1 0-404,8 0 0,1 0 404,-10 0 0,0 0 0,11 0 0,0 0 0,10 0 0,-22 0 0,4 0 0,3 0 0,6 0 0,-3 0 0,10 0 0,1 0-497,-9 0 1,1 0 0,0 0 496,9-1 0,-1 2 0,3 7 0,-2 2 0,-9-4 0,-1 2 0,7 6 0,-5 1 0,2 6-349,-13-6 349,-1-1 1431,-12-6-1431,1-3 0,31-2 0,-19-8 0,9-4-845,-4 2 0,10-1 1,5-1-1,3-1 0,0 1 1,-4 0 844,2-1 0,-2 1 0,0-1 0,1 0 0,4 0-410,-5 0 0,3 0 1,2-1-1,0 0 1,1 0-1,-2 1 1,-2 1 409,-1 0 0,-2 1 0,0 0 0,-1 1 0,1-1 0,2 1-405,-2-1 1,2 0-1,0 1 1,1-1-1,-1 0 1,-1 1-1,-2 0 405,8-1 0,-2 1 0,-1 0 0,1 0 0,2 0-290,-7 1 0,1 0 0,1 0 1,0 0-1,1 0 0,-2 0 0,-1 0 290,3 0 0,-1 0 0,0 0 0,-2 0 0,-2 0 0,-2 2 77,7-1 1,-5 2-1,1-1 1,3 0-78,-4-1 0,3-1 0,3-1 0,-1 1 0,-2 1 0,-5 1 0,3 2 0,-4 2 0,-1 0 0,2-1 0,5-1 0,2-1 0,-1 1 0,-1 0 0,9 1 0,-1 1 0,-4 1 710,-15-1 1,-2 0-1,2 0-710,12-2 0,4-1 0,0-4 0,-10-3 0,0-2 0,1-3 0,3-1 0,-4 0 0,4-1 0,1-2 0,0 0 0,-1 0 0,-5 0 0,7-3 0,-4 0 0,-2 0 0,1-1 0,2-2 0,1-2 0,-3 2 0,-7 3 1539,1 0 0,-8 5-1539,6 3 0,4-11 3753,-25 15-3753,7-7 0,9-7 0,3-2 0,-10 9 0,-1 0-202,16-13 1,-2 1 201,6 1 0,-11 3 6422,8 0-6422,-21 10 0,14-3 323,-17 5-323,17-13 0,5-5 0,-10 8 0,0 0 0,10-9 0,1-1 0,3-1 0,-3 2 0,-19 12 0,-1 1 0,10-7 0,0 0 0,5-5 0,2 6 0,-5 3 0,6-3 0,-1 1 0,8-5 0,2-1-1090,-12 6 1,3-2-1,0-1 1,-4 4 1089,6-1 0,-2 1 0,-8 3 0,1-3 0,1 1-488,8-2 0,2 0 0,-4 1 488,1-2 0,-1 1-333,-3 3 1,0 0 0,-9 4 332,-8 2 0,10-18 0,-8 8 0,2 2 0,8-5 0,4-2-365,-2 4 1,5-1-1,2-2 1,1 0-1,0 1 365,0 1 0,1 0 0,0 0 0,1 0 0,1-3-428,1-1 0,3-2 1,0-1-1,0 0 0,-2 1 1,-2 3 427,4-3 0,-3 2 0,0 1 0,3-2-68,-9 5 0,1-1 0,1-1 1,1 0-1,-1-1 0,1 1 68,0-1 0,0 1 0,0-1 0,0 0 0,0 1 0,-2 0 0,3-1 0,-1 1 0,-1 1 0,0 0 0,-1 0 0,9-3 0,-1 1 0,-2 1 0,-7 2 0,5-8 0,-6 6 0,-13 17 0,-1 0 0,11-12 0,-1 0 0,10 3 4010,-4-1-4010,-8 6 0,7-1 0,-4 1 0,-6 2 0,2 0 1456,10-3 0,5-2 0,-4 2-1456,-10 0 0,1 1 0,6-1 0,5-2 0,-2 0 0,6-7 0,1-1-712,-5 8 1,4-1-1,-3 1 712,-7 1 0,-2-1 0,1 1 0,6-1 0,0 0 0,1 0-407,4 1 0,0 0 1,1 0 406,3-1 0,-1 0 0,-2 1 0,7 0 0,-3 2 0,-7 3 0,-6 3 0,-9 4 0,15 2 0,-19 4 0,3 0 0,8-3 0,3-1 205,2 2 1,5-3-206,1-4 0,5-2 0,-5 1 1278,-4 2 1,-2 0-1279,3-2 0,2-1 0,-6 3 0,-13 5 0,-3 0 0,29-7 1496,-10 5-1496,-12-1 0,-3 2 0,-5 4 1150,-2 0-1150,24 0 0,6 0 0,-21 0 0,1 0 874,-5 0 0,-2 0-874,14 0 0,-11 4 0,2 0 0,0 5 0,8-5 0,5 0 0,-2-1 0,8-2 0,-2 2 0,-1 0 0,1 2 0,-8-2 0,3 0 0,1 0 0,-2 2 0,2 2 0,-3 1 0,-2 0-316,0 2 1,-1 0 315,8 0 0,-6 1 0,-10 7 0,-7-9 0,14 11 0,4-2 0,2 1 0,-18-6 0,0 0 0,22 10 0,0 3 0,-19-3 0,-2 2 0,7 5 0,1 1-243,-4-1 0,-1 0 243,-4-2 0,-3-3 0,6 6-421,12 8 421,-11-12 0,14 6 0,-11-14 0,6 1 0,-11-2 0,2 1 0,1-3 0,-1 1 0,-2 2 0,0-1 0,-1-2 0,0-2 0,17 5 0,-9-12 0,7-2 0,-3 0 0,4 1 0,0-2 364,2-7 0,4-2 0,-9 1-364,6-1 0,-13-4 0,2 1-738,21 8 738,-10 0 0,4 0-1785,-11 0 1,2 0 0,2 0 1784,10 0 0,3-1 0,1 2 0,-12 0 0,2 1 0,0 0 0,1 2 0,-3 0 0,1 2 0,1 0 0,0 1 0,-2 1-440,7 2 1,-2 2 0,0 0 0,1 3 439,2 1 0,1 2 0,-1 2 0,-3-1 0,2 4 0,-4 1 0,-2 0 0,-4-1 0,-1 0 0,-5-1 0,3 2 0,-4 1 0,-3 5 0,-1 0 0,2 0 0,-1-1 0,-2 0 0,0 0 0,4 1 0,3 3 0,-5-5 0,5 4 0,-1-1 0,-5-4-412,2 1 0,0 0 412,1 0 0,5 6 0,-1-1 0,-9-7 0,9 9 2181,-14-16 1,1 0-2182,17 18 2266,-19-22-2266,-4 3 0,-15-15 0,0 0 2489,0-3-2489,0 0 0,-1 0 0,0 0 0,0 0 0,0 0 0,-1 0 0,1 0 0,0 0 0,0 0 0,0 0 0,-4 0 0,-13 0 0,-29-13 0,-10-6 0,13 6 0,-4-1-1063,2-1 0,-8-3 1,-4-1-1,2-1 1,6 3 1062,1-1 0,4 2 0,-3-1 0,-5-1 0,-4 0 0,0 0 0,7 2-899,-4-2 1,6 2 898,2 2 0,0 2-606,-9-1 1,-1 1 605,7 2 0,0 1 0,-10 2 0,-1 1 0,5 2 0,2 2 0,7 2 0,-1 0 0,3 0 0,-4 0 0,0 0 0,-5-2 0,0 0 0,-1-1 0,5 1 0,0-1 0,1 1 0,0 0 0,0 0 0,4-2 0,-6-7 0,4 0 0,-8 3 0,3-4 0,-8-4 0,2 2 0,-3 3 0,0 1 795,4-1 0,-4-1 0,2 1-795,-6 1 0,5 2 0,13 1 0,2 1 812,-2-2 1,1-1-813,8 4 0,2-2 0,-24-11 0,27 7 0,-3-2 0,-9-3 0,-6-3 0,1 1 0,4 3 0,0 2 0,-2-1-593,0-1 1,-4 0 0,1 0 0,3 2 592,-13 1 0,3 1 0,-3-6 0,2 0-294,2 5 0,-1 0 294,9-3 0,-2-1 0,2 1 0,-7 0 0,1 0 49,-5-3 1,4 0-50,-1-4 0,-1 5 0,-11-1 0,6 1 0,13 4 0,-1 1 0,-11-2 0,-6-1 0,4 3 71,4 5 0,5 3-71,6 1 0,1 0 0,-2-3 0,3 1 0,-12-1 3879,33 2-3879,4 4 770,-11 0-770,-11 0 2182,-13 0-2182,-6 5 0,16 2 0,-4 3 0,-8 5 0,-1 1-443,10-3 0,0-1 443,-2 3 0,6-2-648,13-8 648,-22-1 0,13-4 0,-2 0-1849,-13 0 1,-3 0 1848,12 0 0,-1 0 0,-3 0 0,-2 1 0,-4 1 0,-2 0 0,-1 1 0,7 0 0,-2 0 0,0 1 0,-1-1 0,0 1 0,-1 0 0,0 0 0,-1 0 0,0 0 0,1 0-908,0 0 1,-1-1 0,1 1 0,1-1 0,4 1 907,-10 1 0,4 1 0,2-2 0,3-3 0,2-1 0,0 1-166,1 1 1,1 1 0,2-1 165,-3-2 0,2 0-162,-1 0 0,2 0 162,-15 0 0,11 0 0,-1 0 0,16 0 0,-1 0 0,-18 2 0,1 1 0,-8 3 0,27 0 0,-2 0 1191,-13 2 0,-1 1-1191,10-1 0,1 0 0,-4-1 0,1 2 2604,10 2 1,-1 4-2605,-22 14 0,-2 3 0,17-6 0,0 1-424,-3 2 1,-3 2 0,4-2 423,7-6 0,2 0 0,-3 5 0,-1 0-14,-6 1 1,2-1 13,9-5 0,0 0 0,-6 1 0,-1 1 0,-5 6 0,1-1 0,5-8 0,-2 1-913,-2 4 1,-4 3-1,1-1 913,3-2 0,0 0 0,-5 3 0,2-2 0,-6 5 0,-4 1 0,0 1 0,1-1 0,5-3 0,-3 1 0,4-2 0,0 0 0,-3 2-174,5-3 0,-3 2 0,-2 2 0,1-1 0,3-3 0,4-4 174,-4 2 0,4-5 0,2 0 0,-4 7 0,0-2 4,-6 3 0,-4 0-4,3-2 0,-3 2 0,3-2 0,-4 0 0,0 0-514,3 0 1,-3 2-1,4-3 514,-1-6 0,0 1 0,0 7 0,-4 5 0,5-4 0,2-5 0,0 0 0,-2 5 0,-4 4 0,8-5 0,13-10 0,3-1 437,-10 9 1,1-2-438,6-6 0,1-1 1627,-4 5 0,2-1-1627,-9 1 0,-10 6 0,18-8 0,1-4 0,-4 3 0,-5 4 0,-2 2-204,-9 3 1,0 0 203,10-7 0,1 0 0,-4 6 0,-2-1 0,2-5 0,-1 0 0,-3 4 0,-2 0 0,11-12 0,-2-1 0,3-1 0,-1 2 0,-2-2 0,-2-5 0,-7-2 0,-2-1 0,1 0 0,3 0 0,-1 0 0,0 0 0,-2 0 0,1 0 0,-1 1 0,-2 0 1,0-1-1,1 0 0,1-1 0,1-1 0,-1-1 0,1 1 0,1-1 0,-12 2 0,0-1 0,1 0 0,5-1 0,0 0 0,3-1 0,-3-1 0,7 1 0,-6 0 0,0 0 0,3 0 0,8 0 0,-5 3 0,2 0 0,-2-1 0,-3-1 0,6 2 0,11 3 0,2 0 829,-6 2 1,2-1-830,-3 0 0,9-2 0,0-1 0,-3-4 0,-24 0 0,18 2 0,-8 3 0,-3 2-1296,-4 2 1,-3 2 0,-4 2 0,-3 0 1295,11-2 0,-3 0 0,-2 1 0,-1 0 0,1 0 0,2 0-76,6 0 1,2-1-1,1 1 1,-1-1-1,-2 1 1,-4 0 75,0-1 0,-6 2 0,-2-1 0,-1 1 0,0-1 0,3-1 0,4 0 0,6-2-314,-6 1 1,7-2 0,2 0 0,-6 0 313,1 1 0,-6 0 0,-1 1 0,0-1 0,5-1 0,8-2 0,-17 0 0,8-2 0,7 0 0,1-2-488,-2-1 0,0-2 488,-3 1 0,-1 0 0,3 0 0,-1 0 0,-5 0 0,1 0 0,12 0 0,-1 0 1000,3 0 0,-3 0 0,3 0-1000,-6 0 0,0 0 0,-9 1 0,-1-2 825,3 0 1,-2-3-826,8-4 0,-2-2 0,1-1 0,4 4 0,1 0 0,-1-3 689,-6-3 1,0-3 0,2 2-690,-3 2 0,-1 2 0,9 3 0,-5-1 0,0 0 0,5 2 0,-11-2 0,0 0 0,10 3 0,-7-1 0,2 0 0,7 0 0,1 0 0,3-1 0,-15 0 0,-6-1 0,6-3 0,-3-2 0,2 2 0,15 4 0,2 1 0,-3-1-355,-2-2 0,-3-1 0,0 1 0,3 1 355,-16-1 0,2 2 0,13 4 0,-2 0 0,0 1 0,-1-1 0,0 0 0,-4 1 0,-5 2 0,-5 0 0,0 0 0,4 0 0,6 0 0,4 0 0,-4 0 0,4 0 0,-5 0 0,-2 0 0,5 0 0,8 0 224,2 0 1,3 0-225,-4 0 0,-3 0 0,5 0 0,-8 0 0,11 2 0,-6-4 0,-8-11 0,-6-8 0,1-1 0,10 3 0,2-1 0,-2-3-1083,-6-3 0,-3-4 0,0-1 0,4 1 1083,0-2 0,3-1 0,-2-1 0,9 6 0,-3-1 0,0-2 0,0 2 0,1 1-194,0 1 0,1 1 0,0 1 0,-1-1 194,-3-3 0,-2-1 0,2 1 0,2 3 0,3 4 0,3 3 0,-1 1 702,-16-5 0,4 3-702,17 9 0,1 1 0,-12-5 0,4 1 0,11 1 0,-7-7 0,-2-4 0,5 0 0,0-2 0,-5-3 0,0-1 0,3 1 0,4 1 0,-2-4 608,-11-6-608,6 6 0,2 11 0,3 1 0,1 16 0,-3-5 0,-3 5 0,-1-2 0,-12-10 0,8 6 0,2-2 0,3-14 4899,-3 2-4899,12 4 3441,1 5-3441,1 11 1292,-17 0-1292,5 4 0,-13 0 0,11 4 0,5 1 0,2 1 0,15-3 0,2-8 0,13-3 0,-2-16 0,-1 11 0,-17-4 0,11 14 0,-10 3 0,16 0 0,3-2 0,0-4 0,3-1 0,-2 1 0,-1 4 0,-6 2 0,3 0 0,0-2 0,3 1 0,3-1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8:38:36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8:38:44.9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7873 0 24575,'-27'0'0,"2"6"0,-17 12 0,-6 8 0,-3 10 0,-2 6-2334,-14 13 1,-4 5 2333,15-17 0,-2 0 0,4-2 0,0 5 0,3-2-39,-16 12 0,2-4 39,25-19 0,3-1 236,-4 11 1,1 1-237,-33 21 0,12-11 0,6 7 0,7-24 0,5 11 2237,5-15-2237,-28 21 0,19-10 0,-26 13 0,-2 1 0,16-9 415,-4 2 0,3-2-415,22-16 713,-25 12-713,25-6 0,-20-2 0,35-10 0,-10-5 0,3 7 492,-23 14-492,9-1 0,8-11 0,-5 2 0,-13 13 0,0 0 0,11-8 0,0-1-271,-16 11 0,3-2 271,-6 14 0,9-14 0,-13 13 0,24-23 0,-12 4 0,18-17 0,-18 11 0,11-1 0,-4 1 0,5-7 0,-2 0 17,-7 12 1,0 0-18,-25 7 0,34-17 0,-4 2 0,-20 11 0,-1-1 0,18-11 0,1 0 0,-9 5 0,6-4 0,7-11 0,9 2 0,-17 6 0,-17 11 0,0-1 0,-17 8 0,29-16 0,3 1 0,-1 3 0,-14 9 0,18-14 0,2 0 0,-9 7 0,12-11 507,-3 2-507,25-10 0,-2-1 0,13-7 0,-8 1 0,-9 4 0,1 2 0,1-1 0,14-2 0,-5-3 0,10-2 0,-3-3 0,4-1 0,5-11 0,0 2 0,3-6 0,0 4 0,0-1 0,0 0 0,-3 10 0,2 0 0,-3 8 0,4-2 0,-3 0 0,2-1 0,-6-2 0,6 1 0,-5-6 0,2 7 0,-9-2 0,-1 3 0,-1 1 0,-3 1 0,5 1 0,3-1 0,-1-2 0,7-5 0,0 0 0,-2 1 0,5 3 0,-5-4 0,2 0 0,0 0 0,-6 1 0,5 3 0,-10 1 0,0 1 0,-3 3 0,4-2 0,3 1 0,3-6 0,3-5 0,9-4 0,1-3 0,6-1 0,-3 0 0,-3 0 0,1 1 0,-5-1 0,5 4 0,-5-2 0,9-2 0,-4-6 0,5 1 0,-1-6 0,3 9 0,11-13 0,-8 12 0,11-7 0,-17 10 0,8-2 0,-2 2 0,-1-1 0,-1 5 0,-6-3 0,0 2 0,4-11 0,2 5 0,5-7 0,0 4 0,8 2 0,3-11 0,5 9 0,-5-4 0,3 1 0,-5 5 0,17-14 0,4-3 0,19-7-336,-15 6 0,0-1 336,22-13 0,-8 6 0,-20 9 0,1-1 0,23-11 0,11-7 0,-27 27 0,-10-3 0,23 4 0,-27-3 0,18 4 0,-24 2 0,0 5 672,24-14-672,-25 11 0,11-6 0,-26 13 0,-10 7 0,4-7 0,-6 7 0,0-3 0,0 4 0,0 0 0,9-8 0,0 6 0,1-9 0,-4 10 0,-5-2 0,4-1 0,-4 3 0,0-5 0,-7 5 0,-19-2 0,2 3 0,-12 5 0,8 0 0,1 5 0,-18 8 0,13-11 0,-12 11 0,16-13 0,-6 6 0,-11 4 0,-7 3 0,-2 5 0,-27 14 0,31-11 0,-11-1 0,-1 0-716,0 3 716,-13 4 0,-3 1 0,3 0 0,4-1 0,1-1 0,-8 0 0,5 0 0,-2 0 0,-22 6 0,28-11 0,2 0 0,-19 5 0,13-2 0,-24 2 0,-2 0 0,8-1-638,-7 1 0,0-1 638,11-5 0,-1 6-333,18-10 1,0-2 332,-23 6 0,-8 3 0,31-14 0,16-1 0,-12-3 0,-8 0 0,13-1 0,-1 0 37,-17 3 1,-1-1-38,19-6 0,4 0 0,-29 9 0,24-13 0,-1-1 0,-20 13 1235,-12-11-1235,50 4 713,10-6-713,9 0 0,4 0 0,3 0 634,-2 0-634,-51 0 0,17 6 0,-52-5 0,31 12 0,-7-11 0,20 1 0,3 1 0,-5-4 0,-18 0 0,61 0 0,0 0 0,7 0 0,-1 0 0,1 0 0,-6 0 0,-8 0 0,-15 0 0,5 0 0,-3 0 0,19 0 0,2 0 0,5-11 0,4 5 0,-3-5 0,6 4 0,-9 2 0,-7-4 0,-9-1 0,-9-7 0,-8-2 0,-11-23 0,4 5 0,0-20 0,18 18 0,7-5 0,4 4 0,6 16 0,3 2 0,5 19 0,0 3 0,6 0 0,9 0 0,1 0 0,5 0 0,-1 0 0,-4 0 0,27 18 0,-22-5 0,21 14 0,-13-5 0,6-1 0,41 18 0,-7-9 0,-13-8 0,4-1-511,-1-3 1,1-1 510,4 1 0,4 0 0,23 4 0,2 1 0,-14 1 0,0 1 0,4-3 0,0 1 0,-9 1 0,-3-2 0,28 3 0,-19-3 0,13 4 0,-8-5 0,-17-7 0,0-1-490,13 6 0,6 4 0,-7-5 490,-15-8 0,1-2 0,9-4 0,8-1 0,-4-1 0,6 3 0,1-1-569,-7-3 1,3-2 0,-6 1 568,0 0 0,-6 0 0,-9 0 0,0 0-524,4 1 1,2-2 523,7-7 0,-1-3 0,-10 2 0,0-2 0,11-7 0,0-3 0,-15 4 0,0 0 0,4 0 0,6-3 0,7-6 0,7-5 0,-5 3 0,2 0 0,-1-1 0,-1-2 0,5-3 0,-10 5 0,-18 6 0,-5 3 0,36-19 178,-29 18 1,-2 0-179,14-9 0,26-11 0,-33 14 0,21-4 0,-13 1 0,3-3 0,-6 3 0,1-1 167,10-3 1,-2-1-168,-21 6 0,-2 0 0,0 3 0,3-2 0,22-13 0,2-2 0,-22 8 0,1 1 0,13-3 0,-3 2 0,10-20 1667,-22 25-1667,20-19 0,5-5 0,5-4-284,-28 21 0,6-5 0,-4 1 284,6-3 0,-2-1 0,11-11 0,2-4 0,-17 16 0,2-1 0,-3 1 0,16-18 0,-3 1 0,2-2 0,-3 2-54,-23 19 0,-3 3 54,-4 0 0,0 0 0,6-4 0,-3 0 0,4-12 982,19-25-982,-30 41 0,8-16 0,1-1 0,4 2 0,2-3 0,-1 1 0,-8 6 0,16-18 0,-20 28 0,-2-1 0,11-29 0,-10 30 0,-2 1 0,-2-6 0,13-5 0,12-19 0,-13 15 2169,12-17-2169,-26 19 693,12-8-693,-14 10 0,5 3 0,-19 22 0,-5 16 0,-1-4 0,-4 6 0,-3 2 0,-1 2 0,-3 3 0,-1 0 0,1 0 0,0 0 0,3 0 0,1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8:38:47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1 771 24575,'5'-4'0,"55"1"0,6 3 0,8 0 0,5-5 0,4 0-2154,16 5 0,0-2 2154,-17-7 0,0-1 0,10 3 0,6 1 0,-13 1 0,4 1 0,-1 1 0,-6-2 0,-2 1 0,1 1 0,1 3 0,0 0 0,-5 0 0,10 0 0,-7 0 662,-20 0 0,1 0-662,39 0 0,-2 0 0,-46 1 0,-2-2 0,37-5 0,-6-1 0,-26 3 0,10-16 703,3 7-703,-18-6 0,2 1 0,-26 2 2281,-6 6-2281,8-8 0,0 0 0,9-8 0,7 1 0,-5-7 0,45-17 0,-28 10 0,21-2 0,-34 18 0,-15 6 0,20-10 0,-16 9 0,19-9 0,-23 15 0,4-5 0,12 1 0,-12 4 0,10-4 0,-28 11 0,4 1 0,-2 0 0,4-6 0,2 0 0,-3-8 0,7 6 0,4-11 0,-7 11 0,0-11 0,-15 18 0,1-8 0,-2 13 0,-2-7 0,-5 6 0,-4-2 0,-3 3 0,-1 0 0,0 0 0,-3 0 0,2 0 0,-2 0 0,7 3 0,1 1 0,3 0 0,0-1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8:38:49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2101 0 24575,'0'57'0,"0"0"0,0-4 0,0 2 0,-6 21 0,5-25 0,-8 8 0,8-33 0,-4-6 0,5 15 0,0-12 0,-6 28 0,5-21 0,-11 22 0,4 18 0,-5-10 0,-1 18 0,0-24 0,1 0 0,-10 23 0,8-25 0,-7 14 0,15-38 0,-3 5 0,-2 11 0,-2 3 0,-10 14 0,3-7 0,-6 1 0,3-11 0,0 0 0,-9 19 0,9-18 0,0-1 0,-3 10 0,0 1 0,1-10 0,0 32 0,2-34 0,3 33 0,3-30 0,-4 9 0,-1 3 0,-5 10 0,2-10 0,-1-3 0,2-10 0,-2 7 0,-2 1 0,3-6 0,-3 4 0,6-17 0,0 1 0,-12 23 0,9-17 0,-20 30 0,19-25 0,-18 15 0,16-16 0,0-1 0,-12 14 0,-12 13 0,30-38 0,6-4 0,-3-1 0,-5 8 0,1-8 0,-18 22 0,-4 11 0,-13 15 0,15-24 0,0 1 0,8-13 0,1 0-234,-7 7 1,0-3 233,-20 18 0,10-9 0,10-16 0,0-3 0,3-2 0,-18 12 0,38-34 0,14-2 0,-11 0 0,11 0 0,-9-1 467,9 0-467,-5-3 0,6-1 0,-1 0 0,-1-2 0,6 2 0,-3-3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5T17:07:19.6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24575,'46'0'0,"27"0"0,-6 0 0,-14 0 0,1 0 0,23 0 0,19 0 0,-10 0 0,-11 0 0,-13 0 0,-14 0 0,-17 0 0,6 0 0,-6 0 0,0 0 0,15 0 0,-13 0 0,16 0 0,-1 0 0,3 0 0,9 0 0,0 0 0,0 0 0,-9 0 0,-3 0 0,-10 6 0,1-5 0,-8 4 0,-2-5 0,-8 0 0,1 0 0,-6 0 0,-2 0 0,-5 0 0,0 0 0,-1 0 0,-3 0 0,-1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5T17:07:21.6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24575,'24'0'0,"13"0"0,39 0 0,-1 0 0,13 0 0,-20 0 0,17 0 0,5 0-623,1 0 623,4 0 0,-32 0 154,0 0-154,-6 0 0,-15 0 0,6 0 0,-10 0 0,-6 0 469,4 0-469,-12 0 0,5 0 0,1 0 0,-7 0 0,6 0 0,-7 0 0,0 0 0,-1 0 0,-5 0 0,4 0 0,-10 0 0,11 0 0,-6 0 0,1 0 0,4 0 0,-10 0 0,11 0 0,-11 0 0,4 0 0,-5 0 0,0 0 0,-1 0 0,1 0 0,0 0 0,-1 0 0,0 0 0,0 0 0,0 0 0,0 0 0,0 0 0,0 0 0,0 0 0,-1 0 0,1 0 0,0 0 0,1 0 0,0 0 0,-1 0 0,1 0 0,0 0 0,-1 0 0,1 0 0,-1 0 0,-4 0 0,-1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5T17:07:25.6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 24575,'17'0'0,"1"0"0,-3 0 0,13 0 0,-2 0 0,12 0 0,22 0 0,-16 0 0,25 0 0,-36 0 0,23 0 0,-30 0 0,21 0 0,-24 0 0,6 0 0,-7 0 0,-1 0 0,-5 0 0,4 0 0,-4 0 0,5 0 0,9 0 0,-7 0 0,14 0 0,-14 0 0,6 0 0,-7 0 0,-6 0 0,4 0 0,-10 0 0,5 0 0,-7 0 0,1 0 0,5 0 0,-3 0 0,9 0 0,-10 0 0,10 0 0,-10 0 0,5 0 0,-7 0 0,1 0 0,0 0 0,-1 0 0,1 0 0,0 0 0,-1 0 0,1 0 0,0 0 0,-1 0 0,7 0 0,1 0 0,5 0 0,-5 0 0,5 0 0,-11 0 0,4 0 0,-5 0 0,0-4 0,-1 3 0,0-3 0,-1 4 0,2 0 0,-1 0 0,1 0 0,0 0 0,-1 0 0,1 0 0,-1 0 0,-1 0 0,1 0 0,0 0 0,1 0 0,5 0 0,-4 0 0,5 0 0,-7 0 0,1 0 0,0 0 0,-1 0 0,1 0 0,-4 0 0,-1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5T17:07:32.8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24575,'11'0'0,"0"0"0,-2 0 0,0 0 0,-1 0 0,1 0 0,0 0 0,-1 0 0,1 0 0,0 4 0,-1-3 0,1 3 0,5-4 0,2 0 0,6 0 0,-1 0 0,1 0 0,0 0 0,-6 0 0,4 0 0,-10 0 0,10 0 0,-10 0 0,10 0 0,-10 0 0,5 0 0,-1 0 0,-4 0 0,10 0 0,-4 0 0,0 0 0,-1 0 0,-7 0 0,1 0 0,0 0 0,-1 0 0,1 0 0,0 0 0,-1 0 0,1 0 0,0 0 0,-1 0 0,1 0 0,0 0 0,-1 0 0,1 0 0,0 0 0,-1 0 0,0 0 0,1 0 0,-1 0 0,0 0 0,1 0 0,-1 0 0,1 0 0,0 0 0,-1 0 0,1 0 0,0 0 0,-1 0 0,0 0 0,0 0 0,0 0 0,0 0 0,1 0 0,-1 0 0,1 0 0,-1 0 0,0 0 0,0 0 0,-1 0 0,0 0 0,0 0 0,0 0 0,1 0 0,-1 0 0,0 0 0,1 0 0,0 0 0,0 0 0,0 0 0,0 0 0,0 0 0,-1 0 0,1-4 0,0 3 0,-1-2 0,1 3 0,0 0 0,-1 0 0,0 0 0,-3 0 0,-1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5T17:07:19.6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24575,'46'0'0,"27"0"0,-6 0 0,-14 0 0,1 0 0,23 0 0,19 0 0,-10 0 0,-11 0 0,-13 0 0,-14 0 0,-17 0 0,6 0 0,-6 0 0,0 0 0,15 0 0,-13 0 0,16 0 0,-1 0 0,3 0 0,9 0 0,0 0 0,0 0 0,-9 0 0,-3 0 0,-10 6 0,1-5 0,-8 4 0,-2-5 0,-8 0 0,1 0 0,-6 0 0,-2 0 0,-5 0 0,0 0 0,-1 0 0,-3 0 0,-1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5T17:07:21.6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24575,'24'0'0,"13"0"0,39 0 0,-1 0 0,13 0 0,-20 0 0,17 0 0,5 0-623,1 0 623,4 0 0,-32 0 154,0 0-154,-6 0 0,-15 0 0,6 0 0,-10 0 0,-6 0 469,4 0-469,-12 0 0,5 0 0,1 0 0,-7 0 0,6 0 0,-7 0 0,0 0 0,-1 0 0,-5 0 0,4 0 0,-10 0 0,11 0 0,-6 0 0,1 0 0,4 0 0,-10 0 0,11 0 0,-11 0 0,4 0 0,-5 0 0,0 0 0,-1 0 0,1 0 0,0 0 0,-1 0 0,0 0 0,0 0 0,0 0 0,0 0 0,0 0 0,0 0 0,0 0 0,-1 0 0,1 0 0,0 0 0,1 0 0,0 0 0,-1 0 0,1 0 0,0 0 0,-1 0 0,1 0 0,-1 0 0,-4 0 0,-1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39:10.26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9071" units="cm"/>
      <inkml:brushProperty name="height" value="0.09071" units="cm"/>
      <inkml:brushProperty name="color" value="#FF0000"/>
    </inkml:brush>
  </inkml:definitions>
  <inkml:trace contextRef="#ctx0" brushRef="#br0">1803 435 24575,'0'17'0,"0"1"0,0 8 0,0 0 0,0 12 0,0-2 0,0-2 0,0-3 0,0-10 0,5 19 0,3-1 0,0 3 0,-4-5 0,0 2 0,4 8 0,-2 2 0,-2-2 0,-3-1 0,0-9 0,0-1 0,1 1 0,1-1 0,1 14 0,-3-18 0,15 25 0,-9-13 0,2-12 0,0 0 0,1 8 0,0 18 0,-4-7 0,-2-3 0,-4-17 0,0-14 0,0-5 0,0 0 0,4 3 0,-3 34 0,1-17 0,0 2 0,-2 6 0,0 1-210,0-2 0,0-2 210,0 13 0,0-13 0,0 1 0,0-20 0,0 8 0,0-15 0,0-1 0,0-4 0,3 42 0,-3-10 0,2-6 0,0 4 0,-2 22 0,0 0 0,0-26 0,0 0-202,0 25 0,0-3 202,0-6 0,0 10 0,0-19 0,0 1 0,0 0 0,0 0-708,-1 2 1,2 1 707,2 6 0,1-3 0,2 12 0,-2-7 0,2 8 0,-2-6 0,-1-18 0,0-1 0,-1 7 0,0 4 0,0-5 0,-2 20 765,0-22-765,0 7 0,4-11 0,2 6 0,2 13 0,0 5 0,-1-18 0,0 1 0,-3-2 0,0 3 0,-1-2 0,1 12 0,-2-3 0,-1-13 0,-2-1 0,1 3 0,0-3 1474,0 3-1474,0-23 0,0 22 0,5 20 0,-2-24 0,1 1-1033,-1 7 1,0 1 1032,0-7 0,-1 0 0,-2 3 0,0 1-440,0 5 1,0-1 439,0-10 0,0-2-245,0 28 245,0-31 0,0-13 0,0 4 1939,0-11-1939,0 11 0,0 37 0,0-10 0,0 3-509,0-2 1,0 2 508,0 11 0,0-2 0,0-24 0,0 2 0,0 3 0,0 4 0,0-3 0,0-3 0,0-1-43,0 14 1,0-5 42,0-5 0,0-1 0,0 9 0,0 0 0,0-14 0,0-2 1971,0-7-1971,0-6 381,0 0-381,0-9 0,0 48 0,5-12-662,-2 1 0,1 2 662,2-18 0,0-1 0,0 3 0,1 1-64,0 5 1,1-3 63,-1 7 0,1 7 0,-8-40 0,3 0 0,-2-4 1315,1 0-1315,1 4 136,-2-2-136,1 3 0,-2-5 0,3 0 0,0-3 0,0-7 0,-1 11 0,-6 6 0,-2 18 0,1 1 0,-1 3 0,-4 11 0,7-9 0,0 0 0,-2 6 0,5 5 0,0 12 0,4-10 0,-3 4 0,6-21 0,-6-11 0,5-8 0,-5-1 0,4-5 0,-2 4 0,0-1 0,4 6 0,-6 10 0,5-4 0,-5 2 0,2-9 0,-3-8 0,0-1 0,0 1 0,0 0 0,0 2 0,0 4 0,0 0 0,0 18 0,0-8 0,0 32 0,0-19 0,0 4 0,0 0 0,0 1 0,0-11 0,0-1 0,0-3 0,0-2 0,0-4 0,-4 8 0,4-16 0,-6 6 0,5-10 0,-2-2 0,1-1 0,1-2 0,-3-1 0,3 3 0,-1 0 0,-1 0 0,0-3 0,-2 0 0,0-3 0,3-3 0,0 1 0,2-3 0,0-1 0,0 1 0,0 0 0,0 0 0,0-1 0,0 0 0,0 1 0,0 0 0,0-1 0,0 1 0,2-1 0,-1 0 0,1-6 0,2-16 0,-3 1 0,3-18 0,-4 10 0,-4-9 0,-2-4 0,0 17 0,-1 0-489,-1-21 0,-2 1 489,2 21 0,-1 1-103,1-15 1,-1-5 102,0-7 0,-1-1 0,1 17 0,0-1 0,1 1 0,-2-19 0,-1 1 0,1 15 0,-1-1 0,0 1-954,4 4 1,0 0 0,0-2 953,-5-8 0,0-3 0,1 2 0,3 10 0,1 1 0,1-1-127,-3-12 1,1-1-1,1 1 127,3-6 0,0 2 0,2 13 0,-1-1 0,1 3 0,-1-2 0,0 3 0,-3-19 0,-1 2 0,1 23 0,-2-1 0,-3-16 0,3 17 0,-1 1 0,-5-9 0,6-4 0,3-7 0,2-4 0,0-2-448,1 13 1,0-3 0,0 2 447,2 7 0,0 1 0,0-2 0,1-8 0,-1-3 0,-1 3-635,-1-5 1,-1 1 634,1 11 0,1 0 0,-2 2 0,-2-6 0,-1 2 1169,-2 2 1,0-2-1170,4-5 0,1-2 0,-1 12 0,1-1 0,0-3-319,2-10 0,2-3 0,-1-2 319,0 9 0,0-2 0,0-1 0,0 0-379,2-7 1,0 0-1,0-1 1,0 2 378,-1 3 0,-1 1 0,0 0 0,1 3 0,1-11 0,1 3 0,0 4 0,-3-1 0,0 0-343,1-1 1,1-4 0,0 4 342,2-2 0,0 2-592,1 6 0,2-2 1,0 6 591,0 10 0,4 2 149,11-13 0,3 3-149,-9 18 0,1 2 0,10-17 0,-1 2 0,1 3 2988,-2 2-2988,-15 16 0,-5-14 0,-3-13 35,-1 0 1,-1-8 0,0-4 0,-1-2-36,1 12 0,0-1 0,0-2 0,0-1 0,0-1 0,0-2-435,0 0 0,0-2 0,0-2 1,0 0-1,0 0 0,0 2 0,0 3 435,1-7 0,1 3 0,-1 2 0,1 0 0,-1 0 0,1 4 0,0 0 0,0 1 0,0 0 0,0 0-794,2-11 0,0 1 1,0 1-1,0 4 794,0 3 0,-1 3 0,0-1-165,-1 1 1,0-4-1,0 4 1,-1 11 164,-1-5 1314,0-7-1314,0 24 4151,0-1-4151,3 16 6205,-3 6-6205,3 0 1746,-3 5-1746,0 6 0,0 22 0,0 12 0,0-8 0,0 3 0,0 12 0,0 2 0,0 8 0,0-1 0,0-9 0,0-1 0,0 6 0,0-6 0,0-15 0,0 11 0,0-30 0,0 1 0,0-6 0,0-1 0,0 0 0,0 0 0,0 1 0,-4 40 0,0-9 0,-2 6 0,1 3-1517,0 3 0,0 3 0,-1 2 1517,1-3 0,-1 2 0,0 3 0,-2 3 0,1-9 0,-1 4 0,-2 2 0,1 0 0,1-3 0,0-3 0,1 4 0,2-4 0,-1 0 0,-2 3 0,-2 3 0,-1 5 0,-2 0 0,2-4 0,1-7 0,2 12 0,0-7 0,-2-10 0,0-2-63,1-6 0,2-3 63,0 6 0,-2-3 0,9-23 0,0 13 0,0 25 0,0-11 0,0 10 0,0 4 0,0-5-21,0 1 0,0-2 0,0 5 21,0-5 0,0 4 0,0 3 0,0-4 0,0-6 0,0 12 0,0-2-210,0 0 0,0 5 0,0-4 210,1-1 0,-2-1 0,0-11 0,-1 0 0,1-2 0,1 3 0,-1-6 0,-3 1 0,3-3 0,1 9 0,1-4 0,-1-3 0,0 1-724,0 10 1,0 5 0,0-6 723,0-16 0,0-3 0,0 16 0,0 1 0,0-2 0,0 0 0,0-2 0,0 0 0,0 0 0,0-3 0,0 8 0,0-16 0,0 2 0,0 10 0,0 1 1029,0 1 0,0 2-1029,0 8 0,0 2 0,0-2 0,0 2 0,0-8 0,0 3 0,0-2 0,0-8 0,0-1 0,0 0 0,-1 1 0,-1 0 0,0-4 0,-1-3 0,-1-4 749,-2 23-749,1-21 2641,5-7-2641,0-18 0,0-3 0,0 3 2092,0 5-2092,0 3 0,-5 34 0,0-7 0,-1 4 0,2-16 0,4-17 0,0-4 0,0 1 0,0-5 0,0 1 0,0 0 0,0-1 0,0 1 0,0-3 0,0 7 0,0-1 0,4 7 0,4 14 0,2-2 0,2 5 0,-8-9 0,0-11 0,-2-2 0,-1 1 0,4-3 0,-4-2 0,2-1 0,-3-2 0,0 4 0,0 1 0,0 10 0,0-5 0,0 5 0,0-6 0,3 0 0,-2 2 0,5-1 0,-2-3 0,-1 1 0,3 0 0,-6 8 0,3-3 0,-3 2 0,0-6 0,0 9 0,0-7 0,0 3 0,0-10 0,3-1 0,-3-3 0,3 2 0,-3-2 0,0-1 0,0 1 0,0 0 0,0-1 0,0 1 0,0-1 0,0 1 0,0-1 0,-4 6 0,-22 37 0,1-4-526,5-2 0,0 2 526,5-15 0,2 1 0,2 3 0,2 1 0,-2 24 0,7-7 0,2 0 0,2-20 0,0-1 0,0 17 0,0-2 0,0-4 0,-4-6 0,-1 11 0,-3-22 0,-1 9 1052,2-22-1052,3 1 0,1-3 0,3 1 0,0 2 0,0 4 0,0 0 0,0 0 0,0-6 0,0-4 0,0 0 0,2-3 0,1 0 0,0-1 0,-1 1 0,-2 2 0,0 0 0,0 5 0,0 0 0,0 10 0,0 8 0,0 0 0,0 6 0,0-14 0,0 0 0,0-11 0,0-3 0,0-3 0</inkml:trace>
  <inkml:trace contextRef="#ctx0" brushRef="#br0" timeOffset="4500">3103 976 24575,'0'37'0,"0"12"0,0-6 0,0-1 0,0 1 0,0 13-334,0-18 0,0-1 334,0 4 165,0-6-165,0 9 0,0-8 0,0 3 0,0 1 0,0 2 0,0 1 0,0 14-701,5-6 701,1 8 0,5-8 485,0-9-485,-6-9 0,2-5 0,-6-10 0,3-2 0,-4-10 719,0 0-719,2 0 0,-1 0 0,5 4 0,-1 13 0,3-1 0,2 18 0,-4-12 0,-2 17 0,-4-21 0,0 7 0,0-20 0,0-1 0,0-4 0,0-1 0,0 1 0,0 15 0,0 4 0,0 16 0,0 8 0,0-6 0,0 5 0,-4-13 0,3-3 0,-6-11 0,6-5 0,-5-6 0,5-4 0,-1 2 0,2-1 0,0 5 0,0 10 0,0-5 0,0 15 0,-3-20 0,2 7 0,-1-12 0,-1 3 0,2-4 0,-1 0 0,2-1 0,-3-2 0,2 2 0,-4-2 0,2 3 0,-3-1 0,3 5 0,-3 1 0,3 0 0,-5 3 0,5-4 0,-3 4 0,3-4 0,-1-1 0,2-3 0,-1 0 0,2-1 0,-1 1 0,2 3 0,0-2 0,-7 13 0,5-12 0,-4 9 0,6-11 0,-3 0 0,2-1 0,-1-3 0,2-7 0,0-1 0,0-3 0,0 4 0,0-1 0,0 1 0,0-12 0,0 5 0,4-15 0,1 6 0,3-6 0,4-1 0,-7 7 0,4 3 0,-8 4 0,2 7 0,-3-5 0,0 5 0,0-2 0,0 3 0,3-4 0,-2-1 0,6-20 0,-6 0 0,3-9 0,-4 1 0,4 11 0,-3-24 0,6 21 0,-6-14 0,3 19 0,0-1 0,-3-18 0,3 0-500,-3 10 1,-2-2 499,1 2 0,0 0 0,1-4 0,-2-1 0,-4-14 0,-1 0 0,2 11 0,-1 0 0,-1-8 0,0 3 0,0 12 0,1 4 0,3-19 0,-3 9 0,5 7 0,0 17 0,0 2 0,0 10 0,0-4 999,0-12-999,8-14 0,2 0 0,8-10 0,-4 18 0,3-11 0,-11 16 0,1-4 0,-7 13 0,0-1 0,0 4 0,0-1 0,0 5 0,0-1 0,0 2 0,0 1 0,0-4 0,0-30 0,0 17 0,0-21 0,0 29 0,0 0 0,0 4 0,0 4 0,0 4 0</inkml:trace>
  <inkml:trace contextRef="#ctx0" brushRef="#br0" timeOffset="16951">3557 3447 24575,'0'54'0,"0"-1"0,0-3 0,0-3 0,0-6 0,0-12 0,0-6 0,0-11 0,0-2 0,0 4 0,0 20 0,5 5 0,-1-2 0,0 2 0,2-8 0,0 1 0,-1 6 0,-1 4 0,0-2 0,3-1 0,-1-1-323,-2 15 1,-1-2 322,3 7 0,-6-9 0,0-18 0,0-4 0,0-14 0,0-3 0,0-4 0,0 15 0,2 15 0,1 6 0,1 3 0,0 3-834,-1-2 1,-1 3 0,0-1 833,1-6 0,-1-1 0,0 4 0,-1 6 0,-1 4 0,-1 0 0,1-4 0,0-4 0,0-3 0,0 3 0,0-1 0,0 4 0,0-1 0,0-8 0,0 3 0,0-7 0,0 16 0,0-12 0,0-17 0,0-7 0,0-1 0,0 0 3145,0 20-3145,0-3 0,0 4 0,3-1 0,0 2-890,-3 10 0,1 0 890,6-3 0,-1 0 0,-5-5 0,-1 2 0,4 8 0,-1-2 0,-3-14 0,0-3 0,0 24 0,0-32 0,0-11 0,0-5 0,3 1 1780,-3 2-1780,3 12 0,-3 20 0,0 2 0,0 2 0,0-13 0,0-11 0,0-6 0,0-6 0,0-5 0,0 1 0,3-2 0,-3 3 0,3 1 0,-3 16 0,0-1 0,0 10 0,0 0 0,0-14 0,0 7 0,0-17 0,0-3 0,0-5 0,0-9 0,0 1 0,0 2 0,0 3 0</inkml:trace>
  <inkml:trace contextRef="#ctx0" brushRef="#br0" timeOffset="21848">4761 1295 24575,'0'37'0,"0"1"0,0 10 0,0-1 0,0-14 0,0-1 0,0 12 0,0 1 0,0 3 0,0-1-783,0-10 0,0-1 783,0 3 0,0-2 0,0 20 0,0 2 0,3-27 0,0 5 0,1 7 0,2 5 0,-1 3 0,1-4 0,1 2 0,-1 1 0,0 1-1043,-1 3 0,-1 2 0,0-1 0,1-2 1043,-1-6 0,0-2 0,0 0 0,-1 1 0,-2 3 0,-1 2 0,0-3 0,-1-7-71,1-3 1,0-1 70,0 7 0,0 4 0,0-8 0,0 3 0,0-3 592,0-9-592,0 3 0,0-3 0,0 4 629,0 0 0,0 3-629,0 1 0,0 4 0,0-1 0,0 0 0,0 0 0,0 5 0,0-1 0,0 6 0,0 3 0,0-3 0,0-5 0,0 0 0,0-5 0,0 5-393,0 8 0,0 6 0,0 0 0,0-10 393,0 0 0,0-6 0,0 3 0,0 0-213,0 7 1,0-4 212,0-9 0,-3 9 0,2-41 0,-2-1 1961,3-1-1961,0-3 3479,0 18-3479,0 2 0,0 32 586,0-5-586,-3 2 0,0 2 0,2-22 0,0 0-428,-4 17 1,-1-1 427,5 0 0,-9-2 0,9-13 0,-4-8 0,5-2 0,0-4 0,0 11 0,1-4 0,-2 2 0,-4 25-41,4-18 0,1 1 41,-6 19 0,1 1-168,5-27 0,-1-1 168,-4 5 0,0 13 0,4-39 0,-4 12 0,5-16 920,0 14-920,0 5 353,0 15-353,0 9 0,0-7 0,0 2 0,0-11 0,0 1-226,0 14 0,0-2 226,0 4 0,-4-7 0,3-7 0,-3-17 0,4-1 0,0-12 0,0 3 0,0 2 452,0 9-452,0 1 0,0 17 0,0-14 0,0 8 0,0-17 0,0-4 0,0 1 0,0-5 0,0 1 0,0-2 0,0 9 0,0 21 0,-4 1 0,3-7 0,1 1 0,-5 12 0,1 6 0,2-2 0,-2-17 0,4-2 0,0-18 0,0-4 0,0 0 0,0-1 0,0 43 0,0-25 0,0 26 0,0-36 0,0-7 0,0 0 0,0 0 0,0-1 0,0 1 0,0-1 0,0 0 0,0 1 0,0 3 0,0-2 0,0 6 0,0-7 0,0 3 0,0-3 0,0 0 0,0 4 0,0 3 0,0-2 0,0 2 0,0-7 0,0 0 0,0 0 0,0 2 0,0-2 0,0 2 0,2-2 0,-1 0 0,2 0 0,-1 3 0,-1-3 0,2 3 0,-1-6 0,-2 2 0,3 1 0,-3 4 0,0 3 0,0 2 0,0 5 0,0 5 0,0-6 0,0 0 0,0-13 0,0 0 0,0-1 0,2 10 0,2-4 0,0 14 0,-1-9 0,-3 4 0,0-5 0,0 2 0,0-5 0,0 0 0,0-6 0,0-5 0,3-1 0,-3-7 0,3 3 0,-3 0 0</inkml:trace>
  <inkml:trace contextRef="#ctx0" brushRef="#br0" timeOffset="24531">6451 1709 24575,'0'31'0,"0"-2"0,1 8 0,-2 1 0,-3 3-799,2 5 1,-3 1 798,-11 2 0,4 6 0,-2 3 0,1-20 0,0-1-644,-3 11 0,2 0 644,6-8 0,1-3 0,-1-7 0,1 1 0,0 13 0,1 5 0,0-4 0,-1-6 0,-1-1 0,1 4 0,-2 4 0,2-5 0,-5 17 0,1-7 242,3-19 1,1-3-243,0 3 0,-5 7 0,12-28 749,-4 2-749,0 15 1431,-1 3-1431,-5 15 0,4-5 0,-3 0 220,3 0-220,-8 12 0,4-16 0,0-1 0,3-18 0,6-11 0,-2 3 0,3-4 0,-3-3 0,0 4 0,-3-3 0,2 4 0,-2 2 0,3-3 0,-4 6 0,4-7 0,0 3 0,5-6 0,-1-3 0,1-3 0</inkml:trace>
  <inkml:trace contextRef="#ctx0" brushRef="#br1" timeOffset="71117">4868 14415 10685,'3'1'1159,"-1"1"-1450,-2-2 95,-9-1 812,6 0-184,-7-1 72,10 1 912,0 0-1595,2-2 22,3 1 135,32-12 22,-7 3 6,26-7 10,-16 4-16,-2 0-72,18 1-57,-25 6 34,13 0 27,-28 14-4,17 38-35,-15-17 70,-4 0 1,0-1-3,-5-8 1781,-4 1-980,-6-9-443,-9 3-252,-15 1 1,-5 1-63,-8 6-5,4-2 0,2 0 0,4 0-134,9-6-1810,8-4 1905,9-6 39,8-3 207,34-1-252,-1 0 0,10 3 34,-15 5-3420,-13 6 3033,8 34 107,-14-15 291,3 21 868,-28-18 76,-16-17 0,-6-3-434,-16 11-368,8-15 1,-3-5-9,7-4 1,4-3-1227,-4 1-510,-4 2 3135,38 4-4877,8 2 3344,4 4 0,-10-11 0,-1-4 0</inkml:trace>
  <inkml:trace contextRef="#ctx0" brushRef="#br1" timeOffset="71727">5609 14605 12606,'-9'27'1820,"5"-8"-1820,-9 16-5,9-7-315,1 19 1,2 3-1445,4 1 1610,-2-1 0,3-4 379,9-19 251,2-14-258,0-5-22,0-15 0,-2-4-50,21-20 108,-10 10-249,13-12 7,-17 14 122,2-15-45,-13-1 1,-3-3-54,1 8 1,-2-1 300,-4-11 1,-8 0-319,-7 11 1,-7 4 30,-16 6 1,-3 5-79,9-1 0,1 5-135,-9 8 1,6 14-2414,16 35 0,11 11 2462,0-22 0,2 1 1,0 18-1,1-5 1,5-16-1</inkml:trace>
  <inkml:trace contextRef="#ctx0" brushRef="#br1" timeOffset="72178">6244 14669 11626,'8'3'487,"-1"-1"107,-7-2 39,42-13 84,-31 10-90,31-11 880,-41 14-1591,-1 0-2526,16 7-101,-6-3 2711,13 5 0,-16-6 0,-1-1 0</inkml:trace>
  <inkml:trace contextRef="#ctx0" brushRef="#br1" timeOffset="72817">7387 14266 11323,'-8'1'-655,"-25"32"1691,21 4-218,-6 2 0,-2 5-373,6 2 0,1 2-2252,1-11 1,-1 1 0,0 1 1809,-1 1 1,0 1 0,0-2-30,-3 8 1,2 0-962,0 6 1,3-5 790,3-12-523,1 9 125,8-44-19,0-1 1,0 0-1</inkml:trace>
  <inkml:trace contextRef="#ctx0" brushRef="#br1" timeOffset="73529">7620 14563 8276,'12'7'3193,"-3"-1"-3630,-9-6 135,0 0 302,3 7 649,-2 0-27,3 7 750,-14 9-1136,4-8-136,-8 8-100,6-8-190,-10 34-168,7-14 79,2-3 0,1 0 44,3 8 134,1 1 90,3 7 257,0-15-72,3 2-68,3-21 40,3-5 456,6-5-204,12-3-348,-4-1-50,8-5-67,-11-2-11,-1-6 78,-3-1 39,1-18-28,-7 2 79,-1-16 150,-6 3-66,-1-4 176,-3 4 0,0 1-272,-5-5-78,2 12 0,-3 7-218,-6 17-247,-3 7-184,-10 18 430,6-1 46,-8 12 100,10-3 67,2-2-1932,4 22-2218,10-13 4156,6 19 0,2-31 0,3-4 0</inkml:trace>
  <inkml:trace contextRef="#ctx0" brushRef="#br1" timeOffset="74204">8170 14774 6020,'4'3'2570,"-2"-1"2103,-2-2-3597,-12 2-942,0 4 505,-11 5-639,4 3 242,1 3-321,1 2 17,6 9 1,2 2-28,0 11 527,2-7 0,3 1-561,3 3 44,11 8 152,-1-21 117,9 3 90,-4-24 12,-1-3-18,9-5-274,-4-3-84,8-6-146,-7-2-122,2-2-197,9-9 549,-13 9 106,5-11 135,-17 8 17,-3-8-225,-7-12 1,-4-4-174,-3-14-55,0 11 1,-2 1-2,-5 4-197,2 14-229,-2 13 477,4 21-46,-2 17-669,7 6 1,1 5 387,-1 12 1,1 0 0,1-14 0,2-2 0,0 0 0,1 0 0</inkml:trace>
  <inkml:trace contextRef="#ctx0" brushRef="#br1" timeOffset="75428">9377 14478 791,'9'6'7892,"-2"-2"-4667,-7-4-2390,0 0-2424,9-24 1589,-7 18 921,7-18-1083,-9 24 740,0 0-1010,-4 7 379,-9 30 0,-2 12-376,1-5 1,0 2 439,-2 5 0,-1 5 1,1-2-11,4-11 1,0-1 0,0-1 0,-2 3 0,1 0 0,0-3-5,-1 3 0,1-3 3,0 1 0,1-3 0,-2 5-44,3-6-1,4-11 50,4-10 3073,3-10-2910,0-8-95,6-11-110,9-19 1,3-5-475,10-15 413,-3 4 0,2-1-11,-7 17 0,0 1 11,2 0 0,2-1-25,0 2 0,2-1-761,3 2 1,2-2 0,-2 3-938,-5 4 1,0 0 1820,11-8 0,-6 5 0,-20 17 0,-7 6 0</inkml:trace>
  <inkml:trace contextRef="#ctx0" brushRef="#br1" timeOffset="76872">9229 15028 3200,'-16'-5'5344,"4"1"-3173,12 4-1515,0 0-2477,24-27 2292,-15 18 794,17-20-1108,-22 27 616,-1 1-868,3 1-12,11 10 270,3 4-90,11 15 3325,-1 6-3424,-1 5 1,-1 3-1,-10-15 1,0-1-329,9 16 1,-2-3 347,-4-3 0,-3-6-50,2-5-11,-6-11-11,0-5 78,-7-9 106,-1-5 675,0-8-781,6-24-96,-3 6-94,5-10-12,-6 19 85,-3 7 55,-1 7-11,-3 4 208,0 2-298,-5 4 85,0 4 78,-3 4-6,1 4-44,2-1-17,1 0-476,9 21 347,2-14 123,9 14 22,0-21 7,8-1 374,7-9-156,-7-8-12,0-12 73,-14-34-212,-6 19-12,-2-17 11,-5 31-5,-4 5 168,-9-1-124,2 5-5,-4-1-50,6 3 50,3 0 11,0-1-5,3 2 39,0 1-101,1 2 0,0 2 0,-1 0 5,-7 12-5,3-1 0,-4 10 0,6-6-45,3-2 45,1-6 0,2-1 0,1-5 0,2 2 40,5 7 77,2 1 46,6 10-34,-1 1-11,3 8-83,1 1 1,4 8-1,-2-3-658,-2-4 1,-1 0 625,5 7 1,2 4 0,-3-6 35,6 14-438,-9-10 0,-2-1 517,2 8-9,-7-13 0,-2-2-3,-6-7-44,-2-4-45,-2 0-12,-5-9 1128,-3-2-1217,-8-8 709,-5-2-1028,-5-6 80,-3-9 1,-1-5 322,-6-5 50,8 2 1,3-1 179,7 0-241,8 1 11,9 9 0,12-1 0,13 6 5,11-3 14,0-3 1,2-3-33,-7 3 0,1-2 203,13-7 1,-1-2-395,-11 2 1,-3-1 253,0-1 1,0-4-1781,-3-6 1,1-6 0,-4 4 295,-3 2 1,-3 0 1433,10-23 0,-6 7 0,-16 23 0,-2 8 0</inkml:trace>
  <inkml:trace contextRef="#ctx0" brushRef="#br1" timeOffset="80373">11049 14901 0,'16'4'4840,"-3"-2"-1502,-13-2-1349,0 0-211,-3 0-1627,-3 3-190,-31 32 0,7 0 25,4-2 1,-2 4-4,8-6 1,1 1-26,0 4 0,-1 2 29,1-1 0,-2 1 0,0 2 16,0 0 1,0 0 0,0 0 22,-1 0 0,0 0 0,0-1 19,-9 14 0,2-5-15,8-16 1,-1-1-9,-3 2 1,-4 1 0,3-2-23,1-3 0,0 1 2,-14 14 1,1-3 2953,2-5-3051,13-10 0,1 0-146,-7 12 81,11-13 1,2 0-239,2 8-62,3-4-139,6-6-330,2-6-1682,3-7-2301,2-5 4912,-1-6 0,0-2 0</inkml:trace>
  <inkml:trace contextRef="#ctx0" brushRef="#br1" timeOffset="82420">10837 16044 6915,'4'6'7898,"-2"-2"-7579,-2-4-319,-32 20-308,23-15 117,-23 14-10,31-19 61,1 0 392,3 0 157,-2 0 734,3 0-987,-3-2-156,1-4-78,4-4-185,6-8 56,7-7 72,11-12 0,4-2-688,-13 15 0,1-1 823,15-16 0,-1 1 5,-4 4 1,-8 10 185,-9 7-45,-8 11 106,-4 3-914,-3 5 690,0 7 1669,0 3-1579,-1 36-191,1-17-34,-1 22-161,3-27-7,4-4 62,8-1 213,-3-8 6,1-2-6,-8-6 11,-2-2-5,-1 1-79,4-2-11,1 1-50,8-3 134,2-5-3325,20-19 3330,-5 0 1,12-12 0,-15 11 5,-5 6 45,-8 6 129,-6 7-51,-5 4 0,-4 3 1082,0 1 2137,0 4-3359,0 1 1,0 16-163,0-3 0,4 11-180,4-3 286,0-8 68,2 1 0,-6-14-1,-2 0 1,-1-5-79,-1 1-162,3-1-174,2 0 269,7-3 140,5-3-3319,17-13 3364,-7 2-6,7-7-6,-17 11 63,-6 3 184,-6 5-135,-2 2-223,-3 3 3330,2 0-3263,3 0 11,-1 0 0,2 0 0,-4 0 358,-1 0-380,-1 4 22,0 2 50,3 20-56,2-2 1,4 13 5,2-6 0,1-1 11,2 13 0,-6-20-11,0 5 0,-6-23-11,-1-3-403,2-1-466,-3-1 880,2-8 0,-2 6 0,0-6 0</inkml:trace>
  <inkml:trace contextRef="#ctx0" brushRef="#br1" timeOffset="83607">12044 15430 9918,'-8'-4'784,"2"0"-784,6 4 464,0 0 1531,-18 16-971,12-12-223,-12 13-83,15-16-774,3 0 50,5-5 56,4-3-44,4-2-6,1-1 0,-1 3-6,1 2-94,8 1 37,-5 2-54,5 1-113,-6 1-11,1 2 101,-2 3-123,5 9 302,-9-5 90,2 5 11,-10-9-28,-2-1 101,0 3-129,-1 1 45,0 3-62,-7 3-5,-5 6-37,-10 5 1,-4 0-26,-5 5 5,6-6 1,2-3-6,7-9 0,8-7-96,4-3 62,3-2 74,7-1-12,9-1-23,2 1 6,7-1 29,-5 1-80,18 0-100,-14 0 96,11 0 44,-21 3 50,-3 4 0,1 11-44,-3 0 44,2 7-50,-4-6 6,-1-1 0,-1-3 5,-2-3 51,-1-2 268,-3-2-201,-6 0-56,-7 2-23,-22 9 6,6-5 23,-12 6 240,11-9-285,12-5-174,1-1-6,15-10-257,2-4 0,2-8-214,0-4-671,-1-2 1288,-13 5 0,9 8 0,-9 4 0</inkml:trace>
  <inkml:trace contextRef="#ctx0" brushRef="#br1" timeOffset="94153">5080 17039 6372,'8'7'0,"-2"-2"0,-6-5 0</inkml:trace>
  <inkml:trace contextRef="#ctx0" brushRef="#br1" timeOffset="95129">5080 17039 9621,'8'7'3780,"-2"-2"-2660,-6-5 914,0 0-2040,69-28 1,-45 21 5,14-7 0,1 1-359,-1 13 152,-15 2 61,15 2-117,-21 5-96,-3 3 286,-5 14 269,-3-2-61,-6 11 5,-9-7-95,-8 3 28,-7-1 5,-15 6-16,12-12 67,-5 0 16,18-17-21,5-4 83,3-2 123,3-1-151,-1 0-134,0 0-45,-4 1-39,-4 3-112,-14 9 106,3 0 45,-8 6 0,13-8-146,5-3-1047,5-4 588,5-2 426,7-2 179,7 0 34,7 0 16,7 0-5,30-2-45,-20 1 0,20 0 11,-29 1-11,-1 2 11,10 3-11,-7 0-123,14 5-146,-21-1 79,-3 5 593,-16 13 56,-14-2-226,-6 2 0,-3 1-60,-17 7-19,-4-3 0,-2-2-87,3-5-50,8-8 0,2-3-17,5-7-73,-2 0-95,-15 7 163,8 0-35,-10 5 35,15-4-1,6-2-2828,8-4-431,12-4 3265,9-2 0,3-3 0,-1 0 0</inkml:trace>
  <inkml:trace contextRef="#ctx0" brushRef="#br1" timeOffset="95866">5715 17526 14258,'1'7'2498,"1"-2"-2027,-2-5-561,0 0 90,-1-8 90,-3 6 151,-11 2-29,-1 7-4,-9 8-12,7-4-96,3-3-1998,1 5-3328,6-3 5226,-2 6 0,6-8 0,-1-2 0</inkml:trace>
  <inkml:trace contextRef="#ctx0" brushRef="#br1" timeOffset="98215">6223 17039 11558,'3'1'-106,"0"0"3276,-3-1-2923,-5 0-287,1 0-72,-5 0-173,3 0-365,3 0 297,0 0 197,3 0 396,-1 2 298,-14 11-230,-11 12-241,-6 1-67,-3 6 0,12-11-649,-11 25 481,16-21 78,-9 16 476,12-22-44,5-7-101,-8 2-146,6-6-39,-1 0-56,-2 2-157,-11 10-212,8-2-1345,2 7 1714,18-14 90,15-3 16,6-7 471,22-1-398,-17 0 0,13 0-50,-21-3 0,11-6-118,4-3-11,2-2-11,-5 4-23,-13 6-184,2 4 179,-9 0 27,2 0-27,-7 0-106,5 0 145,20-7 0,-16 6 0,10-5 0</inkml:trace>
  <inkml:trace contextRef="#ctx0" brushRef="#br1" timeOffset="99011">6159 17081 8657,'-10'-2'1205,"2"0"-612,8 2 1715,0 0-1317,-6-12-95,5 9 622,-4-9-924,5 12-1076,0-1 398,1 11 84,3 6 51,5 16-46,5 8-53,-1 15 1,1 4 47,-6-22 0,-1 1-175,0 2 0,1 3 0,-3-5 253,-2 18 57,-2-9-53,-1 7-88,0-25 1,1 7 5,0-26 17,3 3 39,-3-7 551,2 2-551,-3-6-943,0-2 887,4 12 0,-2-9 0,2 9 0</inkml:trace>
  <inkml:trace contextRef="#ctx0" brushRef="#br1" timeOffset="102558">6667 17208 7699,'-1'-3'5590,"-1"1"-3546,2 2-1617,-3 5-332,-4-3-90,1 3-111,0-4 22,4 1 78,2-2 6,-1 4-3352,-7 6 3402,-2 3-44,-9 9 10,2-2-10,0 1-6,3-1-656,3 12 443,5-11 3460,3 12-3292,6-13 45,1-1 17,6 9-12,-3-7-5,3 6 68,-4-8-18,0-1-263,12 13-89,-3-15 173,13 8 51,-5-19 10,4-3-3340,15-4 3408,-12-2 50,8-6 107,-19-2-12,-3-2-33,4-10-112,-7 10 12,5-8-12,-8 12-84,18-16 84,-12 8 3431,13-14-3202,-17 11-89,-4-3 252,-2-13-352,-10 0-164,-5 3 24,-9 8-35,-3 15 214,-14-1-18,14 4-27,-5-4 83,18 4 186,-1-7 162,-3 0-465,-3 1-22,-6 6-152,-2 9-4030,-27 27 3711,11-2-961,10-1 1,3 1 563,-5 14-573,8-3-373,12-4 1456,6-4 1,5-18 0,0-5 0</inkml:trace>
  <inkml:trace contextRef="#ctx0" brushRef="#br1" timeOffset="103858">7324 17314 8427,'8'2'6117,"-2"-1"-6078,-6-1 1916,0 0-1233,-9 0-671,0 0-51,-11 1-6,2 2-44,-8 5-185,7 2-57,1 4-60,10-1-416,7 13 768,1-10 34,1 12-34,2-14 0,-1 0 179,0 14-179,-2-9 0,0 11-67,0-13-123,0-2-225,5 15 387,0-10 28,5 10 33,-2-13-16,-2-2-11,1 0-1,-3 1 1,1-4-6,1 9-1075,12 1 839,-2-4 152,10-1 84,-4-13 107,3-3 738,17-16-509,-17 6-67,7-11-90,-26 12-88,-2 0-91,0-8-152,-1 4 17,3-10 91,-1 4 44,1-1 0,6-18 33,-7 15 18,3-12-46,-7 20 169,-1-3-157,-4 3-17,-2-3 39,-4 4-33,1-1 11,-9-24 61,9 16 185,-10-25 320,-3 17-583,3 7-56,-11 0 5,6 15-3430,-3 4 3481,-24 1-286,20 2-297,-12 5-27,29 1 231,-7 23 1,2 3 0,5-13 0,-2 10 0,-1-1 0</inkml:trace>
  <inkml:trace contextRef="#ctx0" brushRef="#br1" timeOffset="104952">8255 17124 4442,'19'-2'2470,"-5"1"594,-14 1-2857,0 0 821,0-5-1224,-1 4 966,0-3-826,0 4 3257,-4 11-3206,-1 6 5,-5 16 56,-4 9-51,-4 10-7,7-16 0,-1 5 1,0-3-25,2-1 1,0 0-304,-5 21 1,2-3 20,8-9-157,3 1 286,6-17 213,-1-5 111,2-14 124,-2-10 896,1-1-890,-2 0 11,3-3 443,0-6-661,3-9-60,7-16 0,3-5-2,9-14-445,-3 7 0,1 1 441,-7 17 1,0 3-1599,10-5 0,-1 2 1221,4-1-511,8-2-385,-30 35-2812,-4 5 4083,-2 5 0,-2-3 0,0-3 0</inkml:trace>
  <inkml:trace contextRef="#ctx0" brushRef="#br1" timeOffset="106410">8276 17547 11782,'-10'-21'1401,"2"5"-337,8 16-336,0-6-493,0 4 17,0-4 174,0 6-129,0 0-442,6 1 77,0 5 18,10 6-90,4 8-216,7 4 1,3 2 350,7 5-15,-3-2 1,-1-2-21,-10-8-49,4 2 89,-20-15 5,-1-2 29,-4-4-112,-1 0 172,1 0-302,3-12 208,-2 0-33,7-35 33,-5 19 0,3-24-6,-3 33-604,0 1 380,-2 14-218,0 8-84,-2 0 347,1 8 236,0-5 106,-1 1-12,1-5-33,-1 1-3229,2 11 3184,0 2 6,0 14-73,0-2-370,-2 3-1070,8 12 1132,0-21 308,8 3 398,0-26 3504,3-9-2597,7-17-880,-8 1-223,0-9-96,-12 14-38,-4 3 10,-2 7 157,-1 4-308,0 4-268,0 2 341,0 7 0,4-1 0,3 7-6,5-1-117,2 3-331,20 5 382,-13-9 83,15 1 958,-23-11-829,-4-1-112,-4 0-28,-5 0-79,1 0-128,2 0 201,-1 0 6,4 0 12,-1 0-7,1-2 214,0-8-124,-3 3 62,0-9 16,-3 10-330,0-1-201,0 6 22,0 1 140,8 8 196,-5-6 6,6 6 190,-8-7 229,0 0 410,-1 0-896,1 2 61,11 7-6,-4-3 0,9 3-67,-8-7 67,-1-2-27,1-1 157,-5 0-7,0 0-44,-4-1-73,0 0-39,0-1-101,-1 0-191,0 2-28,-1 0-290,0 0-533,-1 0-706,-1 0 1888,-4 4 0,4-2 0,-3 2 0</inkml:trace>
  <inkml:trace contextRef="#ctx0" brushRef="#br1" timeOffset="107603">8784 17589 9968,'-17'-7'1652,"4"1"-1658,13 6-83,0 0 206,-14 2 415,11-1 113,-12 2 492,-2 6-824,5-1-44,-10 3-151,11-2-118,4-2 0,2 4-6,3 23 6,1-8 6,0 18-1,-1-20-55,-1 11-152,1-15-117,2 7 174,8-19 139,6-1-3392,23-4 3443,-3-1-28,12-9 61,-14-2-44,-5-7-101,3-26 22,-15 18 45,1-19-2268,-14 27 3052,-1-14 2094,0 11-2278,-5-13-258,-4 12-185,-18-10-314,-12 1 101,0 4 50,1 9 3387,18 12-3633,1 3-17,7 4 258,1 0 11,6 3 73,0 2 151,-18 18-224,6-7 0,-11 14-84,16-13-3633,17 23 3627,10-14-172,17 18 268,4-18 73,2 0 105,-11-5 1,-1 1 6,3 8-91,-9-8 1,-4 0 39,-6 4-95,-2 5-17,-3-4 0,1 1 2456,1 20-2577,-2-15 1,-1 1 19,3 14 297,-2-3-649,1 5 206,-4-16 202,-12-7-56,-9-17-179,-14-13-14,4-10 0,-2-7 120,-2-7 1,1-3 174,0-2 0,2-3 2,6-2 0,5 0-26,6-11-20,23 10 0,8 0 21,13-13 114,0 12 1,3 1 16,-7 13 0,2 0-81,4-3 0,3-3 0,-2 2-215,-5 2 0,-1 1 5,16-12 0,-7 2-1106,-20 4-4937,-10 5 6197,-6-2 0,-2 13 0,0 3 0</inkml:trace>
  <inkml:trace contextRef="#ctx0" brushRef="#br1" timeOffset="108909">9758 17357 7358,'-2'-8'-230,"0"3"1076,2 5 1775,19-9-464,-14 6-964,13-6-583,-18 9 1003,0 0-2195,-1-1 346,-3 4 96,-2 7 107,-4 11 33,-5 14 153,-5-3 0,-5 6 0,1-1-80,-2 2 0,-2 0-768,-3 4 0,-3 4 0,1-5 737,-1 0 0,-1-2-927,6-6 0,-2 1 0,2 0 837,-6 10 1,2 0-6,1-3 0,3-1-105,13-11 1,6-4-341,5 3 498,3 15 0,2-27 0,0 12 0</inkml:trace>
  <inkml:trace contextRef="#ctx0" brushRef="#br1" timeOffset="110671">9652 18225 12074,'7'9'4162,"-2"-1"-3580,-5-8-420,0 0-430,5-11 55,14-27 202,-2 3 11,-3 7 0,0 1 0,5-8 2,-4 7 1,0-1-3,3-6-5,6-14-85,-14 29-84,-2 4-430,2 1 513,-5 8-49,2 1 68,-7 6-130,0 2-2764,-8 42 3005,3-16-39,-1 3 0,1 2-2089,0 23 1820,6-25-182,5 8 451,7-32-1663,5-5 2419,20-27-510,-15 7 1759,14-23-1914,-22 10 1371,8-20-1777,-13 28-41,4-11-36,-14 34 129,0 7 224,0 4 39,0 6 101,0 2 3492,0-4-3397,0-1-100,0-4-24,0 3-72,0-6-156,0 2-399,0-6 118,2-2-16,25-3 492,-7-5-39,22-5 11,-17-3 34,6-1-45,-17 7-101,1 5 101,-20 14 123,-5 8-67,-16 25-467,7-9 411,-5 10-79,15-19-133,4-7-3257,8-5 3660,6-8 77,27-28-234,-4-3-85,4-7-37,-17 14-489,-16 17 229,-2 5 376,1 27 3415,1-10-3432,0 21-11,-1-24-90,2-3-89,0-7 179,3-3 0,-3-3 0,1-1 0</inkml:trace>
  <inkml:trace contextRef="#ctx0" brushRef="#br1" timeOffset="111685">10393 17653 8726,'-11'-8'3204,"3"1"-2805,8 7 312,-6-23-77,4 16-152,-4-16-41,6 22-245,0 1-126,4 0-176,5 0-3393,8 0 3130,36 0 290,-16 3-38,20 0 61,-32 3-73,-5 0 179,-10 1 6,-2-2 17,-8 3 3515,0-1-3213,-15 17-330,4-7 17,-13 9-23,9-14 11,1-5 297,0-2-173,7-3-90,1-1-28,6 0-700,0 0 11,1 3 409,6 1 146,4 4-34,29 17-39,-14-7 139,15 12-88,-27-16 94,-4-2-44,-4-2-79,-2 0 95,-1-4 29,-2 1 895,-1 1-582,-7-2-62,-5 6 79,-9-3-50,-6 3 72,-17 3-257,4-5-196,3-2-360,18-6-239,14-3-791,9-6 1496,13-6 0,-9 3 0,9-2 0</inkml:trace>
  <inkml:trace contextRef="#ctx0" brushRef="#br1" timeOffset="116618">5165 18203 6932,'-21'3'3988,"5"-1"-4050,16-2-257,-26 10 739,15-2-297,-19 7-72,20-2 16,-8 4 644,-8 4-189,5-5 94,0-2 0,16-13-415,3 0 1816,2-1-1838,-2-1-89,0 1-46,-1-1-380,0-2 0,2-1 263,5-4 62,4-3 11,29-9 0,-14 8 0,17-3-6,-23 13-78,10-2 79,-12 2 5,8-4 0,-11 1 44,21-5-167,-16 6-230,13-1 23,-25 12 330,-3 7 90,-10 44-90,0-20 0,1-6 0,-1 0 151,-7 1 263,7-17 141,-4-1-398,3-15-90,-6 0-56,-15 8 1,-3 2-12,4-3-37,-2 3 1,5 0-732,19-7 555,17-2 247,6-3 39,14-1-23,11-2-347,-5 3 292,-6 7 5,-14 8 352,-15 46-318,-2-26-31,0-1 0,-1-2 2,-2-8 309,-22 12-196,4-13-51,-21 10 96,10-16-247,3-6 0,1-1-567,4 0-1006,-13 0 105,46-9 1552,4-4 0,-2 3 0,0-4 0</inkml:trace>
  <inkml:trace contextRef="#ctx0" brushRef="#br1" timeOffset="117068">5567 18606 10920,'0'2'4357,"0"1"-4273,-7-2-84,5-1-336,-5 1-504,7-1 840,-2 0 0,0 0 0</inkml:trace>
  <inkml:trace contextRef="#ctx0" brushRef="#br1" timeOffset="118169">5948 18352 8808,'10'9'6128,"-2"-2"-5859,-8-7-269,-11-3 5,7 1 79,-9-2 264,10 3-242,0 1-27,-7 0-6,3 0-73,-2 0-51,6 0 12,2 0 297,-2-1-258,-2 1 39,-9-2 45,-8 0-84,6-1-11,0 0-23,13-1 314,-3-5-179,4 4-101,-1-3-252,3 6-381,17-5 594,0-1 5,18-6-252,-6 5 0,0 1 158,-1 1-7,16-3-139,-41 26 375,-3 25-23,0-2-78,0 14-34,0-26 12,0 3 257,-7-15-145,-3 3 285,-22-15 46,13-1-421,-7-2-152,20 0-151,6 0-716,0 9 594,2 0-158,0 7-571,7 0 432,11-3 722,-3-1-51,8-3-419,-9 22 470,-8-12 73,-1 21-12,-12-21 1373,-21 7-1081,2-11 118,-19 3-231,11-11-176,-4 1 1,0 0-989,3 0-482,-22 8-252,71-11 1333,23-12 1,3-4 0,-5 8-1,1-8 1,0 0 0</inkml:trace>
  <inkml:trace contextRef="#ctx0" brushRef="#br1" timeOffset="118780">6414 18394 0,'41'-12'5529,"-8"2"-2975,-48 10-2554,11 0 1487,-11 0-1263,11 2-1448,-4 6 1498,-14 13 1,-3 5-264,-9 11 1128,3-5 1,0 2-1213,10-10 1,3 1-1233,-3 26 1215,12-12-38,20-6 178,25-21 712,17-13-426,-15-3 44,7-30-380,-37 13 3392,2-15-3392,-7 18-100,1-5 111,-1 1 67,0 0 113,-3 4-96,-11-8-207,-22-15 112,5 8 0,-14-1-644,6 35 246,14 13-72,-10 14 39,18 7 226,5-3 1,0 0-2031,1 7-1299,1 7 3534,15-35 0,-2-11 0,2 0 0</inkml:trace>
  <inkml:trace contextRef="#ctx0" brushRef="#br1" timeOffset="119383">6710 18415 6557,'27'11'7892,"-6"-3"-7215,-21-8-279,0 0-393,0 9-5,0-7-84,0 7 12,-9-1 128,0 1 90,-10 7-57,-5 10-470,5 18 314,2-6 67,15 10-348,28-18 1,6-4 34,2 1 313,3-4 0,0-3 414,1-17 477,-6-36-824,-8 7-64,-15-2 0,-4-4-172,-6-1 1,-4-1-48,-6-7 1,-2 0 215,4 8 0,0 2 0,-4 0 0,-5 8 185,-23 15-107,18 10-44,-24 7-765,12 22 0,3 8 416,12-10 0,0 0 1,-11 8-1,3-3 1,13 1-1</inkml:trace>
  <inkml:trace contextRef="#ctx0" brushRef="#br1" timeOffset="126613">6794 18034 3828,'-3'-10'0,"0"1"0</inkml:trace>
  <inkml:trace contextRef="#ctx0" brushRef="#br1" timeOffset="128864">7895 10647 6266,'6'2'-30,"-2"-1"1,-4-1-1,0 0 1</inkml:trace>
  <inkml:trace contextRef="#ctx0" brushRef="#br1" timeOffset="135130">9102 10837 0,'7'8'2396,"-1"-3"163,-6-5-1602,0 0 2573,-8-6-2858,3 2 258,-5-4-1170,6 5 3263,2 1-3029,1 1-16,-5-5 156,3 2 79,-5-4-17,4 4 213,-8-6-583,3 4 124,-2-4 44,4 6 247,-7-3 11,3 0-162,-7-2-62,-8-7-123,13 10-129,-14-7 229,18 9-5,-1 1 51,-1-1-18,-14-3-38,8 3-1087,-17-2 1092,26 5 767,-16-1-638,12 0-129,-14 0-62,10-1 56,-9 1 18,10 0 77,-7 0 82,-16 0 0,-2 1-171,-3 0 0,1-1 0,-2 2-297,-3 6 213,24-3 342,-9 4-180,26-6-39,-3 0-151,-51 1 67,28 2 14,-3-2 1,-1 2-4,-9 8 40,23-7 498,-13 2-420,29-7-23,-6 0-61,-1 0-56,-3 0 51,3 0 5,1 0 101,-15 0-17,7-1 45,-37-3-95,24 3-40,-6-3-78,18 4 22,14 0 62,2 0 56,-12 0-56,7 0-67,-43 11-6,36-8 45,-24 9 30,5 2 1,-2 2-70,9-2 0,0 1-247,-21 9 1,3 0 100,5 4 90,24-11 100,15-11 74,2-3 61,-2 2 95,-5 2-168,3-2 146,-6 3 285,-2 0-464,-13 6 5,-3 3-11,-20 12-50,11-5 11,7-5 100,10-5-55,19-12 33,-11 7-39,3-2-50,-5 3 94,8-6 248,1 1-230,-4 0-57,-11 8-38,8-6 27,-2 2-33,11-3 33,-4 1 12,-22 25-6,11-13 0,-13 14-179,7 0 122,11-12-49,-7 17 111,-4 15 29,13-28-166,-6 8 1,2 1-116,9 2 222,7-1 0,3 1 25,6 11 0,3-17 0,-1-2 67,-5 3-67,0-7 14,0 19 0,2 2-14,0-8 5,1 2 1,4 8 0,-3-10 0,1-6-88,10 10 1,4-2 120,-3-18-28,8 2 0,8 4 1,-6-5-6,5 1 22,3 0 0,-2-1-34,-18-8 0,-2-3-5,3 2-6,23 5 1,7 1 21,-17-7 1,2 0 1,9 3 1,6 2-1,-7-3 4,10 3-3,-16-6 1,-2 0-3,5 3-12,13 6 1,0 1 13,-1-1 0,0 0-8,-24-9 0,0 0 4,12 3 0,6 1 0,-8-4 7,7-2 10,-5-5 0,12-1 0,2-1 0,-8 1-19,-2-1 1,1-1-3,-2 1 0,6-1 0,2 1 0,-2-1 11,9 1 0,-1 0 1,-8-1-9,-13 0 0,0-1-3,3 2 0,3-1 0,6-1 19,3-1 0,7-1 0,3-1 0,-4 1 0,-10-1-19,-1 1 0,0-1-6,-2 1 0,11 0 1,5-1-1,-2 0 1,-8 1-1,-16 0 12,0-1-4,19 0 1,4 1-3389,-3 1 3415,-15-1 0,12-1 0,3 0 0,-2 0 1,-11 1-167,-5 1 1,-1-1 266,8-2 0,9 0 0,-2-1 1,-16 0-131,-13-1 5,13-5 1,10-3 0,-6 1 27,9-5 359,10-2 0,-7 1 392,-33 9-784,-2 0-218,17-18 218,-15 10 44,16-25 1,0-6 56,-10-1-110,-1-2 1,-1 1-25,-11 14 33,5-4 3218,-1 7-3167,-5 9 374,-3-25 1,-2-3-426,-2 9-6,-2-3 1,-1 4 5,0 21 146,1-8 0,0-1 754,0 3-774,0-6 0,0-3 249,-10-13-369,5 16-17,-9-15 16,7 30-5,-1-5 17,-13-28 39,10 27 28,-11-25-17,7 17-72,7 18-7,-4-12-27,0 7 39,3 6 42,-15-12 0,-4-1-42,4 5 3,-1 0 0,-2 0 103,-14-13-72,19 17 8,-6-6 0,0-2 53,0 3-11,-15-14-101,4 13-22,17 9-11,-25-6 44,27 14 0,-22-7-2,-11 2 0,-3 2-4,-1-2-80,3 4 1,-9-2 0,11 3 91,7 0 22,-15-3 1,3-2-23,23 3-28,3-1 0,-5 0-26,-9 3 1,2 2-8,2 0-46,-10 1 1,2 0 112,26 2-57,-17 0 1,-13 0-1,5 0 26,15 2 0,-1 1-74,-20 1 0,-9 1 0,4 4-450,15 3 0,3 3 0,2 0 291,-6 1 1,-4 1-4,6-1 0,-10 4 0,-4 2 0,0-1 0,5-1 0,12-5 0,3 0 0,1-2 0,-18 7 1,-1 0-1,0 0 0,1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5T17:07:25.6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9 24575,'17'0'0,"1"0"0,-3 0 0,13 0 0,-2 0 0,12 0 0,22 0 0,-16 0 0,25 0 0,-36 0 0,23 0 0,-30 0 0,21 0 0,-24 0 0,6 0 0,-7 0 0,-1 0 0,-5 0 0,4 0 0,-4 0 0,5 0 0,9 0 0,-7 0 0,14 0 0,-14 0 0,6 0 0,-7 0 0,-6 0 0,4 0 0,-10 0 0,5 0 0,-7 0 0,1 0 0,5 0 0,-3 0 0,9 0 0,-10 0 0,10 0 0,-10 0 0,5 0 0,-7 0 0,1 0 0,0 0 0,-1 0 0,1 0 0,0 0 0,-1 0 0,1 0 0,0 0 0,-1 0 0,7 0 0,1 0 0,5 0 0,-5 0 0,5 0 0,-11 0 0,4 0 0,-5 0 0,0-4 0,-1 3 0,0-3 0,-1 4 0,2 0 0,-1 0 0,1 0 0,0 0 0,-1 0 0,1 0 0,-1 0 0,-1 0 0,1 0 0,0 0 0,1 0 0,5 0 0,-4 0 0,5 0 0,-7 0 0,1 0 0,0 0 0,-1 0 0,1 0 0,-4 0 0,-1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05T17:07:32.8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24575,'11'0'0,"0"0"0,-2 0 0,0 0 0,-1 0 0,1 0 0,0 0 0,-1 0 0,1 0 0,0 4 0,-1-3 0,1 3 0,5-4 0,2 0 0,6 0 0,-1 0 0,1 0 0,0 0 0,-6 0 0,4 0 0,-10 0 0,10 0 0,-10 0 0,10 0 0,-10 0 0,5 0 0,-1 0 0,-4 0 0,10 0 0,-4 0 0,0 0 0,-1 0 0,-7 0 0,1 0 0,0 0 0,-1 0 0,1 0 0,0 0 0,-1 0 0,1 0 0,0 0 0,-1 0 0,1 0 0,0 0 0,-1 0 0,1 0 0,0 0 0,-1 0 0,0 0 0,1 0 0,-1 0 0,0 0 0,1 0 0,-1 0 0,1 0 0,0 0 0,-1 0 0,1 0 0,0 0 0,-1 0 0,0 0 0,0 0 0,0 0 0,0 0 0,1 0 0,-1 0 0,1 0 0,-1 0 0,0 0 0,0 0 0,-1 0 0,0 0 0,0 0 0,0 0 0,1 0 0,-1 0 0,0 0 0,1 0 0,0 0 0,0 0 0,0 0 0,0 0 0,0 0 0,-1 0 0,1-4 0,0 3 0,-1-2 0,1 3 0,0 0 0,-1 0 0,0 0 0,-3 0 0,-1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44:09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7196 227 24575,'-27'0'0,"-18"0"0,-11 0 0,-8 0 0,-7 0 0,-3 0-1830,-5 0 1,-2 0 0,-3 0 1829,-14 0 0,-2 0 0,7 0 0,6 0 0,3 0 0,18 0 0,-3-1 0,1 2-201,-2 6 0,-1 2 1,4-1 200,-11-3 0,2 2 57,-19 5 1,11 0-58,30-6 0,-12-2 0,-9-1 0,6 2 0,-5 1-536,-5 3 0,-7 2 1,4 1 535,-5 3 0,0 2 0,3-3 0,-4 3 0,2 2 0,10 4 0,2 3 0,0-1 0,-6-3 0,-2-2 0,2 3 0,2 5 0,0 3 0,6-3 0,-7 4 0,5-3 895,7-5 1,-1 1-896,5 1 0,-4 2 0,6-2 0,7-2 0,0-1 144,-7 3 0,-7 2 0,8 0-144,9 2 0,3 0 0,-20 3 0,-6 3 0,7 1 0,-5 4 0,2-1 0,8-5 0,1-1 0,-2 1-682,-10 7 1,-3 2 0,5 0 681,-13 11 0,5-2 0,11-5 0,1 1 510,-8 8 0,-3 6-510,8-5 0,-4 6 0,3 0 0,8-4 0,4 0 0,-4 3-399,7-9 0,-3 3 0,1-1 0,3-2 399,-1 6 0,3-3 0,2-3 0,-7 4 0,1 0 0,5-3 0,-2 5 0,6-6 260,8-8 0,2-2-260,-18 24 0,2-1 0,-2 4 0,11-4 0,18-17 0,2 3 0,2-5 0,3 1 0,0 18 0,1 0 0,-12 27 0,15-15 0,0-1 0,-9 11 0,13-13 0,2 12 0,2-12 0,-1 15 0,4 0 0,2-5 0,3-30 0,12 4 0,5 0 0,8 2 0,0-1 0,3-1 0,16 1 3293,4 26-3293,-14-34 0,-1 1 0,11 29 0,-11-34 0,-2-4 705,-4 1-705,6 0 2677,16 3-2677,3-7 0,-4-13 0,8 2-819,26 12 1,4 0 818,-12-10 0,3 0 0,1 6 0,7 3 0,-3-1 0,-14-7 0,-4-2 0,2 0 0,5 4 0,1 0 0,-1 0 0,-4 0 0,-1 0 0,-4-2 0,9 2 0,-4-2-178,-7-4 1,2-2 177,27 6 0,2-5 0,-17-11 0,3-2-610,-8-2 1,6-1 0,-3-2 609,19-4 0,0-5-818,-23-1 1,2-1 0,1-1 817,3 1 0,1 0 0,2 0 0,14 0 0,2 0 0,-5 0 0,8 4 0,-1 0 0,-17-1 0,2 1 0,-6 1 0,-1 4 0,-2 1 0,12 1 0,1-1 872,-10 0 0,2 0-872,21 4 0,0-1 0,-22-2 0,0 0-511,22-1 0,0-2 511,-22-2 0,-1-3 0,-1-3 0,3 0 0,23 0 0,1 0 0,-21 0 0,-1 0 0,8 0 0,-4 0 0,-28 0 0,-4 0 0,39 0 1284,10 0-1284,-6 0 0,-36 0 0,2 0 943,-2 1 0,1-2-943,1-7 0,4-1 0,6 3 0,6 1 0,-5-3 0,-5-6 0,-1 0 0,25 5 0,-7 2 63,-18 0-63,-26 7 1630,5 0-1630,-21 0 424,6 0-424,-2 0 1047,21 0-1047,11 0 0,18 0 0,1 0 0,-1 7 0,1 2 0,1 6 0,-11-6 0,11 9 0,-29-10 0,9 4 0,-23-2 0,0-9 0,8 5 0,2-6 0,19 6 0,3 3 0,-2 5 0,10 1 0,-7 1 0,1 0 0,16 2-628,2 4 1,-1-1 627,-1-3 0,-3-1 0,1-1 0,10-5-234,-10-5 0,9-7 234,-20-12 0,2-6 0,-1 1 0,-3 4 0,0 1 0,4-2-771,1-2 1,5-2 0,0-1 0,-6 1 770,-7 0 0,-5 0 0,4 2 0,22-1 0,6 1 0,-1-1 0,-5-6 0,0-2 0,0 3 0,5 7 0,0 3 0,-3-2 0,-13-1 0,-2-1 0,-6 2-611,10 4 1,-9 3 610,10-2 944,-14 3-944,-21 7 384,-10 0-384,10 0 0,10 0 0,-6-3 0,10-4-216,12-4 1,9-3 0,1-2 215,1-1 0,1-1 0,4-3 0,-2-1 0,5-3 0,-2-1 0,-7 2 0,-7 3 0,-7 1 0,1-1 0,6-6 0,1-1 0,-5 3 0,10-2 0,-5 1-7,-13 2 0,-2 0 7,1 1 0,-8 2 0,-17 2 0,-15 4 0,-4 3 0,-8-2 3744,4-11-3744,16-35 0,-1 3 0,2-6 0,-2 2 0,3-4-286,14-20 1,0-3 285,-14 14 0,-1 0 0,11-4 0,0-2 0,-16 20 0,-1-3 0,2-1 0,8-8 0,3-1 0,-2 1 0,5-21 0,-1 3 0,1 8 0,-2 5 0,-12 20 0,-1 4 0,1 0 0,-1 2 0,-5 5 0,-2-2 0,5-9 0,-4 3 0,-4-11 0,0-9 0,-8 7 0,-3 11 0,-1-5 0,-2 5 0,-2-1-679,-2-11 0,-2 2 679,-8-28 0,-13-3 0,-5 26 0,-5-1 0,6 10 0,-2-1 0,-13-24 0,-4 2 0,8 29 0,-2 6 0,-2-2 0,-7-1 0,-12-7 0,-8-5 0,3 5 0,-1 1 0,1 0-937,0-3 1,-3-4-1,8 9 937,18 20 0,4 2 0,-12-22 0,0-3-54,3 7 1,-2 0 53,6 4 0,-3-2 0,-1 1 0,-18-16 0,-6 2-1085,5 17 1,-6 2-1,2 4 1085,-9-1 0,-8 3 0,6 8 0,-14-1 0,0 1 0,9 5 0,15 7 0,6 3 0,-3-1 0,-23-5 0,-4-2 0,2 2 0,9 5 0,2 1 0,12 3 325,21 4 1,-2-2-326,-12-2 0,-18-5 0,-6-1 0,3 0 0,16 3 0,-6-3 0,1 0-177,-3 4 1,-12-2-1,-3 1 1,6 2 176,-1 1 0,5 2 0,-10 4 0,9 3 0,-9 4 0,-4 1 0,1-1 0,5-1 0,-2-2 0,4-1 0,0 0 0,-4 2 0,6 1 0,-6 1 0,1 0 0,4 0 0,11 1 0,3-1 0,8 0 0,4 0 0,-14 0 0,6 0 685,5 0 0,8 0-685,1 0 3651,-6 0-3651,9 0 294,-15-7-294,-7-6 0,-2-3 0,-4-4 1133,8 0 1,-1-3-1134,28 6 0,1-1 0,-17-1 0,-6-2 0,-21-12 0,-3 1 0,12 14 0,1 0 0,-5-9 0,4 2-105,27 15 1,4 1 104,-37-15 0,11 11 0,33 5 0,0 3 0,18 5 2160,-4 0-2160,-2 0 235,5 0-235,13 0 0,-14 0 0,16 0 0,-8 6 0,16-2 0,4 6 0,0-3 0,0 0 0,0 0 0,0 1 0,0 0 0,0-1 0,6-3 0,-4-1 0,4-3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44:27.4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608 1 24575,'-23'0'0,"-4"0"0,6 8 0,-20 4 0,8 12 0,-10-2 0,4 11 0,3-1 0,-2 0 0,9-4 0,1 0 0,8-12 0,4 9 0,3-15 0,7 3 0,-1-5 0,3 0 0,-1-1 0,-2 1 0,-13 27 0,-5 8 0,-9 11 0,5-2 0,2-10 0,13-12 0,-4 0 0,17-17 0,-2 6 0,3 4 0,0 11 0,0 9 0,0 2 0,0 23 0,0-19 0,0 8 0,0-29 0,0-8 0,0-3 0,0-8 0,3 2 0,2 2 0,10 8 0,9 54 0,1-29 0,-1 35 0,-7-46 0,-7-8 0,0-2 0,-1-11 0,-2-4 0,1-2 0,61 9 0,-25-5 0,8-1 0,1-1 0,3 3 0,8 1 0,5 5 0,-26-6 0,7 4 0,-31-12 0,-5-1 0,3-4 0,-4 0 0,0 0 0,5 0 0,-4 0 0,6 0 0,14-9 0,-4 1 0,6-7 0,-10 5 0,-6 0 0,8-8 0,-7 6 0,2-6 0,-5 9 0,-9 1 0,11-8 0,-11 7 0,2-6 0,-8 4 0,-3-10 0,0 1 0,5-14 0,0 4 0,1 3 0,-1 4 0,-2 10 0,-2 5 0,2 1 0,-3-1 0,0-11 0,0 4 0,0-42 0,6 16 0,-4-20 0,3 11 0,1 4 0,-4-8 0,4 8 0,-6 10 0,0 10 0,0 6 0,0-2 0,0 1 0,0-2 0,0 4 0,0 0 0,0-32 0,0 17 0,0-25 0,0 17 0,0 5 0,0-14 0,0 15 0,0-1 0,0 12 0,0 10 0,-4-1 0,0 7 0,-4-2 0,-5 7 0,-8-3 0,0 2 0,0 0 0,3-3 0,9 3 0,-8 0 0,8-2 0,-2 6 0,-2-2 0,-1 3 0,-21-5 0,12 4 0,-19-3 0,14-1 0,-7 3 0,-11-3 0,20 5 0,-6 0 0,24 0 0,-3 0 0,3 0 0,-8 0 0,6 0 0,-8 0 0,-5 0 0,2 0 0,-2 0 0,5 0 0,9 0 0,-7 0 0,8 0 0,-3 0 0,-5 0 0,6 0 0,-12 5 0,13-4 0,-4 3 0,11-4 0,3 0 0,6 0 0,0 0 0,-1 0 0,-3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44:28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44:31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4396 387 24575,'-50'0'0,"-42"0"0,23-4 0,-7-3 0,-10-2 0,-10-4 0,18 2 0,-8-3 0,-1 1 0,7-1-2684,7 2 0,5-1 1,-3 1 2683,-24-4 0,-4-1 0,14 4 0,25 4 0,6 1 1110,-2-5 0,3 0-1110,-25-4 0,0-1 0,-4 4 0,9 4 0,13 2 0,-4 0 0,10 3 0,0 0 0,-2-2 0,2 1 1280,-35 4-1280,33-9 0,-15 5 0,39 0 4519,-11 2-4519,11 4 32,-6 0-32,-58 0 0,15 6 0,30-3 0,0 2 0,-41 11 0,13-1 0,26-2 0,1 1 0,-19 3 0,4 7 0,39-13 0,-13 7 0,-5 17 0,-4 5 0,4-10 0,-1 1-493,-13 16 1,0 3 492,10-9 0,2-3 0,3-5 0,0 0 0,-15 18 0,1-2 0,17-19 0,1-3 0,-3 5 0,5-1 0,8 0 0,9-12 0,6 9 0,1-7 0,-4 15 0,-13 16 0,-2 3 0,-2 6 0,2-7 0,2-4 985,14-15-985,2-7 0,7-7 0,3-5 0,3-7 0,3 7 0,0 5 0,0 39 0,0-8 0,0 34 0,0-19 0,0-3 0,0 7 0,0-24 0,0-4 0,0-10 0,0-12 0,22 51 0,-9-15 0,22 29 0,-13-22 0,0-1 0,15 17 0,-18-9 0,16-3 0,-14-16 0,10-13 0,24 35 0,-10-27 0,-10-8 0,1 0 0,6 3 0,8 8 0,-7 0 0,7 1 0,-13-1 0,2-5 0,-18-17 0,0-2 0,35 24 0,3-1-891,-8-10 0,4 2 891,3 2 0,1 0 0,-3-1 0,4 3 0,7 4 0,7 5 0,-7-3 0,-6-2 0,-2-2 0,0-4 0,3 1 0,-10-6 0,11 8-385,-18-18 0,-1-3 385,0-2 0,35 20 0,-33-29 0,18 7 0,27 6 0,-9-8 193,-31-2 0,0 1-193,25 6 787,-9-1-787,-11 2 0,-4-10 0,-21 1 0,10-4 0,-4 0 0,8 1 0,19 1 0,-9-4 0,3 2 0,-8 1 0,1 0 360,7 1 0,0 2-360,-6 5 0,-5 0 0,23 11 0,-14-6 0,0 0 0,17 0-5,15 12 5,-34-22 0,0-3 0,5-8 0,4-4 0,30-1 0,-29 0 0,0 0 0,34 0 0,-28 0 0,3 0 0,2 0 0,-2 0 0,-11 0 0,-4 0 0,-20 0 0,14 0 0,30-13 0,4-13-179,-28 14 1,2-2 178,-7-8 0,-1 3 0,38 7 0,-27 0 0,-1 1 0,12 3 3,-22 4 0,-4-1-3,-9-1 0,24 1 0,-30-7 0,41-17 0,-15-7 0,-10 11 0,4-1 0,7-3 0,0 2 0,-4 3 0,-3 2 0,34-11 0,-6-3 1015,-52 30-1015,35-22 0,-48 27 0,4-8 0,-7 4 0,8-5 0,7-6 0,21-11 0,5-5 0,10-12 0,-7 9 0,1 1 0,10-10 0,-17 8 0,29-19 0,-27 18 0,7-8 0,-11-9 0,12-19 0,1-3 0,-11 13-1433,-10 12 1,0-1 1432,13-18 0,12-17 0,-1 2 0,-14 18 0,9-12 0,-28 35 0,-1-1 0,6-6 0,-3 5 0,-2 2 0,8-17 0,-36 51 0,1-15 2865,-5-13-2865,0-10 0,6-13 0,-5 7 0,11 0 0,-4-16 0,-1 20 0,4-9 0,-10 16 0,4 6 0,1-31 0,-5 27 0,10-27 0,-9 24 0,10-10 0,-11 9 0,5-14 0,-6 27 0,0-10 0,0 23 0,0-1 0,-9-8 0,-3 0 0,-8-2 0,-2-3 0,2 12 0,-19-43 0,18 20 0,-27-43 0,32 40 0,-26-26 0,19 28 0,1-2 0,-21-39 0,18 35 0,1 2 0,-5-16 0,9 21 0,-4-17 0,12 29 0,-3-12 0,5 24 0,0 1 0,-21-14 0,11 15 0,-23-15 0,21 22 0,-11-13 0,12 12 0,-1-1 0,9 5 0,5 8 0,-8-8 0,-6 7 0,-28-11 0,11 5 0,-34-8 0,20 3 0,0-1 0,-18-4 0,16 6 0,1 2 0,-14-4 0,-9 11 0,-7 2 0,16-4 0,-2 0-664,2 3 0,-5 2 0,3-1 664,-7 0 0,1 0 0,-5 1 0,-3-2 0,12-1 0,-2-1 0,2-2 0,-12-4 0,1-2 0,16 4 0,-1 0 0,4-2 0,2-4 0,3-1-652,1 1 1,1 1 651,6 3 0,-2-1 0,-20-9 0,-2 0 0,11 8 0,-2 1 0,-27-3 0,-4 3 0,19 4 0,0 3 0,-15 3 0,-8 0 0,6 0 0,-7 0 0,8 0 0,0 0 0,3 0 0,9 0 0,-3 0 0,14 0 0,-4 0 0,19 0 0,11-4 0,22 3 0,1-3 1851,2 4-1851,-67 0 0,17 0 0,9 2 0,0 2 0,-15 5 1444,-1 6-1444,14-1 0,-1 3 0,27-9 0,7 2 0,17-10 0,6 0 0,3 3 0,-6 2 0,4-1 0,-25 4 0,18-6 0,-20 3 0,24-5 0,-3 0 0,7 2 0,2 2 0,6 0 0,1-1 0,3-3 0,-3 2 0,3-1 0,-3 5 0,0-5 0,0 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7T07:44:43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1210 245 24575,'-37'0'0,"-4"0"0,-24 0 0,-26 0 0,17 0 0,-6 0 0,43 0 0,11 0 0,11 0 0,2 0 0,5 0 0,-21 0 0,4 0 0,-58 0 0,38 0 0,-29 0 0,46 0 0,1 0 0,9 0 0,4 3 0,3-2 0,7 6 0,-9-2 0,-4 5 0,-5 0 0,-11 1 0,5 0 0,-1 4 0,3-3 0,-1 9 0,15-11 0,-7 6 0,18-9 0,-16 15 0,9 1 0,-18 21 0,13-7 0,-5 5 0,-4 10 0,9-19 0,-3 5 0,12-25 0,4-5 0,0 4 0,0 1 0,0 12 0,5 3 0,-4 7 0,10 16 0,-10-19 0,4 10 0,-5-23 0,4-5 0,4 6 0,0-10 0,16 11 0,0 2 0,11 2 0,41 36 0,-28-22 0,-5-6 0,1 0 0,-4 1 0,7-6 0,-12-6 0,0-9 0,23 10 0,-8-15 0,18 9 0,21-16 0,-26 5 0,26-6 0,-44 0 0,-8 0 0,2 0 0,-22 0 0,8 0 0,-17 0 0,0 0 0,3-3 0,3 2 0,-1-6 0,0 2 0,-5 1 0,3-7 0,-2 10 0,-1-10 0,-2 7 0,-5-3 0,2 0 0,-3-1 0,0-3 0,0 3 0,0-9 0,0-20 0,0 5 0,5-18 0,2 14 0,8 8 0,-3-5 0,6 8 0,-7 3 0,1 5 0,-8 9 0,0 1 0,-4-5 0,0-1 0,0-5 0,5-9 0,1-10 0,6 0 0,-6 0 0,0 4 0,-6 11 0,4-17 0,-3 17 0,3-10 0,-4 12 0,0 6 0,0-20 0,0 9 0,0-27 0,0 15 0,0-15 0,0-18 0,0 18 0,0-25 0,0 47 0,0-5 0,-4 9 0,-1 13 0,0-6 0,-2 18 0,-5-3 0,2 1 0,-11 2 0,6-7 0,-11 2 0,-8-12 0,10 6 0,-6-5 0,20 12 0,-25-4 0,16 8 0,-25-3 0,23 4 0,-12 0 0,3-5 0,1 4 0,1-3 0,13 4 0,2 0 0,2 0 0,2 0 0,-8 0 0,2 0 0,-4 0 0,-25 0 0,12 0 0,-9 0 0,16 0 0,13 0 0,-2 0 0,4 0 0,-7 8 0,2-2 0,-8 7 0,4-3 0,-1 0 0,6-2 0,-3 4 0,8-3 0,-2-1 0,7-2 0,1-2 0,3 3 0,-18 10 0,5-2 0,-11 9 0,6-4 0,7-1 0,-6 3 0,11-8 0,-1 0 0,7-6 0,0 13 0,0-5 0,-4 7 0,3-5 0,-2-9 0,3 11 0,0-11 0,0 5 0,0-7 0,0 0 0,-6 0 0,5 0 0,-4-7 0,5 0 0,0-6 0,0-3 0,0 5 0,0-2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D3CADF60-CAF7-7C42-9A83-A281E2CE0C3D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87775A3-2F4C-0449-AB21-798884DCF8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1286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1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02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  <p:sp>
        <p:nvSpPr>
          <p:cNvPr id="358403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0FFCAB6-F347-EF4C-BD1E-630F0EE7EC62}" type="slidenum">
              <a:rPr lang="it-IT" sz="1200"/>
              <a:pPr/>
              <a:t>41</a:t>
            </a:fld>
            <a:endParaRPr lang="it-IT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5570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  <p:sp>
        <p:nvSpPr>
          <p:cNvPr id="36557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B11328E-E997-F049-9E5E-A2FB79C4BEB9}" type="slidenum">
              <a:rPr lang="it-IT" sz="1200"/>
              <a:pPr/>
              <a:t>45</a:t>
            </a:fld>
            <a:endParaRPr lang="it-IT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AC6B68D-3288-B547-9AD8-8A9AA9269900}" type="slidenum">
              <a:rPr lang="it-IT" sz="1200"/>
              <a:pPr/>
              <a:t>47</a:t>
            </a:fld>
            <a:endParaRPr lang="it-IT" sz="1200"/>
          </a:p>
        </p:txBody>
      </p:sp>
      <p:sp>
        <p:nvSpPr>
          <p:cNvPr id="363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7775A3-2F4C-0449-AB21-798884DCF8BA}" type="slidenum">
              <a:rPr lang="it-IT" smtClean="0"/>
              <a:pPr>
                <a:defRPr/>
              </a:pPr>
              <a:t>94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783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5570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  <p:sp>
        <p:nvSpPr>
          <p:cNvPr id="36557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B11328E-E997-F049-9E5E-A2FB79C4BEB9}" type="slidenum">
              <a:rPr lang="it-IT" sz="1200"/>
              <a:pPr/>
              <a:t>95</a:t>
            </a:fld>
            <a:endParaRPr lang="it-IT" sz="1200"/>
          </a:p>
        </p:txBody>
      </p:sp>
    </p:spTree>
    <p:extLst>
      <p:ext uri="{BB962C8B-B14F-4D97-AF65-F5344CB8AC3E}">
        <p14:creationId xmlns:p14="http://schemas.microsoft.com/office/powerpoint/2010/main" val="1609705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7775A3-2F4C-0449-AB21-798884DCF8BA}" type="slidenum">
              <a:rPr lang="it-IT" smtClean="0"/>
              <a:pPr>
                <a:defRPr/>
              </a:pPr>
              <a:t>127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316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69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5570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  <p:sp>
        <p:nvSpPr>
          <p:cNvPr id="365571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B11328E-E997-F049-9E5E-A2FB79C4BEB9}" type="slidenum">
              <a:rPr lang="it-IT" sz="1200"/>
              <a:pPr/>
              <a:t>128</a:t>
            </a:fld>
            <a:endParaRPr lang="it-IT" sz="1200"/>
          </a:p>
        </p:txBody>
      </p:sp>
    </p:spTree>
    <p:extLst>
      <p:ext uri="{BB962C8B-B14F-4D97-AF65-F5344CB8AC3E}">
        <p14:creationId xmlns:p14="http://schemas.microsoft.com/office/powerpoint/2010/main" val="2645846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egnaposto immagine diapositiva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941188-7E7F-8C43-A1D4-17EAA4D4407C}" type="slidenum">
              <a:rPr lang="it-IT" sz="1200">
                <a:latin typeface="Times" charset="0"/>
              </a:rPr>
              <a:pPr/>
              <a:t>134</a:t>
            </a:fld>
            <a:endParaRPr lang="it-IT" sz="120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62F4D-9FC3-2947-A3C9-DE5D0B18DA68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64C2F-B121-6D45-B151-423D919BCB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FD8A8-0FFC-804D-85B9-D3423A0B749B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F27BD-8EAA-864C-B446-366D47DC21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4777E-C429-E646-AA09-7C997DC64198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16FECC-0D2D-0D42-B3EB-FBC5015BC5B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B2153-AF6B-564B-B181-7C9468DF19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513C6-7AE0-E641-B516-F6CDFD8493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348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BFD1B-72E6-514A-8CDF-56797C016725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EEBB7-7444-5F46-B6CD-565CB3FC46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68B94-7F0F-DE49-993D-B29172F9AB9B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00FE4-A4EF-2841-814E-14267D1B37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20E10-B7D1-5D48-B3EA-6EF0234FB037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0C66A-39CF-BD46-85B0-79AF486578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9A85A-E6CA-EE45-922B-E32D0ADD57F5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92058-AFF7-B74C-9643-604CEF44B8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45FE2-8834-AB40-B031-2B16A7902461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AC28E-D5F7-CE41-92CA-24340343AB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C286D-065B-1C4B-ADA2-2DF8910B5116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327B2-32A1-4441-A57F-9734CF164D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D7607-3F1E-C849-88AD-B48F697848B4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7AF89-5A12-714C-9912-D72867D985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F02F2-0587-F045-8DEA-57F468D78C8E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8CE66-3A01-DC4C-8CC7-7C003FE691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8D15FD9-690C-AD4B-9C3F-0EBE133E3E9D}" type="datetime1">
              <a:rPr lang="it-IT"/>
              <a:pPr>
                <a:defRPr/>
              </a:pPr>
              <a:t>24/05/23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CEE46AAA-5786-9F41-AFB1-1EE74FFB2D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  <p:sldLayoutId id="2147484768" r:id="rId2"/>
    <p:sldLayoutId id="2147484769" r:id="rId3"/>
    <p:sldLayoutId id="2147484770" r:id="rId4"/>
    <p:sldLayoutId id="2147484771" r:id="rId5"/>
    <p:sldLayoutId id="2147484772" r:id="rId6"/>
    <p:sldLayoutId id="2147484773" r:id="rId7"/>
    <p:sldLayoutId id="2147484774" r:id="rId8"/>
    <p:sldLayoutId id="2147484775" r:id="rId9"/>
    <p:sldLayoutId id="2147484776" r:id="rId10"/>
    <p:sldLayoutId id="2147484777" r:id="rId11"/>
    <p:sldLayoutId id="2147484779" r:id="rId12"/>
    <p:sldLayoutId id="2147484780" r:id="rId13"/>
  </p:sldLayoutIdLst>
  <p:transition spd="med" advClick="0">
    <p:fade/>
  </p:transition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customXml" Target="../ink/ink38.xml"/><Relationship Id="rId7" Type="http://schemas.openxmlformats.org/officeDocument/2006/relationships/customXml" Target="../ink/ink40.xml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customXml" Target="../ink/ink39.xm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customXml" Target="../ink/ink4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12" Type="http://schemas.openxmlformats.org/officeDocument/2006/relationships/image" Target="../media/image80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customXml" Target="../ink/ink11.xml"/><Relationship Id="rId10" Type="http://schemas.openxmlformats.org/officeDocument/2006/relationships/image" Target="../media/image80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macbookpro/Documents/Disegni/DaSmistare_21_3_16/Lincei_Terremoti_Resilienza_11_2015/Worm%20Movement.mp4" TargetMode="External"/><Relationship Id="rId1" Type="http://schemas.microsoft.com/office/2007/relationships/media" Target="file:////Users/macbookpro/Documents/Disegni/DaSmistare_21_3_16/Lincei_Terremoti_Resilienza_11_2015/Worm%20Movement.mp4" TargetMode="External"/><Relationship Id="rId4" Type="http://schemas.openxmlformats.org/officeDocument/2006/relationships/image" Target="../media/image100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47" Type="http://schemas.openxmlformats.org/officeDocument/2006/relationships/customXml" Target="../ink/ink13.xml"/><Relationship Id="rId46" Type="http://schemas.openxmlformats.org/officeDocument/2006/relationships/image" Target="../media/image84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8" Type="http://schemas.openxmlformats.org/officeDocument/2006/relationships/image" Target="../media/image846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localhost/Users/macbookpro/Desktop/L_AQUILA_MathematicsOK/2d_4422_no_evolve.mpg" TargetMode="External"/><Relationship Id="rId1" Type="http://schemas.microsoft.com/office/2007/relationships/media" Target="file://localhost/Users/macbookpro/Desktop/L_AQUILA_MathematicsOK/2d_4422_no_evolve.mpg" TargetMode="Externa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5.png"/><Relationship Id="rId5" Type="http://schemas.openxmlformats.org/officeDocument/2006/relationships/customXml" Target="../ink/ink2.xml"/><Relationship Id="rId4" Type="http://schemas.openxmlformats.org/officeDocument/2006/relationships/image" Target="../media/image77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7" Type="http://schemas.openxmlformats.org/officeDocument/2006/relationships/customXml" Target="../ink/ink1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3.png"/><Relationship Id="rId10" Type="http://schemas.openxmlformats.org/officeDocument/2006/relationships/image" Target="../media/image77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8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4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8.xml"/><Relationship Id="rId5" Type="http://schemas.openxmlformats.org/officeDocument/2006/relationships/customXml" Target="../ink/ink17.xml"/><Relationship Id="rId4" Type="http://schemas.openxmlformats.org/officeDocument/2006/relationships/image" Target="../media/image77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8.png"/><Relationship Id="rId4" Type="http://schemas.openxmlformats.org/officeDocument/2006/relationships/customXml" Target="../ink/ink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2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4" Type="http://schemas.openxmlformats.org/officeDocument/2006/relationships/image" Target="../media/image7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4.png"/><Relationship Id="rId13" Type="http://schemas.openxmlformats.org/officeDocument/2006/relationships/customXml" Target="../ink/ink24.xml"/><Relationship Id="rId18" Type="http://schemas.openxmlformats.org/officeDocument/2006/relationships/image" Target="../media/image928.png"/><Relationship Id="rId3" Type="http://schemas.openxmlformats.org/officeDocument/2006/relationships/customXml" Target="../ink/ink19.xml"/><Relationship Id="rId21" Type="http://schemas.openxmlformats.org/officeDocument/2006/relationships/customXml" Target="../ink/ink28.xml"/><Relationship Id="rId7" Type="http://schemas.openxmlformats.org/officeDocument/2006/relationships/customXml" Target="../ink/ink21.xml"/><Relationship Id="rId12" Type="http://schemas.openxmlformats.org/officeDocument/2006/relationships/image" Target="../media/image926.png"/><Relationship Id="rId17" Type="http://schemas.openxmlformats.org/officeDocument/2006/relationships/customXml" Target="../ink/ink26.xml"/><Relationship Id="rId2" Type="http://schemas.openxmlformats.org/officeDocument/2006/relationships/image" Target="../media/image83.jpg"/><Relationship Id="rId16" Type="http://schemas.openxmlformats.org/officeDocument/2006/relationships/image" Target="../media/image774.png"/><Relationship Id="rId20" Type="http://schemas.openxmlformats.org/officeDocument/2006/relationships/image" Target="../media/image9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3.png"/><Relationship Id="rId11" Type="http://schemas.openxmlformats.org/officeDocument/2006/relationships/customXml" Target="../ink/ink23.xml"/><Relationship Id="rId24" Type="http://schemas.openxmlformats.org/officeDocument/2006/relationships/image" Target="../media/image931.png"/><Relationship Id="rId5" Type="http://schemas.openxmlformats.org/officeDocument/2006/relationships/customXml" Target="../ink/ink20.xml"/><Relationship Id="rId15" Type="http://schemas.openxmlformats.org/officeDocument/2006/relationships/customXml" Target="../ink/ink25.xml"/><Relationship Id="rId23" Type="http://schemas.openxmlformats.org/officeDocument/2006/relationships/customXml" Target="../ink/ink29.xml"/><Relationship Id="rId10" Type="http://schemas.openxmlformats.org/officeDocument/2006/relationships/image" Target="../media/image925.png"/><Relationship Id="rId19" Type="http://schemas.openxmlformats.org/officeDocument/2006/relationships/customXml" Target="../ink/ink27.xml"/><Relationship Id="rId4" Type="http://schemas.openxmlformats.org/officeDocument/2006/relationships/image" Target="../media/image922.png"/><Relationship Id="rId9" Type="http://schemas.openxmlformats.org/officeDocument/2006/relationships/customXml" Target="../ink/ink22.xml"/><Relationship Id="rId14" Type="http://schemas.openxmlformats.org/officeDocument/2006/relationships/image" Target="../media/image927.png"/><Relationship Id="rId22" Type="http://schemas.openxmlformats.org/officeDocument/2006/relationships/image" Target="../media/image93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4.png"/><Relationship Id="rId3" Type="http://schemas.openxmlformats.org/officeDocument/2006/relationships/customXml" Target="../ink/ink30.xml"/><Relationship Id="rId7" Type="http://schemas.openxmlformats.org/officeDocument/2006/relationships/customXml" Target="../ink/ink32.xml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3.png"/><Relationship Id="rId5" Type="http://schemas.openxmlformats.org/officeDocument/2006/relationships/customXml" Target="../ink/ink31.xml"/><Relationship Id="rId10" Type="http://schemas.openxmlformats.org/officeDocument/2006/relationships/image" Target="../media/image935.png"/><Relationship Id="rId4" Type="http://schemas.openxmlformats.org/officeDocument/2006/relationships/image" Target="../media/image774.png"/><Relationship Id="rId9" Type="http://schemas.openxmlformats.org/officeDocument/2006/relationships/customXml" Target="../ink/ink3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customXml" Target="../ink/ink34.xml"/><Relationship Id="rId7" Type="http://schemas.openxmlformats.org/officeDocument/2006/relationships/customXml" Target="../ink/ink36.xml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5" Type="http://schemas.openxmlformats.org/officeDocument/2006/relationships/customXml" Target="../ink/ink35.xm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customXml" Target="../ink/ink3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4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12" Type="http://schemas.openxmlformats.org/officeDocument/2006/relationships/image" Target="../media/image79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2.png"/><Relationship Id="rId11" Type="http://schemas.openxmlformats.org/officeDocument/2006/relationships/customXml" Target="../ink/ink9.xml"/><Relationship Id="rId5" Type="http://schemas.openxmlformats.org/officeDocument/2006/relationships/customXml" Target="../ink/ink6.xml"/><Relationship Id="rId10" Type="http://schemas.openxmlformats.org/officeDocument/2006/relationships/image" Target="../media/image793.png"/><Relationship Id="rId4" Type="http://schemas.openxmlformats.org/officeDocument/2006/relationships/image" Target="../media/image791.png"/><Relationship Id="rId9" Type="http://schemas.openxmlformats.org/officeDocument/2006/relationships/customXml" Target="../ink/ink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macbookpro/Google%20Drive/L_AQUILA_MathematicsOK/Worm%20Movement.mp4" TargetMode="External"/><Relationship Id="rId1" Type="http://schemas.microsoft.com/office/2007/relationships/media" Target="file:////Users/macbookpro/Google%20Drive/L_AQUILA_MathematicsOK/Worm%20Movement.mp4" TargetMode="External"/><Relationship Id="rId4" Type="http://schemas.openxmlformats.org/officeDocument/2006/relationships/image" Target="../media/image100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965997" y="-99392"/>
            <a:ext cx="56546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800" i="1" dirty="0"/>
              <a:t>Integrated Interpretations</a:t>
            </a:r>
            <a:endParaRPr lang="en-US" sz="2800" dirty="0"/>
          </a:p>
        </p:txBody>
      </p:sp>
      <p:pic>
        <p:nvPicPr>
          <p:cNvPr id="3" name="Picture 3" descr="frankenstein _t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664" y="0"/>
            <a:ext cx="5116315" cy="68623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384105" y="2315344"/>
            <a:ext cx="350837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00"/>
                </a:solidFill>
              </a:rPr>
              <a:t>Integration of all data does not always result in the most likely interpretation on the first try...</a:t>
            </a:r>
          </a:p>
        </p:txBody>
      </p:sp>
    </p:spTree>
    <p:extLst>
      <p:ext uri="{BB962C8B-B14F-4D97-AF65-F5344CB8AC3E}">
        <p14:creationId xmlns:p14="http://schemas.microsoft.com/office/powerpoint/2010/main" val="2759729815"/>
      </p:ext>
    </p:extLst>
  </p:cSld>
  <p:clrMapOvr>
    <a:masterClrMapping/>
  </p:clrMapOvr>
  <p:transition spd="med"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4"/>
          <p:cNvGrpSpPr>
            <a:grpSpLocks/>
          </p:cNvGrpSpPr>
          <p:nvPr/>
        </p:nvGrpSpPr>
        <p:grpSpPr bwMode="auto">
          <a:xfrm>
            <a:off x="152400" y="0"/>
            <a:ext cx="8880475" cy="6770688"/>
            <a:chOff x="2427" y="840"/>
            <a:chExt cx="3263" cy="2416"/>
          </a:xfrm>
        </p:grpSpPr>
        <p:pic>
          <p:nvPicPr>
            <p:cNvPr id="84998" name="Picture 5" descr="GlobalHeatFlowMap.gif                                          000BE177&#10;Disco Duro                     BA58C793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7" y="840"/>
              <a:ext cx="3263" cy="2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999" name="Text Box 6"/>
            <p:cNvSpPr txBox="1">
              <a:spLocks noChangeArrowheads="1"/>
            </p:cNvSpPr>
            <p:nvPr/>
          </p:nvSpPr>
          <p:spPr bwMode="auto">
            <a:xfrm>
              <a:off x="4734" y="3064"/>
              <a:ext cx="91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 b="0" i="1">
                  <a:latin typeface="Times New Roman" charset="0"/>
                </a:rPr>
                <a:t>Pollack, 1996</a:t>
              </a:r>
              <a:endParaRPr lang="it-IT" b="0" i="1">
                <a:latin typeface="Times New Roman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09550" y="2465388"/>
            <a:ext cx="5748338" cy="2243137"/>
            <a:chOff x="2448" y="1720"/>
            <a:chExt cx="2112" cy="800"/>
          </a:xfrm>
        </p:grpSpPr>
        <p:sp>
          <p:nvSpPr>
            <p:cNvPr id="84996" name="Freeform 9"/>
            <p:cNvSpPr>
              <a:spLocks/>
            </p:cNvSpPr>
            <p:nvPr/>
          </p:nvSpPr>
          <p:spPr bwMode="auto">
            <a:xfrm>
              <a:off x="4064" y="1896"/>
              <a:ext cx="496" cy="624"/>
            </a:xfrm>
            <a:custGeom>
              <a:avLst/>
              <a:gdLst>
                <a:gd name="T0" fmla="*/ 272 w 496"/>
                <a:gd name="T1" fmla="*/ 0 h 624"/>
                <a:gd name="T2" fmla="*/ 64 w 496"/>
                <a:gd name="T3" fmla="*/ 24 h 624"/>
                <a:gd name="T4" fmla="*/ 24 w 496"/>
                <a:gd name="T5" fmla="*/ 136 h 624"/>
                <a:gd name="T6" fmla="*/ 0 w 496"/>
                <a:gd name="T7" fmla="*/ 320 h 624"/>
                <a:gd name="T8" fmla="*/ 104 w 496"/>
                <a:gd name="T9" fmla="*/ 560 h 624"/>
                <a:gd name="T10" fmla="*/ 224 w 496"/>
                <a:gd name="T11" fmla="*/ 624 h 624"/>
                <a:gd name="T12" fmla="*/ 416 w 496"/>
                <a:gd name="T13" fmla="*/ 560 h 624"/>
                <a:gd name="T14" fmla="*/ 464 w 496"/>
                <a:gd name="T15" fmla="*/ 352 h 624"/>
                <a:gd name="T16" fmla="*/ 496 w 496"/>
                <a:gd name="T17" fmla="*/ 144 h 624"/>
                <a:gd name="T18" fmla="*/ 368 w 496"/>
                <a:gd name="T19" fmla="*/ 24 h 624"/>
                <a:gd name="T20" fmla="*/ 272 w 496"/>
                <a:gd name="T21" fmla="*/ 0 h 6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6"/>
                <a:gd name="T34" fmla="*/ 0 h 624"/>
                <a:gd name="T35" fmla="*/ 496 w 496"/>
                <a:gd name="T36" fmla="*/ 624 h 6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6" h="624">
                  <a:moveTo>
                    <a:pt x="272" y="0"/>
                  </a:moveTo>
                  <a:lnTo>
                    <a:pt x="64" y="24"/>
                  </a:lnTo>
                  <a:lnTo>
                    <a:pt x="24" y="136"/>
                  </a:lnTo>
                  <a:lnTo>
                    <a:pt x="0" y="320"/>
                  </a:lnTo>
                  <a:lnTo>
                    <a:pt x="104" y="560"/>
                  </a:lnTo>
                  <a:lnTo>
                    <a:pt x="224" y="624"/>
                  </a:lnTo>
                  <a:lnTo>
                    <a:pt x="416" y="560"/>
                  </a:lnTo>
                  <a:lnTo>
                    <a:pt x="464" y="352"/>
                  </a:lnTo>
                  <a:lnTo>
                    <a:pt x="496" y="144"/>
                  </a:lnTo>
                  <a:cubicBezTo>
                    <a:pt x="374" y="22"/>
                    <a:pt x="432" y="24"/>
                    <a:pt x="368" y="24"/>
                  </a:cubicBezTo>
                  <a:lnTo>
                    <a:pt x="272" y="0"/>
                  </a:lnTo>
                  <a:close/>
                </a:path>
              </a:pathLst>
            </a:custGeom>
            <a:solidFill>
              <a:srgbClr val="C1120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4997" name="Freeform 10"/>
            <p:cNvSpPr>
              <a:spLocks/>
            </p:cNvSpPr>
            <p:nvPr/>
          </p:nvSpPr>
          <p:spPr bwMode="auto">
            <a:xfrm>
              <a:off x="2448" y="1720"/>
              <a:ext cx="328" cy="560"/>
            </a:xfrm>
            <a:custGeom>
              <a:avLst/>
              <a:gdLst>
                <a:gd name="T0" fmla="*/ 24 w 328"/>
                <a:gd name="T1" fmla="*/ 96 h 560"/>
                <a:gd name="T2" fmla="*/ 88 w 328"/>
                <a:gd name="T3" fmla="*/ 8 h 560"/>
                <a:gd name="T4" fmla="*/ 192 w 328"/>
                <a:gd name="T5" fmla="*/ 0 h 560"/>
                <a:gd name="T6" fmla="*/ 256 w 328"/>
                <a:gd name="T7" fmla="*/ 80 h 560"/>
                <a:gd name="T8" fmla="*/ 296 w 328"/>
                <a:gd name="T9" fmla="*/ 320 h 560"/>
                <a:gd name="T10" fmla="*/ 328 w 328"/>
                <a:gd name="T11" fmla="*/ 536 h 560"/>
                <a:gd name="T12" fmla="*/ 216 w 328"/>
                <a:gd name="T13" fmla="*/ 560 h 560"/>
                <a:gd name="T14" fmla="*/ 104 w 328"/>
                <a:gd name="T15" fmla="*/ 488 h 560"/>
                <a:gd name="T16" fmla="*/ 8 w 328"/>
                <a:gd name="T17" fmla="*/ 328 h 560"/>
                <a:gd name="T18" fmla="*/ 0 w 328"/>
                <a:gd name="T19" fmla="*/ 208 h 560"/>
                <a:gd name="T20" fmla="*/ 24 w 328"/>
                <a:gd name="T21" fmla="*/ 96 h 56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8"/>
                <a:gd name="T34" fmla="*/ 0 h 560"/>
                <a:gd name="T35" fmla="*/ 328 w 328"/>
                <a:gd name="T36" fmla="*/ 560 h 56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8" h="560">
                  <a:moveTo>
                    <a:pt x="24" y="96"/>
                  </a:moveTo>
                  <a:cubicBezTo>
                    <a:pt x="82" y="12"/>
                    <a:pt x="56" y="39"/>
                    <a:pt x="88" y="8"/>
                  </a:cubicBezTo>
                  <a:lnTo>
                    <a:pt x="192" y="0"/>
                  </a:lnTo>
                  <a:lnTo>
                    <a:pt x="256" y="80"/>
                  </a:lnTo>
                  <a:lnTo>
                    <a:pt x="296" y="320"/>
                  </a:lnTo>
                  <a:lnTo>
                    <a:pt x="328" y="536"/>
                  </a:lnTo>
                  <a:lnTo>
                    <a:pt x="216" y="560"/>
                  </a:lnTo>
                  <a:lnTo>
                    <a:pt x="104" y="488"/>
                  </a:lnTo>
                  <a:lnTo>
                    <a:pt x="8" y="328"/>
                  </a:lnTo>
                  <a:lnTo>
                    <a:pt x="0" y="208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C1120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77022342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MaxwellTimeJupi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4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2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CC2FB93-AD48-A041-9E40-4548F2650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736"/>
            <a:ext cx="9144000" cy="515652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6F45013-294E-414B-AE5B-2E0461D0BDAB}"/>
              </a:ext>
            </a:extLst>
          </p:cNvPr>
          <p:cNvSpPr txBox="1"/>
          <p:nvPr/>
        </p:nvSpPr>
        <p:spPr>
          <a:xfrm>
            <a:off x="5540622" y="6381328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Ficini</a:t>
            </a:r>
            <a:r>
              <a:rPr lang="it-IT" dirty="0"/>
              <a:t> et al. 2020 </a:t>
            </a:r>
            <a:r>
              <a:rPr lang="it-IT" dirty="0" err="1"/>
              <a:t>Gondwana</a:t>
            </a:r>
            <a:r>
              <a:rPr lang="it-IT" dirty="0"/>
              <a:t> Res.</a:t>
            </a:r>
          </a:p>
        </p:txBody>
      </p:sp>
    </p:spTree>
    <p:extLst>
      <p:ext uri="{BB962C8B-B14F-4D97-AF65-F5344CB8AC3E}">
        <p14:creationId xmlns:p14="http://schemas.microsoft.com/office/powerpoint/2010/main" val="3345942066"/>
      </p:ext>
    </p:extLst>
  </p:cSld>
  <p:clrMapOvr>
    <a:masterClrMapping/>
  </p:clrMapOvr>
  <p:transition spd="med" advClick="0">
    <p:fad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Immagine 3" descr="1995_earthquakes_histogra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0" y="1078453"/>
            <a:ext cx="805021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ttangolo 31"/>
          <p:cNvSpPr>
            <a:spLocks noChangeArrowheads="1"/>
          </p:cNvSpPr>
          <p:nvPr/>
        </p:nvSpPr>
        <p:spPr bwMode="auto">
          <a:xfrm>
            <a:off x="4260477" y="5650453"/>
            <a:ext cx="1447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16" name="Text Box 3"/>
          <p:cNvSpPr txBox="1">
            <a:spLocks noChangeArrowheads="1"/>
          </p:cNvSpPr>
          <p:nvPr/>
        </p:nvSpPr>
        <p:spPr bwMode="auto">
          <a:xfrm rot="1801062">
            <a:off x="3800120" y="2539411"/>
            <a:ext cx="27495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 dirty="0">
                <a:cs typeface="Arial" charset="0"/>
              </a:rPr>
              <a:t>GUTENBERG-RICHTER</a:t>
            </a:r>
          </a:p>
        </p:txBody>
      </p:sp>
      <p:sp>
        <p:nvSpPr>
          <p:cNvPr id="115717" name="Rettangolo 4"/>
          <p:cNvSpPr>
            <a:spLocks noChangeArrowheads="1"/>
          </p:cNvSpPr>
          <p:nvPr/>
        </p:nvSpPr>
        <p:spPr bwMode="auto">
          <a:xfrm>
            <a:off x="1822077" y="1230853"/>
            <a:ext cx="6477000" cy="4114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it-IT"/>
          </a:p>
        </p:txBody>
      </p:sp>
      <p:cxnSp>
        <p:nvCxnSpPr>
          <p:cNvPr id="115718" name="Connettore 1 6"/>
          <p:cNvCxnSpPr>
            <a:cxnSpLocks noChangeShapeType="1"/>
          </p:cNvCxnSpPr>
          <p:nvPr/>
        </p:nvCxnSpPr>
        <p:spPr bwMode="auto">
          <a:xfrm>
            <a:off x="1822077" y="1383253"/>
            <a:ext cx="6400800" cy="3657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5719" name="Ovale 7"/>
          <p:cNvSpPr>
            <a:spLocks noChangeArrowheads="1"/>
          </p:cNvSpPr>
          <p:nvPr/>
        </p:nvSpPr>
        <p:spPr bwMode="auto">
          <a:xfrm>
            <a:off x="1745877" y="14594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0" name="Ovale 8"/>
          <p:cNvSpPr>
            <a:spLocks noChangeArrowheads="1"/>
          </p:cNvSpPr>
          <p:nvPr/>
        </p:nvSpPr>
        <p:spPr bwMode="auto">
          <a:xfrm>
            <a:off x="2584077" y="16880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1" name="Ovale 9"/>
          <p:cNvSpPr>
            <a:spLocks noChangeArrowheads="1"/>
          </p:cNvSpPr>
          <p:nvPr/>
        </p:nvSpPr>
        <p:spPr bwMode="auto">
          <a:xfrm>
            <a:off x="3346077" y="22214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2" name="Ovale 10"/>
          <p:cNvSpPr>
            <a:spLocks noChangeArrowheads="1"/>
          </p:cNvSpPr>
          <p:nvPr/>
        </p:nvSpPr>
        <p:spPr bwMode="auto">
          <a:xfrm>
            <a:off x="4184277" y="26024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3" name="Ovale 11"/>
          <p:cNvSpPr>
            <a:spLocks noChangeArrowheads="1"/>
          </p:cNvSpPr>
          <p:nvPr/>
        </p:nvSpPr>
        <p:spPr bwMode="auto">
          <a:xfrm>
            <a:off x="5022477" y="31358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4" name="Ovale 12"/>
          <p:cNvSpPr>
            <a:spLocks noChangeArrowheads="1"/>
          </p:cNvSpPr>
          <p:nvPr/>
        </p:nvSpPr>
        <p:spPr bwMode="auto">
          <a:xfrm>
            <a:off x="5784477" y="35930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5" name="Ovale 13"/>
          <p:cNvSpPr>
            <a:spLocks noChangeArrowheads="1"/>
          </p:cNvSpPr>
          <p:nvPr/>
        </p:nvSpPr>
        <p:spPr bwMode="auto">
          <a:xfrm>
            <a:off x="6622677" y="41264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6" name="Ovale 14"/>
          <p:cNvSpPr>
            <a:spLocks noChangeArrowheads="1"/>
          </p:cNvSpPr>
          <p:nvPr/>
        </p:nvSpPr>
        <p:spPr bwMode="auto">
          <a:xfrm>
            <a:off x="7384677" y="45836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7" name="Ovale 15"/>
          <p:cNvSpPr>
            <a:spLocks noChangeArrowheads="1"/>
          </p:cNvSpPr>
          <p:nvPr/>
        </p:nvSpPr>
        <p:spPr bwMode="auto">
          <a:xfrm>
            <a:off x="8222877" y="49646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8" name="CasellaDiTesto 17"/>
          <p:cNvSpPr txBox="1">
            <a:spLocks noChangeArrowheads="1"/>
          </p:cNvSpPr>
          <p:nvPr/>
        </p:nvSpPr>
        <p:spPr bwMode="auto">
          <a:xfrm>
            <a:off x="4184284" y="6026691"/>
            <a:ext cx="126263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/>
              <a:t>Magnitude</a:t>
            </a:r>
          </a:p>
        </p:txBody>
      </p:sp>
      <p:sp>
        <p:nvSpPr>
          <p:cNvPr id="115729" name="CasellaDiTesto 18"/>
          <p:cNvSpPr txBox="1">
            <a:spLocks noChangeArrowheads="1"/>
          </p:cNvSpPr>
          <p:nvPr/>
        </p:nvSpPr>
        <p:spPr bwMode="auto">
          <a:xfrm rot="-5400000">
            <a:off x="43834" y="3083743"/>
            <a:ext cx="127525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/>
              <a:t>Frequency</a:t>
            </a:r>
          </a:p>
        </p:txBody>
      </p:sp>
      <p:grpSp>
        <p:nvGrpSpPr>
          <p:cNvPr id="115730" name="Gruppo 30"/>
          <p:cNvGrpSpPr>
            <a:grpSpLocks/>
          </p:cNvGrpSpPr>
          <p:nvPr/>
        </p:nvGrpSpPr>
        <p:grpSpPr bwMode="auto">
          <a:xfrm>
            <a:off x="1593478" y="5417090"/>
            <a:ext cx="6875087" cy="369332"/>
            <a:chOff x="1447800" y="5105400"/>
            <a:chExt cx="6874555" cy="369093"/>
          </a:xfrm>
        </p:grpSpPr>
        <p:sp>
          <p:nvSpPr>
            <p:cNvPr id="115737" name="CasellaDiTesto 22"/>
            <p:cNvSpPr txBox="1">
              <a:spLocks noChangeArrowheads="1"/>
            </p:cNvSpPr>
            <p:nvPr/>
          </p:nvSpPr>
          <p:spPr bwMode="auto">
            <a:xfrm>
              <a:off x="6252626" y="5105400"/>
              <a:ext cx="505516" cy="36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7.0</a:t>
              </a:r>
            </a:p>
          </p:txBody>
        </p:sp>
        <p:sp>
          <p:nvSpPr>
            <p:cNvPr id="115738" name="CasellaDiTesto 19"/>
            <p:cNvSpPr txBox="1">
              <a:spLocks noChangeArrowheads="1"/>
            </p:cNvSpPr>
            <p:nvPr/>
          </p:nvSpPr>
          <p:spPr bwMode="auto">
            <a:xfrm>
              <a:off x="1447800" y="5105400"/>
              <a:ext cx="505516" cy="36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4.0</a:t>
              </a:r>
            </a:p>
          </p:txBody>
        </p:sp>
        <p:sp>
          <p:nvSpPr>
            <p:cNvPr id="115739" name="CasellaDiTesto 20"/>
            <p:cNvSpPr txBox="1">
              <a:spLocks noChangeArrowheads="1"/>
            </p:cNvSpPr>
            <p:nvPr/>
          </p:nvSpPr>
          <p:spPr bwMode="auto">
            <a:xfrm>
              <a:off x="3048000" y="5105400"/>
              <a:ext cx="505516" cy="36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5.0</a:t>
              </a:r>
            </a:p>
          </p:txBody>
        </p:sp>
        <p:sp>
          <p:nvSpPr>
            <p:cNvPr id="115740" name="CasellaDiTesto 21"/>
            <p:cNvSpPr txBox="1">
              <a:spLocks noChangeArrowheads="1"/>
            </p:cNvSpPr>
            <p:nvPr/>
          </p:nvSpPr>
          <p:spPr bwMode="auto">
            <a:xfrm>
              <a:off x="4688413" y="5105400"/>
              <a:ext cx="505516" cy="36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6.0</a:t>
              </a:r>
            </a:p>
          </p:txBody>
        </p:sp>
        <p:sp>
          <p:nvSpPr>
            <p:cNvPr id="115741" name="CasellaDiTesto 23"/>
            <p:cNvSpPr txBox="1">
              <a:spLocks noChangeArrowheads="1"/>
            </p:cNvSpPr>
            <p:nvPr/>
          </p:nvSpPr>
          <p:spPr bwMode="auto">
            <a:xfrm>
              <a:off x="7816839" y="5105400"/>
              <a:ext cx="505516" cy="36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8.0</a:t>
              </a:r>
            </a:p>
          </p:txBody>
        </p:sp>
      </p:grpSp>
      <p:grpSp>
        <p:nvGrpSpPr>
          <p:cNvPr id="115731" name="Gruppo 29"/>
          <p:cNvGrpSpPr>
            <a:grpSpLocks/>
          </p:cNvGrpSpPr>
          <p:nvPr/>
        </p:nvGrpSpPr>
        <p:grpSpPr bwMode="auto">
          <a:xfrm>
            <a:off x="800991" y="1002254"/>
            <a:ext cx="921170" cy="4442969"/>
            <a:chOff x="655341" y="762000"/>
            <a:chExt cx="921852" cy="4443560"/>
          </a:xfrm>
        </p:grpSpPr>
        <p:sp>
          <p:nvSpPr>
            <p:cNvPr id="115732" name="CasellaDiTesto 24"/>
            <p:cNvSpPr txBox="1">
              <a:spLocks noChangeArrowheads="1"/>
            </p:cNvSpPr>
            <p:nvPr/>
          </p:nvSpPr>
          <p:spPr bwMode="auto">
            <a:xfrm>
              <a:off x="1071264" y="762000"/>
              <a:ext cx="505929" cy="369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1.0</a:t>
              </a:r>
            </a:p>
          </p:txBody>
        </p:sp>
        <p:sp>
          <p:nvSpPr>
            <p:cNvPr id="115733" name="CasellaDiTesto 25"/>
            <p:cNvSpPr txBox="1">
              <a:spLocks noChangeArrowheads="1"/>
            </p:cNvSpPr>
            <p:nvPr/>
          </p:nvSpPr>
          <p:spPr bwMode="auto">
            <a:xfrm>
              <a:off x="1071264" y="1828800"/>
              <a:ext cx="505929" cy="369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0.1</a:t>
              </a:r>
            </a:p>
          </p:txBody>
        </p:sp>
        <p:sp>
          <p:nvSpPr>
            <p:cNvPr id="115734" name="CasellaDiTesto 26"/>
            <p:cNvSpPr txBox="1">
              <a:spLocks noChangeArrowheads="1"/>
            </p:cNvSpPr>
            <p:nvPr/>
          </p:nvSpPr>
          <p:spPr bwMode="auto">
            <a:xfrm>
              <a:off x="917376" y="2814935"/>
              <a:ext cx="634402" cy="369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0.01</a:t>
              </a:r>
            </a:p>
          </p:txBody>
        </p:sp>
        <p:sp>
          <p:nvSpPr>
            <p:cNvPr id="115735" name="CasellaDiTesto 27"/>
            <p:cNvSpPr txBox="1">
              <a:spLocks noChangeArrowheads="1"/>
            </p:cNvSpPr>
            <p:nvPr/>
          </p:nvSpPr>
          <p:spPr bwMode="auto">
            <a:xfrm>
              <a:off x="763488" y="3801070"/>
              <a:ext cx="762876" cy="369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0.001</a:t>
              </a:r>
            </a:p>
          </p:txBody>
        </p:sp>
        <p:sp>
          <p:nvSpPr>
            <p:cNvPr id="115736" name="CasellaDiTesto 28"/>
            <p:cNvSpPr txBox="1">
              <a:spLocks noChangeArrowheads="1"/>
            </p:cNvSpPr>
            <p:nvPr/>
          </p:nvSpPr>
          <p:spPr bwMode="auto">
            <a:xfrm>
              <a:off x="655341" y="4836179"/>
              <a:ext cx="891349" cy="369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 dirty="0"/>
                <a:t>0.0001</a:t>
              </a: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3763240" y="323944"/>
            <a:ext cx="25075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log</a:t>
            </a:r>
            <a:r>
              <a:rPr lang="it-IT" sz="3200" baseline="-25000" dirty="0"/>
              <a:t>10</a:t>
            </a:r>
            <a:r>
              <a:rPr lang="it-IT" sz="3200" dirty="0"/>
              <a:t>N=a-</a:t>
            </a:r>
            <a:r>
              <a:rPr lang="it-IT" sz="3200" dirty="0" err="1"/>
              <a:t>bM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067547430"/>
      </p:ext>
    </p:extLst>
  </p:cSld>
  <p:clrMapOvr>
    <a:masterClrMapping/>
  </p:clrMapOvr>
  <p:transition spd="med"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1" name="Picture 4" descr="SeismicityLatitude.jpg                                         00A39C4FDiscoDuroAir                   C39306B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601663"/>
            <a:ext cx="8650287" cy="565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2802" name="Text Box 6"/>
          <p:cNvSpPr txBox="1">
            <a:spLocks noChangeArrowheads="1"/>
          </p:cNvSpPr>
          <p:nvPr/>
        </p:nvSpPr>
        <p:spPr bwMode="auto">
          <a:xfrm>
            <a:off x="5292080" y="6444044"/>
            <a:ext cx="3786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latin typeface="Arial"/>
                <a:cs typeface="Arial"/>
              </a:rPr>
              <a:t>Riguzzi et al., 2010 </a:t>
            </a:r>
            <a:r>
              <a:rPr lang="it-IT" sz="1800" dirty="0" err="1">
                <a:latin typeface="Arial"/>
                <a:cs typeface="Arial"/>
              </a:rPr>
              <a:t>Tectonophysics</a:t>
            </a:r>
            <a:endParaRPr lang="it-IT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9107788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5" name="Immagine 1" descr="Fig_new 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5188" r="25000" b="6367"/>
          <a:stretch>
            <a:fillRect/>
          </a:stretch>
        </p:blipFill>
        <p:spPr bwMode="auto">
          <a:xfrm rot="5400000">
            <a:off x="1454943" y="-616743"/>
            <a:ext cx="6234113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946" name="Text Box 6"/>
          <p:cNvSpPr txBox="1">
            <a:spLocks noChangeArrowheads="1"/>
          </p:cNvSpPr>
          <p:nvPr/>
        </p:nvSpPr>
        <p:spPr bwMode="auto">
          <a:xfrm>
            <a:off x="5539697" y="6453336"/>
            <a:ext cx="36408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latin typeface="Arial"/>
                <a:cs typeface="Arial"/>
              </a:rPr>
              <a:t>Varga et al. 2012 </a:t>
            </a:r>
            <a:r>
              <a:rPr lang="it-IT" sz="1800" dirty="0" err="1">
                <a:latin typeface="Arial"/>
                <a:cs typeface="Arial"/>
              </a:rPr>
              <a:t>Tectonophysics</a:t>
            </a:r>
            <a:endParaRPr lang="it-IT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728615"/>
      </p:ext>
    </p:extLst>
  </p:cSld>
  <p:clrMapOvr>
    <a:masterClrMapping/>
  </p:clrMapOvr>
  <p:transition spd="med" advClick="0">
    <p:fade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Immagine 1" descr="earth_and_mo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1263650"/>
            <a:ext cx="59182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5"/>
          <p:cNvGrpSpPr>
            <a:grpSpLocks/>
          </p:cNvGrpSpPr>
          <p:nvPr/>
        </p:nvGrpSpPr>
        <p:grpSpPr bwMode="auto">
          <a:xfrm>
            <a:off x="2057400" y="2819400"/>
            <a:ext cx="5029200" cy="838200"/>
            <a:chOff x="2057400" y="2819400"/>
            <a:chExt cx="5029200" cy="838200"/>
          </a:xfrm>
        </p:grpSpPr>
        <p:sp>
          <p:nvSpPr>
            <p:cNvPr id="352260" name="CasellaDiTesto 2"/>
            <p:cNvSpPr txBox="1">
              <a:spLocks noChangeArrowheads="1"/>
            </p:cNvSpPr>
            <p:nvPr/>
          </p:nvSpPr>
          <p:spPr bwMode="auto">
            <a:xfrm>
              <a:off x="3796965" y="2819400"/>
              <a:ext cx="17929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dirty="0">
                  <a:solidFill>
                    <a:schemeClr val="bg1"/>
                  </a:solidFill>
                  <a:latin typeface="Arial"/>
                  <a:cs typeface="Arial"/>
                </a:rPr>
                <a:t>384.000 km</a:t>
              </a:r>
            </a:p>
          </p:txBody>
        </p:sp>
        <p:cxnSp>
          <p:nvCxnSpPr>
            <p:cNvPr id="352261" name="Connettore 1 4"/>
            <p:cNvCxnSpPr>
              <a:cxnSpLocks noChangeShapeType="1"/>
            </p:cNvCxnSpPr>
            <p:nvPr/>
          </p:nvCxnSpPr>
          <p:spPr bwMode="auto">
            <a:xfrm flipV="1">
              <a:off x="2057400" y="3276600"/>
              <a:ext cx="5029200" cy="3810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83235790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1" name="Immagine 2" descr="prime e ultime trasla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066800"/>
            <a:ext cx="9055100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42" name="CasellaDiTesto 2"/>
          <p:cNvSpPr txBox="1">
            <a:spLocks noChangeArrowheads="1"/>
          </p:cNvSpPr>
          <p:nvPr/>
        </p:nvSpPr>
        <p:spPr bwMode="auto">
          <a:xfrm>
            <a:off x="6588224" y="6457950"/>
            <a:ext cx="23532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 err="1">
                <a:latin typeface="Arial"/>
                <a:cs typeface="Arial"/>
              </a:rPr>
              <a:t>Adinolfi</a:t>
            </a:r>
            <a:r>
              <a:rPr lang="it-IT" sz="1800" dirty="0">
                <a:latin typeface="Arial"/>
                <a:cs typeface="Arial"/>
              </a:rPr>
              <a:t> et al. in </a:t>
            </a:r>
            <a:r>
              <a:rPr lang="it-IT" sz="1800" dirty="0" err="1">
                <a:latin typeface="Arial"/>
                <a:cs typeface="Arial"/>
              </a:rPr>
              <a:t>prep</a:t>
            </a:r>
            <a:r>
              <a:rPr lang="it-IT"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368643" name="CasellaDiTesto 3"/>
          <p:cNvSpPr txBox="1">
            <a:spLocks noChangeArrowheads="1"/>
          </p:cNvSpPr>
          <p:nvPr/>
        </p:nvSpPr>
        <p:spPr bwMode="auto">
          <a:xfrm>
            <a:off x="685800" y="1905000"/>
            <a:ext cx="2443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dirty="0">
                <a:latin typeface="Arial"/>
                <a:cs typeface="Arial"/>
              </a:rPr>
              <a:t>Tectonic </a:t>
            </a:r>
            <a:r>
              <a:rPr lang="it-IT" dirty="0" err="1">
                <a:latin typeface="Arial"/>
                <a:cs typeface="Arial"/>
              </a:rPr>
              <a:t>equator</a:t>
            </a:r>
            <a:endParaRPr lang="it-IT" dirty="0">
              <a:latin typeface="Arial"/>
              <a:cs typeface="Arial"/>
            </a:endParaRPr>
          </a:p>
        </p:txBody>
      </p:sp>
      <p:cxnSp>
        <p:nvCxnSpPr>
          <p:cNvPr id="6" name="Connettore 1 5"/>
          <p:cNvCxnSpPr/>
          <p:nvPr/>
        </p:nvCxnSpPr>
        <p:spPr>
          <a:xfrm rot="5400000">
            <a:off x="1257300" y="2324100"/>
            <a:ext cx="228600" cy="1524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uppo 16"/>
          <p:cNvGrpSpPr>
            <a:grpSpLocks/>
          </p:cNvGrpSpPr>
          <p:nvPr/>
        </p:nvGrpSpPr>
        <p:grpSpPr bwMode="auto">
          <a:xfrm>
            <a:off x="107504" y="2940663"/>
            <a:ext cx="2391851" cy="733979"/>
            <a:chOff x="107488" y="2940637"/>
            <a:chExt cx="2392034" cy="734568"/>
          </a:xfrm>
        </p:grpSpPr>
        <p:cxnSp>
          <p:nvCxnSpPr>
            <p:cNvPr id="9" name="Connettore 1 8"/>
            <p:cNvCxnSpPr>
              <a:stCxn id="368647" idx="0"/>
            </p:cNvCxnSpPr>
            <p:nvPr/>
          </p:nvCxnSpPr>
          <p:spPr>
            <a:xfrm flipH="1" flipV="1">
              <a:off x="1174372" y="2940637"/>
              <a:ext cx="129136" cy="272533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8647" name="CasellaDiTesto 9"/>
            <p:cNvSpPr txBox="1">
              <a:spLocks noChangeArrowheads="1"/>
            </p:cNvSpPr>
            <p:nvPr/>
          </p:nvSpPr>
          <p:spPr bwMode="auto">
            <a:xfrm>
              <a:off x="107488" y="3213169"/>
              <a:ext cx="2392034" cy="462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dirty="0" err="1">
                  <a:latin typeface="Arial"/>
                  <a:cs typeface="Arial"/>
                </a:rPr>
                <a:t>Lunar</a:t>
              </a:r>
              <a:r>
                <a:rPr lang="it-IT" dirty="0">
                  <a:latin typeface="Arial"/>
                  <a:cs typeface="Arial"/>
                </a:rPr>
                <a:t> </a:t>
              </a:r>
              <a:r>
                <a:rPr lang="it-IT" dirty="0" err="1">
                  <a:latin typeface="Arial"/>
                  <a:cs typeface="Arial"/>
                </a:rPr>
                <a:t>revolution</a:t>
              </a:r>
              <a:endParaRPr lang="it-IT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70190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_2.8_TectonicEqua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7968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60375"/>
      </p:ext>
    </p:extLst>
  </p:cSld>
  <p:clrMapOvr>
    <a:masterClrMapping/>
  </p:clrMapOvr>
  <p:transition spd="med" advClick="0">
    <p:fade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22585"/>
            <a:ext cx="6909816" cy="6086856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 bwMode="auto">
          <a:xfrm flipH="1">
            <a:off x="2915816" y="650305"/>
            <a:ext cx="2016224" cy="518457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23993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CasellaDiTesto 4"/>
          <p:cNvSpPr txBox="1"/>
          <p:nvPr/>
        </p:nvSpPr>
        <p:spPr>
          <a:xfrm>
            <a:off x="4914765" y="362273"/>
            <a:ext cx="1817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Rotation</a:t>
            </a:r>
            <a:r>
              <a:rPr lang="it-IT" dirty="0"/>
              <a:t> </a:t>
            </a:r>
            <a:r>
              <a:rPr lang="it-IT" dirty="0" err="1"/>
              <a:t>axis</a:t>
            </a:r>
            <a:endParaRPr lang="it-IT" dirty="0"/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187624" y="2234481"/>
            <a:ext cx="5400600" cy="208823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23993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Figura a mano libera 8"/>
          <p:cNvSpPr/>
          <p:nvPr/>
        </p:nvSpPr>
        <p:spPr>
          <a:xfrm>
            <a:off x="4477385" y="678006"/>
            <a:ext cx="436192" cy="320692"/>
          </a:xfrm>
          <a:custGeom>
            <a:avLst/>
            <a:gdLst>
              <a:gd name="connsiteX0" fmla="*/ 436192 w 436192"/>
              <a:gd name="connsiteY0" fmla="*/ 0 h 320692"/>
              <a:gd name="connsiteX1" fmla="*/ 346388 w 436192"/>
              <a:gd name="connsiteY1" fmla="*/ 141104 h 320692"/>
              <a:gd name="connsiteX2" fmla="*/ 166779 w 436192"/>
              <a:gd name="connsiteY2" fmla="*/ 269381 h 320692"/>
              <a:gd name="connsiteX3" fmla="*/ 0 w 436192"/>
              <a:gd name="connsiteY3" fmla="*/ 320692 h 320692"/>
              <a:gd name="connsiteX4" fmla="*/ 0 w 436192"/>
              <a:gd name="connsiteY4" fmla="*/ 320692 h 32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192" h="320692">
                <a:moveTo>
                  <a:pt x="436192" y="0"/>
                </a:moveTo>
                <a:cubicBezTo>
                  <a:pt x="413741" y="48103"/>
                  <a:pt x="391290" y="96207"/>
                  <a:pt x="346388" y="141104"/>
                </a:cubicBezTo>
                <a:cubicBezTo>
                  <a:pt x="301486" y="186001"/>
                  <a:pt x="224510" y="239450"/>
                  <a:pt x="166779" y="269381"/>
                </a:cubicBezTo>
                <a:cubicBezTo>
                  <a:pt x="109048" y="299312"/>
                  <a:pt x="0" y="320692"/>
                  <a:pt x="0" y="320692"/>
                </a:cubicBezTo>
                <a:lnTo>
                  <a:pt x="0" y="320692"/>
                </a:lnTo>
              </a:path>
            </a:pathLst>
          </a:custGeom>
          <a:ln w="38100" cmpd="sng">
            <a:solidFill>
              <a:srgbClr val="23993B"/>
            </a:solidFill>
            <a:headEnd type="none"/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7504" y="87015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26,000 </a:t>
            </a:r>
            <a:r>
              <a:rPr lang="it-IT" dirty="0" err="1"/>
              <a:t>years</a:t>
            </a:r>
            <a:r>
              <a:rPr lang="it-IT" dirty="0"/>
              <a:t> </a:t>
            </a:r>
            <a:r>
              <a:rPr lang="it-IT" dirty="0" err="1"/>
              <a:t>precession</a:t>
            </a:r>
            <a:r>
              <a:rPr lang="it-IT" dirty="0"/>
              <a:t> </a:t>
            </a:r>
          </a:p>
        </p:txBody>
      </p:sp>
      <p:sp>
        <p:nvSpPr>
          <p:cNvPr id="12" name="Rettangolo 11"/>
          <p:cNvSpPr/>
          <p:nvPr/>
        </p:nvSpPr>
        <p:spPr bwMode="auto">
          <a:xfrm>
            <a:off x="6660232" y="3026569"/>
            <a:ext cx="432048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588224" y="2996952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tectonic </a:t>
            </a:r>
            <a:r>
              <a:rPr lang="it-IT" b="1" dirty="0" err="1">
                <a:solidFill>
                  <a:srgbClr val="FF0000"/>
                </a:solidFill>
              </a:rPr>
              <a:t>equator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7" name="Connettore 1 6"/>
          <p:cNvCxnSpPr/>
          <p:nvPr/>
        </p:nvCxnSpPr>
        <p:spPr bwMode="auto">
          <a:xfrm>
            <a:off x="1115616" y="3314601"/>
            <a:ext cx="54726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uppo 2"/>
          <p:cNvGrpSpPr/>
          <p:nvPr/>
        </p:nvGrpSpPr>
        <p:grpSpPr>
          <a:xfrm>
            <a:off x="1331640" y="6093296"/>
            <a:ext cx="6667322" cy="821705"/>
            <a:chOff x="2196072" y="5774581"/>
            <a:chExt cx="6667322" cy="821705"/>
          </a:xfrm>
        </p:grpSpPr>
        <p:grpSp>
          <p:nvGrpSpPr>
            <p:cNvPr id="15" name="Gruppo 14"/>
            <p:cNvGrpSpPr/>
            <p:nvPr/>
          </p:nvGrpSpPr>
          <p:grpSpPr>
            <a:xfrm>
              <a:off x="2196072" y="5774581"/>
              <a:ext cx="6667322" cy="821705"/>
              <a:chOff x="900722" y="4725144"/>
              <a:chExt cx="6667322" cy="821705"/>
            </a:xfrm>
          </p:grpSpPr>
          <p:sp>
            <p:nvSpPr>
              <p:cNvPr id="18" name="CasellaDiTesto 17"/>
              <p:cNvSpPr txBox="1"/>
              <p:nvPr/>
            </p:nvSpPr>
            <p:spPr>
              <a:xfrm>
                <a:off x="900722" y="4869160"/>
                <a:ext cx="6667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Maxwell </a:t>
                </a:r>
                <a:r>
                  <a:rPr lang="it-IT" dirty="0" err="1">
                    <a:solidFill>
                      <a:srgbClr val="FF0000"/>
                    </a:solidFill>
                  </a:rPr>
                  <a:t>relaxation</a:t>
                </a:r>
                <a:r>
                  <a:rPr lang="it-IT" dirty="0">
                    <a:solidFill>
                      <a:srgbClr val="FF0000"/>
                    </a:solidFill>
                  </a:rPr>
                  <a:t> time </a:t>
                </a:r>
                <a:r>
                  <a:rPr lang="it-IT" dirty="0"/>
                  <a:t>=                                                = 10</a:t>
                </a:r>
                <a:r>
                  <a:rPr lang="it-IT" baseline="30000" dirty="0"/>
                  <a:t>11</a:t>
                </a:r>
                <a:r>
                  <a:rPr lang="it-IT" dirty="0"/>
                  <a:t> </a:t>
                </a:r>
                <a:r>
                  <a:rPr lang="it-IT" dirty="0" err="1"/>
                  <a:t>s</a:t>
                </a:r>
                <a:r>
                  <a:rPr lang="it-IT" dirty="0"/>
                  <a:t> </a:t>
                </a:r>
              </a:p>
            </p:txBody>
          </p:sp>
          <p:grpSp>
            <p:nvGrpSpPr>
              <p:cNvPr id="19" name="Gruppo 18"/>
              <p:cNvGrpSpPr/>
              <p:nvPr/>
            </p:nvGrpSpPr>
            <p:grpSpPr>
              <a:xfrm>
                <a:off x="3636690" y="4725144"/>
                <a:ext cx="1351360" cy="792088"/>
                <a:chOff x="2052514" y="5589240"/>
                <a:chExt cx="1351360" cy="792088"/>
              </a:xfrm>
            </p:grpSpPr>
            <p:grpSp>
              <p:nvGrpSpPr>
                <p:cNvPr id="23" name="Gruppo 22"/>
                <p:cNvGrpSpPr/>
                <p:nvPr/>
              </p:nvGrpSpPr>
              <p:grpSpPr>
                <a:xfrm>
                  <a:off x="2124858" y="5589240"/>
                  <a:ext cx="1279016" cy="792088"/>
                  <a:chOff x="540682" y="5589240"/>
                  <a:chExt cx="1279016" cy="792088"/>
                </a:xfrm>
              </p:grpSpPr>
              <p:sp>
                <p:nvSpPr>
                  <p:cNvPr id="25" name="CasellaDiTesto 24"/>
                  <p:cNvSpPr txBox="1"/>
                  <p:nvPr/>
                </p:nvSpPr>
                <p:spPr>
                  <a:xfrm>
                    <a:off x="540682" y="5589240"/>
                    <a:ext cx="1279016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dirty="0" err="1"/>
                      <a:t>viscosity</a:t>
                    </a:r>
                    <a:endParaRPr lang="it-IT" dirty="0"/>
                  </a:p>
                </p:txBody>
              </p:sp>
              <p:sp>
                <p:nvSpPr>
                  <p:cNvPr id="26" name="CasellaDiTesto 25"/>
                  <p:cNvSpPr txBox="1"/>
                  <p:nvPr/>
                </p:nvSpPr>
                <p:spPr>
                  <a:xfrm>
                    <a:off x="612690" y="5919663"/>
                    <a:ext cx="109086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dirty="0" err="1"/>
                      <a:t>rigidity</a:t>
                    </a:r>
                    <a:endParaRPr lang="it-IT" dirty="0"/>
                  </a:p>
                </p:txBody>
              </p:sp>
            </p:grpSp>
            <p:cxnSp>
              <p:nvCxnSpPr>
                <p:cNvPr id="24" name="Connettore 1 23"/>
                <p:cNvCxnSpPr/>
                <p:nvPr/>
              </p:nvCxnSpPr>
              <p:spPr bwMode="auto">
                <a:xfrm>
                  <a:off x="2052514" y="5949280"/>
                  <a:ext cx="1152128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0" name="Connettore 1 19"/>
              <p:cNvCxnSpPr/>
              <p:nvPr/>
            </p:nvCxnSpPr>
            <p:spPr bwMode="auto">
              <a:xfrm>
                <a:off x="5220072" y="5085184"/>
                <a:ext cx="1152128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" name="CasellaDiTesto 20"/>
              <p:cNvSpPr txBox="1"/>
              <p:nvPr/>
            </p:nvSpPr>
            <p:spPr>
              <a:xfrm>
                <a:off x="5148064" y="4725144"/>
                <a:ext cx="11386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10</a:t>
                </a:r>
                <a:r>
                  <a:rPr lang="it-IT" baseline="30000" dirty="0"/>
                  <a:t>23</a:t>
                </a:r>
                <a:r>
                  <a:rPr lang="it-IT" dirty="0"/>
                  <a:t> </a:t>
                </a:r>
                <a:r>
                  <a:rPr lang="it-IT" dirty="0" err="1"/>
                  <a:t>Pa</a:t>
                </a:r>
                <a:r>
                  <a:rPr lang="it-IT" dirty="0"/>
                  <a:t> </a:t>
                </a:r>
                <a:r>
                  <a:rPr lang="it-IT" dirty="0" err="1"/>
                  <a:t>s</a:t>
                </a:r>
                <a:endParaRPr lang="it-IT" baseline="30000" dirty="0"/>
              </a:p>
            </p:txBody>
          </p:sp>
          <p:sp>
            <p:nvSpPr>
              <p:cNvPr id="22" name="CasellaDiTesto 21"/>
              <p:cNvSpPr txBox="1"/>
              <p:nvPr/>
            </p:nvSpPr>
            <p:spPr>
              <a:xfrm>
                <a:off x="5148064" y="5085184"/>
                <a:ext cx="10823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10</a:t>
                </a:r>
                <a:r>
                  <a:rPr lang="it-IT" baseline="30000" dirty="0"/>
                  <a:t>11</a:t>
                </a:r>
                <a:r>
                  <a:rPr lang="it-IT" dirty="0"/>
                  <a:t> </a:t>
                </a:r>
                <a:r>
                  <a:rPr lang="it-IT" dirty="0" err="1"/>
                  <a:t>Pa</a:t>
                </a:r>
                <a:endParaRPr lang="it-IT" baseline="30000" dirty="0"/>
              </a:p>
            </p:txBody>
          </p:sp>
        </p:grpSp>
        <p:sp>
          <p:nvSpPr>
            <p:cNvPr id="16" name="Oval 1"/>
            <p:cNvSpPr/>
            <p:nvPr/>
          </p:nvSpPr>
          <p:spPr bwMode="auto">
            <a:xfrm>
              <a:off x="7812360" y="5846589"/>
              <a:ext cx="1008112" cy="504056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6124740" y="5918597"/>
              <a:ext cx="3194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/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5819718"/>
      </p:ext>
    </p:extLst>
  </p:cSld>
  <p:clrMapOvr>
    <a:masterClrMapping/>
  </p:clrMapOvr>
  <p:transition spd="med" advClick="0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positivo&#10;&#10;Descrizione generata automaticamente">
            <a:extLst>
              <a:ext uri="{FF2B5EF4-FFF2-40B4-BE49-F238E27FC236}">
                <a16:creationId xmlns:a16="http://schemas.microsoft.com/office/drawing/2014/main" id="{F47ECFF1-7902-2F43-9C4B-96543D521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5" y="1124744"/>
            <a:ext cx="9073009" cy="460851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F8D45C4-03EF-9D4F-BB46-1B82954991AE}"/>
              </a:ext>
            </a:extLst>
          </p:cNvPr>
          <p:cNvSpPr/>
          <p:nvPr/>
        </p:nvSpPr>
        <p:spPr>
          <a:xfrm>
            <a:off x="1187624" y="645770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Zaccagnino</a:t>
            </a:r>
            <a:r>
              <a:rPr lang="it-IT" dirty="0"/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2377814571"/>
      </p:ext>
    </p:extLst>
  </p:cSld>
  <p:clrMapOvr>
    <a:masterClrMapping/>
  </p:clrMapOvr>
  <p:transition spd="med" advClick="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666" name="Text Box 1026"/>
          <p:cNvSpPr txBox="1">
            <a:spLocks noChangeArrowheads="1"/>
          </p:cNvSpPr>
          <p:nvPr/>
        </p:nvSpPr>
        <p:spPr bwMode="auto">
          <a:xfrm>
            <a:off x="381000" y="63500"/>
            <a:ext cx="156606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b="0"/>
              <a:t>Un fluido scaldato dal basso e raffreddato dall’alto può trasferire</a:t>
            </a:r>
          </a:p>
          <a:p>
            <a:pPr eaLnBrk="1" hangingPunct="1"/>
            <a:r>
              <a:rPr lang="en-US" b="0"/>
              <a:t>il calore attraverso il suo spessore tramite </a:t>
            </a:r>
            <a:r>
              <a:rPr lang="en-US"/>
              <a:t>conduzione </a:t>
            </a:r>
            <a:r>
              <a:rPr lang="en-US" b="0"/>
              <a:t>o</a:t>
            </a:r>
            <a:r>
              <a:rPr lang="en-US"/>
              <a:t> convezione</a:t>
            </a:r>
          </a:p>
        </p:txBody>
      </p:sp>
      <p:sp>
        <p:nvSpPr>
          <p:cNvPr id="1265667" name="Text Box 1027"/>
          <p:cNvSpPr txBox="1">
            <a:spLocks noChangeArrowheads="1"/>
          </p:cNvSpPr>
          <p:nvPr/>
        </p:nvSpPr>
        <p:spPr bwMode="auto">
          <a:xfrm>
            <a:off x="6302375" y="4210050"/>
            <a:ext cx="24511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Symbol" charset="0"/>
                <a:sym typeface="Symbol" charset="0"/>
              </a:rPr>
              <a:t></a:t>
            </a:r>
            <a:r>
              <a:rPr lang="en-US" b="0"/>
              <a:t> </a:t>
            </a:r>
            <a:r>
              <a:rPr lang="en-US" sz="2000" b="0"/>
              <a:t>densità</a:t>
            </a:r>
            <a:r>
              <a:rPr lang="en-US" b="0"/>
              <a:t> </a:t>
            </a:r>
          </a:p>
          <a:p>
            <a:pPr eaLnBrk="1" hangingPunct="1"/>
            <a:r>
              <a:rPr lang="en-US"/>
              <a:t>g</a:t>
            </a:r>
            <a:r>
              <a:rPr lang="en-US" b="0"/>
              <a:t> </a:t>
            </a:r>
            <a:r>
              <a:rPr lang="en-US" sz="2000" b="0"/>
              <a:t>gravità</a:t>
            </a:r>
            <a:r>
              <a:rPr lang="en-US" b="0"/>
              <a:t> </a:t>
            </a:r>
          </a:p>
          <a:p>
            <a:pPr eaLnBrk="1" hangingPunct="1"/>
            <a:r>
              <a:rPr lang="en-US"/>
              <a:t>c</a:t>
            </a:r>
            <a:r>
              <a:rPr lang="en-US" baseline="-25000"/>
              <a:t>p</a:t>
            </a:r>
            <a:r>
              <a:rPr lang="en-US"/>
              <a:t> </a:t>
            </a:r>
            <a:r>
              <a:rPr lang="en-US" sz="2000" b="0"/>
              <a:t>calore specifico</a:t>
            </a:r>
            <a:r>
              <a:rPr lang="en-US"/>
              <a:t>  </a:t>
            </a:r>
          </a:p>
          <a:p>
            <a:pPr eaLnBrk="1" hangingPunct="1"/>
            <a:r>
              <a:rPr lang="en-US">
                <a:latin typeface="Symbol" charset="0"/>
                <a:sym typeface="Symbol" charset="0"/>
              </a:rPr>
              <a:t></a:t>
            </a:r>
            <a:r>
              <a:rPr lang="en-US" sz="2000" b="0">
                <a:latin typeface="Symbol" charset="0"/>
                <a:sym typeface="Symbol" charset="0"/>
              </a:rPr>
              <a:t></a:t>
            </a:r>
            <a:r>
              <a:rPr lang="en-US" sz="2000" b="0">
                <a:latin typeface="Times New Roman" charset="0"/>
              </a:rPr>
              <a:t>espansione termica</a:t>
            </a:r>
            <a:r>
              <a:rPr lang="en-US" b="0">
                <a:latin typeface="Times New Roman" charset="0"/>
              </a:rPr>
              <a:t></a:t>
            </a:r>
          </a:p>
          <a:p>
            <a:pPr eaLnBrk="1" hangingPunct="1"/>
            <a:r>
              <a:rPr lang="en-US">
                <a:latin typeface="Symbol" charset="0"/>
                <a:sym typeface="Symbol" charset="0"/>
              </a:rPr>
              <a:t></a:t>
            </a:r>
            <a:r>
              <a:rPr lang="en-US" b="0">
                <a:latin typeface="Times New Roman" charset="0"/>
              </a:rPr>
              <a:t> </a:t>
            </a:r>
            <a:r>
              <a:rPr lang="en-US" sz="2000" b="0">
                <a:latin typeface="Times New Roman" charset="0"/>
              </a:rPr>
              <a:t>viscosità</a:t>
            </a:r>
            <a:endParaRPr lang="en-US" b="0">
              <a:latin typeface="Times New Roman" charset="0"/>
            </a:endParaRPr>
          </a:p>
          <a:p>
            <a:pPr eaLnBrk="1" hangingPunct="1">
              <a:buFont typeface="Symbol" charset="0"/>
              <a:buNone/>
            </a:pPr>
            <a:r>
              <a:rPr lang="en-US">
                <a:latin typeface="Symbol" charset="0"/>
                <a:sym typeface="Symbol" charset="0"/>
              </a:rPr>
              <a:t></a:t>
            </a:r>
            <a:r>
              <a:rPr lang="en-US" sz="2000" b="0">
                <a:latin typeface="Times New Roman" charset="0"/>
              </a:rPr>
              <a:t>diffusività termica</a:t>
            </a:r>
            <a:endParaRPr lang="en-US" b="0">
              <a:latin typeface="Times New Roman" charset="0"/>
            </a:endParaRPr>
          </a:p>
          <a:p>
            <a:pPr eaLnBrk="1" hangingPunct="1"/>
            <a:endParaRPr lang="it-IT" b="0" i="1">
              <a:latin typeface="Times New Roman" charset="0"/>
            </a:endParaRPr>
          </a:p>
        </p:txBody>
      </p:sp>
      <p:sp>
        <p:nvSpPr>
          <p:cNvPr id="1265669" name="Text Box 1029"/>
          <p:cNvSpPr txBox="1">
            <a:spLocks noChangeArrowheads="1"/>
          </p:cNvSpPr>
          <p:nvPr/>
        </p:nvSpPr>
        <p:spPr bwMode="auto">
          <a:xfrm>
            <a:off x="152400" y="2418605"/>
            <a:ext cx="15660688" cy="432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en-US" b="0" dirty="0"/>
          </a:p>
          <a:p>
            <a:pPr eaLnBrk="1" hangingPunct="1"/>
            <a:endParaRPr lang="en-US" b="0" dirty="0"/>
          </a:p>
          <a:p>
            <a:pPr eaLnBrk="1" hangingPunct="1"/>
            <a:r>
              <a:rPr lang="en-US" b="0" dirty="0">
                <a:solidFill>
                  <a:srgbClr val="FF1B0C"/>
                </a:solidFill>
              </a:rPr>
              <a:t>Il </a:t>
            </a:r>
            <a:r>
              <a:rPr lang="en-US" b="0" dirty="0" err="1">
                <a:solidFill>
                  <a:srgbClr val="FF1B0C"/>
                </a:solidFill>
              </a:rPr>
              <a:t>numero</a:t>
            </a:r>
            <a:r>
              <a:rPr lang="en-US" b="0" dirty="0">
                <a:solidFill>
                  <a:srgbClr val="FF1B0C"/>
                </a:solidFill>
              </a:rPr>
              <a:t> senza </a:t>
            </a:r>
            <a:r>
              <a:rPr lang="en-US" b="0" dirty="0" err="1">
                <a:solidFill>
                  <a:srgbClr val="FF1B0C"/>
                </a:solidFill>
              </a:rPr>
              <a:t>dimensione</a:t>
            </a:r>
            <a:r>
              <a:rPr lang="en-US" b="0" dirty="0">
                <a:solidFill>
                  <a:srgbClr val="FF1B0C"/>
                </a:solidFill>
              </a:rPr>
              <a:t> di </a:t>
            </a:r>
            <a:r>
              <a:rPr lang="en-US" dirty="0">
                <a:solidFill>
                  <a:srgbClr val="FF1B0C"/>
                </a:solidFill>
              </a:rPr>
              <a:t>Rayleigh</a:t>
            </a:r>
            <a:endParaRPr lang="en-US" b="0" dirty="0">
              <a:solidFill>
                <a:srgbClr val="FF1B0C"/>
              </a:solidFill>
            </a:endParaRPr>
          </a:p>
          <a:p>
            <a:pPr eaLnBrk="1" hangingPunct="1"/>
            <a:r>
              <a:rPr lang="en-US" b="0" dirty="0" err="1">
                <a:solidFill>
                  <a:srgbClr val="FF1B0C"/>
                </a:solidFill>
              </a:rPr>
              <a:t>misura</a:t>
            </a:r>
            <a:r>
              <a:rPr lang="en-US" b="0" dirty="0">
                <a:solidFill>
                  <a:srgbClr val="FF1B0C"/>
                </a:solidFill>
              </a:rPr>
              <a:t> la </a:t>
            </a:r>
            <a:r>
              <a:rPr lang="en-US" b="0" dirty="0" err="1">
                <a:solidFill>
                  <a:srgbClr val="FF1B0C"/>
                </a:solidFill>
              </a:rPr>
              <a:t>convettibilità</a:t>
            </a:r>
            <a:r>
              <a:rPr lang="en-US" b="0" dirty="0">
                <a:solidFill>
                  <a:srgbClr val="FF1B0C"/>
                </a:solidFill>
              </a:rPr>
              <a:t> del </a:t>
            </a:r>
            <a:r>
              <a:rPr lang="en-US" b="0" dirty="0" err="1">
                <a:solidFill>
                  <a:srgbClr val="FF1B0C"/>
                </a:solidFill>
              </a:rPr>
              <a:t>sistema</a:t>
            </a:r>
            <a:endParaRPr lang="en-US" b="0" dirty="0">
              <a:solidFill>
                <a:srgbClr val="FF1B0C"/>
              </a:solidFill>
            </a:endParaRPr>
          </a:p>
          <a:p>
            <a:pPr eaLnBrk="1" hangingPunct="1"/>
            <a:r>
              <a:rPr lang="en-US" sz="2000" b="0" dirty="0"/>
              <a:t>Un </a:t>
            </a:r>
            <a:r>
              <a:rPr lang="en-US" sz="2000" b="0" dirty="0" err="1"/>
              <a:t>livello</a:t>
            </a:r>
            <a:r>
              <a:rPr lang="en-US" sz="2000" b="0" dirty="0"/>
              <a:t> di </a:t>
            </a:r>
            <a:r>
              <a:rPr lang="en-US" sz="2000" b="0" dirty="0" err="1"/>
              <a:t>spessore</a:t>
            </a:r>
            <a:r>
              <a:rPr lang="en-US" b="0" dirty="0"/>
              <a:t> </a:t>
            </a:r>
            <a:r>
              <a:rPr lang="en-US" i="1" dirty="0"/>
              <a:t>h</a:t>
            </a:r>
            <a:r>
              <a:rPr lang="en-US" b="0" dirty="0"/>
              <a:t>, </a:t>
            </a:r>
            <a:r>
              <a:rPr lang="en-US" sz="2000" b="0" dirty="0"/>
              <a:t>con temperature </a:t>
            </a:r>
            <a:r>
              <a:rPr lang="en-US" sz="2000" b="0" dirty="0" err="1"/>
              <a:t>constanti</a:t>
            </a:r>
            <a:r>
              <a:rPr lang="en-US" b="0" dirty="0"/>
              <a:t> </a:t>
            </a:r>
            <a:r>
              <a:rPr lang="en-US" dirty="0"/>
              <a:t>T</a:t>
            </a:r>
            <a:r>
              <a:rPr lang="en-US" baseline="-25000" dirty="0"/>
              <a:t>0</a:t>
            </a:r>
            <a:r>
              <a:rPr lang="en-US" b="0" dirty="0"/>
              <a:t> </a:t>
            </a:r>
            <a:r>
              <a:rPr lang="en-US" sz="2000" b="0" dirty="0"/>
              <a:t>e</a:t>
            </a:r>
            <a:r>
              <a:rPr lang="en-US" b="0" dirty="0"/>
              <a:t> </a:t>
            </a:r>
            <a:r>
              <a:rPr lang="en-US" dirty="0"/>
              <a:t>T</a:t>
            </a:r>
            <a:r>
              <a:rPr lang="en-US" baseline="-25000" dirty="0"/>
              <a:t>1</a:t>
            </a:r>
            <a:r>
              <a:rPr lang="en-US" b="0" dirty="0"/>
              <a:t> </a:t>
            </a:r>
            <a:r>
              <a:rPr lang="en-US" sz="2000" b="0" dirty="0"/>
              <a:t>al </a:t>
            </a:r>
            <a:r>
              <a:rPr lang="en-US" sz="2000" b="0" dirty="0" err="1"/>
              <a:t>tetto</a:t>
            </a:r>
            <a:r>
              <a:rPr lang="en-US" sz="2000" b="0" dirty="0"/>
              <a:t> e </a:t>
            </a:r>
            <a:r>
              <a:rPr lang="en-US" sz="2000" b="0" dirty="0" err="1"/>
              <a:t>alla</a:t>
            </a:r>
            <a:r>
              <a:rPr lang="en-US" sz="2000" b="0" dirty="0"/>
              <a:t> base del</a:t>
            </a:r>
          </a:p>
          <a:p>
            <a:pPr eaLnBrk="1" hangingPunct="1"/>
            <a:r>
              <a:rPr lang="en-US" sz="2000" b="0" dirty="0" err="1"/>
              <a:t>livello</a:t>
            </a:r>
            <a:r>
              <a:rPr lang="en-US" sz="2000" b="0" dirty="0"/>
              <a:t>, ha un </a:t>
            </a:r>
            <a:r>
              <a:rPr lang="en-US" sz="2000" b="0" dirty="0" err="1"/>
              <a:t>numero</a:t>
            </a:r>
            <a:r>
              <a:rPr lang="en-US" sz="2000" b="0" dirty="0"/>
              <a:t> di Rayleigh (Ra) </a:t>
            </a:r>
            <a:r>
              <a:rPr lang="en-US" sz="2000" b="0" dirty="0" err="1"/>
              <a:t>dato</a:t>
            </a:r>
            <a:r>
              <a:rPr lang="en-US" sz="2000" b="0" dirty="0"/>
              <a:t> da:</a:t>
            </a:r>
            <a:endParaRPr lang="en-US" b="0" dirty="0"/>
          </a:p>
          <a:p>
            <a:pPr eaLnBrk="1" hangingPunct="1"/>
            <a:endParaRPr lang="en-US" b="0" dirty="0"/>
          </a:p>
          <a:p>
            <a:pPr eaLnBrk="1" hangingPunct="1"/>
            <a:r>
              <a:rPr lang="en-US" dirty="0">
                <a:latin typeface="Symbol" charset="0"/>
                <a:sym typeface="Symbol" charset="0"/>
              </a:rPr>
              <a:t>	</a:t>
            </a:r>
            <a:r>
              <a:rPr lang="en-US" baseline="30000" dirty="0"/>
              <a:t>2</a:t>
            </a:r>
            <a:r>
              <a:rPr lang="en-US" dirty="0"/>
              <a:t>gc</a:t>
            </a:r>
            <a:r>
              <a:rPr lang="en-US" baseline="-25000" dirty="0"/>
              <a:t>p</a:t>
            </a:r>
            <a:r>
              <a:rPr lang="en-US" dirty="0">
                <a:latin typeface="Symbol" charset="0"/>
                <a:sym typeface="Symbol" charset="0"/>
              </a:rPr>
              <a:t></a:t>
            </a:r>
            <a:r>
              <a:rPr lang="en-US" dirty="0"/>
              <a:t>(T</a:t>
            </a:r>
            <a:r>
              <a:rPr lang="en-US" baseline="-25000" dirty="0"/>
              <a:t>1</a:t>
            </a:r>
            <a:r>
              <a:rPr lang="en-US" dirty="0"/>
              <a:t>- T</a:t>
            </a:r>
            <a:r>
              <a:rPr lang="en-US" baseline="-25000" dirty="0"/>
              <a:t>0</a:t>
            </a:r>
            <a:r>
              <a:rPr lang="en-US" dirty="0"/>
              <a:t>)h</a:t>
            </a:r>
            <a:r>
              <a:rPr lang="en-US" baseline="30000" dirty="0"/>
              <a:t>3</a:t>
            </a:r>
          </a:p>
          <a:p>
            <a:pPr eaLnBrk="1" hangingPunct="1"/>
            <a:r>
              <a:rPr lang="en-US" i="1" dirty="0"/>
              <a:t>Ra</a:t>
            </a:r>
            <a:r>
              <a:rPr lang="en-US" dirty="0"/>
              <a:t> =</a:t>
            </a:r>
          </a:p>
          <a:p>
            <a:pPr eaLnBrk="1" hangingPunct="1"/>
            <a:r>
              <a:rPr lang="en-US" dirty="0"/>
              <a:t>	         </a:t>
            </a:r>
            <a:r>
              <a:rPr lang="en-US" dirty="0">
                <a:latin typeface="Symbol" charset="0"/>
                <a:sym typeface="Symbol" charset="0"/>
              </a:rPr>
              <a:t></a:t>
            </a:r>
          </a:p>
          <a:p>
            <a:pPr eaLnBrk="1" hangingPunct="1"/>
            <a:endParaRPr lang="en-US" dirty="0"/>
          </a:p>
          <a:p>
            <a:pPr eaLnBrk="1" hangingPunct="1"/>
            <a:endParaRPr lang="it-IT" sz="1800" b="0" i="1" dirty="0">
              <a:latin typeface="Times New Roman" charset="0"/>
            </a:endParaRPr>
          </a:p>
        </p:txBody>
      </p:sp>
      <p:sp>
        <p:nvSpPr>
          <p:cNvPr id="1265670" name="Line 1030"/>
          <p:cNvSpPr>
            <a:spLocks noChangeShapeType="1"/>
          </p:cNvSpPr>
          <p:nvPr/>
        </p:nvSpPr>
        <p:spPr bwMode="auto">
          <a:xfrm>
            <a:off x="825341" y="4857005"/>
            <a:ext cx="2108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65671" name="Rectangle 1031"/>
          <p:cNvSpPr>
            <a:spLocks noChangeArrowheads="1"/>
          </p:cNvSpPr>
          <p:nvPr/>
        </p:nvSpPr>
        <p:spPr bwMode="auto">
          <a:xfrm>
            <a:off x="148988" y="4260313"/>
            <a:ext cx="2784553" cy="1219200"/>
          </a:xfrm>
          <a:prstGeom prst="rect">
            <a:avLst/>
          </a:prstGeom>
          <a:noFill/>
          <a:ln w="76200">
            <a:solidFill>
              <a:srgbClr val="FA2D1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265672" name="Group 1032"/>
          <p:cNvGrpSpPr>
            <a:grpSpLocks/>
          </p:cNvGrpSpPr>
          <p:nvPr/>
        </p:nvGrpSpPr>
        <p:grpSpPr bwMode="auto">
          <a:xfrm>
            <a:off x="1447800" y="893763"/>
            <a:ext cx="6248400" cy="2001837"/>
            <a:chOff x="3366" y="559"/>
            <a:chExt cx="2403" cy="1150"/>
          </a:xfrm>
        </p:grpSpPr>
        <p:grpSp>
          <p:nvGrpSpPr>
            <p:cNvPr id="1265673" name="Group 1033"/>
            <p:cNvGrpSpPr>
              <a:grpSpLocks/>
            </p:cNvGrpSpPr>
            <p:nvPr/>
          </p:nvGrpSpPr>
          <p:grpSpPr bwMode="auto">
            <a:xfrm>
              <a:off x="3366" y="559"/>
              <a:ext cx="2403" cy="1150"/>
              <a:chOff x="3366" y="559"/>
              <a:chExt cx="2403" cy="1150"/>
            </a:xfrm>
          </p:grpSpPr>
          <p:grpSp>
            <p:nvGrpSpPr>
              <p:cNvPr id="1265674" name="Group 1034"/>
              <p:cNvGrpSpPr>
                <a:grpSpLocks/>
              </p:cNvGrpSpPr>
              <p:nvPr/>
            </p:nvGrpSpPr>
            <p:grpSpPr bwMode="auto">
              <a:xfrm>
                <a:off x="3367" y="559"/>
                <a:ext cx="2402" cy="1150"/>
                <a:chOff x="3655" y="583"/>
                <a:chExt cx="2082" cy="982"/>
              </a:xfrm>
            </p:grpSpPr>
            <p:pic>
              <p:nvPicPr>
                <p:cNvPr id="1265675" name="Picture 1035" descr="TurcotteSchubertConvection.gif                                 00099A0B&#10;Amico duro                     B9CF0976: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76" t="9448" r="3154" b="15749"/>
                <a:stretch>
                  <a:fillRect/>
                </a:stretch>
              </p:blipFill>
              <p:spPr bwMode="auto">
                <a:xfrm>
                  <a:off x="3655" y="583"/>
                  <a:ext cx="2082" cy="9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65676" name="Rectangle 1036"/>
                <p:cNvSpPr>
                  <a:spLocks noChangeArrowheads="1"/>
                </p:cNvSpPr>
                <p:nvPr/>
              </p:nvSpPr>
              <p:spPr bwMode="auto">
                <a:xfrm>
                  <a:off x="3780" y="1432"/>
                  <a:ext cx="1808" cy="76"/>
                </a:xfrm>
                <a:prstGeom prst="rect">
                  <a:avLst/>
                </a:prstGeom>
                <a:solidFill>
                  <a:srgbClr val="C1120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265677" name="Rectangle 1037"/>
                <p:cNvSpPr>
                  <a:spLocks noChangeArrowheads="1"/>
                </p:cNvSpPr>
                <p:nvPr/>
              </p:nvSpPr>
              <p:spPr bwMode="auto">
                <a:xfrm>
                  <a:off x="3784" y="652"/>
                  <a:ext cx="1800" cy="7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1265678" name="Text Box 1038"/>
              <p:cNvSpPr txBox="1">
                <a:spLocks noChangeArrowheads="1"/>
              </p:cNvSpPr>
              <p:nvPr/>
            </p:nvSpPr>
            <p:spPr bwMode="auto">
              <a:xfrm>
                <a:off x="3366" y="986"/>
                <a:ext cx="136" cy="2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it-IT">
                    <a:latin typeface="Times New Roman" charset="0"/>
                  </a:rPr>
                  <a:t>h</a:t>
                </a:r>
                <a:endParaRPr lang="it-IT" b="0" i="1">
                  <a:latin typeface="Times New Roman" charset="0"/>
                </a:endParaRPr>
              </a:p>
            </p:txBody>
          </p:sp>
          <p:sp>
            <p:nvSpPr>
              <p:cNvPr id="1265679" name="Rectangle 1039"/>
              <p:cNvSpPr>
                <a:spLocks noChangeArrowheads="1"/>
              </p:cNvSpPr>
              <p:nvPr/>
            </p:nvSpPr>
            <p:spPr bwMode="auto">
              <a:xfrm>
                <a:off x="5476" y="560"/>
                <a:ext cx="188" cy="2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/>
                  <a:t>T</a:t>
                </a:r>
                <a:r>
                  <a:rPr lang="en-US" baseline="-25000"/>
                  <a:t>0</a:t>
                </a:r>
                <a:endParaRPr lang="it-IT" baseline="-25000"/>
              </a:p>
            </p:txBody>
          </p:sp>
          <p:sp>
            <p:nvSpPr>
              <p:cNvPr id="1265680" name="Rectangle 1040"/>
              <p:cNvSpPr>
                <a:spLocks noChangeArrowheads="1"/>
              </p:cNvSpPr>
              <p:nvPr/>
            </p:nvSpPr>
            <p:spPr bwMode="auto">
              <a:xfrm>
                <a:off x="5492" y="1424"/>
                <a:ext cx="188" cy="2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/>
                  <a:t>T</a:t>
                </a:r>
                <a:r>
                  <a:rPr lang="en-US" baseline="-25000"/>
                  <a:t>1</a:t>
                </a:r>
                <a:endParaRPr lang="it-IT" baseline="-25000"/>
              </a:p>
            </p:txBody>
          </p:sp>
        </p:grpSp>
        <p:sp>
          <p:nvSpPr>
            <p:cNvPr id="1265681" name="Line 1041"/>
            <p:cNvSpPr>
              <a:spLocks noChangeShapeType="1"/>
            </p:cNvSpPr>
            <p:nvPr/>
          </p:nvSpPr>
          <p:spPr bwMode="auto">
            <a:xfrm flipH="1" flipV="1">
              <a:off x="4168" y="792"/>
              <a:ext cx="8" cy="260"/>
            </a:xfrm>
            <a:prstGeom prst="line">
              <a:avLst/>
            </a:prstGeom>
            <a:noFill/>
            <a:ln w="38100">
              <a:solidFill>
                <a:srgbClr val="C1120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65682" name="Line 1042"/>
            <p:cNvSpPr>
              <a:spLocks noChangeShapeType="1"/>
            </p:cNvSpPr>
            <p:nvPr/>
          </p:nvSpPr>
          <p:spPr bwMode="auto">
            <a:xfrm flipV="1">
              <a:off x="5088" y="796"/>
              <a:ext cx="0" cy="236"/>
            </a:xfrm>
            <a:prstGeom prst="line">
              <a:avLst/>
            </a:prstGeom>
            <a:noFill/>
            <a:ln w="38100">
              <a:solidFill>
                <a:srgbClr val="3333CC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65683" name="Rectangle 1043"/>
            <p:cNvSpPr>
              <a:spLocks noChangeArrowheads="1"/>
            </p:cNvSpPr>
            <p:nvPr/>
          </p:nvSpPr>
          <p:spPr bwMode="auto">
            <a:xfrm>
              <a:off x="3532" y="560"/>
              <a:ext cx="1776" cy="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65684" name="Rectangle 1044"/>
            <p:cNvSpPr>
              <a:spLocks noChangeArrowheads="1"/>
            </p:cNvSpPr>
            <p:nvPr/>
          </p:nvSpPr>
          <p:spPr bwMode="auto">
            <a:xfrm>
              <a:off x="3676" y="1644"/>
              <a:ext cx="1776" cy="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265687" name="Text Box 1047"/>
          <p:cNvSpPr txBox="1">
            <a:spLocks noChangeArrowheads="1"/>
          </p:cNvSpPr>
          <p:nvPr/>
        </p:nvSpPr>
        <p:spPr bwMode="auto">
          <a:xfrm>
            <a:off x="3124837" y="4362077"/>
            <a:ext cx="21272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b="0" dirty="0"/>
              <a:t>pro-convezione</a:t>
            </a:r>
          </a:p>
          <a:p>
            <a:endParaRPr lang="it-IT" b="0" dirty="0"/>
          </a:p>
          <a:p>
            <a:r>
              <a:rPr lang="it-IT" b="0" dirty="0"/>
              <a:t>anti-convezione</a:t>
            </a:r>
            <a:endParaRPr lang="it-IT" dirty="0"/>
          </a:p>
        </p:txBody>
      </p:sp>
      <p:sp>
        <p:nvSpPr>
          <p:cNvPr id="1265688" name="Text Box 1048"/>
          <p:cNvSpPr txBox="1">
            <a:spLocks noChangeArrowheads="1"/>
          </p:cNvSpPr>
          <p:nvPr/>
        </p:nvSpPr>
        <p:spPr bwMode="auto">
          <a:xfrm>
            <a:off x="152400" y="6172200"/>
            <a:ext cx="4389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i="1">
                <a:latin typeface="Times New Roman" charset="0"/>
              </a:rPr>
              <a:t>Ra</a:t>
            </a:r>
            <a:r>
              <a:rPr lang="it-IT" b="0">
                <a:latin typeface="Times New Roman" charset="0"/>
              </a:rPr>
              <a:t> stimato per il mantello ~ 9 ·10</a:t>
            </a:r>
            <a:r>
              <a:rPr lang="it-IT" b="0" baseline="30000">
                <a:latin typeface="Times New Roman" charset="0"/>
              </a:rPr>
              <a:t>6</a:t>
            </a:r>
            <a:endParaRPr lang="it-IT" b="0" i="1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9904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5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5688" grpId="0" autoUpdateAnimBg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TIDAL FRICTION</a:t>
            </a:r>
          </a:p>
        </p:txBody>
      </p:sp>
      <p:sp>
        <p:nvSpPr>
          <p:cNvPr id="34816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-108520" y="533400"/>
            <a:ext cx="9433048" cy="2286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sz="2200" dirty="0">
              <a:latin typeface="Arial"/>
              <a:ea typeface="ＭＳ Ｐゴシック" charset="0"/>
              <a:cs typeface="Arial"/>
            </a:endParaRPr>
          </a:p>
          <a:p>
            <a:pPr lvl="1" eaLnBrk="1" hangingPunct="1">
              <a:buFont typeface="Wingdings" charset="0"/>
              <a:buChar char="§"/>
            </a:pPr>
            <a:r>
              <a:rPr lang="en-US" sz="2400" dirty="0">
                <a:latin typeface="Arial"/>
                <a:ea typeface="ＭＳ Ｐゴシック" charset="0"/>
                <a:cs typeface="Arial"/>
              </a:rPr>
              <a:t>Earth’s rotation is slowing: with dinosaurs the day was of 22h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 sz="2400" dirty="0">
                <a:latin typeface="Arial"/>
                <a:ea typeface="ＭＳ Ｐゴシック" charset="0"/>
                <a:cs typeface="Arial"/>
              </a:rPr>
              <a:t>Moon receding at 38 mm/year</a:t>
            </a:r>
          </a:p>
          <a:p>
            <a:pPr lvl="1" eaLnBrk="1" hangingPunct="1">
              <a:buFont typeface="Wingdings" charset="0"/>
              <a:buChar char="§"/>
            </a:pPr>
            <a:r>
              <a:rPr lang="it-IT" sz="2400" dirty="0" err="1">
                <a:latin typeface="Arial"/>
                <a:cs typeface="Arial"/>
              </a:rPr>
              <a:t>Tidal</a:t>
            </a:r>
            <a:r>
              <a:rPr lang="it-IT" sz="2400" dirty="0">
                <a:latin typeface="Arial"/>
                <a:cs typeface="Arial"/>
              </a:rPr>
              <a:t> friction 10</a:t>
            </a:r>
            <a:r>
              <a:rPr lang="it-IT" sz="2400" baseline="30000" dirty="0">
                <a:latin typeface="Arial"/>
                <a:cs typeface="Arial"/>
              </a:rPr>
              <a:t>20-21</a:t>
            </a:r>
            <a:r>
              <a:rPr lang="it-IT" sz="2400" dirty="0">
                <a:latin typeface="Arial"/>
                <a:cs typeface="Arial"/>
              </a:rPr>
              <a:t> </a:t>
            </a:r>
            <a:r>
              <a:rPr lang="it-IT" sz="2400" dirty="0" err="1">
                <a:latin typeface="Arial"/>
                <a:cs typeface="Arial"/>
              </a:rPr>
              <a:t>J</a:t>
            </a:r>
            <a:r>
              <a:rPr lang="it-IT" sz="2400" dirty="0">
                <a:latin typeface="Arial"/>
                <a:cs typeface="Arial"/>
              </a:rPr>
              <a:t>/yr</a:t>
            </a:r>
          </a:p>
          <a:p>
            <a:pPr lvl="1" eaLnBrk="1" hangingPunct="1">
              <a:buFont typeface="Wingdings" charset="0"/>
              <a:buChar char="§"/>
            </a:pPr>
            <a:r>
              <a:rPr lang="it-IT" sz="2400" dirty="0">
                <a:latin typeface="Arial"/>
                <a:cs typeface="Arial"/>
              </a:rPr>
              <a:t>Tectonic moment 10</a:t>
            </a:r>
            <a:r>
              <a:rPr lang="it-IT" sz="2400" baseline="30000" dirty="0">
                <a:latin typeface="Arial"/>
                <a:cs typeface="Arial"/>
              </a:rPr>
              <a:t>21</a:t>
            </a:r>
            <a:r>
              <a:rPr lang="it-IT" sz="2400" dirty="0">
                <a:latin typeface="Arial"/>
                <a:cs typeface="Arial"/>
              </a:rPr>
              <a:t> </a:t>
            </a:r>
            <a:r>
              <a:rPr lang="it-IT" sz="2400" dirty="0" err="1">
                <a:latin typeface="Arial"/>
                <a:cs typeface="Arial"/>
              </a:rPr>
              <a:t>J</a:t>
            </a:r>
            <a:r>
              <a:rPr lang="it-IT" sz="2400" dirty="0">
                <a:latin typeface="Arial"/>
                <a:cs typeface="Arial"/>
              </a:rPr>
              <a:t>/yr</a:t>
            </a:r>
          </a:p>
          <a:p>
            <a:pPr lvl="1" eaLnBrk="1" hangingPunct="1">
              <a:buFont typeface="Wingdings" charset="0"/>
              <a:buChar char="§"/>
            </a:pPr>
            <a:endParaRPr lang="it-IT" sz="2400" dirty="0">
              <a:latin typeface="Arial"/>
              <a:cs typeface="Arial"/>
            </a:endParaRPr>
          </a:p>
          <a:p>
            <a:pPr lvl="1" eaLnBrk="1" hangingPunct="1">
              <a:buFont typeface="Wingdings" charset="0"/>
              <a:buChar char="§"/>
            </a:pPr>
            <a:endParaRPr lang="en-US" sz="2200" dirty="0">
              <a:latin typeface="Arial"/>
              <a:ea typeface="ＭＳ Ｐゴシック" charset="0"/>
              <a:cs typeface="Arial"/>
            </a:endParaRPr>
          </a:p>
          <a:p>
            <a:pPr lvl="1" eaLnBrk="1" hangingPunct="1">
              <a:buFont typeface="Wingdings" charset="0"/>
              <a:buChar char="§"/>
            </a:pPr>
            <a:endParaRPr lang="en-US" sz="2200" dirty="0"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3" name="Connettore 1 2"/>
          <p:cNvCxnSpPr/>
          <p:nvPr/>
        </p:nvCxnSpPr>
        <p:spPr bwMode="auto">
          <a:xfrm flipV="1">
            <a:off x="2915816" y="4869160"/>
            <a:ext cx="4248472" cy="336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" name="Immagine 6" descr="Figure_1_Earth_Moon_distance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2"/>
          <a:stretch/>
        </p:blipFill>
        <p:spPr>
          <a:xfrm>
            <a:off x="0" y="3291415"/>
            <a:ext cx="9144000" cy="352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_5_MechanicalModel_Ratch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8" y="116632"/>
            <a:ext cx="9144000" cy="461465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283968" y="6470866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Carcaterra &amp; Doglioni 2018 Geoscience Front.</a:t>
            </a:r>
            <a:endParaRPr lang="it-IT" dirty="0"/>
          </a:p>
        </p:txBody>
      </p:sp>
      <p:pic>
        <p:nvPicPr>
          <p:cNvPr id="4" name="Immagine 3" descr="Figure_6_MechanicalModel_Application_ok.jpg">
            <a:extLst>
              <a:ext uri="{FF2B5EF4-FFF2-40B4-BE49-F238E27FC236}">
                <a16:creationId xmlns:a16="http://schemas.microsoft.com/office/drawing/2014/main" id="{7185C3A1-897D-7A41-AA3D-D67ED6CCF6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57845" r="24800"/>
          <a:stretch/>
        </p:blipFill>
        <p:spPr>
          <a:xfrm>
            <a:off x="2195736" y="4122757"/>
            <a:ext cx="4608512" cy="236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19107"/>
      </p:ext>
    </p:extLst>
  </p:cSld>
  <p:clrMapOvr>
    <a:masterClrMapping/>
  </p:clrMapOvr>
  <p:transition spd="med" advClick="0">
    <p:fad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Fig14TiroMareale.gif                                           00106DDDMacintosh HD                   BF582525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404916">
            <a:off x="6235701" y="4766359"/>
            <a:ext cx="19050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Freeform 2"/>
          <p:cNvSpPr>
            <a:spLocks/>
          </p:cNvSpPr>
          <p:nvPr/>
        </p:nvSpPr>
        <p:spPr bwMode="auto">
          <a:xfrm>
            <a:off x="611560" y="3576240"/>
            <a:ext cx="8534400" cy="1155700"/>
          </a:xfrm>
          <a:custGeom>
            <a:avLst/>
            <a:gdLst>
              <a:gd name="T0" fmla="*/ 0 w 5376"/>
              <a:gd name="T1" fmla="*/ 2147483647 h 728"/>
              <a:gd name="T2" fmla="*/ 2147483647 w 5376"/>
              <a:gd name="T3" fmla="*/ 2147483647 h 728"/>
              <a:gd name="T4" fmla="*/ 2147483647 w 5376"/>
              <a:gd name="T5" fmla="*/ 2147483647 h 728"/>
              <a:gd name="T6" fmla="*/ 2147483647 w 5376"/>
              <a:gd name="T7" fmla="*/ 2147483647 h 728"/>
              <a:gd name="T8" fmla="*/ 2147483647 w 5376"/>
              <a:gd name="T9" fmla="*/ 2147483647 h 728"/>
              <a:gd name="T10" fmla="*/ 2147483647 w 5376"/>
              <a:gd name="T11" fmla="*/ 2147483647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76"/>
              <a:gd name="T19" fmla="*/ 0 h 728"/>
              <a:gd name="T20" fmla="*/ 5376 w 5376"/>
              <a:gd name="T21" fmla="*/ 728 h 7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76" h="728">
                <a:moveTo>
                  <a:pt x="0" y="728"/>
                </a:moveTo>
                <a:cubicBezTo>
                  <a:pt x="432" y="640"/>
                  <a:pt x="864" y="552"/>
                  <a:pt x="1248" y="440"/>
                </a:cubicBezTo>
                <a:cubicBezTo>
                  <a:pt x="1632" y="328"/>
                  <a:pt x="1992" y="112"/>
                  <a:pt x="2304" y="56"/>
                </a:cubicBezTo>
                <a:cubicBezTo>
                  <a:pt x="2616" y="0"/>
                  <a:pt x="2792" y="24"/>
                  <a:pt x="3120" y="104"/>
                </a:cubicBezTo>
                <a:cubicBezTo>
                  <a:pt x="3448" y="184"/>
                  <a:pt x="3896" y="448"/>
                  <a:pt x="4272" y="536"/>
                </a:cubicBezTo>
                <a:cubicBezTo>
                  <a:pt x="4648" y="624"/>
                  <a:pt x="5012" y="628"/>
                  <a:pt x="5376" y="63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it-IT"/>
          </a:p>
        </p:txBody>
      </p:sp>
      <p:grpSp>
        <p:nvGrpSpPr>
          <p:cNvPr id="23" name="Group 3"/>
          <p:cNvGrpSpPr>
            <a:grpSpLocks/>
          </p:cNvGrpSpPr>
          <p:nvPr/>
        </p:nvGrpSpPr>
        <p:grpSpPr bwMode="auto">
          <a:xfrm>
            <a:off x="4419600" y="1516360"/>
            <a:ext cx="3762375" cy="1384300"/>
            <a:chOff x="2784" y="681"/>
            <a:chExt cx="2370" cy="872"/>
          </a:xfrm>
        </p:grpSpPr>
        <p:sp>
          <p:nvSpPr>
            <p:cNvPr id="24" name="Line 4"/>
            <p:cNvSpPr>
              <a:spLocks noChangeShapeType="1"/>
            </p:cNvSpPr>
            <p:nvPr/>
          </p:nvSpPr>
          <p:spPr bwMode="auto">
            <a:xfrm flipH="1" flipV="1">
              <a:off x="2784" y="777"/>
              <a:ext cx="0" cy="7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Text Box 5"/>
            <p:cNvSpPr txBox="1">
              <a:spLocks noChangeArrowheads="1"/>
            </p:cNvSpPr>
            <p:nvPr/>
          </p:nvSpPr>
          <p:spPr bwMode="auto">
            <a:xfrm>
              <a:off x="3131" y="681"/>
              <a:ext cx="2023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2800"/>
                <a:t>vertical component</a:t>
              </a:r>
            </a:p>
            <a:p>
              <a:pPr eaLnBrk="0" hangingPunct="0"/>
              <a:r>
                <a:rPr lang="it-IT" sz="2800"/>
                <a:t>30-40 cm/12h25’:</a:t>
              </a:r>
            </a:p>
            <a:p>
              <a:pPr eaLnBrk="0" hangingPunct="0"/>
              <a:r>
                <a:rPr lang="it-IT" sz="2800"/>
                <a:t>stress unloading</a:t>
              </a:r>
              <a:endParaRPr lang="it-IT"/>
            </a:p>
          </p:txBody>
        </p:sp>
        <p:sp>
          <p:nvSpPr>
            <p:cNvPr id="26" name="Line 6"/>
            <p:cNvSpPr>
              <a:spLocks noChangeShapeType="1"/>
            </p:cNvSpPr>
            <p:nvPr/>
          </p:nvSpPr>
          <p:spPr bwMode="auto">
            <a:xfrm flipH="1" flipV="1">
              <a:off x="2976" y="777"/>
              <a:ext cx="0" cy="7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7" name="Line 7"/>
          <p:cNvSpPr>
            <a:spLocks noChangeShapeType="1"/>
          </p:cNvSpPr>
          <p:nvPr/>
        </p:nvSpPr>
        <p:spPr bwMode="auto">
          <a:xfrm>
            <a:off x="381000" y="4869160"/>
            <a:ext cx="85344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28" name="Group 8"/>
          <p:cNvGrpSpPr>
            <a:grpSpLocks/>
          </p:cNvGrpSpPr>
          <p:nvPr/>
        </p:nvGrpSpPr>
        <p:grpSpPr bwMode="auto">
          <a:xfrm>
            <a:off x="366713" y="2124372"/>
            <a:ext cx="3617912" cy="2058988"/>
            <a:chOff x="231" y="1064"/>
            <a:chExt cx="2279" cy="1297"/>
          </a:xfrm>
        </p:grpSpPr>
        <p:sp>
          <p:nvSpPr>
            <p:cNvPr id="29" name="Line 9"/>
            <p:cNvSpPr>
              <a:spLocks noChangeShapeType="1"/>
            </p:cNvSpPr>
            <p:nvPr/>
          </p:nvSpPr>
          <p:spPr bwMode="auto">
            <a:xfrm flipH="1">
              <a:off x="576" y="2101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Text Box 10"/>
            <p:cNvSpPr txBox="1">
              <a:spLocks noChangeArrowheads="1"/>
            </p:cNvSpPr>
            <p:nvPr/>
          </p:nvSpPr>
          <p:spPr bwMode="auto">
            <a:xfrm>
              <a:off x="231" y="1064"/>
              <a:ext cx="2279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2800"/>
                <a:t>horizontal component</a:t>
              </a:r>
            </a:p>
            <a:p>
              <a:pPr eaLnBrk="0" hangingPunct="0"/>
              <a:r>
                <a:rPr lang="it-IT" sz="2800"/>
                <a:t>15-20 cm/12h25’:</a:t>
              </a:r>
            </a:p>
            <a:p>
              <a:pPr eaLnBrk="0" hangingPunct="0"/>
              <a:r>
                <a:rPr lang="it-IT" sz="2800"/>
                <a:t>stress loading</a:t>
              </a:r>
              <a:endParaRPr lang="it-IT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>
              <a:off x="720" y="226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>
              <a:off x="576" y="1977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3" name="Line 13"/>
            <p:cNvSpPr>
              <a:spLocks noChangeShapeType="1"/>
            </p:cNvSpPr>
            <p:nvPr/>
          </p:nvSpPr>
          <p:spPr bwMode="auto">
            <a:xfrm>
              <a:off x="720" y="1977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381000" y="968672"/>
            <a:ext cx="3860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3200"/>
              <a:t>SOLID EARTH TIDE</a:t>
            </a:r>
            <a:endParaRPr lang="it-IT"/>
          </a:p>
        </p:txBody>
      </p:sp>
      <p:sp>
        <p:nvSpPr>
          <p:cNvPr id="35" name="CasellaDiTesto 14"/>
          <p:cNvSpPr txBox="1">
            <a:spLocks noChangeArrowheads="1"/>
          </p:cNvSpPr>
          <p:nvPr/>
        </p:nvSpPr>
        <p:spPr bwMode="auto">
          <a:xfrm>
            <a:off x="228600" y="4092872"/>
            <a:ext cx="1279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/>
              <a:t>0.15 mm</a:t>
            </a:r>
          </a:p>
        </p:txBody>
      </p:sp>
      <p:sp>
        <p:nvSpPr>
          <p:cNvPr id="36" name="Freeform 2"/>
          <p:cNvSpPr>
            <a:spLocks/>
          </p:cNvSpPr>
          <p:nvPr/>
        </p:nvSpPr>
        <p:spPr bwMode="auto">
          <a:xfrm>
            <a:off x="358080" y="3576240"/>
            <a:ext cx="8534400" cy="1155700"/>
          </a:xfrm>
          <a:custGeom>
            <a:avLst/>
            <a:gdLst>
              <a:gd name="T0" fmla="*/ 0 w 5376"/>
              <a:gd name="T1" fmla="*/ 2147483647 h 728"/>
              <a:gd name="T2" fmla="*/ 2147483647 w 5376"/>
              <a:gd name="T3" fmla="*/ 2147483647 h 728"/>
              <a:gd name="T4" fmla="*/ 2147483647 w 5376"/>
              <a:gd name="T5" fmla="*/ 2147483647 h 728"/>
              <a:gd name="T6" fmla="*/ 2147483647 w 5376"/>
              <a:gd name="T7" fmla="*/ 2147483647 h 728"/>
              <a:gd name="T8" fmla="*/ 2147483647 w 5376"/>
              <a:gd name="T9" fmla="*/ 2147483647 h 728"/>
              <a:gd name="T10" fmla="*/ 2147483647 w 5376"/>
              <a:gd name="T11" fmla="*/ 2147483647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76"/>
              <a:gd name="T19" fmla="*/ 0 h 728"/>
              <a:gd name="T20" fmla="*/ 5376 w 5376"/>
              <a:gd name="T21" fmla="*/ 728 h 7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76" h="728">
                <a:moveTo>
                  <a:pt x="0" y="728"/>
                </a:moveTo>
                <a:cubicBezTo>
                  <a:pt x="432" y="640"/>
                  <a:pt x="864" y="552"/>
                  <a:pt x="1248" y="440"/>
                </a:cubicBezTo>
                <a:cubicBezTo>
                  <a:pt x="1632" y="328"/>
                  <a:pt x="1992" y="112"/>
                  <a:pt x="2304" y="56"/>
                </a:cubicBezTo>
                <a:cubicBezTo>
                  <a:pt x="2616" y="0"/>
                  <a:pt x="2792" y="24"/>
                  <a:pt x="3120" y="104"/>
                </a:cubicBezTo>
                <a:cubicBezTo>
                  <a:pt x="3448" y="184"/>
                  <a:pt x="3896" y="448"/>
                  <a:pt x="4272" y="536"/>
                </a:cubicBezTo>
                <a:cubicBezTo>
                  <a:pt x="4648" y="624"/>
                  <a:pt x="5012" y="628"/>
                  <a:pt x="5376" y="63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it-IT"/>
          </a:p>
        </p:txBody>
      </p:sp>
      <p:sp>
        <p:nvSpPr>
          <p:cNvPr id="37" name="Freeform 2"/>
          <p:cNvSpPr>
            <a:spLocks/>
          </p:cNvSpPr>
          <p:nvPr/>
        </p:nvSpPr>
        <p:spPr bwMode="auto">
          <a:xfrm>
            <a:off x="107504" y="3576240"/>
            <a:ext cx="8534400" cy="1155700"/>
          </a:xfrm>
          <a:custGeom>
            <a:avLst/>
            <a:gdLst>
              <a:gd name="T0" fmla="*/ 0 w 5376"/>
              <a:gd name="T1" fmla="*/ 2147483647 h 728"/>
              <a:gd name="T2" fmla="*/ 2147483647 w 5376"/>
              <a:gd name="T3" fmla="*/ 2147483647 h 728"/>
              <a:gd name="T4" fmla="*/ 2147483647 w 5376"/>
              <a:gd name="T5" fmla="*/ 2147483647 h 728"/>
              <a:gd name="T6" fmla="*/ 2147483647 w 5376"/>
              <a:gd name="T7" fmla="*/ 2147483647 h 728"/>
              <a:gd name="T8" fmla="*/ 2147483647 w 5376"/>
              <a:gd name="T9" fmla="*/ 2147483647 h 728"/>
              <a:gd name="T10" fmla="*/ 2147483647 w 5376"/>
              <a:gd name="T11" fmla="*/ 2147483647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76"/>
              <a:gd name="T19" fmla="*/ 0 h 728"/>
              <a:gd name="T20" fmla="*/ 5376 w 5376"/>
              <a:gd name="T21" fmla="*/ 728 h 7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76" h="728">
                <a:moveTo>
                  <a:pt x="0" y="728"/>
                </a:moveTo>
                <a:cubicBezTo>
                  <a:pt x="432" y="640"/>
                  <a:pt x="864" y="552"/>
                  <a:pt x="1248" y="440"/>
                </a:cubicBezTo>
                <a:cubicBezTo>
                  <a:pt x="1632" y="328"/>
                  <a:pt x="1992" y="112"/>
                  <a:pt x="2304" y="56"/>
                </a:cubicBezTo>
                <a:cubicBezTo>
                  <a:pt x="2616" y="0"/>
                  <a:pt x="2792" y="24"/>
                  <a:pt x="3120" y="104"/>
                </a:cubicBezTo>
                <a:cubicBezTo>
                  <a:pt x="3448" y="184"/>
                  <a:pt x="3896" y="448"/>
                  <a:pt x="4272" y="536"/>
                </a:cubicBezTo>
                <a:cubicBezTo>
                  <a:pt x="4648" y="624"/>
                  <a:pt x="5012" y="628"/>
                  <a:pt x="5376" y="63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it-IT"/>
          </a:p>
        </p:txBody>
      </p:sp>
      <p:sp>
        <p:nvSpPr>
          <p:cNvPr id="38" name="Freeform 2"/>
          <p:cNvSpPr>
            <a:spLocks/>
          </p:cNvSpPr>
          <p:nvPr/>
        </p:nvSpPr>
        <p:spPr bwMode="auto">
          <a:xfrm>
            <a:off x="934144" y="3576240"/>
            <a:ext cx="8534400" cy="1155700"/>
          </a:xfrm>
          <a:custGeom>
            <a:avLst/>
            <a:gdLst>
              <a:gd name="T0" fmla="*/ 0 w 5376"/>
              <a:gd name="T1" fmla="*/ 2147483647 h 728"/>
              <a:gd name="T2" fmla="*/ 2147483647 w 5376"/>
              <a:gd name="T3" fmla="*/ 2147483647 h 728"/>
              <a:gd name="T4" fmla="*/ 2147483647 w 5376"/>
              <a:gd name="T5" fmla="*/ 2147483647 h 728"/>
              <a:gd name="T6" fmla="*/ 2147483647 w 5376"/>
              <a:gd name="T7" fmla="*/ 2147483647 h 728"/>
              <a:gd name="T8" fmla="*/ 2147483647 w 5376"/>
              <a:gd name="T9" fmla="*/ 2147483647 h 728"/>
              <a:gd name="T10" fmla="*/ 2147483647 w 5376"/>
              <a:gd name="T11" fmla="*/ 2147483647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76"/>
              <a:gd name="T19" fmla="*/ 0 h 728"/>
              <a:gd name="T20" fmla="*/ 5376 w 5376"/>
              <a:gd name="T21" fmla="*/ 728 h 7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76" h="728">
                <a:moveTo>
                  <a:pt x="0" y="728"/>
                </a:moveTo>
                <a:cubicBezTo>
                  <a:pt x="432" y="640"/>
                  <a:pt x="864" y="552"/>
                  <a:pt x="1248" y="440"/>
                </a:cubicBezTo>
                <a:cubicBezTo>
                  <a:pt x="1632" y="328"/>
                  <a:pt x="1992" y="112"/>
                  <a:pt x="2304" y="56"/>
                </a:cubicBezTo>
                <a:cubicBezTo>
                  <a:pt x="2616" y="0"/>
                  <a:pt x="2792" y="24"/>
                  <a:pt x="3120" y="104"/>
                </a:cubicBezTo>
                <a:cubicBezTo>
                  <a:pt x="3448" y="184"/>
                  <a:pt x="3896" y="448"/>
                  <a:pt x="4272" y="536"/>
                </a:cubicBezTo>
                <a:cubicBezTo>
                  <a:pt x="4648" y="624"/>
                  <a:pt x="5012" y="628"/>
                  <a:pt x="5376" y="63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35496" y="6453336"/>
            <a:ext cx="465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Doglioni &amp; Panza 2015 </a:t>
            </a:r>
            <a:r>
              <a:rPr lang="it-IT" dirty="0" err="1"/>
              <a:t>Advances</a:t>
            </a:r>
            <a:r>
              <a:rPr lang="it-IT" dirty="0"/>
              <a:t> </a:t>
            </a:r>
            <a:r>
              <a:rPr lang="it-IT" dirty="0" err="1"/>
              <a:t>Geophys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797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 animBg="1"/>
      <p:bldP spid="3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6B95D53-6A7A-1E43-AE70-832C2CC820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" t="1223" r="1342" b="35300"/>
          <a:stretch/>
        </p:blipFill>
        <p:spPr>
          <a:xfrm>
            <a:off x="323528" y="260648"/>
            <a:ext cx="8064896" cy="604867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A342967-6CBE-7B4E-A6E4-700A66C15E41}"/>
              </a:ext>
            </a:extLst>
          </p:cNvPr>
          <p:cNvSpPr/>
          <p:nvPr/>
        </p:nvSpPr>
        <p:spPr>
          <a:xfrm>
            <a:off x="1187624" y="645770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Zaccagnino</a:t>
            </a:r>
            <a:r>
              <a:rPr lang="it-IT" dirty="0"/>
              <a:t> et al. 2020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D9EDC64-E511-5947-A0DB-8915A7FAA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" t="64577" r="48363" b="986"/>
          <a:stretch/>
        </p:blipFill>
        <p:spPr>
          <a:xfrm>
            <a:off x="4499992" y="4163715"/>
            <a:ext cx="4392488" cy="236162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F37648A-E40B-2243-BC18-E39762760E21}"/>
              </a:ext>
            </a:extLst>
          </p:cNvPr>
          <p:cNvSpPr/>
          <p:nvPr/>
        </p:nvSpPr>
        <p:spPr>
          <a:xfrm>
            <a:off x="8028384" y="3861048"/>
            <a:ext cx="28803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1542926"/>
      </p:ext>
    </p:extLst>
  </p:cSld>
  <p:clrMapOvr>
    <a:masterClrMapping/>
  </p:clrMapOvr>
  <p:transition spd="med" advClick="0"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9003E1F-4D66-504D-82D9-66DBA94880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2" t="1050" r="1812" b="36002"/>
          <a:stretch/>
        </p:blipFill>
        <p:spPr>
          <a:xfrm>
            <a:off x="179512" y="260648"/>
            <a:ext cx="8424936" cy="604867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45019DC-9548-D848-95E0-1B25C0DC07AD}"/>
              </a:ext>
            </a:extLst>
          </p:cNvPr>
          <p:cNvSpPr/>
          <p:nvPr/>
        </p:nvSpPr>
        <p:spPr>
          <a:xfrm>
            <a:off x="1187624" y="645770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Zaccagnino</a:t>
            </a:r>
            <a:r>
              <a:rPr lang="it-IT" dirty="0"/>
              <a:t> et al. 2020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92BB4D8-A4A8-7145-A2A7-3117A81D8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t="64977" r="50097" b="2223"/>
          <a:stretch/>
        </p:blipFill>
        <p:spPr>
          <a:xfrm>
            <a:off x="4472325" y="4331675"/>
            <a:ext cx="4492163" cy="2249488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B5FA18D-2005-F149-B331-113B597D4768}"/>
              </a:ext>
            </a:extLst>
          </p:cNvPr>
          <p:cNvSpPr/>
          <p:nvPr/>
        </p:nvSpPr>
        <p:spPr>
          <a:xfrm>
            <a:off x="8172400" y="3933056"/>
            <a:ext cx="28803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9334714"/>
      </p:ext>
    </p:extLst>
  </p:cSld>
  <p:clrMapOvr>
    <a:masterClrMapping/>
  </p:clrMapOvr>
  <p:transition spd="med" advClick="0">
    <p:fade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9003E1F-4D66-504D-82D9-66DBA94880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" t="31100" r="50000" b="35300"/>
          <a:stretch/>
        </p:blipFill>
        <p:spPr>
          <a:xfrm>
            <a:off x="147201" y="164700"/>
            <a:ext cx="8961303" cy="484847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40DFF521-E9FA-D44B-AED2-0FE1FD7EFA40}"/>
              </a:ext>
            </a:extLst>
          </p:cNvPr>
          <p:cNvSpPr/>
          <p:nvPr/>
        </p:nvSpPr>
        <p:spPr>
          <a:xfrm>
            <a:off x="1187624" y="645770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Zaccagnino</a:t>
            </a:r>
            <a:r>
              <a:rPr lang="it-IT" dirty="0"/>
              <a:t> et al. 2020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E62CB3A-5B70-1246-8577-66BE19689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" t="452" r="50000" b="68900"/>
          <a:stretch/>
        </p:blipFill>
        <p:spPr>
          <a:xfrm>
            <a:off x="4932040" y="4756111"/>
            <a:ext cx="4176464" cy="210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55992"/>
      </p:ext>
    </p:extLst>
  </p:cSld>
  <p:clrMapOvr>
    <a:masterClrMapping/>
  </p:clrMapOvr>
  <p:transition spd="med" advClick="0">
    <p:fade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C3EA9F7-160F-554C-AD12-2734A0042B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310"/>
          <a:stretch/>
        </p:blipFill>
        <p:spPr>
          <a:xfrm>
            <a:off x="107504" y="404664"/>
            <a:ext cx="8928992" cy="629050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81531A7-BA5D-814C-9A15-15F5356CA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545"/>
          <a:stretch/>
        </p:blipFill>
        <p:spPr>
          <a:xfrm>
            <a:off x="683568" y="72008"/>
            <a:ext cx="3528392" cy="14127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7FE5638C-9C97-EA41-B0FA-4D4846C50A94}"/>
                  </a:ext>
                </a:extLst>
              </p14:cNvPr>
              <p14:cNvContentPartPr/>
              <p14:nvPr/>
            </p14:nvContentPartPr>
            <p14:xfrm>
              <a:off x="1493824" y="5114441"/>
              <a:ext cx="582840" cy="468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7FE5638C-9C97-EA41-B0FA-4D4846C50A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5824" y="5096441"/>
                <a:ext cx="61848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5F598A48-CCBE-D14F-9AAD-307CC72B258E}"/>
                  </a:ext>
                </a:extLst>
              </p14:cNvPr>
              <p14:cNvContentPartPr/>
              <p14:nvPr/>
            </p14:nvContentPartPr>
            <p14:xfrm>
              <a:off x="3731944" y="5096801"/>
              <a:ext cx="608040" cy="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5F598A48-CCBE-D14F-9AAD-307CC72B258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4304" y="5078801"/>
                <a:ext cx="6436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FE19B916-C49D-F143-A357-1D37F63CD2F4}"/>
                  </a:ext>
                </a:extLst>
              </p14:cNvPr>
              <p14:cNvContentPartPr/>
              <p14:nvPr/>
            </p14:nvContentPartPr>
            <p14:xfrm>
              <a:off x="5806984" y="5125961"/>
              <a:ext cx="507960" cy="360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FE19B916-C49D-F143-A357-1D37F63CD2F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89344" y="5107961"/>
                <a:ext cx="5436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D71D3BA3-BD70-594F-9581-84FE2A3CD214}"/>
                  </a:ext>
                </a:extLst>
              </p14:cNvPr>
              <p14:cNvContentPartPr/>
              <p14:nvPr/>
            </p14:nvContentPartPr>
            <p14:xfrm>
              <a:off x="7853224" y="5153321"/>
              <a:ext cx="333360" cy="360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D71D3BA3-BD70-594F-9581-84FE2A3CD21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35224" y="5135681"/>
                <a:ext cx="369000" cy="3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5394233"/>
      </p:ext>
    </p:extLst>
  </p:cSld>
  <p:clrMapOvr>
    <a:masterClrMapping/>
  </p:clrMapOvr>
  <p:transition spd="med" advClick="0"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74C2B3C3-B733-2E46-AF1F-5F5450710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71" y="0"/>
            <a:ext cx="7352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75838"/>
      </p:ext>
    </p:extLst>
  </p:cSld>
  <p:clrMapOvr>
    <a:masterClrMapping/>
  </p:clrMapOvr>
  <p:transition spd="med" advClick="0">
    <p:fade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A0C2D87-7862-EB49-A876-17D2F2C68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magine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B05E8CDD-AAAD-FB44-8C04-330E180A3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57707"/>
            <a:ext cx="8640960" cy="558429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6AE0F8E-8055-8240-9E5D-DFA7C3EFB8CE}"/>
              </a:ext>
            </a:extLst>
          </p:cNvPr>
          <p:cNvSpPr/>
          <p:nvPr/>
        </p:nvSpPr>
        <p:spPr>
          <a:xfrm>
            <a:off x="1187624" y="645770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Zaccagnino</a:t>
            </a:r>
            <a:r>
              <a:rPr lang="it-IT" dirty="0"/>
              <a:t> et al. 2020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ED58FE3-914D-1541-8B0A-C0C4F5B9D1C6}"/>
              </a:ext>
            </a:extLst>
          </p:cNvPr>
          <p:cNvSpPr txBox="1"/>
          <p:nvPr/>
        </p:nvSpPr>
        <p:spPr>
          <a:xfrm>
            <a:off x="2051720" y="22674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 </a:t>
            </a:r>
            <a:r>
              <a:rPr lang="it-IT" dirty="0" err="1"/>
              <a:t>year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8959238"/>
      </p:ext>
    </p:extLst>
  </p:cSld>
  <p:clrMapOvr>
    <a:masterClrMapping/>
  </p:clrMapOvr>
  <p:transition spd="med" advClick="0"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572D344-DFD6-5747-AB74-7D2EE5716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711200"/>
            <a:ext cx="8864600" cy="54356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746A9B2F-FB7C-9049-875C-E9E66B9C9822}"/>
              </a:ext>
            </a:extLst>
          </p:cNvPr>
          <p:cNvSpPr/>
          <p:nvPr/>
        </p:nvSpPr>
        <p:spPr>
          <a:xfrm>
            <a:off x="1187624" y="645770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Zaccagnino</a:t>
            </a:r>
            <a:r>
              <a:rPr lang="it-IT" dirty="0"/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4066767413"/>
      </p:ext>
    </p:extLst>
  </p:cSld>
  <p:clrMapOvr>
    <a:masterClrMapping/>
  </p:clrMapOvr>
  <p:transition spd="med" advClick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19872" y="450250"/>
            <a:ext cx="2095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SLAB PULL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844824"/>
            <a:ext cx="5520889" cy="1206996"/>
          </a:xfrm>
          <a:prstGeom prst="rect">
            <a:avLst/>
          </a:prstGeom>
        </p:spPr>
      </p:pic>
      <p:sp>
        <p:nvSpPr>
          <p:cNvPr id="8" name="Figura a mano libera 7"/>
          <p:cNvSpPr/>
          <p:nvPr/>
        </p:nvSpPr>
        <p:spPr>
          <a:xfrm>
            <a:off x="5308513" y="3416300"/>
            <a:ext cx="3441787" cy="2514600"/>
          </a:xfrm>
          <a:custGeom>
            <a:avLst/>
            <a:gdLst>
              <a:gd name="connsiteX0" fmla="*/ 3441787 w 3441787"/>
              <a:gd name="connsiteY0" fmla="*/ 0 h 2514600"/>
              <a:gd name="connsiteX1" fmla="*/ 2070187 w 3441787"/>
              <a:gd name="connsiteY1" fmla="*/ 12700 h 2514600"/>
              <a:gd name="connsiteX2" fmla="*/ 1282787 w 3441787"/>
              <a:gd name="connsiteY2" fmla="*/ 152400 h 2514600"/>
              <a:gd name="connsiteX3" fmla="*/ 571587 w 3441787"/>
              <a:gd name="connsiteY3" fmla="*/ 647700 h 2514600"/>
              <a:gd name="connsiteX4" fmla="*/ 88987 w 3441787"/>
              <a:gd name="connsiteY4" fmla="*/ 1739900 h 2514600"/>
              <a:gd name="connsiteX5" fmla="*/ 87 w 3441787"/>
              <a:gd name="connsiteY5" fmla="*/ 2514600 h 2514600"/>
              <a:gd name="connsiteX6" fmla="*/ 87 w 3441787"/>
              <a:gd name="connsiteY6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1787" h="2514600">
                <a:moveTo>
                  <a:pt x="3441787" y="0"/>
                </a:moveTo>
                <a:lnTo>
                  <a:pt x="2070187" y="12700"/>
                </a:lnTo>
                <a:cubicBezTo>
                  <a:pt x="1710354" y="38100"/>
                  <a:pt x="1532554" y="46567"/>
                  <a:pt x="1282787" y="152400"/>
                </a:cubicBezTo>
                <a:cubicBezTo>
                  <a:pt x="1033020" y="258233"/>
                  <a:pt x="770554" y="383117"/>
                  <a:pt x="571587" y="647700"/>
                </a:cubicBezTo>
                <a:cubicBezTo>
                  <a:pt x="372620" y="912283"/>
                  <a:pt x="184237" y="1428750"/>
                  <a:pt x="88987" y="1739900"/>
                </a:cubicBezTo>
                <a:cubicBezTo>
                  <a:pt x="-6263" y="2051050"/>
                  <a:pt x="87" y="2514600"/>
                  <a:pt x="87" y="2514600"/>
                </a:cubicBezTo>
                <a:lnTo>
                  <a:pt x="87" y="251460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 8"/>
          <p:cNvSpPr/>
          <p:nvPr/>
        </p:nvSpPr>
        <p:spPr>
          <a:xfrm>
            <a:off x="5594709" y="3722712"/>
            <a:ext cx="3155591" cy="2370584"/>
          </a:xfrm>
          <a:custGeom>
            <a:avLst/>
            <a:gdLst>
              <a:gd name="connsiteX0" fmla="*/ 3441787 w 3441787"/>
              <a:gd name="connsiteY0" fmla="*/ 0 h 2514600"/>
              <a:gd name="connsiteX1" fmla="*/ 2070187 w 3441787"/>
              <a:gd name="connsiteY1" fmla="*/ 12700 h 2514600"/>
              <a:gd name="connsiteX2" fmla="*/ 1282787 w 3441787"/>
              <a:gd name="connsiteY2" fmla="*/ 152400 h 2514600"/>
              <a:gd name="connsiteX3" fmla="*/ 571587 w 3441787"/>
              <a:gd name="connsiteY3" fmla="*/ 647700 h 2514600"/>
              <a:gd name="connsiteX4" fmla="*/ 88987 w 3441787"/>
              <a:gd name="connsiteY4" fmla="*/ 1739900 h 2514600"/>
              <a:gd name="connsiteX5" fmla="*/ 87 w 3441787"/>
              <a:gd name="connsiteY5" fmla="*/ 2514600 h 2514600"/>
              <a:gd name="connsiteX6" fmla="*/ 87 w 3441787"/>
              <a:gd name="connsiteY6" fmla="*/ 251460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1787" h="2514600">
                <a:moveTo>
                  <a:pt x="3441787" y="0"/>
                </a:moveTo>
                <a:lnTo>
                  <a:pt x="2070187" y="12700"/>
                </a:lnTo>
                <a:cubicBezTo>
                  <a:pt x="1710354" y="38100"/>
                  <a:pt x="1532554" y="46567"/>
                  <a:pt x="1282787" y="152400"/>
                </a:cubicBezTo>
                <a:cubicBezTo>
                  <a:pt x="1033020" y="258233"/>
                  <a:pt x="770554" y="383117"/>
                  <a:pt x="571587" y="647700"/>
                </a:cubicBezTo>
                <a:cubicBezTo>
                  <a:pt x="372620" y="912283"/>
                  <a:pt x="184237" y="1428750"/>
                  <a:pt x="88987" y="1739900"/>
                </a:cubicBezTo>
                <a:cubicBezTo>
                  <a:pt x="-6263" y="2051050"/>
                  <a:pt x="87" y="2514600"/>
                  <a:pt x="87" y="2514600"/>
                </a:cubicBezTo>
                <a:lnTo>
                  <a:pt x="87" y="251460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1 10"/>
          <p:cNvCxnSpPr/>
          <p:nvPr/>
        </p:nvCxnSpPr>
        <p:spPr>
          <a:xfrm>
            <a:off x="2195736" y="3429000"/>
            <a:ext cx="4320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5364088" y="4849996"/>
            <a:ext cx="384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d</a:t>
            </a:r>
          </a:p>
        </p:txBody>
      </p:sp>
      <p:cxnSp>
        <p:nvCxnSpPr>
          <p:cNvPr id="14" name="Connettore 1 13"/>
          <p:cNvCxnSpPr/>
          <p:nvPr/>
        </p:nvCxnSpPr>
        <p:spPr>
          <a:xfrm>
            <a:off x="5515317" y="4869160"/>
            <a:ext cx="233136" cy="72008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5508104" y="3501008"/>
            <a:ext cx="0" cy="1276980"/>
          </a:xfrm>
          <a:prstGeom prst="line">
            <a:avLst/>
          </a:prstGeom>
          <a:ln w="952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5143902" y="378904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z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773818" y="4665330"/>
            <a:ext cx="138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mantle</a:t>
            </a:r>
            <a:r>
              <a:rPr lang="it-IT" dirty="0"/>
              <a:t> </a:t>
            </a:r>
            <a:r>
              <a:rPr lang="it-IT" sz="2800" i="1" dirty="0" err="1">
                <a:latin typeface="Symbol" charset="2"/>
                <a:cs typeface="Symbol" charset="2"/>
              </a:rPr>
              <a:t>r</a:t>
            </a:r>
            <a:r>
              <a:rPr lang="it-IT" i="1" dirty="0" err="1"/>
              <a:t>m</a:t>
            </a:r>
            <a:endParaRPr lang="it-IT" i="1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7212569" y="3265820"/>
            <a:ext cx="1680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lithosphere</a:t>
            </a:r>
            <a:r>
              <a:rPr lang="it-IT" dirty="0"/>
              <a:t> </a:t>
            </a:r>
            <a:r>
              <a:rPr lang="it-IT" sz="2800" i="1" dirty="0" err="1">
                <a:latin typeface="Symbol" charset="2"/>
                <a:cs typeface="Symbol" charset="2"/>
              </a:rPr>
              <a:t>r</a:t>
            </a:r>
            <a:r>
              <a:rPr lang="it-IT" i="1" dirty="0" err="1"/>
              <a:t>l</a:t>
            </a:r>
            <a:endParaRPr lang="it-IT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9" name="Input penna 38">
                <a:extLst>
                  <a:ext uri="{FF2B5EF4-FFF2-40B4-BE49-F238E27FC236}">
                    <a16:creationId xmlns:a16="http://schemas.microsoft.com/office/drawing/2014/main" id="{5C460D94-1777-344B-880B-9F2A57EF05BC}"/>
                  </a:ext>
                </a:extLst>
              </p14:cNvPr>
              <p14:cNvContentPartPr/>
              <p14:nvPr/>
            </p14:nvContentPartPr>
            <p14:xfrm>
              <a:off x="6990543" y="3474340"/>
              <a:ext cx="3240" cy="2520"/>
            </p14:xfrm>
          </p:contentPart>
        </mc:Choice>
        <mc:Fallback xmlns="">
          <p:pic>
            <p:nvPicPr>
              <p:cNvPr id="39" name="Input penna 38">
                <a:extLst>
                  <a:ext uri="{FF2B5EF4-FFF2-40B4-BE49-F238E27FC236}">
                    <a16:creationId xmlns:a16="http://schemas.microsoft.com/office/drawing/2014/main" id="{5C460D94-1777-344B-880B-9F2A57EF05B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75423" y="3458860"/>
                <a:ext cx="3348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0" name="Input penna 39">
                <a:extLst>
                  <a:ext uri="{FF2B5EF4-FFF2-40B4-BE49-F238E27FC236}">
                    <a16:creationId xmlns:a16="http://schemas.microsoft.com/office/drawing/2014/main" id="{6269139C-A8EC-9841-B59F-959D3BBCA328}"/>
                  </a:ext>
                </a:extLst>
              </p14:cNvPr>
              <p14:cNvContentPartPr/>
              <p14:nvPr/>
            </p14:nvContentPartPr>
            <p14:xfrm>
              <a:off x="7043823" y="4962220"/>
              <a:ext cx="77760" cy="29880"/>
            </p14:xfrm>
          </p:contentPart>
        </mc:Choice>
        <mc:Fallback xmlns="">
          <p:pic>
            <p:nvPicPr>
              <p:cNvPr id="40" name="Input penna 39">
                <a:extLst>
                  <a:ext uri="{FF2B5EF4-FFF2-40B4-BE49-F238E27FC236}">
                    <a16:creationId xmlns:a16="http://schemas.microsoft.com/office/drawing/2014/main" id="{6269139C-A8EC-9841-B59F-959D3BBCA32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028343" y="4946740"/>
                <a:ext cx="108000" cy="60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4636075"/>
      </p:ext>
    </p:extLst>
  </p:cSld>
  <p:clrMapOvr>
    <a:masterClrMapping/>
  </p:clrMapOvr>
  <p:transition spd="med" advClick="0">
    <p:fade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5D5E715F-DB78-E04E-A9F3-43BA05BCF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419100"/>
            <a:ext cx="6172200" cy="6019800"/>
          </a:xfrm>
          <a:prstGeom prst="rect">
            <a:avLst/>
          </a:prstGeom>
        </p:spPr>
      </p:pic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81DE0943-4D79-F842-8917-6F892435C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0" y="419100"/>
            <a:ext cx="5981700" cy="60198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249692B-A1C4-6B4E-A0FA-B48CDFC3C8F9}"/>
              </a:ext>
            </a:extLst>
          </p:cNvPr>
          <p:cNvSpPr/>
          <p:nvPr/>
        </p:nvSpPr>
        <p:spPr>
          <a:xfrm>
            <a:off x="1187624" y="645770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Zaccagnino</a:t>
            </a:r>
            <a:r>
              <a:rPr lang="it-IT" dirty="0"/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750097516"/>
      </p:ext>
    </p:extLst>
  </p:cSld>
  <p:clrMapOvr>
    <a:masterClrMapping/>
  </p:clrMapOvr>
  <p:transition spd="med" advClick="0">
    <p:fade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2B277E1-FA06-454B-A5D3-00601F89A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9908"/>
            <a:ext cx="9144000" cy="331818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9E18CBE-FC9E-8F4C-A46F-719E6D029F63}"/>
              </a:ext>
            </a:extLst>
          </p:cNvPr>
          <p:cNvSpPr/>
          <p:nvPr/>
        </p:nvSpPr>
        <p:spPr>
          <a:xfrm>
            <a:off x="1187624" y="645770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Zaccagnino</a:t>
            </a:r>
            <a:r>
              <a:rPr lang="it-IT" dirty="0"/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3778638240"/>
      </p:ext>
    </p:extLst>
  </p:cSld>
  <p:clrMapOvr>
    <a:masterClrMapping/>
  </p:clrMapOvr>
  <p:transition spd="med" advClick="0">
    <p:fade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ombrello, disegnando&#10;&#10;Descrizione generata automaticamente">
            <a:extLst>
              <a:ext uri="{FF2B5EF4-FFF2-40B4-BE49-F238E27FC236}">
                <a16:creationId xmlns:a16="http://schemas.microsoft.com/office/drawing/2014/main" id="{EF8A1EFA-C066-0844-90E0-F811693BC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190750"/>
            <a:ext cx="9120329" cy="267841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5D29BD1-13E7-CF47-991C-A3E9D82202DA}"/>
              </a:ext>
            </a:extLst>
          </p:cNvPr>
          <p:cNvSpPr/>
          <p:nvPr/>
        </p:nvSpPr>
        <p:spPr>
          <a:xfrm>
            <a:off x="1187624" y="645770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Zaccagnino</a:t>
            </a:r>
            <a:r>
              <a:rPr lang="it-IT" dirty="0"/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259713736"/>
      </p:ext>
    </p:extLst>
  </p:cSld>
  <p:clrMapOvr>
    <a:masterClrMapping/>
  </p:clrMapOvr>
  <p:transition spd="med" advClick="0">
    <p:fad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E533EC35-315A-FE49-B110-97DB00A50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64" y="0"/>
            <a:ext cx="7820871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87A7C38-1E9D-4F43-B556-CA78D68A463F}"/>
              </a:ext>
            </a:extLst>
          </p:cNvPr>
          <p:cNvSpPr/>
          <p:nvPr/>
        </p:nvSpPr>
        <p:spPr>
          <a:xfrm>
            <a:off x="1331640" y="645770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Zaccagnino</a:t>
            </a:r>
            <a:r>
              <a:rPr lang="it-IT" dirty="0"/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3918182639"/>
      </p:ext>
    </p:extLst>
  </p:cSld>
  <p:clrMapOvr>
    <a:masterClrMapping/>
  </p:clrMapOvr>
  <p:transition spd="med" advClick="0">
    <p:fade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magine 1" descr="Figure1_AlikRe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6868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473485"/>
      </p:ext>
    </p:extLst>
  </p:cSld>
  <p:clrMapOvr>
    <a:masterClrMapping/>
  </p:clrMapOvr>
  <p:transition spd="med" advClick="0">
    <p:fad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rm Moveme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0925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3" name="Picture 2" descr="ee-2006-0010-f04.gif                                           00167F3DMacintosh HD                   BF58252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73334" r="827" b="1065"/>
          <a:stretch>
            <a:fillRect/>
          </a:stretch>
        </p:blipFill>
        <p:spPr bwMode="auto">
          <a:xfrm>
            <a:off x="0" y="785411"/>
            <a:ext cx="9144000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1714" name="Freeform 3"/>
          <p:cNvSpPr>
            <a:spLocks/>
          </p:cNvSpPr>
          <p:nvPr/>
        </p:nvSpPr>
        <p:spPr bwMode="auto">
          <a:xfrm flipH="1" flipV="1">
            <a:off x="5867400" y="3230161"/>
            <a:ext cx="2286000" cy="990600"/>
          </a:xfrm>
          <a:custGeom>
            <a:avLst/>
            <a:gdLst>
              <a:gd name="T0" fmla="*/ 2147483647 w 1440"/>
              <a:gd name="T1" fmla="*/ 0 h 432"/>
              <a:gd name="T2" fmla="*/ 2147483647 w 1440"/>
              <a:gd name="T3" fmla="*/ 0 h 432"/>
              <a:gd name="T4" fmla="*/ 2147483647 w 1440"/>
              <a:gd name="T5" fmla="*/ 0 h 432"/>
              <a:gd name="T6" fmla="*/ 2147483647 w 1440"/>
              <a:gd name="T7" fmla="*/ 2147483647 h 432"/>
              <a:gd name="T8" fmla="*/ 0 w 1440"/>
              <a:gd name="T9" fmla="*/ 2147483647 h 432"/>
              <a:gd name="T10" fmla="*/ 0 w 1440"/>
              <a:gd name="T11" fmla="*/ 2147483647 h 4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0"/>
              <a:gd name="T19" fmla="*/ 0 h 432"/>
              <a:gd name="T20" fmla="*/ 1440 w 1440"/>
              <a:gd name="T21" fmla="*/ 432 h 4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0" h="432">
                <a:moveTo>
                  <a:pt x="1440" y="0"/>
                </a:moveTo>
                <a:lnTo>
                  <a:pt x="816" y="0"/>
                </a:lnTo>
                <a:lnTo>
                  <a:pt x="240" y="0"/>
                </a:lnTo>
                <a:lnTo>
                  <a:pt x="96" y="48"/>
                </a:lnTo>
                <a:lnTo>
                  <a:pt x="0" y="288"/>
                </a:lnTo>
                <a:lnTo>
                  <a:pt x="0" y="432"/>
                </a:lnTo>
              </a:path>
            </a:pathLst>
          </a:custGeom>
          <a:noFill/>
          <a:ln w="76200">
            <a:solidFill>
              <a:srgbClr val="FA2D1E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71715" name="Freeform 5"/>
          <p:cNvSpPr>
            <a:spLocks/>
          </p:cNvSpPr>
          <p:nvPr/>
        </p:nvSpPr>
        <p:spPr bwMode="auto">
          <a:xfrm flipV="1">
            <a:off x="2438400" y="1166411"/>
            <a:ext cx="6400800" cy="76200"/>
          </a:xfrm>
          <a:custGeom>
            <a:avLst/>
            <a:gdLst>
              <a:gd name="T0" fmla="*/ 2147483647 w 1440"/>
              <a:gd name="T1" fmla="*/ 0 h 432"/>
              <a:gd name="T2" fmla="*/ 2147483647 w 1440"/>
              <a:gd name="T3" fmla="*/ 0 h 432"/>
              <a:gd name="T4" fmla="*/ 2147483647 w 1440"/>
              <a:gd name="T5" fmla="*/ 0 h 432"/>
              <a:gd name="T6" fmla="*/ 2147483647 w 1440"/>
              <a:gd name="T7" fmla="*/ 2147483647 h 432"/>
              <a:gd name="T8" fmla="*/ 0 w 1440"/>
              <a:gd name="T9" fmla="*/ 2147483647 h 432"/>
              <a:gd name="T10" fmla="*/ 0 w 1440"/>
              <a:gd name="T11" fmla="*/ 2147483647 h 4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0"/>
              <a:gd name="T19" fmla="*/ 0 h 432"/>
              <a:gd name="T20" fmla="*/ 1440 w 1440"/>
              <a:gd name="T21" fmla="*/ 432 h 4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0" h="432">
                <a:moveTo>
                  <a:pt x="1440" y="0"/>
                </a:moveTo>
                <a:lnTo>
                  <a:pt x="816" y="0"/>
                </a:lnTo>
                <a:lnTo>
                  <a:pt x="240" y="0"/>
                </a:lnTo>
                <a:lnTo>
                  <a:pt x="96" y="48"/>
                </a:lnTo>
                <a:lnTo>
                  <a:pt x="0" y="288"/>
                </a:lnTo>
                <a:lnTo>
                  <a:pt x="0" y="432"/>
                </a:lnTo>
              </a:path>
            </a:pathLst>
          </a:custGeom>
          <a:noFill/>
          <a:ln w="76200">
            <a:solidFill>
              <a:srgbClr val="23993B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843808" y="4867425"/>
            <a:ext cx="463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Helvetica"/>
                <a:cs typeface="Helvetica"/>
              </a:rPr>
              <a:t>THERMAL COOLING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131840" y="548686"/>
            <a:ext cx="5751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23993B"/>
                </a:solidFill>
                <a:latin typeface="Helvetica"/>
                <a:cs typeface="Helvetica"/>
              </a:rPr>
              <a:t>ASTRONOMICAL TUNING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004940" y="5733262"/>
            <a:ext cx="6599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0000FF"/>
                </a:solidFill>
                <a:latin typeface="Helvetica"/>
                <a:cs typeface="Helvetica"/>
              </a:rPr>
              <a:t>Self </a:t>
            </a:r>
            <a:r>
              <a:rPr lang="it-IT" sz="3600" dirty="0" err="1">
                <a:solidFill>
                  <a:srgbClr val="0000FF"/>
                </a:solidFill>
                <a:latin typeface="Helvetica"/>
                <a:cs typeface="Helvetica"/>
              </a:rPr>
              <a:t>Organized</a:t>
            </a:r>
            <a:r>
              <a:rPr lang="it-IT" sz="3600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it-IT" sz="3600" dirty="0" err="1">
                <a:solidFill>
                  <a:srgbClr val="0000FF"/>
                </a:solidFill>
                <a:latin typeface="Helvetica"/>
                <a:cs typeface="Helvetica"/>
              </a:rPr>
              <a:t>Chaotic</a:t>
            </a:r>
            <a:r>
              <a:rPr lang="it-IT" sz="3600" dirty="0">
                <a:solidFill>
                  <a:srgbClr val="0000FF"/>
                </a:solidFill>
                <a:latin typeface="Helvetica"/>
                <a:cs typeface="Helvetica"/>
              </a:rPr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24235015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Figure_1_Earth_Moon_distanc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0" y="3645029"/>
            <a:ext cx="9144000" cy="5795415"/>
          </a:xfrm>
          <a:prstGeom prst="rect">
            <a:avLst/>
          </a:prstGeom>
        </p:spPr>
      </p:pic>
      <p:pic>
        <p:nvPicPr>
          <p:cNvPr id="2" name="Immagine 1"/>
          <p:cNvPicPr/>
          <p:nvPr/>
        </p:nvPicPr>
        <p:blipFill rotWithShape="1">
          <a:blip r:embed="rId4"/>
          <a:srcRect b="51241"/>
          <a:stretch/>
        </p:blipFill>
        <p:spPr>
          <a:xfrm>
            <a:off x="35496" y="116632"/>
            <a:ext cx="4608512" cy="333548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207379" y="6577613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Adinolfi</a:t>
            </a:r>
            <a:r>
              <a:rPr lang="it-IT" sz="1400" dirty="0"/>
              <a:t> et al. in </a:t>
            </a:r>
            <a:r>
              <a:rPr lang="it-IT" sz="1400" dirty="0" err="1"/>
              <a:t>prep</a:t>
            </a:r>
            <a:r>
              <a:rPr lang="it-IT" sz="1400" dirty="0"/>
              <a:t>.</a:t>
            </a:r>
          </a:p>
        </p:txBody>
      </p:sp>
      <p:sp>
        <p:nvSpPr>
          <p:cNvPr id="3" name="Rettangolo 2"/>
          <p:cNvSpPr/>
          <p:nvPr/>
        </p:nvSpPr>
        <p:spPr>
          <a:xfrm>
            <a:off x="827584" y="404664"/>
            <a:ext cx="15898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1977-2013 </a:t>
            </a:r>
          </a:p>
          <a:p>
            <a:r>
              <a:rPr lang="it-IT" dirty="0"/>
              <a:t>M&gt;6 </a:t>
            </a:r>
          </a:p>
          <a:p>
            <a:r>
              <a:rPr lang="it-IT" dirty="0"/>
              <a:t>&lt;50 km </a:t>
            </a:r>
            <a:r>
              <a:rPr lang="it-IT" dirty="0" err="1"/>
              <a:t>depth</a:t>
            </a:r>
            <a:endParaRPr lang="it-IT" dirty="0"/>
          </a:p>
        </p:txBody>
      </p:sp>
      <p:pic>
        <p:nvPicPr>
          <p:cNvPr id="5" name="Immagine 4"/>
          <p:cNvPicPr/>
          <p:nvPr/>
        </p:nvPicPr>
        <p:blipFill rotWithShape="1">
          <a:blip r:embed="rId4"/>
          <a:srcRect t="48794"/>
          <a:stretch/>
        </p:blipFill>
        <p:spPr>
          <a:xfrm>
            <a:off x="4435370" y="142152"/>
            <a:ext cx="4608512" cy="35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1401"/>
      </p:ext>
    </p:extLst>
  </p:cSld>
  <p:clrMapOvr>
    <a:masterClrMapping/>
  </p:clrMapOvr>
  <p:transition spd="med" advClick="0">
    <p:fade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5" name="Immagine 1" descr="Figure_8TidalBul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"/>
            <a:ext cx="7551738" cy="668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/>
          <p:cNvSpPr/>
          <p:nvPr/>
        </p:nvSpPr>
        <p:spPr bwMode="auto">
          <a:xfrm>
            <a:off x="1447800" y="1600200"/>
            <a:ext cx="2209800" cy="1828800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  <a:alpha val="47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47000"/>
                </a:schemeClr>
              </a:gs>
            </a:gsLst>
            <a:lin ang="16200000" scaled="0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364547" name="CasellaDiTesto 3"/>
          <p:cNvSpPr txBox="1">
            <a:spLocks noChangeArrowheads="1"/>
          </p:cNvSpPr>
          <p:nvPr/>
        </p:nvSpPr>
        <p:spPr bwMode="auto">
          <a:xfrm>
            <a:off x="5796136" y="6453336"/>
            <a:ext cx="33288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dirty="0">
                <a:latin typeface="Arial"/>
                <a:cs typeface="Arial"/>
              </a:rPr>
              <a:t>Riguzzi et al. 2010 </a:t>
            </a:r>
            <a:r>
              <a:rPr lang="it-IT" sz="1600" dirty="0" err="1">
                <a:latin typeface="Arial"/>
                <a:cs typeface="Arial"/>
              </a:rPr>
              <a:t>Tectonophysics</a:t>
            </a:r>
            <a:endParaRPr lang="it-IT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6978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Immagine 1" descr="071122-tremors-tides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187" y="0"/>
            <a:ext cx="539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CasellaDiTesto 2"/>
          <p:cNvSpPr txBox="1">
            <a:spLocks noChangeArrowheads="1"/>
          </p:cNvSpPr>
          <p:nvPr/>
        </p:nvSpPr>
        <p:spPr bwMode="auto">
          <a:xfrm>
            <a:off x="1656787" y="6019800"/>
            <a:ext cx="20238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000" dirty="0"/>
              <a:t>Rubinstein et al.</a:t>
            </a:r>
          </a:p>
          <a:p>
            <a:r>
              <a:rPr lang="it-IT" sz="2000" dirty="0"/>
              <a:t> 2009 Science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" y="228104"/>
            <a:ext cx="3911600" cy="320089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67196" y="107340"/>
            <a:ext cx="308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Cochran</a:t>
            </a:r>
            <a:r>
              <a:rPr lang="it-IT" dirty="0"/>
              <a:t> et al. 2004 Science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039615" y="3419708"/>
            <a:ext cx="230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Earthquakes</a:t>
            </a:r>
            <a:r>
              <a:rPr lang="it-IT" dirty="0"/>
              <a:t> &gt;40 km</a:t>
            </a:r>
          </a:p>
        </p:txBody>
      </p:sp>
    </p:spTree>
    <p:extLst>
      <p:ext uri="{BB962C8B-B14F-4D97-AF65-F5344CB8AC3E}">
        <p14:creationId xmlns:p14="http://schemas.microsoft.com/office/powerpoint/2010/main" val="3219063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l="26296" b="64079"/>
          <a:stretch/>
        </p:blipFill>
        <p:spPr>
          <a:xfrm>
            <a:off x="3563888" y="2869704"/>
            <a:ext cx="3005680" cy="745852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45916" t="74454" r="26367" b="2303"/>
          <a:stretch/>
        </p:blipFill>
        <p:spPr>
          <a:xfrm>
            <a:off x="4499992" y="3589784"/>
            <a:ext cx="1130300" cy="48259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915816" y="188640"/>
            <a:ext cx="34578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err="1"/>
              <a:t>Rayleigh</a:t>
            </a:r>
            <a:r>
              <a:rPr lang="it-IT" sz="2800" dirty="0"/>
              <a:t> </a:t>
            </a:r>
            <a:r>
              <a:rPr lang="it-IT" sz="2800" dirty="0" err="1"/>
              <a:t>number</a:t>
            </a:r>
            <a:r>
              <a:rPr lang="it-IT" sz="2800" dirty="0"/>
              <a:t> </a:t>
            </a:r>
            <a:r>
              <a:rPr lang="it-IT" sz="2800" dirty="0" err="1"/>
              <a:t>Ra</a:t>
            </a:r>
            <a:endParaRPr lang="it-IT" sz="2800" dirty="0"/>
          </a:p>
          <a:p>
            <a:endParaRPr lang="it-IT" sz="2800" dirty="0"/>
          </a:p>
          <a:p>
            <a:r>
              <a:rPr lang="it-IT" sz="2800" dirty="0"/>
              <a:t>CONVECTION</a:t>
            </a:r>
          </a:p>
        </p:txBody>
      </p:sp>
      <p:cxnSp>
        <p:nvCxnSpPr>
          <p:cNvPr id="5" name="Connettore 1 4"/>
          <p:cNvCxnSpPr/>
          <p:nvPr/>
        </p:nvCxnSpPr>
        <p:spPr>
          <a:xfrm>
            <a:off x="3635896" y="3589784"/>
            <a:ext cx="2952328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2500977" y="3301752"/>
            <a:ext cx="10629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/>
              <a:t>Ra</a:t>
            </a:r>
            <a:r>
              <a:rPr lang="it-IT" sz="3200" dirty="0"/>
              <a:t> =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08040ECC-25F2-B843-91A7-9A7282173784}"/>
                  </a:ext>
                </a:extLst>
              </p14:cNvPr>
              <p14:cNvContentPartPr/>
              <p14:nvPr/>
            </p14:nvContentPartPr>
            <p14:xfrm>
              <a:off x="4953303" y="2982220"/>
              <a:ext cx="101160" cy="7920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08040ECC-25F2-B843-91A7-9A7282173784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938183" y="2966740"/>
                <a:ext cx="1314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9BB13C16-9E24-D040-BA7E-DA41E0955770}"/>
                  </a:ext>
                </a:extLst>
              </p14:cNvPr>
              <p14:cNvContentPartPr/>
              <p14:nvPr/>
            </p14:nvContentPartPr>
            <p14:xfrm>
              <a:off x="6266223" y="3345820"/>
              <a:ext cx="22320" cy="504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9BB13C16-9E24-D040-BA7E-DA41E095577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250743" y="3330340"/>
                <a:ext cx="52920" cy="3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62448451"/>
      </p:ext>
    </p:extLst>
  </p:cSld>
  <p:clrMapOvr>
    <a:masterClrMapping/>
  </p:clrMapOvr>
  <p:transition spd="med" advClick="0">
    <p:fad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TolstoyTidesEarthquakes.jpg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5"/>
            <a:ext cx="91440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6625406" y="3356992"/>
            <a:ext cx="2199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 dirty="0" err="1"/>
              <a:t>Tolstoy</a:t>
            </a:r>
            <a:r>
              <a:rPr lang="it-IT" sz="1800" dirty="0"/>
              <a:t> et al. (2002)</a:t>
            </a:r>
          </a:p>
        </p:txBody>
      </p:sp>
      <p:sp>
        <p:nvSpPr>
          <p:cNvPr id="1244164" name="Text Box 4"/>
          <p:cNvSpPr txBox="1">
            <a:spLocks noChangeArrowheads="1"/>
          </p:cNvSpPr>
          <p:nvPr/>
        </p:nvSpPr>
        <p:spPr bwMode="auto">
          <a:xfrm>
            <a:off x="815983" y="5791200"/>
            <a:ext cx="5817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/>
              <a:t>Thrust fault earthquakes more frequent during high tide</a:t>
            </a:r>
          </a:p>
        </p:txBody>
      </p:sp>
      <p:sp>
        <p:nvSpPr>
          <p:cNvPr id="1244165" name="Text Box 5"/>
          <p:cNvSpPr txBox="1">
            <a:spLocks noChangeArrowheads="1"/>
          </p:cNvSpPr>
          <p:nvPr/>
        </p:nvSpPr>
        <p:spPr bwMode="auto">
          <a:xfrm>
            <a:off x="822331" y="5165725"/>
            <a:ext cx="5817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/>
              <a:t>Normal fault earthquakes more frequent during low tide</a:t>
            </a:r>
          </a:p>
        </p:txBody>
      </p:sp>
    </p:spTree>
    <p:extLst>
      <p:ext uri="{BB962C8B-B14F-4D97-AF65-F5344CB8AC3E}">
        <p14:creationId xmlns:p14="http://schemas.microsoft.com/office/powerpoint/2010/main" val="274649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4164" grpId="0" autoUpdateAnimBg="0"/>
      <p:bldP spid="1244165" grpId="0" autoUpdateAnimBg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Immagine 1" descr="Figure_10TidalBulgeFault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54"/>
          <a:stretch/>
        </p:blipFill>
        <p:spPr bwMode="auto">
          <a:xfrm>
            <a:off x="1317030" y="434287"/>
            <a:ext cx="6351314" cy="29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72189" y="-27381"/>
            <a:ext cx="8032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vertical</a:t>
            </a:r>
            <a:r>
              <a:rPr lang="it-IT" sz="2400" dirty="0"/>
              <a:t> stress = lithostatic </a:t>
            </a:r>
            <a:r>
              <a:rPr lang="it-IT" sz="2400" dirty="0" err="1"/>
              <a:t>load</a:t>
            </a:r>
            <a:r>
              <a:rPr lang="it-IT" sz="2400" dirty="0"/>
              <a:t> = </a:t>
            </a:r>
            <a:r>
              <a:rPr lang="it-IT" sz="2400" dirty="0" err="1"/>
              <a:t>density</a:t>
            </a:r>
            <a:r>
              <a:rPr lang="it-IT" sz="2400" dirty="0"/>
              <a:t> x </a:t>
            </a:r>
            <a:r>
              <a:rPr lang="it-IT" sz="2400" dirty="0" err="1"/>
              <a:t>gravity</a:t>
            </a:r>
            <a:r>
              <a:rPr lang="it-IT" sz="2400" dirty="0"/>
              <a:t> x </a:t>
            </a:r>
            <a:r>
              <a:rPr lang="it-IT" sz="2400" dirty="0" err="1"/>
              <a:t>depth</a:t>
            </a:r>
            <a:endParaRPr lang="it-IT" sz="2400" dirty="0"/>
          </a:p>
        </p:txBody>
      </p:sp>
      <p:pic>
        <p:nvPicPr>
          <p:cNvPr id="5" name="Immagine 1" descr="Figure_10TidalBulgeFaults.jpg">
            <a:extLst>
              <a:ext uri="{FF2B5EF4-FFF2-40B4-BE49-F238E27FC236}">
                <a16:creationId xmlns:a16="http://schemas.microsoft.com/office/drawing/2014/main" id="{E276CB7E-F11A-B541-BF3C-C9FAADD09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14" r="45580"/>
          <a:stretch/>
        </p:blipFill>
        <p:spPr bwMode="auto">
          <a:xfrm>
            <a:off x="5292080" y="3284984"/>
            <a:ext cx="3456384" cy="339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" descr="Figure_10TidalBulgeFaults.jpg">
            <a:extLst>
              <a:ext uri="{FF2B5EF4-FFF2-40B4-BE49-F238E27FC236}">
                <a16:creationId xmlns:a16="http://schemas.microsoft.com/office/drawing/2014/main" id="{9CEDE11F-7D2E-D345-BF9C-0757D0A1B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7" t="46814"/>
          <a:stretch/>
        </p:blipFill>
        <p:spPr bwMode="auto">
          <a:xfrm>
            <a:off x="572189" y="3276595"/>
            <a:ext cx="3130100" cy="339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15E42685-F233-8140-BF8E-3C53D9BFC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0272" y="6453336"/>
            <a:ext cx="20837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 dirty="0"/>
              <a:t>Riguzzi et al. 2010</a:t>
            </a:r>
          </a:p>
        </p:txBody>
      </p:sp>
      <p:sp>
        <p:nvSpPr>
          <p:cNvPr id="4" name="Figura a mano libera 3">
            <a:extLst>
              <a:ext uri="{FF2B5EF4-FFF2-40B4-BE49-F238E27FC236}">
                <a16:creationId xmlns:a16="http://schemas.microsoft.com/office/drawing/2014/main" id="{AAF592C4-FEE4-FA4B-9BEC-84DFF1A8DBB8}"/>
              </a:ext>
            </a:extLst>
          </p:cNvPr>
          <p:cNvSpPr/>
          <p:nvPr/>
        </p:nvSpPr>
        <p:spPr>
          <a:xfrm>
            <a:off x="370384" y="5661248"/>
            <a:ext cx="457200" cy="370832"/>
          </a:xfrm>
          <a:custGeom>
            <a:avLst/>
            <a:gdLst>
              <a:gd name="connsiteX0" fmla="*/ 0 w 457200"/>
              <a:gd name="connsiteY0" fmla="*/ 11603 h 370832"/>
              <a:gd name="connsiteX1" fmla="*/ 76200 w 457200"/>
              <a:gd name="connsiteY1" fmla="*/ 22489 h 370832"/>
              <a:gd name="connsiteX2" fmla="*/ 283028 w 457200"/>
              <a:gd name="connsiteY2" fmla="*/ 718 h 370832"/>
              <a:gd name="connsiteX3" fmla="*/ 424542 w 457200"/>
              <a:gd name="connsiteY3" fmla="*/ 11603 h 370832"/>
              <a:gd name="connsiteX4" fmla="*/ 446314 w 457200"/>
              <a:gd name="connsiteY4" fmla="*/ 76918 h 370832"/>
              <a:gd name="connsiteX5" fmla="*/ 457200 w 457200"/>
              <a:gd name="connsiteY5" fmla="*/ 109575 h 370832"/>
              <a:gd name="connsiteX6" fmla="*/ 446314 w 457200"/>
              <a:gd name="connsiteY6" fmla="*/ 327289 h 370832"/>
              <a:gd name="connsiteX7" fmla="*/ 413657 w 457200"/>
              <a:gd name="connsiteY7" fmla="*/ 338175 h 370832"/>
              <a:gd name="connsiteX8" fmla="*/ 359228 w 457200"/>
              <a:gd name="connsiteY8" fmla="*/ 370832 h 370832"/>
              <a:gd name="connsiteX9" fmla="*/ 217714 w 457200"/>
              <a:gd name="connsiteY9" fmla="*/ 349060 h 370832"/>
              <a:gd name="connsiteX10" fmla="*/ 185057 w 457200"/>
              <a:gd name="connsiteY10" fmla="*/ 327289 h 370832"/>
              <a:gd name="connsiteX11" fmla="*/ 163285 w 457200"/>
              <a:gd name="connsiteY11" fmla="*/ 305518 h 370832"/>
              <a:gd name="connsiteX12" fmla="*/ 119742 w 457200"/>
              <a:gd name="connsiteY12" fmla="*/ 240203 h 370832"/>
              <a:gd name="connsiteX13" fmla="*/ 108857 w 457200"/>
              <a:gd name="connsiteY13" fmla="*/ 98689 h 370832"/>
              <a:gd name="connsiteX14" fmla="*/ 130628 w 457200"/>
              <a:gd name="connsiteY14" fmla="*/ 55146 h 37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7200" h="370832">
                <a:moveTo>
                  <a:pt x="0" y="11603"/>
                </a:moveTo>
                <a:cubicBezTo>
                  <a:pt x="25400" y="15232"/>
                  <a:pt x="50542" y="22489"/>
                  <a:pt x="76200" y="22489"/>
                </a:cubicBezTo>
                <a:cubicBezTo>
                  <a:pt x="227016" y="22489"/>
                  <a:pt x="202051" y="27709"/>
                  <a:pt x="283028" y="718"/>
                </a:cubicBezTo>
                <a:cubicBezTo>
                  <a:pt x="330199" y="4346"/>
                  <a:pt x="381670" y="-8404"/>
                  <a:pt x="424542" y="11603"/>
                </a:cubicBezTo>
                <a:cubicBezTo>
                  <a:pt x="445338" y="21308"/>
                  <a:pt x="439057" y="55146"/>
                  <a:pt x="446314" y="76918"/>
                </a:cubicBezTo>
                <a:lnTo>
                  <a:pt x="457200" y="109575"/>
                </a:lnTo>
                <a:cubicBezTo>
                  <a:pt x="453571" y="182146"/>
                  <a:pt x="459910" y="255910"/>
                  <a:pt x="446314" y="327289"/>
                </a:cubicBezTo>
                <a:cubicBezTo>
                  <a:pt x="444167" y="338561"/>
                  <a:pt x="423496" y="332271"/>
                  <a:pt x="413657" y="338175"/>
                </a:cubicBezTo>
                <a:cubicBezTo>
                  <a:pt x="338944" y="383002"/>
                  <a:pt x="451740" y="339994"/>
                  <a:pt x="359228" y="370832"/>
                </a:cubicBezTo>
                <a:cubicBezTo>
                  <a:pt x="339557" y="368646"/>
                  <a:pt x="250711" y="363202"/>
                  <a:pt x="217714" y="349060"/>
                </a:cubicBezTo>
                <a:cubicBezTo>
                  <a:pt x="205689" y="343906"/>
                  <a:pt x="195273" y="335462"/>
                  <a:pt x="185057" y="327289"/>
                </a:cubicBezTo>
                <a:cubicBezTo>
                  <a:pt x="177043" y="320878"/>
                  <a:pt x="169443" y="313729"/>
                  <a:pt x="163285" y="305518"/>
                </a:cubicBezTo>
                <a:cubicBezTo>
                  <a:pt x="147585" y="284585"/>
                  <a:pt x="119742" y="240203"/>
                  <a:pt x="119742" y="240203"/>
                </a:cubicBezTo>
                <a:cubicBezTo>
                  <a:pt x="93017" y="160026"/>
                  <a:pt x="91193" y="187010"/>
                  <a:pt x="108857" y="98689"/>
                </a:cubicBezTo>
                <a:cubicBezTo>
                  <a:pt x="115111" y="67417"/>
                  <a:pt x="114425" y="71349"/>
                  <a:pt x="130628" y="55146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057E30AD-2EC6-204C-93BC-39050B2A37C7}"/>
              </a:ext>
            </a:extLst>
          </p:cNvPr>
          <p:cNvCxnSpPr>
            <a:cxnSpLocks/>
          </p:cNvCxnSpPr>
          <p:nvPr/>
        </p:nvCxnSpPr>
        <p:spPr>
          <a:xfrm flipH="1">
            <a:off x="2812470" y="525296"/>
            <a:ext cx="967442" cy="3072032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140D7CBF-AC77-F94D-9DB1-C44A38250B61}"/>
              </a:ext>
            </a:extLst>
          </p:cNvPr>
          <p:cNvCxnSpPr>
            <a:cxnSpLocks/>
          </p:cNvCxnSpPr>
          <p:nvPr/>
        </p:nvCxnSpPr>
        <p:spPr>
          <a:xfrm>
            <a:off x="4089783" y="2111068"/>
            <a:ext cx="2282417" cy="148626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7305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untains-on-Plu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898284" cy="7056784"/>
          </a:xfrm>
          <a:prstGeom prst="rect">
            <a:avLst/>
          </a:prstGeom>
        </p:spPr>
      </p:pic>
      <p:pic>
        <p:nvPicPr>
          <p:cNvPr id="4" name="Picture 3" descr="pluto-char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243408"/>
            <a:ext cx="5351636" cy="2734413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213956" y="1124744"/>
            <a:ext cx="107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2370 km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2915816" y="1124744"/>
            <a:ext cx="16561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1331640" y="1131888"/>
            <a:ext cx="15121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1547664" y="762556"/>
            <a:ext cx="119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18000 km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51520" y="908720"/>
            <a:ext cx="107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1208 km</a:t>
            </a:r>
          </a:p>
        </p:txBody>
      </p:sp>
    </p:spTree>
    <p:extLst>
      <p:ext uri="{BB962C8B-B14F-4D97-AF65-F5344CB8AC3E}">
        <p14:creationId xmlns:p14="http://schemas.microsoft.com/office/powerpoint/2010/main" val="3179917449"/>
      </p:ext>
    </p:extLst>
  </p:cSld>
  <p:clrMapOvr>
    <a:masterClrMapping/>
  </p:clrMapOvr>
  <p:transition spd="med" advClick="0">
    <p:fade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3" name="Picture 2" descr="ee-2006-0010-f04.gif                                           00167F3DMacintosh HD                   BF58252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73334" r="827" b="1065"/>
          <a:stretch>
            <a:fillRect/>
          </a:stretch>
        </p:blipFill>
        <p:spPr bwMode="auto">
          <a:xfrm>
            <a:off x="0" y="715144"/>
            <a:ext cx="9144000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1714" name="Freeform 3"/>
          <p:cNvSpPr>
            <a:spLocks/>
          </p:cNvSpPr>
          <p:nvPr/>
        </p:nvSpPr>
        <p:spPr bwMode="auto">
          <a:xfrm flipH="1" flipV="1">
            <a:off x="5867400" y="3159894"/>
            <a:ext cx="2286000" cy="990600"/>
          </a:xfrm>
          <a:custGeom>
            <a:avLst/>
            <a:gdLst>
              <a:gd name="T0" fmla="*/ 2147483647 w 1440"/>
              <a:gd name="T1" fmla="*/ 0 h 432"/>
              <a:gd name="T2" fmla="*/ 2147483647 w 1440"/>
              <a:gd name="T3" fmla="*/ 0 h 432"/>
              <a:gd name="T4" fmla="*/ 2147483647 w 1440"/>
              <a:gd name="T5" fmla="*/ 0 h 432"/>
              <a:gd name="T6" fmla="*/ 2147483647 w 1440"/>
              <a:gd name="T7" fmla="*/ 2147483647 h 432"/>
              <a:gd name="T8" fmla="*/ 0 w 1440"/>
              <a:gd name="T9" fmla="*/ 2147483647 h 432"/>
              <a:gd name="T10" fmla="*/ 0 w 1440"/>
              <a:gd name="T11" fmla="*/ 2147483647 h 4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0"/>
              <a:gd name="T19" fmla="*/ 0 h 432"/>
              <a:gd name="T20" fmla="*/ 1440 w 1440"/>
              <a:gd name="T21" fmla="*/ 432 h 4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0" h="432">
                <a:moveTo>
                  <a:pt x="1440" y="0"/>
                </a:moveTo>
                <a:lnTo>
                  <a:pt x="816" y="0"/>
                </a:lnTo>
                <a:lnTo>
                  <a:pt x="240" y="0"/>
                </a:lnTo>
                <a:lnTo>
                  <a:pt x="96" y="48"/>
                </a:lnTo>
                <a:lnTo>
                  <a:pt x="0" y="288"/>
                </a:lnTo>
                <a:lnTo>
                  <a:pt x="0" y="432"/>
                </a:lnTo>
              </a:path>
            </a:pathLst>
          </a:custGeom>
          <a:noFill/>
          <a:ln w="76200">
            <a:solidFill>
              <a:srgbClr val="FA2D1E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71715" name="Freeform 5"/>
          <p:cNvSpPr>
            <a:spLocks/>
          </p:cNvSpPr>
          <p:nvPr/>
        </p:nvSpPr>
        <p:spPr bwMode="auto">
          <a:xfrm flipV="1">
            <a:off x="2438400" y="1096144"/>
            <a:ext cx="6400800" cy="76200"/>
          </a:xfrm>
          <a:custGeom>
            <a:avLst/>
            <a:gdLst>
              <a:gd name="T0" fmla="*/ 2147483647 w 1440"/>
              <a:gd name="T1" fmla="*/ 0 h 432"/>
              <a:gd name="T2" fmla="*/ 2147483647 w 1440"/>
              <a:gd name="T3" fmla="*/ 0 h 432"/>
              <a:gd name="T4" fmla="*/ 2147483647 w 1440"/>
              <a:gd name="T5" fmla="*/ 0 h 432"/>
              <a:gd name="T6" fmla="*/ 2147483647 w 1440"/>
              <a:gd name="T7" fmla="*/ 2147483647 h 432"/>
              <a:gd name="T8" fmla="*/ 0 w 1440"/>
              <a:gd name="T9" fmla="*/ 2147483647 h 432"/>
              <a:gd name="T10" fmla="*/ 0 w 1440"/>
              <a:gd name="T11" fmla="*/ 2147483647 h 4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0"/>
              <a:gd name="T19" fmla="*/ 0 h 432"/>
              <a:gd name="T20" fmla="*/ 1440 w 1440"/>
              <a:gd name="T21" fmla="*/ 432 h 4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0" h="432">
                <a:moveTo>
                  <a:pt x="1440" y="0"/>
                </a:moveTo>
                <a:lnTo>
                  <a:pt x="816" y="0"/>
                </a:lnTo>
                <a:lnTo>
                  <a:pt x="240" y="0"/>
                </a:lnTo>
                <a:lnTo>
                  <a:pt x="96" y="48"/>
                </a:lnTo>
                <a:lnTo>
                  <a:pt x="0" y="288"/>
                </a:lnTo>
                <a:lnTo>
                  <a:pt x="0" y="432"/>
                </a:lnTo>
              </a:path>
            </a:pathLst>
          </a:custGeom>
          <a:noFill/>
          <a:ln w="76200">
            <a:solidFill>
              <a:srgbClr val="23993B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07504" y="6474822"/>
            <a:ext cx="2313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Doglioni et al. 2007, ESR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843808" y="4797152"/>
            <a:ext cx="4591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Helvetica"/>
                <a:cs typeface="Helvetica"/>
              </a:rPr>
              <a:t>THERMAL COOLING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131840" y="478413"/>
            <a:ext cx="5751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23993B"/>
                </a:solidFill>
                <a:latin typeface="Helvetica"/>
                <a:cs typeface="Helvetica"/>
              </a:rPr>
              <a:t>ASTRONOMICAL TUNING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004940" y="5662989"/>
            <a:ext cx="6599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0000FF"/>
                </a:solidFill>
                <a:latin typeface="Helvetica"/>
                <a:cs typeface="Helvetica"/>
              </a:rPr>
              <a:t>Self </a:t>
            </a:r>
            <a:r>
              <a:rPr lang="it-IT" sz="3600" dirty="0" err="1">
                <a:solidFill>
                  <a:srgbClr val="0000FF"/>
                </a:solidFill>
                <a:latin typeface="Helvetica"/>
                <a:cs typeface="Helvetica"/>
              </a:rPr>
              <a:t>Organized</a:t>
            </a:r>
            <a:r>
              <a:rPr lang="it-IT" sz="3600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it-IT" sz="3600" dirty="0" err="1">
                <a:solidFill>
                  <a:srgbClr val="0000FF"/>
                </a:solidFill>
                <a:latin typeface="Helvetica"/>
                <a:cs typeface="Helvetica"/>
              </a:rPr>
              <a:t>Chaotic</a:t>
            </a:r>
            <a:r>
              <a:rPr lang="it-IT" sz="3600" dirty="0">
                <a:solidFill>
                  <a:srgbClr val="0000FF"/>
                </a:solidFill>
                <a:latin typeface="Helvetica"/>
                <a:cs typeface="Helvetica"/>
              </a:rPr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2852788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4" descr="430358518_8b2b06be2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188" y="0"/>
            <a:ext cx="5459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CasellaDiTesto 6"/>
          <p:cNvSpPr txBox="1">
            <a:spLocks noChangeArrowheads="1"/>
          </p:cNvSpPr>
          <p:nvPr/>
        </p:nvSpPr>
        <p:spPr bwMode="auto">
          <a:xfrm>
            <a:off x="4883843" y="332656"/>
            <a:ext cx="429666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b="1" dirty="0" err="1">
                <a:solidFill>
                  <a:schemeClr val="bg1"/>
                </a:solidFill>
                <a:latin typeface="Times" charset="0"/>
              </a:rPr>
              <a:t>It</a:t>
            </a:r>
            <a:r>
              <a:rPr lang="it-IT" b="1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Times" charset="0"/>
              </a:rPr>
              <a:t>is</a:t>
            </a:r>
            <a:r>
              <a:rPr lang="it-IT" b="1" dirty="0">
                <a:solidFill>
                  <a:schemeClr val="bg1"/>
                </a:solidFill>
                <a:latin typeface="Times" charset="0"/>
              </a:rPr>
              <a:t> the </a:t>
            </a:r>
            <a:r>
              <a:rPr lang="it-IT" b="1" dirty="0" err="1">
                <a:solidFill>
                  <a:schemeClr val="bg1"/>
                </a:solidFill>
                <a:latin typeface="Times" charset="0"/>
              </a:rPr>
              <a:t>asymmetry</a:t>
            </a:r>
            <a:r>
              <a:rPr lang="it-IT" b="1" dirty="0">
                <a:solidFill>
                  <a:schemeClr val="bg1"/>
                </a:solidFill>
                <a:latin typeface="Times" charset="0"/>
              </a:rPr>
              <a:t> </a:t>
            </a:r>
          </a:p>
          <a:p>
            <a:r>
              <a:rPr lang="it-IT" b="1" dirty="0" err="1">
                <a:solidFill>
                  <a:schemeClr val="bg1"/>
                </a:solidFill>
                <a:latin typeface="Times" charset="0"/>
              </a:rPr>
              <a:t>that</a:t>
            </a:r>
            <a:r>
              <a:rPr lang="it-IT" b="1" dirty="0">
                <a:solidFill>
                  <a:schemeClr val="bg1"/>
                </a:solidFill>
                <a:latin typeface="Times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Times" charset="0"/>
              </a:rPr>
              <a:t>generates</a:t>
            </a:r>
            <a:r>
              <a:rPr lang="it-IT" b="1" dirty="0">
                <a:solidFill>
                  <a:schemeClr val="bg1"/>
                </a:solidFill>
                <a:latin typeface="Times" charset="0"/>
              </a:rPr>
              <a:t> the </a:t>
            </a:r>
            <a:r>
              <a:rPr lang="it-IT" b="1" dirty="0" err="1">
                <a:solidFill>
                  <a:schemeClr val="bg1"/>
                </a:solidFill>
                <a:latin typeface="Times" charset="0"/>
              </a:rPr>
              <a:t>phenomenon</a:t>
            </a:r>
            <a:endParaRPr lang="it-IT" b="1" dirty="0">
              <a:solidFill>
                <a:schemeClr val="bg1"/>
              </a:solidFill>
              <a:latin typeface="Times" charset="0"/>
            </a:endParaRPr>
          </a:p>
          <a:p>
            <a:r>
              <a:rPr lang="it-IT" sz="1800" dirty="0">
                <a:solidFill>
                  <a:schemeClr val="bg1"/>
                </a:solidFill>
                <a:latin typeface="Times" charset="0"/>
              </a:rPr>
              <a:t>PIERRE CURIE</a:t>
            </a:r>
          </a:p>
        </p:txBody>
      </p:sp>
      <p:sp>
        <p:nvSpPr>
          <p:cNvPr id="2" name="Rettangolo 1"/>
          <p:cNvSpPr/>
          <p:nvPr/>
        </p:nvSpPr>
        <p:spPr>
          <a:xfrm>
            <a:off x="0" y="234888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Thanks</a:t>
            </a:r>
            <a:r>
              <a:rPr lang="it-IT" dirty="0">
                <a:solidFill>
                  <a:schemeClr val="bg1"/>
                </a:solidFill>
              </a:rPr>
              <a:t> to:</a:t>
            </a:r>
          </a:p>
          <a:p>
            <a:r>
              <a:rPr lang="it-IT" dirty="0">
                <a:solidFill>
                  <a:schemeClr val="bg1"/>
                </a:solidFill>
              </a:rPr>
              <a:t>Eugenio Carminati, Mattia Crespi, </a:t>
            </a:r>
          </a:p>
          <a:p>
            <a:r>
              <a:rPr lang="it-IT" dirty="0">
                <a:solidFill>
                  <a:schemeClr val="bg1"/>
                </a:solidFill>
              </a:rPr>
              <a:t>Marco Cuffaro, Adriana </a:t>
            </a:r>
            <a:r>
              <a:rPr lang="it-IT" dirty="0" err="1">
                <a:solidFill>
                  <a:schemeClr val="bg1"/>
                </a:solidFill>
              </a:rPr>
              <a:t>Garroni</a:t>
            </a:r>
            <a:r>
              <a:rPr lang="it-IT" dirty="0">
                <a:solidFill>
                  <a:schemeClr val="bg1"/>
                </a:solidFill>
              </a:rPr>
              <a:t>, Corrado Mascia, Enzo </a:t>
            </a:r>
            <a:r>
              <a:rPr lang="it-IT" dirty="0" err="1">
                <a:solidFill>
                  <a:schemeClr val="bg1"/>
                </a:solidFill>
              </a:rPr>
              <a:t>Nesi</a:t>
            </a:r>
            <a:r>
              <a:rPr lang="it-IT" dirty="0">
                <a:solidFill>
                  <a:schemeClr val="bg1"/>
                </a:solidFill>
              </a:rPr>
              <a:t>, Giuliano Panza &amp; Federica </a:t>
            </a:r>
            <a:r>
              <a:rPr lang="it-IT" dirty="0" err="1">
                <a:solidFill>
                  <a:schemeClr val="bg1"/>
                </a:solidFill>
              </a:rPr>
              <a:t>Riguzzi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52907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2d_4422_no_evolve.mpg" descr="/Users/carlodoglioni/Documents/Disegni/immagini globali/MoviesGeodynamics/2d_4422_no_evolve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69425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0" fill="hold"/>
                                        <p:tgtEl>
                                          <p:spTgt spid="51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120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1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0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27" name="Picture 1027" descr="Fig8ChimicaMantello.gif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0"/>
            <a:ext cx="52324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629" name="Text Box 1029"/>
          <p:cNvSpPr txBox="1">
            <a:spLocks noChangeArrowheads="1"/>
          </p:cNvSpPr>
          <p:nvPr/>
        </p:nvSpPr>
        <p:spPr bwMode="auto">
          <a:xfrm>
            <a:off x="198438" y="152400"/>
            <a:ext cx="276542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/>
              <a:t>Quanto Fe</a:t>
            </a:r>
          </a:p>
          <a:p>
            <a:r>
              <a:rPr lang="it-IT"/>
              <a:t>e come è</a:t>
            </a:r>
          </a:p>
          <a:p>
            <a:r>
              <a:rPr lang="it-IT"/>
              <a:t>distribuito</a:t>
            </a:r>
          </a:p>
          <a:p>
            <a:r>
              <a:rPr lang="it-IT"/>
              <a:t>nel mantello ?</a:t>
            </a:r>
          </a:p>
          <a:p>
            <a:r>
              <a:rPr lang="it-IT"/>
              <a:t>Fe 15% della massa</a:t>
            </a:r>
          </a:p>
          <a:p>
            <a:r>
              <a:rPr lang="it-IT"/>
              <a:t>Terrestre!</a:t>
            </a:r>
          </a:p>
        </p:txBody>
      </p:sp>
      <p:sp>
        <p:nvSpPr>
          <p:cNvPr id="1434630" name="Oval 1030"/>
          <p:cNvSpPr>
            <a:spLocks noChangeArrowheads="1"/>
          </p:cNvSpPr>
          <p:nvPr/>
        </p:nvSpPr>
        <p:spPr bwMode="auto">
          <a:xfrm>
            <a:off x="7239000" y="2514600"/>
            <a:ext cx="685800" cy="762000"/>
          </a:xfrm>
          <a:prstGeom prst="ellipse">
            <a:avLst/>
          </a:prstGeom>
          <a:noFill/>
          <a:ln w="57150">
            <a:solidFill>
              <a:srgbClr val="FA2D1E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6800044"/>
      </p:ext>
    </p:extLst>
  </p:cSld>
  <p:clrMapOvr>
    <a:masterClrMapping/>
  </p:clrMapOvr>
  <p:transition spd="med" advClick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651" name="Picture 1027" descr="Fig3ComposizioneTerra.gif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22"/>
          <a:stretch>
            <a:fillRect/>
          </a:stretch>
        </p:blipFill>
        <p:spPr bwMode="auto">
          <a:xfrm>
            <a:off x="0" y="439738"/>
            <a:ext cx="9144000" cy="4970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5655" name="Group 1031"/>
          <p:cNvGrpSpPr>
            <a:grpSpLocks/>
          </p:cNvGrpSpPr>
          <p:nvPr/>
        </p:nvGrpSpPr>
        <p:grpSpPr bwMode="auto">
          <a:xfrm>
            <a:off x="1447800" y="1066800"/>
            <a:ext cx="6186488" cy="5622925"/>
            <a:chOff x="912" y="672"/>
            <a:chExt cx="3897" cy="3542"/>
          </a:xfrm>
        </p:grpSpPr>
        <p:sp>
          <p:nvSpPr>
            <p:cNvPr id="1435652" name="Rectangle 1028"/>
            <p:cNvSpPr>
              <a:spLocks noChangeArrowheads="1"/>
            </p:cNvSpPr>
            <p:nvPr/>
          </p:nvSpPr>
          <p:spPr bwMode="auto">
            <a:xfrm>
              <a:off x="1968" y="672"/>
              <a:ext cx="480" cy="273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35653" name="Rectangle 1029"/>
            <p:cNvSpPr>
              <a:spLocks noChangeArrowheads="1"/>
            </p:cNvSpPr>
            <p:nvPr/>
          </p:nvSpPr>
          <p:spPr bwMode="auto">
            <a:xfrm>
              <a:off x="3312" y="720"/>
              <a:ext cx="528" cy="268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435654" name="Text Box 1030"/>
            <p:cNvSpPr txBox="1">
              <a:spLocks noChangeArrowheads="1"/>
            </p:cNvSpPr>
            <p:nvPr/>
          </p:nvSpPr>
          <p:spPr bwMode="auto">
            <a:xfrm>
              <a:off x="912" y="3696"/>
              <a:ext cx="3897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/>
                <a:t>densità e viscosità aumentano colla profondità</a:t>
              </a:r>
            </a:p>
            <a:p>
              <a:pPr algn="ctr"/>
              <a:r>
                <a:rPr lang="it-IT"/>
                <a:t>Ra più piccolo e difficile da calcolare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221169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800"/>
            <a:ext cx="9144000" cy="573911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95536" y="6453336"/>
            <a:ext cx="2588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Afonso</a:t>
            </a:r>
            <a:r>
              <a:rPr lang="it-IT" dirty="0"/>
              <a:t> et al. 2007 GRL</a:t>
            </a:r>
          </a:p>
        </p:txBody>
      </p:sp>
    </p:spTree>
    <p:extLst>
      <p:ext uri="{BB962C8B-B14F-4D97-AF65-F5344CB8AC3E}">
        <p14:creationId xmlns:p14="http://schemas.microsoft.com/office/powerpoint/2010/main" val="2423361062"/>
      </p:ext>
    </p:extLst>
  </p:cSld>
  <p:clrMapOvr>
    <a:masterClrMapping/>
  </p:clrMapOvr>
  <p:transition spd="med" advClick="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MorelliFig11Slubpull.jpg                                       000127B3Amico                          BD25A3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8499"/>
            <a:ext cx="8915400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" descr="peacock-fig2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08047"/>
            <a:ext cx="2736304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27" descr="Fig8ChimicaMantello.gif                                        0007DFB1Macintosh HD                   C15728F2: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44"/>
          <a:stretch/>
        </p:blipFill>
        <p:spPr bwMode="auto">
          <a:xfrm>
            <a:off x="5796136" y="1772816"/>
            <a:ext cx="3888432" cy="48705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78315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81" name="Picture 2" descr="Fig22AgeVsConvergencej.jpg                                     0005D485Macintosh HD                   BF58252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0"/>
            <a:ext cx="5097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110787"/>
      </p:ext>
    </p:extLst>
  </p:cSld>
  <p:clrMapOvr>
    <a:masterClrMapping/>
  </p:clrMapOvr>
  <p:transition spd="med"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WordArt 2"/>
          <p:cNvSpPr>
            <a:spLocks noChangeArrowheads="1" noChangeShapeType="1" noTextEdit="1"/>
          </p:cNvSpPr>
          <p:nvPr/>
        </p:nvSpPr>
        <p:spPr bwMode="auto">
          <a:xfrm>
            <a:off x="558800" y="304800"/>
            <a:ext cx="81280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Arial Black"/>
                <a:cs typeface="Arial Black"/>
              </a:rPr>
              <a:t>Forces acting on the lithosphere</a:t>
            </a:r>
          </a:p>
        </p:txBody>
      </p:sp>
      <p:pic>
        <p:nvPicPr>
          <p:cNvPr id="323586" name="Picture 3" descr="Fig5Forces.gif                                                 0005D485Macintosh HD                   BF58252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281414"/>
      </p:ext>
    </p:extLst>
  </p:cSld>
  <p:clrMapOvr>
    <a:masterClrMapping/>
  </p:clrMapOvr>
  <p:transition spd="med" advClick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SlabPull.jpg                                                   0002E775Amico                          BCFC856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r="50500" b="52997"/>
          <a:stretch>
            <a:fillRect/>
          </a:stretch>
        </p:blipFill>
        <p:spPr bwMode="auto">
          <a:xfrm>
            <a:off x="6134100" y="-534988"/>
            <a:ext cx="3030538" cy="444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0" name="Picture 3" descr="SlabPull.jpg                                                   0002E775Amico                          BCFC856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5" t="537" r="7533" b="67836"/>
          <a:stretch>
            <a:fillRect/>
          </a:stretch>
        </p:blipFill>
        <p:spPr bwMode="auto">
          <a:xfrm>
            <a:off x="6135688" y="3902075"/>
            <a:ext cx="3046412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4" descr="Senza titolo-3.jpg                                             000127B3Amico                          BD25A33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0"/>
          <a:stretch>
            <a:fillRect/>
          </a:stretch>
        </p:blipFill>
        <p:spPr bwMode="auto">
          <a:xfrm>
            <a:off x="0" y="0"/>
            <a:ext cx="6121400" cy="35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5" descr="Senza titolo-5.jpg                                             000127B3Amico                          BD25A332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3659188"/>
            <a:ext cx="1906587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3" name="Text Box 6"/>
          <p:cNvSpPr txBox="1">
            <a:spLocks noChangeArrowheads="1"/>
          </p:cNvSpPr>
          <p:nvPr/>
        </p:nvSpPr>
        <p:spPr bwMode="auto">
          <a:xfrm>
            <a:off x="868363" y="5511800"/>
            <a:ext cx="45418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800" b="1"/>
              <a:t>Slab dip Vs. Lithosphere age</a:t>
            </a:r>
            <a:endParaRPr lang="it-IT"/>
          </a:p>
        </p:txBody>
      </p:sp>
      <p:sp>
        <p:nvSpPr>
          <p:cNvPr id="1714183" name="Text Box 7"/>
          <p:cNvSpPr txBox="1">
            <a:spLocks noChangeArrowheads="1"/>
          </p:cNvSpPr>
          <p:nvPr/>
        </p:nvSpPr>
        <p:spPr bwMode="auto">
          <a:xfrm>
            <a:off x="377825" y="6124575"/>
            <a:ext cx="557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Same dip for variable ages = no correlation</a:t>
            </a:r>
          </a:p>
        </p:txBody>
      </p:sp>
    </p:spTree>
    <p:extLst>
      <p:ext uri="{BB962C8B-B14F-4D97-AF65-F5344CB8AC3E}">
        <p14:creationId xmlns:p14="http://schemas.microsoft.com/office/powerpoint/2010/main" val="352501458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418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65" b="13614"/>
          <a:stretch>
            <a:fillRect/>
          </a:stretch>
        </p:blipFill>
        <p:spPr bwMode="auto">
          <a:xfrm>
            <a:off x="0" y="2070100"/>
            <a:ext cx="9144000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4"/>
          <a:stretch>
            <a:fillRect/>
          </a:stretch>
        </p:blipFill>
        <p:spPr bwMode="auto">
          <a:xfrm>
            <a:off x="0" y="0"/>
            <a:ext cx="3544888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5216525"/>
            <a:ext cx="17653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Rectangle 5"/>
          <p:cNvSpPr>
            <a:spLocks noChangeArrowheads="1"/>
          </p:cNvSpPr>
          <p:nvPr/>
        </p:nvSpPr>
        <p:spPr bwMode="auto">
          <a:xfrm>
            <a:off x="8532813" y="6262688"/>
            <a:ext cx="558800" cy="525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15206" name="Text Box 6"/>
          <p:cNvSpPr txBox="1">
            <a:spLocks noChangeArrowheads="1"/>
          </p:cNvSpPr>
          <p:nvPr/>
        </p:nvSpPr>
        <p:spPr bwMode="auto">
          <a:xfrm>
            <a:off x="3521075" y="0"/>
            <a:ext cx="5591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- Age increases but dip remains constant </a:t>
            </a:r>
            <a:r>
              <a:rPr lang="it-IT" b="1"/>
              <a:t>(1)</a:t>
            </a:r>
            <a:endParaRPr lang="it-IT"/>
          </a:p>
        </p:txBody>
      </p:sp>
      <p:sp>
        <p:nvSpPr>
          <p:cNvPr id="1715207" name="Text Box 7"/>
          <p:cNvSpPr txBox="1">
            <a:spLocks noChangeArrowheads="1"/>
          </p:cNvSpPr>
          <p:nvPr/>
        </p:nvSpPr>
        <p:spPr bwMode="auto">
          <a:xfrm>
            <a:off x="3521075" y="406400"/>
            <a:ext cx="5676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- Dip decreases but age remains constant </a:t>
            </a:r>
            <a:r>
              <a:rPr lang="it-IT" b="1"/>
              <a:t>(2)</a:t>
            </a:r>
          </a:p>
        </p:txBody>
      </p:sp>
      <p:sp>
        <p:nvSpPr>
          <p:cNvPr id="1715208" name="Text Box 8"/>
          <p:cNvSpPr txBox="1">
            <a:spLocks noChangeArrowheads="1"/>
          </p:cNvSpPr>
          <p:nvPr/>
        </p:nvSpPr>
        <p:spPr bwMode="auto">
          <a:xfrm>
            <a:off x="3521075" y="1606550"/>
            <a:ext cx="226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= No correlation</a:t>
            </a:r>
          </a:p>
        </p:txBody>
      </p:sp>
      <p:sp>
        <p:nvSpPr>
          <p:cNvPr id="1715209" name="Text Box 9"/>
          <p:cNvSpPr txBox="1">
            <a:spLocks noChangeArrowheads="1"/>
          </p:cNvSpPr>
          <p:nvPr/>
        </p:nvSpPr>
        <p:spPr bwMode="auto">
          <a:xfrm>
            <a:off x="3521075" y="812800"/>
            <a:ext cx="4805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- Dip decreases and age increases </a:t>
            </a:r>
            <a:r>
              <a:rPr lang="it-IT" b="1"/>
              <a:t>(3)</a:t>
            </a:r>
          </a:p>
        </p:txBody>
      </p:sp>
      <p:sp>
        <p:nvSpPr>
          <p:cNvPr id="1715210" name="Text Box 10"/>
          <p:cNvSpPr txBox="1">
            <a:spLocks noChangeArrowheads="1"/>
          </p:cNvSpPr>
          <p:nvPr/>
        </p:nvSpPr>
        <p:spPr bwMode="auto">
          <a:xfrm>
            <a:off x="3521075" y="1219200"/>
            <a:ext cx="4805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- Dip increases and age decreases </a:t>
            </a:r>
            <a:r>
              <a:rPr lang="it-IT" b="1"/>
              <a:t>(4)</a:t>
            </a:r>
          </a:p>
        </p:txBody>
      </p:sp>
      <p:sp>
        <p:nvSpPr>
          <p:cNvPr id="110602" name="Rectangle 11"/>
          <p:cNvSpPr>
            <a:spLocks noChangeArrowheads="1"/>
          </p:cNvSpPr>
          <p:nvPr/>
        </p:nvSpPr>
        <p:spPr bwMode="auto">
          <a:xfrm>
            <a:off x="1752600" y="2057400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b="1"/>
              <a:t>(1)</a:t>
            </a:r>
          </a:p>
        </p:txBody>
      </p:sp>
      <p:sp>
        <p:nvSpPr>
          <p:cNvPr id="110603" name="Text Box 12"/>
          <p:cNvSpPr txBox="1">
            <a:spLocks noChangeArrowheads="1"/>
          </p:cNvSpPr>
          <p:nvPr/>
        </p:nvSpPr>
        <p:spPr bwMode="auto">
          <a:xfrm>
            <a:off x="4660900" y="2035175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(2)</a:t>
            </a:r>
          </a:p>
        </p:txBody>
      </p:sp>
      <p:sp>
        <p:nvSpPr>
          <p:cNvPr id="110604" name="Text Box 13"/>
          <p:cNvSpPr txBox="1">
            <a:spLocks noChangeArrowheads="1"/>
          </p:cNvSpPr>
          <p:nvPr/>
        </p:nvSpPr>
        <p:spPr bwMode="auto">
          <a:xfrm>
            <a:off x="746125" y="5222875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(3)</a:t>
            </a:r>
          </a:p>
        </p:txBody>
      </p:sp>
      <p:sp>
        <p:nvSpPr>
          <p:cNvPr id="110605" name="Text Box 14"/>
          <p:cNvSpPr txBox="1">
            <a:spLocks noChangeArrowheads="1"/>
          </p:cNvSpPr>
          <p:nvPr/>
        </p:nvSpPr>
        <p:spPr bwMode="auto">
          <a:xfrm>
            <a:off x="3794125" y="5197475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b="1"/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1554298991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5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5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5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5206" grpId="0" autoUpdateAnimBg="0"/>
      <p:bldP spid="1715207" grpId="0" autoUpdateAnimBg="0"/>
      <p:bldP spid="1715208" grpId="0" autoUpdateAnimBg="0"/>
      <p:bldP spid="1715209" grpId="0" autoUpdateAnimBg="0"/>
      <p:bldP spid="1715210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5" name="Immagine 1" descr="Fig_new 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5188" r="25000" b="6367"/>
          <a:stretch>
            <a:fillRect/>
          </a:stretch>
        </p:blipFill>
        <p:spPr bwMode="auto">
          <a:xfrm rot="5400000">
            <a:off x="1454943" y="-616743"/>
            <a:ext cx="6234113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946" name="Text Box 6"/>
          <p:cNvSpPr txBox="1">
            <a:spLocks noChangeArrowheads="1"/>
          </p:cNvSpPr>
          <p:nvPr/>
        </p:nvSpPr>
        <p:spPr bwMode="auto">
          <a:xfrm>
            <a:off x="6880225" y="6488113"/>
            <a:ext cx="18151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 err="1"/>
              <a:t>Varga</a:t>
            </a:r>
            <a:r>
              <a:rPr lang="it-IT" sz="1800" dirty="0"/>
              <a:t> et al., 2012</a:t>
            </a:r>
          </a:p>
        </p:txBody>
      </p:sp>
    </p:spTree>
    <p:extLst>
      <p:ext uri="{BB962C8B-B14F-4D97-AF65-F5344CB8AC3E}">
        <p14:creationId xmlns:p14="http://schemas.microsoft.com/office/powerpoint/2010/main" val="854269292"/>
      </p:ext>
    </p:extLst>
  </p:cSld>
  <p:clrMapOvr>
    <a:masterClrMapping/>
  </p:clrMapOvr>
  <p:transition spd="med" advClick="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7" name="Immagine 1" descr="Piromall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1844675"/>
            <a:ext cx="39560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58" name="Immagine 2" descr="Brandmay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1268413"/>
            <a:ext cx="5268912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59" name="CasellaDiTesto 3"/>
          <p:cNvSpPr txBox="1">
            <a:spLocks noChangeArrowheads="1"/>
          </p:cNvSpPr>
          <p:nvPr/>
        </p:nvSpPr>
        <p:spPr bwMode="auto">
          <a:xfrm>
            <a:off x="755650" y="4849813"/>
            <a:ext cx="2109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Piromallo &amp; Morelli, 1993</a:t>
            </a:r>
          </a:p>
        </p:txBody>
      </p:sp>
      <p:sp>
        <p:nvSpPr>
          <p:cNvPr id="301060" name="CasellaDiTesto 4"/>
          <p:cNvSpPr txBox="1">
            <a:spLocks noChangeArrowheads="1"/>
          </p:cNvSpPr>
          <p:nvPr/>
        </p:nvSpPr>
        <p:spPr bwMode="auto">
          <a:xfrm>
            <a:off x="5364163" y="4849813"/>
            <a:ext cx="1828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Brandmayr et al., 2011</a:t>
            </a:r>
          </a:p>
        </p:txBody>
      </p:sp>
    </p:spTree>
    <p:extLst>
      <p:ext uri="{BB962C8B-B14F-4D97-AF65-F5344CB8AC3E}">
        <p14:creationId xmlns:p14="http://schemas.microsoft.com/office/powerpoint/2010/main" val="2087744628"/>
      </p:ext>
    </p:extLst>
  </p:cSld>
  <p:clrMapOvr>
    <a:masterClrMapping/>
  </p:clrMapOvr>
  <p:transition spd="med" advClick="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Immagine 2" descr="EQ_frequency_sta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96"/>
          <a:stretch>
            <a:fillRect/>
          </a:stretch>
        </p:blipFill>
        <p:spPr bwMode="auto">
          <a:xfrm>
            <a:off x="685800" y="0"/>
            <a:ext cx="7772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1" name="Immagine 3" descr="siz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4"/>
          <a:stretch>
            <a:fillRect/>
          </a:stretch>
        </p:blipFill>
        <p:spPr bwMode="auto">
          <a:xfrm>
            <a:off x="228600" y="4114800"/>
            <a:ext cx="9144000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458200" y="4114800"/>
            <a:ext cx="914400" cy="33924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8138032"/>
      </p:ext>
    </p:extLst>
  </p:cSld>
  <p:clrMapOvr>
    <a:masterClrMapping/>
  </p:clrMapOvr>
  <p:transition spd="med" advClick="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Immagine 1" descr="Fig_new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5800" r="16667" b="19339"/>
          <a:stretch>
            <a:fillRect/>
          </a:stretch>
        </p:blipFill>
        <p:spPr bwMode="auto">
          <a:xfrm>
            <a:off x="76200" y="304800"/>
            <a:ext cx="89757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Text Box 6"/>
          <p:cNvSpPr txBox="1">
            <a:spLocks noChangeArrowheads="1"/>
          </p:cNvSpPr>
          <p:nvPr/>
        </p:nvSpPr>
        <p:spPr bwMode="auto">
          <a:xfrm>
            <a:off x="6880225" y="6488113"/>
            <a:ext cx="2263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/>
              <a:t>Varga et al., submitted</a:t>
            </a:r>
          </a:p>
        </p:txBody>
      </p:sp>
    </p:spTree>
    <p:extLst>
      <p:ext uri="{BB962C8B-B14F-4D97-AF65-F5344CB8AC3E}">
        <p14:creationId xmlns:p14="http://schemas.microsoft.com/office/powerpoint/2010/main" val="3883129562"/>
      </p:ext>
    </p:extLst>
  </p:cSld>
  <p:clrMapOvr>
    <a:masterClrMapping/>
  </p:clrMapOvr>
  <p:transition spd="med" advClick="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1" name="Picture 4" descr="SeismicityLatitude.jpg                                         00A39C4FDiscoDuroAir                   C39306B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601663"/>
            <a:ext cx="8650287" cy="565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2802" name="Text Box 6"/>
          <p:cNvSpPr txBox="1">
            <a:spLocks noChangeArrowheads="1"/>
          </p:cNvSpPr>
          <p:nvPr/>
        </p:nvSpPr>
        <p:spPr bwMode="auto">
          <a:xfrm>
            <a:off x="5748338" y="6488113"/>
            <a:ext cx="3471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/>
              <a:t>Riguzzi et al., 2010 Tectonophysics</a:t>
            </a:r>
          </a:p>
        </p:txBody>
      </p:sp>
    </p:spTree>
    <p:extLst>
      <p:ext uri="{BB962C8B-B14F-4D97-AF65-F5344CB8AC3E}">
        <p14:creationId xmlns:p14="http://schemas.microsoft.com/office/powerpoint/2010/main" val="190672716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Immagine 3" descr="1995_earthquakes_histogra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219200"/>
            <a:ext cx="805021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ttangolo 31"/>
          <p:cNvSpPr>
            <a:spLocks noChangeArrowheads="1"/>
          </p:cNvSpPr>
          <p:nvPr/>
        </p:nvSpPr>
        <p:spPr bwMode="auto">
          <a:xfrm>
            <a:off x="4114800" y="5791200"/>
            <a:ext cx="1447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16" name="Text Box 3"/>
          <p:cNvSpPr txBox="1">
            <a:spLocks noChangeArrowheads="1"/>
          </p:cNvSpPr>
          <p:nvPr/>
        </p:nvSpPr>
        <p:spPr bwMode="auto">
          <a:xfrm>
            <a:off x="1606550" y="471488"/>
            <a:ext cx="3521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>
                <a:cs typeface="Arial" charset="0"/>
              </a:rPr>
              <a:t>Gutenberg-Richter scale</a:t>
            </a:r>
          </a:p>
        </p:txBody>
      </p:sp>
      <p:sp>
        <p:nvSpPr>
          <p:cNvPr id="115717" name="Rettangolo 4"/>
          <p:cNvSpPr>
            <a:spLocks noChangeArrowheads="1"/>
          </p:cNvSpPr>
          <p:nvPr/>
        </p:nvSpPr>
        <p:spPr bwMode="auto">
          <a:xfrm>
            <a:off x="1676400" y="1371600"/>
            <a:ext cx="6477000" cy="4114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it-IT"/>
          </a:p>
        </p:txBody>
      </p:sp>
      <p:cxnSp>
        <p:nvCxnSpPr>
          <p:cNvPr id="115718" name="Connettore 1 6"/>
          <p:cNvCxnSpPr>
            <a:cxnSpLocks noChangeShapeType="1"/>
          </p:cNvCxnSpPr>
          <p:nvPr/>
        </p:nvCxnSpPr>
        <p:spPr bwMode="auto">
          <a:xfrm>
            <a:off x="1676400" y="1524000"/>
            <a:ext cx="6400800" cy="3657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5719" name="Ovale 7"/>
          <p:cNvSpPr>
            <a:spLocks noChangeArrowheads="1"/>
          </p:cNvSpPr>
          <p:nvPr/>
        </p:nvSpPr>
        <p:spPr bwMode="auto">
          <a:xfrm>
            <a:off x="1600200" y="1600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0" name="Ovale 8"/>
          <p:cNvSpPr>
            <a:spLocks noChangeArrowheads="1"/>
          </p:cNvSpPr>
          <p:nvPr/>
        </p:nvSpPr>
        <p:spPr bwMode="auto">
          <a:xfrm>
            <a:off x="2438400" y="1828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1" name="Ovale 9"/>
          <p:cNvSpPr>
            <a:spLocks noChangeArrowheads="1"/>
          </p:cNvSpPr>
          <p:nvPr/>
        </p:nvSpPr>
        <p:spPr bwMode="auto">
          <a:xfrm>
            <a:off x="3200400" y="2362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2" name="Ovale 10"/>
          <p:cNvSpPr>
            <a:spLocks noChangeArrowheads="1"/>
          </p:cNvSpPr>
          <p:nvPr/>
        </p:nvSpPr>
        <p:spPr bwMode="auto">
          <a:xfrm>
            <a:off x="4038600" y="2743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3" name="Ovale 11"/>
          <p:cNvSpPr>
            <a:spLocks noChangeArrowheads="1"/>
          </p:cNvSpPr>
          <p:nvPr/>
        </p:nvSpPr>
        <p:spPr bwMode="auto">
          <a:xfrm>
            <a:off x="4876800" y="3276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4" name="Ovale 12"/>
          <p:cNvSpPr>
            <a:spLocks noChangeArrowheads="1"/>
          </p:cNvSpPr>
          <p:nvPr/>
        </p:nvSpPr>
        <p:spPr bwMode="auto">
          <a:xfrm>
            <a:off x="5638800" y="37338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5" name="Ovale 13"/>
          <p:cNvSpPr>
            <a:spLocks noChangeArrowheads="1"/>
          </p:cNvSpPr>
          <p:nvPr/>
        </p:nvSpPr>
        <p:spPr bwMode="auto">
          <a:xfrm>
            <a:off x="6477000" y="42672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6" name="Ovale 14"/>
          <p:cNvSpPr>
            <a:spLocks noChangeArrowheads="1"/>
          </p:cNvSpPr>
          <p:nvPr/>
        </p:nvSpPr>
        <p:spPr bwMode="auto">
          <a:xfrm>
            <a:off x="7239000" y="4724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7" name="Ovale 15"/>
          <p:cNvSpPr>
            <a:spLocks noChangeArrowheads="1"/>
          </p:cNvSpPr>
          <p:nvPr/>
        </p:nvSpPr>
        <p:spPr bwMode="auto">
          <a:xfrm>
            <a:off x="8077200" y="5105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8" name="CasellaDiTesto 17"/>
          <p:cNvSpPr txBox="1">
            <a:spLocks noChangeArrowheads="1"/>
          </p:cNvSpPr>
          <p:nvPr/>
        </p:nvSpPr>
        <p:spPr bwMode="auto">
          <a:xfrm>
            <a:off x="4038600" y="6167438"/>
            <a:ext cx="15176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/>
              <a:t>Magnitude</a:t>
            </a:r>
          </a:p>
        </p:txBody>
      </p:sp>
      <p:sp>
        <p:nvSpPr>
          <p:cNvPr id="115729" name="CasellaDiTesto 18"/>
          <p:cNvSpPr txBox="1">
            <a:spLocks noChangeArrowheads="1"/>
          </p:cNvSpPr>
          <p:nvPr/>
        </p:nvSpPr>
        <p:spPr bwMode="auto">
          <a:xfrm rot="-5400000">
            <a:off x="-206375" y="3178175"/>
            <a:ext cx="148431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/>
              <a:t>Frequency</a:t>
            </a:r>
          </a:p>
        </p:txBody>
      </p:sp>
      <p:grpSp>
        <p:nvGrpSpPr>
          <p:cNvPr id="115730" name="Gruppo 30"/>
          <p:cNvGrpSpPr>
            <a:grpSpLocks/>
          </p:cNvGrpSpPr>
          <p:nvPr/>
        </p:nvGrpSpPr>
        <p:grpSpPr bwMode="auto">
          <a:xfrm>
            <a:off x="1447800" y="5557838"/>
            <a:ext cx="6938963" cy="461962"/>
            <a:chOff x="1447800" y="5105400"/>
            <a:chExt cx="6938426" cy="461665"/>
          </a:xfrm>
        </p:grpSpPr>
        <p:sp>
          <p:nvSpPr>
            <p:cNvPr id="115737" name="CasellaDiTesto 22"/>
            <p:cNvSpPr txBox="1">
              <a:spLocks noChangeArrowheads="1"/>
            </p:cNvSpPr>
            <p:nvPr/>
          </p:nvSpPr>
          <p:spPr bwMode="auto">
            <a:xfrm>
              <a:off x="6252626" y="5105400"/>
              <a:ext cx="569387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7.0</a:t>
              </a:r>
            </a:p>
          </p:txBody>
        </p:sp>
        <p:sp>
          <p:nvSpPr>
            <p:cNvPr id="115738" name="CasellaDiTesto 19"/>
            <p:cNvSpPr txBox="1">
              <a:spLocks noChangeArrowheads="1"/>
            </p:cNvSpPr>
            <p:nvPr/>
          </p:nvSpPr>
          <p:spPr bwMode="auto">
            <a:xfrm>
              <a:off x="1447800" y="5105400"/>
              <a:ext cx="569387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4.0</a:t>
              </a:r>
            </a:p>
          </p:txBody>
        </p:sp>
        <p:sp>
          <p:nvSpPr>
            <p:cNvPr id="115739" name="CasellaDiTesto 20"/>
            <p:cNvSpPr txBox="1">
              <a:spLocks noChangeArrowheads="1"/>
            </p:cNvSpPr>
            <p:nvPr/>
          </p:nvSpPr>
          <p:spPr bwMode="auto">
            <a:xfrm>
              <a:off x="3048000" y="5105400"/>
              <a:ext cx="569387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5.0</a:t>
              </a:r>
            </a:p>
          </p:txBody>
        </p:sp>
        <p:sp>
          <p:nvSpPr>
            <p:cNvPr id="115740" name="CasellaDiTesto 21"/>
            <p:cNvSpPr txBox="1">
              <a:spLocks noChangeArrowheads="1"/>
            </p:cNvSpPr>
            <p:nvPr/>
          </p:nvSpPr>
          <p:spPr bwMode="auto">
            <a:xfrm>
              <a:off x="4688413" y="5105400"/>
              <a:ext cx="569387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6.0</a:t>
              </a:r>
            </a:p>
          </p:txBody>
        </p:sp>
        <p:sp>
          <p:nvSpPr>
            <p:cNvPr id="115741" name="CasellaDiTesto 23"/>
            <p:cNvSpPr txBox="1">
              <a:spLocks noChangeArrowheads="1"/>
            </p:cNvSpPr>
            <p:nvPr/>
          </p:nvSpPr>
          <p:spPr bwMode="auto">
            <a:xfrm>
              <a:off x="7816839" y="5105400"/>
              <a:ext cx="569387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8.0</a:t>
              </a:r>
            </a:p>
          </p:txBody>
        </p:sp>
      </p:grpSp>
      <p:grpSp>
        <p:nvGrpSpPr>
          <p:cNvPr id="115731" name="Gruppo 29"/>
          <p:cNvGrpSpPr>
            <a:grpSpLocks/>
          </p:cNvGrpSpPr>
          <p:nvPr/>
        </p:nvGrpSpPr>
        <p:grpSpPr bwMode="auto">
          <a:xfrm>
            <a:off x="609600" y="1143000"/>
            <a:ext cx="1030288" cy="4486275"/>
            <a:chOff x="609600" y="762000"/>
            <a:chExt cx="1031051" cy="4486870"/>
          </a:xfrm>
        </p:grpSpPr>
        <p:sp>
          <p:nvSpPr>
            <p:cNvPr id="115732" name="CasellaDiTesto 24"/>
            <p:cNvSpPr txBox="1">
              <a:spLocks noChangeArrowheads="1"/>
            </p:cNvSpPr>
            <p:nvPr/>
          </p:nvSpPr>
          <p:spPr bwMode="auto">
            <a:xfrm>
              <a:off x="1071264" y="762000"/>
              <a:ext cx="569387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1.0</a:t>
              </a:r>
            </a:p>
          </p:txBody>
        </p:sp>
        <p:sp>
          <p:nvSpPr>
            <p:cNvPr id="115733" name="CasellaDiTesto 25"/>
            <p:cNvSpPr txBox="1">
              <a:spLocks noChangeArrowheads="1"/>
            </p:cNvSpPr>
            <p:nvPr/>
          </p:nvSpPr>
          <p:spPr bwMode="auto">
            <a:xfrm>
              <a:off x="1071264" y="1828800"/>
              <a:ext cx="569387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0.1</a:t>
              </a:r>
            </a:p>
          </p:txBody>
        </p:sp>
        <p:sp>
          <p:nvSpPr>
            <p:cNvPr id="115734" name="CasellaDiTesto 26"/>
            <p:cNvSpPr txBox="1">
              <a:spLocks noChangeArrowheads="1"/>
            </p:cNvSpPr>
            <p:nvPr/>
          </p:nvSpPr>
          <p:spPr bwMode="auto">
            <a:xfrm>
              <a:off x="917376" y="2814935"/>
              <a:ext cx="723275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0.01</a:t>
              </a:r>
            </a:p>
          </p:txBody>
        </p:sp>
        <p:sp>
          <p:nvSpPr>
            <p:cNvPr id="115735" name="CasellaDiTesto 27"/>
            <p:cNvSpPr txBox="1">
              <a:spLocks noChangeArrowheads="1"/>
            </p:cNvSpPr>
            <p:nvPr/>
          </p:nvSpPr>
          <p:spPr bwMode="auto">
            <a:xfrm>
              <a:off x="763488" y="3801070"/>
              <a:ext cx="877163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0.001</a:t>
              </a:r>
            </a:p>
          </p:txBody>
        </p:sp>
        <p:sp>
          <p:nvSpPr>
            <p:cNvPr id="115736" name="CasellaDiTesto 28"/>
            <p:cNvSpPr txBox="1">
              <a:spLocks noChangeArrowheads="1"/>
            </p:cNvSpPr>
            <p:nvPr/>
          </p:nvSpPr>
          <p:spPr bwMode="auto">
            <a:xfrm>
              <a:off x="609600" y="4787205"/>
              <a:ext cx="1031051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0.0001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6929380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7" name="Picture 2" descr="LOD_Seismicity.jpg    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18" name="Text Box 3"/>
          <p:cNvSpPr txBox="1">
            <a:spLocks noChangeArrowheads="1"/>
          </p:cNvSpPr>
          <p:nvPr/>
        </p:nvSpPr>
        <p:spPr bwMode="auto">
          <a:xfrm>
            <a:off x="441325" y="1066800"/>
            <a:ext cx="4054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LOD - length of the day in ms</a:t>
            </a:r>
          </a:p>
        </p:txBody>
      </p:sp>
      <p:sp>
        <p:nvSpPr>
          <p:cNvPr id="342019" name="Text Box 4"/>
          <p:cNvSpPr txBox="1">
            <a:spLocks noChangeArrowheads="1"/>
          </p:cNvSpPr>
          <p:nvPr/>
        </p:nvSpPr>
        <p:spPr bwMode="auto">
          <a:xfrm>
            <a:off x="6037263" y="3276600"/>
            <a:ext cx="2420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Seismicity M&gt;6.9</a:t>
            </a:r>
          </a:p>
        </p:txBody>
      </p:sp>
      <p:sp>
        <p:nvSpPr>
          <p:cNvPr id="342020" name="Freeform 5"/>
          <p:cNvSpPr>
            <a:spLocks/>
          </p:cNvSpPr>
          <p:nvPr/>
        </p:nvSpPr>
        <p:spPr bwMode="auto">
          <a:xfrm>
            <a:off x="457200" y="1473200"/>
            <a:ext cx="7924800" cy="1447800"/>
          </a:xfrm>
          <a:custGeom>
            <a:avLst/>
            <a:gdLst>
              <a:gd name="T0" fmla="*/ 2147483647 w 4992"/>
              <a:gd name="T1" fmla="*/ 2147483647 h 912"/>
              <a:gd name="T2" fmla="*/ 2147483647 w 4992"/>
              <a:gd name="T3" fmla="*/ 2147483647 h 912"/>
              <a:gd name="T4" fmla="*/ 2147483647 w 4992"/>
              <a:gd name="T5" fmla="*/ 2147483647 h 912"/>
              <a:gd name="T6" fmla="*/ 2147483647 w 4992"/>
              <a:gd name="T7" fmla="*/ 2147483647 h 912"/>
              <a:gd name="T8" fmla="*/ 2147483647 w 4992"/>
              <a:gd name="T9" fmla="*/ 2147483647 h 912"/>
              <a:gd name="T10" fmla="*/ 2147483647 w 4992"/>
              <a:gd name="T11" fmla="*/ 2147483647 h 912"/>
              <a:gd name="T12" fmla="*/ 2147483647 w 4992"/>
              <a:gd name="T13" fmla="*/ 2147483647 h 912"/>
              <a:gd name="T14" fmla="*/ 2147483647 w 4992"/>
              <a:gd name="T15" fmla="*/ 2147483647 h 912"/>
              <a:gd name="T16" fmla="*/ 2147483647 w 4992"/>
              <a:gd name="T17" fmla="*/ 2147483647 h 912"/>
              <a:gd name="T18" fmla="*/ 2147483647 w 4992"/>
              <a:gd name="T19" fmla="*/ 2147483647 h 912"/>
              <a:gd name="T20" fmla="*/ 2147483647 w 4992"/>
              <a:gd name="T21" fmla="*/ 2147483647 h 912"/>
              <a:gd name="T22" fmla="*/ 2147483647 w 4992"/>
              <a:gd name="T23" fmla="*/ 2147483647 h 912"/>
              <a:gd name="T24" fmla="*/ 2147483647 w 4992"/>
              <a:gd name="T25" fmla="*/ 2147483647 h 912"/>
              <a:gd name="T26" fmla="*/ 2147483647 w 4992"/>
              <a:gd name="T27" fmla="*/ 2147483647 h 912"/>
              <a:gd name="T28" fmla="*/ 2147483647 w 4992"/>
              <a:gd name="T29" fmla="*/ 2147483647 h 912"/>
              <a:gd name="T30" fmla="*/ 2147483647 w 4992"/>
              <a:gd name="T31" fmla="*/ 2147483647 h 912"/>
              <a:gd name="T32" fmla="*/ 2147483647 w 4992"/>
              <a:gd name="T33" fmla="*/ 2147483647 h 912"/>
              <a:gd name="T34" fmla="*/ 2147483647 w 4992"/>
              <a:gd name="T35" fmla="*/ 2147483647 h 912"/>
              <a:gd name="T36" fmla="*/ 2147483647 w 4992"/>
              <a:gd name="T37" fmla="*/ 2147483647 h 912"/>
              <a:gd name="T38" fmla="*/ 2147483647 w 4992"/>
              <a:gd name="T39" fmla="*/ 2147483647 h 912"/>
              <a:gd name="T40" fmla="*/ 2147483647 w 4992"/>
              <a:gd name="T41" fmla="*/ 2147483647 h 912"/>
              <a:gd name="T42" fmla="*/ 2147483647 w 4992"/>
              <a:gd name="T43" fmla="*/ 2147483647 h 912"/>
              <a:gd name="T44" fmla="*/ 2147483647 w 4992"/>
              <a:gd name="T45" fmla="*/ 2147483647 h 912"/>
              <a:gd name="T46" fmla="*/ 2147483647 w 4992"/>
              <a:gd name="T47" fmla="*/ 2147483647 h 912"/>
              <a:gd name="T48" fmla="*/ 2147483647 w 4992"/>
              <a:gd name="T49" fmla="*/ 2147483647 h 912"/>
              <a:gd name="T50" fmla="*/ 2147483647 w 4992"/>
              <a:gd name="T51" fmla="*/ 2147483647 h 912"/>
              <a:gd name="T52" fmla="*/ 2147483647 w 4992"/>
              <a:gd name="T53" fmla="*/ 2147483647 h 912"/>
              <a:gd name="T54" fmla="*/ 2147483647 w 4992"/>
              <a:gd name="T55" fmla="*/ 2147483647 h 912"/>
              <a:gd name="T56" fmla="*/ 2147483647 w 4992"/>
              <a:gd name="T57" fmla="*/ 2147483647 h 912"/>
              <a:gd name="T58" fmla="*/ 2147483647 w 4992"/>
              <a:gd name="T59" fmla="*/ 2147483647 h 912"/>
              <a:gd name="T60" fmla="*/ 2147483647 w 4992"/>
              <a:gd name="T61" fmla="*/ 2147483647 h 912"/>
              <a:gd name="T62" fmla="*/ 2147483647 w 4992"/>
              <a:gd name="T63" fmla="*/ 2147483647 h 912"/>
              <a:gd name="T64" fmla="*/ 2147483647 w 4992"/>
              <a:gd name="T65" fmla="*/ 2147483647 h 912"/>
              <a:gd name="T66" fmla="*/ 2147483647 w 4992"/>
              <a:gd name="T67" fmla="*/ 2147483647 h 912"/>
              <a:gd name="T68" fmla="*/ 2147483647 w 4992"/>
              <a:gd name="T69" fmla="*/ 2147483647 h 912"/>
              <a:gd name="T70" fmla="*/ 2147483647 w 4992"/>
              <a:gd name="T71" fmla="*/ 2147483647 h 912"/>
              <a:gd name="T72" fmla="*/ 2147483647 w 4992"/>
              <a:gd name="T73" fmla="*/ 2147483647 h 912"/>
              <a:gd name="T74" fmla="*/ 2147483647 w 4992"/>
              <a:gd name="T75" fmla="*/ 2147483647 h 912"/>
              <a:gd name="T76" fmla="*/ 2147483647 w 4992"/>
              <a:gd name="T77" fmla="*/ 2147483647 h 912"/>
              <a:gd name="T78" fmla="*/ 2147483647 w 4992"/>
              <a:gd name="T79" fmla="*/ 2147483647 h 912"/>
              <a:gd name="T80" fmla="*/ 2147483647 w 4992"/>
              <a:gd name="T81" fmla="*/ 2147483647 h 91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4992"/>
              <a:gd name="T124" fmla="*/ 0 h 912"/>
              <a:gd name="T125" fmla="*/ 4992 w 4992"/>
              <a:gd name="T126" fmla="*/ 912 h 912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4992" h="912">
                <a:moveTo>
                  <a:pt x="0" y="896"/>
                </a:moveTo>
                <a:cubicBezTo>
                  <a:pt x="16" y="904"/>
                  <a:pt x="32" y="912"/>
                  <a:pt x="48" y="896"/>
                </a:cubicBezTo>
                <a:cubicBezTo>
                  <a:pt x="64" y="880"/>
                  <a:pt x="80" y="824"/>
                  <a:pt x="96" y="800"/>
                </a:cubicBezTo>
                <a:cubicBezTo>
                  <a:pt x="112" y="776"/>
                  <a:pt x="136" y="776"/>
                  <a:pt x="144" y="752"/>
                </a:cubicBezTo>
                <a:cubicBezTo>
                  <a:pt x="152" y="728"/>
                  <a:pt x="128" y="704"/>
                  <a:pt x="144" y="656"/>
                </a:cubicBezTo>
                <a:cubicBezTo>
                  <a:pt x="160" y="608"/>
                  <a:pt x="208" y="528"/>
                  <a:pt x="240" y="464"/>
                </a:cubicBezTo>
                <a:cubicBezTo>
                  <a:pt x="272" y="400"/>
                  <a:pt x="320" y="328"/>
                  <a:pt x="336" y="272"/>
                </a:cubicBezTo>
                <a:cubicBezTo>
                  <a:pt x="352" y="216"/>
                  <a:pt x="320" y="160"/>
                  <a:pt x="336" y="128"/>
                </a:cubicBezTo>
                <a:cubicBezTo>
                  <a:pt x="352" y="96"/>
                  <a:pt x="400" y="72"/>
                  <a:pt x="432" y="80"/>
                </a:cubicBezTo>
                <a:cubicBezTo>
                  <a:pt x="464" y="88"/>
                  <a:pt x="504" y="160"/>
                  <a:pt x="528" y="176"/>
                </a:cubicBezTo>
                <a:cubicBezTo>
                  <a:pt x="552" y="192"/>
                  <a:pt x="560" y="176"/>
                  <a:pt x="576" y="176"/>
                </a:cubicBezTo>
                <a:cubicBezTo>
                  <a:pt x="592" y="176"/>
                  <a:pt x="608" y="184"/>
                  <a:pt x="624" y="176"/>
                </a:cubicBezTo>
                <a:cubicBezTo>
                  <a:pt x="640" y="168"/>
                  <a:pt x="656" y="144"/>
                  <a:pt x="672" y="128"/>
                </a:cubicBezTo>
                <a:cubicBezTo>
                  <a:pt x="688" y="112"/>
                  <a:pt x="696" y="88"/>
                  <a:pt x="720" y="80"/>
                </a:cubicBezTo>
                <a:cubicBezTo>
                  <a:pt x="744" y="72"/>
                  <a:pt x="792" y="80"/>
                  <a:pt x="816" y="80"/>
                </a:cubicBezTo>
                <a:cubicBezTo>
                  <a:pt x="840" y="80"/>
                  <a:pt x="848" y="88"/>
                  <a:pt x="864" y="80"/>
                </a:cubicBezTo>
                <a:cubicBezTo>
                  <a:pt x="880" y="72"/>
                  <a:pt x="888" y="0"/>
                  <a:pt x="912" y="32"/>
                </a:cubicBezTo>
                <a:cubicBezTo>
                  <a:pt x="936" y="64"/>
                  <a:pt x="984" y="232"/>
                  <a:pt x="1008" y="272"/>
                </a:cubicBezTo>
                <a:cubicBezTo>
                  <a:pt x="1032" y="312"/>
                  <a:pt x="1040" y="272"/>
                  <a:pt x="1056" y="272"/>
                </a:cubicBezTo>
                <a:cubicBezTo>
                  <a:pt x="1072" y="272"/>
                  <a:pt x="1088" y="232"/>
                  <a:pt x="1104" y="272"/>
                </a:cubicBezTo>
                <a:cubicBezTo>
                  <a:pt x="1120" y="312"/>
                  <a:pt x="1136" y="464"/>
                  <a:pt x="1152" y="512"/>
                </a:cubicBezTo>
                <a:cubicBezTo>
                  <a:pt x="1168" y="560"/>
                  <a:pt x="1192" y="544"/>
                  <a:pt x="1200" y="560"/>
                </a:cubicBezTo>
                <a:cubicBezTo>
                  <a:pt x="1208" y="576"/>
                  <a:pt x="1184" y="608"/>
                  <a:pt x="1200" y="608"/>
                </a:cubicBezTo>
                <a:cubicBezTo>
                  <a:pt x="1216" y="608"/>
                  <a:pt x="1272" y="544"/>
                  <a:pt x="1296" y="560"/>
                </a:cubicBezTo>
                <a:cubicBezTo>
                  <a:pt x="1320" y="576"/>
                  <a:pt x="1328" y="664"/>
                  <a:pt x="1344" y="704"/>
                </a:cubicBezTo>
                <a:cubicBezTo>
                  <a:pt x="1360" y="744"/>
                  <a:pt x="1368" y="784"/>
                  <a:pt x="1392" y="800"/>
                </a:cubicBezTo>
                <a:cubicBezTo>
                  <a:pt x="1416" y="816"/>
                  <a:pt x="1464" y="792"/>
                  <a:pt x="1488" y="800"/>
                </a:cubicBezTo>
                <a:cubicBezTo>
                  <a:pt x="1512" y="808"/>
                  <a:pt x="1520" y="832"/>
                  <a:pt x="1536" y="848"/>
                </a:cubicBezTo>
                <a:cubicBezTo>
                  <a:pt x="1552" y="864"/>
                  <a:pt x="1568" y="888"/>
                  <a:pt x="1584" y="896"/>
                </a:cubicBezTo>
                <a:cubicBezTo>
                  <a:pt x="1600" y="904"/>
                  <a:pt x="1616" y="904"/>
                  <a:pt x="1632" y="896"/>
                </a:cubicBezTo>
                <a:cubicBezTo>
                  <a:pt x="1648" y="888"/>
                  <a:pt x="1656" y="856"/>
                  <a:pt x="1680" y="848"/>
                </a:cubicBezTo>
                <a:cubicBezTo>
                  <a:pt x="1704" y="840"/>
                  <a:pt x="1744" y="840"/>
                  <a:pt x="1776" y="848"/>
                </a:cubicBezTo>
                <a:cubicBezTo>
                  <a:pt x="1808" y="856"/>
                  <a:pt x="1848" y="888"/>
                  <a:pt x="1872" y="896"/>
                </a:cubicBezTo>
                <a:cubicBezTo>
                  <a:pt x="1896" y="904"/>
                  <a:pt x="1904" y="904"/>
                  <a:pt x="1920" y="896"/>
                </a:cubicBezTo>
                <a:cubicBezTo>
                  <a:pt x="1936" y="888"/>
                  <a:pt x="1952" y="872"/>
                  <a:pt x="1968" y="848"/>
                </a:cubicBezTo>
                <a:cubicBezTo>
                  <a:pt x="1984" y="824"/>
                  <a:pt x="1992" y="784"/>
                  <a:pt x="2016" y="752"/>
                </a:cubicBezTo>
                <a:cubicBezTo>
                  <a:pt x="2040" y="720"/>
                  <a:pt x="2088" y="680"/>
                  <a:pt x="2112" y="656"/>
                </a:cubicBezTo>
                <a:cubicBezTo>
                  <a:pt x="2136" y="632"/>
                  <a:pt x="2144" y="624"/>
                  <a:pt x="2160" y="608"/>
                </a:cubicBezTo>
                <a:cubicBezTo>
                  <a:pt x="2176" y="592"/>
                  <a:pt x="2176" y="560"/>
                  <a:pt x="2208" y="560"/>
                </a:cubicBezTo>
                <a:cubicBezTo>
                  <a:pt x="2240" y="560"/>
                  <a:pt x="2312" y="592"/>
                  <a:pt x="2352" y="608"/>
                </a:cubicBezTo>
                <a:cubicBezTo>
                  <a:pt x="2392" y="624"/>
                  <a:pt x="2424" y="648"/>
                  <a:pt x="2448" y="656"/>
                </a:cubicBezTo>
                <a:cubicBezTo>
                  <a:pt x="2472" y="664"/>
                  <a:pt x="2480" y="664"/>
                  <a:pt x="2496" y="656"/>
                </a:cubicBezTo>
                <a:cubicBezTo>
                  <a:pt x="2512" y="648"/>
                  <a:pt x="2528" y="616"/>
                  <a:pt x="2544" y="608"/>
                </a:cubicBezTo>
                <a:cubicBezTo>
                  <a:pt x="2560" y="600"/>
                  <a:pt x="2576" y="600"/>
                  <a:pt x="2592" y="608"/>
                </a:cubicBezTo>
                <a:cubicBezTo>
                  <a:pt x="2608" y="616"/>
                  <a:pt x="2616" y="640"/>
                  <a:pt x="2640" y="656"/>
                </a:cubicBezTo>
                <a:cubicBezTo>
                  <a:pt x="2664" y="672"/>
                  <a:pt x="2712" y="696"/>
                  <a:pt x="2736" y="704"/>
                </a:cubicBezTo>
                <a:cubicBezTo>
                  <a:pt x="2760" y="712"/>
                  <a:pt x="2768" y="720"/>
                  <a:pt x="2784" y="704"/>
                </a:cubicBezTo>
                <a:cubicBezTo>
                  <a:pt x="2800" y="688"/>
                  <a:pt x="2816" y="624"/>
                  <a:pt x="2832" y="608"/>
                </a:cubicBezTo>
                <a:cubicBezTo>
                  <a:pt x="2848" y="592"/>
                  <a:pt x="2856" y="600"/>
                  <a:pt x="2880" y="608"/>
                </a:cubicBezTo>
                <a:cubicBezTo>
                  <a:pt x="2904" y="616"/>
                  <a:pt x="2944" y="664"/>
                  <a:pt x="2976" y="656"/>
                </a:cubicBezTo>
                <a:cubicBezTo>
                  <a:pt x="3008" y="648"/>
                  <a:pt x="3040" y="600"/>
                  <a:pt x="3072" y="560"/>
                </a:cubicBezTo>
                <a:cubicBezTo>
                  <a:pt x="3104" y="520"/>
                  <a:pt x="3144" y="456"/>
                  <a:pt x="3168" y="416"/>
                </a:cubicBezTo>
                <a:cubicBezTo>
                  <a:pt x="3192" y="376"/>
                  <a:pt x="3200" y="336"/>
                  <a:pt x="3216" y="320"/>
                </a:cubicBezTo>
                <a:cubicBezTo>
                  <a:pt x="3232" y="304"/>
                  <a:pt x="3240" y="328"/>
                  <a:pt x="3264" y="320"/>
                </a:cubicBezTo>
                <a:cubicBezTo>
                  <a:pt x="3288" y="312"/>
                  <a:pt x="3336" y="288"/>
                  <a:pt x="3360" y="272"/>
                </a:cubicBezTo>
                <a:cubicBezTo>
                  <a:pt x="3384" y="256"/>
                  <a:pt x="3384" y="240"/>
                  <a:pt x="3408" y="224"/>
                </a:cubicBezTo>
                <a:cubicBezTo>
                  <a:pt x="3432" y="208"/>
                  <a:pt x="3480" y="176"/>
                  <a:pt x="3504" y="176"/>
                </a:cubicBezTo>
                <a:cubicBezTo>
                  <a:pt x="3528" y="176"/>
                  <a:pt x="3544" y="208"/>
                  <a:pt x="3552" y="224"/>
                </a:cubicBezTo>
                <a:cubicBezTo>
                  <a:pt x="3560" y="240"/>
                  <a:pt x="3544" y="256"/>
                  <a:pt x="3552" y="272"/>
                </a:cubicBezTo>
                <a:cubicBezTo>
                  <a:pt x="3560" y="288"/>
                  <a:pt x="3584" y="320"/>
                  <a:pt x="3600" y="320"/>
                </a:cubicBezTo>
                <a:cubicBezTo>
                  <a:pt x="3616" y="320"/>
                  <a:pt x="3632" y="280"/>
                  <a:pt x="3648" y="272"/>
                </a:cubicBezTo>
                <a:cubicBezTo>
                  <a:pt x="3664" y="264"/>
                  <a:pt x="3680" y="272"/>
                  <a:pt x="3696" y="272"/>
                </a:cubicBezTo>
                <a:cubicBezTo>
                  <a:pt x="3712" y="272"/>
                  <a:pt x="3728" y="256"/>
                  <a:pt x="3744" y="272"/>
                </a:cubicBezTo>
                <a:cubicBezTo>
                  <a:pt x="3760" y="288"/>
                  <a:pt x="3776" y="344"/>
                  <a:pt x="3792" y="368"/>
                </a:cubicBezTo>
                <a:cubicBezTo>
                  <a:pt x="3808" y="392"/>
                  <a:pt x="3816" y="408"/>
                  <a:pt x="3840" y="416"/>
                </a:cubicBezTo>
                <a:cubicBezTo>
                  <a:pt x="3864" y="424"/>
                  <a:pt x="3920" y="424"/>
                  <a:pt x="3936" y="416"/>
                </a:cubicBezTo>
                <a:cubicBezTo>
                  <a:pt x="3952" y="408"/>
                  <a:pt x="3920" y="352"/>
                  <a:pt x="3936" y="368"/>
                </a:cubicBezTo>
                <a:cubicBezTo>
                  <a:pt x="3952" y="384"/>
                  <a:pt x="4008" y="480"/>
                  <a:pt x="4032" y="512"/>
                </a:cubicBezTo>
                <a:cubicBezTo>
                  <a:pt x="4056" y="544"/>
                  <a:pt x="4064" y="552"/>
                  <a:pt x="4080" y="560"/>
                </a:cubicBezTo>
                <a:cubicBezTo>
                  <a:pt x="4096" y="568"/>
                  <a:pt x="4112" y="560"/>
                  <a:pt x="4128" y="560"/>
                </a:cubicBezTo>
                <a:cubicBezTo>
                  <a:pt x="4144" y="560"/>
                  <a:pt x="4160" y="576"/>
                  <a:pt x="4176" y="560"/>
                </a:cubicBezTo>
                <a:cubicBezTo>
                  <a:pt x="4192" y="544"/>
                  <a:pt x="4208" y="488"/>
                  <a:pt x="4224" y="464"/>
                </a:cubicBezTo>
                <a:cubicBezTo>
                  <a:pt x="4240" y="440"/>
                  <a:pt x="4248" y="424"/>
                  <a:pt x="4272" y="416"/>
                </a:cubicBezTo>
                <a:cubicBezTo>
                  <a:pt x="4296" y="408"/>
                  <a:pt x="4344" y="424"/>
                  <a:pt x="4368" y="416"/>
                </a:cubicBezTo>
                <a:cubicBezTo>
                  <a:pt x="4392" y="408"/>
                  <a:pt x="4400" y="368"/>
                  <a:pt x="4416" y="368"/>
                </a:cubicBezTo>
                <a:cubicBezTo>
                  <a:pt x="4432" y="368"/>
                  <a:pt x="4448" y="400"/>
                  <a:pt x="4464" y="416"/>
                </a:cubicBezTo>
                <a:cubicBezTo>
                  <a:pt x="4480" y="432"/>
                  <a:pt x="4496" y="448"/>
                  <a:pt x="4512" y="464"/>
                </a:cubicBezTo>
                <a:cubicBezTo>
                  <a:pt x="4528" y="480"/>
                  <a:pt x="4536" y="472"/>
                  <a:pt x="4560" y="512"/>
                </a:cubicBezTo>
                <a:cubicBezTo>
                  <a:pt x="4584" y="552"/>
                  <a:pt x="4608" y="648"/>
                  <a:pt x="4656" y="704"/>
                </a:cubicBezTo>
                <a:cubicBezTo>
                  <a:pt x="4704" y="760"/>
                  <a:pt x="4800" y="840"/>
                  <a:pt x="4848" y="848"/>
                </a:cubicBezTo>
                <a:cubicBezTo>
                  <a:pt x="4896" y="856"/>
                  <a:pt x="4920" y="776"/>
                  <a:pt x="4944" y="752"/>
                </a:cubicBezTo>
                <a:cubicBezTo>
                  <a:pt x="4968" y="728"/>
                  <a:pt x="4984" y="712"/>
                  <a:pt x="4992" y="704"/>
                </a:cubicBezTo>
              </a:path>
            </a:pathLst>
          </a:custGeom>
          <a:noFill/>
          <a:ln w="76200">
            <a:solidFill>
              <a:srgbClr val="DE1A1B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2021" name="Text Box 6"/>
          <p:cNvSpPr txBox="1">
            <a:spLocks noChangeArrowheads="1"/>
          </p:cNvSpPr>
          <p:nvPr/>
        </p:nvSpPr>
        <p:spPr bwMode="auto">
          <a:xfrm>
            <a:off x="5748338" y="6488113"/>
            <a:ext cx="3471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/>
              <a:t>Riguzzi et al., 2010 Tectonophysics</a:t>
            </a:r>
          </a:p>
        </p:txBody>
      </p:sp>
    </p:spTree>
    <p:extLst>
      <p:ext uri="{BB962C8B-B14F-4D97-AF65-F5344CB8AC3E}">
        <p14:creationId xmlns:p14="http://schemas.microsoft.com/office/powerpoint/2010/main" val="359400986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363"/>
            <a:ext cx="9220200" cy="511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512230"/>
      </p:ext>
    </p:extLst>
  </p:cSld>
  <p:clrMapOvr>
    <a:masterClrMapping/>
  </p:clrMapOvr>
  <p:transition spd="med" advClick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609" name="Group 2"/>
          <p:cNvGrpSpPr>
            <a:grpSpLocks/>
          </p:cNvGrpSpPr>
          <p:nvPr/>
        </p:nvGrpSpPr>
        <p:grpSpPr bwMode="auto">
          <a:xfrm>
            <a:off x="685800" y="0"/>
            <a:ext cx="7696200" cy="9220200"/>
            <a:chOff x="1696" y="0"/>
            <a:chExt cx="2432" cy="4320"/>
          </a:xfrm>
        </p:grpSpPr>
        <p:pic>
          <p:nvPicPr>
            <p:cNvPr id="324610" name="Picture 3" descr="ee-2006-0010-f04.gif                                           00167F3DMacintosh HD                   BF582525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6" y="0"/>
              <a:ext cx="2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4611" name="Freeform 4"/>
            <p:cNvSpPr>
              <a:spLocks/>
            </p:cNvSpPr>
            <p:nvPr/>
          </p:nvSpPr>
          <p:spPr bwMode="auto">
            <a:xfrm>
              <a:off x="2256" y="2544"/>
              <a:ext cx="1296" cy="384"/>
            </a:xfrm>
            <a:custGeom>
              <a:avLst/>
              <a:gdLst>
                <a:gd name="T0" fmla="*/ 5 w 1440"/>
                <a:gd name="T1" fmla="*/ 0 h 432"/>
                <a:gd name="T2" fmla="*/ 5 w 1440"/>
                <a:gd name="T3" fmla="*/ 0 h 432"/>
                <a:gd name="T4" fmla="*/ 5 w 1440"/>
                <a:gd name="T5" fmla="*/ 0 h 432"/>
                <a:gd name="T6" fmla="*/ 5 w 1440"/>
                <a:gd name="T7" fmla="*/ 4 h 432"/>
                <a:gd name="T8" fmla="*/ 0 w 1440"/>
                <a:gd name="T9" fmla="*/ 4 h 432"/>
                <a:gd name="T10" fmla="*/ 0 w 1440"/>
                <a:gd name="T11" fmla="*/ 4 h 4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0"/>
                <a:gd name="T19" fmla="*/ 0 h 432"/>
                <a:gd name="T20" fmla="*/ 1440 w 1440"/>
                <a:gd name="T21" fmla="*/ 432 h 4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0" h="432">
                  <a:moveTo>
                    <a:pt x="1440" y="0"/>
                  </a:moveTo>
                  <a:lnTo>
                    <a:pt x="816" y="0"/>
                  </a:lnTo>
                  <a:lnTo>
                    <a:pt x="240" y="0"/>
                  </a:lnTo>
                  <a:lnTo>
                    <a:pt x="96" y="48"/>
                  </a:lnTo>
                  <a:lnTo>
                    <a:pt x="0" y="288"/>
                  </a:lnTo>
                  <a:lnTo>
                    <a:pt x="0" y="432"/>
                  </a:lnTo>
                </a:path>
              </a:pathLst>
            </a:custGeom>
            <a:noFill/>
            <a:ln w="76200">
              <a:solidFill>
                <a:srgbClr val="0A007F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4612" name="Freeform 5"/>
            <p:cNvSpPr>
              <a:spLocks/>
            </p:cNvSpPr>
            <p:nvPr/>
          </p:nvSpPr>
          <p:spPr bwMode="auto">
            <a:xfrm flipH="1" flipV="1">
              <a:off x="2544" y="1632"/>
              <a:ext cx="1440" cy="384"/>
            </a:xfrm>
            <a:custGeom>
              <a:avLst/>
              <a:gdLst>
                <a:gd name="T0" fmla="*/ 1440 w 1440"/>
                <a:gd name="T1" fmla="*/ 0 h 432"/>
                <a:gd name="T2" fmla="*/ 816 w 1440"/>
                <a:gd name="T3" fmla="*/ 0 h 432"/>
                <a:gd name="T4" fmla="*/ 240 w 1440"/>
                <a:gd name="T5" fmla="*/ 0 h 432"/>
                <a:gd name="T6" fmla="*/ 96 w 1440"/>
                <a:gd name="T7" fmla="*/ 4 h 432"/>
                <a:gd name="T8" fmla="*/ 0 w 1440"/>
                <a:gd name="T9" fmla="*/ 4 h 432"/>
                <a:gd name="T10" fmla="*/ 0 w 1440"/>
                <a:gd name="T11" fmla="*/ 4 h 4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40"/>
                <a:gd name="T19" fmla="*/ 0 h 432"/>
                <a:gd name="T20" fmla="*/ 1440 w 1440"/>
                <a:gd name="T21" fmla="*/ 432 h 4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40" h="432">
                  <a:moveTo>
                    <a:pt x="1440" y="0"/>
                  </a:moveTo>
                  <a:lnTo>
                    <a:pt x="816" y="0"/>
                  </a:lnTo>
                  <a:lnTo>
                    <a:pt x="240" y="0"/>
                  </a:lnTo>
                  <a:lnTo>
                    <a:pt x="96" y="48"/>
                  </a:lnTo>
                  <a:lnTo>
                    <a:pt x="0" y="288"/>
                  </a:lnTo>
                  <a:lnTo>
                    <a:pt x="0" y="432"/>
                  </a:lnTo>
                </a:path>
              </a:pathLst>
            </a:custGeom>
            <a:noFill/>
            <a:ln w="76200">
              <a:solidFill>
                <a:srgbClr val="FA2D1E"/>
              </a:solidFill>
              <a:prstDash val="sysDot"/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BBBA925B-7A92-FA49-8DDD-BDA1A2CA8127}"/>
                  </a:ext>
                </a:extLst>
              </p14:cNvPr>
              <p14:cNvContentPartPr/>
              <p14:nvPr/>
            </p14:nvContentPartPr>
            <p14:xfrm>
              <a:off x="3064812" y="5819611"/>
              <a:ext cx="360" cy="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BBBA925B-7A92-FA49-8DDD-BDA1A2CA812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56172" y="581061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81FDC423-69A2-2C42-9A3C-A0584034A474}"/>
                  </a:ext>
                </a:extLst>
              </p14:cNvPr>
              <p14:cNvContentPartPr/>
              <p14:nvPr/>
            </p14:nvContentPartPr>
            <p14:xfrm>
              <a:off x="1620063" y="6292780"/>
              <a:ext cx="473400" cy="5025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81FDC423-69A2-2C42-9A3C-A0584034A47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1063" y="6283780"/>
                <a:ext cx="491040" cy="52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911302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367878" y="116632"/>
            <a:ext cx="7982376" cy="6525344"/>
            <a:chOff x="-3016498" y="3327584"/>
            <a:chExt cx="7982376" cy="6525344"/>
          </a:xfrm>
        </p:grpSpPr>
        <p:pic>
          <p:nvPicPr>
            <p:cNvPr id="7" name="Immagine 6" descr="1970Moon____2__140K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7" t="8300" r="23244" b="56965"/>
            <a:stretch/>
          </p:blipFill>
          <p:spPr>
            <a:xfrm>
              <a:off x="-3016498" y="3327584"/>
              <a:ext cx="6796410" cy="6525344"/>
            </a:xfrm>
            <a:prstGeom prst="rect">
              <a:avLst/>
            </a:prstGeom>
          </p:spPr>
        </p:pic>
        <p:sp>
          <p:nvSpPr>
            <p:cNvPr id="11" name="CasellaDiTesto 10"/>
            <p:cNvSpPr txBox="1"/>
            <p:nvPr/>
          </p:nvSpPr>
          <p:spPr>
            <a:xfrm>
              <a:off x="3347864" y="3362916"/>
              <a:ext cx="16180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 err="1"/>
                <a:t>Knopoff</a:t>
              </a:r>
              <a:r>
                <a:rPr lang="it-IT" sz="1800"/>
                <a:t>, </a:t>
              </a:r>
              <a:r>
                <a:rPr lang="it-IT" sz="1800" dirty="0"/>
                <a:t>1970</a:t>
              </a: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4139952" y="6309320"/>
            <a:ext cx="2552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Anomalistic</a:t>
            </a:r>
            <a:r>
              <a:rPr lang="it-IT" dirty="0"/>
              <a:t> </a:t>
            </a:r>
            <a:r>
              <a:rPr lang="it-IT" dirty="0" err="1"/>
              <a:t>month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 rot="16200000">
            <a:off x="-474150" y="1058327"/>
            <a:ext cx="2057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Synodic</a:t>
            </a:r>
            <a:r>
              <a:rPr lang="it-IT" dirty="0"/>
              <a:t> </a:t>
            </a:r>
            <a:r>
              <a:rPr lang="it-IT" dirty="0" err="1"/>
              <a:t>month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732240" y="908720"/>
            <a:ext cx="2341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Earthquakes</a:t>
            </a:r>
            <a:r>
              <a:rPr lang="it-IT" dirty="0"/>
              <a:t> &gt;7.8</a:t>
            </a:r>
          </a:p>
          <a:p>
            <a:r>
              <a:rPr lang="it-IT" dirty="0"/>
              <a:t>1900-1950</a:t>
            </a:r>
          </a:p>
        </p:txBody>
      </p:sp>
    </p:spTree>
    <p:extLst>
      <p:ext uri="{BB962C8B-B14F-4D97-AF65-F5344CB8AC3E}">
        <p14:creationId xmlns:p14="http://schemas.microsoft.com/office/powerpoint/2010/main" val="1572879471"/>
      </p:ext>
    </p:extLst>
  </p:cSld>
  <p:clrMapOvr>
    <a:masterClrMapping/>
  </p:clrMapOvr>
  <p:transition spd="med" advClick="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17993" r="10479" b="3922"/>
          <a:stretch/>
        </p:blipFill>
        <p:spPr>
          <a:xfrm>
            <a:off x="1403648" y="1052736"/>
            <a:ext cx="6540500" cy="473871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732240" y="151964"/>
            <a:ext cx="1618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/>
              <a:t>Knopoff</a:t>
            </a:r>
            <a:r>
              <a:rPr lang="it-IT" sz="1800" dirty="0"/>
              <a:t>, 1970</a:t>
            </a:r>
          </a:p>
        </p:txBody>
      </p:sp>
    </p:spTree>
    <p:extLst>
      <p:ext uri="{BB962C8B-B14F-4D97-AF65-F5344CB8AC3E}">
        <p14:creationId xmlns:p14="http://schemas.microsoft.com/office/powerpoint/2010/main" val="3104902447"/>
      </p:ext>
    </p:extLst>
  </p:cSld>
  <p:clrMapOvr>
    <a:masterClrMapping/>
  </p:clrMapOvr>
  <p:transition spd="med" advClick="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4" descr="C:\Steve\POG_Fall00\1.4 Family portrait of our 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8088"/>
            <a:ext cx="91440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4067" name="Oval 6"/>
          <p:cNvSpPr>
            <a:spLocks noChangeArrowheads="1"/>
          </p:cNvSpPr>
          <p:nvPr/>
        </p:nvSpPr>
        <p:spPr bwMode="auto">
          <a:xfrm>
            <a:off x="1828800" y="3276600"/>
            <a:ext cx="609600" cy="609600"/>
          </a:xfrm>
          <a:prstGeom prst="ellipse">
            <a:avLst/>
          </a:prstGeom>
          <a:noFill/>
          <a:ln w="9525">
            <a:solidFill>
              <a:srgbClr val="FA2D1E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0669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TIDAL FRICTION</a:t>
            </a:r>
          </a:p>
        </p:txBody>
      </p:sp>
      <p:sp>
        <p:nvSpPr>
          <p:cNvPr id="34816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04800" y="533400"/>
            <a:ext cx="8991600" cy="2286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sz="2200">
              <a:latin typeface="Times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buFont typeface="Wingdings" charset="0"/>
              <a:buChar char="§"/>
            </a:pPr>
            <a:r>
              <a:rPr lang="en-US" sz="2200">
                <a:latin typeface="Times" charset="0"/>
                <a:ea typeface="ＭＳ Ｐゴシック" charset="0"/>
              </a:rPr>
              <a:t>Earth’s rotation is slowing: with dinosaurs the day was of 22h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 sz="2200">
                <a:latin typeface="Times" charset="0"/>
                <a:ea typeface="ＭＳ Ｐゴシック" charset="0"/>
              </a:rPr>
              <a:t>Moon receding at 38 mm/year</a:t>
            </a:r>
          </a:p>
        </p:txBody>
      </p:sp>
      <p:pic>
        <p:nvPicPr>
          <p:cNvPr id="348163" name="Picture 6" descr="http://atropos.as.arizona.edu/aiz/teaching/nats102/images/tidal_lock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19400"/>
            <a:ext cx="6172200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812607"/>
      </p:ext>
    </p:extLst>
  </p:cSld>
  <p:clrMapOvr>
    <a:masterClrMapping/>
  </p:clrMapOvr>
  <p:transition spd="med" advClick="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5" name="Picture 2" descr="Fig14TiroMareale.gif                                           00106DDDMacintosh HD                   BF58252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0"/>
            <a:ext cx="4949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4307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3419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Tectonic moment 10</a:t>
            </a:r>
            <a:r>
              <a:rPr lang="it-IT" sz="2000" baseline="30000"/>
              <a:t>21</a:t>
            </a:r>
            <a:r>
              <a:rPr lang="it-IT"/>
              <a:t> J/yr</a:t>
            </a:r>
          </a:p>
        </p:txBody>
      </p:sp>
      <p:sp>
        <p:nvSpPr>
          <p:cNvPr id="349187" name="Rectangle 4"/>
          <p:cNvSpPr>
            <a:spLocks noChangeArrowheads="1"/>
          </p:cNvSpPr>
          <p:nvPr/>
        </p:nvSpPr>
        <p:spPr bwMode="auto">
          <a:xfrm>
            <a:off x="3886200" y="2286000"/>
            <a:ext cx="10668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349188" name="Rectangle 5"/>
          <p:cNvSpPr>
            <a:spLocks noChangeArrowheads="1"/>
          </p:cNvSpPr>
          <p:nvPr/>
        </p:nvSpPr>
        <p:spPr bwMode="auto">
          <a:xfrm>
            <a:off x="1752600" y="2438400"/>
            <a:ext cx="10668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349189" name="Text Box 6"/>
          <p:cNvSpPr txBox="1">
            <a:spLocks noChangeArrowheads="1"/>
          </p:cNvSpPr>
          <p:nvPr/>
        </p:nvSpPr>
        <p:spPr bwMode="auto">
          <a:xfrm>
            <a:off x="1219200" y="4038600"/>
            <a:ext cx="1130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rotation</a:t>
            </a:r>
          </a:p>
        </p:txBody>
      </p:sp>
      <p:sp>
        <p:nvSpPr>
          <p:cNvPr id="349190" name="Text Box 7"/>
          <p:cNvSpPr txBox="1">
            <a:spLocks noChangeArrowheads="1"/>
          </p:cNvSpPr>
          <p:nvPr/>
        </p:nvSpPr>
        <p:spPr bwMode="auto">
          <a:xfrm>
            <a:off x="2976563" y="1600200"/>
            <a:ext cx="1595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bulge delay</a:t>
            </a:r>
          </a:p>
        </p:txBody>
      </p:sp>
      <p:sp>
        <p:nvSpPr>
          <p:cNvPr id="994312" name="Text Box 8"/>
          <p:cNvSpPr txBox="1">
            <a:spLocks noChangeArrowheads="1"/>
          </p:cNvSpPr>
          <p:nvPr/>
        </p:nvSpPr>
        <p:spPr bwMode="auto">
          <a:xfrm>
            <a:off x="3810000" y="1981200"/>
            <a:ext cx="13414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W-ward</a:t>
            </a:r>
          </a:p>
          <a:p>
            <a:r>
              <a:rPr lang="it-IT"/>
              <a:t>tidal drag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757238"/>
            <a:ext cx="3133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Tidal friction 10</a:t>
            </a:r>
            <a:r>
              <a:rPr lang="it-IT" sz="2000" baseline="30000"/>
              <a:t>20-21</a:t>
            </a:r>
            <a:r>
              <a:rPr lang="it-IT"/>
              <a:t> J/yr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3D33260C-7151-754D-B28B-74839C549750}"/>
                  </a:ext>
                </a:extLst>
              </p14:cNvPr>
              <p14:cNvContentPartPr/>
              <p14:nvPr/>
            </p14:nvContentPartPr>
            <p14:xfrm>
              <a:off x="4301343" y="3781420"/>
              <a:ext cx="144000" cy="11304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3D33260C-7151-754D-B28B-74839C54975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92343" y="3772420"/>
                <a:ext cx="16164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0EFB65D5-8B62-8A4C-B70D-252A518E9BA5}"/>
                  </a:ext>
                </a:extLst>
              </p14:cNvPr>
              <p14:cNvContentPartPr/>
              <p14:nvPr/>
            </p14:nvContentPartPr>
            <p14:xfrm>
              <a:off x="4369383" y="3881500"/>
              <a:ext cx="360" cy="36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0EFB65D5-8B62-8A4C-B70D-252A518E9BA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60383" y="387250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9757634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4307" grpId="0" autoUpdateAnimBg="0"/>
      <p:bldP spid="994312" grpId="0" autoUpdateAnimBg="0"/>
      <p:bldP spid="9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Immagine 1" descr="earth_and_mo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1263650"/>
            <a:ext cx="59182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5"/>
          <p:cNvGrpSpPr>
            <a:grpSpLocks/>
          </p:cNvGrpSpPr>
          <p:nvPr/>
        </p:nvGrpSpPr>
        <p:grpSpPr bwMode="auto">
          <a:xfrm>
            <a:off x="2057400" y="2819400"/>
            <a:ext cx="5029200" cy="838200"/>
            <a:chOff x="2057400" y="2819400"/>
            <a:chExt cx="5029200" cy="838200"/>
          </a:xfrm>
        </p:grpSpPr>
        <p:sp>
          <p:nvSpPr>
            <p:cNvPr id="352260" name="CasellaDiTesto 2"/>
            <p:cNvSpPr txBox="1">
              <a:spLocks noChangeArrowheads="1"/>
            </p:cNvSpPr>
            <p:nvPr/>
          </p:nvSpPr>
          <p:spPr bwMode="auto">
            <a:xfrm>
              <a:off x="3796965" y="2819400"/>
              <a:ext cx="168943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>
                  <a:solidFill>
                    <a:schemeClr val="bg1"/>
                  </a:solidFill>
                </a:rPr>
                <a:t>384.000 km</a:t>
              </a:r>
            </a:p>
          </p:txBody>
        </p:sp>
        <p:cxnSp>
          <p:nvCxnSpPr>
            <p:cNvPr id="352261" name="Connettore 1 4"/>
            <p:cNvCxnSpPr>
              <a:cxnSpLocks noChangeShapeType="1"/>
            </p:cNvCxnSpPr>
            <p:nvPr/>
          </p:nvCxnSpPr>
          <p:spPr bwMode="auto">
            <a:xfrm flipV="1">
              <a:off x="2057400" y="3276600"/>
              <a:ext cx="5029200" cy="3810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59803564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Fig14TiroMareale.gif                                           00106DDDMacintosh HD                   BF582525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404916">
            <a:off x="6235701" y="4766359"/>
            <a:ext cx="19050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Freeform 2"/>
          <p:cNvSpPr>
            <a:spLocks/>
          </p:cNvSpPr>
          <p:nvPr/>
        </p:nvSpPr>
        <p:spPr bwMode="auto">
          <a:xfrm>
            <a:off x="574104" y="3605510"/>
            <a:ext cx="8534400" cy="1155700"/>
          </a:xfrm>
          <a:custGeom>
            <a:avLst/>
            <a:gdLst>
              <a:gd name="T0" fmla="*/ 0 w 5376"/>
              <a:gd name="T1" fmla="*/ 2147483647 h 728"/>
              <a:gd name="T2" fmla="*/ 2147483647 w 5376"/>
              <a:gd name="T3" fmla="*/ 2147483647 h 728"/>
              <a:gd name="T4" fmla="*/ 2147483647 w 5376"/>
              <a:gd name="T5" fmla="*/ 2147483647 h 728"/>
              <a:gd name="T6" fmla="*/ 2147483647 w 5376"/>
              <a:gd name="T7" fmla="*/ 2147483647 h 728"/>
              <a:gd name="T8" fmla="*/ 2147483647 w 5376"/>
              <a:gd name="T9" fmla="*/ 2147483647 h 728"/>
              <a:gd name="T10" fmla="*/ 2147483647 w 5376"/>
              <a:gd name="T11" fmla="*/ 2147483647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76"/>
              <a:gd name="T19" fmla="*/ 0 h 728"/>
              <a:gd name="T20" fmla="*/ 5376 w 5376"/>
              <a:gd name="T21" fmla="*/ 728 h 7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76" h="728">
                <a:moveTo>
                  <a:pt x="0" y="728"/>
                </a:moveTo>
                <a:cubicBezTo>
                  <a:pt x="432" y="640"/>
                  <a:pt x="864" y="552"/>
                  <a:pt x="1248" y="440"/>
                </a:cubicBezTo>
                <a:cubicBezTo>
                  <a:pt x="1632" y="328"/>
                  <a:pt x="1992" y="112"/>
                  <a:pt x="2304" y="56"/>
                </a:cubicBezTo>
                <a:cubicBezTo>
                  <a:pt x="2616" y="0"/>
                  <a:pt x="2792" y="24"/>
                  <a:pt x="3120" y="104"/>
                </a:cubicBezTo>
                <a:cubicBezTo>
                  <a:pt x="3448" y="184"/>
                  <a:pt x="3896" y="448"/>
                  <a:pt x="4272" y="536"/>
                </a:cubicBezTo>
                <a:cubicBezTo>
                  <a:pt x="4648" y="624"/>
                  <a:pt x="5012" y="628"/>
                  <a:pt x="5376" y="63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it-IT"/>
          </a:p>
        </p:txBody>
      </p:sp>
      <p:grpSp>
        <p:nvGrpSpPr>
          <p:cNvPr id="23" name="Group 3"/>
          <p:cNvGrpSpPr>
            <a:grpSpLocks/>
          </p:cNvGrpSpPr>
          <p:nvPr/>
        </p:nvGrpSpPr>
        <p:grpSpPr bwMode="auto">
          <a:xfrm>
            <a:off x="4419600" y="1516360"/>
            <a:ext cx="3762375" cy="1384300"/>
            <a:chOff x="2784" y="681"/>
            <a:chExt cx="2370" cy="872"/>
          </a:xfrm>
        </p:grpSpPr>
        <p:sp>
          <p:nvSpPr>
            <p:cNvPr id="24" name="Line 4"/>
            <p:cNvSpPr>
              <a:spLocks noChangeShapeType="1"/>
            </p:cNvSpPr>
            <p:nvPr/>
          </p:nvSpPr>
          <p:spPr bwMode="auto">
            <a:xfrm flipH="1" flipV="1">
              <a:off x="2784" y="777"/>
              <a:ext cx="0" cy="7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Text Box 5"/>
            <p:cNvSpPr txBox="1">
              <a:spLocks noChangeArrowheads="1"/>
            </p:cNvSpPr>
            <p:nvPr/>
          </p:nvSpPr>
          <p:spPr bwMode="auto">
            <a:xfrm>
              <a:off x="3131" y="681"/>
              <a:ext cx="2023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2800"/>
                <a:t>vertical component</a:t>
              </a:r>
            </a:p>
            <a:p>
              <a:pPr eaLnBrk="0" hangingPunct="0"/>
              <a:r>
                <a:rPr lang="it-IT" sz="2800"/>
                <a:t>30-40 cm/12h25’:</a:t>
              </a:r>
            </a:p>
            <a:p>
              <a:pPr eaLnBrk="0" hangingPunct="0"/>
              <a:r>
                <a:rPr lang="it-IT" sz="2800"/>
                <a:t>stress unloading</a:t>
              </a:r>
              <a:endParaRPr lang="it-IT"/>
            </a:p>
          </p:txBody>
        </p:sp>
        <p:sp>
          <p:nvSpPr>
            <p:cNvPr id="26" name="Line 6"/>
            <p:cNvSpPr>
              <a:spLocks noChangeShapeType="1"/>
            </p:cNvSpPr>
            <p:nvPr/>
          </p:nvSpPr>
          <p:spPr bwMode="auto">
            <a:xfrm flipH="1" flipV="1">
              <a:off x="2976" y="777"/>
              <a:ext cx="0" cy="7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7" name="Line 7"/>
          <p:cNvSpPr>
            <a:spLocks noChangeShapeType="1"/>
          </p:cNvSpPr>
          <p:nvPr/>
        </p:nvSpPr>
        <p:spPr bwMode="auto">
          <a:xfrm>
            <a:off x="381000" y="4869160"/>
            <a:ext cx="85344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28" name="Group 8"/>
          <p:cNvGrpSpPr>
            <a:grpSpLocks/>
          </p:cNvGrpSpPr>
          <p:nvPr/>
        </p:nvGrpSpPr>
        <p:grpSpPr bwMode="auto">
          <a:xfrm>
            <a:off x="366713" y="2124372"/>
            <a:ext cx="3617912" cy="2058988"/>
            <a:chOff x="231" y="1064"/>
            <a:chExt cx="2279" cy="1297"/>
          </a:xfrm>
        </p:grpSpPr>
        <p:sp>
          <p:nvSpPr>
            <p:cNvPr id="29" name="Line 9"/>
            <p:cNvSpPr>
              <a:spLocks noChangeShapeType="1"/>
            </p:cNvSpPr>
            <p:nvPr/>
          </p:nvSpPr>
          <p:spPr bwMode="auto">
            <a:xfrm flipH="1">
              <a:off x="576" y="2101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Text Box 10"/>
            <p:cNvSpPr txBox="1">
              <a:spLocks noChangeArrowheads="1"/>
            </p:cNvSpPr>
            <p:nvPr/>
          </p:nvSpPr>
          <p:spPr bwMode="auto">
            <a:xfrm>
              <a:off x="231" y="1064"/>
              <a:ext cx="2279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2800"/>
                <a:t>horizontal component</a:t>
              </a:r>
            </a:p>
            <a:p>
              <a:pPr eaLnBrk="0" hangingPunct="0"/>
              <a:r>
                <a:rPr lang="it-IT" sz="2800"/>
                <a:t>15-20 cm/12h25’:</a:t>
              </a:r>
            </a:p>
            <a:p>
              <a:pPr eaLnBrk="0" hangingPunct="0"/>
              <a:r>
                <a:rPr lang="it-IT" sz="2800"/>
                <a:t>stress loading</a:t>
              </a:r>
              <a:endParaRPr lang="it-IT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>
              <a:off x="720" y="226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>
              <a:off x="576" y="1977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3" name="Line 13"/>
            <p:cNvSpPr>
              <a:spLocks noChangeShapeType="1"/>
            </p:cNvSpPr>
            <p:nvPr/>
          </p:nvSpPr>
          <p:spPr bwMode="auto">
            <a:xfrm>
              <a:off x="720" y="1977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381000" y="968672"/>
            <a:ext cx="3860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3200"/>
              <a:t>SOLID EARTH TIDE</a:t>
            </a:r>
            <a:endParaRPr lang="it-IT"/>
          </a:p>
        </p:txBody>
      </p:sp>
      <p:sp>
        <p:nvSpPr>
          <p:cNvPr id="35" name="CasellaDiTesto 14"/>
          <p:cNvSpPr txBox="1">
            <a:spLocks noChangeArrowheads="1"/>
          </p:cNvSpPr>
          <p:nvPr/>
        </p:nvSpPr>
        <p:spPr bwMode="auto">
          <a:xfrm>
            <a:off x="228600" y="4092872"/>
            <a:ext cx="1279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/>
              <a:t>0.15 mm</a:t>
            </a:r>
          </a:p>
        </p:txBody>
      </p:sp>
      <p:sp>
        <p:nvSpPr>
          <p:cNvPr id="36" name="Freeform 2"/>
          <p:cNvSpPr>
            <a:spLocks/>
          </p:cNvSpPr>
          <p:nvPr/>
        </p:nvSpPr>
        <p:spPr bwMode="auto">
          <a:xfrm>
            <a:off x="358080" y="3576240"/>
            <a:ext cx="8534400" cy="1155700"/>
          </a:xfrm>
          <a:custGeom>
            <a:avLst/>
            <a:gdLst>
              <a:gd name="T0" fmla="*/ 0 w 5376"/>
              <a:gd name="T1" fmla="*/ 2147483647 h 728"/>
              <a:gd name="T2" fmla="*/ 2147483647 w 5376"/>
              <a:gd name="T3" fmla="*/ 2147483647 h 728"/>
              <a:gd name="T4" fmla="*/ 2147483647 w 5376"/>
              <a:gd name="T5" fmla="*/ 2147483647 h 728"/>
              <a:gd name="T6" fmla="*/ 2147483647 w 5376"/>
              <a:gd name="T7" fmla="*/ 2147483647 h 728"/>
              <a:gd name="T8" fmla="*/ 2147483647 w 5376"/>
              <a:gd name="T9" fmla="*/ 2147483647 h 728"/>
              <a:gd name="T10" fmla="*/ 2147483647 w 5376"/>
              <a:gd name="T11" fmla="*/ 2147483647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76"/>
              <a:gd name="T19" fmla="*/ 0 h 728"/>
              <a:gd name="T20" fmla="*/ 5376 w 5376"/>
              <a:gd name="T21" fmla="*/ 728 h 7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76" h="728">
                <a:moveTo>
                  <a:pt x="0" y="728"/>
                </a:moveTo>
                <a:cubicBezTo>
                  <a:pt x="432" y="640"/>
                  <a:pt x="864" y="552"/>
                  <a:pt x="1248" y="440"/>
                </a:cubicBezTo>
                <a:cubicBezTo>
                  <a:pt x="1632" y="328"/>
                  <a:pt x="1992" y="112"/>
                  <a:pt x="2304" y="56"/>
                </a:cubicBezTo>
                <a:cubicBezTo>
                  <a:pt x="2616" y="0"/>
                  <a:pt x="2792" y="24"/>
                  <a:pt x="3120" y="104"/>
                </a:cubicBezTo>
                <a:cubicBezTo>
                  <a:pt x="3448" y="184"/>
                  <a:pt x="3896" y="448"/>
                  <a:pt x="4272" y="536"/>
                </a:cubicBezTo>
                <a:cubicBezTo>
                  <a:pt x="4648" y="624"/>
                  <a:pt x="5012" y="628"/>
                  <a:pt x="5376" y="63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it-IT"/>
          </a:p>
        </p:txBody>
      </p:sp>
      <p:sp>
        <p:nvSpPr>
          <p:cNvPr id="37" name="Freeform 2"/>
          <p:cNvSpPr>
            <a:spLocks/>
          </p:cNvSpPr>
          <p:nvPr/>
        </p:nvSpPr>
        <p:spPr bwMode="auto">
          <a:xfrm>
            <a:off x="107504" y="3576240"/>
            <a:ext cx="8534400" cy="1155700"/>
          </a:xfrm>
          <a:custGeom>
            <a:avLst/>
            <a:gdLst>
              <a:gd name="T0" fmla="*/ 0 w 5376"/>
              <a:gd name="T1" fmla="*/ 2147483647 h 728"/>
              <a:gd name="T2" fmla="*/ 2147483647 w 5376"/>
              <a:gd name="T3" fmla="*/ 2147483647 h 728"/>
              <a:gd name="T4" fmla="*/ 2147483647 w 5376"/>
              <a:gd name="T5" fmla="*/ 2147483647 h 728"/>
              <a:gd name="T6" fmla="*/ 2147483647 w 5376"/>
              <a:gd name="T7" fmla="*/ 2147483647 h 728"/>
              <a:gd name="T8" fmla="*/ 2147483647 w 5376"/>
              <a:gd name="T9" fmla="*/ 2147483647 h 728"/>
              <a:gd name="T10" fmla="*/ 2147483647 w 5376"/>
              <a:gd name="T11" fmla="*/ 2147483647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76"/>
              <a:gd name="T19" fmla="*/ 0 h 728"/>
              <a:gd name="T20" fmla="*/ 5376 w 5376"/>
              <a:gd name="T21" fmla="*/ 728 h 7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76" h="728">
                <a:moveTo>
                  <a:pt x="0" y="728"/>
                </a:moveTo>
                <a:cubicBezTo>
                  <a:pt x="432" y="640"/>
                  <a:pt x="864" y="552"/>
                  <a:pt x="1248" y="440"/>
                </a:cubicBezTo>
                <a:cubicBezTo>
                  <a:pt x="1632" y="328"/>
                  <a:pt x="1992" y="112"/>
                  <a:pt x="2304" y="56"/>
                </a:cubicBezTo>
                <a:cubicBezTo>
                  <a:pt x="2616" y="0"/>
                  <a:pt x="2792" y="24"/>
                  <a:pt x="3120" y="104"/>
                </a:cubicBezTo>
                <a:cubicBezTo>
                  <a:pt x="3448" y="184"/>
                  <a:pt x="3896" y="448"/>
                  <a:pt x="4272" y="536"/>
                </a:cubicBezTo>
                <a:cubicBezTo>
                  <a:pt x="4648" y="624"/>
                  <a:pt x="5012" y="628"/>
                  <a:pt x="5376" y="63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it-IT"/>
          </a:p>
        </p:txBody>
      </p:sp>
      <p:sp>
        <p:nvSpPr>
          <p:cNvPr id="38" name="Freeform 2"/>
          <p:cNvSpPr>
            <a:spLocks/>
          </p:cNvSpPr>
          <p:nvPr/>
        </p:nvSpPr>
        <p:spPr bwMode="auto">
          <a:xfrm>
            <a:off x="934144" y="3576240"/>
            <a:ext cx="8534400" cy="1155700"/>
          </a:xfrm>
          <a:custGeom>
            <a:avLst/>
            <a:gdLst>
              <a:gd name="T0" fmla="*/ 0 w 5376"/>
              <a:gd name="T1" fmla="*/ 2147483647 h 728"/>
              <a:gd name="T2" fmla="*/ 2147483647 w 5376"/>
              <a:gd name="T3" fmla="*/ 2147483647 h 728"/>
              <a:gd name="T4" fmla="*/ 2147483647 w 5376"/>
              <a:gd name="T5" fmla="*/ 2147483647 h 728"/>
              <a:gd name="T6" fmla="*/ 2147483647 w 5376"/>
              <a:gd name="T7" fmla="*/ 2147483647 h 728"/>
              <a:gd name="T8" fmla="*/ 2147483647 w 5376"/>
              <a:gd name="T9" fmla="*/ 2147483647 h 728"/>
              <a:gd name="T10" fmla="*/ 2147483647 w 5376"/>
              <a:gd name="T11" fmla="*/ 2147483647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76"/>
              <a:gd name="T19" fmla="*/ 0 h 728"/>
              <a:gd name="T20" fmla="*/ 5376 w 5376"/>
              <a:gd name="T21" fmla="*/ 728 h 7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76" h="728">
                <a:moveTo>
                  <a:pt x="0" y="728"/>
                </a:moveTo>
                <a:cubicBezTo>
                  <a:pt x="432" y="640"/>
                  <a:pt x="864" y="552"/>
                  <a:pt x="1248" y="440"/>
                </a:cubicBezTo>
                <a:cubicBezTo>
                  <a:pt x="1632" y="328"/>
                  <a:pt x="1992" y="112"/>
                  <a:pt x="2304" y="56"/>
                </a:cubicBezTo>
                <a:cubicBezTo>
                  <a:pt x="2616" y="0"/>
                  <a:pt x="2792" y="24"/>
                  <a:pt x="3120" y="104"/>
                </a:cubicBezTo>
                <a:cubicBezTo>
                  <a:pt x="3448" y="184"/>
                  <a:pt x="3896" y="448"/>
                  <a:pt x="4272" y="536"/>
                </a:cubicBezTo>
                <a:cubicBezTo>
                  <a:pt x="4648" y="624"/>
                  <a:pt x="5012" y="628"/>
                  <a:pt x="5376" y="63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086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 animBg="1"/>
      <p:bldP spid="3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1" descr="Moonquak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381000"/>
            <a:ext cx="87757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886706"/>
      </p:ext>
    </p:extLst>
  </p:cSld>
  <p:clrMapOvr>
    <a:masterClrMapping/>
  </p:clrMapOvr>
  <p:transition spd="med" advClick="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Adinolfi_traiettorielunari-sismicità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" t="35048" r="6481" b="25314"/>
          <a:stretch/>
        </p:blipFill>
        <p:spPr>
          <a:xfrm>
            <a:off x="-36273" y="188640"/>
            <a:ext cx="9216785" cy="295232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656271" y="35331"/>
            <a:ext cx="223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/>
              <a:t>Adinolfi</a:t>
            </a:r>
            <a:r>
              <a:rPr lang="it-IT" sz="1800" dirty="0"/>
              <a:t> et al. in </a:t>
            </a:r>
            <a:r>
              <a:rPr lang="it-IT" sz="1800" dirty="0" err="1"/>
              <a:t>prep</a:t>
            </a:r>
            <a:r>
              <a:rPr lang="it-IT" sz="1800" dirty="0"/>
              <a:t>.</a:t>
            </a:r>
          </a:p>
        </p:txBody>
      </p:sp>
      <p:pic>
        <p:nvPicPr>
          <p:cNvPr id="2" name="Immagine 1" descr="Ande_1973_2012_EqM6_moondist_moonphase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77"/>
          <a:stretch/>
        </p:blipFill>
        <p:spPr>
          <a:xfrm>
            <a:off x="539552" y="2492896"/>
            <a:ext cx="8855013" cy="446449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932040" y="4653136"/>
            <a:ext cx="3839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Andean</a:t>
            </a:r>
            <a:r>
              <a:rPr lang="it-IT" sz="2000" dirty="0"/>
              <a:t> </a:t>
            </a:r>
            <a:r>
              <a:rPr lang="it-IT" sz="2000" dirty="0" err="1"/>
              <a:t>seismicity</a:t>
            </a:r>
            <a:r>
              <a:rPr lang="it-IT" sz="2000" dirty="0"/>
              <a:t> M&gt;6 2008-2012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131840" y="6309320"/>
            <a:ext cx="939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0000FF"/>
                </a:solidFill>
              </a:rPr>
              <a:t>perigee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19672" y="6341258"/>
            <a:ext cx="1288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new Moon</a:t>
            </a:r>
          </a:p>
        </p:txBody>
      </p:sp>
      <p:cxnSp>
        <p:nvCxnSpPr>
          <p:cNvPr id="15" name="Connettore 2 14"/>
          <p:cNvCxnSpPr/>
          <p:nvPr/>
        </p:nvCxnSpPr>
        <p:spPr bwMode="auto">
          <a:xfrm flipV="1">
            <a:off x="2483768" y="5805264"/>
            <a:ext cx="72008" cy="648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Connettore 2 18"/>
          <p:cNvCxnSpPr/>
          <p:nvPr/>
        </p:nvCxnSpPr>
        <p:spPr bwMode="auto">
          <a:xfrm flipV="1">
            <a:off x="3635896" y="5805264"/>
            <a:ext cx="360040" cy="6480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CasellaDiTesto 10"/>
          <p:cNvSpPr txBox="1"/>
          <p:nvPr/>
        </p:nvSpPr>
        <p:spPr>
          <a:xfrm>
            <a:off x="5382099" y="3028890"/>
            <a:ext cx="3119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/>
              <a:t>Italian</a:t>
            </a:r>
            <a:r>
              <a:rPr lang="it-IT" sz="2000" dirty="0"/>
              <a:t> </a:t>
            </a:r>
            <a:r>
              <a:rPr lang="it-IT" sz="2000" dirty="0" err="1"/>
              <a:t>seismicity</a:t>
            </a:r>
            <a:r>
              <a:rPr lang="it-IT" sz="2000" dirty="0"/>
              <a:t> 2008-2012</a:t>
            </a:r>
          </a:p>
        </p:txBody>
      </p:sp>
    </p:spTree>
    <p:extLst>
      <p:ext uri="{BB962C8B-B14F-4D97-AF65-F5344CB8AC3E}">
        <p14:creationId xmlns:p14="http://schemas.microsoft.com/office/powerpoint/2010/main" val="2109849721"/>
      </p:ext>
    </p:extLst>
  </p:cSld>
  <p:clrMapOvr>
    <a:masterClrMapping/>
  </p:clrMapOvr>
  <p:transition spd="med" advClick="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Immagine 1" descr="tulsagrav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" b="3279"/>
          <a:stretch/>
        </p:blipFill>
        <p:spPr bwMode="auto">
          <a:xfrm>
            <a:off x="-228600" y="584200"/>
            <a:ext cx="95948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385953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vection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836712"/>
            <a:ext cx="9217024" cy="506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995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2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9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5330" name="Rettangolo 2"/>
          <p:cNvSpPr>
            <a:spLocks noChangeArrowheads="1"/>
          </p:cNvSpPr>
          <p:nvPr/>
        </p:nvSpPr>
        <p:spPr bwMode="auto">
          <a:xfrm>
            <a:off x="4419600" y="922338"/>
            <a:ext cx="4876800" cy="830262"/>
          </a:xfrm>
          <a:prstGeom prst="rect">
            <a:avLst/>
          </a:prstGeom>
          <a:solidFill>
            <a:srgbClr val="A4DBD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/>
              <a:t>Yoshiaki TAMURA </a:t>
            </a:r>
          </a:p>
          <a:p>
            <a:pPr eaLnBrk="0" hangingPunct="0"/>
            <a:r>
              <a:rPr lang="it-IT"/>
              <a:t>Mizusawa VERA Observatory Japan</a:t>
            </a:r>
          </a:p>
        </p:txBody>
      </p:sp>
    </p:spTree>
    <p:extLst>
      <p:ext uri="{BB962C8B-B14F-4D97-AF65-F5344CB8AC3E}">
        <p14:creationId xmlns:p14="http://schemas.microsoft.com/office/powerpoint/2010/main" val="2427110381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7" name="Immagine 1" descr="TidalDisplacem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767030"/>
      </p:ext>
    </p:extLst>
  </p:cSld>
  <p:clrMapOvr>
    <a:masterClrMapping/>
  </p:clrMapOvr>
  <p:transition spd="med" advClick="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3" name="Immagine 1" descr="EarthTid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54" name="Rettangolo 2"/>
          <p:cNvSpPr>
            <a:spLocks noChangeArrowheads="1"/>
          </p:cNvSpPr>
          <p:nvPr/>
        </p:nvSpPr>
        <p:spPr bwMode="auto">
          <a:xfrm>
            <a:off x="838200" y="6248400"/>
            <a:ext cx="800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/>
              <a:t>Yoshiaki TAMURA, Mizusawa VERA Observatory Japan</a:t>
            </a:r>
          </a:p>
        </p:txBody>
      </p:sp>
      <p:sp>
        <p:nvSpPr>
          <p:cNvPr id="356355" name="Rettangolo 3"/>
          <p:cNvSpPr>
            <a:spLocks noChangeArrowheads="1"/>
          </p:cNvSpPr>
          <p:nvPr/>
        </p:nvSpPr>
        <p:spPr bwMode="auto">
          <a:xfrm>
            <a:off x="381000" y="2971800"/>
            <a:ext cx="3810000" cy="3810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0912859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Immagine 1" descr="tide.200307.12.13.pm.orth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0"/>
            <a:ext cx="6445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0451" name="Figura a mano libera 2"/>
          <p:cNvSpPr>
            <a:spLocks noChangeArrowheads="1"/>
          </p:cNvSpPr>
          <p:nvPr/>
        </p:nvSpPr>
        <p:spPr bwMode="auto">
          <a:xfrm>
            <a:off x="2794000" y="1003300"/>
            <a:ext cx="3111500" cy="3949700"/>
          </a:xfrm>
          <a:custGeom>
            <a:avLst/>
            <a:gdLst>
              <a:gd name="T0" fmla="*/ 1168400 w 3111500"/>
              <a:gd name="T1" fmla="*/ 1854200 h 3949700"/>
              <a:gd name="T2" fmla="*/ 1536700 w 3111500"/>
              <a:gd name="T3" fmla="*/ 2070100 h 3949700"/>
              <a:gd name="T4" fmla="*/ 2044700 w 3111500"/>
              <a:gd name="T5" fmla="*/ 2438400 h 3949700"/>
              <a:gd name="T6" fmla="*/ 2527300 w 3111500"/>
              <a:gd name="T7" fmla="*/ 2908300 h 3949700"/>
              <a:gd name="T8" fmla="*/ 2819400 w 3111500"/>
              <a:gd name="T9" fmla="*/ 3225800 h 3949700"/>
              <a:gd name="T10" fmla="*/ 2921000 w 3111500"/>
              <a:gd name="T11" fmla="*/ 3568700 h 3949700"/>
              <a:gd name="T12" fmla="*/ 2844800 w 3111500"/>
              <a:gd name="T13" fmla="*/ 3810000 h 3949700"/>
              <a:gd name="T14" fmla="*/ 2641600 w 3111500"/>
              <a:gd name="T15" fmla="*/ 3924300 h 3949700"/>
              <a:gd name="T16" fmla="*/ 2222500 w 3111500"/>
              <a:gd name="T17" fmla="*/ 3949700 h 3949700"/>
              <a:gd name="T18" fmla="*/ 1727200 w 3111500"/>
              <a:gd name="T19" fmla="*/ 3835400 h 3949700"/>
              <a:gd name="T20" fmla="*/ 1384300 w 3111500"/>
              <a:gd name="T21" fmla="*/ 3644900 h 3949700"/>
              <a:gd name="T22" fmla="*/ 787400 w 3111500"/>
              <a:gd name="T23" fmla="*/ 3098800 h 3949700"/>
              <a:gd name="T24" fmla="*/ 355600 w 3111500"/>
              <a:gd name="T25" fmla="*/ 2476500 h 3949700"/>
              <a:gd name="T26" fmla="*/ 114300 w 3111500"/>
              <a:gd name="T27" fmla="*/ 1955800 h 3949700"/>
              <a:gd name="T28" fmla="*/ 0 w 3111500"/>
              <a:gd name="T29" fmla="*/ 1473200 h 3949700"/>
              <a:gd name="T30" fmla="*/ 76200 w 3111500"/>
              <a:gd name="T31" fmla="*/ 1028700 h 3949700"/>
              <a:gd name="T32" fmla="*/ 241300 w 3111500"/>
              <a:gd name="T33" fmla="*/ 698500 h 3949700"/>
              <a:gd name="T34" fmla="*/ 342900 w 3111500"/>
              <a:gd name="T35" fmla="*/ 444500 h 3949700"/>
              <a:gd name="T36" fmla="*/ 647700 w 3111500"/>
              <a:gd name="T37" fmla="*/ 177800 h 3949700"/>
              <a:gd name="T38" fmla="*/ 939800 w 3111500"/>
              <a:gd name="T39" fmla="*/ 50800 h 3949700"/>
              <a:gd name="T40" fmla="*/ 1346200 w 3111500"/>
              <a:gd name="T41" fmla="*/ 0 h 3949700"/>
              <a:gd name="T42" fmla="*/ 1638300 w 3111500"/>
              <a:gd name="T43" fmla="*/ 50800 h 3949700"/>
              <a:gd name="T44" fmla="*/ 1993900 w 3111500"/>
              <a:gd name="T45" fmla="*/ 190500 h 3949700"/>
              <a:gd name="T46" fmla="*/ 2349500 w 3111500"/>
              <a:gd name="T47" fmla="*/ 406400 h 3949700"/>
              <a:gd name="T48" fmla="*/ 2819400 w 3111500"/>
              <a:gd name="T49" fmla="*/ 812800 h 3949700"/>
              <a:gd name="T50" fmla="*/ 3009900 w 3111500"/>
              <a:gd name="T51" fmla="*/ 1117600 h 3949700"/>
              <a:gd name="T52" fmla="*/ 3111500 w 3111500"/>
              <a:gd name="T53" fmla="*/ 1371600 h 3949700"/>
              <a:gd name="T54" fmla="*/ 3111500 w 3111500"/>
              <a:gd name="T55" fmla="*/ 1562100 h 3949700"/>
              <a:gd name="T56" fmla="*/ 3111500 w 3111500"/>
              <a:gd name="T57" fmla="*/ 1676400 h 3949700"/>
              <a:gd name="T58" fmla="*/ 3073400 w 3111500"/>
              <a:gd name="T59" fmla="*/ 1905000 h 3949700"/>
              <a:gd name="T60" fmla="*/ 2946400 w 3111500"/>
              <a:gd name="T61" fmla="*/ 2044700 h 3949700"/>
              <a:gd name="T62" fmla="*/ 2730500 w 3111500"/>
              <a:gd name="T63" fmla="*/ 2171700 h 3949700"/>
              <a:gd name="T64" fmla="*/ 2425700 w 3111500"/>
              <a:gd name="T65" fmla="*/ 2222500 h 3949700"/>
              <a:gd name="T66" fmla="*/ 1943100 w 3111500"/>
              <a:gd name="T67" fmla="*/ 2222500 h 3949700"/>
              <a:gd name="T68" fmla="*/ 1739900 w 3111500"/>
              <a:gd name="T69" fmla="*/ 2197100 h 3949700"/>
              <a:gd name="T70" fmla="*/ 1485900 w 3111500"/>
              <a:gd name="T71" fmla="*/ 2133600 h 3949700"/>
              <a:gd name="T72" fmla="*/ 1333500 w 3111500"/>
              <a:gd name="T73" fmla="*/ 2070100 h 3949700"/>
              <a:gd name="T74" fmla="*/ 1168400 w 3111500"/>
              <a:gd name="T75" fmla="*/ 1943100 h 3949700"/>
              <a:gd name="T76" fmla="*/ 1168400 w 3111500"/>
              <a:gd name="T77" fmla="*/ 1854200 h 394970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3111500"/>
              <a:gd name="T118" fmla="*/ 0 h 3949700"/>
              <a:gd name="T119" fmla="*/ 3111500 w 3111500"/>
              <a:gd name="T120" fmla="*/ 3949700 h 394970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3111500" h="3949700">
                <a:moveTo>
                  <a:pt x="1168400" y="1854200"/>
                </a:moveTo>
                <a:lnTo>
                  <a:pt x="1536700" y="2070100"/>
                </a:lnTo>
                <a:lnTo>
                  <a:pt x="2044700" y="2438400"/>
                </a:lnTo>
                <a:lnTo>
                  <a:pt x="2527300" y="2908300"/>
                </a:lnTo>
                <a:lnTo>
                  <a:pt x="2819400" y="3225800"/>
                </a:lnTo>
                <a:lnTo>
                  <a:pt x="2921000" y="3568700"/>
                </a:lnTo>
                <a:lnTo>
                  <a:pt x="2844800" y="3810000"/>
                </a:lnTo>
                <a:lnTo>
                  <a:pt x="2641600" y="3924300"/>
                </a:lnTo>
                <a:lnTo>
                  <a:pt x="2222500" y="3949700"/>
                </a:lnTo>
                <a:lnTo>
                  <a:pt x="1727200" y="3835400"/>
                </a:lnTo>
                <a:lnTo>
                  <a:pt x="1384300" y="3644900"/>
                </a:lnTo>
                <a:lnTo>
                  <a:pt x="787400" y="3098800"/>
                </a:lnTo>
                <a:lnTo>
                  <a:pt x="355600" y="2476500"/>
                </a:lnTo>
                <a:lnTo>
                  <a:pt x="114300" y="1955800"/>
                </a:lnTo>
                <a:lnTo>
                  <a:pt x="0" y="1473200"/>
                </a:lnTo>
                <a:lnTo>
                  <a:pt x="76200" y="1028700"/>
                </a:lnTo>
                <a:lnTo>
                  <a:pt x="241300" y="698500"/>
                </a:lnTo>
                <a:lnTo>
                  <a:pt x="342900" y="444500"/>
                </a:lnTo>
                <a:lnTo>
                  <a:pt x="647700" y="177800"/>
                </a:lnTo>
                <a:lnTo>
                  <a:pt x="939800" y="50800"/>
                </a:lnTo>
                <a:lnTo>
                  <a:pt x="1346200" y="0"/>
                </a:lnTo>
                <a:lnTo>
                  <a:pt x="1638300" y="50800"/>
                </a:lnTo>
                <a:lnTo>
                  <a:pt x="1993900" y="190500"/>
                </a:lnTo>
                <a:lnTo>
                  <a:pt x="2349500" y="406400"/>
                </a:lnTo>
                <a:lnTo>
                  <a:pt x="2819400" y="812800"/>
                </a:lnTo>
                <a:lnTo>
                  <a:pt x="3009900" y="1117600"/>
                </a:lnTo>
                <a:lnTo>
                  <a:pt x="3111500" y="1371600"/>
                </a:lnTo>
                <a:lnTo>
                  <a:pt x="3111500" y="1562100"/>
                </a:lnTo>
                <a:lnTo>
                  <a:pt x="3111500" y="1676400"/>
                </a:lnTo>
                <a:lnTo>
                  <a:pt x="3073400" y="1905000"/>
                </a:lnTo>
                <a:lnTo>
                  <a:pt x="2946400" y="2044700"/>
                </a:lnTo>
                <a:lnTo>
                  <a:pt x="2730500" y="2171700"/>
                </a:lnTo>
                <a:lnTo>
                  <a:pt x="2425700" y="2222500"/>
                </a:lnTo>
                <a:lnTo>
                  <a:pt x="1943100" y="2222500"/>
                </a:lnTo>
                <a:lnTo>
                  <a:pt x="1739900" y="2197100"/>
                </a:lnTo>
                <a:lnTo>
                  <a:pt x="1485900" y="2133600"/>
                </a:lnTo>
                <a:lnTo>
                  <a:pt x="1333500" y="2070100"/>
                </a:lnTo>
                <a:lnTo>
                  <a:pt x="1168400" y="1943100"/>
                </a:lnTo>
                <a:lnTo>
                  <a:pt x="1168400" y="185420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1690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422275"/>
            <a:ext cx="695007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14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73025"/>
            <a:ext cx="9061450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1475" name="Connettore 1 4"/>
          <p:cNvCxnSpPr>
            <a:cxnSpLocks noChangeShapeType="1"/>
          </p:cNvCxnSpPr>
          <p:nvPr/>
        </p:nvCxnSpPr>
        <p:spPr bwMode="auto">
          <a:xfrm>
            <a:off x="7848600" y="838200"/>
            <a:ext cx="685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1476" name="CasellaDiTesto 5"/>
          <p:cNvSpPr txBox="1">
            <a:spLocks noChangeArrowheads="1"/>
          </p:cNvSpPr>
          <p:nvPr/>
        </p:nvSpPr>
        <p:spPr bwMode="auto">
          <a:xfrm>
            <a:off x="7391400" y="376238"/>
            <a:ext cx="1201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150 mm</a:t>
            </a:r>
          </a:p>
        </p:txBody>
      </p:sp>
      <p:sp>
        <p:nvSpPr>
          <p:cNvPr id="361477" name="Figura a mano libera 11"/>
          <p:cNvSpPr>
            <a:spLocks noChangeArrowheads="1"/>
          </p:cNvSpPr>
          <p:nvPr/>
        </p:nvSpPr>
        <p:spPr bwMode="auto">
          <a:xfrm>
            <a:off x="7556500" y="838200"/>
            <a:ext cx="1447800" cy="1066800"/>
          </a:xfrm>
          <a:custGeom>
            <a:avLst/>
            <a:gdLst>
              <a:gd name="T0" fmla="*/ 0 w 1447800"/>
              <a:gd name="T1" fmla="*/ 241300 h 1066800"/>
              <a:gd name="T2" fmla="*/ 241300 w 1447800"/>
              <a:gd name="T3" fmla="*/ 723900 h 1066800"/>
              <a:gd name="T4" fmla="*/ 596900 w 1447800"/>
              <a:gd name="T5" fmla="*/ 927100 h 1066800"/>
              <a:gd name="T6" fmla="*/ 1117600 w 1447800"/>
              <a:gd name="T7" fmla="*/ 1066800 h 1066800"/>
              <a:gd name="T8" fmla="*/ 1409700 w 1447800"/>
              <a:gd name="T9" fmla="*/ 812800 h 1066800"/>
              <a:gd name="T10" fmla="*/ 1447800 w 1447800"/>
              <a:gd name="T11" fmla="*/ 317500 h 1066800"/>
              <a:gd name="T12" fmla="*/ 1295400 w 1447800"/>
              <a:gd name="T13" fmla="*/ 0 h 1066800"/>
              <a:gd name="T14" fmla="*/ 762000 w 1447800"/>
              <a:gd name="T15" fmla="*/ 152400 h 1066800"/>
              <a:gd name="T16" fmla="*/ 0 w 1447800"/>
              <a:gd name="T17" fmla="*/ 241300 h 10668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447800"/>
              <a:gd name="T28" fmla="*/ 0 h 1066800"/>
              <a:gd name="T29" fmla="*/ 1447800 w 1447800"/>
              <a:gd name="T30" fmla="*/ 1066800 h 10668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447800" h="1066800">
                <a:moveTo>
                  <a:pt x="0" y="241300"/>
                </a:moveTo>
                <a:lnTo>
                  <a:pt x="241300" y="723900"/>
                </a:lnTo>
                <a:lnTo>
                  <a:pt x="596900" y="927100"/>
                </a:lnTo>
                <a:lnTo>
                  <a:pt x="1117600" y="1066800"/>
                </a:lnTo>
                <a:lnTo>
                  <a:pt x="1409700" y="812800"/>
                </a:lnTo>
                <a:lnTo>
                  <a:pt x="1447800" y="317500"/>
                </a:lnTo>
                <a:lnTo>
                  <a:pt x="1295400" y="0"/>
                </a:lnTo>
                <a:lnTo>
                  <a:pt x="762000" y="152400"/>
                </a:lnTo>
                <a:lnTo>
                  <a:pt x="0" y="241300"/>
                </a:lnTo>
                <a:close/>
              </a:path>
            </a:pathLst>
          </a:custGeom>
          <a:solidFill>
            <a:srgbClr val="FC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cxnSp>
        <p:nvCxnSpPr>
          <p:cNvPr id="361478" name="Connettore 1 6"/>
          <p:cNvCxnSpPr>
            <a:cxnSpLocks noChangeShapeType="1"/>
          </p:cNvCxnSpPr>
          <p:nvPr/>
        </p:nvCxnSpPr>
        <p:spPr bwMode="auto">
          <a:xfrm rot="5400000" flipH="1" flipV="1">
            <a:off x="8228807" y="1372394"/>
            <a:ext cx="1066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1479" name="CasellaDiTesto 12"/>
          <p:cNvSpPr txBox="1">
            <a:spLocks noChangeArrowheads="1"/>
          </p:cNvSpPr>
          <p:nvPr/>
        </p:nvSpPr>
        <p:spPr bwMode="auto">
          <a:xfrm>
            <a:off x="7620000" y="1062038"/>
            <a:ext cx="1201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300 mm</a:t>
            </a:r>
          </a:p>
        </p:txBody>
      </p:sp>
    </p:spTree>
    <p:extLst>
      <p:ext uri="{BB962C8B-B14F-4D97-AF65-F5344CB8AC3E}">
        <p14:creationId xmlns:p14="http://schemas.microsoft.com/office/powerpoint/2010/main" val="654015483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5" name="Immagine 1" descr="Figure_8TidalBul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"/>
            <a:ext cx="7551738" cy="668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/>
          <p:cNvSpPr/>
          <p:nvPr/>
        </p:nvSpPr>
        <p:spPr bwMode="auto">
          <a:xfrm>
            <a:off x="1447800" y="1600200"/>
            <a:ext cx="2209800" cy="1828800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  <a:alpha val="47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47000"/>
                </a:schemeClr>
              </a:gs>
            </a:gsLst>
            <a:lin ang="16200000" scaled="0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364547" name="CasellaDiTesto 3"/>
          <p:cNvSpPr txBox="1">
            <a:spLocks noChangeArrowheads="1"/>
          </p:cNvSpPr>
          <p:nvPr/>
        </p:nvSpPr>
        <p:spPr bwMode="auto">
          <a:xfrm>
            <a:off x="6400800" y="6400800"/>
            <a:ext cx="233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Tectonophysics 2010</a:t>
            </a:r>
          </a:p>
        </p:txBody>
      </p:sp>
    </p:spTree>
    <p:extLst>
      <p:ext uri="{BB962C8B-B14F-4D97-AF65-F5344CB8AC3E}">
        <p14:creationId xmlns:p14="http://schemas.microsoft.com/office/powerpoint/2010/main" val="4289772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Oval 2"/>
          <p:cNvSpPr>
            <a:spLocks noChangeArrowheads="1"/>
          </p:cNvSpPr>
          <p:nvPr/>
        </p:nvSpPr>
        <p:spPr bwMode="auto">
          <a:xfrm rot="-2259756">
            <a:off x="7221538" y="866775"/>
            <a:ext cx="990600" cy="762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it-IT"/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7924800" y="381000"/>
            <a:ext cx="912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/>
              <a:t>Moon</a:t>
            </a:r>
          </a:p>
        </p:txBody>
      </p:sp>
      <p:sp>
        <p:nvSpPr>
          <p:cNvPr id="128004" name="Oval 4"/>
          <p:cNvSpPr>
            <a:spLocks noChangeArrowheads="1"/>
          </p:cNvSpPr>
          <p:nvPr/>
        </p:nvSpPr>
        <p:spPr bwMode="auto">
          <a:xfrm rot="-2950283">
            <a:off x="2171700" y="3238500"/>
            <a:ext cx="2819400" cy="1981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it-IT"/>
          </a:p>
        </p:txBody>
      </p:sp>
      <p:sp>
        <p:nvSpPr>
          <p:cNvPr id="128005" name="Line 5"/>
          <p:cNvSpPr>
            <a:spLocks noChangeShapeType="1"/>
          </p:cNvSpPr>
          <p:nvPr/>
        </p:nvSpPr>
        <p:spPr bwMode="auto">
          <a:xfrm flipH="1">
            <a:off x="1600200" y="762000"/>
            <a:ext cx="6781800" cy="4953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8006" name="Oval 6"/>
          <p:cNvSpPr>
            <a:spLocks noChangeArrowheads="1"/>
          </p:cNvSpPr>
          <p:nvPr/>
        </p:nvSpPr>
        <p:spPr bwMode="auto">
          <a:xfrm rot="-2950283">
            <a:off x="2389981" y="3002757"/>
            <a:ext cx="2398713" cy="2438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it-IT"/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3733800" y="5426075"/>
            <a:ext cx="24177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/>
              <a:t>low tide</a:t>
            </a:r>
          </a:p>
          <a:p>
            <a:pPr eaLnBrk="0" hangingPunct="0"/>
            <a:r>
              <a:rPr lang="it-IT"/>
              <a:t>+ gravity anomaly</a:t>
            </a:r>
          </a:p>
        </p:txBody>
      </p:sp>
      <p:sp>
        <p:nvSpPr>
          <p:cNvPr id="128008" name="Text Box 8"/>
          <p:cNvSpPr txBox="1">
            <a:spLocks noChangeArrowheads="1"/>
          </p:cNvSpPr>
          <p:nvPr/>
        </p:nvSpPr>
        <p:spPr bwMode="auto">
          <a:xfrm>
            <a:off x="4343400" y="2209800"/>
            <a:ext cx="2347913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/>
              <a:t>high tide</a:t>
            </a:r>
          </a:p>
          <a:p>
            <a:pPr eaLnBrk="0" hangingPunct="0"/>
            <a:r>
              <a:rPr lang="it-IT"/>
              <a:t>- gravity anomaly</a:t>
            </a:r>
          </a:p>
        </p:txBody>
      </p:sp>
      <p:sp>
        <p:nvSpPr>
          <p:cNvPr id="1565705" name="Text Box 9"/>
          <p:cNvSpPr txBox="1">
            <a:spLocks noChangeArrowheads="1"/>
          </p:cNvSpPr>
          <p:nvPr/>
        </p:nvSpPr>
        <p:spPr bwMode="auto">
          <a:xfrm>
            <a:off x="1905000" y="1219200"/>
            <a:ext cx="2297113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/>
              <a:t>depth 6 km</a:t>
            </a:r>
          </a:p>
          <a:p>
            <a:pPr eaLnBrk="0" hangingPunct="0"/>
            <a:r>
              <a:rPr lang="it-IT"/>
              <a:t>density 2.5 g/cm</a:t>
            </a:r>
            <a:r>
              <a:rPr lang="it-IT" sz="2000" baseline="30000"/>
              <a:t>3</a:t>
            </a:r>
            <a:endParaRPr lang="it-IT"/>
          </a:p>
          <a:p>
            <a:pPr eaLnBrk="0" hangingPunct="0"/>
            <a:r>
              <a:rPr lang="it-IT"/>
              <a:t>gravity 9.810000</a:t>
            </a:r>
          </a:p>
          <a:p>
            <a:pPr eaLnBrk="0" hangingPunct="0"/>
            <a:r>
              <a:rPr lang="it-IT"/>
              <a:t>lithostatic load &lt;</a:t>
            </a:r>
          </a:p>
        </p:txBody>
      </p:sp>
      <p:sp>
        <p:nvSpPr>
          <p:cNvPr id="1565706" name="Text Box 10"/>
          <p:cNvSpPr txBox="1">
            <a:spLocks noChangeArrowheads="1"/>
          </p:cNvSpPr>
          <p:nvPr/>
        </p:nvSpPr>
        <p:spPr bwMode="auto">
          <a:xfrm>
            <a:off x="6324600" y="4876800"/>
            <a:ext cx="2297113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/>
              <a:t>depth 6 km</a:t>
            </a:r>
          </a:p>
          <a:p>
            <a:pPr eaLnBrk="0" hangingPunct="0"/>
            <a:r>
              <a:rPr lang="it-IT"/>
              <a:t>density 2.5 g/cm</a:t>
            </a:r>
            <a:r>
              <a:rPr lang="it-IT" sz="2000" baseline="30000"/>
              <a:t>3</a:t>
            </a:r>
            <a:endParaRPr lang="it-IT"/>
          </a:p>
          <a:p>
            <a:pPr eaLnBrk="0" hangingPunct="0"/>
            <a:r>
              <a:rPr lang="it-IT"/>
              <a:t>gravity 9.810002</a:t>
            </a:r>
          </a:p>
          <a:p>
            <a:pPr eaLnBrk="0" hangingPunct="0"/>
            <a:r>
              <a:rPr lang="it-IT"/>
              <a:t>lithostatic load &gt;</a:t>
            </a:r>
          </a:p>
        </p:txBody>
      </p:sp>
      <p:sp>
        <p:nvSpPr>
          <p:cNvPr id="128011" name="Line 11"/>
          <p:cNvSpPr>
            <a:spLocks noChangeShapeType="1"/>
          </p:cNvSpPr>
          <p:nvPr/>
        </p:nvSpPr>
        <p:spPr bwMode="auto">
          <a:xfrm flipH="1">
            <a:off x="2590800" y="3048000"/>
            <a:ext cx="198120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250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5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5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5705" grpId="0" animBg="1" autoUpdateAnimBg="0"/>
      <p:bldP spid="1565706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0325"/>
            <a:ext cx="8972550" cy="67357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2498" name="Text Box 3"/>
          <p:cNvSpPr txBox="1">
            <a:spLocks noChangeArrowheads="1"/>
          </p:cNvSpPr>
          <p:nvPr/>
        </p:nvSpPr>
        <p:spPr bwMode="auto">
          <a:xfrm>
            <a:off x="44450" y="2179638"/>
            <a:ext cx="20129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/>
              <a:t>ultralow-viscosity</a:t>
            </a:r>
          </a:p>
          <a:p>
            <a:r>
              <a:rPr lang="it-IT" sz="2000"/>
              <a:t>LVZ</a:t>
            </a:r>
            <a:endParaRPr lang="it-IT"/>
          </a:p>
        </p:txBody>
      </p:sp>
      <p:sp>
        <p:nvSpPr>
          <p:cNvPr id="362499" name="Line 4"/>
          <p:cNvSpPr>
            <a:spLocks noChangeShapeType="1"/>
          </p:cNvSpPr>
          <p:nvPr/>
        </p:nvSpPr>
        <p:spPr bwMode="auto">
          <a:xfrm>
            <a:off x="685800" y="2667000"/>
            <a:ext cx="1219200" cy="609600"/>
          </a:xfrm>
          <a:prstGeom prst="line">
            <a:avLst/>
          </a:prstGeom>
          <a:noFill/>
          <a:ln w="9525">
            <a:solidFill>
              <a:srgbClr val="23993B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62500" name="Text Box 5"/>
          <p:cNvSpPr txBox="1">
            <a:spLocks noChangeArrowheads="1"/>
          </p:cNvSpPr>
          <p:nvPr/>
        </p:nvSpPr>
        <p:spPr bwMode="auto">
          <a:xfrm>
            <a:off x="6918325" y="65373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 b="1"/>
          </a:p>
        </p:txBody>
      </p:sp>
      <p:sp>
        <p:nvSpPr>
          <p:cNvPr id="362501" name="Text Box 6"/>
          <p:cNvSpPr txBox="1">
            <a:spLocks noChangeArrowheads="1"/>
          </p:cNvSpPr>
          <p:nvPr/>
        </p:nvSpPr>
        <p:spPr bwMode="auto">
          <a:xfrm>
            <a:off x="7645400" y="6521450"/>
            <a:ext cx="14382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600"/>
              <a:t>GSABull 2006</a:t>
            </a:r>
          </a:p>
        </p:txBody>
      </p:sp>
    </p:spTree>
    <p:extLst>
      <p:ext uri="{BB962C8B-B14F-4D97-AF65-F5344CB8AC3E}">
        <p14:creationId xmlns:p14="http://schemas.microsoft.com/office/powerpoint/2010/main" val="45142783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7" name="Immagine 6" descr="fuso sferi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09675"/>
            <a:ext cx="86868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523313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1" name="Immagine 2" descr="prime e ultime trasla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066800"/>
            <a:ext cx="9055100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42" name="CasellaDiTesto 2"/>
          <p:cNvSpPr txBox="1">
            <a:spLocks noChangeArrowheads="1"/>
          </p:cNvSpPr>
          <p:nvPr/>
        </p:nvSpPr>
        <p:spPr bwMode="auto">
          <a:xfrm>
            <a:off x="6875463" y="6457950"/>
            <a:ext cx="2192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/>
              <a:t>Adinolfi et al. 2010 </a:t>
            </a:r>
          </a:p>
        </p:txBody>
      </p:sp>
      <p:sp>
        <p:nvSpPr>
          <p:cNvPr id="368643" name="CasellaDiTesto 3"/>
          <p:cNvSpPr txBox="1">
            <a:spLocks noChangeArrowheads="1"/>
          </p:cNvSpPr>
          <p:nvPr/>
        </p:nvSpPr>
        <p:spPr bwMode="auto">
          <a:xfrm>
            <a:off x="685800" y="1905000"/>
            <a:ext cx="1878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Tectonic equator</a:t>
            </a:r>
          </a:p>
        </p:txBody>
      </p:sp>
      <p:cxnSp>
        <p:nvCxnSpPr>
          <p:cNvPr id="6" name="Connettore 1 5"/>
          <p:cNvCxnSpPr/>
          <p:nvPr/>
        </p:nvCxnSpPr>
        <p:spPr>
          <a:xfrm rot="5400000">
            <a:off x="1257300" y="2324100"/>
            <a:ext cx="228600" cy="1524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uppo 16"/>
          <p:cNvGrpSpPr>
            <a:grpSpLocks/>
          </p:cNvGrpSpPr>
          <p:nvPr/>
        </p:nvGrpSpPr>
        <p:grpSpPr bwMode="auto">
          <a:xfrm>
            <a:off x="304800" y="2971800"/>
            <a:ext cx="1839913" cy="641350"/>
            <a:chOff x="304800" y="2971801"/>
            <a:chExt cx="1840054" cy="641865"/>
          </a:xfrm>
        </p:grpSpPr>
        <p:cxnSp>
          <p:nvCxnSpPr>
            <p:cNvPr id="9" name="Connettore 1 8"/>
            <p:cNvCxnSpPr>
              <a:stCxn id="368647" idx="0"/>
            </p:cNvCxnSpPr>
            <p:nvPr/>
          </p:nvCxnSpPr>
          <p:spPr>
            <a:xfrm rot="5400000" flipH="1" flipV="1">
              <a:off x="1161223" y="3034611"/>
              <a:ext cx="273269" cy="147648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8647" name="CasellaDiTesto 9"/>
            <p:cNvSpPr txBox="1">
              <a:spLocks noChangeArrowheads="1"/>
            </p:cNvSpPr>
            <p:nvPr/>
          </p:nvSpPr>
          <p:spPr bwMode="auto">
            <a:xfrm>
              <a:off x="304800" y="3244334"/>
              <a:ext cx="184005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/>
                <a:t>Lunar revolution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94465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322" name="Picture 2" descr="nuvel1a_nnr_itrf.gif                                           00099A0B&#10;Amico duro                     B9CF0976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8686800" cy="441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6323" name="Picture 3" descr=" terra.gif                                                      00026333&#10;Disco Duro                     BA58C79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65088"/>
            <a:ext cx="2252663" cy="22780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6324" name="Picture 4" descr="&#10;mantle.gif                                                     00026333&#10;Disco Duro                     BA58C793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47625"/>
            <a:ext cx="3619500" cy="23542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6325" name="Picture 5" descr="mantle 2.gif                                                   00026333&#10;Disco Duro                     BA58C793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09"/>
          <a:stretch>
            <a:fillRect/>
          </a:stretch>
        </p:blipFill>
        <p:spPr bwMode="auto">
          <a:xfrm>
            <a:off x="6669088" y="103188"/>
            <a:ext cx="2233612" cy="2246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C6292509-5775-C743-8C1F-608413D89161}"/>
                  </a:ext>
                </a:extLst>
              </p14:cNvPr>
              <p14:cNvContentPartPr/>
              <p14:nvPr/>
            </p14:nvContentPartPr>
            <p14:xfrm>
              <a:off x="244800" y="675720"/>
              <a:ext cx="8480520" cy="436248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C6292509-5775-C743-8C1F-608413D8916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5440" y="666360"/>
                <a:ext cx="8499240" cy="438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6817000"/>
      </p:ext>
    </p:extLst>
  </p:cSld>
  <p:clrMapOvr>
    <a:masterClrMapping/>
  </p:clrMapOvr>
  <p:transition spd="med" advClick="0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5" name="Immagine 1" descr="EquatoreTettonico_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-47625"/>
            <a:ext cx="8023225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662603"/>
      </p:ext>
    </p:extLst>
  </p:cSld>
  <p:clrMapOvr>
    <a:masterClrMapping/>
  </p:clrMapOvr>
  <p:transition spd="med" advClick="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1" name="Immagine 2" descr="Fig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3"/>
          <a:stretch>
            <a:fillRect/>
          </a:stretch>
        </p:blipFill>
        <p:spPr bwMode="auto">
          <a:xfrm>
            <a:off x="609600" y="646113"/>
            <a:ext cx="8001000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429882"/>
      </p:ext>
    </p:extLst>
  </p:cSld>
  <p:clrMapOvr>
    <a:masterClrMapping/>
  </p:clrMapOvr>
  <p:transition spd="med" advClick="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5" name="Immagine 1" descr="Fig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6"/>
          <a:stretch>
            <a:fillRect/>
          </a:stretch>
        </p:blipFill>
        <p:spPr bwMode="auto">
          <a:xfrm>
            <a:off x="4298950" y="1192213"/>
            <a:ext cx="4768850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4786" name="Immagine 3" descr="Fig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9"/>
          <a:stretch>
            <a:fillRect/>
          </a:stretch>
        </p:blipFill>
        <p:spPr bwMode="auto">
          <a:xfrm>
            <a:off x="261938" y="1520825"/>
            <a:ext cx="3852862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454526"/>
      </p:ext>
    </p:extLst>
  </p:cSld>
  <p:clrMapOvr>
    <a:masterClrMapping/>
  </p:clrMapOvr>
  <p:transition spd="med" advClick="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09" name="Immagine 1" descr="Fig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0"/>
          <a:stretch>
            <a:fillRect/>
          </a:stretch>
        </p:blipFill>
        <p:spPr bwMode="auto">
          <a:xfrm>
            <a:off x="1270000" y="381000"/>
            <a:ext cx="6654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502720"/>
      </p:ext>
    </p:extLst>
  </p:cSld>
  <p:clrMapOvr>
    <a:masterClrMapping/>
  </p:clrMapOvr>
  <p:transition spd="med" advClick="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7" name="Picture 1026" descr="Fig3B25734Rcol.jpg                                             0002E775Amico                          BCFC856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1408113"/>
            <a:ext cx="7289800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578" name="Text Box 1027"/>
          <p:cNvSpPr txBox="1">
            <a:spLocks noChangeArrowheads="1"/>
          </p:cNvSpPr>
          <p:nvPr/>
        </p:nvSpPr>
        <p:spPr bwMode="auto">
          <a:xfrm>
            <a:off x="3252788" y="1371600"/>
            <a:ext cx="5891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Is the asthenosphere viscosity sufficiently low?</a:t>
            </a:r>
          </a:p>
        </p:txBody>
      </p:sp>
      <p:sp>
        <p:nvSpPr>
          <p:cNvPr id="280579" name="Text Box 1029"/>
          <p:cNvSpPr txBox="1">
            <a:spLocks noChangeArrowheads="1"/>
          </p:cNvSpPr>
          <p:nvPr/>
        </p:nvSpPr>
        <p:spPr bwMode="auto">
          <a:xfrm>
            <a:off x="3548063" y="2462213"/>
            <a:ext cx="2006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Pacific earthquakes</a:t>
            </a:r>
          </a:p>
        </p:txBody>
      </p:sp>
      <p:sp>
        <p:nvSpPr>
          <p:cNvPr id="280580" name="Text Box 1030"/>
          <p:cNvSpPr txBox="1">
            <a:spLocks noChangeArrowheads="1"/>
          </p:cNvSpPr>
          <p:nvPr/>
        </p:nvSpPr>
        <p:spPr bwMode="auto">
          <a:xfrm>
            <a:off x="3738563" y="5129213"/>
            <a:ext cx="2159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Petrology experiment</a:t>
            </a:r>
          </a:p>
        </p:txBody>
      </p:sp>
      <p:sp>
        <p:nvSpPr>
          <p:cNvPr id="280581" name="Line 1031"/>
          <p:cNvSpPr>
            <a:spLocks noChangeShapeType="1"/>
          </p:cNvSpPr>
          <p:nvPr/>
        </p:nvSpPr>
        <p:spPr bwMode="auto">
          <a:xfrm>
            <a:off x="5503863" y="2716213"/>
            <a:ext cx="469900" cy="482600"/>
          </a:xfrm>
          <a:prstGeom prst="line">
            <a:avLst/>
          </a:prstGeom>
          <a:noFill/>
          <a:ln w="9525">
            <a:solidFill>
              <a:srgbClr val="23993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0582" name="Line 1032"/>
          <p:cNvSpPr>
            <a:spLocks noChangeShapeType="1"/>
          </p:cNvSpPr>
          <p:nvPr/>
        </p:nvSpPr>
        <p:spPr bwMode="auto">
          <a:xfrm flipV="1">
            <a:off x="5491163" y="4291013"/>
            <a:ext cx="266700" cy="914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0583" name="Line 1033"/>
          <p:cNvSpPr>
            <a:spLocks noChangeShapeType="1"/>
          </p:cNvSpPr>
          <p:nvPr/>
        </p:nvSpPr>
        <p:spPr bwMode="auto">
          <a:xfrm>
            <a:off x="5694363" y="2106613"/>
            <a:ext cx="1168400" cy="0"/>
          </a:xfrm>
          <a:prstGeom prst="line">
            <a:avLst/>
          </a:prstGeom>
          <a:noFill/>
          <a:ln w="9525">
            <a:solidFill>
              <a:schemeClr val="accent2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0584" name="Freeform 1034"/>
          <p:cNvSpPr>
            <a:spLocks/>
          </p:cNvSpPr>
          <p:nvPr/>
        </p:nvSpPr>
        <p:spPr bwMode="auto">
          <a:xfrm>
            <a:off x="6235700" y="1928813"/>
            <a:ext cx="855663" cy="3886200"/>
          </a:xfrm>
          <a:custGeom>
            <a:avLst/>
            <a:gdLst>
              <a:gd name="T0" fmla="*/ 2147483647 w 539"/>
              <a:gd name="T1" fmla="*/ 0 h 2448"/>
              <a:gd name="T2" fmla="*/ 2147483647 w 539"/>
              <a:gd name="T3" fmla="*/ 2147483647 h 2448"/>
              <a:gd name="T4" fmla="*/ 2147483647 w 539"/>
              <a:gd name="T5" fmla="*/ 2147483647 h 2448"/>
              <a:gd name="T6" fmla="*/ 0 w 539"/>
              <a:gd name="T7" fmla="*/ 2147483647 h 2448"/>
              <a:gd name="T8" fmla="*/ 2147483647 w 539"/>
              <a:gd name="T9" fmla="*/ 2147483647 h 24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39"/>
              <a:gd name="T16" fmla="*/ 0 h 2448"/>
              <a:gd name="T17" fmla="*/ 539 w 539"/>
              <a:gd name="T18" fmla="*/ 2448 h 24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39" h="2448">
                <a:moveTo>
                  <a:pt x="395" y="0"/>
                </a:moveTo>
                <a:lnTo>
                  <a:pt x="539" y="672"/>
                </a:lnTo>
                <a:lnTo>
                  <a:pt x="251" y="720"/>
                </a:lnTo>
                <a:cubicBezTo>
                  <a:pt x="8" y="1351"/>
                  <a:pt x="114" y="1146"/>
                  <a:pt x="0" y="1365"/>
                </a:cubicBezTo>
                <a:lnTo>
                  <a:pt x="155" y="2448"/>
                </a:lnTo>
              </a:path>
            </a:pathLst>
          </a:custGeom>
          <a:noFill/>
          <a:ln w="762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80585" name="Freeform 1035"/>
          <p:cNvSpPr>
            <a:spLocks/>
          </p:cNvSpPr>
          <p:nvPr/>
        </p:nvSpPr>
        <p:spPr bwMode="auto">
          <a:xfrm>
            <a:off x="6024563" y="2843213"/>
            <a:ext cx="1587" cy="3005137"/>
          </a:xfrm>
          <a:custGeom>
            <a:avLst/>
            <a:gdLst>
              <a:gd name="T0" fmla="*/ 0 w 1"/>
              <a:gd name="T1" fmla="*/ 0 h 1893"/>
              <a:gd name="T2" fmla="*/ 0 w 1"/>
              <a:gd name="T3" fmla="*/ 2147483647 h 1893"/>
              <a:gd name="T4" fmla="*/ 0 60000 65536"/>
              <a:gd name="T5" fmla="*/ 0 60000 65536"/>
              <a:gd name="T6" fmla="*/ 0 w 1"/>
              <a:gd name="T7" fmla="*/ 0 h 1893"/>
              <a:gd name="T8" fmla="*/ 1 w 1"/>
              <a:gd name="T9" fmla="*/ 1893 h 18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893">
                <a:moveTo>
                  <a:pt x="0" y="0"/>
                </a:moveTo>
                <a:cubicBezTo>
                  <a:pt x="0" y="631"/>
                  <a:pt x="0" y="1262"/>
                  <a:pt x="0" y="1893"/>
                </a:cubicBezTo>
              </a:path>
            </a:pathLst>
          </a:custGeom>
          <a:noFill/>
          <a:ln w="57150">
            <a:solidFill>
              <a:srgbClr val="23993B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80586" name="Group 1036"/>
          <p:cNvGrpSpPr>
            <a:grpSpLocks/>
          </p:cNvGrpSpPr>
          <p:nvPr/>
        </p:nvGrpSpPr>
        <p:grpSpPr bwMode="auto">
          <a:xfrm>
            <a:off x="3738563" y="3910013"/>
            <a:ext cx="1524000" cy="900112"/>
            <a:chOff x="1776" y="1920"/>
            <a:chExt cx="960" cy="567"/>
          </a:xfrm>
        </p:grpSpPr>
        <p:sp>
          <p:nvSpPr>
            <p:cNvPr id="280593" name="Freeform 1037"/>
            <p:cNvSpPr>
              <a:spLocks/>
            </p:cNvSpPr>
            <p:nvPr/>
          </p:nvSpPr>
          <p:spPr bwMode="auto">
            <a:xfrm>
              <a:off x="1872" y="1920"/>
              <a:ext cx="864" cy="144"/>
            </a:xfrm>
            <a:custGeom>
              <a:avLst/>
              <a:gdLst>
                <a:gd name="T0" fmla="*/ 864 w 864"/>
                <a:gd name="T1" fmla="*/ 144 h 144"/>
                <a:gd name="T2" fmla="*/ 0 w 864"/>
                <a:gd name="T3" fmla="*/ 144 h 144"/>
                <a:gd name="T4" fmla="*/ 0 w 864"/>
                <a:gd name="T5" fmla="*/ 0 h 144"/>
                <a:gd name="T6" fmla="*/ 864 w 864"/>
                <a:gd name="T7" fmla="*/ 0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144"/>
                <a:gd name="T14" fmla="*/ 864 w 864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144">
                  <a:moveTo>
                    <a:pt x="864" y="144"/>
                  </a:moveTo>
                  <a:lnTo>
                    <a:pt x="0" y="144"/>
                  </a:lnTo>
                  <a:lnTo>
                    <a:pt x="0" y="0"/>
                  </a:lnTo>
                  <a:lnTo>
                    <a:pt x="864" y="0"/>
                  </a:lnTo>
                </a:path>
              </a:pathLst>
            </a:custGeom>
            <a:solidFill>
              <a:srgbClr val="FF2F2C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80594" name="Text Box 1038"/>
            <p:cNvSpPr txBox="1">
              <a:spLocks noChangeArrowheads="1"/>
            </p:cNvSpPr>
            <p:nvPr/>
          </p:nvSpPr>
          <p:spPr bwMode="auto">
            <a:xfrm>
              <a:off x="1776" y="2256"/>
              <a:ext cx="8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i="1">
                  <a:latin typeface="Times New Roman" charset="0"/>
                </a:rPr>
                <a:t>Channel flow</a:t>
              </a:r>
            </a:p>
          </p:txBody>
        </p:sp>
        <p:sp>
          <p:nvSpPr>
            <p:cNvPr id="280595" name="Line 1039"/>
            <p:cNvSpPr>
              <a:spLocks noChangeShapeType="1"/>
            </p:cNvSpPr>
            <p:nvPr/>
          </p:nvSpPr>
          <p:spPr bwMode="auto">
            <a:xfrm flipV="1">
              <a:off x="2064" y="2112"/>
              <a:ext cx="336" cy="192"/>
            </a:xfrm>
            <a:prstGeom prst="line">
              <a:avLst/>
            </a:prstGeom>
            <a:noFill/>
            <a:ln w="9525">
              <a:solidFill>
                <a:srgbClr val="FF2F2C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80587" name="Figura a mano libera 17"/>
          <p:cNvSpPr>
            <a:spLocks noChangeArrowheads="1"/>
          </p:cNvSpPr>
          <p:nvPr/>
        </p:nvSpPr>
        <p:spPr bwMode="auto">
          <a:xfrm>
            <a:off x="3738563" y="3643313"/>
            <a:ext cx="1333500" cy="127000"/>
          </a:xfrm>
          <a:custGeom>
            <a:avLst/>
            <a:gdLst>
              <a:gd name="T0" fmla="*/ 1333500 w 1333500"/>
              <a:gd name="T1" fmla="*/ 127000 h 127000"/>
              <a:gd name="T2" fmla="*/ 0 w 1333500"/>
              <a:gd name="T3" fmla="*/ 127000 h 127000"/>
              <a:gd name="T4" fmla="*/ 368300 w 1333500"/>
              <a:gd name="T5" fmla="*/ 0 h 127000"/>
              <a:gd name="T6" fmla="*/ 368300 w 1333500"/>
              <a:gd name="T7" fmla="*/ 0 h 127000"/>
              <a:gd name="T8" fmla="*/ 0 60000 65536"/>
              <a:gd name="T9" fmla="*/ 0 60000 65536"/>
              <a:gd name="T10" fmla="*/ 0 60000 65536"/>
              <a:gd name="T11" fmla="*/ 0 60000 65536"/>
              <a:gd name="T12" fmla="*/ 0 w 1333500"/>
              <a:gd name="T13" fmla="*/ 0 h 127000"/>
              <a:gd name="T14" fmla="*/ 1333500 w 1333500"/>
              <a:gd name="T15" fmla="*/ 127000 h 127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33500" h="127000">
                <a:moveTo>
                  <a:pt x="1333500" y="127000"/>
                </a:moveTo>
                <a:lnTo>
                  <a:pt x="0" y="127000"/>
                </a:lnTo>
                <a:lnTo>
                  <a:pt x="368300" y="0"/>
                </a:ln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0588" name="Text Box 1028"/>
          <p:cNvSpPr txBox="1">
            <a:spLocks noChangeArrowheads="1"/>
          </p:cNvSpPr>
          <p:nvPr/>
        </p:nvSpPr>
        <p:spPr bwMode="auto">
          <a:xfrm>
            <a:off x="3594100" y="1831975"/>
            <a:ext cx="2120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latin typeface="Times New Roman" charset="0"/>
              </a:rPr>
              <a:t>Post-glacial rebound</a:t>
            </a:r>
          </a:p>
        </p:txBody>
      </p:sp>
      <p:grpSp>
        <p:nvGrpSpPr>
          <p:cNvPr id="280589" name="Gruppo 23"/>
          <p:cNvGrpSpPr>
            <a:grpSpLocks/>
          </p:cNvGrpSpPr>
          <p:nvPr/>
        </p:nvGrpSpPr>
        <p:grpSpPr bwMode="auto">
          <a:xfrm>
            <a:off x="0" y="76200"/>
            <a:ext cx="5299075" cy="1295400"/>
            <a:chOff x="0" y="228600"/>
            <a:chExt cx="5299075" cy="1295400"/>
          </a:xfrm>
        </p:grpSpPr>
        <p:pic>
          <p:nvPicPr>
            <p:cNvPr id="280590" name="Immagine 34" descr="TE_map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00" b="11111"/>
            <a:stretch>
              <a:fillRect/>
            </a:stretch>
          </p:blipFill>
          <p:spPr bwMode="auto">
            <a:xfrm>
              <a:off x="0" y="228600"/>
              <a:ext cx="5299075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80591" name="Connettore 1 20"/>
            <p:cNvCxnSpPr>
              <a:cxnSpLocks noChangeShapeType="1"/>
            </p:cNvCxnSpPr>
            <p:nvPr/>
          </p:nvCxnSpPr>
          <p:spPr bwMode="auto">
            <a:xfrm>
              <a:off x="762000" y="685800"/>
              <a:ext cx="4267200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0592" name="Figura a mano libera 21"/>
            <p:cNvSpPr>
              <a:spLocks noChangeArrowheads="1"/>
            </p:cNvSpPr>
            <p:nvPr/>
          </p:nvSpPr>
          <p:spPr bwMode="auto">
            <a:xfrm>
              <a:off x="1600200" y="457200"/>
              <a:ext cx="1333500" cy="127000"/>
            </a:xfrm>
            <a:custGeom>
              <a:avLst/>
              <a:gdLst>
                <a:gd name="T0" fmla="*/ 1333500 w 1333500"/>
                <a:gd name="T1" fmla="*/ 127000 h 127000"/>
                <a:gd name="T2" fmla="*/ 0 w 1333500"/>
                <a:gd name="T3" fmla="*/ 127000 h 127000"/>
                <a:gd name="T4" fmla="*/ 368300 w 1333500"/>
                <a:gd name="T5" fmla="*/ 0 h 127000"/>
                <a:gd name="T6" fmla="*/ 368300 w 1333500"/>
                <a:gd name="T7" fmla="*/ 0 h 127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33500"/>
                <a:gd name="T13" fmla="*/ 0 h 127000"/>
                <a:gd name="T14" fmla="*/ 1333500 w 1333500"/>
                <a:gd name="T15" fmla="*/ 127000 h 127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33500" h="127000">
                  <a:moveTo>
                    <a:pt x="1333500" y="127000"/>
                  </a:moveTo>
                  <a:lnTo>
                    <a:pt x="0" y="127000"/>
                  </a:lnTo>
                  <a:lnTo>
                    <a:pt x="368300" y="0"/>
                  </a:ln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673567369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850"/>
            <a:ext cx="84963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54" name="Picture 3" descr="Fig4B25734RCol.jpg                                             0002E775Amico                          BCFC856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525"/>
            <a:ext cx="8504238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9555" name="Group 4"/>
          <p:cNvGrpSpPr>
            <a:grpSpLocks/>
          </p:cNvGrpSpPr>
          <p:nvPr/>
        </p:nvGrpSpPr>
        <p:grpSpPr bwMode="auto">
          <a:xfrm>
            <a:off x="7210425" y="2098675"/>
            <a:ext cx="854075" cy="457200"/>
            <a:chOff x="4542" y="1322"/>
            <a:chExt cx="538" cy="288"/>
          </a:xfrm>
        </p:grpSpPr>
        <p:sp>
          <p:nvSpPr>
            <p:cNvPr id="279561" name="Text Box 5"/>
            <p:cNvSpPr txBox="1">
              <a:spLocks noChangeArrowheads="1"/>
            </p:cNvSpPr>
            <p:nvPr/>
          </p:nvSpPr>
          <p:spPr bwMode="auto">
            <a:xfrm>
              <a:off x="4542" y="1322"/>
              <a:ext cx="53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i="1">
                  <a:latin typeface="Times New Roman" charset="0"/>
                </a:rPr>
                <a:t>1 mm</a:t>
              </a:r>
            </a:p>
          </p:txBody>
        </p:sp>
        <p:sp>
          <p:nvSpPr>
            <p:cNvPr id="279562" name="Line 6"/>
            <p:cNvSpPr>
              <a:spLocks noChangeShapeType="1"/>
            </p:cNvSpPr>
            <p:nvPr/>
          </p:nvSpPr>
          <p:spPr bwMode="auto">
            <a:xfrm>
              <a:off x="4688" y="1608"/>
              <a:ext cx="2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pic>
        <p:nvPicPr>
          <p:cNvPr id="279556" name="Picture 7" descr="Fig4B25734RCol.jpg                                             0002E775Amico                          BCFC856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40080" r="-18" b="8501"/>
          <a:stretch>
            <a:fillRect/>
          </a:stretch>
        </p:blipFill>
        <p:spPr bwMode="auto">
          <a:xfrm flipH="1">
            <a:off x="304800" y="2667000"/>
            <a:ext cx="850423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57" name="Picture 8" descr="Fig4B25734RCol.jpg                                             0002E775Amico                          BCFC856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4" t="84816" r="76703" b="1770"/>
          <a:stretch>
            <a:fillRect/>
          </a:stretch>
        </p:blipFill>
        <p:spPr bwMode="auto">
          <a:xfrm>
            <a:off x="6858000" y="5715000"/>
            <a:ext cx="533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58" name="Rectangle 9"/>
          <p:cNvSpPr>
            <a:spLocks noChangeArrowheads="1"/>
          </p:cNvSpPr>
          <p:nvPr/>
        </p:nvSpPr>
        <p:spPr bwMode="auto">
          <a:xfrm>
            <a:off x="1676400" y="6172200"/>
            <a:ext cx="4495800" cy="609600"/>
          </a:xfrm>
          <a:prstGeom prst="rect">
            <a:avLst/>
          </a:prstGeom>
          <a:solidFill>
            <a:srgbClr val="DDE9D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  <p:sp>
        <p:nvSpPr>
          <p:cNvPr id="279559" name="Text Box 10"/>
          <p:cNvSpPr txBox="1">
            <a:spLocks noChangeArrowheads="1"/>
          </p:cNvSpPr>
          <p:nvPr/>
        </p:nvSpPr>
        <p:spPr bwMode="auto">
          <a:xfrm>
            <a:off x="3290888" y="6081713"/>
            <a:ext cx="34909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3200">
                <a:sym typeface="Symbol" charset="0"/>
              </a:rPr>
              <a:t></a:t>
            </a:r>
            <a:r>
              <a:rPr lang="it-IT" sz="3200"/>
              <a:t> </a:t>
            </a:r>
            <a:r>
              <a:rPr lang="it-IT"/>
              <a:t>horizontal &lt;&lt; </a:t>
            </a:r>
            <a:r>
              <a:rPr lang="it-IT" sz="3200">
                <a:sym typeface="Symbol" charset="0"/>
              </a:rPr>
              <a:t></a:t>
            </a:r>
            <a:r>
              <a:rPr lang="it-IT">
                <a:sym typeface="Symbol" charset="0"/>
              </a:rPr>
              <a:t> </a:t>
            </a:r>
            <a:r>
              <a:rPr lang="it-IT"/>
              <a:t>vertical</a:t>
            </a:r>
          </a:p>
        </p:txBody>
      </p:sp>
      <p:sp>
        <p:nvSpPr>
          <p:cNvPr id="279560" name="Rectangle 11"/>
          <p:cNvSpPr>
            <a:spLocks noChangeArrowheads="1"/>
          </p:cNvSpPr>
          <p:nvPr/>
        </p:nvSpPr>
        <p:spPr bwMode="auto">
          <a:xfrm>
            <a:off x="7239000" y="6096000"/>
            <a:ext cx="1219200" cy="609600"/>
          </a:xfrm>
          <a:prstGeom prst="rect">
            <a:avLst/>
          </a:prstGeom>
          <a:solidFill>
            <a:srgbClr val="DDE9D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943442"/>
      </p:ext>
    </p:extLst>
  </p:cSld>
  <p:clrMapOvr>
    <a:masterClrMapping/>
  </p:clrMapOvr>
  <p:transition spd="med" advClick="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ttangolo 2"/>
          <p:cNvSpPr>
            <a:spLocks noChangeArrowheads="1"/>
          </p:cNvSpPr>
          <p:nvPr/>
        </p:nvSpPr>
        <p:spPr bwMode="auto">
          <a:xfrm>
            <a:off x="0" y="0"/>
            <a:ext cx="9448800" cy="70866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round/>
                <a:headEnd/>
                <a:tailEnd type="triangle" w="med" len="lg"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125954" name="Picture 2" descr="&#10;Eclittica.gif                                                  00026333Amico                          BA58C79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t="6804" r="1700" b="9856"/>
          <a:stretch>
            <a:fillRect/>
          </a:stretch>
        </p:blipFill>
        <p:spPr bwMode="auto">
          <a:xfrm>
            <a:off x="533400" y="1828800"/>
            <a:ext cx="8153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649447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MercatoreEquatoreTettonico.gif                                 000127B3Amico                          BD25A3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194050"/>
            <a:ext cx="3802062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3" descr="Fig. flow Hotspots.jpg                                         00026333&#10;Disco Duro                     BA58C79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r="4306" b="1804"/>
          <a:stretch>
            <a:fillRect/>
          </a:stretch>
        </p:blipFill>
        <p:spPr bwMode="auto">
          <a:xfrm>
            <a:off x="3048000" y="-99392"/>
            <a:ext cx="60960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0580" name="Picture 4" descr="MoonEclipticPlane.jpg                                          0005D485Macintosh HD                   BF582525: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4744"/>
          <a:stretch/>
        </p:blipFill>
        <p:spPr bwMode="auto">
          <a:xfrm>
            <a:off x="4186162" y="4738574"/>
            <a:ext cx="4653038" cy="18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728958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upiter-rotatio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7384"/>
            <a:ext cx="9252520" cy="693939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auto">
          <a:xfrm>
            <a:off x="395536" y="6093296"/>
            <a:ext cx="8424936" cy="86409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" name="Rettangolo 3"/>
          <p:cNvSpPr/>
          <p:nvPr/>
        </p:nvSpPr>
        <p:spPr bwMode="auto">
          <a:xfrm>
            <a:off x="6732240" y="5373216"/>
            <a:ext cx="3024336" cy="158417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39970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SA - Rotating Earth - HDTV resolution 12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8838"/>
            <a:ext cx="9144000" cy="513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71597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29325" y="3241675"/>
            <a:ext cx="3114675" cy="3502025"/>
            <a:chOff x="3798" y="2042"/>
            <a:chExt cx="1962" cy="2206"/>
          </a:xfrm>
        </p:grpSpPr>
        <p:sp>
          <p:nvSpPr>
            <p:cNvPr id="325637" name="Text Box 3"/>
            <p:cNvSpPr txBox="1">
              <a:spLocks noChangeArrowheads="1"/>
            </p:cNvSpPr>
            <p:nvPr/>
          </p:nvSpPr>
          <p:spPr bwMode="auto">
            <a:xfrm>
              <a:off x="4704" y="4065"/>
              <a:ext cx="1056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300" b="1">
                  <a:solidFill>
                    <a:srgbClr val="000080"/>
                  </a:solidFill>
                  <a:latin typeface="Arial" charset="0"/>
                </a:rPr>
                <a:t>Tackley et al., 2003</a:t>
              </a:r>
            </a:p>
          </p:txBody>
        </p:sp>
        <p:pic>
          <p:nvPicPr>
            <p:cNvPr id="325638" name="Picture 4" descr="&#10;f3300a.gif                                                     00026333&#10;Disco Duro                     BA58C793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97" t="10847" r="23395"/>
            <a:stretch>
              <a:fillRect/>
            </a:stretch>
          </p:blipFill>
          <p:spPr bwMode="auto">
            <a:xfrm>
              <a:off x="3798" y="2042"/>
              <a:ext cx="1962" cy="2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48645" name="Picture 5" descr="&#10;ConMan.gif                                                     00026333&#10;Disco Duro                     BA58C79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838" y="223838"/>
            <a:ext cx="3459162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5635" name="Object 2"/>
          <p:cNvGraphicFramePr>
            <a:graphicFrameLocks noChangeAspect="1"/>
          </p:cNvGraphicFramePr>
          <p:nvPr/>
        </p:nvGraphicFramePr>
        <p:xfrm>
          <a:off x="152400" y="2314575"/>
          <a:ext cx="5016500" cy="432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4" imgW="6121400" imgH="5283200" progId="Word.Document.8">
                  <p:embed/>
                </p:oleObj>
              </mc:Choice>
              <mc:Fallback>
                <p:oleObj name="Documento" r:id="rId4" imgW="6121400" imgH="528320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314575"/>
                        <a:ext cx="5016500" cy="432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48647" name="Picture 7" descr="&#10;transzone.gif                                                  00026333&#10;Disco Duro                     BA58C793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4"/>
          <a:stretch>
            <a:fillRect/>
          </a:stretch>
        </p:blipFill>
        <p:spPr bwMode="auto">
          <a:xfrm>
            <a:off x="1622425" y="165100"/>
            <a:ext cx="3586163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28144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8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 descr="C:\Documents and Settings\Marco Cuffaro\Documenti\worl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96838"/>
            <a:ext cx="6648450" cy="657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2576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arths Precession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-27384"/>
            <a:ext cx="9252520" cy="69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7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Fig6MantleRheolog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209"/>
            <a:ext cx="9144000" cy="4136911"/>
          </a:xfrm>
          <a:prstGeom prst="rect">
            <a:avLst/>
          </a:prstGeom>
        </p:spPr>
      </p:pic>
      <p:grpSp>
        <p:nvGrpSpPr>
          <p:cNvPr id="18" name="Gruppo 17"/>
          <p:cNvGrpSpPr/>
          <p:nvPr/>
        </p:nvGrpSpPr>
        <p:grpSpPr>
          <a:xfrm>
            <a:off x="1043608" y="5301208"/>
            <a:ext cx="7492564" cy="864096"/>
            <a:chOff x="395536" y="4653136"/>
            <a:chExt cx="7492564" cy="864096"/>
          </a:xfrm>
        </p:grpSpPr>
        <p:sp>
          <p:nvSpPr>
            <p:cNvPr id="4" name="CasellaDiTesto 3"/>
            <p:cNvSpPr txBox="1"/>
            <p:nvPr/>
          </p:nvSpPr>
          <p:spPr>
            <a:xfrm>
              <a:off x="395536" y="4917067"/>
              <a:ext cx="7492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Maxwell </a:t>
              </a:r>
              <a:r>
                <a:rPr lang="it-IT" dirty="0" err="1">
                  <a:solidFill>
                    <a:srgbClr val="FF0000"/>
                  </a:solidFill>
                </a:rPr>
                <a:t>relaxation</a:t>
              </a:r>
              <a:r>
                <a:rPr lang="it-IT" dirty="0">
                  <a:solidFill>
                    <a:srgbClr val="FF0000"/>
                  </a:solidFill>
                </a:rPr>
                <a:t> time          </a:t>
              </a:r>
              <a:r>
                <a:rPr lang="it-IT" dirty="0"/>
                <a:t>=                  =                             = 10</a:t>
              </a:r>
              <a:r>
                <a:rPr lang="it-IT" baseline="30000" dirty="0"/>
                <a:t>11</a:t>
              </a:r>
              <a:r>
                <a:rPr lang="it-IT" dirty="0"/>
                <a:t> </a:t>
              </a:r>
              <a:r>
                <a:rPr lang="it-IT" dirty="0" err="1"/>
                <a:t>s</a:t>
              </a:r>
              <a:r>
                <a:rPr lang="it-IT" dirty="0"/>
                <a:t> </a:t>
              </a:r>
            </a:p>
          </p:txBody>
        </p:sp>
        <p:grpSp>
          <p:nvGrpSpPr>
            <p:cNvPr id="13" name="Gruppo 12"/>
            <p:cNvGrpSpPr/>
            <p:nvPr/>
          </p:nvGrpSpPr>
          <p:grpSpPr>
            <a:xfrm>
              <a:off x="3563888" y="4653136"/>
              <a:ext cx="1279016" cy="821705"/>
              <a:chOff x="1979712" y="5517232"/>
              <a:chExt cx="1279016" cy="821705"/>
            </a:xfrm>
          </p:grpSpPr>
          <p:grpSp>
            <p:nvGrpSpPr>
              <p:cNvPr id="8" name="Gruppo 7"/>
              <p:cNvGrpSpPr/>
              <p:nvPr/>
            </p:nvGrpSpPr>
            <p:grpSpPr>
              <a:xfrm>
                <a:off x="1979712" y="5517232"/>
                <a:ext cx="1279016" cy="821705"/>
                <a:chOff x="395536" y="5517232"/>
                <a:chExt cx="1279016" cy="821705"/>
              </a:xfrm>
            </p:grpSpPr>
            <p:sp>
              <p:nvSpPr>
                <p:cNvPr id="6" name="CasellaDiTesto 5"/>
                <p:cNvSpPr txBox="1"/>
                <p:nvPr/>
              </p:nvSpPr>
              <p:spPr>
                <a:xfrm>
                  <a:off x="395536" y="5517232"/>
                  <a:ext cx="127901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err="1"/>
                    <a:t>viscosity</a:t>
                  </a:r>
                  <a:endParaRPr lang="it-IT" dirty="0"/>
                </a:p>
              </p:txBody>
            </p:sp>
            <p:sp>
              <p:nvSpPr>
                <p:cNvPr id="7" name="CasellaDiTesto 6"/>
                <p:cNvSpPr txBox="1"/>
                <p:nvPr/>
              </p:nvSpPr>
              <p:spPr>
                <a:xfrm>
                  <a:off x="467544" y="5877272"/>
                  <a:ext cx="109086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dirty="0" err="1"/>
                    <a:t>rigidity</a:t>
                  </a:r>
                  <a:endParaRPr lang="it-IT" dirty="0"/>
                </a:p>
              </p:txBody>
            </p:sp>
          </p:grpSp>
          <p:cxnSp>
            <p:nvCxnSpPr>
              <p:cNvPr id="12" name="Connettore 1 11"/>
              <p:cNvCxnSpPr/>
              <p:nvPr/>
            </p:nvCxnSpPr>
            <p:spPr bwMode="auto">
              <a:xfrm>
                <a:off x="2051720" y="5949280"/>
                <a:ext cx="1152128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14" name="Connettore 1 13"/>
            <p:cNvCxnSpPr/>
            <p:nvPr/>
          </p:nvCxnSpPr>
          <p:spPr bwMode="auto">
            <a:xfrm>
              <a:off x="5220072" y="5085184"/>
              <a:ext cx="115212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CasellaDiTesto 14"/>
            <p:cNvSpPr txBox="1"/>
            <p:nvPr/>
          </p:nvSpPr>
          <p:spPr>
            <a:xfrm>
              <a:off x="5093134" y="4653136"/>
              <a:ext cx="12790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10</a:t>
              </a:r>
              <a:r>
                <a:rPr lang="it-IT" baseline="30000" dirty="0"/>
                <a:t>22</a:t>
              </a:r>
              <a:r>
                <a:rPr lang="it-IT" dirty="0"/>
                <a:t> </a:t>
              </a:r>
              <a:r>
                <a:rPr lang="it-IT" dirty="0" err="1"/>
                <a:t>Pa</a:t>
              </a:r>
              <a:r>
                <a:rPr lang="it-IT" dirty="0"/>
                <a:t> </a:t>
              </a:r>
              <a:r>
                <a:rPr lang="it-IT" dirty="0" err="1"/>
                <a:t>s</a:t>
              </a:r>
              <a:endParaRPr lang="it-IT" baseline="30000" dirty="0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5148064" y="5055567"/>
              <a:ext cx="1082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10</a:t>
              </a:r>
              <a:r>
                <a:rPr lang="it-IT" baseline="30000" dirty="0"/>
                <a:t>11</a:t>
              </a:r>
              <a:r>
                <a:rPr lang="it-IT" dirty="0"/>
                <a:t> </a:t>
              </a:r>
              <a:r>
                <a:rPr lang="it-IT" dirty="0" err="1"/>
                <a:t>Pa</a:t>
              </a:r>
              <a:endParaRPr lang="it-IT" baseline="30000" dirty="0"/>
            </a:p>
          </p:txBody>
        </p:sp>
      </p:grpSp>
      <p:sp>
        <p:nvSpPr>
          <p:cNvPr id="2" name="Oval 1"/>
          <p:cNvSpPr/>
          <p:nvPr/>
        </p:nvSpPr>
        <p:spPr bwMode="auto">
          <a:xfrm>
            <a:off x="7380312" y="5445224"/>
            <a:ext cx="864096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527CE27A-1F60-1C43-B8E6-0062F7FDC0E9}"/>
                  </a:ext>
                </a:extLst>
              </p14:cNvPr>
              <p14:cNvContentPartPr/>
              <p14:nvPr/>
            </p14:nvContentPartPr>
            <p14:xfrm>
              <a:off x="7984503" y="5996983"/>
              <a:ext cx="360" cy="36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527CE27A-1F60-1C43-B8E6-0062F7FDC0E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75503" y="59879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A59AF2C4-9787-674F-8166-658374F7C835}"/>
                  </a:ext>
                </a:extLst>
              </p14:cNvPr>
              <p14:cNvContentPartPr/>
              <p14:nvPr/>
            </p14:nvContentPartPr>
            <p14:xfrm>
              <a:off x="7839063" y="5925343"/>
              <a:ext cx="360" cy="36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A59AF2C4-9787-674F-8166-658374F7C8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30063" y="591670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69C46C45-FABF-EF41-AA85-A00179B33B7E}"/>
                  </a:ext>
                </a:extLst>
              </p14:cNvPr>
              <p14:cNvContentPartPr/>
              <p14:nvPr/>
            </p14:nvContentPartPr>
            <p14:xfrm>
              <a:off x="6176583" y="5695663"/>
              <a:ext cx="360" cy="3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69C46C45-FABF-EF41-AA85-A00179B33B7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67583" y="568666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632191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775971"/>
      </p:ext>
    </p:extLst>
  </p:cSld>
  <p:clrMapOvr>
    <a:masterClrMapping/>
  </p:clrMapOvr>
  <p:transition spd="med" advClick="0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CC2FB93-AD48-A041-9E40-4548F2650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736"/>
            <a:ext cx="9144000" cy="515652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6F45013-294E-414B-AE5B-2E0461D0BDAB}"/>
              </a:ext>
            </a:extLst>
          </p:cNvPr>
          <p:cNvSpPr txBox="1"/>
          <p:nvPr/>
        </p:nvSpPr>
        <p:spPr>
          <a:xfrm>
            <a:off x="5540622" y="6381328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Ficini</a:t>
            </a:r>
            <a:r>
              <a:rPr lang="it-IT" dirty="0"/>
              <a:t> et al. 2020 </a:t>
            </a:r>
            <a:r>
              <a:rPr lang="it-IT" dirty="0" err="1"/>
              <a:t>Gondwana</a:t>
            </a:r>
            <a:r>
              <a:rPr lang="it-IT" dirty="0"/>
              <a:t> Res.</a:t>
            </a:r>
          </a:p>
        </p:txBody>
      </p:sp>
    </p:spTree>
    <p:extLst>
      <p:ext uri="{BB962C8B-B14F-4D97-AF65-F5344CB8AC3E}">
        <p14:creationId xmlns:p14="http://schemas.microsoft.com/office/powerpoint/2010/main" val="1471951256"/>
      </p:ext>
    </p:extLst>
  </p:cSld>
  <p:clrMapOvr>
    <a:masterClrMapping/>
  </p:clrMapOvr>
  <p:transition spd="med" advClick="0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Immagine 3" descr="1995_earthquakes_histogra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0" y="1078453"/>
            <a:ext cx="805021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ttangolo 31"/>
          <p:cNvSpPr>
            <a:spLocks noChangeArrowheads="1"/>
          </p:cNvSpPr>
          <p:nvPr/>
        </p:nvSpPr>
        <p:spPr bwMode="auto">
          <a:xfrm>
            <a:off x="4260477" y="5650453"/>
            <a:ext cx="1447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16" name="Text Box 3"/>
          <p:cNvSpPr txBox="1">
            <a:spLocks noChangeArrowheads="1"/>
          </p:cNvSpPr>
          <p:nvPr/>
        </p:nvSpPr>
        <p:spPr bwMode="auto">
          <a:xfrm rot="1801062">
            <a:off x="3800120" y="2539411"/>
            <a:ext cx="27495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 dirty="0">
                <a:cs typeface="Arial" charset="0"/>
              </a:rPr>
              <a:t>GUTENBERG-RICHTER</a:t>
            </a:r>
          </a:p>
        </p:txBody>
      </p:sp>
      <p:sp>
        <p:nvSpPr>
          <p:cNvPr id="115717" name="Rettangolo 4"/>
          <p:cNvSpPr>
            <a:spLocks noChangeArrowheads="1"/>
          </p:cNvSpPr>
          <p:nvPr/>
        </p:nvSpPr>
        <p:spPr bwMode="auto">
          <a:xfrm>
            <a:off x="1822077" y="1230853"/>
            <a:ext cx="6477000" cy="41148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it-IT"/>
          </a:p>
        </p:txBody>
      </p:sp>
      <p:cxnSp>
        <p:nvCxnSpPr>
          <p:cNvPr id="115718" name="Connettore 1 6"/>
          <p:cNvCxnSpPr>
            <a:cxnSpLocks noChangeShapeType="1"/>
          </p:cNvCxnSpPr>
          <p:nvPr/>
        </p:nvCxnSpPr>
        <p:spPr bwMode="auto">
          <a:xfrm>
            <a:off x="1822077" y="1383253"/>
            <a:ext cx="6400800" cy="3657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15719" name="Ovale 7"/>
          <p:cNvSpPr>
            <a:spLocks noChangeArrowheads="1"/>
          </p:cNvSpPr>
          <p:nvPr/>
        </p:nvSpPr>
        <p:spPr bwMode="auto">
          <a:xfrm>
            <a:off x="1745877" y="14594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0" name="Ovale 8"/>
          <p:cNvSpPr>
            <a:spLocks noChangeArrowheads="1"/>
          </p:cNvSpPr>
          <p:nvPr/>
        </p:nvSpPr>
        <p:spPr bwMode="auto">
          <a:xfrm>
            <a:off x="2584077" y="16880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1" name="Ovale 9"/>
          <p:cNvSpPr>
            <a:spLocks noChangeArrowheads="1"/>
          </p:cNvSpPr>
          <p:nvPr/>
        </p:nvSpPr>
        <p:spPr bwMode="auto">
          <a:xfrm>
            <a:off x="3346077" y="22214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2" name="Ovale 10"/>
          <p:cNvSpPr>
            <a:spLocks noChangeArrowheads="1"/>
          </p:cNvSpPr>
          <p:nvPr/>
        </p:nvSpPr>
        <p:spPr bwMode="auto">
          <a:xfrm>
            <a:off x="4184277" y="26024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3" name="Ovale 11"/>
          <p:cNvSpPr>
            <a:spLocks noChangeArrowheads="1"/>
          </p:cNvSpPr>
          <p:nvPr/>
        </p:nvSpPr>
        <p:spPr bwMode="auto">
          <a:xfrm>
            <a:off x="5022477" y="31358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4" name="Ovale 12"/>
          <p:cNvSpPr>
            <a:spLocks noChangeArrowheads="1"/>
          </p:cNvSpPr>
          <p:nvPr/>
        </p:nvSpPr>
        <p:spPr bwMode="auto">
          <a:xfrm>
            <a:off x="5784477" y="35930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5" name="Ovale 13"/>
          <p:cNvSpPr>
            <a:spLocks noChangeArrowheads="1"/>
          </p:cNvSpPr>
          <p:nvPr/>
        </p:nvSpPr>
        <p:spPr bwMode="auto">
          <a:xfrm>
            <a:off x="6622677" y="41264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6" name="Ovale 14"/>
          <p:cNvSpPr>
            <a:spLocks noChangeArrowheads="1"/>
          </p:cNvSpPr>
          <p:nvPr/>
        </p:nvSpPr>
        <p:spPr bwMode="auto">
          <a:xfrm>
            <a:off x="7384677" y="45836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7" name="Ovale 15"/>
          <p:cNvSpPr>
            <a:spLocks noChangeArrowheads="1"/>
          </p:cNvSpPr>
          <p:nvPr/>
        </p:nvSpPr>
        <p:spPr bwMode="auto">
          <a:xfrm>
            <a:off x="8222877" y="496465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115728" name="CasellaDiTesto 17"/>
          <p:cNvSpPr txBox="1">
            <a:spLocks noChangeArrowheads="1"/>
          </p:cNvSpPr>
          <p:nvPr/>
        </p:nvSpPr>
        <p:spPr bwMode="auto">
          <a:xfrm>
            <a:off x="4184284" y="6026691"/>
            <a:ext cx="126263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/>
              <a:t>Magnitude</a:t>
            </a:r>
          </a:p>
        </p:txBody>
      </p:sp>
      <p:sp>
        <p:nvSpPr>
          <p:cNvPr id="115729" name="CasellaDiTesto 18"/>
          <p:cNvSpPr txBox="1">
            <a:spLocks noChangeArrowheads="1"/>
          </p:cNvSpPr>
          <p:nvPr/>
        </p:nvSpPr>
        <p:spPr bwMode="auto">
          <a:xfrm rot="-5400000">
            <a:off x="43834" y="3083743"/>
            <a:ext cx="1275259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/>
              <a:t>Frequency</a:t>
            </a:r>
          </a:p>
        </p:txBody>
      </p:sp>
      <p:grpSp>
        <p:nvGrpSpPr>
          <p:cNvPr id="115730" name="Gruppo 30"/>
          <p:cNvGrpSpPr>
            <a:grpSpLocks/>
          </p:cNvGrpSpPr>
          <p:nvPr/>
        </p:nvGrpSpPr>
        <p:grpSpPr bwMode="auto">
          <a:xfrm>
            <a:off x="1593478" y="5417090"/>
            <a:ext cx="6875087" cy="369332"/>
            <a:chOff x="1447800" y="5105400"/>
            <a:chExt cx="6874555" cy="369093"/>
          </a:xfrm>
        </p:grpSpPr>
        <p:sp>
          <p:nvSpPr>
            <p:cNvPr id="115737" name="CasellaDiTesto 22"/>
            <p:cNvSpPr txBox="1">
              <a:spLocks noChangeArrowheads="1"/>
            </p:cNvSpPr>
            <p:nvPr/>
          </p:nvSpPr>
          <p:spPr bwMode="auto">
            <a:xfrm>
              <a:off x="6252626" y="5105400"/>
              <a:ext cx="505516" cy="36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7.0</a:t>
              </a:r>
            </a:p>
          </p:txBody>
        </p:sp>
        <p:sp>
          <p:nvSpPr>
            <p:cNvPr id="115738" name="CasellaDiTesto 19"/>
            <p:cNvSpPr txBox="1">
              <a:spLocks noChangeArrowheads="1"/>
            </p:cNvSpPr>
            <p:nvPr/>
          </p:nvSpPr>
          <p:spPr bwMode="auto">
            <a:xfrm>
              <a:off x="1447800" y="5105400"/>
              <a:ext cx="505516" cy="36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4.0</a:t>
              </a:r>
            </a:p>
          </p:txBody>
        </p:sp>
        <p:sp>
          <p:nvSpPr>
            <p:cNvPr id="115739" name="CasellaDiTesto 20"/>
            <p:cNvSpPr txBox="1">
              <a:spLocks noChangeArrowheads="1"/>
            </p:cNvSpPr>
            <p:nvPr/>
          </p:nvSpPr>
          <p:spPr bwMode="auto">
            <a:xfrm>
              <a:off x="3048000" y="5105400"/>
              <a:ext cx="505516" cy="36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5.0</a:t>
              </a:r>
            </a:p>
          </p:txBody>
        </p:sp>
        <p:sp>
          <p:nvSpPr>
            <p:cNvPr id="115740" name="CasellaDiTesto 21"/>
            <p:cNvSpPr txBox="1">
              <a:spLocks noChangeArrowheads="1"/>
            </p:cNvSpPr>
            <p:nvPr/>
          </p:nvSpPr>
          <p:spPr bwMode="auto">
            <a:xfrm>
              <a:off x="4688413" y="5105400"/>
              <a:ext cx="505516" cy="36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6.0</a:t>
              </a:r>
            </a:p>
          </p:txBody>
        </p:sp>
        <p:sp>
          <p:nvSpPr>
            <p:cNvPr id="115741" name="CasellaDiTesto 23"/>
            <p:cNvSpPr txBox="1">
              <a:spLocks noChangeArrowheads="1"/>
            </p:cNvSpPr>
            <p:nvPr/>
          </p:nvSpPr>
          <p:spPr bwMode="auto">
            <a:xfrm>
              <a:off x="7816839" y="5105400"/>
              <a:ext cx="505516" cy="369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8.0</a:t>
              </a:r>
            </a:p>
          </p:txBody>
        </p:sp>
      </p:grpSp>
      <p:grpSp>
        <p:nvGrpSpPr>
          <p:cNvPr id="115731" name="Gruppo 29"/>
          <p:cNvGrpSpPr>
            <a:grpSpLocks/>
          </p:cNvGrpSpPr>
          <p:nvPr/>
        </p:nvGrpSpPr>
        <p:grpSpPr bwMode="auto">
          <a:xfrm>
            <a:off x="800991" y="1002254"/>
            <a:ext cx="921170" cy="4442969"/>
            <a:chOff x="655341" y="762000"/>
            <a:chExt cx="921852" cy="4443560"/>
          </a:xfrm>
        </p:grpSpPr>
        <p:sp>
          <p:nvSpPr>
            <p:cNvPr id="115732" name="CasellaDiTesto 24"/>
            <p:cNvSpPr txBox="1">
              <a:spLocks noChangeArrowheads="1"/>
            </p:cNvSpPr>
            <p:nvPr/>
          </p:nvSpPr>
          <p:spPr bwMode="auto">
            <a:xfrm>
              <a:off x="1071264" y="762000"/>
              <a:ext cx="505929" cy="369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1.0</a:t>
              </a:r>
            </a:p>
          </p:txBody>
        </p:sp>
        <p:sp>
          <p:nvSpPr>
            <p:cNvPr id="115733" name="CasellaDiTesto 25"/>
            <p:cNvSpPr txBox="1">
              <a:spLocks noChangeArrowheads="1"/>
            </p:cNvSpPr>
            <p:nvPr/>
          </p:nvSpPr>
          <p:spPr bwMode="auto">
            <a:xfrm>
              <a:off x="1071264" y="1828800"/>
              <a:ext cx="505929" cy="369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0.1</a:t>
              </a:r>
            </a:p>
          </p:txBody>
        </p:sp>
        <p:sp>
          <p:nvSpPr>
            <p:cNvPr id="115734" name="CasellaDiTesto 26"/>
            <p:cNvSpPr txBox="1">
              <a:spLocks noChangeArrowheads="1"/>
            </p:cNvSpPr>
            <p:nvPr/>
          </p:nvSpPr>
          <p:spPr bwMode="auto">
            <a:xfrm>
              <a:off x="917376" y="2814935"/>
              <a:ext cx="634402" cy="369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0.01</a:t>
              </a:r>
            </a:p>
          </p:txBody>
        </p:sp>
        <p:sp>
          <p:nvSpPr>
            <p:cNvPr id="115735" name="CasellaDiTesto 27"/>
            <p:cNvSpPr txBox="1">
              <a:spLocks noChangeArrowheads="1"/>
            </p:cNvSpPr>
            <p:nvPr/>
          </p:nvSpPr>
          <p:spPr bwMode="auto">
            <a:xfrm>
              <a:off x="763488" y="3801070"/>
              <a:ext cx="762876" cy="369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/>
                <a:t>0.001</a:t>
              </a:r>
            </a:p>
          </p:txBody>
        </p:sp>
        <p:sp>
          <p:nvSpPr>
            <p:cNvPr id="115736" name="CasellaDiTesto 28"/>
            <p:cNvSpPr txBox="1">
              <a:spLocks noChangeArrowheads="1"/>
            </p:cNvSpPr>
            <p:nvPr/>
          </p:nvSpPr>
          <p:spPr bwMode="auto">
            <a:xfrm>
              <a:off x="655341" y="4836179"/>
              <a:ext cx="891349" cy="369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it-IT" sz="1800" dirty="0"/>
                <a:t>0.0001</a:t>
              </a: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3763240" y="323944"/>
            <a:ext cx="250755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log</a:t>
            </a:r>
            <a:r>
              <a:rPr lang="it-IT" sz="3200" baseline="-25000" dirty="0"/>
              <a:t>10</a:t>
            </a:r>
            <a:r>
              <a:rPr lang="it-IT" sz="3200" dirty="0"/>
              <a:t>N=a-</a:t>
            </a:r>
            <a:r>
              <a:rPr lang="it-IT" sz="3200" dirty="0" err="1"/>
              <a:t>bM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465557572"/>
      </p:ext>
    </p:extLst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1" name="Picture 4" descr="SeismicityLatitude.jpg                                         00A39C4FDiscoDuroAir                   C39306BB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601663"/>
            <a:ext cx="8650287" cy="565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2802" name="Text Box 6"/>
          <p:cNvSpPr txBox="1">
            <a:spLocks noChangeArrowheads="1"/>
          </p:cNvSpPr>
          <p:nvPr/>
        </p:nvSpPr>
        <p:spPr bwMode="auto">
          <a:xfrm>
            <a:off x="5292080" y="6444044"/>
            <a:ext cx="3786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latin typeface="Arial"/>
                <a:cs typeface="Arial"/>
              </a:rPr>
              <a:t>Riguzzi et al., 2010 </a:t>
            </a:r>
            <a:r>
              <a:rPr lang="it-IT" sz="1800" dirty="0" err="1">
                <a:latin typeface="Arial"/>
                <a:cs typeface="Arial"/>
              </a:rPr>
              <a:t>Tectonophysics</a:t>
            </a:r>
            <a:endParaRPr lang="it-IT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9623303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5" name="Immagine 1" descr="Fig_new 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5188" r="25000" b="6367"/>
          <a:stretch>
            <a:fillRect/>
          </a:stretch>
        </p:blipFill>
        <p:spPr bwMode="auto">
          <a:xfrm rot="5400000">
            <a:off x="1454943" y="-616743"/>
            <a:ext cx="6234113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946" name="Text Box 6"/>
          <p:cNvSpPr txBox="1">
            <a:spLocks noChangeArrowheads="1"/>
          </p:cNvSpPr>
          <p:nvPr/>
        </p:nvSpPr>
        <p:spPr bwMode="auto">
          <a:xfrm>
            <a:off x="5539697" y="6453336"/>
            <a:ext cx="36408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>
                <a:latin typeface="Arial"/>
                <a:cs typeface="Arial"/>
              </a:rPr>
              <a:t>Varga et al. 2012 </a:t>
            </a:r>
            <a:r>
              <a:rPr lang="it-IT" sz="1800" dirty="0" err="1">
                <a:latin typeface="Arial"/>
                <a:cs typeface="Arial"/>
              </a:rPr>
              <a:t>Tectonophysics</a:t>
            </a:r>
            <a:endParaRPr lang="it-IT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8861392"/>
      </p:ext>
    </p:extLst>
  </p:cSld>
  <p:clrMapOvr>
    <a:masterClrMapping/>
  </p:clrMapOvr>
  <p:transition spd="med" advClick="0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Immagine 1" descr="earth_and_mo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1263650"/>
            <a:ext cx="5918200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5"/>
          <p:cNvGrpSpPr>
            <a:grpSpLocks/>
          </p:cNvGrpSpPr>
          <p:nvPr/>
        </p:nvGrpSpPr>
        <p:grpSpPr bwMode="auto">
          <a:xfrm>
            <a:off x="2057400" y="2819400"/>
            <a:ext cx="5029200" cy="838200"/>
            <a:chOff x="2057400" y="2819400"/>
            <a:chExt cx="5029200" cy="838200"/>
          </a:xfrm>
        </p:grpSpPr>
        <p:sp>
          <p:nvSpPr>
            <p:cNvPr id="352260" name="CasellaDiTesto 2"/>
            <p:cNvSpPr txBox="1">
              <a:spLocks noChangeArrowheads="1"/>
            </p:cNvSpPr>
            <p:nvPr/>
          </p:nvSpPr>
          <p:spPr bwMode="auto">
            <a:xfrm>
              <a:off x="3796965" y="2819400"/>
              <a:ext cx="179297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dirty="0">
                  <a:solidFill>
                    <a:schemeClr val="bg1"/>
                  </a:solidFill>
                  <a:latin typeface="Arial"/>
                  <a:cs typeface="Arial"/>
                </a:rPr>
                <a:t>384.000 km</a:t>
              </a:r>
            </a:p>
          </p:txBody>
        </p:sp>
        <p:cxnSp>
          <p:nvCxnSpPr>
            <p:cNvPr id="352261" name="Connettore 1 4"/>
            <p:cNvCxnSpPr>
              <a:cxnSpLocks noChangeShapeType="1"/>
            </p:cNvCxnSpPr>
            <p:nvPr/>
          </p:nvCxnSpPr>
          <p:spPr bwMode="auto">
            <a:xfrm flipV="1">
              <a:off x="2057400" y="3276600"/>
              <a:ext cx="5029200" cy="3810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642004715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1" name="Immagine 2" descr="prime e ultime trasla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066800"/>
            <a:ext cx="9055100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42" name="CasellaDiTesto 2"/>
          <p:cNvSpPr txBox="1">
            <a:spLocks noChangeArrowheads="1"/>
          </p:cNvSpPr>
          <p:nvPr/>
        </p:nvSpPr>
        <p:spPr bwMode="auto">
          <a:xfrm>
            <a:off x="6588224" y="6457950"/>
            <a:ext cx="23532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800" dirty="0" err="1">
                <a:latin typeface="Arial"/>
                <a:cs typeface="Arial"/>
              </a:rPr>
              <a:t>Adinolfi</a:t>
            </a:r>
            <a:r>
              <a:rPr lang="it-IT" sz="1800" dirty="0">
                <a:latin typeface="Arial"/>
                <a:cs typeface="Arial"/>
              </a:rPr>
              <a:t> et al. in </a:t>
            </a:r>
            <a:r>
              <a:rPr lang="it-IT" sz="1800" dirty="0" err="1">
                <a:latin typeface="Arial"/>
                <a:cs typeface="Arial"/>
              </a:rPr>
              <a:t>prep</a:t>
            </a:r>
            <a:r>
              <a:rPr lang="it-IT"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368643" name="CasellaDiTesto 3"/>
          <p:cNvSpPr txBox="1">
            <a:spLocks noChangeArrowheads="1"/>
          </p:cNvSpPr>
          <p:nvPr/>
        </p:nvSpPr>
        <p:spPr bwMode="auto">
          <a:xfrm>
            <a:off x="685800" y="1905000"/>
            <a:ext cx="2443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dirty="0">
                <a:latin typeface="Arial"/>
                <a:cs typeface="Arial"/>
              </a:rPr>
              <a:t>Tectonic </a:t>
            </a:r>
            <a:r>
              <a:rPr lang="it-IT" dirty="0" err="1">
                <a:latin typeface="Arial"/>
                <a:cs typeface="Arial"/>
              </a:rPr>
              <a:t>equator</a:t>
            </a:r>
            <a:endParaRPr lang="it-IT" dirty="0">
              <a:latin typeface="Arial"/>
              <a:cs typeface="Arial"/>
            </a:endParaRPr>
          </a:p>
        </p:txBody>
      </p:sp>
      <p:cxnSp>
        <p:nvCxnSpPr>
          <p:cNvPr id="6" name="Connettore 1 5"/>
          <p:cNvCxnSpPr/>
          <p:nvPr/>
        </p:nvCxnSpPr>
        <p:spPr>
          <a:xfrm rot="5400000">
            <a:off x="1257300" y="2324100"/>
            <a:ext cx="228600" cy="152400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uppo 16"/>
          <p:cNvGrpSpPr>
            <a:grpSpLocks/>
          </p:cNvGrpSpPr>
          <p:nvPr/>
        </p:nvGrpSpPr>
        <p:grpSpPr bwMode="auto">
          <a:xfrm>
            <a:off x="107504" y="2940663"/>
            <a:ext cx="2391851" cy="733979"/>
            <a:chOff x="107488" y="2940637"/>
            <a:chExt cx="2392034" cy="734568"/>
          </a:xfrm>
        </p:grpSpPr>
        <p:cxnSp>
          <p:nvCxnSpPr>
            <p:cNvPr id="9" name="Connettore 1 8"/>
            <p:cNvCxnSpPr>
              <a:stCxn id="368647" idx="0"/>
            </p:cNvCxnSpPr>
            <p:nvPr/>
          </p:nvCxnSpPr>
          <p:spPr>
            <a:xfrm flipH="1" flipV="1">
              <a:off x="1174372" y="2940637"/>
              <a:ext cx="129136" cy="272533"/>
            </a:xfrm>
            <a:prstGeom prst="line">
              <a:avLst/>
            </a:prstGeom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8647" name="CasellaDiTesto 9"/>
            <p:cNvSpPr txBox="1">
              <a:spLocks noChangeArrowheads="1"/>
            </p:cNvSpPr>
            <p:nvPr/>
          </p:nvSpPr>
          <p:spPr bwMode="auto">
            <a:xfrm>
              <a:off x="107488" y="3213169"/>
              <a:ext cx="2392034" cy="462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dirty="0" err="1">
                  <a:latin typeface="Arial"/>
                  <a:cs typeface="Arial"/>
                </a:rPr>
                <a:t>Lunar</a:t>
              </a:r>
              <a:r>
                <a:rPr lang="it-IT" dirty="0">
                  <a:latin typeface="Arial"/>
                  <a:cs typeface="Arial"/>
                </a:rPr>
                <a:t> </a:t>
              </a:r>
              <a:r>
                <a:rPr lang="it-IT" dirty="0" err="1">
                  <a:latin typeface="Arial"/>
                  <a:cs typeface="Arial"/>
                </a:rPr>
                <a:t>revolution</a:t>
              </a:r>
              <a:endParaRPr lang="it-IT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25071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7" name="Picture 2" descr="image009.jpg                                                   000BE177&#10;Disco Duro                     BA58C79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0"/>
            <a:ext cx="4230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5" t="34122" r="14583" b="2596"/>
          <a:stretch>
            <a:fillRect/>
          </a:stretch>
        </p:blipFill>
        <p:spPr bwMode="auto">
          <a:xfrm>
            <a:off x="0" y="0"/>
            <a:ext cx="468312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6659" name="Text Box 4"/>
          <p:cNvSpPr txBox="1">
            <a:spLocks noChangeArrowheads="1"/>
          </p:cNvSpPr>
          <p:nvPr/>
        </p:nvSpPr>
        <p:spPr bwMode="auto">
          <a:xfrm>
            <a:off x="987425" y="3914775"/>
            <a:ext cx="2962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/>
              <a:t>Slab pull = 10</a:t>
            </a:r>
            <a:r>
              <a:rPr lang="it-IT" baseline="30000"/>
              <a:t>13</a:t>
            </a:r>
            <a:r>
              <a:rPr lang="it-IT"/>
              <a:t> N  m</a:t>
            </a:r>
            <a:r>
              <a:rPr lang="it-IT" baseline="30000"/>
              <a:t>-1</a:t>
            </a:r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A504387A-0942-7E4C-B5FC-15B04DA029C2}"/>
                  </a:ext>
                </a:extLst>
              </p14:cNvPr>
              <p14:cNvContentPartPr/>
              <p14:nvPr/>
            </p14:nvContentPartPr>
            <p14:xfrm>
              <a:off x="573480" y="40320"/>
              <a:ext cx="3848040" cy="673560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A504387A-0942-7E4C-B5FC-15B04DA029C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4120" y="30960"/>
                <a:ext cx="3873600" cy="676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3912835"/>
      </p:ext>
    </p:extLst>
  </p:cSld>
  <p:clrMapOvr>
    <a:masterClrMapping/>
  </p:clrMapOvr>
  <p:transition spd="med" advClick="0"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_2.8_TectonicEquat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7968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39758"/>
      </p:ext>
    </p:extLst>
  </p:cSld>
  <p:clrMapOvr>
    <a:masterClrMapping/>
  </p:clrMapOvr>
  <p:transition spd="med" advClick="0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MercatoreEquatoreTettonico.gif                                 000127B3Amico                          BD25A33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194050"/>
            <a:ext cx="3802062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3" descr="Fig. flow Hotspots.jpg                                         00026333&#10;Disco Duro                     BA58C79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r="4306" b="1804"/>
          <a:stretch>
            <a:fillRect/>
          </a:stretch>
        </p:blipFill>
        <p:spPr bwMode="auto">
          <a:xfrm>
            <a:off x="3048000" y="-99392"/>
            <a:ext cx="60960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0580" name="Picture 4" descr="MoonEclipticPlane.jpg                                          0005D485Macintosh HD                   BF582525: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t="4744"/>
          <a:stretch/>
        </p:blipFill>
        <p:spPr bwMode="auto">
          <a:xfrm>
            <a:off x="4186162" y="4738574"/>
            <a:ext cx="4653038" cy="18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759835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ttangolo 2"/>
          <p:cNvSpPr>
            <a:spLocks noChangeArrowheads="1"/>
          </p:cNvSpPr>
          <p:nvPr/>
        </p:nvSpPr>
        <p:spPr bwMode="auto">
          <a:xfrm>
            <a:off x="0" y="0"/>
            <a:ext cx="9448800" cy="7086600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76200">
                <a:solidFill>
                  <a:srgbClr val="000000"/>
                </a:solidFill>
                <a:round/>
                <a:headEnd/>
                <a:tailEnd type="triangle" w="med" len="lg"/>
              </a14:hiddenLine>
            </a:ext>
          </a:extLst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125954" name="Picture 2" descr="&#10;Eclittica.gif                                                  00026333Amico                          BA58C793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" t="6804" r="1700" b="9856"/>
          <a:stretch>
            <a:fillRect/>
          </a:stretch>
        </p:blipFill>
        <p:spPr bwMode="auto">
          <a:xfrm>
            <a:off x="533400" y="1828800"/>
            <a:ext cx="8153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568809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 bwMode="auto">
          <a:xfrm>
            <a:off x="395536" y="6093296"/>
            <a:ext cx="8424936" cy="86409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" name="Rettangolo 3"/>
          <p:cNvSpPr/>
          <p:nvPr/>
        </p:nvSpPr>
        <p:spPr bwMode="auto">
          <a:xfrm>
            <a:off x="6732240" y="5373216"/>
            <a:ext cx="3024336" cy="1584176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7" name="Movie Physics Space Clip Jupiter Rotat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555" y="404664"/>
            <a:ext cx="7968885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676317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3" descr="C:\Documents and Settings\Marco Cuffaro\Documenti\worl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96838"/>
            <a:ext cx="6648450" cy="657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2157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arths Precession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2" y="-27384"/>
            <a:ext cx="9252520" cy="693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7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22585"/>
            <a:ext cx="6909816" cy="6086856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 bwMode="auto">
          <a:xfrm flipH="1">
            <a:off x="2915816" y="650305"/>
            <a:ext cx="2016224" cy="518457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23993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CasellaDiTesto 4"/>
          <p:cNvSpPr txBox="1"/>
          <p:nvPr/>
        </p:nvSpPr>
        <p:spPr>
          <a:xfrm>
            <a:off x="4914765" y="362273"/>
            <a:ext cx="1817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Rotation</a:t>
            </a:r>
            <a:r>
              <a:rPr lang="it-IT" dirty="0"/>
              <a:t> </a:t>
            </a:r>
            <a:r>
              <a:rPr lang="it-IT" dirty="0" err="1"/>
              <a:t>axis</a:t>
            </a:r>
            <a:endParaRPr lang="it-IT" dirty="0"/>
          </a:p>
        </p:txBody>
      </p:sp>
      <p:cxnSp>
        <p:nvCxnSpPr>
          <p:cNvPr id="6" name="Connettore 1 5"/>
          <p:cNvCxnSpPr/>
          <p:nvPr/>
        </p:nvCxnSpPr>
        <p:spPr bwMode="auto">
          <a:xfrm>
            <a:off x="1187624" y="2234481"/>
            <a:ext cx="5400600" cy="208823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23993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Figura a mano libera 8"/>
          <p:cNvSpPr/>
          <p:nvPr/>
        </p:nvSpPr>
        <p:spPr>
          <a:xfrm>
            <a:off x="4477385" y="678006"/>
            <a:ext cx="436192" cy="320692"/>
          </a:xfrm>
          <a:custGeom>
            <a:avLst/>
            <a:gdLst>
              <a:gd name="connsiteX0" fmla="*/ 436192 w 436192"/>
              <a:gd name="connsiteY0" fmla="*/ 0 h 320692"/>
              <a:gd name="connsiteX1" fmla="*/ 346388 w 436192"/>
              <a:gd name="connsiteY1" fmla="*/ 141104 h 320692"/>
              <a:gd name="connsiteX2" fmla="*/ 166779 w 436192"/>
              <a:gd name="connsiteY2" fmla="*/ 269381 h 320692"/>
              <a:gd name="connsiteX3" fmla="*/ 0 w 436192"/>
              <a:gd name="connsiteY3" fmla="*/ 320692 h 320692"/>
              <a:gd name="connsiteX4" fmla="*/ 0 w 436192"/>
              <a:gd name="connsiteY4" fmla="*/ 320692 h 320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192" h="320692">
                <a:moveTo>
                  <a:pt x="436192" y="0"/>
                </a:moveTo>
                <a:cubicBezTo>
                  <a:pt x="413741" y="48103"/>
                  <a:pt x="391290" y="96207"/>
                  <a:pt x="346388" y="141104"/>
                </a:cubicBezTo>
                <a:cubicBezTo>
                  <a:pt x="301486" y="186001"/>
                  <a:pt x="224510" y="239450"/>
                  <a:pt x="166779" y="269381"/>
                </a:cubicBezTo>
                <a:cubicBezTo>
                  <a:pt x="109048" y="299312"/>
                  <a:pt x="0" y="320692"/>
                  <a:pt x="0" y="320692"/>
                </a:cubicBezTo>
                <a:lnTo>
                  <a:pt x="0" y="320692"/>
                </a:lnTo>
              </a:path>
            </a:pathLst>
          </a:custGeom>
          <a:ln w="38100" cmpd="sng">
            <a:solidFill>
              <a:srgbClr val="23993B"/>
            </a:solidFill>
            <a:headEnd type="none"/>
            <a:tailEnd type="arrow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7504" y="87015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26,000 </a:t>
            </a:r>
            <a:r>
              <a:rPr lang="it-IT" dirty="0" err="1"/>
              <a:t>years</a:t>
            </a:r>
            <a:r>
              <a:rPr lang="it-IT" dirty="0"/>
              <a:t> </a:t>
            </a:r>
            <a:r>
              <a:rPr lang="it-IT" dirty="0" err="1"/>
              <a:t>precession</a:t>
            </a:r>
            <a:r>
              <a:rPr lang="it-IT" dirty="0"/>
              <a:t> </a:t>
            </a:r>
          </a:p>
        </p:txBody>
      </p:sp>
      <p:sp>
        <p:nvSpPr>
          <p:cNvPr id="12" name="Rettangolo 11"/>
          <p:cNvSpPr/>
          <p:nvPr/>
        </p:nvSpPr>
        <p:spPr bwMode="auto">
          <a:xfrm>
            <a:off x="6660232" y="3026569"/>
            <a:ext cx="432048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588224" y="2996952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tectonic </a:t>
            </a:r>
            <a:r>
              <a:rPr lang="it-IT" b="1" dirty="0" err="1">
                <a:solidFill>
                  <a:srgbClr val="FF0000"/>
                </a:solidFill>
              </a:rPr>
              <a:t>equator</a:t>
            </a:r>
            <a:endParaRPr lang="it-IT" b="1" dirty="0">
              <a:solidFill>
                <a:srgbClr val="FF0000"/>
              </a:solidFill>
            </a:endParaRPr>
          </a:p>
        </p:txBody>
      </p:sp>
      <p:cxnSp>
        <p:nvCxnSpPr>
          <p:cNvPr id="7" name="Connettore 1 6"/>
          <p:cNvCxnSpPr/>
          <p:nvPr/>
        </p:nvCxnSpPr>
        <p:spPr bwMode="auto">
          <a:xfrm>
            <a:off x="1115616" y="3314601"/>
            <a:ext cx="5472608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uppo 2"/>
          <p:cNvGrpSpPr/>
          <p:nvPr/>
        </p:nvGrpSpPr>
        <p:grpSpPr>
          <a:xfrm>
            <a:off x="1331640" y="6093296"/>
            <a:ext cx="6667322" cy="821705"/>
            <a:chOff x="2196072" y="5774581"/>
            <a:chExt cx="6667322" cy="821705"/>
          </a:xfrm>
        </p:grpSpPr>
        <p:grpSp>
          <p:nvGrpSpPr>
            <p:cNvPr id="15" name="Gruppo 14"/>
            <p:cNvGrpSpPr/>
            <p:nvPr/>
          </p:nvGrpSpPr>
          <p:grpSpPr>
            <a:xfrm>
              <a:off x="2196072" y="5774581"/>
              <a:ext cx="6667322" cy="821705"/>
              <a:chOff x="900722" y="4725144"/>
              <a:chExt cx="6667322" cy="821705"/>
            </a:xfrm>
          </p:grpSpPr>
          <p:sp>
            <p:nvSpPr>
              <p:cNvPr id="18" name="CasellaDiTesto 17"/>
              <p:cNvSpPr txBox="1"/>
              <p:nvPr/>
            </p:nvSpPr>
            <p:spPr>
              <a:xfrm>
                <a:off x="900722" y="4869160"/>
                <a:ext cx="6667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Maxwell </a:t>
                </a:r>
                <a:r>
                  <a:rPr lang="it-IT" dirty="0" err="1">
                    <a:solidFill>
                      <a:srgbClr val="FF0000"/>
                    </a:solidFill>
                  </a:rPr>
                  <a:t>relaxation</a:t>
                </a:r>
                <a:r>
                  <a:rPr lang="it-IT" dirty="0">
                    <a:solidFill>
                      <a:srgbClr val="FF0000"/>
                    </a:solidFill>
                  </a:rPr>
                  <a:t> time </a:t>
                </a:r>
                <a:r>
                  <a:rPr lang="it-IT" dirty="0"/>
                  <a:t>=                                                = 10</a:t>
                </a:r>
                <a:r>
                  <a:rPr lang="it-IT" baseline="30000" dirty="0"/>
                  <a:t>11</a:t>
                </a:r>
                <a:r>
                  <a:rPr lang="it-IT" dirty="0"/>
                  <a:t> </a:t>
                </a:r>
                <a:r>
                  <a:rPr lang="it-IT" dirty="0" err="1"/>
                  <a:t>s</a:t>
                </a:r>
                <a:r>
                  <a:rPr lang="it-IT" dirty="0"/>
                  <a:t> </a:t>
                </a:r>
              </a:p>
            </p:txBody>
          </p:sp>
          <p:grpSp>
            <p:nvGrpSpPr>
              <p:cNvPr id="19" name="Gruppo 18"/>
              <p:cNvGrpSpPr/>
              <p:nvPr/>
            </p:nvGrpSpPr>
            <p:grpSpPr>
              <a:xfrm>
                <a:off x="3636690" y="4725144"/>
                <a:ext cx="1351360" cy="792088"/>
                <a:chOff x="2052514" y="5589240"/>
                <a:chExt cx="1351360" cy="792088"/>
              </a:xfrm>
            </p:grpSpPr>
            <p:grpSp>
              <p:nvGrpSpPr>
                <p:cNvPr id="23" name="Gruppo 22"/>
                <p:cNvGrpSpPr/>
                <p:nvPr/>
              </p:nvGrpSpPr>
              <p:grpSpPr>
                <a:xfrm>
                  <a:off x="2124858" y="5589240"/>
                  <a:ext cx="1279016" cy="792088"/>
                  <a:chOff x="540682" y="5589240"/>
                  <a:chExt cx="1279016" cy="792088"/>
                </a:xfrm>
              </p:grpSpPr>
              <p:sp>
                <p:nvSpPr>
                  <p:cNvPr id="25" name="CasellaDiTesto 24"/>
                  <p:cNvSpPr txBox="1"/>
                  <p:nvPr/>
                </p:nvSpPr>
                <p:spPr>
                  <a:xfrm>
                    <a:off x="540682" y="5589240"/>
                    <a:ext cx="1279016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dirty="0" err="1"/>
                      <a:t>viscosity</a:t>
                    </a:r>
                    <a:endParaRPr lang="it-IT" dirty="0"/>
                  </a:p>
                </p:txBody>
              </p:sp>
              <p:sp>
                <p:nvSpPr>
                  <p:cNvPr id="26" name="CasellaDiTesto 25"/>
                  <p:cNvSpPr txBox="1"/>
                  <p:nvPr/>
                </p:nvSpPr>
                <p:spPr>
                  <a:xfrm>
                    <a:off x="612690" y="5919663"/>
                    <a:ext cx="1090864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 dirty="0" err="1"/>
                      <a:t>rigidity</a:t>
                    </a:r>
                    <a:endParaRPr lang="it-IT" dirty="0"/>
                  </a:p>
                </p:txBody>
              </p:sp>
            </p:grpSp>
            <p:cxnSp>
              <p:nvCxnSpPr>
                <p:cNvPr id="24" name="Connettore 1 23"/>
                <p:cNvCxnSpPr/>
                <p:nvPr/>
              </p:nvCxnSpPr>
              <p:spPr bwMode="auto">
                <a:xfrm>
                  <a:off x="2052514" y="5949280"/>
                  <a:ext cx="1152128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cxnSp>
            <p:nvCxnSpPr>
              <p:cNvPr id="20" name="Connettore 1 19"/>
              <p:cNvCxnSpPr/>
              <p:nvPr/>
            </p:nvCxnSpPr>
            <p:spPr bwMode="auto">
              <a:xfrm>
                <a:off x="5220072" y="5085184"/>
                <a:ext cx="1152128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" name="CasellaDiTesto 20"/>
              <p:cNvSpPr txBox="1"/>
              <p:nvPr/>
            </p:nvSpPr>
            <p:spPr>
              <a:xfrm>
                <a:off x="5148064" y="4725144"/>
                <a:ext cx="11386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10</a:t>
                </a:r>
                <a:r>
                  <a:rPr lang="it-IT" baseline="30000" dirty="0"/>
                  <a:t>23</a:t>
                </a:r>
                <a:r>
                  <a:rPr lang="it-IT" dirty="0"/>
                  <a:t> </a:t>
                </a:r>
                <a:r>
                  <a:rPr lang="it-IT" dirty="0" err="1"/>
                  <a:t>Pa</a:t>
                </a:r>
                <a:r>
                  <a:rPr lang="it-IT" dirty="0"/>
                  <a:t> </a:t>
                </a:r>
                <a:r>
                  <a:rPr lang="it-IT" dirty="0" err="1"/>
                  <a:t>s</a:t>
                </a:r>
                <a:endParaRPr lang="it-IT" baseline="30000" dirty="0"/>
              </a:p>
            </p:txBody>
          </p:sp>
          <p:sp>
            <p:nvSpPr>
              <p:cNvPr id="22" name="CasellaDiTesto 21"/>
              <p:cNvSpPr txBox="1"/>
              <p:nvPr/>
            </p:nvSpPr>
            <p:spPr>
              <a:xfrm>
                <a:off x="5148064" y="5085184"/>
                <a:ext cx="10823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10</a:t>
                </a:r>
                <a:r>
                  <a:rPr lang="it-IT" baseline="30000" dirty="0"/>
                  <a:t>11</a:t>
                </a:r>
                <a:r>
                  <a:rPr lang="it-IT" dirty="0"/>
                  <a:t> </a:t>
                </a:r>
                <a:r>
                  <a:rPr lang="it-IT" dirty="0" err="1"/>
                  <a:t>Pa</a:t>
                </a:r>
                <a:endParaRPr lang="it-IT" baseline="30000" dirty="0"/>
              </a:p>
            </p:txBody>
          </p:sp>
        </p:grpSp>
        <p:sp>
          <p:nvSpPr>
            <p:cNvPr id="16" name="Oval 1"/>
            <p:cNvSpPr/>
            <p:nvPr/>
          </p:nvSpPr>
          <p:spPr bwMode="auto">
            <a:xfrm>
              <a:off x="7812360" y="5846589"/>
              <a:ext cx="1008112" cy="504056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6124740" y="5918597"/>
              <a:ext cx="3194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/>
                <a:t>=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7" name="Input penna 26">
                <a:extLst>
                  <a:ext uri="{FF2B5EF4-FFF2-40B4-BE49-F238E27FC236}">
                    <a16:creationId xmlns:a16="http://schemas.microsoft.com/office/drawing/2014/main" id="{4FFDA37B-5D3B-C744-8D54-3363234A68DE}"/>
                  </a:ext>
                </a:extLst>
              </p14:cNvPr>
              <p14:cNvContentPartPr/>
              <p14:nvPr/>
            </p14:nvContentPartPr>
            <p14:xfrm>
              <a:off x="6407703" y="4414063"/>
              <a:ext cx="1278000" cy="126720"/>
            </p14:xfrm>
          </p:contentPart>
        </mc:Choice>
        <mc:Fallback xmlns="">
          <p:pic>
            <p:nvPicPr>
              <p:cNvPr id="27" name="Input penna 26">
                <a:extLst>
                  <a:ext uri="{FF2B5EF4-FFF2-40B4-BE49-F238E27FC236}">
                    <a16:creationId xmlns:a16="http://schemas.microsoft.com/office/drawing/2014/main" id="{4FFDA37B-5D3B-C744-8D54-3363234A68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99063" y="4405423"/>
                <a:ext cx="1295640" cy="1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1" name="Input penna 30">
                <a:extLst>
                  <a:ext uri="{FF2B5EF4-FFF2-40B4-BE49-F238E27FC236}">
                    <a16:creationId xmlns:a16="http://schemas.microsoft.com/office/drawing/2014/main" id="{B435A14B-87AB-CD45-AF28-51422AD6D3BE}"/>
                  </a:ext>
                </a:extLst>
              </p14:cNvPr>
              <p14:cNvContentPartPr/>
              <p14:nvPr/>
            </p14:nvContentPartPr>
            <p14:xfrm>
              <a:off x="1336023" y="2147143"/>
              <a:ext cx="5260320" cy="2493000"/>
            </p14:xfrm>
          </p:contentPart>
        </mc:Choice>
        <mc:Fallback xmlns="">
          <p:pic>
            <p:nvPicPr>
              <p:cNvPr id="31" name="Input penna 30">
                <a:extLst>
                  <a:ext uri="{FF2B5EF4-FFF2-40B4-BE49-F238E27FC236}">
                    <a16:creationId xmlns:a16="http://schemas.microsoft.com/office/drawing/2014/main" id="{B435A14B-87AB-CD45-AF28-51422AD6D3B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27383" y="2138503"/>
                <a:ext cx="5277960" cy="2510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uppo 33">
            <a:extLst>
              <a:ext uri="{FF2B5EF4-FFF2-40B4-BE49-F238E27FC236}">
                <a16:creationId xmlns:a16="http://schemas.microsoft.com/office/drawing/2014/main" id="{598A59CC-34DB-8845-85B6-514321EC0D6B}"/>
              </a:ext>
            </a:extLst>
          </p:cNvPr>
          <p:cNvGrpSpPr/>
          <p:nvPr/>
        </p:nvGrpSpPr>
        <p:grpSpPr>
          <a:xfrm>
            <a:off x="886023" y="600223"/>
            <a:ext cx="5872320" cy="2900520"/>
            <a:chOff x="886023" y="600223"/>
            <a:chExt cx="5872320" cy="290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8" name="Input penna 27">
                  <a:extLst>
                    <a:ext uri="{FF2B5EF4-FFF2-40B4-BE49-F238E27FC236}">
                      <a16:creationId xmlns:a16="http://schemas.microsoft.com/office/drawing/2014/main" id="{29FE7D94-DC3A-D240-85AB-33B316058B13}"/>
                    </a:ext>
                  </a:extLst>
                </p14:cNvPr>
                <p14:cNvContentPartPr/>
                <p14:nvPr/>
              </p14:nvContentPartPr>
              <p14:xfrm>
                <a:off x="2763063" y="600223"/>
                <a:ext cx="891360" cy="2162880"/>
              </p14:xfrm>
            </p:contentPart>
          </mc:Choice>
          <mc:Fallback xmlns="">
            <p:pic>
              <p:nvPicPr>
                <p:cNvPr id="28" name="Input penna 27">
                  <a:extLst>
                    <a:ext uri="{FF2B5EF4-FFF2-40B4-BE49-F238E27FC236}">
                      <a16:creationId xmlns:a16="http://schemas.microsoft.com/office/drawing/2014/main" id="{29FE7D94-DC3A-D240-85AB-33B316058B1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54423" y="591223"/>
                  <a:ext cx="909000" cy="21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9" name="Input penna 28">
                  <a:extLst>
                    <a:ext uri="{FF2B5EF4-FFF2-40B4-BE49-F238E27FC236}">
                      <a16:creationId xmlns:a16="http://schemas.microsoft.com/office/drawing/2014/main" id="{8F8C4AF8-64BE-D846-A961-6B1E3020E47D}"/>
                    </a:ext>
                  </a:extLst>
                </p14:cNvPr>
                <p14:cNvContentPartPr/>
                <p14:nvPr/>
              </p14:nvContentPartPr>
              <p14:xfrm>
                <a:off x="3661263" y="2765623"/>
                <a:ext cx="246600" cy="587520"/>
              </p14:xfrm>
            </p:contentPart>
          </mc:Choice>
          <mc:Fallback xmlns="">
            <p:pic>
              <p:nvPicPr>
                <p:cNvPr id="29" name="Input penna 28">
                  <a:extLst>
                    <a:ext uri="{FF2B5EF4-FFF2-40B4-BE49-F238E27FC236}">
                      <a16:creationId xmlns:a16="http://schemas.microsoft.com/office/drawing/2014/main" id="{8F8C4AF8-64BE-D846-A961-6B1E3020E47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52623" y="2756983"/>
                  <a:ext cx="264240" cy="60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3" name="Input penna 32">
                  <a:extLst>
                    <a:ext uri="{FF2B5EF4-FFF2-40B4-BE49-F238E27FC236}">
                      <a16:creationId xmlns:a16="http://schemas.microsoft.com/office/drawing/2014/main" id="{36EA4E69-B18C-0548-B9F5-2259A3C16EBA}"/>
                    </a:ext>
                  </a:extLst>
                </p14:cNvPr>
                <p14:cNvContentPartPr/>
                <p14:nvPr/>
              </p14:nvContentPartPr>
              <p14:xfrm>
                <a:off x="886023" y="3271423"/>
                <a:ext cx="5872320" cy="229320"/>
              </p14:xfrm>
            </p:contentPart>
          </mc:Choice>
          <mc:Fallback xmlns="">
            <p:pic>
              <p:nvPicPr>
                <p:cNvPr id="33" name="Input penna 32">
                  <a:extLst>
                    <a:ext uri="{FF2B5EF4-FFF2-40B4-BE49-F238E27FC236}">
                      <a16:creationId xmlns:a16="http://schemas.microsoft.com/office/drawing/2014/main" id="{36EA4E69-B18C-0548-B9F5-2259A3C16EB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77023" y="3262783"/>
                  <a:ext cx="5889960" cy="246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5" name="Input penna 34">
                <a:extLst>
                  <a:ext uri="{FF2B5EF4-FFF2-40B4-BE49-F238E27FC236}">
                    <a16:creationId xmlns:a16="http://schemas.microsoft.com/office/drawing/2014/main" id="{7DBA36F7-6A9E-2143-9D6B-107A0DF50991}"/>
                  </a:ext>
                </a:extLst>
              </p14:cNvPr>
              <p14:cNvContentPartPr/>
              <p14:nvPr/>
            </p14:nvContentPartPr>
            <p14:xfrm>
              <a:off x="6328863" y="1989823"/>
              <a:ext cx="511560" cy="2350080"/>
            </p14:xfrm>
          </p:contentPart>
        </mc:Choice>
        <mc:Fallback xmlns="">
          <p:pic>
            <p:nvPicPr>
              <p:cNvPr id="35" name="Input penna 34">
                <a:extLst>
                  <a:ext uri="{FF2B5EF4-FFF2-40B4-BE49-F238E27FC236}">
                    <a16:creationId xmlns:a16="http://schemas.microsoft.com/office/drawing/2014/main" id="{7DBA36F7-6A9E-2143-9D6B-107A0DF5099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20223" y="1980823"/>
                <a:ext cx="529200" cy="236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6" name="Input penna 35">
                <a:extLst>
                  <a:ext uri="{FF2B5EF4-FFF2-40B4-BE49-F238E27FC236}">
                    <a16:creationId xmlns:a16="http://schemas.microsoft.com/office/drawing/2014/main" id="{7B388903-7CC2-834B-9C7C-91184358A9B7}"/>
                  </a:ext>
                </a:extLst>
              </p14:cNvPr>
              <p14:cNvContentPartPr/>
              <p14:nvPr/>
            </p14:nvContentPartPr>
            <p14:xfrm>
              <a:off x="6396543" y="2406703"/>
              <a:ext cx="360" cy="360"/>
            </p14:xfrm>
          </p:contentPart>
        </mc:Choice>
        <mc:Fallback xmlns="">
          <p:pic>
            <p:nvPicPr>
              <p:cNvPr id="36" name="Input penna 35">
                <a:extLst>
                  <a:ext uri="{FF2B5EF4-FFF2-40B4-BE49-F238E27FC236}">
                    <a16:creationId xmlns:a16="http://schemas.microsoft.com/office/drawing/2014/main" id="{7B388903-7CC2-834B-9C7C-91184358A9B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387543" y="239770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Input penna 36">
                <a:extLst>
                  <a:ext uri="{FF2B5EF4-FFF2-40B4-BE49-F238E27FC236}">
                    <a16:creationId xmlns:a16="http://schemas.microsoft.com/office/drawing/2014/main" id="{65EE3C23-478E-A344-837A-8BE93CCF649F}"/>
                  </a:ext>
                </a:extLst>
              </p14:cNvPr>
              <p14:cNvContentPartPr/>
              <p14:nvPr/>
            </p14:nvContentPartPr>
            <p14:xfrm>
              <a:off x="-13617" y="-6377"/>
              <a:ext cx="3047400" cy="783000"/>
            </p14:xfrm>
          </p:contentPart>
        </mc:Choice>
        <mc:Fallback xmlns="">
          <p:pic>
            <p:nvPicPr>
              <p:cNvPr id="37" name="Input penna 36">
                <a:extLst>
                  <a:ext uri="{FF2B5EF4-FFF2-40B4-BE49-F238E27FC236}">
                    <a16:creationId xmlns:a16="http://schemas.microsoft.com/office/drawing/2014/main" id="{65EE3C23-478E-A344-837A-8BE93CCF649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-22617" y="-15017"/>
                <a:ext cx="3065040" cy="800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uppo 38">
            <a:extLst>
              <a:ext uri="{FF2B5EF4-FFF2-40B4-BE49-F238E27FC236}">
                <a16:creationId xmlns:a16="http://schemas.microsoft.com/office/drawing/2014/main" id="{49A42013-F72B-2644-8764-CEB9C4CC7C11}"/>
              </a:ext>
            </a:extLst>
          </p:cNvPr>
          <p:cNvGrpSpPr/>
          <p:nvPr/>
        </p:nvGrpSpPr>
        <p:grpSpPr>
          <a:xfrm>
            <a:off x="1082583" y="5960983"/>
            <a:ext cx="5428440" cy="1122840"/>
            <a:chOff x="1082583" y="5960983"/>
            <a:chExt cx="5428440" cy="112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00DD658F-B599-BF45-8164-4898B865BF86}"/>
                    </a:ext>
                  </a:extLst>
                </p14:cNvPr>
                <p14:cNvContentPartPr/>
                <p14:nvPr/>
              </p14:nvContentPartPr>
              <p14:xfrm>
                <a:off x="6200703" y="6049543"/>
                <a:ext cx="310320" cy="34416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00DD658F-B599-BF45-8164-4898B865BF8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191703" y="6040543"/>
                  <a:ext cx="32796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put penna 12">
                  <a:extLst>
                    <a:ext uri="{FF2B5EF4-FFF2-40B4-BE49-F238E27FC236}">
                      <a16:creationId xmlns:a16="http://schemas.microsoft.com/office/drawing/2014/main" id="{096048A5-4648-0B4A-9662-6345C9A8D5DB}"/>
                    </a:ext>
                  </a:extLst>
                </p14:cNvPr>
                <p14:cNvContentPartPr/>
                <p14:nvPr/>
              </p14:nvContentPartPr>
              <p14:xfrm>
                <a:off x="6105303" y="6491623"/>
                <a:ext cx="314640" cy="300600"/>
              </p14:xfrm>
            </p:contentPart>
          </mc:Choice>
          <mc:Fallback xmlns="">
            <p:pic>
              <p:nvPicPr>
                <p:cNvPr id="13" name="Input penna 12">
                  <a:extLst>
                    <a:ext uri="{FF2B5EF4-FFF2-40B4-BE49-F238E27FC236}">
                      <a16:creationId xmlns:a16="http://schemas.microsoft.com/office/drawing/2014/main" id="{096048A5-4648-0B4A-9662-6345C9A8D5D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096663" y="6482983"/>
                  <a:ext cx="33228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8" name="Input penna 37">
                  <a:extLst>
                    <a:ext uri="{FF2B5EF4-FFF2-40B4-BE49-F238E27FC236}">
                      <a16:creationId xmlns:a16="http://schemas.microsoft.com/office/drawing/2014/main" id="{9E359ED2-3AD3-8041-B1B4-6A5CE96BC8F1}"/>
                    </a:ext>
                  </a:extLst>
                </p14:cNvPr>
                <p14:cNvContentPartPr/>
                <p14:nvPr/>
              </p14:nvContentPartPr>
              <p14:xfrm>
                <a:off x="1082583" y="5960983"/>
                <a:ext cx="2922480" cy="1122840"/>
              </p14:xfrm>
            </p:contentPart>
          </mc:Choice>
          <mc:Fallback xmlns="">
            <p:pic>
              <p:nvPicPr>
                <p:cNvPr id="38" name="Input penna 37">
                  <a:extLst>
                    <a:ext uri="{FF2B5EF4-FFF2-40B4-BE49-F238E27FC236}">
                      <a16:creationId xmlns:a16="http://schemas.microsoft.com/office/drawing/2014/main" id="{9E359ED2-3AD3-8041-B1B4-6A5CE96BC8F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73583" y="5951983"/>
                  <a:ext cx="2940120" cy="1140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45925980"/>
      </p:ext>
    </p:extLst>
  </p:cSld>
  <p:clrMapOvr>
    <a:masterClrMapping/>
  </p:clrMapOvr>
  <p:transition spd="med" advClick="0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dispositivo&#10;&#10;Descrizione generata automaticamente">
            <a:extLst>
              <a:ext uri="{FF2B5EF4-FFF2-40B4-BE49-F238E27FC236}">
                <a16:creationId xmlns:a16="http://schemas.microsoft.com/office/drawing/2014/main" id="{F47ECFF1-7902-2F43-9C4B-96543D521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5" y="1124744"/>
            <a:ext cx="9073009" cy="460851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F8D45C4-03EF-9D4F-BB46-1B82954991AE}"/>
              </a:ext>
            </a:extLst>
          </p:cNvPr>
          <p:cNvSpPr/>
          <p:nvPr/>
        </p:nvSpPr>
        <p:spPr>
          <a:xfrm>
            <a:off x="1187624" y="645770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Zaccagnino</a:t>
            </a:r>
            <a:r>
              <a:rPr lang="it-IT" dirty="0"/>
              <a:t> et al. 2020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19BDBFBD-412F-4A45-BDD6-714CE3279E64}"/>
                  </a:ext>
                </a:extLst>
              </p14:cNvPr>
              <p14:cNvContentPartPr/>
              <p14:nvPr/>
            </p14:nvContentPartPr>
            <p14:xfrm>
              <a:off x="2904183" y="3653743"/>
              <a:ext cx="360" cy="36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19BDBFBD-412F-4A45-BDD6-714CE3279E6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95183" y="364510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uppo 8">
            <a:extLst>
              <a:ext uri="{FF2B5EF4-FFF2-40B4-BE49-F238E27FC236}">
                <a16:creationId xmlns:a16="http://schemas.microsoft.com/office/drawing/2014/main" id="{0CE775E8-79BE-CE44-9287-6D88BFB4BF3E}"/>
              </a:ext>
            </a:extLst>
          </p:cNvPr>
          <p:cNvGrpSpPr/>
          <p:nvPr/>
        </p:nvGrpSpPr>
        <p:grpSpPr>
          <a:xfrm>
            <a:off x="4799943" y="2400943"/>
            <a:ext cx="3056040" cy="1932120"/>
            <a:chOff x="4799943" y="2400943"/>
            <a:chExt cx="3056040" cy="193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DDAC104F-B8E1-844E-A8DD-853D62B2BFCB}"/>
                    </a:ext>
                  </a:extLst>
                </p14:cNvPr>
                <p14:cNvContentPartPr/>
                <p14:nvPr/>
              </p14:nvContentPartPr>
              <p14:xfrm>
                <a:off x="4799943" y="2888023"/>
                <a:ext cx="2896920" cy="144504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DDAC104F-B8E1-844E-A8DD-853D62B2BFC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91303" y="2879023"/>
                  <a:ext cx="2914560" cy="146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5DAF1FC7-628F-624C-9E7D-F802BF0646FC}"/>
                    </a:ext>
                  </a:extLst>
                </p14:cNvPr>
                <p14:cNvContentPartPr/>
                <p14:nvPr/>
              </p14:nvContentPartPr>
              <p14:xfrm>
                <a:off x="6498063" y="3491383"/>
                <a:ext cx="1357920" cy="27792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5DAF1FC7-628F-624C-9E7D-F802BF0646F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89423" y="3482383"/>
                  <a:ext cx="137556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put penna 7">
                  <a:extLst>
                    <a:ext uri="{FF2B5EF4-FFF2-40B4-BE49-F238E27FC236}">
                      <a16:creationId xmlns:a16="http://schemas.microsoft.com/office/drawing/2014/main" id="{41F94A19-2712-E647-948D-18274CD06782}"/>
                    </a:ext>
                  </a:extLst>
                </p14:cNvPr>
                <p14:cNvContentPartPr/>
                <p14:nvPr/>
              </p14:nvContentPartPr>
              <p14:xfrm>
                <a:off x="6501663" y="2400943"/>
                <a:ext cx="756360" cy="1498320"/>
              </p14:xfrm>
            </p:contentPart>
          </mc:Choice>
          <mc:Fallback xmlns="">
            <p:pic>
              <p:nvPicPr>
                <p:cNvPr id="8" name="Input penna 7">
                  <a:extLst>
                    <a:ext uri="{FF2B5EF4-FFF2-40B4-BE49-F238E27FC236}">
                      <a16:creationId xmlns:a16="http://schemas.microsoft.com/office/drawing/2014/main" id="{41F94A19-2712-E647-948D-18274CD0678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93023" y="2391943"/>
                  <a:ext cx="774000" cy="1515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36543117"/>
      </p:ext>
    </p:extLst>
  </p:cSld>
  <p:clrMapOvr>
    <a:masterClrMapping/>
  </p:clrMapOvr>
  <p:transition spd="med" advClick="0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4572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rPr>
              <a:t>TIDAL FRICTION</a:t>
            </a:r>
          </a:p>
        </p:txBody>
      </p:sp>
      <p:sp>
        <p:nvSpPr>
          <p:cNvPr id="348162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-108520" y="533400"/>
            <a:ext cx="9433048" cy="22860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sz="2200" dirty="0">
              <a:latin typeface="Arial"/>
              <a:ea typeface="ＭＳ Ｐゴシック" charset="0"/>
              <a:cs typeface="Arial"/>
            </a:endParaRPr>
          </a:p>
          <a:p>
            <a:pPr lvl="1" eaLnBrk="1" hangingPunct="1">
              <a:buFont typeface="Wingdings" charset="0"/>
              <a:buChar char="§"/>
            </a:pPr>
            <a:r>
              <a:rPr lang="en-US" sz="2400" dirty="0">
                <a:latin typeface="Arial"/>
                <a:ea typeface="ＭＳ Ｐゴシック" charset="0"/>
                <a:cs typeface="Arial"/>
              </a:rPr>
              <a:t>Earth’s rotation is slowing: with dinosaurs the day was of 22h</a:t>
            </a:r>
          </a:p>
          <a:p>
            <a:pPr lvl="1" eaLnBrk="1" hangingPunct="1">
              <a:buFont typeface="Wingdings" charset="0"/>
              <a:buChar char="§"/>
            </a:pPr>
            <a:r>
              <a:rPr lang="en-US" sz="2400" dirty="0">
                <a:latin typeface="Arial"/>
                <a:ea typeface="ＭＳ Ｐゴシック" charset="0"/>
                <a:cs typeface="Arial"/>
              </a:rPr>
              <a:t>Moon receding at 38 mm/year</a:t>
            </a:r>
          </a:p>
          <a:p>
            <a:pPr lvl="1" eaLnBrk="1" hangingPunct="1">
              <a:buFont typeface="Wingdings" charset="0"/>
              <a:buChar char="§"/>
            </a:pPr>
            <a:r>
              <a:rPr lang="it-IT" sz="2400" dirty="0" err="1">
                <a:latin typeface="Arial"/>
                <a:cs typeface="Arial"/>
              </a:rPr>
              <a:t>Tidal</a:t>
            </a:r>
            <a:r>
              <a:rPr lang="it-IT" sz="2400" dirty="0">
                <a:latin typeface="Arial"/>
                <a:cs typeface="Arial"/>
              </a:rPr>
              <a:t> friction 10</a:t>
            </a:r>
            <a:r>
              <a:rPr lang="it-IT" sz="2400" baseline="30000" dirty="0">
                <a:latin typeface="Arial"/>
                <a:cs typeface="Arial"/>
              </a:rPr>
              <a:t>20-21</a:t>
            </a:r>
            <a:r>
              <a:rPr lang="it-IT" sz="2400" dirty="0">
                <a:latin typeface="Arial"/>
                <a:cs typeface="Arial"/>
              </a:rPr>
              <a:t> </a:t>
            </a:r>
            <a:r>
              <a:rPr lang="it-IT" sz="2400" dirty="0" err="1">
                <a:latin typeface="Arial"/>
                <a:cs typeface="Arial"/>
              </a:rPr>
              <a:t>J</a:t>
            </a:r>
            <a:r>
              <a:rPr lang="it-IT" sz="2400" dirty="0">
                <a:latin typeface="Arial"/>
                <a:cs typeface="Arial"/>
              </a:rPr>
              <a:t>/yr</a:t>
            </a:r>
          </a:p>
          <a:p>
            <a:pPr lvl="1" eaLnBrk="1" hangingPunct="1">
              <a:buFont typeface="Wingdings" charset="0"/>
              <a:buChar char="§"/>
            </a:pPr>
            <a:r>
              <a:rPr lang="it-IT" sz="2400" dirty="0">
                <a:latin typeface="Arial"/>
                <a:cs typeface="Arial"/>
              </a:rPr>
              <a:t>Tectonic moment 10</a:t>
            </a:r>
            <a:r>
              <a:rPr lang="it-IT" sz="2400" baseline="30000" dirty="0">
                <a:latin typeface="Arial"/>
                <a:cs typeface="Arial"/>
              </a:rPr>
              <a:t>21</a:t>
            </a:r>
            <a:r>
              <a:rPr lang="it-IT" sz="2400" dirty="0">
                <a:latin typeface="Arial"/>
                <a:cs typeface="Arial"/>
              </a:rPr>
              <a:t> </a:t>
            </a:r>
            <a:r>
              <a:rPr lang="it-IT" sz="2400" dirty="0" err="1">
                <a:latin typeface="Arial"/>
                <a:cs typeface="Arial"/>
              </a:rPr>
              <a:t>J</a:t>
            </a:r>
            <a:r>
              <a:rPr lang="it-IT" sz="2400" dirty="0">
                <a:latin typeface="Arial"/>
                <a:cs typeface="Arial"/>
              </a:rPr>
              <a:t>/yr</a:t>
            </a:r>
          </a:p>
          <a:p>
            <a:pPr lvl="1" eaLnBrk="1" hangingPunct="1">
              <a:buFont typeface="Wingdings" charset="0"/>
              <a:buChar char="§"/>
            </a:pPr>
            <a:endParaRPr lang="it-IT" sz="2400" dirty="0">
              <a:latin typeface="Arial"/>
              <a:cs typeface="Arial"/>
            </a:endParaRPr>
          </a:p>
          <a:p>
            <a:pPr lvl="1" eaLnBrk="1" hangingPunct="1">
              <a:buFont typeface="Wingdings" charset="0"/>
              <a:buChar char="§"/>
            </a:pPr>
            <a:endParaRPr lang="en-US" sz="2200" dirty="0">
              <a:latin typeface="Arial"/>
              <a:ea typeface="ＭＳ Ｐゴシック" charset="0"/>
              <a:cs typeface="Arial"/>
            </a:endParaRPr>
          </a:p>
          <a:p>
            <a:pPr lvl="1" eaLnBrk="1" hangingPunct="1">
              <a:buFont typeface="Wingdings" charset="0"/>
              <a:buChar char="§"/>
            </a:pPr>
            <a:endParaRPr lang="en-US" sz="2200" dirty="0">
              <a:latin typeface="Arial"/>
              <a:ea typeface="ＭＳ Ｐゴシック" charset="0"/>
              <a:cs typeface="Arial"/>
            </a:endParaRPr>
          </a:p>
        </p:txBody>
      </p:sp>
      <p:cxnSp>
        <p:nvCxnSpPr>
          <p:cNvPr id="3" name="Connettore 1 2"/>
          <p:cNvCxnSpPr/>
          <p:nvPr/>
        </p:nvCxnSpPr>
        <p:spPr bwMode="auto">
          <a:xfrm flipV="1">
            <a:off x="2915816" y="4869160"/>
            <a:ext cx="4248472" cy="336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7" name="Immagine 6" descr="Figure_1_Earth_Moon_distance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32"/>
          <a:stretch/>
        </p:blipFill>
        <p:spPr>
          <a:xfrm>
            <a:off x="0" y="3291415"/>
            <a:ext cx="9144000" cy="352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9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Figure_5_MechanicalModel_Ratch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28" y="116632"/>
            <a:ext cx="9144000" cy="461465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283968" y="6470866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Carcaterra &amp; Doglioni 2018 Geoscience Front.</a:t>
            </a:r>
            <a:endParaRPr lang="it-IT" dirty="0"/>
          </a:p>
        </p:txBody>
      </p:sp>
      <p:pic>
        <p:nvPicPr>
          <p:cNvPr id="4" name="Immagine 3" descr="Figure_6_MechanicalModel_Application_ok.jpg">
            <a:extLst>
              <a:ext uri="{FF2B5EF4-FFF2-40B4-BE49-F238E27FC236}">
                <a16:creationId xmlns:a16="http://schemas.microsoft.com/office/drawing/2014/main" id="{7185C3A1-897D-7A41-AA3D-D67ED6CCF6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57845" r="24800"/>
          <a:stretch/>
        </p:blipFill>
        <p:spPr>
          <a:xfrm>
            <a:off x="2195736" y="4122757"/>
            <a:ext cx="4608512" cy="236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3573"/>
      </p:ext>
    </p:extLst>
  </p:cSld>
  <p:clrMapOvr>
    <a:masterClrMapping/>
  </p:clrMapOvr>
  <p:transition spd="med" advClick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TomografiaMantello.jpg     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598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7156450" y="5334000"/>
            <a:ext cx="198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 b="0"/>
              <a:t>Van der Hilst, 2004</a:t>
            </a:r>
          </a:p>
        </p:txBody>
      </p:sp>
    </p:spTree>
    <p:extLst>
      <p:ext uri="{BB962C8B-B14F-4D97-AF65-F5344CB8AC3E}">
        <p14:creationId xmlns:p14="http://schemas.microsoft.com/office/powerpoint/2010/main" val="426306428"/>
      </p:ext>
    </p:extLst>
  </p:cSld>
  <p:clrMapOvr>
    <a:masterClrMapping/>
  </p:clrMapOvr>
  <p:transition spd="med" advClick="0"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Fig14TiroMareale.gif                                           00106DDDMacintosh HD                   BF582525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404916">
            <a:off x="6235701" y="4766359"/>
            <a:ext cx="19050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Freeform 2"/>
          <p:cNvSpPr>
            <a:spLocks/>
          </p:cNvSpPr>
          <p:nvPr/>
        </p:nvSpPr>
        <p:spPr bwMode="auto">
          <a:xfrm>
            <a:off x="611560" y="3576240"/>
            <a:ext cx="8534400" cy="1155700"/>
          </a:xfrm>
          <a:custGeom>
            <a:avLst/>
            <a:gdLst>
              <a:gd name="T0" fmla="*/ 0 w 5376"/>
              <a:gd name="T1" fmla="*/ 2147483647 h 728"/>
              <a:gd name="T2" fmla="*/ 2147483647 w 5376"/>
              <a:gd name="T3" fmla="*/ 2147483647 h 728"/>
              <a:gd name="T4" fmla="*/ 2147483647 w 5376"/>
              <a:gd name="T5" fmla="*/ 2147483647 h 728"/>
              <a:gd name="T6" fmla="*/ 2147483647 w 5376"/>
              <a:gd name="T7" fmla="*/ 2147483647 h 728"/>
              <a:gd name="T8" fmla="*/ 2147483647 w 5376"/>
              <a:gd name="T9" fmla="*/ 2147483647 h 728"/>
              <a:gd name="T10" fmla="*/ 2147483647 w 5376"/>
              <a:gd name="T11" fmla="*/ 2147483647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76"/>
              <a:gd name="T19" fmla="*/ 0 h 728"/>
              <a:gd name="T20" fmla="*/ 5376 w 5376"/>
              <a:gd name="T21" fmla="*/ 728 h 7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76" h="728">
                <a:moveTo>
                  <a:pt x="0" y="728"/>
                </a:moveTo>
                <a:cubicBezTo>
                  <a:pt x="432" y="640"/>
                  <a:pt x="864" y="552"/>
                  <a:pt x="1248" y="440"/>
                </a:cubicBezTo>
                <a:cubicBezTo>
                  <a:pt x="1632" y="328"/>
                  <a:pt x="1992" y="112"/>
                  <a:pt x="2304" y="56"/>
                </a:cubicBezTo>
                <a:cubicBezTo>
                  <a:pt x="2616" y="0"/>
                  <a:pt x="2792" y="24"/>
                  <a:pt x="3120" y="104"/>
                </a:cubicBezTo>
                <a:cubicBezTo>
                  <a:pt x="3448" y="184"/>
                  <a:pt x="3896" y="448"/>
                  <a:pt x="4272" y="536"/>
                </a:cubicBezTo>
                <a:cubicBezTo>
                  <a:pt x="4648" y="624"/>
                  <a:pt x="5012" y="628"/>
                  <a:pt x="5376" y="63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it-IT"/>
          </a:p>
        </p:txBody>
      </p:sp>
      <p:grpSp>
        <p:nvGrpSpPr>
          <p:cNvPr id="23" name="Group 3"/>
          <p:cNvGrpSpPr>
            <a:grpSpLocks/>
          </p:cNvGrpSpPr>
          <p:nvPr/>
        </p:nvGrpSpPr>
        <p:grpSpPr bwMode="auto">
          <a:xfrm>
            <a:off x="4419600" y="1516360"/>
            <a:ext cx="3762375" cy="1384300"/>
            <a:chOff x="2784" y="681"/>
            <a:chExt cx="2370" cy="872"/>
          </a:xfrm>
        </p:grpSpPr>
        <p:sp>
          <p:nvSpPr>
            <p:cNvPr id="24" name="Line 4"/>
            <p:cNvSpPr>
              <a:spLocks noChangeShapeType="1"/>
            </p:cNvSpPr>
            <p:nvPr/>
          </p:nvSpPr>
          <p:spPr bwMode="auto">
            <a:xfrm flipH="1" flipV="1">
              <a:off x="2784" y="777"/>
              <a:ext cx="0" cy="7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5" name="Text Box 5"/>
            <p:cNvSpPr txBox="1">
              <a:spLocks noChangeArrowheads="1"/>
            </p:cNvSpPr>
            <p:nvPr/>
          </p:nvSpPr>
          <p:spPr bwMode="auto">
            <a:xfrm>
              <a:off x="3131" y="681"/>
              <a:ext cx="2023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2800"/>
                <a:t>vertical component</a:t>
              </a:r>
            </a:p>
            <a:p>
              <a:pPr eaLnBrk="0" hangingPunct="0"/>
              <a:r>
                <a:rPr lang="it-IT" sz="2800"/>
                <a:t>30-40 cm/12h25’:</a:t>
              </a:r>
            </a:p>
            <a:p>
              <a:pPr eaLnBrk="0" hangingPunct="0"/>
              <a:r>
                <a:rPr lang="it-IT" sz="2800"/>
                <a:t>stress unloading</a:t>
              </a:r>
              <a:endParaRPr lang="it-IT"/>
            </a:p>
          </p:txBody>
        </p:sp>
        <p:sp>
          <p:nvSpPr>
            <p:cNvPr id="26" name="Line 6"/>
            <p:cNvSpPr>
              <a:spLocks noChangeShapeType="1"/>
            </p:cNvSpPr>
            <p:nvPr/>
          </p:nvSpPr>
          <p:spPr bwMode="auto">
            <a:xfrm flipH="1" flipV="1">
              <a:off x="2976" y="777"/>
              <a:ext cx="0" cy="7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27" name="Line 7"/>
          <p:cNvSpPr>
            <a:spLocks noChangeShapeType="1"/>
          </p:cNvSpPr>
          <p:nvPr/>
        </p:nvSpPr>
        <p:spPr bwMode="auto">
          <a:xfrm>
            <a:off x="381000" y="4869160"/>
            <a:ext cx="85344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28" name="Group 8"/>
          <p:cNvGrpSpPr>
            <a:grpSpLocks/>
          </p:cNvGrpSpPr>
          <p:nvPr/>
        </p:nvGrpSpPr>
        <p:grpSpPr bwMode="auto">
          <a:xfrm>
            <a:off x="366713" y="2124372"/>
            <a:ext cx="3617912" cy="2058988"/>
            <a:chOff x="231" y="1064"/>
            <a:chExt cx="2279" cy="1297"/>
          </a:xfrm>
        </p:grpSpPr>
        <p:sp>
          <p:nvSpPr>
            <p:cNvPr id="29" name="Line 9"/>
            <p:cNvSpPr>
              <a:spLocks noChangeShapeType="1"/>
            </p:cNvSpPr>
            <p:nvPr/>
          </p:nvSpPr>
          <p:spPr bwMode="auto">
            <a:xfrm flipH="1">
              <a:off x="576" y="2101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Text Box 10"/>
            <p:cNvSpPr txBox="1">
              <a:spLocks noChangeArrowheads="1"/>
            </p:cNvSpPr>
            <p:nvPr/>
          </p:nvSpPr>
          <p:spPr bwMode="auto">
            <a:xfrm>
              <a:off x="231" y="1064"/>
              <a:ext cx="2279" cy="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it-IT" sz="2800"/>
                <a:t>horizontal component</a:t>
              </a:r>
            </a:p>
            <a:p>
              <a:pPr eaLnBrk="0" hangingPunct="0"/>
              <a:r>
                <a:rPr lang="it-IT" sz="2800"/>
                <a:t>15-20 cm/12h25’:</a:t>
              </a:r>
            </a:p>
            <a:p>
              <a:pPr eaLnBrk="0" hangingPunct="0"/>
              <a:r>
                <a:rPr lang="it-IT" sz="2800"/>
                <a:t>stress loading</a:t>
              </a:r>
              <a:endParaRPr lang="it-IT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>
              <a:off x="720" y="2265"/>
              <a:ext cx="4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arrow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>
              <a:off x="576" y="1977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3" name="Line 13"/>
            <p:cNvSpPr>
              <a:spLocks noChangeShapeType="1"/>
            </p:cNvSpPr>
            <p:nvPr/>
          </p:nvSpPr>
          <p:spPr bwMode="auto">
            <a:xfrm>
              <a:off x="720" y="1977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381000" y="968672"/>
            <a:ext cx="3860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 sz="3200"/>
              <a:t>SOLID EARTH TIDE</a:t>
            </a:r>
            <a:endParaRPr lang="it-IT"/>
          </a:p>
        </p:txBody>
      </p:sp>
      <p:sp>
        <p:nvSpPr>
          <p:cNvPr id="35" name="CasellaDiTesto 14"/>
          <p:cNvSpPr txBox="1">
            <a:spLocks noChangeArrowheads="1"/>
          </p:cNvSpPr>
          <p:nvPr/>
        </p:nvSpPr>
        <p:spPr bwMode="auto">
          <a:xfrm>
            <a:off x="228600" y="4092872"/>
            <a:ext cx="1279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it-IT"/>
              <a:t>0.15 mm</a:t>
            </a:r>
          </a:p>
        </p:txBody>
      </p:sp>
      <p:sp>
        <p:nvSpPr>
          <p:cNvPr id="36" name="Freeform 2"/>
          <p:cNvSpPr>
            <a:spLocks/>
          </p:cNvSpPr>
          <p:nvPr/>
        </p:nvSpPr>
        <p:spPr bwMode="auto">
          <a:xfrm>
            <a:off x="358080" y="3576240"/>
            <a:ext cx="8534400" cy="1155700"/>
          </a:xfrm>
          <a:custGeom>
            <a:avLst/>
            <a:gdLst>
              <a:gd name="T0" fmla="*/ 0 w 5376"/>
              <a:gd name="T1" fmla="*/ 2147483647 h 728"/>
              <a:gd name="T2" fmla="*/ 2147483647 w 5376"/>
              <a:gd name="T3" fmla="*/ 2147483647 h 728"/>
              <a:gd name="T4" fmla="*/ 2147483647 w 5376"/>
              <a:gd name="T5" fmla="*/ 2147483647 h 728"/>
              <a:gd name="T6" fmla="*/ 2147483647 w 5376"/>
              <a:gd name="T7" fmla="*/ 2147483647 h 728"/>
              <a:gd name="T8" fmla="*/ 2147483647 w 5376"/>
              <a:gd name="T9" fmla="*/ 2147483647 h 728"/>
              <a:gd name="T10" fmla="*/ 2147483647 w 5376"/>
              <a:gd name="T11" fmla="*/ 2147483647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76"/>
              <a:gd name="T19" fmla="*/ 0 h 728"/>
              <a:gd name="T20" fmla="*/ 5376 w 5376"/>
              <a:gd name="T21" fmla="*/ 728 h 7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76" h="728">
                <a:moveTo>
                  <a:pt x="0" y="728"/>
                </a:moveTo>
                <a:cubicBezTo>
                  <a:pt x="432" y="640"/>
                  <a:pt x="864" y="552"/>
                  <a:pt x="1248" y="440"/>
                </a:cubicBezTo>
                <a:cubicBezTo>
                  <a:pt x="1632" y="328"/>
                  <a:pt x="1992" y="112"/>
                  <a:pt x="2304" y="56"/>
                </a:cubicBezTo>
                <a:cubicBezTo>
                  <a:pt x="2616" y="0"/>
                  <a:pt x="2792" y="24"/>
                  <a:pt x="3120" y="104"/>
                </a:cubicBezTo>
                <a:cubicBezTo>
                  <a:pt x="3448" y="184"/>
                  <a:pt x="3896" y="448"/>
                  <a:pt x="4272" y="536"/>
                </a:cubicBezTo>
                <a:cubicBezTo>
                  <a:pt x="4648" y="624"/>
                  <a:pt x="5012" y="628"/>
                  <a:pt x="5376" y="63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it-IT"/>
          </a:p>
        </p:txBody>
      </p:sp>
      <p:sp>
        <p:nvSpPr>
          <p:cNvPr id="37" name="Freeform 2"/>
          <p:cNvSpPr>
            <a:spLocks/>
          </p:cNvSpPr>
          <p:nvPr/>
        </p:nvSpPr>
        <p:spPr bwMode="auto">
          <a:xfrm>
            <a:off x="107504" y="3576240"/>
            <a:ext cx="8534400" cy="1155700"/>
          </a:xfrm>
          <a:custGeom>
            <a:avLst/>
            <a:gdLst>
              <a:gd name="T0" fmla="*/ 0 w 5376"/>
              <a:gd name="T1" fmla="*/ 2147483647 h 728"/>
              <a:gd name="T2" fmla="*/ 2147483647 w 5376"/>
              <a:gd name="T3" fmla="*/ 2147483647 h 728"/>
              <a:gd name="T4" fmla="*/ 2147483647 w 5376"/>
              <a:gd name="T5" fmla="*/ 2147483647 h 728"/>
              <a:gd name="T6" fmla="*/ 2147483647 w 5376"/>
              <a:gd name="T7" fmla="*/ 2147483647 h 728"/>
              <a:gd name="T8" fmla="*/ 2147483647 w 5376"/>
              <a:gd name="T9" fmla="*/ 2147483647 h 728"/>
              <a:gd name="T10" fmla="*/ 2147483647 w 5376"/>
              <a:gd name="T11" fmla="*/ 2147483647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76"/>
              <a:gd name="T19" fmla="*/ 0 h 728"/>
              <a:gd name="T20" fmla="*/ 5376 w 5376"/>
              <a:gd name="T21" fmla="*/ 728 h 7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76" h="728">
                <a:moveTo>
                  <a:pt x="0" y="728"/>
                </a:moveTo>
                <a:cubicBezTo>
                  <a:pt x="432" y="640"/>
                  <a:pt x="864" y="552"/>
                  <a:pt x="1248" y="440"/>
                </a:cubicBezTo>
                <a:cubicBezTo>
                  <a:pt x="1632" y="328"/>
                  <a:pt x="1992" y="112"/>
                  <a:pt x="2304" y="56"/>
                </a:cubicBezTo>
                <a:cubicBezTo>
                  <a:pt x="2616" y="0"/>
                  <a:pt x="2792" y="24"/>
                  <a:pt x="3120" y="104"/>
                </a:cubicBezTo>
                <a:cubicBezTo>
                  <a:pt x="3448" y="184"/>
                  <a:pt x="3896" y="448"/>
                  <a:pt x="4272" y="536"/>
                </a:cubicBezTo>
                <a:cubicBezTo>
                  <a:pt x="4648" y="624"/>
                  <a:pt x="5012" y="628"/>
                  <a:pt x="5376" y="63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it-IT"/>
          </a:p>
        </p:txBody>
      </p:sp>
      <p:sp>
        <p:nvSpPr>
          <p:cNvPr id="38" name="Freeform 2"/>
          <p:cNvSpPr>
            <a:spLocks/>
          </p:cNvSpPr>
          <p:nvPr/>
        </p:nvSpPr>
        <p:spPr bwMode="auto">
          <a:xfrm>
            <a:off x="934144" y="3576240"/>
            <a:ext cx="8534400" cy="1155700"/>
          </a:xfrm>
          <a:custGeom>
            <a:avLst/>
            <a:gdLst>
              <a:gd name="T0" fmla="*/ 0 w 5376"/>
              <a:gd name="T1" fmla="*/ 2147483647 h 728"/>
              <a:gd name="T2" fmla="*/ 2147483647 w 5376"/>
              <a:gd name="T3" fmla="*/ 2147483647 h 728"/>
              <a:gd name="T4" fmla="*/ 2147483647 w 5376"/>
              <a:gd name="T5" fmla="*/ 2147483647 h 728"/>
              <a:gd name="T6" fmla="*/ 2147483647 w 5376"/>
              <a:gd name="T7" fmla="*/ 2147483647 h 728"/>
              <a:gd name="T8" fmla="*/ 2147483647 w 5376"/>
              <a:gd name="T9" fmla="*/ 2147483647 h 728"/>
              <a:gd name="T10" fmla="*/ 2147483647 w 5376"/>
              <a:gd name="T11" fmla="*/ 2147483647 h 7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76"/>
              <a:gd name="T19" fmla="*/ 0 h 728"/>
              <a:gd name="T20" fmla="*/ 5376 w 5376"/>
              <a:gd name="T21" fmla="*/ 728 h 7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76" h="728">
                <a:moveTo>
                  <a:pt x="0" y="728"/>
                </a:moveTo>
                <a:cubicBezTo>
                  <a:pt x="432" y="640"/>
                  <a:pt x="864" y="552"/>
                  <a:pt x="1248" y="440"/>
                </a:cubicBezTo>
                <a:cubicBezTo>
                  <a:pt x="1632" y="328"/>
                  <a:pt x="1992" y="112"/>
                  <a:pt x="2304" y="56"/>
                </a:cubicBezTo>
                <a:cubicBezTo>
                  <a:pt x="2616" y="0"/>
                  <a:pt x="2792" y="24"/>
                  <a:pt x="3120" y="104"/>
                </a:cubicBezTo>
                <a:cubicBezTo>
                  <a:pt x="3448" y="184"/>
                  <a:pt x="3896" y="448"/>
                  <a:pt x="4272" y="536"/>
                </a:cubicBezTo>
                <a:cubicBezTo>
                  <a:pt x="4648" y="624"/>
                  <a:pt x="5012" y="628"/>
                  <a:pt x="5376" y="63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35496" y="6453336"/>
            <a:ext cx="465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Doglioni &amp; Panza 2015 </a:t>
            </a:r>
            <a:r>
              <a:rPr lang="it-IT" dirty="0" err="1"/>
              <a:t>Advances</a:t>
            </a:r>
            <a:r>
              <a:rPr lang="it-IT" dirty="0"/>
              <a:t> </a:t>
            </a:r>
            <a:r>
              <a:rPr lang="it-IT" dirty="0" err="1"/>
              <a:t>Geophys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24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6" grpId="0" animBg="1"/>
      <p:bldP spid="3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6B95D53-6A7A-1E43-AE70-832C2CC820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2" t="1223" r="1342" b="35300"/>
          <a:stretch/>
        </p:blipFill>
        <p:spPr>
          <a:xfrm>
            <a:off x="323528" y="260648"/>
            <a:ext cx="8064896" cy="604867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A342967-6CBE-7B4E-A6E4-700A66C15E41}"/>
              </a:ext>
            </a:extLst>
          </p:cNvPr>
          <p:cNvSpPr/>
          <p:nvPr/>
        </p:nvSpPr>
        <p:spPr>
          <a:xfrm>
            <a:off x="1187624" y="645770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Zaccagnino</a:t>
            </a:r>
            <a:r>
              <a:rPr lang="it-IT" dirty="0"/>
              <a:t> et al. 2020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D9EDC64-E511-5947-A0DB-8915A7FAA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" t="64577" r="48363" b="986"/>
          <a:stretch/>
        </p:blipFill>
        <p:spPr>
          <a:xfrm>
            <a:off x="4499992" y="4163715"/>
            <a:ext cx="4392488" cy="236162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F37648A-E40B-2243-BC18-E39762760E21}"/>
              </a:ext>
            </a:extLst>
          </p:cNvPr>
          <p:cNvSpPr/>
          <p:nvPr/>
        </p:nvSpPr>
        <p:spPr>
          <a:xfrm>
            <a:off x="8028384" y="3861048"/>
            <a:ext cx="28803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44593745"/>
      </p:ext>
    </p:extLst>
  </p:cSld>
  <p:clrMapOvr>
    <a:masterClrMapping/>
  </p:clrMapOvr>
  <p:transition spd="med" advClick="0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9003E1F-4D66-504D-82D9-66DBA94880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2" t="1050" r="1812" b="36002"/>
          <a:stretch/>
        </p:blipFill>
        <p:spPr>
          <a:xfrm>
            <a:off x="179512" y="260648"/>
            <a:ext cx="8424936" cy="604867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C45019DC-9548-D848-95E0-1B25C0DC07AD}"/>
              </a:ext>
            </a:extLst>
          </p:cNvPr>
          <p:cNvSpPr/>
          <p:nvPr/>
        </p:nvSpPr>
        <p:spPr>
          <a:xfrm>
            <a:off x="1187624" y="645770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Zaccagnino</a:t>
            </a:r>
            <a:r>
              <a:rPr lang="it-IT" dirty="0"/>
              <a:t> et al. 2020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92BB4D8-A4A8-7145-A2A7-3117A81D82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5" t="64977" r="50097" b="2223"/>
          <a:stretch/>
        </p:blipFill>
        <p:spPr>
          <a:xfrm>
            <a:off x="4472325" y="4331675"/>
            <a:ext cx="4492163" cy="2249488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B5FA18D-2005-F149-B331-113B597D4768}"/>
              </a:ext>
            </a:extLst>
          </p:cNvPr>
          <p:cNvSpPr/>
          <p:nvPr/>
        </p:nvSpPr>
        <p:spPr>
          <a:xfrm>
            <a:off x="8172400" y="3933056"/>
            <a:ext cx="28803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1589383"/>
      </p:ext>
    </p:extLst>
  </p:cSld>
  <p:clrMapOvr>
    <a:masterClrMapping/>
  </p:clrMapOvr>
  <p:transition spd="med" advClick="0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9003E1F-4D66-504D-82D9-66DBA94880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" t="31100" r="50000" b="35300"/>
          <a:stretch/>
        </p:blipFill>
        <p:spPr>
          <a:xfrm>
            <a:off x="147201" y="164700"/>
            <a:ext cx="8961303" cy="4848476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40DFF521-E9FA-D44B-AED2-0FE1FD7EFA40}"/>
              </a:ext>
            </a:extLst>
          </p:cNvPr>
          <p:cNvSpPr/>
          <p:nvPr/>
        </p:nvSpPr>
        <p:spPr>
          <a:xfrm>
            <a:off x="1187624" y="645770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Zaccagnino</a:t>
            </a:r>
            <a:r>
              <a:rPr lang="it-IT" dirty="0"/>
              <a:t> et al. 2020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E62CB3A-5B70-1246-8577-66BE19689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" t="452" r="50000" b="68900"/>
          <a:stretch/>
        </p:blipFill>
        <p:spPr>
          <a:xfrm>
            <a:off x="4932040" y="4756111"/>
            <a:ext cx="4176464" cy="210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4625"/>
      </p:ext>
    </p:extLst>
  </p:cSld>
  <p:clrMapOvr>
    <a:masterClrMapping/>
  </p:clrMapOvr>
  <p:transition spd="med" advClick="0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C3EA9F7-160F-554C-AD12-2734A0042B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310"/>
          <a:stretch/>
        </p:blipFill>
        <p:spPr>
          <a:xfrm>
            <a:off x="107504" y="404664"/>
            <a:ext cx="8928992" cy="629050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81531A7-BA5D-814C-9A15-15F5356CA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545"/>
          <a:stretch/>
        </p:blipFill>
        <p:spPr>
          <a:xfrm>
            <a:off x="683568" y="72008"/>
            <a:ext cx="3528392" cy="14127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put penna 1">
                <a:extLst>
                  <a:ext uri="{FF2B5EF4-FFF2-40B4-BE49-F238E27FC236}">
                    <a16:creationId xmlns:a16="http://schemas.microsoft.com/office/drawing/2014/main" id="{7FE5638C-9C97-EA41-B0FA-4D4846C50A94}"/>
                  </a:ext>
                </a:extLst>
              </p14:cNvPr>
              <p14:cNvContentPartPr/>
              <p14:nvPr/>
            </p14:nvContentPartPr>
            <p14:xfrm>
              <a:off x="1493824" y="5114441"/>
              <a:ext cx="582840" cy="4680"/>
            </p14:xfrm>
          </p:contentPart>
        </mc:Choice>
        <mc:Fallback xmlns="">
          <p:pic>
            <p:nvPicPr>
              <p:cNvPr id="2" name="Input penna 1">
                <a:extLst>
                  <a:ext uri="{FF2B5EF4-FFF2-40B4-BE49-F238E27FC236}">
                    <a16:creationId xmlns:a16="http://schemas.microsoft.com/office/drawing/2014/main" id="{7FE5638C-9C97-EA41-B0FA-4D4846C50A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75824" y="5096441"/>
                <a:ext cx="61848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5F598A48-CCBE-D14F-9AAD-307CC72B258E}"/>
                  </a:ext>
                </a:extLst>
              </p14:cNvPr>
              <p14:cNvContentPartPr/>
              <p14:nvPr/>
            </p14:nvContentPartPr>
            <p14:xfrm>
              <a:off x="3731944" y="5096801"/>
              <a:ext cx="608040" cy="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5F598A48-CCBE-D14F-9AAD-307CC72B258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14304" y="5078801"/>
                <a:ext cx="6436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FE19B916-C49D-F143-A357-1D37F63CD2F4}"/>
                  </a:ext>
                </a:extLst>
              </p14:cNvPr>
              <p14:cNvContentPartPr/>
              <p14:nvPr/>
            </p14:nvContentPartPr>
            <p14:xfrm>
              <a:off x="5806984" y="5125961"/>
              <a:ext cx="507960" cy="360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FE19B916-C49D-F143-A357-1D37F63CD2F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89344" y="5107961"/>
                <a:ext cx="5436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D71D3BA3-BD70-594F-9581-84FE2A3CD214}"/>
                  </a:ext>
                </a:extLst>
              </p14:cNvPr>
              <p14:cNvContentPartPr/>
              <p14:nvPr/>
            </p14:nvContentPartPr>
            <p14:xfrm>
              <a:off x="7853224" y="5153321"/>
              <a:ext cx="333360" cy="360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D71D3BA3-BD70-594F-9581-84FE2A3CD21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35224" y="5135681"/>
                <a:ext cx="369000" cy="3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2703910"/>
      </p:ext>
    </p:extLst>
  </p:cSld>
  <p:clrMapOvr>
    <a:masterClrMapping/>
  </p:clrMapOvr>
  <p:transition spd="med" advClick="0">
    <p:fad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74C2B3C3-B733-2E46-AF1F-5F5450710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971" y="0"/>
            <a:ext cx="7352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24282"/>
      </p:ext>
    </p:extLst>
  </p:cSld>
  <p:clrMapOvr>
    <a:masterClrMapping/>
  </p:clrMapOvr>
  <p:transition spd="med" advClick="0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A0C2D87-7862-EB49-A876-17D2F2C68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magine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B05E8CDD-AAAD-FB44-8C04-330E180A3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57707"/>
            <a:ext cx="8640960" cy="558429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6AE0F8E-8055-8240-9E5D-DFA7C3EFB8CE}"/>
              </a:ext>
            </a:extLst>
          </p:cNvPr>
          <p:cNvSpPr/>
          <p:nvPr/>
        </p:nvSpPr>
        <p:spPr>
          <a:xfrm>
            <a:off x="1187624" y="645770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Zaccagnino</a:t>
            </a:r>
            <a:r>
              <a:rPr lang="it-IT" dirty="0"/>
              <a:t> et al. 2020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ED58FE3-914D-1541-8B0A-C0C4F5B9D1C6}"/>
              </a:ext>
            </a:extLst>
          </p:cNvPr>
          <p:cNvSpPr txBox="1"/>
          <p:nvPr/>
        </p:nvSpPr>
        <p:spPr>
          <a:xfrm>
            <a:off x="2051720" y="22674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 </a:t>
            </a:r>
            <a:r>
              <a:rPr lang="it-IT" dirty="0" err="1"/>
              <a:t>year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3491115"/>
      </p:ext>
    </p:extLst>
  </p:cSld>
  <p:clrMapOvr>
    <a:masterClrMapping/>
  </p:clrMapOvr>
  <p:transition spd="med" advClick="0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572D344-DFD6-5747-AB74-7D2EE5716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711200"/>
            <a:ext cx="8864600" cy="54356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746A9B2F-FB7C-9049-875C-E9E66B9C9822}"/>
              </a:ext>
            </a:extLst>
          </p:cNvPr>
          <p:cNvSpPr/>
          <p:nvPr/>
        </p:nvSpPr>
        <p:spPr>
          <a:xfrm>
            <a:off x="1187624" y="645770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Zaccagnino</a:t>
            </a:r>
            <a:r>
              <a:rPr lang="it-IT" dirty="0"/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2421294864"/>
      </p:ext>
    </p:extLst>
  </p:cSld>
  <p:clrMapOvr>
    <a:masterClrMapping/>
  </p:clrMapOvr>
  <p:transition spd="med" advClick="0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&#10;&#10;Descrizione generata automaticamente">
            <a:extLst>
              <a:ext uri="{FF2B5EF4-FFF2-40B4-BE49-F238E27FC236}">
                <a16:creationId xmlns:a16="http://schemas.microsoft.com/office/drawing/2014/main" id="{5D5E715F-DB78-E04E-A9F3-43BA05BCF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419100"/>
            <a:ext cx="6172200" cy="6019800"/>
          </a:xfrm>
          <a:prstGeom prst="rect">
            <a:avLst/>
          </a:prstGeom>
        </p:spPr>
      </p:pic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81DE0943-4D79-F842-8917-6F892435C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0" y="419100"/>
            <a:ext cx="5981700" cy="60198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249692B-A1C4-6B4E-A0FA-B48CDFC3C8F9}"/>
              </a:ext>
            </a:extLst>
          </p:cNvPr>
          <p:cNvSpPr/>
          <p:nvPr/>
        </p:nvSpPr>
        <p:spPr>
          <a:xfrm>
            <a:off x="1187624" y="645770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Zaccagnino</a:t>
            </a:r>
            <a:r>
              <a:rPr lang="it-IT" dirty="0"/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966752891"/>
      </p:ext>
    </p:extLst>
  </p:cSld>
  <p:clrMapOvr>
    <a:masterClrMapping/>
  </p:clrMapOvr>
  <p:transition spd="med" advClick="0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2B277E1-FA06-454B-A5D3-00601F89A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9908"/>
            <a:ext cx="9144000" cy="3318183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9E18CBE-FC9E-8F4C-A46F-719E6D029F63}"/>
              </a:ext>
            </a:extLst>
          </p:cNvPr>
          <p:cNvSpPr/>
          <p:nvPr/>
        </p:nvSpPr>
        <p:spPr>
          <a:xfrm>
            <a:off x="1187624" y="645770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Zaccagnino</a:t>
            </a:r>
            <a:r>
              <a:rPr lang="it-IT" dirty="0"/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2180765077"/>
      </p:ext>
    </p:extLst>
  </p:cSld>
  <p:clrMapOvr>
    <a:masterClrMapping/>
  </p:clrMapOvr>
  <p:transition spd="med" advClick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772816"/>
            <a:ext cx="3785468" cy="349022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699792" y="332656"/>
            <a:ext cx="3827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SEISMIC WAVES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8AA09055-A6B0-3C4C-8FD6-DD03E31CC5F6}"/>
                  </a:ext>
                </a:extLst>
              </p14:cNvPr>
              <p14:cNvContentPartPr/>
              <p14:nvPr/>
            </p14:nvContentPartPr>
            <p14:xfrm>
              <a:off x="1717983" y="1348900"/>
              <a:ext cx="5237640" cy="238644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8AA09055-A6B0-3C4C-8FD6-DD03E31CC5F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08983" y="1340260"/>
                <a:ext cx="5255280" cy="240408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uppo 7">
            <a:extLst>
              <a:ext uri="{FF2B5EF4-FFF2-40B4-BE49-F238E27FC236}">
                <a16:creationId xmlns:a16="http://schemas.microsoft.com/office/drawing/2014/main" id="{5249820E-6F59-A64E-A373-27CCAF79D88A}"/>
              </a:ext>
            </a:extLst>
          </p:cNvPr>
          <p:cNvGrpSpPr/>
          <p:nvPr/>
        </p:nvGrpSpPr>
        <p:grpSpPr>
          <a:xfrm>
            <a:off x="2669103" y="2764060"/>
            <a:ext cx="3158280" cy="2591640"/>
            <a:chOff x="2669103" y="2764060"/>
            <a:chExt cx="3158280" cy="259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put penna 4">
                  <a:extLst>
                    <a:ext uri="{FF2B5EF4-FFF2-40B4-BE49-F238E27FC236}">
                      <a16:creationId xmlns:a16="http://schemas.microsoft.com/office/drawing/2014/main" id="{8C8087B4-6104-B34A-B946-D470C7D77CF7}"/>
                    </a:ext>
                  </a:extLst>
                </p14:cNvPr>
                <p14:cNvContentPartPr/>
                <p14:nvPr/>
              </p14:nvContentPartPr>
              <p14:xfrm>
                <a:off x="5420943" y="2764060"/>
                <a:ext cx="406440" cy="550080"/>
              </p14:xfrm>
            </p:contentPart>
          </mc:Choice>
          <mc:Fallback xmlns="">
            <p:pic>
              <p:nvPicPr>
                <p:cNvPr id="5" name="Input penna 4">
                  <a:extLst>
                    <a:ext uri="{FF2B5EF4-FFF2-40B4-BE49-F238E27FC236}">
                      <a16:creationId xmlns:a16="http://schemas.microsoft.com/office/drawing/2014/main" id="{8C8087B4-6104-B34A-B946-D470C7D77CF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12303" y="2755420"/>
                  <a:ext cx="424080" cy="56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put penna 5">
                  <a:extLst>
                    <a:ext uri="{FF2B5EF4-FFF2-40B4-BE49-F238E27FC236}">
                      <a16:creationId xmlns:a16="http://schemas.microsoft.com/office/drawing/2014/main" id="{0D7212A5-FBE0-7F48-B875-213C22CCA4E7}"/>
                    </a:ext>
                  </a:extLst>
                </p14:cNvPr>
                <p14:cNvContentPartPr/>
                <p14:nvPr/>
              </p14:nvContentPartPr>
              <p14:xfrm>
                <a:off x="4251663" y="3858460"/>
                <a:ext cx="360" cy="360"/>
              </p14:xfrm>
            </p:contentPart>
          </mc:Choice>
          <mc:Fallback xmlns="">
            <p:pic>
              <p:nvPicPr>
                <p:cNvPr id="6" name="Input penna 5">
                  <a:extLst>
                    <a:ext uri="{FF2B5EF4-FFF2-40B4-BE49-F238E27FC236}">
                      <a16:creationId xmlns:a16="http://schemas.microsoft.com/office/drawing/2014/main" id="{0D7212A5-FBE0-7F48-B875-213C22CCA4E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242663" y="384982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put penna 6">
                  <a:extLst>
                    <a:ext uri="{FF2B5EF4-FFF2-40B4-BE49-F238E27FC236}">
                      <a16:creationId xmlns:a16="http://schemas.microsoft.com/office/drawing/2014/main" id="{4B2F3C09-FCD0-964D-97C0-7A17B5FC5FCB}"/>
                    </a:ext>
                  </a:extLst>
                </p14:cNvPr>
                <p14:cNvContentPartPr/>
                <p14:nvPr/>
              </p14:nvContentPartPr>
              <p14:xfrm>
                <a:off x="2669103" y="3719500"/>
                <a:ext cx="2835360" cy="1636200"/>
              </p14:xfrm>
            </p:contentPart>
          </mc:Choice>
          <mc:Fallback xmlns="">
            <p:pic>
              <p:nvPicPr>
                <p:cNvPr id="7" name="Input penna 6">
                  <a:extLst>
                    <a:ext uri="{FF2B5EF4-FFF2-40B4-BE49-F238E27FC236}">
                      <a16:creationId xmlns:a16="http://schemas.microsoft.com/office/drawing/2014/main" id="{4B2F3C09-FCD0-964D-97C0-7A17B5FC5FC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60463" y="3710860"/>
                  <a:ext cx="2853000" cy="1653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F8A63B26-5B4B-6A49-B8F2-3C1BE68F00C4}"/>
                  </a:ext>
                </a:extLst>
              </p14:cNvPr>
              <p14:cNvContentPartPr/>
              <p14:nvPr/>
            </p14:nvContentPartPr>
            <p14:xfrm>
              <a:off x="4774743" y="4533100"/>
              <a:ext cx="475200" cy="49860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F8A63B26-5B4B-6A49-B8F2-3C1BE68F00C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66103" y="4524100"/>
                <a:ext cx="492840" cy="51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62716647"/>
      </p:ext>
    </p:extLst>
  </p:cSld>
  <p:clrMapOvr>
    <a:masterClrMapping/>
  </p:clrMapOvr>
  <p:transition spd="med" advClick="0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ombrello, disegnando&#10;&#10;Descrizione generata automaticamente">
            <a:extLst>
              <a:ext uri="{FF2B5EF4-FFF2-40B4-BE49-F238E27FC236}">
                <a16:creationId xmlns:a16="http://schemas.microsoft.com/office/drawing/2014/main" id="{EF8A1EFA-C066-0844-90E0-F811693BC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190750"/>
            <a:ext cx="9120329" cy="267841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5D29BD1-13E7-CF47-991C-A3E9D82202DA}"/>
              </a:ext>
            </a:extLst>
          </p:cNvPr>
          <p:cNvSpPr/>
          <p:nvPr/>
        </p:nvSpPr>
        <p:spPr>
          <a:xfrm>
            <a:off x="1187624" y="645770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Zaccagnino</a:t>
            </a:r>
            <a:r>
              <a:rPr lang="it-IT" dirty="0"/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4031412656"/>
      </p:ext>
    </p:extLst>
  </p:cSld>
  <p:clrMapOvr>
    <a:masterClrMapping/>
  </p:clrMapOvr>
  <p:transition spd="med" advClick="0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E533EC35-315A-FE49-B110-97DB00A50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564" y="0"/>
            <a:ext cx="7820871" cy="68580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87A7C38-1E9D-4F43-B556-CA78D68A463F}"/>
              </a:ext>
            </a:extLst>
          </p:cNvPr>
          <p:cNvSpPr/>
          <p:nvPr/>
        </p:nvSpPr>
        <p:spPr>
          <a:xfrm>
            <a:off x="1331640" y="6457701"/>
            <a:ext cx="2518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Zaccagnino</a:t>
            </a:r>
            <a:r>
              <a:rPr lang="it-IT" dirty="0"/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1570269585"/>
      </p:ext>
    </p:extLst>
  </p:cSld>
  <p:clrMapOvr>
    <a:masterClrMapping/>
  </p:clrMapOvr>
  <p:transition spd="med" advClick="0">
    <p:fad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orm Movemen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0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6941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3" name="Picture 2" descr="ee-2006-0010-f04.gif                                           00167F3DMacintosh HD                   BF58252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73334" r="827" b="1065"/>
          <a:stretch>
            <a:fillRect/>
          </a:stretch>
        </p:blipFill>
        <p:spPr bwMode="auto">
          <a:xfrm>
            <a:off x="0" y="785411"/>
            <a:ext cx="9144000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1714" name="Freeform 3"/>
          <p:cNvSpPr>
            <a:spLocks/>
          </p:cNvSpPr>
          <p:nvPr/>
        </p:nvSpPr>
        <p:spPr bwMode="auto">
          <a:xfrm flipH="1" flipV="1">
            <a:off x="5867400" y="3230161"/>
            <a:ext cx="2286000" cy="990600"/>
          </a:xfrm>
          <a:custGeom>
            <a:avLst/>
            <a:gdLst>
              <a:gd name="T0" fmla="*/ 2147483647 w 1440"/>
              <a:gd name="T1" fmla="*/ 0 h 432"/>
              <a:gd name="T2" fmla="*/ 2147483647 w 1440"/>
              <a:gd name="T3" fmla="*/ 0 h 432"/>
              <a:gd name="T4" fmla="*/ 2147483647 w 1440"/>
              <a:gd name="T5" fmla="*/ 0 h 432"/>
              <a:gd name="T6" fmla="*/ 2147483647 w 1440"/>
              <a:gd name="T7" fmla="*/ 2147483647 h 432"/>
              <a:gd name="T8" fmla="*/ 0 w 1440"/>
              <a:gd name="T9" fmla="*/ 2147483647 h 432"/>
              <a:gd name="T10" fmla="*/ 0 w 1440"/>
              <a:gd name="T11" fmla="*/ 2147483647 h 4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0"/>
              <a:gd name="T19" fmla="*/ 0 h 432"/>
              <a:gd name="T20" fmla="*/ 1440 w 1440"/>
              <a:gd name="T21" fmla="*/ 432 h 4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0" h="432">
                <a:moveTo>
                  <a:pt x="1440" y="0"/>
                </a:moveTo>
                <a:lnTo>
                  <a:pt x="816" y="0"/>
                </a:lnTo>
                <a:lnTo>
                  <a:pt x="240" y="0"/>
                </a:lnTo>
                <a:lnTo>
                  <a:pt x="96" y="48"/>
                </a:lnTo>
                <a:lnTo>
                  <a:pt x="0" y="288"/>
                </a:lnTo>
                <a:lnTo>
                  <a:pt x="0" y="432"/>
                </a:lnTo>
              </a:path>
            </a:pathLst>
          </a:custGeom>
          <a:noFill/>
          <a:ln w="76200">
            <a:solidFill>
              <a:srgbClr val="FA2D1E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71715" name="Freeform 5"/>
          <p:cNvSpPr>
            <a:spLocks/>
          </p:cNvSpPr>
          <p:nvPr/>
        </p:nvSpPr>
        <p:spPr bwMode="auto">
          <a:xfrm flipV="1">
            <a:off x="2438400" y="1166411"/>
            <a:ext cx="6400800" cy="76200"/>
          </a:xfrm>
          <a:custGeom>
            <a:avLst/>
            <a:gdLst>
              <a:gd name="T0" fmla="*/ 2147483647 w 1440"/>
              <a:gd name="T1" fmla="*/ 0 h 432"/>
              <a:gd name="T2" fmla="*/ 2147483647 w 1440"/>
              <a:gd name="T3" fmla="*/ 0 h 432"/>
              <a:gd name="T4" fmla="*/ 2147483647 w 1440"/>
              <a:gd name="T5" fmla="*/ 0 h 432"/>
              <a:gd name="T6" fmla="*/ 2147483647 w 1440"/>
              <a:gd name="T7" fmla="*/ 2147483647 h 432"/>
              <a:gd name="T8" fmla="*/ 0 w 1440"/>
              <a:gd name="T9" fmla="*/ 2147483647 h 432"/>
              <a:gd name="T10" fmla="*/ 0 w 1440"/>
              <a:gd name="T11" fmla="*/ 2147483647 h 4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0"/>
              <a:gd name="T19" fmla="*/ 0 h 432"/>
              <a:gd name="T20" fmla="*/ 1440 w 1440"/>
              <a:gd name="T21" fmla="*/ 432 h 4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0" h="432">
                <a:moveTo>
                  <a:pt x="1440" y="0"/>
                </a:moveTo>
                <a:lnTo>
                  <a:pt x="816" y="0"/>
                </a:lnTo>
                <a:lnTo>
                  <a:pt x="240" y="0"/>
                </a:lnTo>
                <a:lnTo>
                  <a:pt x="96" y="48"/>
                </a:lnTo>
                <a:lnTo>
                  <a:pt x="0" y="288"/>
                </a:lnTo>
                <a:lnTo>
                  <a:pt x="0" y="432"/>
                </a:lnTo>
              </a:path>
            </a:pathLst>
          </a:custGeom>
          <a:noFill/>
          <a:ln w="76200">
            <a:solidFill>
              <a:srgbClr val="23993B"/>
            </a:solidFill>
            <a:prstDash val="sysDot"/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843808" y="4867425"/>
            <a:ext cx="463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Helvetica"/>
                <a:cs typeface="Helvetica"/>
              </a:rPr>
              <a:t>THERMAL COOLING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131840" y="548686"/>
            <a:ext cx="5751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23993B"/>
                </a:solidFill>
                <a:latin typeface="Helvetica"/>
                <a:cs typeface="Helvetica"/>
              </a:rPr>
              <a:t>ASTRONOMICAL TUNING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004940" y="5733262"/>
            <a:ext cx="6599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0000FF"/>
                </a:solidFill>
                <a:latin typeface="Helvetica"/>
                <a:cs typeface="Helvetica"/>
              </a:rPr>
              <a:t>Self </a:t>
            </a:r>
            <a:r>
              <a:rPr lang="it-IT" sz="3600" dirty="0" err="1">
                <a:solidFill>
                  <a:srgbClr val="0000FF"/>
                </a:solidFill>
                <a:latin typeface="Helvetica"/>
                <a:cs typeface="Helvetica"/>
              </a:rPr>
              <a:t>Organized</a:t>
            </a:r>
            <a:r>
              <a:rPr lang="it-IT" sz="3600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it-IT" sz="3600" dirty="0" err="1">
                <a:solidFill>
                  <a:srgbClr val="0000FF"/>
                </a:solidFill>
                <a:latin typeface="Helvetica"/>
                <a:cs typeface="Helvetica"/>
              </a:rPr>
              <a:t>Chaotic</a:t>
            </a:r>
            <a:r>
              <a:rPr lang="it-IT" sz="3600" dirty="0">
                <a:solidFill>
                  <a:srgbClr val="0000FF"/>
                </a:solidFill>
                <a:latin typeface="Helvetica"/>
                <a:cs typeface="Helvetica"/>
              </a:rPr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645073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Figure_1_Earth_Moon_distanc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0" y="3645029"/>
            <a:ext cx="9144000" cy="5795415"/>
          </a:xfrm>
          <a:prstGeom prst="rect">
            <a:avLst/>
          </a:prstGeom>
        </p:spPr>
      </p:pic>
      <p:pic>
        <p:nvPicPr>
          <p:cNvPr id="2" name="Immagine 1"/>
          <p:cNvPicPr/>
          <p:nvPr/>
        </p:nvPicPr>
        <p:blipFill rotWithShape="1">
          <a:blip r:embed="rId4"/>
          <a:srcRect b="51241"/>
          <a:stretch/>
        </p:blipFill>
        <p:spPr>
          <a:xfrm>
            <a:off x="35496" y="116632"/>
            <a:ext cx="4608512" cy="333548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207379" y="6577613"/>
            <a:ext cx="1866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Adinolfi</a:t>
            </a:r>
            <a:r>
              <a:rPr lang="it-IT" sz="1400" dirty="0"/>
              <a:t> et al. in </a:t>
            </a:r>
            <a:r>
              <a:rPr lang="it-IT" sz="1400" dirty="0" err="1"/>
              <a:t>prep</a:t>
            </a:r>
            <a:r>
              <a:rPr lang="it-IT" sz="1400" dirty="0"/>
              <a:t>.</a:t>
            </a:r>
          </a:p>
        </p:txBody>
      </p:sp>
      <p:sp>
        <p:nvSpPr>
          <p:cNvPr id="3" name="Rettangolo 2"/>
          <p:cNvSpPr/>
          <p:nvPr/>
        </p:nvSpPr>
        <p:spPr>
          <a:xfrm>
            <a:off x="827584" y="404664"/>
            <a:ext cx="15898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1977-2013 </a:t>
            </a:r>
          </a:p>
          <a:p>
            <a:r>
              <a:rPr lang="it-IT" dirty="0"/>
              <a:t>M&gt;6 </a:t>
            </a:r>
          </a:p>
          <a:p>
            <a:r>
              <a:rPr lang="it-IT" dirty="0"/>
              <a:t>&lt;50 km </a:t>
            </a:r>
            <a:r>
              <a:rPr lang="it-IT" dirty="0" err="1"/>
              <a:t>depth</a:t>
            </a:r>
            <a:endParaRPr lang="it-IT" dirty="0"/>
          </a:p>
        </p:txBody>
      </p:sp>
      <p:pic>
        <p:nvPicPr>
          <p:cNvPr id="5" name="Immagine 4"/>
          <p:cNvPicPr/>
          <p:nvPr/>
        </p:nvPicPr>
        <p:blipFill rotWithShape="1">
          <a:blip r:embed="rId4"/>
          <a:srcRect t="48794"/>
          <a:stretch/>
        </p:blipFill>
        <p:spPr>
          <a:xfrm>
            <a:off x="4435370" y="142152"/>
            <a:ext cx="4608512" cy="35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5673"/>
      </p:ext>
    </p:extLst>
  </p:cSld>
  <p:clrMapOvr>
    <a:masterClrMapping/>
  </p:clrMapOvr>
  <p:transition spd="med" advClick="0">
    <p:fad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45" name="Immagine 1" descr="Figure_8TidalBul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"/>
            <a:ext cx="7551738" cy="668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/>
          <p:cNvSpPr/>
          <p:nvPr/>
        </p:nvSpPr>
        <p:spPr bwMode="auto">
          <a:xfrm>
            <a:off x="1447800" y="1600200"/>
            <a:ext cx="2209800" cy="1828800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  <a:alpha val="47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47000"/>
                </a:schemeClr>
              </a:gs>
            </a:gsLst>
            <a:lin ang="16200000" scaled="0"/>
            <a:tileRect/>
          </a:gra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364547" name="CasellaDiTesto 3"/>
          <p:cNvSpPr txBox="1">
            <a:spLocks noChangeArrowheads="1"/>
          </p:cNvSpPr>
          <p:nvPr/>
        </p:nvSpPr>
        <p:spPr bwMode="auto">
          <a:xfrm>
            <a:off x="5796136" y="6453336"/>
            <a:ext cx="33288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dirty="0">
                <a:latin typeface="Arial"/>
                <a:cs typeface="Arial"/>
              </a:rPr>
              <a:t>Riguzzi et al. 2010 </a:t>
            </a:r>
            <a:r>
              <a:rPr lang="it-IT" sz="1600" dirty="0" err="1">
                <a:latin typeface="Arial"/>
                <a:cs typeface="Arial"/>
              </a:rPr>
              <a:t>Tectonophysics</a:t>
            </a:r>
            <a:endParaRPr lang="it-IT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638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Immagine 1" descr="071122-tremors-tides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187" y="0"/>
            <a:ext cx="539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5" name="CasellaDiTesto 2"/>
          <p:cNvSpPr txBox="1">
            <a:spLocks noChangeArrowheads="1"/>
          </p:cNvSpPr>
          <p:nvPr/>
        </p:nvSpPr>
        <p:spPr bwMode="auto">
          <a:xfrm>
            <a:off x="1656787" y="6019800"/>
            <a:ext cx="20238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000" dirty="0"/>
              <a:t>Rubinstein et al.</a:t>
            </a:r>
          </a:p>
          <a:p>
            <a:r>
              <a:rPr lang="it-IT" sz="2000" dirty="0"/>
              <a:t> 2009 Science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" y="228104"/>
            <a:ext cx="3911600" cy="320089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67196" y="107340"/>
            <a:ext cx="308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Cochran</a:t>
            </a:r>
            <a:r>
              <a:rPr lang="it-IT" dirty="0"/>
              <a:t> et al. 2004 Science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039615" y="3419708"/>
            <a:ext cx="230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Earthquakes</a:t>
            </a:r>
            <a:r>
              <a:rPr lang="it-IT" dirty="0"/>
              <a:t> &gt;40 km</a:t>
            </a:r>
          </a:p>
        </p:txBody>
      </p:sp>
    </p:spTree>
    <p:extLst>
      <p:ext uri="{BB962C8B-B14F-4D97-AF65-F5344CB8AC3E}">
        <p14:creationId xmlns:p14="http://schemas.microsoft.com/office/powerpoint/2010/main" val="26978730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TolstoyTidesEarthquakes.jpg                                    0007DFB1Macintosh HD                   C15728F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5"/>
            <a:ext cx="9144000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6625406" y="3356992"/>
            <a:ext cx="21990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 dirty="0" err="1"/>
              <a:t>Tolstoy</a:t>
            </a:r>
            <a:r>
              <a:rPr lang="it-IT" sz="1800" dirty="0"/>
              <a:t> et al. (2002)</a:t>
            </a:r>
          </a:p>
        </p:txBody>
      </p:sp>
      <p:sp>
        <p:nvSpPr>
          <p:cNvPr id="1244164" name="Text Box 4"/>
          <p:cNvSpPr txBox="1">
            <a:spLocks noChangeArrowheads="1"/>
          </p:cNvSpPr>
          <p:nvPr/>
        </p:nvSpPr>
        <p:spPr bwMode="auto">
          <a:xfrm>
            <a:off x="815983" y="5791200"/>
            <a:ext cx="5817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/>
              <a:t>Thrust fault earthquakes more frequent during high tide</a:t>
            </a:r>
          </a:p>
        </p:txBody>
      </p:sp>
      <p:sp>
        <p:nvSpPr>
          <p:cNvPr id="1244165" name="Text Box 5"/>
          <p:cNvSpPr txBox="1">
            <a:spLocks noChangeArrowheads="1"/>
          </p:cNvSpPr>
          <p:nvPr/>
        </p:nvSpPr>
        <p:spPr bwMode="auto">
          <a:xfrm>
            <a:off x="822331" y="5165725"/>
            <a:ext cx="58174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/>
              <a:t>Normal fault earthquakes more frequent during low tide</a:t>
            </a:r>
          </a:p>
        </p:txBody>
      </p:sp>
    </p:spTree>
    <p:extLst>
      <p:ext uri="{BB962C8B-B14F-4D97-AF65-F5344CB8AC3E}">
        <p14:creationId xmlns:p14="http://schemas.microsoft.com/office/powerpoint/2010/main" val="134821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4164" grpId="0" autoUpdateAnimBg="0"/>
      <p:bldP spid="1244165" grpId="0" autoUpdateAnimBg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69" name="Immagine 1" descr="Figure_10TidalBulgeFault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54"/>
          <a:stretch/>
        </p:blipFill>
        <p:spPr bwMode="auto">
          <a:xfrm>
            <a:off x="1317030" y="434287"/>
            <a:ext cx="6351314" cy="299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72189" y="-27381"/>
            <a:ext cx="8032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vertical</a:t>
            </a:r>
            <a:r>
              <a:rPr lang="it-IT" sz="2400" dirty="0"/>
              <a:t> stress = lithostatic </a:t>
            </a:r>
            <a:r>
              <a:rPr lang="it-IT" sz="2400" dirty="0" err="1"/>
              <a:t>load</a:t>
            </a:r>
            <a:r>
              <a:rPr lang="it-IT" sz="2400" dirty="0"/>
              <a:t> = </a:t>
            </a:r>
            <a:r>
              <a:rPr lang="it-IT" sz="2400" dirty="0" err="1"/>
              <a:t>density</a:t>
            </a:r>
            <a:r>
              <a:rPr lang="it-IT" sz="2400" dirty="0"/>
              <a:t> x </a:t>
            </a:r>
            <a:r>
              <a:rPr lang="it-IT" sz="2400" dirty="0" err="1"/>
              <a:t>gravity</a:t>
            </a:r>
            <a:r>
              <a:rPr lang="it-IT" sz="2400" dirty="0"/>
              <a:t> x </a:t>
            </a:r>
            <a:r>
              <a:rPr lang="it-IT" sz="2400" dirty="0" err="1"/>
              <a:t>depth</a:t>
            </a:r>
            <a:endParaRPr lang="it-IT" sz="2400" dirty="0"/>
          </a:p>
        </p:txBody>
      </p:sp>
      <p:pic>
        <p:nvPicPr>
          <p:cNvPr id="5" name="Immagine 1" descr="Figure_10TidalBulgeFaults.jpg">
            <a:extLst>
              <a:ext uri="{FF2B5EF4-FFF2-40B4-BE49-F238E27FC236}">
                <a16:creationId xmlns:a16="http://schemas.microsoft.com/office/drawing/2014/main" id="{E276CB7E-F11A-B541-BF3C-C9FAADD09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14" r="45580"/>
          <a:stretch/>
        </p:blipFill>
        <p:spPr bwMode="auto">
          <a:xfrm>
            <a:off x="5292080" y="3284984"/>
            <a:ext cx="3456384" cy="339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" descr="Figure_10TidalBulgeFaults.jpg">
            <a:extLst>
              <a:ext uri="{FF2B5EF4-FFF2-40B4-BE49-F238E27FC236}">
                <a16:creationId xmlns:a16="http://schemas.microsoft.com/office/drawing/2014/main" id="{9CEDE11F-7D2E-D345-BF9C-0757D0A1B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7" t="46814"/>
          <a:stretch/>
        </p:blipFill>
        <p:spPr bwMode="auto">
          <a:xfrm>
            <a:off x="572189" y="3276595"/>
            <a:ext cx="3130100" cy="339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15E42685-F233-8140-BF8E-3C53D9BFC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0272" y="6453336"/>
            <a:ext cx="20837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1800" dirty="0"/>
              <a:t>Riguzzi et al. 2010</a:t>
            </a:r>
          </a:p>
        </p:txBody>
      </p:sp>
      <p:sp>
        <p:nvSpPr>
          <p:cNvPr id="4" name="Figura a mano libera 3">
            <a:extLst>
              <a:ext uri="{FF2B5EF4-FFF2-40B4-BE49-F238E27FC236}">
                <a16:creationId xmlns:a16="http://schemas.microsoft.com/office/drawing/2014/main" id="{AAF592C4-FEE4-FA4B-9BEC-84DFF1A8DBB8}"/>
              </a:ext>
            </a:extLst>
          </p:cNvPr>
          <p:cNvSpPr/>
          <p:nvPr/>
        </p:nvSpPr>
        <p:spPr>
          <a:xfrm>
            <a:off x="370384" y="5661248"/>
            <a:ext cx="457200" cy="370832"/>
          </a:xfrm>
          <a:custGeom>
            <a:avLst/>
            <a:gdLst>
              <a:gd name="connsiteX0" fmla="*/ 0 w 457200"/>
              <a:gd name="connsiteY0" fmla="*/ 11603 h 370832"/>
              <a:gd name="connsiteX1" fmla="*/ 76200 w 457200"/>
              <a:gd name="connsiteY1" fmla="*/ 22489 h 370832"/>
              <a:gd name="connsiteX2" fmla="*/ 283028 w 457200"/>
              <a:gd name="connsiteY2" fmla="*/ 718 h 370832"/>
              <a:gd name="connsiteX3" fmla="*/ 424542 w 457200"/>
              <a:gd name="connsiteY3" fmla="*/ 11603 h 370832"/>
              <a:gd name="connsiteX4" fmla="*/ 446314 w 457200"/>
              <a:gd name="connsiteY4" fmla="*/ 76918 h 370832"/>
              <a:gd name="connsiteX5" fmla="*/ 457200 w 457200"/>
              <a:gd name="connsiteY5" fmla="*/ 109575 h 370832"/>
              <a:gd name="connsiteX6" fmla="*/ 446314 w 457200"/>
              <a:gd name="connsiteY6" fmla="*/ 327289 h 370832"/>
              <a:gd name="connsiteX7" fmla="*/ 413657 w 457200"/>
              <a:gd name="connsiteY7" fmla="*/ 338175 h 370832"/>
              <a:gd name="connsiteX8" fmla="*/ 359228 w 457200"/>
              <a:gd name="connsiteY8" fmla="*/ 370832 h 370832"/>
              <a:gd name="connsiteX9" fmla="*/ 217714 w 457200"/>
              <a:gd name="connsiteY9" fmla="*/ 349060 h 370832"/>
              <a:gd name="connsiteX10" fmla="*/ 185057 w 457200"/>
              <a:gd name="connsiteY10" fmla="*/ 327289 h 370832"/>
              <a:gd name="connsiteX11" fmla="*/ 163285 w 457200"/>
              <a:gd name="connsiteY11" fmla="*/ 305518 h 370832"/>
              <a:gd name="connsiteX12" fmla="*/ 119742 w 457200"/>
              <a:gd name="connsiteY12" fmla="*/ 240203 h 370832"/>
              <a:gd name="connsiteX13" fmla="*/ 108857 w 457200"/>
              <a:gd name="connsiteY13" fmla="*/ 98689 h 370832"/>
              <a:gd name="connsiteX14" fmla="*/ 130628 w 457200"/>
              <a:gd name="connsiteY14" fmla="*/ 55146 h 370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57200" h="370832">
                <a:moveTo>
                  <a:pt x="0" y="11603"/>
                </a:moveTo>
                <a:cubicBezTo>
                  <a:pt x="25400" y="15232"/>
                  <a:pt x="50542" y="22489"/>
                  <a:pt x="76200" y="22489"/>
                </a:cubicBezTo>
                <a:cubicBezTo>
                  <a:pt x="227016" y="22489"/>
                  <a:pt x="202051" y="27709"/>
                  <a:pt x="283028" y="718"/>
                </a:cubicBezTo>
                <a:cubicBezTo>
                  <a:pt x="330199" y="4346"/>
                  <a:pt x="381670" y="-8404"/>
                  <a:pt x="424542" y="11603"/>
                </a:cubicBezTo>
                <a:cubicBezTo>
                  <a:pt x="445338" y="21308"/>
                  <a:pt x="439057" y="55146"/>
                  <a:pt x="446314" y="76918"/>
                </a:cubicBezTo>
                <a:lnTo>
                  <a:pt x="457200" y="109575"/>
                </a:lnTo>
                <a:cubicBezTo>
                  <a:pt x="453571" y="182146"/>
                  <a:pt x="459910" y="255910"/>
                  <a:pt x="446314" y="327289"/>
                </a:cubicBezTo>
                <a:cubicBezTo>
                  <a:pt x="444167" y="338561"/>
                  <a:pt x="423496" y="332271"/>
                  <a:pt x="413657" y="338175"/>
                </a:cubicBezTo>
                <a:cubicBezTo>
                  <a:pt x="338944" y="383002"/>
                  <a:pt x="451740" y="339994"/>
                  <a:pt x="359228" y="370832"/>
                </a:cubicBezTo>
                <a:cubicBezTo>
                  <a:pt x="339557" y="368646"/>
                  <a:pt x="250711" y="363202"/>
                  <a:pt x="217714" y="349060"/>
                </a:cubicBezTo>
                <a:cubicBezTo>
                  <a:pt x="205689" y="343906"/>
                  <a:pt x="195273" y="335462"/>
                  <a:pt x="185057" y="327289"/>
                </a:cubicBezTo>
                <a:cubicBezTo>
                  <a:pt x="177043" y="320878"/>
                  <a:pt x="169443" y="313729"/>
                  <a:pt x="163285" y="305518"/>
                </a:cubicBezTo>
                <a:cubicBezTo>
                  <a:pt x="147585" y="284585"/>
                  <a:pt x="119742" y="240203"/>
                  <a:pt x="119742" y="240203"/>
                </a:cubicBezTo>
                <a:cubicBezTo>
                  <a:pt x="93017" y="160026"/>
                  <a:pt x="91193" y="187010"/>
                  <a:pt x="108857" y="98689"/>
                </a:cubicBezTo>
                <a:cubicBezTo>
                  <a:pt x="115111" y="67417"/>
                  <a:pt x="114425" y="71349"/>
                  <a:pt x="130628" y="55146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057E30AD-2EC6-204C-93BC-39050B2A37C7}"/>
              </a:ext>
            </a:extLst>
          </p:cNvPr>
          <p:cNvCxnSpPr>
            <a:cxnSpLocks/>
          </p:cNvCxnSpPr>
          <p:nvPr/>
        </p:nvCxnSpPr>
        <p:spPr>
          <a:xfrm flipH="1">
            <a:off x="2812470" y="525296"/>
            <a:ext cx="967442" cy="3072032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140D7CBF-AC77-F94D-9DB1-C44A38250B61}"/>
              </a:ext>
            </a:extLst>
          </p:cNvPr>
          <p:cNvCxnSpPr>
            <a:cxnSpLocks/>
          </p:cNvCxnSpPr>
          <p:nvPr/>
        </p:nvCxnSpPr>
        <p:spPr>
          <a:xfrm>
            <a:off x="4089783" y="2111068"/>
            <a:ext cx="2282417" cy="148626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872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untains-on-Plu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898284" cy="7056784"/>
          </a:xfrm>
          <a:prstGeom prst="rect">
            <a:avLst/>
          </a:prstGeom>
        </p:spPr>
      </p:pic>
      <p:pic>
        <p:nvPicPr>
          <p:cNvPr id="4" name="Picture 3" descr="pluto-char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243408"/>
            <a:ext cx="5351636" cy="2734413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213956" y="1124744"/>
            <a:ext cx="107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2370 km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2915816" y="1124744"/>
            <a:ext cx="16561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1331640" y="1131888"/>
            <a:ext cx="15121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1547664" y="762556"/>
            <a:ext cx="1198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18000 km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51520" y="908720"/>
            <a:ext cx="107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1208 km</a:t>
            </a:r>
          </a:p>
        </p:txBody>
      </p:sp>
    </p:spTree>
    <p:extLst>
      <p:ext uri="{BB962C8B-B14F-4D97-AF65-F5344CB8AC3E}">
        <p14:creationId xmlns:p14="http://schemas.microsoft.com/office/powerpoint/2010/main" val="2299005296"/>
      </p:ext>
    </p:extLst>
  </p:cSld>
  <p:clrMapOvr>
    <a:masterClrMapping/>
  </p:clrMapOvr>
  <p:transition spd="med" advClick="0">
    <p:fade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16437</TotalTime>
  <Words>1156</Words>
  <Application>Microsoft Macintosh PowerPoint</Application>
  <PresentationFormat>Presentazione su schermo (4:3)</PresentationFormat>
  <Paragraphs>324</Paragraphs>
  <Slides>134</Slides>
  <Notes>8</Notes>
  <HiddenSlides>0</HiddenSlides>
  <MMClips>9</MMClips>
  <ScaleCrop>false</ScaleCrop>
  <HeadingPairs>
    <vt:vector size="8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134</vt:i4>
      </vt:variant>
    </vt:vector>
  </HeadingPairs>
  <TitlesOfParts>
    <vt:vector size="144" baseType="lpstr">
      <vt:lpstr>Arial</vt:lpstr>
      <vt:lpstr>Arial Black</vt:lpstr>
      <vt:lpstr>Calibri</vt:lpstr>
      <vt:lpstr>Helvetica</vt:lpstr>
      <vt:lpstr>Symbol</vt:lpstr>
      <vt:lpstr>Times</vt:lpstr>
      <vt:lpstr>Times New Roman</vt:lpstr>
      <vt:lpstr>Wingdings</vt:lpstr>
      <vt:lpstr>Tema di Office</vt:lpstr>
      <vt:lpstr>Documento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TIDAL FRICTION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TIDAL FRICTION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TIDAL FRICTION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sapienza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carlo</dc:creator>
  <cp:lastModifiedBy>carlo doglioni</cp:lastModifiedBy>
  <cp:revision>621</cp:revision>
  <dcterms:created xsi:type="dcterms:W3CDTF">2011-09-30T10:08:21Z</dcterms:created>
  <dcterms:modified xsi:type="dcterms:W3CDTF">2023-05-24T11:01:36Z</dcterms:modified>
</cp:coreProperties>
</file>