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3167" r:id="rId2"/>
    <p:sldId id="3169" r:id="rId3"/>
    <p:sldId id="3170" r:id="rId4"/>
    <p:sldId id="3168" r:id="rId5"/>
    <p:sldId id="3102" r:id="rId6"/>
    <p:sldId id="3172" r:id="rId7"/>
    <p:sldId id="3174" r:id="rId8"/>
    <p:sldId id="3103" r:id="rId9"/>
    <p:sldId id="3101" r:id="rId10"/>
    <p:sldId id="3125" r:id="rId11"/>
    <p:sldId id="3175" r:id="rId12"/>
    <p:sldId id="3176" r:id="rId13"/>
    <p:sldId id="3177" r:id="rId14"/>
    <p:sldId id="3178" r:id="rId15"/>
    <p:sldId id="3179" r:id="rId16"/>
    <p:sldId id="3228" r:id="rId17"/>
    <p:sldId id="3206" r:id="rId18"/>
    <p:sldId id="3106" r:id="rId19"/>
    <p:sldId id="3211" r:id="rId20"/>
    <p:sldId id="3107" r:id="rId21"/>
    <p:sldId id="3105" r:id="rId22"/>
    <p:sldId id="3209" r:id="rId23"/>
    <p:sldId id="3195" r:id="rId24"/>
    <p:sldId id="3196" r:id="rId25"/>
    <p:sldId id="3208" r:id="rId26"/>
    <p:sldId id="3207" r:id="rId27"/>
    <p:sldId id="3199" r:id="rId28"/>
    <p:sldId id="3197" r:id="rId29"/>
    <p:sldId id="3198" r:id="rId30"/>
    <p:sldId id="3200" r:id="rId31"/>
    <p:sldId id="3223" r:id="rId32"/>
    <p:sldId id="3201" r:id="rId33"/>
    <p:sldId id="3203" r:id="rId34"/>
    <p:sldId id="3204" r:id="rId35"/>
    <p:sldId id="3202" r:id="rId36"/>
    <p:sldId id="3222" r:id="rId37"/>
    <p:sldId id="3212" r:id="rId38"/>
    <p:sldId id="3213" r:id="rId39"/>
    <p:sldId id="3214" r:id="rId40"/>
    <p:sldId id="3215" r:id="rId41"/>
    <p:sldId id="3216" r:id="rId42"/>
    <p:sldId id="3217" r:id="rId43"/>
    <p:sldId id="3218" r:id="rId44"/>
    <p:sldId id="3219" r:id="rId45"/>
    <p:sldId id="3221" r:id="rId46"/>
    <p:sldId id="3220" r:id="rId47"/>
    <p:sldId id="2906" r:id="rId48"/>
    <p:sldId id="2957" r:id="rId49"/>
    <p:sldId id="2958" r:id="rId50"/>
    <p:sldId id="6303" r:id="rId51"/>
    <p:sldId id="2959" r:id="rId52"/>
    <p:sldId id="3149" r:id="rId53"/>
    <p:sldId id="3150" r:id="rId54"/>
    <p:sldId id="3151" r:id="rId55"/>
    <p:sldId id="3152" r:id="rId56"/>
    <p:sldId id="3153" r:id="rId57"/>
    <p:sldId id="3154" r:id="rId58"/>
    <p:sldId id="3155" r:id="rId59"/>
    <p:sldId id="3156" r:id="rId60"/>
    <p:sldId id="3157" r:id="rId61"/>
    <p:sldId id="3160" r:id="rId62"/>
    <p:sldId id="3161" r:id="rId63"/>
    <p:sldId id="3166" r:id="rId64"/>
    <p:sldId id="3164" r:id="rId65"/>
    <p:sldId id="3165" r:id="rId66"/>
    <p:sldId id="2960" r:id="rId67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A6"/>
    <a:srgbClr val="FFEB72"/>
    <a:srgbClr val="931721"/>
    <a:srgbClr val="AB1217"/>
    <a:srgbClr val="AB0E21"/>
    <a:srgbClr val="E54826"/>
    <a:srgbClr val="688034"/>
    <a:srgbClr val="468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726"/>
    <p:restoredTop sz="97436" autoAdjust="0"/>
  </p:normalViewPr>
  <p:slideViewPr>
    <p:cSldViewPr snapToObjects="1" showGuides="1">
      <p:cViewPr varScale="1">
        <p:scale>
          <a:sx n="124" d="100"/>
          <a:sy n="124" d="100"/>
        </p:scale>
        <p:origin x="110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51:27.2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01.79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6277,'71'10'0,"-46"-2"0,34-8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6:55.53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495 1 6406,'-78'13'0,"-1"1"0,1-1 0,27-5 0,2-1 0,-31 9 0,1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6:56.37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17 7884,'71'4'334,"-1"1"0,-13-3 0,4-2-323,12-1 1,9-2-1,-5-1-1338,12-1 0,-4 0 1304,-3 2 1,1 0-934,-15 1 0,1 1 0,-4 1 917,3 0 0,-2 0 2,11 0 1,-5 0 943,4 0-952,-8 0 40,-5 1 78,14 0 700,-30 1 213,-2-1-393,-36-1 417,-7 0-1010,-2 0 3392,-6 0-3459,2 0-263,-4 0-57,5 0-1797,2 0 1545,-3 0-609,-2 0 1248,-6 1 0,6-1 0,0 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8:02.0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0 204 24575,'75'0'0,"-20"-4"0,2-1 0,6-2 0,0-1 0,2-1 0,1-1 0,16-9 0,-3 2 0,14 5 0,-44-4 0,6 0 0,40 10 0,0 2 0,-43-6 0,0 0-529,19 3 0,9 2 0,-12 0 529,11-4 0,-26 1 0,-2 1 514,14 5-514,8-5 263,-22 7-263,-11 0 0,-14 0 0,1 0 810,-8 0-810,2 0 0,-3 0 0,7 0 0,23 0 0,-10 0 0,17 0 0,-23 0 0,1 0 0,1 0 0,-8 0 0,1 0 0,-3 4 0,-4-2 0,11 2 0,25-4 0,-8 0 0,25 0 0,-31 5 0,6-4 0,1 9 0,-11-5 0,7 1 0,-30 1 0,8-2 0,-1 3 0,-7 1 0,16-5 0,-16 4 0,16-7 0,3 7 0,-6-3 0,11 4 0,-19 1 0,4-1 0,-2 4 0,-8-4 0,6 3 0,-7-4 0,5-3 0,15 3 0,3-7 0,14 3 0,10-4 0,-7 0 0,7 0 0,12 0 0,-24 0 0,23 0 0,-28 0 0,-1 0 0,21 0 0,-17 0 0,19 0 0,-15 0 0,0 0 0,23 0 0,-17 0 0,9 0 0,-17 0 0,-13 0 0,28 0 0,-17 0 0,18 0 0,-13 0 0,33 0 0,-16 0-397,-9 0 0,1 0 397,29 0 0,10 0 0,-5 0 0,-19 0 0,19 0-250,-19 0 250,8 0 0,-21 0 0,-2 0 0,0 0 0,-7 0 0,38 0 0,-32 6 0,32-5 0,-28 11 0,9-10 784,12 9-784,-26-4 260,5-1-260,-31-1 0,-6-5 0,20 0 0,-16 0 0,24 0 0,-2 7 0,11-6 0,-12 5 0,3 0 0,38-4 0,-33 4 0,0 0 0,27-4 0,-4 11 0,3-11 0,-20 4 0,8-6 0,-31 0 0,-1 0 0,-1 0 0,25 6 0,0-5 0,10 11 0,-15-11 0,-10 10 0,1-10 0,-20 8 0,0-8 0,-22 2 0,2-3 0,1 0 0,15 0 0,18 0 0,8 0 0,-8 0 0,-8 0 0,7 0 0,8 0 0,21 7 0,6 2 0,-23-3 0,3 0-872,13 3 1,8 1 0,-3-1 871,8 2 0,-3-2 0,1-2 0,2-1 0,-10 3 0,3 1 0,-8-3 0,-11-5 0,-1 0-476,33 10 0,-3 0 476,9-3 0,-37-1 0,3 2 0,15 1 0,3 2 0,1 1 0,1 2-1012,9 2 1,2 1 1011,-8-4 0,1 1 0,9 4 0,3 1 0,-28-10 0,1-2 0,-1 0 0,-4 0 0,0-1 0,-2 0 0,25 1 0,-5-3-347,-19-5 1,-5-2 346,-6 1 0,0 0 0,9 0 0,1 0 0,1 0 0,0 0 0,2 0 0,-1 0 0,-4 0 0,-2 0 0,-8 0 0,4 0 0,11 0 0,8 0 0,-5 0 0,-2 0 0,0 0 334,1 0 1,6 0 0,-10 0-335,31 0 0,-11 0 180,-29 0 0,1 0-180,21 0 0,16 0 0,-2 0 0,-25-6 0,11 5 0,5 0 0,-28-2 0,0-1 0,17 4 0,-1 0 0,-18 0 0,-2 0 0,46 0 0,-33-2 0,2-3 0,-8 1 0,-1-1 0,2-2 0,-2-1 0,25-7 2114,-12 7-2114,-19 1 0,0 1 0,18 4 0,-18-1 0,-2 0 0,12 3 863,0 0-863,0 0 0,2 0 0,23 0 0,-26 0 0,-1 0 0,11-6 1308,-20-1-1308,-11 0 633,31 1-633,-25 6 0,36 0 0,-19 0 0,8 0 0,24 0 0,-27 0 0,14 0 0,-32 0 0,1 6 0,0 1 0,4 1 0,30 8-434,-19-4 1,0-2 433,20-1 0,8-1 0,-19-8 0,19 0-305,-20 0 305,9 0 0,-11 0 0,11 0 0,-31-6 0,3-1 0,2-2 0,0-1 0,-7 2 0,0-1-366,17-8 1,-2 0 365,18 6 0,-12-5 0,3 0 0,-22 6 0,-3 2 0,48-12 0,-17 5 0,-27 2 821,-1 0-821,10-4 307,-24 10-307,16-8 775,-21 13-775,-7-7 0,13 8 0,-17-3 0,10 4 0,-14 0 0,0 0 0,15-4 0,-11 2 0,10-6 0,-7 6 0,-6-6 0,14 7 0,-13-3 0,13 4 0,-14-4 0,12 3 0,40-14 0,-20 7 0,45-11 0,-33-1 0,8 4 0,-19-1 0,0 0 0,27 0 0,15-4 0,-34 14 0,-10 7 0,-7 0 0,-3 0 0,-7 0 0,7 0 0,-6 0 0,7 0 0,-9 0 0,9 0 0,-7 0 0,6 0 0,1 0 0,-7 0 0,7 0 0,-9 0 0,-6 0 0,-1 0 0,-7 0 0,0 0 0,-5-3 0,4 2 0,-8-2 0,3 0 0,-5-1 0,0-4 0,7-6 0,-5 8 0,5-7 0,-7 10 0,3-1 0,-3-2 0,1 2 0,-3 0 0,27 1 0,22 3 0,43 0 0,-18 0 0,-11 0 0,-12 0 0,-25 0 0,19 0 0,-24 0 0,-2 0 0,-5 0 0,-1 0 0,0 0 0,6 0 0,10 0 0,9 6 0,-1 0 0,7 1 0,-15 2 0,15-8 0,-21 4 0,0-1 0,-16-4 0,-5 4 0,0-4 0,9 3 0,-2-2 0,7 2 0,-3-3 0,7 0 0,2 0 0,0 0 0,-1 0 0,-13 0 0,0 0 0,-6 0 0,0 0 0,0 0 0,3 0 0,-3 0 0,3 0 0,-2 0 0,-1 0 0,0 0 0,-4 2 0,6-1 0,-4 2 0,5-3 0,-3 0 0,0 0 0,-1 0 0,0 0 0,0 0 0,-2 0 0,-1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8:07.2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8:10.5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208 0 24575,'0'46'0,"0"-1"0,0 6 0,0 4 0,0 34 0,0 0-426,0-35 0,0-4 426,0 9 0,0 9 0,0 0 0,-6-4 0,7-7 0,-3-2 0,-15-2 280,14 7-280,-8 23 0,11-15 0,0 26 0,0-22 0,0 0 141,0 12-141,0-26 0,0-2 0,0-31 431,0-12-431,0 7 0,0-10 0,0 10 0,0-7 0,0 5 0,4 8 0,1-6 0,0 13 0,-1-18 0,-4 8 0,0-9 0,0 2 0,0-3 0,-6 21 0,0-10 0,-6 29 0,-7 31 0,4-36 0,-1 1 0,-2 44 0,-7-22 0,24-52 0,-4-6 0,5-6 0,0-9 0,0 1 0,0-9 0,0 2 0,0 1 0,0-20 0,0 4 0,0-18 0,0 9 0,0-1 0,0-15 0,0 11 0,0-11 0,0 22 0,5-5 0,4 8 0,-3 2 0,5 9 0,-7 6 0,-3 7 0,1 0 0,-4 5 0,2 0 0,-10 4 0,4-3 0,-9 9 0,8-8 0,-1 4 0,0-4 0,1-1 0,0 0 0,0-3 0,1-1 0,2-1 0,-1 1 0,1 1 0,-2 1 0,8-4 0,10 2 0,12-3 0,8-5 0,1 4 0,-7-4 0,19 5 0,-21 0 0,15 0 0,-21 0 0,-5 0 0,-1 0 0,-14 2 0,1-1 0,-14 6 0,6-6 0,-8 3 0,5-1 0,-1-2 0,6 5 0,0-5 0,4 2 0,-1 0 0,-2-2 0,1 6 0,-2-3 0,0 0 0,-1 2 0,-2 1 0,2-2 0,1 5 0,4-6 0,3 3 0,0-4 0,0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8:13.6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190 322 24575,'0'10'0,"0"-1"0,-3-5 0,-1-1 0,-3-3 0,3-26 0,2 12 0,2-28 0,0 27 0,0-15 0,0 21 0,0-17 0,0 17 0,0-11 0,0 7 0,0 0 0,0-3 0,0 8 0,0-2 0,0 3 0,0-8 0,4 1 0,-3-8 0,3 9 0,-1 1 0,-2 1 0,2 9 0,-3 7 0,0 15 0,0 8 0,0 22 0,0-14 0,0 45 0,0-41 0,0 22 0,0-31 0,5 30 0,1-23 0,10 44 0,-9-36 0,4 19 0,-11-16 0,0 33 0,0-24 0,0 24 0,0-32 0,0 15 0,0-11 0,0 11 0,0-15 0,0 1 0,0 41 0,0-32 0,0-9 0,0-1 0,0 12 0,0 0 0,-6 20 0,4-26 0,-3 9 0,-1-17 0,5-13 0,-5 5 0,1 7 0,4-11 0,-8 11 0,7-7 0,-7-5 0,3 28 0,-5-26 0,5 18 0,-4-22 0,9-1 0,-4-6 0,0 13 0,4-11 0,-8 12 0,7-7 0,-2 14 0,4-11 0,0 11 0,-5-15 0,4 1 0,-9 13 0,9-16 0,-8 9 0,8-21 0,-7 0 0,7 7 0,-7-4 0,7 11 0,-8-12 0,8 10 0,-7-4 0,-4 29 0,0-23 0,1 21 0,3-33 0,7-1 0,-6 1 0,6-10 0,-3 4 0,4-2 0,0 1 0,0 11 0,0 2 0,0 0 0,0-1 0,0-12 0,0-1 0,0-4 0,0-7 0,0-1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8:15.3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181 1 24575,'8'13'0,"-7"4"0,-9 31 0,-11 6 0,5-3 0,-1 1 0,-13 18 0,0 21 0,6-49 0,9-1 0,-2-15 0,9-6 0,-1-8 0,6-5 0,-5 0 0,5 0 0,-5-3 0,7-1 0,5-3 0,15 0 0,-1 0 0,6 0 0,-8 0 0,0 0 0,4 0 0,-3 0 0,2 0 0,3-5 0,-9 4 0,17-8 0,-22 5 0,10-1 0,-12 2 0,-4 3 0,-1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8:17.2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24575,'0'11'0,"0"5"0,0 9 0,0 4 0,0-3 0,0 13 0,0 5 0,0 9 0,0 5 0,0-22 0,0 3 0,0-11 0,0-7 0,0 0 0,0-14 0,0 0 0,3 0 0,1-3 0,3 3 0,1-6 0,-4 5 0,2-5 0,-5 5 0,5-1 0,-2-1 0,2-1 0,1-3 0,-4-3 0,0-1 0,0-3 0,2-5 0,6-5 0,-1-2 0,1 2 0,-1-6 0,-2 8 0,8-16 0,4 10 0,3-10 0,4 3 0,-7 2 0,-5 1 0,4 1 0,-6 5 0,-2 0 0,-4 9 0,-7 3 0,0 1 0,0-2 0,0 4 0,0-1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8:19.4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86 6 24575,'6'-3'0,"6"0"0,-4 3 0,4 0 0,0 0 0,5 0 0,2 0 0,-3 0 0,1 0 0,3 0 0,0 4 0,0 0 0,-4 1 0,-7 2 0,6-7 0,-7 4 0,3-4 0,-4 0 0,-3 2 0,3-1 0,-4 4 0,1-1 0,-1 2 0,-3 0 0,0 0 0,-6 1 0,1 0 0,-11 1 0,3 0 0,-5 5 0,-15 11 0,10 3 0,-19 11 0,20-12 0,-13 10 0,18-16 0,-9 3 0,17-11 0,-4 1 0,9-4 0,0 3 0,4-6 0,0 1 0,-7 0 0,2-1 0,-5 1 0,2-3 0,4 3 0,-2-6 0,2 5 0,-3-3 0,3 4 0,1 0 0,-1 0 0,4 0 0,-4 0 0,7-3 0,1-1 0,7-3 0,-2 0 0,3 0 0,-2 0 0,-2 0 0,3 0 0,-4 0 0,0 0 0,9 0 0,-2 0 0,2 0 0,-4 0 0,-4 0 0,2 0 0,-2 0 0,-1 0 0,-3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8:21.4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 24575,'0'28'0,"0"5"0,0 3 0,0 32 0,0-27 0,0 30 0,0-29 0,0 7 0,0-15 0,0 0 0,0-14 0,0-8 0,0-5 0,0 0 0,-2-3 0,1 2 0,-2-3 0,3 4 0,3-1 0,1 1 0,16 5 0,2-7 0,5 7 0,4-11 0,-5 3 0,21-4 0,-11 0 0,5 0 0,-17 0 0,-6 0 0,2 0 0,-9 0 0,-2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02.47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2081 96 8640,'-4'-10'650,"0"1"-599,-76 3-5644,35 1 5621,-10 0 0,-2-1 89,-1-1 1337,0 0-1449,-1 0 51,0 2-56,1-2 877,-29 0-866,19 1-11,-27 1-1768,19 3 1729,-9 1 22,35 1 0,-1 0-90,-1 0 1,-2 1 22,-4 1 0,-1 1-132,1 0 1,0 0-136,2 2 1,0 0 50,-3 0 0,0 0-229,3 0 0,0 1-127,-3-1 0,0 1 656,-2 0 0,5-1 0,-8 2 0,13-3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8:22.6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3 24575,'3'-2'0,"-6"11"0,-3 0 0,-2 17 0,0-6 0,7 26 0,-3-23 0,4 30 0,0-25 0,0 13 0,0 6 0,0-11 0,0 4 0,0-15 0,0-7 0,0-5 0,0 3 0,0-8 0,0 2 0,0-8 0,0-9 0,0-1 0,3-2 0,-2 5 0,2 4 0,-3-2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8:25.1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59 127 24575,'0'11'0,"0"8"0,0 14 0,5 24 0,-4-11 0,4 9 0,-5-23 0,0 0 0,0 23 0,0-9 0,0 11 0,0-8 0,0-15 0,0 8 0,0-20 0,0 3 0,0-17 0,0 4 0,-3-13 0,-2-5 0,2-16 0,-6-4 0,3-1 0,-4-3 0,5 3 0,-5-5 0,9-1 0,-10-7 0,10-3 0,-5-7 0,6-1 0,0-9 0,0-25 0,0 26 0,5-14 0,-4 47 0,8 1 0,-8 9 0,3 3 0,-4 3 0,3 6 0,0 1 0,4 3 0,13 0 0,-5 4 0,11 1 0,-8 4 0,-4-1 0,6 4 0,-6-3 0,3 8 0,0-7 0,-7 7 0,12 11 0,-11-6 0,7 10 0,-9-14 0,0 0 0,-4 12 0,-1-14 0,-4 7 0,0-16 0,0 4 0,0-3 0,0 2 0,0-3 0,-3 0 0,-6 13 0,-5-8 0,0 13 0,2-16 0,-1 4 0,4-2 0,-3-3 0,5 3 0,0-4 0,0 3 0,-1 3 0,0-1 0,3 0 0,-1-5 0,5 3 0,-6-1 0,6 0 0,-2-2 0,3 11 0,0 31 0,0-24 0,0 18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8:30.17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301 827 7067,'9'-2'767,"-3"0"-622,-6 2 505,0 0-409,-33-17-95,22 12-146,-25-12 0,34 17 73,0 0 0,1 0 72,-3 0-72,0 2-73,-4 4-34,-3 4-16,-2 3-6,-10 3 90,7-6 5,-4 1-34,11-8 29,5-2-34,0 3 0,-2 6 39,1 2-28,-5 10 62,0-2 78,-2 1 230,0-1-50,-2-4 16,3-4-112,2-4-78,3-3-112,3-2-45,1-2 1462,1-1-1468,0 3-27,0 0 27,-3 3 0,2-1 96,-1-2 89,2-1 952,1-2-1416,-1-8 285,6-7 106,6-16 141,14-14 111,8-13-100,10-7-141,2-2-683,3 2 672,-5 8 1,-2 6 105,5-9-100,-5 2-106,-1 0-6,-7 8-6,-9 13 1,2-3 134,18-23 17,-20 28 667,8-11-780,-25 39-27,-3 3 5,-3 3 90,0 1-252,-1-2 145,4-3 6,1-6 34,6-5-29,10-17-89,-8 15-432,2-5-788,-12 21-1503,-3 9 1959,0 21 0,0-13 0,0 11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8:41.2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566 8 6826,'6'4'353,"0"0"-370,-6-4-207,0 0-443,-21 0 135,16 0 689,-16 0 538,21 0 2256,0 0-2951,2-1 0,0-1 997,2-2-353,-1 1-73,0-1-117,-2 3 2733,-1 1-3114,-5 0-40,1 1-33,-6 1-5,2 2-1,-2 1 1,-1 0-7,0 0 12,-1 1-5,0-1-1,3 1-5,0 0 0,-11 12 11,6-5 84,-12 10 12,11-10-12,0 0-68,0 1-16,6-5 0,0-1-11,7-4-28,0-2-11,0 2 44,-1 5 0,-2 0 1,-4 8 5,1-2 11,-2 2 0,-7 12-5,7-12-1,-6 8-5,12-16-5,-2 2-1,4-4 6,-1 2-11,-1 5 5,0-2 1,-2 9-1,-1 1 6,3-5 0,-2 4 11,2-5 29,-2 1-24,1-2-10,0-3 22,4-6-34,0-2-94,1 2 54,0-1 35,0 3-23,0 2 34,0 0 0,0 1 6,0 0 0,0-3 27,0-1 13,0-2 4,0-3-11,0 2-39,0-3-5,0 3-51,0-1 16,1 9 35,0-1 5,2 4 5,-1-6-5,0-1 34,-1-3-17,-1-1 28,0-1-12,0 1-22,0-2-5,0 0-6,0 1 0,0 0-6,0 1-50,2 3 0,1 2 23,3 3-18,1 2 6,4 4 34,-2-6 11,0 1 0,-3-7 0,-5-2 45,2-1-40,-2 0 1,0-1-6,0 1 40,-1 0-40,2 0-12,0 3 6,3 1-162,0 0-33,2 1 133,-2-4 68,0 0 12,0-1 32,0 2-10,-3-1 0,0 0 16,-2-2 6,0-2 140,0 2-139,0 0-57,0-1-46,0 1 64,0 1-18,0-1 5,2 3-5,-1 0 0,1 3 0,1 0 6,-1 1-6,1-3 5,-2-2 1,1 0-6,-1-1 6,0 1-6,-1-2 0,0 0 5,1 0 1,-1 0-6,1-1 0,-1 2 11,0 0-11,0 0 6,0 1 5,0-2-6,0-1-5,0 2 0,0-2 6,0 1-6,0 1 0,0 0 0,0 1 11,0 1 45,0 0-50,0 0 123,0 1-101,0-3-28,0 1-6,0-3 0,0 0-10,0 3 16,0 0 5,0 6 1,0-1-6,0-1 0,0 1 5,0-2-5,0-3 0,0 1 40,0-5-40,0 1 5,-1 1 1,-1 2 39,-4 6-6,-3 3-34,-5 6 1,2 1 0,-5 3 5,8-10-6,1-1 1,6-9 0,1-3 89,1 1-6,-2-1 29,-2 2-84,-3 0-34,-3 4 5,-7 4-5,5-2 0,-4 1 0,9-5-5,2-2 5,2 0 5,0-2 40,2 0 28,-1 0 100,-2 2-66,-2 0-34,-6 5-17,-3 0 44,-5 3-16,-1 1-78,1-1-6,4 0 0,5-5-62,5-1-5,4-1 22,1-2-408,1 0 414,0 1 33,0 0-67,0 6 68,0-3-35,0 3 40,2-2 0,-1 0 6,4 1 39,-1 3-40,0-3 1,-1 0 0,-1-5 27,-1 1-38,-1-2-1,0 2-5,1 0 5,1 3-39,2-1 45,2 6 6,-1-3 5,0 2-11,-1-5 11,-3 0 23,1-1 28,-1 0-29,0-2-33,-1 1 11,0-1-11,0 2-5,0 0-12,3 6-17,0-1-10,4 7 38,0-1 0,1 0 6,5 7 0,-8-10 6,4 3 28,-9-13 10,1 0 63,-1 0-62,0-1-40,0 2-5,0 0 34,1 4-34,2 3 0,5 12 0,-2-2 0,3 5 0,-4-9 0,-1-5 17,-2-3-6,0-2 17,-1-2-23,0 0-10,-1-2-1,1 2-83,4 3 16,1 1 6,4 4 27,2-1 24,1 2-40,0-1 56,4 2 44,-7-6-4,1 1-7,-7-5 1,-2-1 11,-1-1-29,-1-1-16,2 2 0,-1-1-5,2 3 5,3 2-6,10 14 1,0-1 5,6 7-17,-4-7 17,-3-4 0,-2-2 45,-2-1-40,-5-5 34,-1-2 12,-5-4-46,1 0-5,-1 0 0,2 2 0,0 2 0,2 3 6,4 8 0,0-1-6,2 4-6,-3-8-33,-1-2 33,-1-3 6,0-1 0,-2-2 6,0 1-6,-2-1 5,1 2 12,0 1-17,-1 2 73,3 7-73,0-3 0,-1 3-6,1-6-5,-3-3-28,2-1-101,-1-2 140,1 0 0,0-3 0,-1 0 45,-1 0 28,-1 2-34,0 0-28,0-1 39,0 0 6,0-2 583,0 3-678,2-3 33,0 1 6,0-1 806,-1 0-856,0 0 50,1-2 0,-1 1-6,1-1 606,-2 2-690,3 0 84,-1 0 6,3 0-5,-1 1 5,2 1 0,-4 0 5,2-1 7,-3 2 44,0-3-40,-1 2-16,0-1-11,2 1 6,-1 0-1,1-2 6,1 2 6,-1 0 33,0-1-28,-1 1-5,-1-1 5,0 1 34,0-1 191,0 0-242,0 2-39,0-2 40,0 0 49,0 2-44,0-2-5,0 1-1,0 1 1,3 3 5,-1-1-12,4 2 7,-4-2-29,2-1 1,-2-2 27,1 0 12,-1 0 5,0-2 190,-1 1-195,-1 1 459,0-1-3630,1 1 1042,5-4-1221,1-2 3344,5-2 0,-6 2 0,-1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8:47.67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109 15 8461,'10'-6'-538,"-7"4"2936,-12-4-1670,2 6 50,-1 0-778,7 0-840,-2 0-1221,-5 2 1277,-3 1 95,-5 4 146,2-1 375,0 3 168,4-4 67,3 0 1378,4-4-3041,2 0 672,0-1 924,-2 1 0,1-1 0,-1 2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8:48.77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2060 1 8069,'11'0'4660,"-3"1"-4660,-8-1 1098,0 0-628,-65 6 348,48-4-560,-48 4-90,65-6-106,-2 0-29,-1 0-27,-3 0 33,0 0-11,-3 0-28,-1 0 0,-1 0 6,1 0 27,1 0 197,-2 1 28,1 0 94,-5 1 63,-11-1-281,2 2 113,-29 0-214,14 1 18,-14 1-46,15 0 1,0 1-1,4-1-3397,1 1 3398,7-1 33,1-2-33,3 0 44,-2-3-44,-1 1 117,-23 0-5,6 1-1,-19 0 6,13 1 3325,0 0-3431,-35 5-17,33-2-45,-24 5 73,30-2-22,11-2 44,-24 6 57,20-8 94,-14 2 237,-5-3-186,3 0-252,1-1 39,14-2-50,0-1-34,8 1 51,-8 0-1,12 0 40,-6 2-3398,-10-3 3359,-2 1 0,-6-1 111,-14-1-117,27 0 0,-19-2-11,40 2-39,3 0 44,8 1 17,4 0 3426,0 0-11100,0-1 5989,9 0 32,-2 0 114,10 1 391,-4 0 1137,-1-2 0,-5 2 0,-3-3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8:48.89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6787,'0'0'0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8:49.52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888 26 10438,'2'-3'930,"-1"2"-527,-1 1-184,-2-9 140,2 7 184,-3-7 118,3 9 537,0 0-924,-2-1 12,0 1 61,-69 15 1,-23 9-382,19-1 34,13-6 0,-10 2 0,6 2 20,3 6 0,9-1-15,-17 8-5,19-9 0,3-1 6,7-3-3387,7-2 3381,1-3-6,14-5-66,3-2-52,13-6-72,3-2-319,1 0 498,2 1 3409,6 3-3319,6 4 44,10 2-38,4 3 61,23 7-129,-12-5 34,15 6-34,-20-5 29,4 0-3399,1 3 3449,33 9-183,-11-9 104,26 5 84,-18-17-50,-1-3-45,13-4-73,-30-1 40,-1 0-293,-38 0-603,-8 0-701,-17 0 1630,-22 2 0,14-1 0,-10 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8:50.0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83 35 8120,'9'-3'3204,"-2"1"-1492,-7 2 366,0 0-1798,0-13 273,0 10-256,0-10-196,-1 13-493,0 0 389,-1 3 121,-1 25 346,-1 7-133,-5 29-118,0 3-45,-3 6-73,-1-2-6,-2 13-38,6-30-6,-2 3-40,8-34 57,0-7-6,1-8 173,2-3-105,-2-4-533,2-1-1955,0-7-2481,0-3 4845,0-10 0,0 9 0,0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9:01.39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 0 7667,'8'12'-3669,"-1"-3"5232,-7-9-1299,0 0 152,-12 1-1054,10-1 638,-4 1 0,14-1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02.57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1235 9 6613,'-87'-1'-11,"-1"1"0,0-1 0,0 0 0,0 0 1,0 0-1,0 0 0,9 0 0,-6 0 0,4 1 1,-13-1-1,0 1 0,13 0 0,23 0 0,10 0 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9:01.82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12001,'5'11'482,"0"-3"-712,-5-8-3120,0 0 3350,-5-6 0,4 5 0,-3-5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9:02.29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40 55 12573,'0'-10'1052,"0"3"-1052,0 7-1557,0 0 907,-18-14 107,14 11 62,-14-10-718,18 13 342,0 0-1047,3-1 1904,-1-1 0,1 0 0,-1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9:02.67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41 14 10427,'-13'-5'-341,"2"2"285,11 3-152,0 0 208,-7-2 191,5 1 5,-6-1-95,8 2-1059,0 0 0,0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9:03.62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49 11816,'12'4'1182,"-3"0"-1451,-9-4-711,0 0 375,-5-13 51,4 9-141,-3-9 695,4 13 5186,0 0-13271,20-5 8085,-1-3 0,4 1 0,-9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8:54.62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6094,'8'7'0,"-1"-2"0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8:55.59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1773 7166,'71'12'469,"0"1"0,-6-1 0,-7-5-139,-8-12 473,-5-2-623,-5-4 175,-7 0-81,-6 2 101,-2 1-263,-1 0 220,6 0-298,5-1-811,8-2 822,11-1-45,8-4 0,7-2 5,4-6 85,2-3 148,-22 3 0,0-2 104,26-16-157,-29 13 0,-3-1 190,12-11 168,-8 0-39,-7 2 123,3-16-554,-14 12-73,7-14 0,-7 12 0,5-9 0,-1 4 0,2-3 3,-7 10 0,1-3 265,26-35 1,-1 1-1377,-25 33 0,-2 2 1262,8-10 0,-2 4 142,-4 0-10,-9 15 229,-5 2-286,-6 2-229,-3 6 6,-4-1-6,-3 8 0,4-23 3442,1 4-3302,4-36 67,-4 30 18,-1-8-46,-3 25-22,-3 7-62,0 6-252,-1 3-251,0 6-46,0 1-2339,0 4 0,0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8:58.84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365 1 7011,'-56'3'-180,"1"0"1,-29 10 0,23-7 0,5 0 0,3 7-1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9:00.02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2674 1159 9262,'22'-94'1000,"0"0"1,-2 9 0,-7 12-1046,-14 12-324,-9 20-225,-9-4-67,-12 22 84,-8 4 449,-8 4-3264,-8 2 3845,-3-1 314,-2-4 135,-2-6-258,3-11-84,-2-10-314,16 5 1,-3-5-225,-6-4 1,-1-1-947,0 1 0,0 1 921,-1 3 1,3 5-168,-21-2-158,23 23 0,-2 4-64,-26 0 165,11 13 0,-1 6 132,-15 12 92,30-2 0,-2 2 20,-4 4 0,1 1-6,-35 12-140,30-13 0,-1 1 168,14-5 1,1-1 864,-3 0 1,-1 0-880,-1 2 1,-1-1-1063,1 1 0,0 1 1037,4-1 0,-1 2 852,-12 9 1,3 2-943,-19 20 226,34-17 0,5 8-192,16 15 0,10 6-263,4-5 0,3 3 319,0 21 0,2 4-62,6 7 1,2-5 13,0-28 1,1-1 16,2 26 0,1-4 2917,1-12-2878,-2-13 1,-2-1-9,-2 4 5,-4 9 1,-1 2-185,2 11 111,-1-14 1,5-1-258,20 12-268,19-5 374,11-31 1,8-6 218,-11-12 0,2-4 22,22 2 1,2-6 49,-14-11 1,0-5-354,5-4 0,3-2 303,6-1 1,5-2-25,-4 0 0,5-2 0,-5 1-188,7-1 0,-2 1-146,16 0 0,-5 1-32,-39 5 1,-4 2-842,33 0 1209,10-2 0,-44 3 0,-10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9:00.34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1788 1814 8102,'48'-81'395,"-1"0"1,1 0-1,-1 0 1,1-1-1,0 1 1,1 2-1,4 0 1,-3 3-1,-9 6 1,-14 10-343,-15-5 0,-10 13 54,-2-2 151,-8-32 33,1 13-185,-1 22 1,-2-2-107,-10-33-592,-10-4 511,12 45 0,-8 0-85,-34-15 1,-13 6 159,6 17 1,-6 6-464,2 4 0,-6 3 1,0 6 449,8 9 0,0 7 1,-1 2-632,-1 4 1,-1 3-1,0 2 635,2 0 0,0 2 1,1 2 14,2 1 0,1 3 0,-3 1-424,-17 6 0,-4 1 0,5 0 424,-5 4 0,2 0-114,17-6 1,-1 3 0,9-1-98,12-3 1,10 9-1788,-3 49 1,13 12 855,14-32 0,7 3 1303,3 8 1,4 8 0,4-13-1,9 12 1,8-20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9:15.12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1272 190 8657,'-8'-5'1109,"2"1"-1109,6 4-89,0 0 33,-11-2 50,6 1 297,-14-3 549,11 2 6,-6-1-112,4-1-51,-2 2-67,-3-3-296,-3 1-270,-5 1-50,-4 1-6,-4 2-66,-3 0-1,-2 2-230,-17 14 214,11 0-3376,-13 13 3459,14-5-38,-19 15 44,-10 6 162,-1 1 96,0-4 128,-6 2-308,18-11-58,13-6 0,0 0-20,0 7-40,-8 9 7,27-7 27,4 5 6,3 10 3,10-3 0,1 2 30,-3 35-11,6-6 1,3 1-17,0 13 1785,6-20 0,1-1-1696,5 0 107,6-17 0,4-2 22,13 6-1671,6-9 1,5-2 1742,22 10-69,1-11 1,2-2-102,-22-20 0,0-2 19,16 6 1,0-3 78,28 3-67,-25-12 0,2-2-115,-18-3 0,4-1-9,16 3 1,10 1 0,-2-2-26,11 3 0,0-1-253,-18-2 1,2-1-1,-3 0 250,15 3 1,-4 0 16,-2 1 1,-3 0 38,-19-4 1,0 1 42,14 3 0,-3 0 86,19 5-1816,-4-2 1755,-3-2-48,-25-7 1,3-3 27,6-1 1,0-3-82,0-1 0,0-3 232,-1-3 1,1-6-356,21-19 0,1-9 72,-12-3 1,0-5 476,-14 11 0,1-1 0,-5-3-326,9-13 1,-7-4 1412,-6-5 0,-4-3-1183,-7 5 1,-2-1-376,-2 0 1,-5 3 100,3-32-79,-26 4-89,-14 3-78,-7-15 13,-5 32 1,-7-3-68,-5-2 1,-5-2 269,3 9 1,-3-2-1,-1 2-57,-11-15 1,-1 3-32,-3 7 1,-4 5 5,-5 9 0,-3 5-1468,-3 4 0,-2 3 1468,-1 0 0,0 3-14,8 9 0,-4 4-81,1 7 1,-5 3 0,-4 1 58,-13 2 1,-4 2-1,-3 0 17,16 1 1,-2 1 0,-1 0 0,-1 2-114,-1 1 0,0 1 0,-2 2 0,-4 5-135,-2 4 1,-6 4-1,-2 2 1,4 1 0,6-1-358,-11-1 1,7 0 0,-5 3 448,14-1 0,-7 3 0,-1 0 0,6 1 0,12 0-405,-15 1 1,11 14 802,25 17 0,1 18 1,3 2-1,6-14 0,-2-17 1,5 1-1,5 31 0,-1 1 1,1-1-1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02.79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1921 69 7254,'-57'-12'864,"0"-1"1,2 1 0,4 2-681,-21 1 143,4 2-686,-23 3-285,20 2-11,-17 2-690,-4 4 1037,22 0-3738,-25 1 4208,29-3 1146,-5-2-888,-4 0-219,18 0 1,-6 0-239,-9 0 1,-4 0-169,-7 0 1,0 0-1505,0 0 1,3 0 1708,12 0 0,8 0 0,-7 0 0,18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9:16.34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322 2377 13015,'-10'-5'476,"3"1"-549,7 4 180,0 0 251,-20 0 236,15 0 83,-15-1 573,20-2-763,0 1-106,0-2-85,0 0-195,0 1-101,-2-3-476,-2-10 67,0-4 365,1-18 44,2-11 280,1-21 246,0 4 0,0-4-187,0 14 0,-1-1-554,-3-20 0,-1 1 441,-2 23 1,-2 3 36,-17-46-33,-6 9-51,8 33 0,-1 1-111,-12-22-68,-6-14-34,24 33-100,10-5 61,4-18 70,18-2 0,6-6-506,-7 20 1,1-1 511,13-28 0,1 3 30,-12 42 1,0 4 950,10-34-698,-8 6-152,-9 30 23,-1-3 11,-7 29-78,0 5-40,0 2 1091,0 2-1135,0 5-6,0 0 6,0 3-6,0-3 11,0-3 11,0-7 12,-1 1-29,-1-4 1,0 6 0,-1 3-40,0 3-50,1 4-62,-1 1-313,2 1-3669,-1 0 908,2 11 178,-1 1 3042,1 9 0,0-9 0,0-4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9:17.73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10 883 8304,'-5'-2'4229,"0"0"-521,5 2-4352,3-5 481,9-8 163,14-16 112,19-17-5,17-22 72,-24 27 1,0-2 49,2-3 1,0-1-142,-2 1 0,-2 1 139,-4 4 0,-3 2 159,17-26 0,-17 17-5,-12 16 219,-9 8-432,-5 15-146,-2 1-22,-1 8 1096,0 0-783,2-4-145,0 1 39,2-7-22,-1 4-34,-1-2 152,1 0-231,-3 4-66,1-1-6,-1 4-129,0 1 168,2-4 29,2-4-63,2-9 29,3-4 375,2-13-275,-4 13-60,0-2 21,-6 18-95,-1 3 403,0 2-453,0 3-68,0-1 51,0 3-23,0 0-22,0 3 84,7 9 28,6 11 90,31 44 39,-3-5-45,-10-17 0,0 1 84,17 28-90,-4 2-72,-3-2-1,-20-29 1,0 1 27,4 22-27,2 12 0,-17-38 5,-3-12 106,0-8 51,-4-14 34,2-5 16,-4-8-10,1 0-74,1 0-72,-2-3-62,1 1-163,-1-1-918,0 1-2196,-1 2 0,0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0:34.56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22 32 11514,'-12'-15'0,"4"9"0,6-4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0:35.87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1895 270 10097,'1'13'5113,"-1"-3"-5197,1-11-5,0 0 38,2-3 51,1-1 17,3-3 117,13-13-44,-5 3-28,9-7-29,-4 2-33,-4 5-33,4-2-7,-5 7-116,1 0-169,3-1-258,9-12 494,-6 7 38,6-9 51,-14 13 219,-4 4 229,-4 5 33,-4 4 35,0 1 890,-2 1-1300,-4 2-100,2 1-1,-2 0 1,2 0-6,1-3 2067,1 1-1977,-3 0-40,-4 8-44,-35 38-6,-12 18-669,5-9 1,-4 8 665,-6 9 1,-2 4-664,13-15 0,-2 3 1,0 2 666,-4 6 1,0 3 0,-3 7 76,11-14 1,-3 6-1,-1 3 1,1-1-1,3-4 11,-1 2 1,3-4 0,1 0 0,-2 4-480,1-1 1,-2 3 0,0 2 0,2-3-1,4-5 466,-6 13 1,4-6 0,2-1-34,4-5 0,1-2 0,3-1-77,-10 20 1,5-6 33,9-13 0,4-5-3,5-15 0,4-3-58,-6 23 678,7-13-678,2-7 5,-1 1 1431,0 1-1380,4-20 3322,1-3-3317,5-24 210,1-1-216,2-4-279,-1 1 430,1 8-72,-5 1 28,-2 10-17,-7 3-17,-2 0-17,-3 4 124,-6 8-68,5-6-44,-5 9-6,7-6 11,-2 4-22,-1 5 16,-1 6 23,-1 6-5,-2 5-23,-2 4-45,-1-1 23,3-5-29,-2 2-5,10-24-33,2-2-51,12-26-68,2-2-2059,1-4 1443,0-6-319,0-3-1086,1-18-5633,6-4 7806,1-11 0,0 19 0,-3 6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0:38.13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41 452 8461,'15'4'-370,"-4"0"751,-11-4 387,0 0-477,50-65 45,-33 43 73,37-50 11,-48 62-90,-4 3-167,-1 5-348,-1 1 179,-12 12 62,2-3-5,-11 8-46,5-5 158,3-1 111,1-1-11,-6 1-223,6-2-7,-6 3 12,6-2-45,-1 2 0,2-1-39,0 1 5,4-3-207,0 1 185,5-5 56,1-1 107,1-3 532,8 0-40,4-5-224,13-5-179,5-7 370,50-32-555,-37 22-900,32-20 957,-52 29 72,-4 0 128,-3-3 24,-1-6-57,1-5-3077,0-4 3755,11-27-361,-15 35-625,7-13-11,-19 41 806,1 0-722,1 7 0,1 6 0,3 12 6,0 6 3391,3 5-3363,6 28 89,-2-10 56,5 21 51,-6-16-73,0 0-17,-3-1-51,-1-5-44,-2-6-11,1-8-29,-1-7-5,-2-7 6,1-9 106,-2-6 22,-1-6-33,0-2-1837,-1-2-1344,-5-1 3080,-1 1 0,0-1 0,0 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02.40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432 261 10130,'2'9'1764,"0"-1"-1343,-2-8-298,0 0-571,-22-4-140,17 2-3258,-17-4 3717,22 2 129,0-1 980,0-9-324,0 1 10,0-7 130,0 2-584,0 8 3360,-1-2-3365,-4 7-129,0 1-78,-3 1 0,2 0-11,1 1 5,1-2-38,1 1 44,1-5 72,-2 0 320,1-14-179,1 3 73,1-8-6,0 8-134,0 3 5,-1 4 174,0 4-202,-1 4-33,-1 2-90,3 2-711,0 0 817,1 27 398,-1 15-202,-7 49-257,0-32 0,-1 2-647,-3 9 0,-2 2 604,0 0 1,-1-1-270,-1 3 0,1-3 261,-2 22-66,2-7-1,12-44 6,1-16 67,1-10 1397,1-16-1145,8-19 492,4-13-654,9-17-51,1-6-33,1 0 5,2-7 6,-8 22-12,-1 1-5,-11 26 0,-3 6-128,-1 4-231,-1-6 219,0-3 95,0-12 45,0-7 6,0-9 67,-2-6 28,-3-1-34,-3 6 84,-5 9-151,-3 11-50,-3 11-51,-7 6-274,-22 23 123,8 2-34,-13 20 73,22 1 90,8 5 89,11 9 29,6 11 5,15 11-252,9 9 252,15 3 0,9-5 0,8-9-6,2-15 0,2-15 6,-3-17 790,-2-12-799,-14-63 1,3-44 0,-1-11-1,-7 21-940,-5 26 1,-2-1 911,7-27 1,6-20 0,-7 3-1,-17 27 32,-29 20 209,-14 13-198,-15 9-6,-11 9 5,-12 7 1,-5 4 56,-4 5-57,6 2 6,5 1-5,12 0 0,11 1-6,11-1 1743,12 1-2185,10 4 212,11 41 123,15 5-3733,11 45 3084,15-5 246,-18-43 1,1 0-23,1-1 1,1-2-287,21 33 308,-4-13 393,-6-11 453,-16-25 173,-4-7 282,-14-21-590,0-13-150,1-12-6,11-50-40,0 8-5,-4 19 0,1 0 34,5-19-34,-2 8 67,-6 10 34,-5 8 111,-2 8 3291,-8 2-3447,-6 4 51,-11 1-23,-9 3-45,-21 1-39,10 12 0,-11 1-51,21 15 1,2 11 5,4 16 40,-5 63 5,14-8-309,7-23 0,3 2 309,5 30-62,6-37 1,3-2-29,5 17-72,9 2-107,17-51 269,-6-18 179,15-24 319,9-51-257,-14-2-45,-14 19 1,-4-1-113,2-26-11,-10 5 17,-7 12 95,-10 7-185,-12 28 0,-10 7 56,-12 34-56,-6 9 44,-5 16 12,3 3-56,5-2 6,11-10-6,10-9 292,9-11-634,6-7-11,3-2-11,2-2-448,7 0-863,8 1-4590,4 4 6265,2 4 0,-11-2 0,-3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04.32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0 502 9008,'11'5'2498,"-3"0"-1838,-8-5 275,0 0-527,5 0-56,3 0-22,9-4-83,4-1-35,27-8-201,-5 2-11,22-3 0,-7 5 6,9 0 0,12-1-3393,19-4 3387,-46 7 0,0-1 0,7 0 0,2-2-143,-3 0 1,1 0 162,-3 1 0,0-1-4,0-1 1,2 0 5,14-2 1,0 0-20,-19 4 0,0 1-1,12-2 1,-3 1 8,13 2-69,-4 2 64,-1 0 2,-12 1 0,2 0-8,37-5-378,-28 2 1,1 0 377,-15 1 0,-2-1 2,4 0 1,0-1 1416,1 0 1,0 0-1417,-1 0 0,-1 0 2,-1 1 1,-2-1-6,46-5 0,-12 3 0,-14 2 0,-15 4-17,1 3 17,-19-1 386,5 2-386,-11 0 99,7-2-99,7 0 0,39-7 6,-16 1-4,-21 3 1,0-2 1198,23-4-1195,-1-1-1,-2 0-3391,-3 1 3386,-6 1 5,-6 2-5,-4 3 0,-4 3 0,0 1 0,33 1 0,-10 0 0,-20 0 0,1 0 0,34 0 0,6 0 6,5 0-6,-28 0 0,1 0 0,-17 0 0,-1 0 3,14 0 0,-3 0-3,15 2 5,-11 1 1,-8 3 5,-5 1 28,-5 1 3359,1 0-3348,0 1-44,4-2-1,7 3 12,39 0-11,-17-2-4,-26-4 1,0 0 3,28 1 5,0-1 23,-1 0-12,-26-1 1,-1-1 27,25 3-22,-30-2 0,-2 0 56,10 3-50,-3-1 27,-2 3-27,1-3-1,4 1 41,4 0-63,9-2-11,4 2 34,4-4-34,0 2 5,-2-3-5,-1 1 0,-4-1 0,-4 0 11,-4 0-11,-6 0 0,12 4-11,-22-2 11,9 3 0,-24-3 0,0 2 17,16 1 17,-10-2-34,11 1 5,-17-3 6,-2 0-5,-4-1 5,5-1 28,-13 0 1,3 0-7,-12 0 23,3 0 11,1 0 236,33 0-146,11 0-79,-7-1 0,5-1-674,7 0 1,3 0 637,9-2 0,2 1-39,0 1 0,0 0 19,-11 1 0,-3 0-22,36 1-364,-23 0 364,-14 0 0,-1 2-190,0 4 190,-23 0 431,-11 1 1477,-22-3-1527,-6-3 599,0 1-857,-2-1-77,-3 1-46,-3-2 6,-1 1-6,2-1-6,2 0 0,3 0-358,0 0-1098,-4-2 1462,-30-6 0,21 4 0,-18-4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05.94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120 515 8130,'-32'8'-347,"6"-2"274,26-6 40,-27 57 27,20-22-33,-20 49 39,27-33 78,4 3 197,5 0 122,6 2 135,3-1-27,2 1 358,10 33-628,-5-14-427,-7-22 0,2 1 192,20 34-6,-14-39 1,4-1-26,7 5 0,8-1-81,9-8 0,9 0 0,-2-5 112,8 2 0,3-5-90,-7-8 0,4-2 0,-6-10 529,-7-15 1,-5-10 22,-1-2 1,-2-7 80,-5-8 0,-1-5-59,-1-1 1,-1-3-152,-3 0 1,-1-3 119,25-35-506,-13 2 221,-9 0-106,-7-2-79,-12 15 0,-1-3-20,-4 12 1,0-1-37,4-22 1,0-4 18,-6 13 1,0 0 53,-2-5 0,-1-1 233,-1 0 1,-2-1 45,-5-9 1,-5 3-280,-4 21 0,-4 2 184,-6-8 1,-7 5-185,-40-10-123,-16 11 25,34 33 0,-3 5-1564,-1 3 0,-2 4 1541,-1 4 1,0 2-40,2 2 0,0 4-62,-45 14-86,9 13 179,9 20 129,24 6 0,1 8 20,10-5 0,1 5-320,3-2 1,-1 5 0,1 0 310,6-6 0,2 1 1,0-1-11,-1 1 1,1 1 0,0-1-2,-12 21 0,2-2-141,3-4 0,5-3 110,13-22 1,3-1 1114,0 3 1,8-1-1181,18 29-42,34 8-178,-4-44 0,10-3-813,19-4 0,8-6 966,13-7 1,4-9 154,-27-9 1,2-3 0,-2-6 110,27-9 1,-4-6 5,-13-1 1,-6-5 69,-15-2 0,-5-5 157,0-7 0,-5-1-61,19-25-208,-27 20 0,-2-1 11,7-31-27,-9-8-51,-13-6-79,-14 20 1,-3-1-23,-2 15 0,-2 0 56,-2-17 1,-4 3-29,-12-22 73,-10 11-827,1 34 1,-10 4 885,-22 5 0,-11 7-79,-4 1 0,-5 7-289,11 10 0,-4 5 1,2 5 305,-19 8 0,2 9 574,-10 10 1,7 8-608,32-1 0,8 6 30,0 17 0,13 9 3,25 1 1,13 5-26,9 14 0,8 2-701,7 6 0,13-2 533,11-24 0,12-2 0,0-7 92,9 2 0,8-10 599,-1-15 1,9-5 0,-9-11-491,-14-11 1,-4-9 16,10-3 1,-5-6 83,4-18 1120,-4-13-1193,-1-12 458,-27-17 1,-6-7-492,-9 27 0,-6-4-55,-8-18 1,-5-9 0,-6 8 124,-8 12 1,-7 3-71,-10-19 0,-6 3 72,3 27 1,-4 7 181,-1 4 1,-4 6-25,-46-12-385,37 29 1,-3 8 207,-7 13 0,-3 7 0,-3 3 1,-1 5-1139,-4 11 0,2 4 1085,5 0 0,4 2 364,9-5 1,3 4-424,-10 16 1,12 10-260,26 13 1,17 6 280,9 3 1,17-1-45,10-20 1,13-1 0,13-8-707,12-16 0,15-7 0,4-6 0,-6-2-318,1 1 0,-3-5 1,4-4 674,-4-5 1,4-3 0,-1-3 0,-10-5 429,13-11 0,-14-4 0,8-6 0,-33 4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07.67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0 128 10758,'5'-5'537,"-2"1"-537,-3 4 0,0 0 0,3 0 762,24 8-67,56 9-569,-32-7 0,9-1-1085,23-2 1,14-1 0,-5-1 995,-22-2 0,-4-1 1,5-1-22,26-3 1,5-1 0,-6-1-381,5-3 1,-6-3 379,-3-4 1,-3-1-14,-10 1 0,-2 0 0,-11 1 0,-1 0-70,-3 0 0,-3 2 72,19-4 1,-2 1-1,-30 8 1,-5 1 2752,-15 3-2646,-7 1 1245,-17 1-332,-1 0-653,-1-3-216,0 2 63,0-2-6,1 1-162,0 2-1530,2-1-235,4 1-381,15 0-1775,8 0 3870,12 0 0,-19 0 0,-4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18.18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296 21 9778,'3'2'2946,"0"0"-499,-3-2-2117,5-11-200,-4 8-130,3-8-6,-4 11 566,0 0-241,0 5-139,-9 10-52,-6 16-49,-16 20-74,-8 17 29,-6 12-34,1 4 0,4-1-34,10-8-145,6-10-67,9-13 111,5-14 135,4-14 34,3-13 5,2-5 51,1-6-297,0 0-51,3 0 152,11 0 100,13 0-67,15-1 73,9-5 6,5-4 44,-2-3-16,-7-1-34,-10 4 11,-7 0-11,-15 6-34,-3 1-72,-10 3-578,1 0-385,1 0-645,10 0-1967,1 2 3681,9 0 0,-12 1 0,-2-1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02.9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285 3 7352,'-79'0'0,"0"-1"0,16 0 0,0 1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18.68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78 7 11329,'10'-2'700,"-2"0"-229,-8 2 358,0 0-829,-2-1-51,1 1 34,-1-1 17,1 14 712,-1 7-119,-4 25-335,-4 12-191,-4 17-61,-2 5-6,0 3 0,3-9-107,5-10-16,4-16 11,3-14 84,3-17 493,13-11 95,2-19-257,13-13-107,-2-16-56,4-10-45,-1-7-3448,0-3 3359,-4 0-36,-4 6 25,-3 9-270,-5 10-431,-2 10-2901,9 0-146,-2 11 3753,8-1 0,-15 13 0,-4 1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19.79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196 8 14297,'3'0'2123,"0"0"-1949,-3 0-124,-5 0-50,-2 0-11,-3 0 6,1 0-1,3 0 6,1 0 0,2 0-6,1 0-94,2-1 4,0 0-10,0-2-68,0 2 96,2 0 78,4 1 39,5 0 12,6 0-46,0 0-5,5 2 11,10 2-11,-5 0-50,10-1 50,-8-2 67,1-1 40,1 0 16,-1-3-123,-10 2-51,-5-2 51,-12 3 191,-3 0-118,0 3 67,-13 21-45,-2 3-50,-15 19-45,0-4 67,-3 2-3454,1-4 3466,0-4-18,-1-3 12,1-5-6,-5 2-16,0 0-46,-3 3-44,-10 12-45,19-12 3370,-1 7-3589,25-19 107,7-2-11,16-8 291,38-4 90,3-11 10,-3-5 1,1-2-89,7-7-102,20-9-95,-49 19 28,0 1-5,-12 7-62,2 3-342,7 1-1965,14 6 189,-8-4-5530,7 1 7788,-20-8 0,-11 0 0,-7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27.77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102 86 3850,'8'14'1019,"-1"-3"588,-7-11-1724,0 0 117,-50 6 72,36-3 737,-37 4-524,50-6 4775,1-1-3571,-1 1-442,6-1-1053,6 2-22,11-2 28,8 0 39,8 0-28,3 0 34,2 0-34,-1-2-11,-1 0 40,-7-1-40,-2 0-34,8 1 40,-7 1 44,14 1-39,-4 0-11,6 0 6,8 0-1,27-3 1,-21-1 5,16-4-5,-32 1 27,-6 1-33,-5-1-5,-5 3 5,-6-1 0,-1 3 0,-1-1-6,1 1 6,4 0 28,24 0-39,-9 2 5,17-1 6,-15 1 0,-2 0 0,-2 0 0,11 0 0,-18 0-5,4 0-79,-20 0 45,-4 0 33,-2 0 0,3 0 6,2 1 6,5 0 5,6 3-5,6-2-1,4 2 40,22-3 6,-14 0-51,13-1 5,-24 0 1,-4 0 33,-4 0-39,3 0-6,-8 0 6,8 0 0,-5 0 0,7 0-11,8 0 11,3 0 0,5 0 0,-2 0 11,-2 0-5,-6 2-6,-6-2 6,-4 2 83,-13-1 141,-2 1 0,-11-1-146,0 0-84,1-1 50,11 1-44,3-1 0,13 1-1,-1 0 1,3 0 44,-1-1 96,7 0 33,-12 0 118,4-2-17,-12-3-101,1-2-22,14-8-152,-5 4-5,13-5 0,-7 7-5,4 0-40,0 4 45,3 0-1044,-5 4 1050,-4 0-1,-9 1 34,-6 0-39,-7 0 62,-5 0 33,-3 0 230,0 0 753,1 0-1073,3-1 1,5 0-12,-3 0-111,4 1 77,-6 0 40,1 0 45,-3 0-39,1 0 39,-4 0-633,0 0-1121,-7 0-2587,-8 1 4296,-13 2 0,11-1 0,-2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29.03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555 29 8853,'11'11'1305,"-3"-2"-913,-8-9 17,0 0-364,-36-5 56,24 3-3493,-25-3 3369,34 5-122,3 0 374,0-4 371,1 0 11,1-4 206,6 0-436,-3 2 3353,1 0-3611,-4 5 431,-2 1 1,-2 4-287,-4 1-195,-6 6-67,-11 5 62,-9 10-29,-12 9-39,-8 8 45,-6 5-45,0 1 5,4-1 12,7-6-17,10-6 0,10-10-6,9-7-5,6-6 6,4-3-1,2-3 6,3-2 45,-1-1 324,2-2 40,0 0-78,0-1-3356,2-1-1568,5 0 4593,6 0 0,-3 0 0,1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48.99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1698 71 8382,'-5'-10'90,"2"2"-5840,-57 8 5705,31 9-78,-47 3 1476,50 7-1353,6-1 1807,7-5-279,6-6-800,1-4 197,-2-3 2534,-2 0-3459,-7 0-107,-33 6 96,15 1 11,-25 4 6,27 0 145,6-2 1053,2-2-952,10-3-218,-1-2-34,3-1-17,-25 6-22,0 2-11,-23 10 44,7 5-5,-2 5-28,-26 22 39,24-13 11,-13 9-6,37-22 46,8-7 10,8-7 147,-2-1-169,0-2-39,-11 4 5,-4 5-5,-7 5-5,-5 10-6,-2 5-34,2 7-22,3 3 33,6 3-100,5-1 10,7-2 52,1 9 128,7-9-51,1-3-3335,5-12 3453,-21 44-190,15-27-46,0-2 0,2 2-22,6 8 79,4 4 17,4 26 39,8-23 17,2 13 44,6-33 23,-1-7-28,-2-5-44,0-1-12,-3-1 3349,0 6-3287,0 3 100,1 7-162,7 4-50,6 5 50,11 1-305,11 0 545,15-5-27,11-4-216,12-9 171,6-8-79,-25-17 1,0-2-79,31 3-8,-35-7 0,-3 0 2,11 2-5,-6 2 34,24 7-34,-14-3 0,-22-6 0,1 0 45,36 1-779,10-5 776,-46-1 0,4-4 76,25-11 0,1-6 95,-18 4 0,-1-3 42,19-12 0,-2-5-76,-23 3 0,-4-2-11,0-2 0,-3-1 185,-2-2 1,-2-1-209,-3 0 1,-2 1-87,25-34 249,-12 6-50,-17 10 33,-9 6-77,-12 7-63,-5 2-84,-6 2-61,-2-5 824,-1-2-830,0-6 0,0-33 0,0 17-658,0-21 658,0 30 0,2 6 79,-2 9 22,1 8 307,-1-3-340,-2 12-18,-3-6-44,-3 11 1188,-2-2-1188,2-3 0,-1-2-6,3-5 0,-1-6-6,-2-29 6,0 10 0,-3-20-118,-8 2 51,4 21-34,-9-10 96,8 30 5,-1 5 33,4 3-27,-4-8 0,5 7-6,-6-11 0,0 9-308,-6-4-180,-12-2-100,-23-3 319,-31 0-340,25 23 0,-6 3 404,-11 2 1,-4 4-101,-9 6 0,-2 5-177,7 5 0,1 4-1039,-6 8 1,4 3 486,22-3 1,3 1-1322,-1 2 0,2 0 2355,13-7 0,5-1 0,-3 1 0,7-4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51.59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3557 509 9906,'-2'-10'919,"1"2"-774,1 8 667,0 0 23,-41-26 353,29 9-892,-32-20 298,34 15-219,-4 1-190,-7-3-73,-8 0 50,-23-9-162,7 11-28,-16-2 28,16 13 12,2 2 78,2 3-12,1-3 6,1-1-11,0-6 28,-4-4-28,-5-3-68,-3-4-44,-32-13-67,-5 9-1,-1 4-151,11 15 28,1 19 281,35-4 16,-14 3 163,30-4-230,-15-2-73,-4 0 28,-16 0-117,-36 19 111,13 5-1690,5 8 1,0 4 1740,32-13 0,3 2 0,-13 7 0,3-2 44,1 0 1,17-10 22,14-9-16,4-5-51,6-2-34,-9 0 3376,-2 3-3393,-10 5-3397,-10 5 3398,-8 8 44,-9 8-5,17-7 0,-4 3 50,-3 2 0,1-1-385,-33 18 352,13-9-6,43-30 0,-2 0 0,-3 3-6,-5 2-38,-4 5 32,-5 4-247,-26 27 248,16-9 404,-16 17-399,29-18-781,7-6 787,7-7 2922,3-3-2916,8-7 308,-2 1-319,-13 7-1,4-1-5,-14 10 1216,9-4-1216,0 2-34,3 2 0,-11 20 45,14-10-67,-5 14-22,17-17-141,6-3 79,5-3 33,3-3 118,3 1 51,5 0-1,4 6-50,7 3 0,0 7 50,16 35-44,-4-13-6,-8-22 0,3 0-34,22 25-128,15-2 162,14-9 255,-2-27 0,5-5-491,-19-10 0,2-2 309,26 4 0,-1-4-37,-31-9 0,-2-2-11,0 1 1,1 1 2,10 6 0,0 1-22,-15-2 0,0 1 27,11 6 1,-2 1-34,24 12-407,3 1 435,-38-18 0,6-3 15,9-4 0,8-4 0,-2-4 32,18-5 1,2-5-366,-7-2 1,4-2 0,-6-5 387,7-13 0,-7-5 0,-9 2 0,-5 0 0,-13 5 0,-2-1 221,3 1 1,-4 0-202,26-13-96,-29 16 1,-1 1-12,21-12 28,-1 0 353,-5-2-325,0-3 17,-1-8 879,4-12-862,2-12-34,-32 30 0,0-2-3,0-2 1,1-2 114,9-20 1,-2 0-66,-13 20 1,-2 1 96,5-12 0,-4 2 148,-9-6-270,-9 9-89,-7 6 288,-9-18-294,-12-6 0,-3-2 6,-7 0-50,7 15-297,1-5 353,2-1 0,2-2-1,-1 5 40,1 6-45,-2 6-218,-9-2 100,5 19-135,-12-3 158,3 20 28,-8 1-23,-9 4 85,-12 1 5,-14 2-247,-24 0 151,35 4 1,-4 1-210,-17 0 0,-6 2 23,21-1 0,-3 1 0,-1 0-77,-5 4 1,-2 0 0,1 2-524,-2 1 1,0 1 0,2 3 315,6 1 1,2 3 0,-1 2 565,-3 5 0,1 2 0,8-1 0,11-4 0,5-1 0,3 3 0,-1 1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09.84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40 10 9004,'-4'-2'242,"1"1"-2869,3 1 2531,-13-7-156,8 11-134,-8-4 235,12 11 151,1-2 101,0-3 78,0-3-179,0-2 0,3-1 0,-2 0 0,2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10.29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 0 8231,'10'13'2678,"-1"-3"-1805,-9-10 494,0 0-1003,-10 73-22,7-55-101,-6 55-168,9-73-544,0 0-1411,0 3 1882,11 7 0,-9-5 0,9 4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11.52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8668,'9'12'3821,"-3"-3"-4006,-6-9 1663,0 0-3377,11 1-1109,3 1 3008,10-1 0,-10 0 0,-3-1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11.87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9968,'4'0'-3282,"0"0"3282,-4 0 0,0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03.08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17 3 8069,'-9'-1'229,"1"0"-688,8 1-1349,0 0 1511,36 0 297,-7 2 0,12-1 0,-22 1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12.55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2 9436,'14'-1'834,"-3"1"-727,-11 0-1222,0 0 1115,-4 2 0,3-2 0,-4 3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23.24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29 6 8808,'-10'-3'2286,"2"0"-1239,8 3 852,0 0-1546,-4 3-135,3-2-72,-3 2-90,3-2-219,1-1 163,5 1 34,6 2 11,11 1-34,8 4-11,7-3 61,10 0-49,5-3-3399,9-1 3393,4-1-1,2-2-104,-2-1 99,-7-2 0,-8 3-5,-10-1-113,3 3 118,-12 0 3340,6 5-3334,10 5 67,13 2-23,2-2 112,1-5-55,-2-5 21,-15-3 119,19-6-191,-35 2-51,1-2 29,-19 6-34,-3 2-146,7 1 113,-2 0 33,11 0 5,-3 0 107,3 0-11,10 0-17,-10 0-33,7-2-45,-17 0 22,-3 0-28,-5 1-202,3 1 162,-3 0 74,17 0 22,-3 0 11,14 0 18,-5 0 273,10 0-195,-12 0-7,0 0 528,-18 0-393,-6 0-11,-2 0 448,-2 0-756,-3 0-112,1 1-39,-2-1 78,0 1 95,-1-1-33,-1 0-11,-1 0 50,-2 0-6,0 0-39,-2 0-22,-3 0-403,1 0-1126,-8 2 1596,-8 4 0,13-3 0,-5 4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24.49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328 283 7918,'13'2'-202,"-3"-1"202,-10-1 2218,0 0-6032,0-21 3976,0 7 1190,1-19-870,3 13-191,2 2-56,1 2 91,0 6 335,-3 4 2949,-2 4-3425,-1 2-135,0-1 23,2-4 207,4-6 6,-2 2 178,1-1-32,-4 8 470,-1 1-902,-1-1 106,3-3-100,2-7 39,11-15-1,-5 7 74,3-6 61,-8 18 45,-3 3-224,-2 4-297,-1 1 174,-3 2 118,0 1 5,-5 3 0,0 1 5,-3 4 57,-6 4 33,-4 6 23,-6 3-3443,-4 7 3476,-4 0-33,-1 1 5,-2-3-22,4-3-34,2-4-34,8-4 7,-3-3-35,13-7 3387,1-1-3392,10-5 6,2-1 5,0 0-5,-2 0 27,-4 0 34,-2 3 23,-4 0 0,1-1 10,-4 2-100,7-3 0,0 0-50,7-2-1873,2 0 0,0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54.87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111 31 8758,'7'2'-118,"-1"0"45,-6-2 752,0 0 564,-5-1 241,4-1 364,-3-1-1075,4 1 28,0-1-33,0 2-2578,1-1 1810,-4 1-442,0-4-1552,-16 1-3321,-2-2 5315,-14 3 0,18 1 0,1 2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55.56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 39 12110,'2'9'415,"-1"-3"506,-1-6 894,0 0-661,-5-5-471,4 4 16,-3-6-268,4 7-1729,0-2-192,0-4-2554,0-2 4044,0-4 0,0 5 0,0 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57.02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 23 9514,'-1'-12'-289,"0"2"1,1 10-1,0 0 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57.25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8618,'0'0'0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58.74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25 92 6311,'-4'-1'-17,"1"1"2251,3 0-1797,-1-11-56,1 7-33,-1-7-1,1 9 0,0 1 140,0-1-392,-2 0-22,2 2-22,-2-2-51,2 1 5,-2 0 40,1 0 745,0 1-790,-1-1 0,2 1 33,-4 0 869,4 0-1428,-1-1 453,6 0 0,1 0 0,4 1 0,-1 0 68,-2 0-1,0 0 6,-4 0 6,0 0 767,-3 0-773,3 0-213,-2 0-163,5 0-167,3 0-734,16-6-4322,5-2 5599,10-9 0,-18 8 0,-4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59.7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7 8231,'4'-4'-420,"-2"2"0,-2 2 0,0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2:00.58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62 12976,'21'-21'-471,"-5"5"466,-16 16-1530,0 0-622,3-5-156,5 1 2313,3-4 0,-3 3 0,-1 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03.53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1 168 0,'56'2'17,"-1"1"0,33 1 929,-32-5 0,0-2-745,39-6 542,-37 2 1,3-1-741,16-3 0,5 0 487,5-1 0,18 0-581,-33 7 0,15-1 0,11 0 0,6 0 0,2 1 0,-4 0 0,-7 0 0,-12 0 224,8 0 0,-12 0 0,0 1 0,11-1-120,-9 1 0,10 0 1,8 0-1,2-1 0,-2 1 1,-5 1-1,-11 0 1,-14 2 14,28 0 0,-14 2-28,0-2 0,4 1-211,-4-1 0,7 0 0,-5 0 40,8 0 0,2-1-695,-1 1 1,6 1 0,-12-1 702,-18 0 1,-6 1 41,16 0 1,-5 0 25,4 0 95,-7 0 112,4 1 187,-11 0 1,1 0-177,-14 0 1,0 0 839,20 0 1,1 0-962,-17-1 1,-1 0 349,1 0 0,0 0-374,4 0 0,2 0-104,18 0 0,1-1 78,-18 0 0,-1 0 45,16-1 1,-3 1 1380,-23 0 0,-3-1-1378,44 1 11,-6 1 84,-4 0-22,-2 5-39,0-1-29,0 6 40,2-3-34,0 1-50,-20-5 0,1 0-56,-8-2 0,-1 0-1729,14 1 1,-1-2 1823,30 0 0,-47 0 0,-16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0:41.30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 1 6442,'13'6'-280,"-3"-1"1382,-10-5-245,0 0 159,-9 4-350,5-2 130,-6 3-286,9-4-497,1-1-97,0 3 84,0-1 106,0 2 6055,0-3-6390,1-1 105,1 0 18,2 0 56,1 0 50,1 0 229,4 4 57,2 5-45,6 8 55,12 23-223,-5-5-28,10 14-39,-9-13-6,2-2-6,2-5-44,13 0 22,-10-14 28,9-1 33,-14-13 1,-3-1 22,-2 0-17,-3 2 23,-4 1-29,-2 4 6,-4 1 1,1 4 27,-4 0-34,1 0 18,-3 1-12,0-4 23,-3-1 33,-1-7 258,-1 0-414,-6 3 21,-5 7 34,-10 10-44,-9 12-23,-6 7 11,-6 7 12,0-1 50,2-2 0,3-5 0,4-6 0,3-3 6,5-7-6,-8 11 0,11-10 0,-4 10-6,12-13-28,2 0 29,2-4 5,3-4 5,2-4-5,2-5 0,1-2-1573,2-2-427,1-11-3013,3 0 5013,1-10 0,-1 10 0,-2 4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0:42.87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1 540 10954,'14'2'1479,"-2"0"-1054,-12-2 219,0 0-448,5-7-17,-3 4 152,4-6 145,-3 4 45,1-2-56,1-3-179,0-2-74,1-3-55,0-1-106,3-2-57,9-15-33,0 4 33,10-12-33,-1 5 50,17-19 51,-10 13-1,7-11 68,-20 25 50,-5 5 62,-5 6 325,-5 4-325,-2 4-51,-2 2-11,-1 5-78,-1 0 50,0 1-313,0 5 83,0 5 40,0 14 39,0 11-33,-3 11-57,-1 6-61,-4 12 106,4-21 11,1-3 29,3-23 5,0-8 17,0 5 22,3-3-34,2 3 1,4-4-6,1-1 0,1-3-6,9-1 34,-2-10 40,10-10 38,-2-14-22,0-14-50,3-11 5,7-32 6,-10 24-34,2-13 39,-16 43-16,-4 12-34,-4 11 45,-2 6-45,-1 3 224,-1 1-224,1 5 454,4 38-230,-1 20-6,-1-4 1,-1 7-544,0 12 0,-2 5 552,-2 15 0,-3 3-65,2-30 1,0 1-1,-1 1 161,0 11 0,-1 1 1,0-6-226,0 3 0,0-4-54,1 5 1,2-8-264,6-2 230,4-9-11,6 1-11,5-10-45,-1-11 5,-2-15 51,-3-12 1271,-5-9-1237,-4-5 365,-2-3-1492,-2 0 382,1-1-902,4-7 268,0-4-189,5-12-679,0-15-2475,-1-5 4688,-2-10 0,-4 26 0,-1 7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0:44.73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541 6 11099,'10'0'2834,"-1"1"-2240,-9-1-213,0 0-376,1-2-5,-1 1 34,3-1 128,-3 1 2157,1 0-2363,0 8 38,-5 6-61,-3 10 67,-7 8 33,-6 2 57,-4 7 84,-9 4 38,-7 7 29,-11 6-17,-7 6 34,-7 2-138,22-23 1,1-2-82,-16 14-39,-3 2 0,38-34-34,11-11-44,5-5-73,4-4-286,2-2 325,6 0 73,8 0 39,8 0 16,10 1 18,2-1 33,1 2 6,-2-1 17,-2 1-29,-2-1-16,2 2-39,-1 0-1,3 0 1,4 0 27,2-1 18,27-1-12,-13-1-458,18 0 419,-27 0 0,-6-1-84,-12 1-280,-11-2-420,-8 2-5198,-26 20 561,1-3 5421,-16 13 0,18-16 0,6-6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0:47.44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343 88 4341,'-19'-5'778,"5"1"1263,14 4-2786,0 0 1276,-6 0-750,5 0 674,-5 0-365,6 0 6599,0 0-6689,-3 0-106,-1 1 50,-2 1 56,0 0 0,1 0 73,1-1 56,0-1 44,2 0 152,-1 0 28,1 0-84,0 0 218,-4 0-369,0 0-112,-3 0-6,-1 2-12,-2 4-27,-2 5-11,-9 16 16,4-2 29,-7 10-1,8-5 0,3 0-50,2 0 5,5-2-27,3 1 22,4-4-28,5 0-62,4-3-61,7-3-67,18-5 167,-4-6-38,10-4 145,-11-12 78,1-7 57,-4-10 178,7-29-89,-13 8-73,1-23-67,-16 17-28,-1-1 68,-4 7 33,-6 8 56,-4 12-124,-6 11-89,0 8-56,-2 5-50,2 3-101,-11 13 201,5 0-5,-10 11 11,6-6 0,-2 0 6,1-1-1,-7 4-44,13-6-135,-1 2-280,17-6-55,2 1-18,4 3-444,0 4 383,5 0 189,0-1 254,3-3 145,-2-4 213,-3-5 622,0-5-656,-2-1 356,1-1-463,-1-1-60,0-4-7,-1 0-10,1-5-130,-1 6-44,1 0 2896,-1 4-2779,0 5-28,0 0-33,0 9 123,-2-5 0,0 4 51,-2-4 122,0 0 1,-1-2-29,0 0-72,0 2-17,1-1-56,1 4-5,0 2-1,2 4-16,0 11 16,1-6 6,0 5 6,0-13 50,0-2-17,0-2 314,-1 1-157,0-4-34,-2 2-95,1-3-61,0 3-6,1 4 0,1 2-34,0 3 29,0 5 5,1-1-6,4 3 6,0-3 0,8 5 0,-4-10 0,2 0 0,-2-9 0,1-2 50,3 0 197,11 7-124,-3-1-39,7 5 34,-8-3-6,-3 4-28,-3 1-12,-1 3-10,-2 0-28,-4 1 5,0-2 28,-3-2 17,-1-3 280,-2 9-223,-1-2-57,-5 15-79,-4-1-5,-10 8-95,-5 6-578,-16 24 108,11-22 111,-8 9 79,19-35-151,3-12-349,7-8-586,1-6-382,4-8-2520,1-7 4363,3-5 0,-1 5 0,1 4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14.7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0 200 8343,'11'6'482,"-3"-2"140,-8-4 1545,0 0-1477,-1-3-63,1 3 1652,-1-2-2240,-1 2-330,1 0-470,-1-4-393,2-2-482,0-5 788,11-71 0,-8 56 0,7-49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1:16.07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40 4 11967,'1'9'667,"0"-2"-723,-1-7-588,0 0 644,-6-8 56,4 7 286,-4-7 106,6 8 1685,0 0-2071,-4 0-62,4 0-308,-4 0-610,2 0 918,-5-1 0,3 1 0,-2-2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2:08.78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1496 302 10634,'-8'-16'-123,"1"3"-22,7 13 72,0 0 73,0-6 5,0 5 68,0-6 162,-1 7 169,0-2 72,-3 0 229,0-1 108,0 0-276,0-1-313,0-1-156,2-3-124,-1 2-23,2-1 34,0 1 40,0 0-135,-2 0-67,-5-4 156,0 2 51,-6-8 6,0 4 156,-3-5 141,-4-2 72,-1-1-84,-3 1-84,0 3-72,-1 1-102,0 5-33,1 1-50,-6 2-34,0 2-79,1 3 7,1 1 156,9 1 212,-18 0-32,5-1-102,-16-2 129,7 1-84,-3-2-3509,-3 2 3386,0 0 0,1 1-73,5 1 62,-8 2 5,18 2-89,-8 6 45,25-2 3369,-2 3-3319,9-2 0,-2 1 62,0 3 234,-14 11-212,4-1 45,-11 8-28,4-2 12,-3 0-41,-12 12-72,10-11-33,-6 8 33,15-16 0,3-1 5,4-4 1,0 1 0,5-6-1,-2 3 34,3-4-27,-2 6-12,-4 2 156,-7 14-88,6-9-68,-3 6-56,10-10 50,1-2-50,3 5 22,0 2 34,1 9 0,-1 4 0,1 10 12,0 4 72,0 3 224,4 24-163,-1-20-78,2 15 17,0-25-44,0-4 105,17 41-78,-2-30 40,20 33-18,-6-39 29,6 0-3409,1-3 3375,-2-5 61,-3-5-49,-5-6 44,-6-7-79,-4-1 34,0-3-83,3 12 3436,-2-5-3415,5 9-33,-3-5 11,2 1-11,4 4 79,14 17 16,-9-11 90,11 14 196,-13-14 73,-1 2-480,2 11 0,2 3 59,6 7-30,-4-8 0,1-3 2,3-13-273,28 3 268,-11-16 34,20-1 33,-19-20-33,-2-3 55,1-4 197,12-2 459,-16 0-638,10-1-23,-19-1 0,2-1-3145,3-4 3094,7-4 12,5-7-39,5-7 44,4-6-44,0-4 5,-2-2 39,14-12 1,-27 18 72,5-5-45,-30 22-5,-7 1-39,-2 4 3374,4-6-3396,-6 3 21,8-7 1,-5 0-29,6-6 23,21-27-22,-8 7 22,14-18-22,-17 18 27,-4 4 46,-5 5 324,-4-3-224,-12 12-128,-2-6-51,-8 9-5,0-4-119,-8-37 79,3 20 45,-8-29-6,6 32 1,-3 0-1,-1-20 17,1 17 56,-2-13-33,1 25-28,-1 2 27,-1 7 2,-5-6-70,6 12 35,-3-6-11,4 9 5,-1-3-5,-2-2 6,-8-13 49,5 6 8,-5-9 48,7 12-10,0 1 11,0 2-6,1 3-56,0 2-33,2 5-6,1 1-6,1 2-111,-1 1-29,-6-3 146,3 3-28,-6-5 28,4 0 50,1-2 1,-1-3 33,0-1 33,-1-1 7,-1 2 32,1 2-77,1 5-29,1 1-44,3 4-6,1 1 0,2 2-67,0 0-85,1 2 68,-1-1 34,1 1 11,-5-3-23,5 0 57,-5-3 5,4-2 16,-2-2 35,1-1 5,-1 1 11,1 1-22,3 3-40,-1 1 1,4 3-6,-1 2-34,0 0-16,1 0 11,-2 0 5,1-2 34,-1 2 0,0-4 51,-5 0-1,4-1-44,-2 0 38,4 3-44,1 1 0,0 0 0,1 1 0,-1-1 0,2 2-39,-1-1 34,-1 0-35,-5-2 7,1-1 27,-4 0 1,4-1-40,-1-2 45,2 1 0,-1-1 61,2-1-21,0 2-35,0-1 29,1 2-23,-1 1-11,1 0-67,-2 0-196,0 0-281,1 0-324,-1 0-219,0 0-745,-2-1-4950,-17-19 6782,4 4 0,-1-5 0,11 13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2:21.5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6:08.3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19 10864,'5'3'-90,"0"0"-50,-15-3 868,7 0 303,-6-1-1031,9 1-807,0-1-1119,3-3-1933,3 1 3859,4-5 0,-3 5 0,-1-2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6:10.1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9010,'14'15'2240,"-3"-3"-1237,-11-12 5736,0 0-6734,2-3 6,-2 3-5,3-3-6,-2 2 6,-1 0-3597,1 1 617,7 0-1149,3 0 4123,9 0 0,-7 0 0,-4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05.9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19 91 7414,'-10'-11'1041,"1"3"-750,9 8 489,0 0-506,15-14-190,-4 6-84,11-12-330,-8 11-315,-3 1-302,-1 1-363,-4 4 1310,-3 1 0,-2 2 0,-1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6:14.8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123 120 12561,'1'11'1843,"0"-1"-1177,-1-10-296,0 0-370,-2-8 73,2 5-17,-3-6-5,3 7 189,0 0 68,0 0-50,0 2-12,0-2-78,0-1-84,7-6-44,4-1-40,13-5-56,6 0 50,11-1-39,5 0-380,26 1 335,-20 7 6,10 3-218,-35 5 302,-10 8 392,-10 11-3275,-9 17 3169,-15 15-284,-11 16 54,-18 11-23,19-34 1,-1 0-1,-2 1 1,-2 2-9,-12 15 1,-1-2-24,13-17 1,1-2-3,-7 9 0,3-4 6,1-3 3320,11-13-3326,9-10-3,7-7-137,4-4 128,3 2-77,6 4 44,4 6-218,9 5-336,25 16 442,-4-11 157,20 7 39,-8-21 28,3-7 219,29-8-45,-20-10-152,17-6-89,-33-6-263,-10 2-981,-12 5 1244,-23 20 0,-1-6 0,-13 14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6:15.6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281 0 13911,'2'14'1938,"0"-3"-1563,-2-11-324,0 0-4342,-37-5 4291,21 10 865,-30-1-820,29 11-39,-2 4 61,0 0 45,-2 1 381,-9 13 3078,8-6-3493,-6 13-78,14-3-173,3 36-102,6-14-22,11 27-330,9-28-325,11-4 280,9-10 330,25-7 594,6-24 202,-1-17-85,-8-21 62,-26-11-111,-6-2-34,-4-25-236,-9 12-44,-4-21-1,-7 18 1,-3 2 67,-3 5-3364,-3 8 3414,-1 10 67,2 10-78,0 5 84,0 5-117,-4 3 16,-4 1-84,-7 3-11,-5 0-62,-9 7 3225,-4 13-3695,-3 13-3628,5 20 2446,13 22 1714,16-17 0,4-1 0,2 7 0,3 9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6:15.9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14 224 5288,'-7'-20'1092,"1"3"2000,6 17-2420,0 0 1213,8-20-1538,-1 12 719,8-15-791,-3 16 2720,5 1-2872,21-2-50,-4 0-62,18-4-11,-12 1-213,-2-1-913,-7-1-8705,-9-9 9341,-10 8 1,-7-3 0,-5 11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6:16.7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485 25 10416,'16'-4'3949,"-4"0"-2790,-12 4 236,0 0-1339,2-4-51,-2 3 40,1-4-39,-1 4 89,0 0 62,0 0 44,0 1-5,0-2-218,-7 1 22,-4 0 168,-11 1-112,-8 5 6,-4 7-62,-7 10-269,0 11 269,-2 11-25,14-3 0,1 3-20,-13 30-1802,11-5 1,3 3 1566,-1 15 148,12-29 1,1-1-183,-4 17 135,3-5 106,3-10-67,0 3-73,7-24 96,0-3 289,6-23-178,6-9 3398,3 0-3336,20-14-56,-4-2 0,13-11 0,-11 0-6,2 0-285,10-11 201,-12 10 90,5-7 107,-16 0 50,-8 6 341,-13-21-302,-11 17 135,-15-5-119,-6 18 197,-4 8-325,1 5-470,-5 40-1567,17-2-1442,4 41-3975,20-16 7370,12 1 0,-5-28 0,4-12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6:17.4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47 166 11357,'0'10'3108,"0"-2"-2396,0-8-303,0 0-403,-11 33-46,5-6 6,-10 35 34,10-10 107,1 7-107,3 1-555,2 15 454,2-26 90,4 0 6,2-31 5,3-8 0,0-5 39,1-3-34,4-2 40,2-4-45,5-4 6,4-6-1,4-5 12,22-20 34,-11 5 44,13-17 129,-20 5 84,-6-4 45,-8-3 174,-6-25-315,-9 22 12,-3-12-106,-7 31-51,-4 8-16,-3 6-51,-1 5 5,0 5-5,1 2 0,-3 2-5,-3 0-119,-3 2 203,-23 1 5,6 4 22,-16 14-106,14 13-78,4 23-258,9 16 336,29 13 0,5 0 0,-9-13 0,14-6 0,0-1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6:18.2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289 18 11816,'21'-6'1412,"-5"2"-1334,-16 4-128,0 0 61,2-2 67,-1 2 292,2-4 162,-3 4 1003,1-1-1490,-1 9-45,-4 22 235,-11 41-1349,-2-4 0,-4 12 0,0-1 954,-6 15 1,-1 1-95,3-6 0,-3 5 0,3-10-389,1-12 1,3-9 183,-10 28 459,11-36 767,6-11-481,7-23 5,3-5 830,27-55 676,4-10 1,4-6-1754,-3 8 1,0-2-11,12-20 0,0 1-34,10-10 642,4 4-738,-14 28 1,2 2-453,20-19-24,-22 26 0,-1 3-1589,8-3-5313,-9 10 7474,-13 11 0,-12 9 0,-9 6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6:19.4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12309,'8'13'880,"-2"-3"-875,-6-10-83,0 0 72,-1-5-5,1 4 11,-1-5 129,1 6-2984,0 11 4127,6 32-942,0 5-156,6 29-135,-3-14-224,4 21-241,-4-29-257,5 7 431,-1-39 135,1-11 117,5-6 3476,10-25-3437,-4-2 28,7-20-28,-12 2 0,-1-2-27,6-9-46,-6 19-16,6-2 10,-8 24-212,0 4-235,-1 4-179,4 1 666,-10 0 140,0 0 347,-9 0 235,-1 0 158,0 4-113,-10 14-655,2 3-112,-6 12-39,5-2-134,5-2-1312,4 7 1149,10-12-123,4-2 224,8-16 156,0-4 79,1-10 95,2-17 68,-8-2 162,-2-14 39,-9 9 67,-3-1 17,-2 3 291,-1-8-498,0 15-89,0-4-130,-5 15-22,0 1-375,-15-2 139,3 3 85,-10 0 151,5 6 123,2 2 0,3 2-84,5 23-89,5 3-308,4 27-146,7-1-124,5 3 158,5-5 224,5 8 257,-6-21 392,-2 5 23,-8-17-46,-2 0-3430,-1 6 3280,0 6-107,0 5 325,9 52-308,-4-32 482,2-2 0,0 0-544,-3-9-78,1 15-190,-5-31-130,0-4 136,-7-4 3492,-11 4-3303,-1-11-5,-6-2-95,9-13 50,3-4-168,-2-26 213,4 0 101,-2-27-34,6 4-11,2-2 51,2-1-180,2-5-67,9 18 95,5 1 45,12 19-179,8 3-286,7-2-219,6-3-60,6-6 346,8-9 292,6-11 100,6-10-67,1-11-510,-36 31 1,-2-3-1812,3-7 1,-2-3 1424,-4 3 0,-1 0 969,0-3 0,-4 3 0,3-4 0,-12 17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6:20.1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569 71 8814,'10'4'605,"-2"0"-370,-8-4 1311,0 0-325,-1-34-621,1 24 49,-1-24-10,1 33 700,0 1-1278,0 2 258,-7 14-5,-10 27 78,-19 50-291,8-23 0,-2 7-81,5-14 1,-1 1-1,0 2-1129,-1 3 1,0 0 0,0 0 1130,-12 25 1,1-5-20,9-18 0,2-5-139,5-16 0,2-4 131,-10 22-1,6-9-285,-4 13-275,12-26-554,0 1-471,11-34 2860,2-7-4713,0-9 3444,-1-7 0,1 4 0,1-3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6:21.8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0 603 5927,'11'9'1002,"-3"-1"843,-8-8-591,0 0-671,0-15 630,0 9-720,2-13 209,1 12-467,3 0-22,5-8-213,0 0 1066,4-8-1066,1-1-6,-1-7 6,3-6 34,11-34-1,-5 14 118,7-23 146,-12 29-129,-2 8-50,-3 10 118,-3 9-152,-5 12-84,-2 5-68,-2 7 63,-2 3-29,4 20 34,-3 1 95,2 19 51,-2-6-6,-1 3 73,0 1 134,-1 16-252,-2-16-61,-1 8-34,2-24-140,-1-4-437,3-10-499,9-4 723,5-9 157,14-14 101,7-12 50,6-16 96,18-35-18,-16 16 23,7-17-56,-24 35 73,-7 12 78,-6 15 605,-3 10-111,-5 19-247,-2 9-180,-2 12-151,-1 5-67,0 0-190,0 8-62,0-16-135,3-4 337,-1-18 44,4-6 6,2-1 51,0-9 5,4-4 11,0-9-50,1-4 33,0 0-50,-1 1 0,4-3-33,-4 11-7,1 0 35,-7 12-29,-4 3 29,2 1-124,-4 1 56,1 2 73,-1 9 286,0 13-107,-3 14-112,-6 37-291,4-17-510,-3 14-229,14-34-174,9-15-6,13-12 779,14-14 364,6-17 381,4-13 146,-2-17 229,-4-7-140,-7-5-87,-14 11 0,-3 1-249,3-2-914,4-15 926,-24 59 514,-3 23-207,0 12-324,0 21-197,2 12-190,7 33-140,-3-25-241,6 12-140,-4-42 471,0-13 78,0-13-191,4-9 489,-3-13-1866,3-6 804,-6-12 0,-4 14 0,-2-2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6:22.7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45 115 12315,'-1'-6'1154,"1"1"-1009,0 5-162,0 0 17,-15-2 56,11 0 320,-11-3 44,15 0 117,0-2-128,0-2-128,0-3-175,1 0-100,4-3-6,6 1-84,13 3 22,-2 5 28,9 3-39,-9 10-173,1 5-230,-3 9 11,3 9 465,-7-10 0,2 1 45,-10-13 106,0-1 95,-3-1 57,-3 4 196,-1 2 5,-1 7-180,-5 6-178,-6 8-56,-9 4-6,-23 21-79,10-16-5,-13 10 6,19-26 61,4-9-17,9-6-55,4-8 5,6-2-107,2-1 18,2-1 22,0 0-29,0 0-4,6-2 60,6 3 35,10-1 5,11 1 0,4 4-11,3 5-191,6 15 157,-14-5 45,0 6 0,-18-10 39,-4-4-33,-3-1 61,0-2-33,0 0-1,0 0 29,0 2 89,-1 9 308,-3-1-89,-4 9-157,-13-3 67,-30 19-224,-3-10-51,-24 11-268,-1-13-386,26-14-948,2-3 1597,54-27 0,-5 10 0,16-12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06.1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22 201 6445,'-10'-11'2313,"1"3"-2437,9 8-514,0 0 638,-1-81 0,1 61 0,-1-61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46.22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267 637 9100,'-28'17'1646,"18"-10"421,-26 14-1921,27-13 140,-28 46-286,15-12 0,-19 39-6,18-18-2285,7-14 0,3 2 1670,-3 27-187,0 21 1539,28-23-333,32-19-169,28-3-217,6-26 21,0-13-27,-25-9-6,0-2-179,20-5 145,-12-12 34,18-12 202,-16-18 341,0-16 3701,1-13-3365,-25 9 0,-2-4-605,-10 15 1,-3-2-485,5-18 1,-5-1 312,-11 20 1,-5 2-43,-1 1 1,-2-3-1492,0-15 0,-2 0 1436,-1-27-6,-1 39 0,-1 2-101,0-3 0,0 11-100,0 7 94,-4-2 219,-5 11 470,-8-4-498,-9 13 3364,-8 3-3448,-13 4 6,-48 10-1,10 20-831,22-2 1,1 6 822,12 8 1,3 5-142,-4 6 0,0 9 49,6 11 0,1 12 0,3-2-541,-5 12 0,4 2 391,9-8 0,1 5 1,8-6-280,8-7 1,7-6-379,0 29 269,14-24-202,27 6 471,3-22 1464,25 10-1408,-5-34-498,5-14-304,4-7 1110,0-24 0,-3-4 0,-8 12 0,35-31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46.4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729 775 8382,'-13'-92'861,"0"0"0,0 1 0,1-1 0,-6 8 0,-1-1 0,-3 8 0,-7 20-906,-12 18 1,-6 13-2899,-4 0 1,3 13 2763,2 28 90,-7 30 273,24 1 1,1 9-205,-5 24 1,1 8-162,10-17 0,0 3 0,2 2-344,0 5 0,3 2 0,0-1-650,3-7 1,1-1 0,2-3 973,1 18 1,2-9 0,1 5 0,7-43-1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54.76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6275,'13'9'1625,"-3"-2"67,-10-7-852,0 0-531,-2-2-444,0 2-37,-2-2-141,3 2 350,0 0 361,1-3 2005,0 3-2347,0-3 34,0 1-3294,0 1 2683,4 2 224,0 2 112,3-1 112,-1 1 73,-3-3 213,0 0 756,-3 1-493,0 0-61,0 1-1283,0 0-354,-1 0-1550,-2-1 2772,1 2 0,-1-2 0,2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56.67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 70 8892,'-4'-3'1675,"0"0"1210,4 3-3120,4 1 78,3 1 118,11 1 184,-2-1 1,5 0-6,-3-2-11,1 0-23,12-3-100,-7 1-6,12-3-6,-7 4 0,9 0-117,6 1-666,42 0 278,-16 0 399,-20 0 0,1 0 96,23 0 16,1-1 151,-4-4 213,19-8-173,-30 2-6,9-5-90,-31 9-84,-2 2-11,26 3 0,-7 1-62,21 1-150,-16 3-24,1 2 18,-2 4 128,17 1 140,-22-5 102,11-1 83,-27-4 101,-6 0 6,-2-1 184,8-3-464,-6 0-62,12-1-11,-5 3 11,7 1-152,32 3 91,-16 3 10,22 3 23,-26 2 28,3-3 51,-1-2 134,27-3-12,-21-2 46,17-2-18,-31 0-111,-2-2 16,-5 0-3498,-1 3 3392,-3 0-50,-2 1 16,-1 0-11,-2 2-39,-1 3 79,9 5 10,-11-2 96,2 0 39,-15-6 3459,-7 0-3184,-2-2 386,-2 0-560,-4 0-168,-2 0-73,0 0-45,-2 0-28,4 0-190,14 0-39,2 0-52,14 0 175,-4 1 134,3-1 51,13 1 50,-11-1-6,4 0 57,-18 0 100,-7 0 85,-7 0 189,-3 0-341,-4 0-2403,-1 0 606,3 1 1657,4 3 0,-3-2 0,2 1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57.86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70 60 9957,'-4'0'89,"0"-1"2746,4 1-2057,-25-24-201,18 17-180,-20-18-189,26 24-841,0 0 633,10 1-6,6 6-100,15 2 106,10 7 11,9-2 95,3-3 6,1-3-44,-4-2-7,-6-2 40,-6 2-23,-7 0-50,-6 1-22,-4 2-6,-2 2 6,-2 1-1,1 3-5,-1 1-123,0 0-179,4 6 246,-6-7 56,0 2 0,-7-8 0,-4-4-45,-1 0 45,-2-3 106,0 2-100,0-2-1,0 2 1,4 8-96,1 0-705,7 13 364,-4-8 0,5 7 912,-7-16 7,0 1-7,-2-8-223,-4 1-370,2 0-297,2 7 28,1-2 45,3 6 202,-1-7 134,-1-1 140,-3-4 280,-1 0 1748,-1 0-1659,-1 2-475,0 0-29,-2 0 1,-8 3 0,-3 0 38,-8 3 12,-5 4 40,-4 2 128,-4 3 72,-3 2-44,0 0-123,-2 3-78,2 2-46,0 2 1,1 2-3398,4-1 3392,3 0 5,5-5-5,6-2 6,6-8 0,4-3 38,5-5 40,2-2-3635,1-1 4770,5-5-5655,1-2 4436,4-6 0,-5 6 0,-2-1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4:03.2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25 151 10509,'-14'-9'1429,"4"2"-695,10 7-297,0 0-95,87 0-892,0-6 752,2 0 0,7-1-337,-11-2 0,-2-2 331,2-1 0,1 0 176,6 1 1,-4 0-205,-28 4 0,-3 1-3,3 1 1,-2 1 63,18 3-89,11 1-2620,11 1 2482,-45 2 1,1 0-915,2 1 1,-1 1 913,2 2 1,0 0-518,2-1 0,-1 0 532,-3 0 0,6-2-39,18-4 1,11-3 0,-9-1 110,-14 0 1,-1-1-23,9-1 1,7-1-1,-15-1 140,-3-6 1219,8-1-2137,-21 9-90,9-1 706,-26 7 1878,-4 0-1783,-10 0 2674,-3 0-2624,-4 0 2273,-2 0-2323,-6 0-145,-1 0-673,-4 0-924,0 0 1742,0 1 0,0-1 0,0 2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4:04.0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79 24 10786,'-5'-2'2890,"1"0"-2028,4 2 326,0 0-1149,-8-8-39,6 5-33,-5-5-18,7 8-397,0 0 448,8 0 683,23 0-425,6 1-56,22 5 5,-3 1-62,2 8-27,0 0-6,18 14-106,-21-5 27,14 9-27,-23-9 27,-1 1-33,0-2-5,-2-2-3454,0-2 3408,-5-5 51,-2-2-11,-8-4 5,-7-2 12,-9-2 0,-6-1-1,-5 0 3673,-1-1-3538,0 1-140,-1 1-17,-8 10 73,-3 5-6,-10 9-16,-2 2 0,-5 2-23,-3 1 146,-3-2 61,-4-1 79,-7-2 100,-5 1-65,-7 0-64,-5 2-120,15-4 1,-2 3-115,-25 19-226,25-15 1,1 2 180,-13 21-112,7-2-140,10-3-567,9-1 158,17-23-313,6-5-209,14-20-586,11-14 1780,13-24 0,-8 16 0,4-14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4:18.9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157 50 7526,'-2'-10'1888,"0"3"-1284,2 7 780,0 0-768,-5 1-56,3-2-84,-3 2 168,5-2 3859,0 1-4385,1 0 33,-1-1 202,2 0-252,-1 0-365,0 1 264,-1-1 45,0-1 180,0-1-51,0-2 89,0 2-202,0 0-21,0 1 128,0 2-135,0-1 152,0-2-129,0 0 6,0 1-57,0 1-318,0 1 229,0 3 56,-3 14 156,0 6-16,-5 16-100,0 0 38,-2 4-44,1 1-6,-1 14 0,5-17 0,0 8 0,4-22-34,1-6 23,0-4 5,0 2 6,0-2 6,0 8 44,0 2 51,0 7 73,-4 31-96,0-11-72,-5 22-1,2-22 1,-1 0-6,3-5-6,1 9 1,2-22-1,1 4-28,1-21 34,0 0 6,0 32-6,0-13 0,1 27 6,1-20 5,-1 1-6,1 1 1,-2 15 39,1-17-45,-1 6-6,2-23-44,-1-5 39,4 9-12,0-7 23,2 13 39,0-6-39,1 6 6,-1 2 95,1 20-101,-3-15 5,-1 13 1,-2-21-6,0-3 0,-1 7-6,2-13 1,-1 4-46,1-13 51,0 0 0,1 2 12,3 15-7,-3-6 46,2 15-46,-4-10 6,0 2-5,-2 1 11,1 17-17,-1-12-51,0 11-33,0-21 34,0-2 11,0 7 28,2-7 11,1 8 0,2-7 5,-1 2 1,0 2-6,-2 16 0,0-17-6,-2 8 1,0-25 5,0-5 0,0-7 0,0 0-6,0 0-39,0 3 45,0 4 0,0 3 0,0 6 11,0 15-5,0-6 0,0 11-1,0-14 1,0-1-6,0-3 50,0 3-50,0-11-5,0 0-57,0-11 6,0 0 6,0 2 50,0 1 0,0 3 0,0 0 0,0 0 0,1 0 5,0 4 1,0-4 39,-1 1-40,0-5-5,0-4 0,0-1-201,1-2 44,0 0 157,2 0 17,-2 0 128,0 0-106,-1 3 57,0 0 10,0 3-5,0 1-17,0-1 45,0 1-96,0-2-22,0 0-5,0 0 0,0 1 44,0 5-39,0 4-5,-1 2-6,0 3 33,-2-1-27,1-1 0,-1-2-1,1-5 1,-1-3 5,2-3-11,0-2-101,1-2 549,0-1-515,-1 1 33,0-1 29,0 2-1,1-1 6,0 1 0,0-2 78,0 1-10,0-4-1,-2 0-67,-1-3-34,-4 2-16,-1 0 44,-2 3-67,-2 0 29,4 1-12,1 0 5,4 0 46,2 0-7,0 0 1,1 0 11,-3 0 56,2 0 79,-1 0-35,-2 0-66,-1 0-34,-3 1-39,-5 6 39,-2 2 0,-1 6-6,3-2-83,3-4-102,5-3-111,3-3-420,2-2 318,6-1 259,8 0 145,11 0 78,8 0 73,24 0-117,-15 0-23,11 0-5,-25 0-1,-7 0 1,-5 0 44,-5 0-44,-5 0 39,-1 0-45,-3 0-6,-1 0 6,2-2 107,1-13-74,1 2-27,2-10-6,-4 9 0,0 4-62,-2 6-179,-1 1 17,0 3 56,-1 0-40,-3 0 192,-2 0 218,-11 0 5,2 0 51,-8 0-57,4 0-150,-4 0-46,-15 7 1,9 1-6,-7 6-34,18-2-50,6-3-89,6-3-1155,4-4 135,4-1-135,10-2 432,8-9-431,16-16-4328,2-11 5655,2-8 0,-18 20 0,-9 7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4:20.9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19 7761,'3'5'2112,"0"-1"-1513,-3-4 644,0 0-980,8-10 29,-6 8-157,6-8 27,-8 10 196,-2 0 163,2 0 874,-1 0-1255,0 0-90,-3 0-44,-2 0 33,-3 3-34,0 0 7,0 3-12,3-3-6,2-1-252,3-2 494,1 0-248,0 1 12,0 0-61,0 4 61,0 0 117,0 5-117,0-3-44,0-1-164,1-4 208,3-2 258,2-3 61,4-4-145,2-4-84,0-1-12,0 0 6,-4 4-33,-4 4-107,-2 2-67,-2 2 223,0 0 40,-1 0 40,1 0 94,-2 0-39,0 0-61,1 0-471,0 0-229,1 4 330,0 5 11,0 17 22,0-4 56,2 6-161,2-14 150,2-7 118,4-4 498,0-3-133,2-5-186,-1-2-179,-2-5-84,-4-2-1003,-3 1-1635,-17 2 2722,-25 3 0,16 4 0,-12 2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4:24.9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67 8338,'-9'-12'61,"2"2"-178,7 10-1782,0 0 1899,-10 7 885,13-14 168,-7 5 936,17-18-993,-5 9-279,-1 1-307,-4 8 1146,-3 2-1309,0 2-85,0-1-44,0 0-57,0 1 18,0-1-74,0 1 35,0-2-96,0 1 22,0 0 28,-2 2 6,1 1 6,-2 3 50,-2 0-45,-1 2 34,0-2-34,1-1 28,2-3-61,0-1-101,2-2 1691,1 0-526,-1 0-1244,-1 0 152,-1 0 44,-2 0 6,1 0 45,1 0 17,-1 0 78,1 0-84,1 0-51,-1 0-5,1 0-5,0 0-62,-2 1-17,1 0-34,-1 0-16,0 0 10,0-1 68,2 1 51,1-1 16,1 0 62,-1 0-12,-8 5-128,-2-1 62,-9 6-12,-4 0-67,8-1-123,-1-1-253,13-6-537,3-1 219,1-1 442,5 0 336,5 0 145,5 0 90,5-4-33,-3 0-6,0-5-17,-4 3 0,-4 2 17,-5 2-78,-2 2 566,-2 0-684,-5 2 5,-1 1 29,-5 2 44,2-1 6,1-1-11,2 0-17,3-2-56,2 0-196,1-1-145,0 1 710,0-4-61,0 3-61,0-3 66,0 3 225,0 0-549,0 2-29,0-1-10,0 1 2448,0-2-2208,0-2 40,0 1-57,0-1-1618,0 2-151,0-1-224,1-1-281,5-7-1892,1 0 3993,2-3 0,-4 5 0,-3 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07.3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1 748 8657,'10'-3'112,"-2"0"61,-8 3-49,0 0-84,-5-5 10,4 3-50,-5-3 0,9 5 0,6 0 67,6 0 40,8 0-35,3 0-27,6 0-39,1 0-1,4 0 1,2 0 0,4-1-1,3 0 1,2-1-1,1 1 51,17-4 90,-5 0-56,-2 0 44,-17 0 157,-4 3-224,-8-1-44,58-1-23,-33 0 0,39-1-17,-40 0 6,27 1 11,-37 1 84,15 0 308,-45 3 145,-5-2 500,-4 0-779,0 0-174,1-2-84,5-2-51,6-2-156,7-5-12,5 0 90,2-1 79,-2 1 50,-2 0 5,-2 1 141,-3 0 135,-1 0 27,-4-1-34,1 0-78,-4 0-6,2-1-66,-3 0-63,2 1-72,6-8-207,-4 5-79,5-5 34,-5 6 207,2 0 56,0-1 229,9-13-27,-9 10 55,5-11 12,-11 14 50,-3-1 40,-1 3-74,-3 2-83,-3 1-96,1 2-100,-3 1-6,0 2-39,0 0-157,0 2-107,0-2-27,2-6 324,-1-1 6,5-6 40,-3 0 251,4-6-78,-2 6 78,0-4-39,-4 10-79,0 2-89,-2 2-84,3 3-476,-3 2-28,1 3-868,-1 1-678,9 0 197,2 0 1853,9 0 0,-8 0 0,-3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4:38.0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16 19272,'12'5'1819,"-2"-1"-1091,-10-4-256,0 0-467,2-1 68,-2-1 67,2 1 185,-2 0 459,1 1-689,-1-2-28,0 0-33,0-1-29,0 2-817,0 1 840,1 0 28,1-1 6,-1 1-28,1-2 16,-1 2-655,0-2 700,-1 1-2279,0 1 2296,1-1-112,-1 1-196,2 0-857,-1-1-1826,0 1-2398,-4-3 5277,-5 3 0,4-1 0,-3 1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4:40.2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150 1 12275,'7'3'3569,"-2"0"-2371,-5-3 1356,0 0-2565,-1 1-28,-1 1-11,-4 1-40,-2 2 84,-2 0 6,1 1 0,2-2 101,2-2-67,3-1-29,1-1 1,1 0-96,0 2 18,0-1-108,-1 1-122,-2 2-96,-1 0-269,-5 5 421,2-1 139,-4 3 74,5-3 27,0-1-39,1-2-27,0 6 38,1-1-16,2 3-135,1-2-325,1-1-235,0-1-806,1-1 1086,2-3 196,3-1 269,3-3 101,2-3 403,12-14-179,-6 2 67,4-9 95,-10 9 57,-4 3-113,-2 4 588,-2 3-627,-2 2-224,-1 2-118,-1 0 40,-4 0-84,-1 0-6,-1 0 5,2 0 1,2 0 27,1 0-654,1 0 582,1 2-6,0 3-67,0 1-185,0 6 185,0-6 0,0 1 112,0-6 795,0-1-476,1 0-50,0-1-34,0-1 90,-1 1-2341,0 0 884,-4 1-206,-3 0-264,-6 0-56,-5 0-1271,-16 5 2929,8 2 0,0 0 0,16-1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4:42.3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137 1280 12051,'5'8'1524,"-1"-2"-947,-4-6 313,0 0-408,0-58-140,0 40-112,0-47-90,0 54-45,-4-3 599,-4-17-89,0 3-185,-2-18 11,5 7 29,4-5-90,0-1 22,1 4-28,0 6-118,-2 7-50,-1 4-45,-3 5-84,0-1-33,-6-8-34,2 4-6,-2-10 1,5 6 5,2-4 0,3-3 285,1-19-100,1 14-39,0-7 33,0 22-28,0 5-61,-3 3-57,1 3-33,-3 1-5,-1 1-79,1 1-67,-1 0 33,2 1-212,-1-10 195,2 1 57,1-12 27,1 0 51,1-3 6,0-1 50,2-3-50,0 14 38,0 4-44,-1 14 0,-1 5-1142,0-1 1221,1 1-74,1 0 29,0-1-29,-1-1-5,1 1 6,-1 0 5,-1 1-3288,1 1 0,-1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4:07.7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0 385 8304,'1'14'2734,"0"-2"-1838,-1-12 4705,0 0-5523,3 0-78,2 0-56,10 0 123,51 0-729,18 0 679,-13-2 0,5-2-17,-3 0 0,0-1 2,1-2 1,-2-1 3,-12 1 0,-2-1-1559,-1 1 0,-2 0 1603,20-2-170,9 1 254,-20 3 12,4 0 106,5-1-68,1-1 1,7 0-145,-10 0 0,4-1-264,-5 0 1,6 0 0,-3-1 223,14-3 0,-4 0 2,-6 0 1,-4-1 236,-16 2 1,-2-1-215,4-2 1,-3-1 2,20-7-26,-27 7 1,-1-1 2938,18-3-2935,-7 1 5,-2 2-6,-26 8 249,-1 1-260,-23 6 1076,-2 1-1126,-4 0-22,2 0 78,1 0 0,3 0 39,7 0 56,3 0 107,9-2 22,6-1-84,4-3-39,5 0-51,0-1-11,2 1-39,-1 1 0,17 1-5,-16 3-1,12 0 6,-25 1 0,-2 0 6,-9 0-6,-3 0 11,-6 0 39,-4 0 23,-3 0 11,-2 0 302,-1 0-3181,0 1 975,-1-1-1076,-10 1-2940,-2 0 5836,-11-1 0,11 1 0,1-1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4:08.4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47 13065,'2'4'1781,"1"0"-1030,-3-4 694,0 0-1445,-26-24-174,19 18-22,-19-18 101,26 24-118,0 0 281,7 0 352,6 0 39,14 2-101,8 3-100,8 2 5,5 5 95,21 9-290,-17-2-68,11 9-6,-23-5 6,-5 1 0,-2-1 84,4 4-39,-11-10-12,1 2 12,-14-12-39,-3-2 79,-2-1-85,-5-2 0,0 1-102,-3-1-4,0 1 10,0 0 52,4 3-169,0 1-17,4 0 45,-2-2 40,-1-2 145,-2 0 0,0-2 61,-2 0-61,-1-1-140,0 2 140,0 0 118,-6 4 123,-27 16-129,-6 3 17,-31 17-73,3 0-56,-1 1 0,5-4-40,3-1 40,24-15-190,4-2-482,22-15-918,1-2-1648,-11 2 3238,-22 7 0,17-5 0,-9 2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4:10.5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236 69 1793,'12'8'2033,"-1"-1"1115,-11-7-2067,0 0-897,-7-33 1421,6 22-1403,-6-25 1016,7 34-804,0 1 5045,0 1-5140,-1 0-27,0 0 44,-2 0-275,2 0 914,0 0-980,1 1-40,0 1 45,0 6 84,-9 16-28,0 2-56,-8 14 6,3-3-1,0 3-5,2 5-11,1 31 0,5-14-34,2 24 45,4-26 0,0-1 6,3 26 50,-1-21-12,2 21 29,-3-26-6,-1 0 1,-4 1 184,-10 31-247,-1-20 40,-8 25-45,6-30-6,3-1 1,4-5-6,3 20 11,4-20 39,2 14 50,1-22 12,0-1 207,0 32-140,-3-18-33,-1 24-29,-4-24 6,-1-1-73,1-1-39,3-5-45,1 12-16,3-23 61,2 8 0,4-25 0,1 0 11,7 18 67,-3-10 1,-1 17 21,-4-14-10,-4 3 78,0 21-162,-1-15 5,-3 14-6,0-20 1,-3-6-6,1-1 0,0 7 0,3-13-6,-1 8 6,3-13 0,0 0 6,0 2 50,0-1-56,0 2 11,0-3-5,0 1 5,0-3-11,0-2-11,0 4-40,0-7-5,0 2 56,0-8 0,3 1 0,-1 0 17,8 11 39,-3-3 17,2 5-6,-3-5 17,-1-1-5,-1 1 38,0 11-111,-3-7 27,0 8-33,-1-12 34,0-1-23,0 10-11,0-5-5,0 7 5,-1-8 5,0-3 1,-2 0 5,1 3-5,0-7-6,1 2 0,1-11-12,0-2-21,0-4 27,0 1 6,0-1-5,0 1 5,0 2 0,0 1 44,0 2 254,0 6-68,0-3-79,0 4-34,0-7-66,0 1-12,0-4-28,0-1-5,0-3 67,0 0-12,0-2-27,1 0-34,1 0-510,-1-9-801,0 0-1490,-2-17-4937,-6 2 7738,-4-8 0,2 15 0,0 3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4:11.6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12477,'11'-3'6509,"-5"3"-6442,-3-6-33,-3 6-5854,0 0 4263,1 2 1557,0 62 0,0-46 0,-1 45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4:13.4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104 24 5906,'13'5'2039,"-2"-1"-160,-11-4-86,0 0-628,8-14-913,-6 10 136,5-10-388,-7 14 103,0 0-215,1 0 604,1 0-464,-1 0 3176,0 0-2750,-4 0-1,1 0-44,-3 0 270,1 0-646,2 0-33,-3 0-5,5 1-68,-1-1-50,1 1 117,0 0-5,0 0 100,0 1-10,0-2-23,0 2-56,0 0 0,0 2 5,-1 16 51,0 5-44,-2 18-7,0 8 6,-1 7-5,0-8 0,0 2 33,-3 29-137,3-25 0,-1 0 154,-2 22 62,0 0 5,-2-1-39,2-24 0,-1 1-78,-3 26-4,4-28 1,1-1-3,1 17-5,2-1-90,3-4 16,2-6 40,2-7 39,3-9 6,3-7-6,-2-5 212,0-5-111,-3 8-12,-3-7 12,-1 8 11,-1-8-56,-3 2-56,-3 3-45,-9 17-67,3-9 23,-4 12-1,9-14 56,1-3-33,3-2 56,2 7 11,1-15 67,0 5 90,0-17-6,0-2 152,0-4-197,0-3-5,0-1-101,0 0-51,0 1 46,0 2 5,0 6-6,0 1 6,3 2 0,-1-2 95,2-1 12,1 1 38,-1 0 18,-1 2-12,2 1-22,-2 2-62,0-1-28,1 0-89,1 2-18,0-5 68,1-1 17,-1-6 224,0-3 11,-1 1 275,0 2-258,-1 0-34,-1 3-33,-1-1-68,-1 2-67,2 1-61,-2 1-6,2 0-45,-1 0-89,2-1 11,-1-3 55,0-1 35,1 3 38,-1 0 51,1 3 51,1-1 5,-2 0-28,2 1 5,1 7-83,-1-6-6,2 4 0,-3-8-50,2-3-79,-2-2-62,0-3 85,0-1 106,-1 0 28,1 0 62,-2 0 296,0 0-341,-1 1-45,0 0-95,0 3 11,0-1 78,0-1 6,0-1-1916,0-1 275,0-5-1747,0-3-2096,0-5 5484,-3 2 0,2 5 0,-2 2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4:14.2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18 235 12046,'-7'-3'874,"1"0"-656,6 3 17,0 0-229,-2 0 112,1 0 223,-1 0 51,2-1 986,0 1-1282,1-1-91,5 1 309,6 0 100,13 1-195,9 1 150,39 0 85,-13 0 207,21-4-141,-31-5-205,-8-3 390,-8-6-307,-17 5-12,-5 1-11,-12 6-16,0 0-169,-2 2-162,-10 1-179,2-1-56,-6 2-135,6 0-33,3 0 129,1 0-34,2 0 45,1 0-185,-2-2-175,-1-5-570,-5-6-8666,-39-35 9056,7 13 0,-7-8 0,25 27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4:28.2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41 8808,'17'1'2185,"-3"-1"-1597,-14 0 4828,0 0-5416,-1 0-543,-1 0 123,1 0-521,0 0 677,0-3 264,-1 0 68,-2-3-12,-1 2 16,-2 1-60,1 1-7,2 1-5,1 1 0,2 0 90,-1 0 167,2-1 746,0 1-1159,2-1 66,0 1 90,2 0 129,6 0-56,-3 0-40,4 0 6,-5 0-33,-1 0 33,-2 0-44,0 0-35,-2 0 40,3 0 0,0 0 0,1 1 0,1-1 0,1 1-78,0-1 16,1 0-61,-4 0 34,1 0 83,-4 0-879,0 0-611,-1-1-1775,0-4 3271,-4 0 0,3 0 0,-4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3:45.5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2024 0 24575,'0'24'0,"-5"2"0,0 0 0,-6 4 0,2-10 0,0-1 0,-3 1 0,7-10 0,-3 5 0,4-3 0,3 1 0,-7 12 0,2 1 0,-17 28 0,9-8 0,-9 18 0,11-14 0,-9 15 0,8-22 0,-6 4 0,14-26 0,-4 4 0,3 1 0,-4 6 0,-2 9 0,0 1 0,0 0 0,1-1 0,0-9 0,1-6 0,4-1 0,2-12 0,4-1 0,0-5 0,0 1 0,0-2 0,-3 1 0,2 0 0,-7 12 0,6 2 0,-7 11 0,8 1 0,-9-1 0,9 0 0,-4-11 0,0 9 0,4-15 0,-4 4 0,2-7 0,2-4 0,-6 4 0,2 1 0,0 12 0,-4 1 0,3 6 0,-5 0 0,0 1 0,-4 14 0,7-11 0,-5 0 0,13-13 0,-4-11 0,0 6 0,3 19 0,-8-7 0,3 24 0,-1-11 0,-4 7 0,3 10 0,-4-7 0,-2 7 0,1-10 0,2-8 0,4-8 0,2-7 0,2-12 0,2 0 0,-2-8 0,3 5 0,0 22 0,-6 4 0,5 19 0,-11-7 0,11 0 0,-10 0 0,10-8 0,-5-2 0,2-14 0,3-1 0,-3-1 0,4-4 0,0 11 0,0-5 0,0 6 0,0 0 0,0 9 0,0 1 0,-6 8 0,5 1 0,-9-9 0,9-8 0,-4-10 0,1-6 0,3-5 0,-3-1 0,4-5 0,0 0 0,0 0 0,0 5 0,0 7 0,0 7 0,-5 7 0,-1-1 0,-10 23 0,4-23 0,-3 14 0,10-32 0,-3 3 0,7-9 0,-4 4 0,5-5 0,-3 1 0,2 10 0,-7 3 0,1 20 0,-8-7 0,1 15 0,-8-7 0,8 9 0,-9-9 0,10-1 0,-7-9 0,9-6 0,-5 5 0,1-5 0,3 7 0,-3-1 0,3 9 0,1-7 0,-7 15 0,5-7 0,-5 0 0,2-1 0,0-1 0,4-16 0,-1 7 0,12-23 0,-6 5 0,6-6 0,-3 5 0,4 8 0,0-1 0,0 12 0,0-5 0,0 7 0,0-1 0,0-6 0,0-1 0,-4-7 0,3-5 0,-3-1 0,4-4 0,0-1 0,0 5 0,0 1 0,0 20 0,0-5 0,0 20 0,0-13 0,0 13 0,0-14 0,0 6 0,5-7 0,-4-7 0,7-6 0,-7-3 0,2-9 0,-3 4 0,3-2 0,-2 3 0,6 3 0,-2 2 0,0 0 0,3 1 0,-7-6 0,3-1 0,-4-5 0,3 1 0,-2-1 0,2 0 0,-3 0 0,0 0 0,0 0 0,0 11 0,0-3 0,0 15 0,0-4 0,4 0 0,2 5 0,3-11 0,0 0 0,10 32 0,-4 17 0,8 20 0,-7 7 0,-3-34 0,2 22 0,-4-36 0,-3 9 0,1-32 0,-8-12 0,3-1 0,-1-8 0,1 0 0,2-4 0,0 0 0,-2 2 0,-6 7 0,-9 32 0,-7-1 0,-1 24 0,-5-13 0,6-9 0,-1 6 0,3-14 0,5 6 0,5-14 0,1-6 0,5-8 0,-5 5 0,-31 50 0,13-20 0,-3 4-1063,-12 20 0,-2 6 1063,3 9 0,1 2 0,0-6 0,4-3 0,10-10 0,2-2-577,-3 0 1,2-2 576,8-14 0,0-1-141,0 0 1,0 0 140,-11 45 0,11-32 0,-2 6 0,1 4 0,0 1 0,-8 8 0,5 0 0,2-32 0,0-1 0,-2 30 0,2-26 0,-2-2 0,-5 14 0,-2 18 0,4-20 1959,1 19-1959,6-34 1265,-5 23-1265,11-19 336,-5 10-336,4 21 0,-8 3-868,0 11 868,7-41 0,1-2 0,-7 25 0,3-20 0,-1-1 0,-4 22 0,1-26 0,0 1 0,-2 31 0,-3-12 0,8-22 0,2-18 0,5-10 0,2-11 0,4-1 868,0-4-868,0 4 0,0 1 0,0 11 0,0 3 0,0 13 0,0 2 0,0 1 0,-4-3 0,2-7 0,-2 1 0,4-13 0,0 0 0,0-14 0,0 0 0,0 0 0,0-1 0,0 13 0,0-4 0,0 16 0,0-5 0,-5 6 0,4-6 0,-4-1 0,5-12 0,0-1 0,0-4 0,0-1 0,0 0 0,0 0 0,0 1 0,0 4 0,0 7 0,0 8 0,0-1 0,0 5 0,0-12 0,0 6 0,0-12 0,0-1 0,0-5 0,0 1 0,0-2 0,0 1 0,0 0 0,0 0 0,0 1 0,0-1 0,0 0 0,0 0 0,0 0 0,0 0 0,0-1 0,0 1 0,0 5 0,0-3 0,0 3 0,0 0 0,0-4 0,0 4 0,0-5 0,0 0 0,0-1 0,0 0 0,0 1 0,0 5 0,0-3 0,0 8 0,0-9 0,0 4 0,0-5 0,0 1 0,0-1 0,0 0 0,0 0 0,-3 0 0,2-1 0,-2 0 0,3 0 0,0-3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08.42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21 14 6406,'-11'-7'0,"1"1"0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4:28.7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83 12 8394,'0'-6'1350,"-1"1"-1244,1 5 102,0 0 245,-21 3 96,16-2 353,-16 2-426,22-3-2856,0 0 996,-8 0 1384,-3 0 0,0 0 0,1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4:30.1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59 49 10192,'11'10'364,"-2"-2"-291,-9-8 341,0 0-1630,-34 0 1832,25 0 393,-25 0-561,32 0 666,2 0-1259,3 0 105,-2 0 40,2 0 1390,-1 0-1138,-2 0-134,2 0-40,-1 0-72,1 0-6,0 0 0,4 0 89,11 0-50,-1 2-27,9 0 189,-5 2 6,1-3 203,2 1-192,-7-2-5,1 2-51,-8-2-38,-1 0-40,0 0-23,6 0-50,-1 0-5,8 0 0,-1 1-1,4 0 1,16 1-1,-9 0 1,11-1 44,-14-1-50,-1 0 12,-3 0-12,-1 0 11,-6 0-11,-2 0 0,-2 0 0,-4 0-6,2 0-27,-3 0 16,8 0 17,-5 0 0,6 0 11,-4 1 23,2-1-29,-1 2 6,1-1 45,1 0 0,-1-1-44,0 0 27,5 0 6,-2 0-45,2 0 0,-3 1-6,-4 0 6,3 2 0,-1-1 6,4 1 50,23-1-12,-13-1-38,17 1 44,-20-2 1,6-2-51,-9 1 5,3-2 1,-12 0 5,0-1-11,3 3-11,-3-1 11,5 1 0,-4 0 0,3 1-6,11-1 12,-6 1-6,7-2 0,-11 0 6,-2-1-6,-3 0 0,-1 1-6,-6 1-28,0 1 23,-6 0-22,1 0 21,2 0 7,2 0 5,5 0 50,4 0-44,2-3 27,4 2 18,8-7-46,-8 3 1,6-3 0,-12 3-6,-1 0 0,-3 1 0,-3 2 0,2 0-6,1 0 0,3 1-55,4-1-23,4 0-3387,3 0 3438,3-2 27,-2 1 1,1-1 5,-5-1 0,-2 3 0,-5-1-23,-6 2 3359,-4 1-3386,-3 0-141,-2 0 85,2 0-129,-1 0-62,2 0-118,2 0-167,4 0-275,1 0-2812,16 0-940,-5 0 4609,7 0 0,-16 0 0,-6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4:31.1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256 11 9996,'2'-4'134,"1"0"-128,-3 4-124,0 0-178,-40-1 200,29 1 96,-29-1 364,38 1 280,1 0-375,1 1-28,0 0-129,0 3-28,-1 2 230,-1 6 313,-14 62-565,5-10-365,0-2 0,2 6 249,3-10 0,2 1-341,0 6 1,1 3-998,0 25 0,2-1 781,0-29 1,0-2 282,0 14 1,0-4 327,-1 10 599,-3-7-196,-2-24 1,-1 0-203,-5 19-134,-7 16-67,6-30-106,2-2 214,6 6-108,1 17 0,5-35 0,0 5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4:32.0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67 0 7414,'10'8'2716,"-3"-1"-2447,-7-7-246,-36 62-23,26-37-348,-26 49-469,35-56 267,9 4 550,1-11 112,6 4-61,-5-10-51,-3 1 443,-5 1 78,1 1 1724,-9 25-1774,-1-8-236,-5 19-223,2-1-186,4-19 174,2 10 146,6-22 122,1-1-4,1-2 100,2 2 72,-2 2 12,-2 1 101,-1 2-106,-1 3-208,0-1-123,0 8-112,0-9-56,0 2-56,0-13 40,0-4 38,0-1 34,0-1 246,0 5 163,2 9 67,-2 13-392,1 3-50,-1 4-34,0-10 0,0-4-84,0-3-359,0-7 404,1-4 39,0-4 62,1-2 16,0 0 152,-2 5 61,1 1 11,-1 6-55,0 2-118,0 1-73,0 2-107,1 5-268,2-8-230,2 1 180,3-10 217,2-3 152,5-1 325,4-1-157,-4 0-11,0 1 28,-9 2 22,-2 1 342,-3 6-359,0-3-78,-1 5-50,0-5-17,0 0-45,0-2 0,0-2-6,0 0-5,0-2-96,0 1 1,2-2-34,-2 3-414,1-1 106,-1 1-286,0-1-465,0-1-4049,0-1 5248,-3-5 0,2 3 0,-2-3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4:33.8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0 615 7542,'7'4'230,"-2"-1"-191,-5-3 286,0 0-11,37 0-146,-12 0-40,64-3-55,-30-8 219,32-7 218,-16-10-113,0-1-139,-3 3-17,9 4 61,-27 12 185,8 2-22,-27 9-123,5 4-213,8-1-230,51 1-50,-10-9-113,-25-3 1,1-3 263,-13-3 0,-3-3 42,0-2 0,0-2-1245,10-7 1,-2 0 1785,18-10-309,5-5-112,-47 25-5,-11 5-50,-5 6 239,5-1-357,1 2 3140,16-4-3510,4 0 151,11-5-313,37-12 59,-16 2 481,-26 8 0,0-1 3,15-8 0,-9 2 28,-11 5 79,-12 4 1125,-9 5-1221,-12 4-11,-3 3-73,-4 2 73,6 0 0,4 0 389,8 0-389,7 1 0,3-1 34,13 1 72,-14-1 376,7-2 22,-26 2-62,-2-3-33,-8 3 207,-2 0-2722,-4 0-762,-1 3 2020,-5 0 0,5 0 0,-1 1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4:35.2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1170 147 9022,'-31'-15'1092,"6"2"-1171,25 13 51,-62-46-33,30 31 100,-53-31-39,44 42 0,-5 8 201,-25 17-72,16 1 34,-17 15-102,23-7 141,0 1 207,0 0-3381,-1 1 3246,-2-1-112,-3 3-567,-2 1 477,-2 5 1,3 1-62,3 2 29,6 5-40,11 4 0,10 9 0,14 11-56,13-10 0,9 6 36,13 4 0,5 1 98,-2 1 1,3-2-23,11-7 1,2-7-24,20 11 129,0-15 2988,-4-10-2837,25-3-22,-19-18-78,22 0-11,-21-18 612,9-2-613,5-13 1,5-5 13,-31 5 1,0-3-49,32-8 0,-4-4 388,-2-13-157,-11 0 190,7-9-353,-24 13-145,9-7-85,-22 14 206,4-1-211,2-2 0,26-18 0,-16 9 5,16-15-5,-27 15 51,-6-1 150,-8 1-5,-7 0 157,-6-3 254,-7 0-344,-4-2-162,-4-1 107,-6 2 44,-17-20-252,2 18 0,-17-13 0,10 20-51,-2 0-5,-2 0-11,-18-22-17,5 14 78,-20-15 6,7 22 6,-8 5 28,-7 7-34,-2 7-17,-1 8-22,4 6-80,1 4-21,3 2-33,-1 4 89,-29 7 84,21 2 5,-21 4-384,27-2 430,2 4-12,-4 7-36,22 1 0,1 3-3,-26 20-70,29-14 0,3 2 19,-5 14-173,11-1-95,10-5 135,10-2 21,8-1 40,5 2-84,10 7-146,15 9-459,19 9-538,9-17 0,10-2 588,-1-10 0,4-3-1872,15 9 0,3-6 2634,-9-17 0,-6-6 0,5 2 0,-18-10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4:36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 18504,'14'2'1204,"-2"-1"-828,-12-1-337,0 0-45,-4-3 113,4 2 201,-3-2 229,5 3 342,-2 0-1579,-3 0-980,3 0 268,-2 0-1865,2 0 0,0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4:48.4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1784 8 14090,'7'7'140,"-1"-1"-229,-6-6 27,0 0 62,-7-4 45,5 3 330,-4-2 325,6 2 141,0 0 77,0-2-151,0 1-190,0 1-163,0-2-172,0 3-147,0-1-257,-3 1-130,-4 0-100,-4 0-11,-6 0 111,-3 0 40,-5 3 252,-1 1 51,-1 4 128,3-3 45,4-2-17,6-1-61,2-2-57,2 0-5,-1 0-84,-1 0 0,-4 0-56,-6 0 0,-6 1-235,-34 15 168,7 1 89,-23 15 29,18-5 5,3-2 28,4-3 11,8-4 23,7-5 61,10-5 0,7-3-39,9-4-45,3 0-39,7-1-5,-5 2-63,2 1 35,-10 4-62,-2 2-34,-10 4-90,-26 15 214,6-4 5,-18 9 269,-19 1-169,41-16-32,-24 5-68,48-18 0,-3 0 0,-1 2-51,-16 8 6,7 1-72,-13 8 27,13-2-61,-2 4 78,1 3-33,-14 19 72,13-9 29,-10 14 5,17-15-6,4-3-5,-4 14 11,11-11 0,-1 10 0,10-10 0,3 3-34,2 1-212,5 21 61,6-15-17,9 15-72,6-20 67,8-2 140,2-2 100,18 10-33,-14-13 0,10 7 6,-19-15 50,-5-1 84,4 10-45,-9-11-95,5 6-22,-5-13-124,4-3 23,5-1 44,29-4 113,-7-5-28,20-1 38,-18-5-32,-4 2 32,-4 1-38,-6 3 67,-5 1 28,-2 3 39,-3 1 84,4 1-180,2 0 7,29 0-51,-8-6 5,22-1-5,-16-13 0,-2-3 0,-2-6-3324,-6-3 3329,-6 4 79,-9-1 28,-7 4 56,-8 0 67,-4 1 12,-6 1-113,0-2 3320,8-14-3499,-2 2-157,24-25 202,-11 16 0,24-23 23,-22 25-12,25-25 101,-26 25 6,3-6-29,-17 16-10,-5 1-35,-4 4-38,7-19 28,-6 10-29,4-11 51,-3 9 84,1-1 443,2-11-258,-4 12-67,-1-7-129,-7 14-45,-1 3 16,0 1 57,-6-5-146,3 8-11,-6-4-100,2 7-18,1-3 45,0 2 28,-1-10 12,3 4 27,-2-7 1,5 4 5,-2 0 56,2-10 28,-4 9-84,-1-6-56,-11 2-68,-18-10 119,5 5-107,-8-5 39,17 14 67,2-2 6,3-1 163,-3-8-90,7 10-23,-2-2 0,4 11-50,0 3-173,-13-6-12,0 5-50,-14-3-45,2 8-169,-8 2-139,-4 2-902,-29 2 577,16 1-123,-20 0-235,16 4-578,-29 14-1477,45-7 0,-1 3 3326,-15 8 0,4 0 0,-5 0 0,13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5:03.0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1 675 10242,'4'6'1193,"0"-2"-1193,-4-4-2105,0 0 1521,2 0 148,-1 0 324,1 0 3803,-2 0-2750,1-1-56,-1 1-129,3-1-196,-3 1-218,2 0-298,-1 0-44,1 0-33,-1 0-40,0 0-190,-1 0 212,2 0 51,-1 0 0,1-1 101,0 0 22,3-1 23,3 0-73,2 1-23,5-2-44,4 0-1,3 0 29,15-3-34,-4 4 0,11-2-28,-7 3 28,0-3 0,2 0 11,20-8-5,-14 2 34,17-7-40,-21 3 11,0 3-11,-4-2-1949,-1 4 1955,-3-1-469,1 3 457,0 0 6,5 0 6,2 1-6,3 2 0,4 0 44,51-6-32,-35 2-10,-12 2 1,-3-2-1299,1-3 1346,-4-1 390,-7 0-407,-4 3 6,-8 0-39,-3 2 0,8-2 0,-5 2 0,13-2 0,-1 1 6,46-9-3,-29 6 0,3 0-3,2-2 0,1 0 1462,6-1 0,-4-1-1457,30-7 34,-4-1-33,-8 2-143,10-2 137,-32 9 0,3 1 6,-36 10-6,-4 1 5,6 2-10,-5 0 5,11 0 0,-6 0 467,6-1-467,5-1 73,26-5-62,-11 2 166,15-6-138,-22 3 28,-5 1-11,-4 2 67,7 2-83,-10 1-29,8 1-6,-7 1 51,3 0-50,34 0-6,-14 0 0,24 0 0,-25 0 0,0 1 6,-4 1 5,15 0-6,-23-1 79,7 1-33,-27-1-46,-7 0 1,-1 0 39,7 4-40,-2-2 29,10 3-28,-2 0 5,5 0 0,22 4 28,-10-5-39,14 3 39,-18-5-33,0 0 0,-4-1 10,13-1 35,-16 0-40,12-1-5,-15 2 33,3 0-34,4-1 1,27 0 0,-14-1-1,21 0-5,-22 0 6,-1 0 5,19 0-5,-21-1 5,11-1-6,-29-2 1,-6 0 39,-5 1 5,9-1-44,-6 1-1,14-1 7,-5 0-7,9-1-5,5 0 0,32-3 0,-15 2 0,19-3 0,-26 4 0,-7-2 11,9 0 34,-21 1-39,2 1 67,-22 3-62,-6-1-6,-3 2 57,5-1-51,-3 0-5,8 0-1,-1 0 40,5-2-45,2-1 179,23-4-27,-10 0-40,17-3 39,-14 1-22,0 2 61,21-3-145,-14 5-45,16-2 0,-17 7-6,-1 1 6,1 1-39,17 0 39,-16 3 6,14 2-1,-24 3 29,-1 0-29,-5-1 46,1-2-46,-14-3 46,-1-1-40,-14-1 28,-1 0 0,1 0-27,3 1-7,1-1 1,5 3-1,2-3-5,2 2 6,11 0 0,-8-1 27,4 0-22,-12-1 45,-3 0-16,-6 0 123,0 0-118,-3 0-847,0 0-212,-4 0-1708,-16-7-1798,-7-3 4520,-15-6 0,19 5 0,3 3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5:03.9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133 100 7397,'-5'-10'2733,"0"2"-1898,5 8 941,0 0-1732,-18-27-133,7 18 50,-16-21 39,12 25 72,1 1 91,1 1 173,3 2-6,3 0-55,2 1-7,4-1-4,0 1 312,1 0-576,2 0 90,3 0 89,6 0 12,6 0-3420,7 1 3497,9 4 80,8 1-29,10 3 22,8 0-44,10-2-17,5 0-2296,3-3 2189,-4-1 1990,-3 0-1945,-8 2-89,-6 1-78,-6 4-2194,-3 3 2194,-2 3 2237,34 22-2288,-29-13 5,22 13 314,-33-17-314,-16-9 63,1-1 50,-18-7 3420,-3-3-2530,-2 0-656,-1-1-536,0 2 49,0-1 18,0 1 38,0-1 79,-2 0 34,-3 1-34,-17 3-6,-4 7 6,-23 8 0,-10 12 67,-25 17-36,37-21 0,-1 1 0,-8 7 0,0 0-29,2 1 1,0 0 0,4-2 0,1-1-352,1 1 0,2-1 349,-28 21 6,12-8-3160,17-12 3154,17-14-129,12-8-408,9-8-393,5-3-442,2-2-332,0 0-485,12-5-1978,1-4 4284,11-8 1,-12 8 0,-2 0-1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09.71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1 874 4046,'2'7'1832,"0"-1"24,-2-6-2125,0 0 1015,96 4-746,-47-6 2,13 3 1,0-1 70,-14-6 67,-6 1 401,-8 0-300,-2 1 1283,-2-2-1423,2 0-3454,6-1 3353,6 1 0,9-1-11,9 0 5,4 1-5,3 3 6,-1-1-12,16 0 17,-26 2 5,6-2 85,-35 2 481,-10-1 96,-7 1 3067,-3-1-3673,0 0-55,22-8-101,1 3-107,20-6-269,17 3 270,-16 4 100,13 0 95,-29 6 6,-6-2 0,-8 2 605,-4-1-61,-9-1-46,1-2-296,-2-1-135,7-5-67,9-2-45,8-6-78,7 2-179,7-3 94,2 5-21,3 3 83,-1 2 67,-2 3 79,-6 1 286,3-3 364,-18 1-17,0-3-168,-16-1 324,4-11-632,-4 5-157,6-9-45,-3 10-44,2-2-544,10-3 230,-6 7 111,5-2 164,-11 10 128,-3 1 84,-1-3 588,4-6-336,-1-1 95,5-9-207,-4 2-118,2-3-32,-4 0-35,6-7-39,-7 13-286,1-5-84,-7 19 6,-3-1 185,-1 6 179,0-4 33,1 0 147,0-4 44,2 0 515,0-8-330,-1 4-146,-1-3-67,-2 8-78,-1 2-96,0 3-184,0 2-1289,0-1 1669,0 0 46,0 1-208,0-5 73,1 1 257,0-6-268,0 4-28,-1-2-85,0 5-5,0 1-649,0 2-886,3 1-3366,1 0 4901,2 0 0,-2 0 0,-2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5:20.3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0 9688,'6'2'274,"-1"-1"-274,-5-1-425,0 0-142,-2 0-821,-11 11 537,1 2 851,-8 10 0,11-10 0,4-4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5:22.7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223 457 7324,'6'2'2711,"-1"-1"-2145,-5-1 2022,0 0-2437,-83 57-67,57-43-84,-20 17 0,3-5-39,32-25-12,3 1-38,0 2-23,3 1 16,3-2-279,1-1 375,2-2 140,10-3 347,9-8-145,16-8 28,35-23-264,-14 9-39,21-8-61,-27 20 44,19 2-50,-18 7-45,13-1-11,-24 4 56,-5-1 79,-4-6 1259,0-17-749,-15 2-152,-2-16-225,-13 7-212,-11-1-3492,-28-15 3587,-1 18 50,-18-5-161,7 25-220,17 9-604,-9 16 487,23 12 62,-4 19 95,9 10 89,0 12 51,5 8 50,4-13 1,1 3 5,0 33 1590,2-30 0,0 1-1590,1 23 5,3-4-3394,10 12 3143,1-36-101,7 1 347,-4-44 106,1-7 202,13-28-308,-14 3-112,9-21 19,-22 6-248,-1-3 3391,-3-4-3403,-6-2-11,-5-3 219,-8 0 145,-4-1 89,-3 2 124,3 2 649,-4 0-694,12 17-168,-1 5-235,11 17 235,1 3 0,3 6 34,0 26-241,1 3-141,0 23 7,0-13 55,3-4 62,3-6 67,12-4 225,-1-11 301,5-1 23,-4-7-123,2 3 95,14 11-280,-5-2-84,12 5-28,-9-10 22,6-6-89,2-5 168,27-16-39,-16-9 5,15-14-28,-25-2 28,-9 0 17,2-5-45,-18 19-5,2-2-6,-16 19-6,-1 1-111,-1 1 117,0-1 5,0-2 96,0-2-62,0-1 17,0-7-16,0 6-7,0-5-33,0 9-112,0 1-1815,0 2 1927,0-3 34,0-2 89,0-5 46,-1-1 27,-1-1 22,1 0 90,-2 4-308,0 2-73,-2 3 62,-2 2-67,-1 1-191,-2 0 151,-7 0 118,4 0 90,-6 0 139,9 0 85,1 0 436,1 0-498,4 0-168,1 2-84,3 5 0,0 9 0,0 11 6,5 38-107,3-12-28,7 23-128,1-30-410,3-8 247,2-11 728,18-12 51,-6-12-51,13-16-101,-10-9-129,-1-10-5,9-12-34,-15 10-39,7-6-11,-17 15-95,1 1-29,-1 2-279,4-7 207,-6 8 117,1-6 90,-10 9 23,-2-1 89,-4-2 229,0-10-72,-2 10 140,0-5-140,-2 17-269,0 4-521,-1 3-84,1 2 415,1 4-23,1 4-106,6 5-34,4 1-96,19 2 539,-6-9 286,12-1 60,-13-6-49,-3-1-18,-6-1 1,-6 0-73,-3-1 16,-3 3-313,-1-2 0,-3 2-134,-3 0 134,-12 12 0,3 4-67,-6 14-236,9 2 1,2 5-3381,5 0 3039,2 8 274,6-15 123,8 1 158,5-21 89,11-6 100,2-3 35,5-12-45,0-5 3408,3-16-3408,0-5-23,-1-7-28,-2-3 1,9-33-1,-13 16 0,4-24 84,-16 25 73,-3-1-61,-4 5 38,0-5-173,-5 25-56,-2 4-78,-3 27-118,-1 6-56,0 2 336,0 5 140,0 5-45,0 8 45,0 5 101,-5 6 112,-12 33-314,-1-4-62,-9 27-5,8-16-140,1-3-184,5-8-225,4-7 286,5-23 263,2-8 302,2-18 96,0-4-130,0-6-105,0-6-163,0-8-28,-6-5-34,-4-3 12,-10-4 50,-4 1 532,-14-10-336,13 17-196,0-1-168,18 19-224,4 6 151,11 0 151,33 2 96,4 0 285,31 0 157,-11 0 56,0-2-89,-1 0-147,-7-4-178,-7 0-79,-9 1-11,-8 1-425,-8 1-583,-4 1-807,-5 0 1815,0 2 0,-9 0 0,-1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5:22.9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11469,'10'13'1988,"-2"-3"-1668,-8-10-225,0 0-190,6 55-320,-2-37-526,6 38-437,1-51-576,0-8 1954,3-8 0,-7 4 0,-2-3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5:23.1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22 14264,'7'-12'235,"-1"3"-717,-6 9-1130,0 0 1612,12 37 0,-9-28 0,9 28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5:23.9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107 12 9331,'-2'-6'-1114,"0"1"1781,2 5-611,0 0 311,-7 17-295,5-9 279,-6 13-99,8-16 1504,0-2-1980,0-3 3562,0 0-3120,0 5 438,-5 61-522,-3-2-252,1-4 0,0 3 132,-1-10 0,0-1-14,1 1 0,0 2-53,-1 12 0,1-1-9,0 23-16,0 7-309,7-57-61,1-12 39,5-10 595,9-8-147,2-5 34,7-3-40,-4-6 40,5-5-67,19-18-129,-9 4-6,13-9 62,-17 8 61,-4 0 6,-5 0 571,-2-19-324,-9 10 16,-2-16 135,-8 16-12,-2 1-83,-5 5-253,-5 6-263,1 10 157,-2 5-117,7 12 173,-2 14 5,-7 51 35,2-3-38,4-16 1,1 0-3,-1 19 56,5-11-17,2-11-39,16-9-72,3-18-326,17-5-1176,8-21-6708,2-9 8282,2-10 0,-21 7 0,-10 3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5:24.5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224 35 8853,'-6'-4'2845,"2"0"-2374,4 4-370,0 0-348,-56-8-150,39 5-242,-42-5 107,54 8 275,1 0 117,-1-2 5,1 0-134,-2-1-72,1 2-343,-4 1-1539,-3 0 2223,-4 0 0,8 0 0,0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5:25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34 6608,'9'12'1780,"-2"-3"210,-7-9-1121,0 0-47,0-21-750,0 16 551,0-16-309,0 21 894,0 0-278,-1-2-515,-1 1-6,-1-2-40,-1 3-22,0-1-235,1 1-112,1 0-268,1 6 268,1 23 16,10 44 135,-2-9 1,1 7-102,4 21 1,2 5-25,-4-26 0,-1 1 0,0 0-220,5 28 1,-1-4 198,-2-9 1,-1-7-4,-3-28 1,0-3 289,8 44 72,-4-51-185,-2-4 6,-4-23-12,-5-13 41,-1-2-2269,0-23 83,-1-11 1972,-1-46 0,1 39 0,0-9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2:44.14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1030 10259,'10'3'2269,"-3"1"-2146,-5-3-588,-2 0 453,3 0 7,4-1-1,2 1 6,4-1 0,0 0 39,12-1 17,-5-1 12,5-2-62,-8 0-1,-1-1-5,-1 3 6,2-2-6,1 3 0,2 0-62,6 1 17,4-1-11,5 0 50,18-4 6,-14 2 0,10-6 0,-21 4 0,-6-1 6,-4 2 196,-4 1-163,-7 0-39,0 2 0,-2 0 6,4 1-62,14 0-62,-1 0-45,11 0 91,-8 0 16,0 0 50,-6 0 6,-1 0 0,-6 0 6,-3 0 66,-3 0 96,-3 0 46,-1 0-102,-1 0-107,1 0-5,0 0-16,4 0 10,4 0-89,5 0 22,5 0-45,16 0 112,7 0-11,11 0 393,-5 0-124,-22 0-28,-9 0-224,-16 0-28,4 0 28,3 0 0,8 0 0,4 0 0,5 0-5,13 0 5,-9 0 0,7 0 0,-17 0 0,-5 0 0,-4 0 196,-4 0-84,-3 0-79,-1 0-33,1 0 0,5 0 0,6 0 0,21 1 0,-3 2 0,15-1 0,-10 3 6,-1-2-6,11 0 5,-16-1 35,4-1 38,-22-1 146,-6 0-73,-3 0-95,-1 0-50,1 0-6,3 0 0,5 0-45,6 0-17,7 0 6,3 0 23,7 0 22,0 0 11,2 0 0,-5-3 0,-2 1 285,-2-5 96,-13 2 67,-1 0-90,-13 3-111,-1 1-342,0 0-135,2 1-123,3-4 17,4 2 84,5-3 157,1-1 78,3 1 17,-3-2 56,-2 2 118,-4 0 95,-3 2 16,-2-2-27,-2 3-79,-1-1-78,-2 1-73,1 2-28,0-1-95,2 0-68,2 0-386,11-3 404,0 2 78,12-5 67,-4 3 5,3-4 6,-1 1 79,-2-2 145,-5 1 124,-5 0 21,-4 2-32,-6 2-62,-1 3-163,-2-1-364,1 1-196,2 1 56,5-2-39,4-1 62,15-4 352,-4 1 6,7-3 6,-13 3 145,-5 2 168,-5 1 67,-4 1-21,-3 1-881,-1 1 656,1-2 11,-1-1-61,1-3 101,0 0 39,1 0-85,-1 1-27,1 1-113,-2 3-441,2 0 503,-1-1 22,-1 0 51,1-3 308,0 0-184,-1 1-35,2 1-335,-2 2 195,1 1-145,4 0 56,4 2 6,18 9 0,-6 0 22,9 5-28,-13-7 0,-4-2 11,-5-3-11,-3 0 45,-3-3-6,-1 0-73,-1 0-5,3 0 39,-1 2-6,3-1 1,0 2-12,0 0 11,0 1 6,-1-2 0,-1 1 0,0-1-5,-2-2 5,1 0 5,0 1-5,1 0 0,2 2 0,1 0 0,4 2 0,1 2 0,10 6-5,-3-2-29,4 2 34,-8-4 0,-4-4 39,0-1-5,-6-2-28,-1-2-6,-2-1 50,0 0-56,3 1 6,1 1-5,6 2-29,3 2-83,12 3 111,-7-3 6,7 3-6,-12-6 1,-4 1-1,-3-3 1,-5 2 5,1-3 0,-3 1 0,3-1 0,2 1 0,7 0-34,5 3-274,23 2 235,-6-2 68,15 1-1,-14-4 0,-3-1 1,-3 0 5,-7 0 0,-5 0 11,-8 0 191,-4 0-158,-3 0-72,-2 0-67,3 0-90,7 1 62,1-1 62,8 2 49,-4-1-16,0-1 28,-4 1 51,0-1 38,-7 0 12,2 0-34,-6 0-33,2 0-40,1 0-10,3 0 10,3 0-5,7 1 5,6 2-33,8-1-3398,3 3 3376,5-1 49,-2-1 12,0 0 0,-5-1 6,-5-2-6,-5 1 6,-6-1 27,-4 0 3415,-5 0-3409,-3 0-39,-1 0-5,0 0-1,14 0 1,2 0-1,15 0-50,2 0 45,7 0-23,2 0 29,24-3-1,-19-1 0,14-2 1,-27 0 5,-7 1 0,-7 1 0,2 1 0,-8 0-6,5 1 6,-2 0-5,6 1 5,5 1 0,4 0-56,3 0 5,1 0 46,0-1-35,-1 1 40,-3-1 0,5 0 0,-13 0 0,-2 0 73,-15 1 45,-5-1-23,-2 1-67,-1-1-118,0 1-10,5-1 83,-1-1 17,6 0-6,-1-1 6,0 1 11,1 1 79,-1-2-17,-5 3-23,-1-1-11,-4 1-50,1 0 6,1-1-7,2 1 7,3-2-29,4 0 1,1-1 33,5-2 11,2-3 22,2-1 46,1-5 122,1-1-33,-2-3 0,-1 2 135,-2-2-242,-9 7-61,-1 3 0,-5 5-39,-3 2-722,1 1 716,1-1 45,0-1 56,5-3 241,6-12-101,0 1-56,6-8-73,-6 9 0,-3 2-67,-2 3-56,-2 2-84,-1 3-146,1 2-117,-2 2 118,1 1 178,0-1 68,1 0 39,-2 0 34,0 0 89,-1 0 123,-2 1-50,0-2 101,-1 0-224,2 0-73,0-2 0,4-1-90,3-1-134,4-2-476,14-2 359,-3 3 32,8-1 175,-10 5 128,-4 0 6,-3 0 196,-4 2 163,-5-1 33,-1 1-45,-4-2 23,2 1-51,-3-1 23,1 1-303,-1-1-39,0 2-174,1 0-195,0 1-533,5-1 762,1-1 106,5-2 34,2-3 34,4-2 128,0-3 40,1-1 56,-4 2 22,-3-1-45,-4 3-78,-3 2-62,-1 2 0,-3 2-134,1 2-34,-1 1-151,1 0-286,-1 0-38,3-1 189,7-2 354,1 1 5,7-3 0,-5 1 44,-1 1 68,-5 0 62,-2 1 39,-3 2 16,-2-1 315,-1-1-640,1 2-94,0-1-45,2 0 78,2 0 101,2-4 50,5-1 6,4-4 6,3-2 33,-2 0 84,-2 0 96,-4 4-6,-6 2-40,-1 4-72,-3 1-359,0 1 102,0-1-7,0 1 57,2-2 95,-1 2-1,1-1 12,-2 1 1031,0-1-1205,-1-1 118,2-2 23,3-3 27,4-5 6,2-1 0,3-4 56,1-5 6,-4 7 16,1-1-33,-10 9-45,2 4 0,-4 1-723,1 2 723,-1-2 0,4-3 6,3-5 84,6-5 55,2-2 62,1-4-22,-1 3-50,-3 1 27,-4 5-50,-2 4-78,-4 3-79,0 3-1702,-1 1 1567,2 1 147,2 0 27,5 0 12,8-1-1,-4 0 40,2-1-39,-8 1 67,-4 1-12,-2 0-50,-1-1-11,0 1-5,2-2 5,4 0 0,1-1 5,4-2 46,0 0 72,0-1 73,-2 2-50,-3 0 5,-2 2-39,-1 0-73,-2 0-39,1 2-106,7-2-57,0 0-22,10 1 45,1 0 79,5 1 50,2-1 5,11-3 12,-12 1 117,4-2 67,-18 2 1,-4-1-68,-5 3-62,-1 0-61,-2 1-44,1 0-12,0 0-68,5 0-133,5 0 55,5 0 85,6 0 55,3-1 56,5-1 1,0 0 5,-1-2 39,6-2 28,-11 2 23,-1-2-57,-14 5 7,-3 0-35,-3 1-5,0 0-11,-1 0-28,3 0-28,4 0-57,4 0 46,14 0 78,-5 0 0,9 0-6,-11 0 6,-1 0-5,-4 0 38,2 0-27,-7 0 33,0 0-33,-5 0-1,0 0-5,4 0 28,1 0-28,5 0-5,3 0-85,2 0 45,1 0 40,-1 0-34,7 0 44,-9 0 1,4 0 72,-12 0 45,-4 0 40,-2 0 44,-1 0-201,-3 0-6,2 0 0,3 0-6,6 0-78,7 0-22,8-1-74,5 1 57,6-2 56,4 2 61,0 0 1,0 0-1,12 0 1,-15 0 5,8 0 0,-20 0 0,-2 0 0,0 0 0,-1 0 0,3 0 5,1 0-10,7 0 5,2 0-51,4 0-3414,3 3 3421,1-2 38,-1 3 6,2-3 0,-3 0 0,-2-1 0,-2 0 0,11 0 45,-14 0 3347,11 0-3359,-15-1-21,3 0-7,4-2 6,26 0-11,-12 1-44,17-1 44,-21 2 0,-5-2 0,13-2 5,-17 1 1,4-2 55,-21 1 63,-7 2 16,-5 0 100,-1 1-234,-3 1 28,2-2-34,1 1-40,3-2-49,4 1-242,16 0 197,-4 0 89,10 2 45,-10-1-5,-1 2 5,-2-3-386,-2 2 386,-3 0 73,2-3-22,-8 4-7,-1-3-32,-7 2-12,-2 0 0,1 1 385,2 0-396,4 0-40,1 0 46,10 0-1,-8 0 6,5 0 0,-10 0 0,-3 0 0,-2 0 11,-1 0 23,-3 0-29,1 0-5,1 0-5,0 0 5,11 0 0,-1 0 0,7 1-6,-2 1 1,1 1 5,-2 0-6,4 0 12,-9 0-1,1-2 68,-8 0 0,-2-1-40,0 0-27,0 0 0,3 0-6,3 0 0,4 0 0,6 0-34,3 1 23,18 1 5,-9-1 6,9 0 0,-18 0 0,-3 0 0,-6 0 56,-3-1 34,-7 0-34,0 0-101,-3 0-61,2 0 33,-1 1 17,8 0 56,-2 2 11,5-1-5,-3 1-1,-1-2 1,-4 0 55,0 0-27,-3-1 16,1 1-61,-1-1 11,2 0 0,2 2 39,3-2-5,-2 2 67,0-2 39,-3 1-51,-1-1-66,-2 0-96,0 3 23,0-2 44,1 3-33,0-2 39,2 1-6,-1-1 12,1 1-6,-1-1 5,0-1 7,0 2-7,-2-3-16,2 3 5,2 1-27,1 3 33,3 2 0,2 2 5,0 0 12,3 3-17,-4-6 6,-1 0-1,-6-7-5,0 1 34,-1-2-34,1 1-22,-1 1 22,2-1 5,0 3 1,2-1-6,1 2-28,3 0 28,-3-1 0,3 1 5,-5-3 12,2 2-11,-4-3 5,3 1-11,-3-1 0,2 1 6,3-1-6,4 4 0,4 1 0,6 3 11,14 7-11,-5-3 0,10 4 5,-5-3-5,-5-4 0,-2 0 0,-11-3 0,-5-3 0,-3 1-5,11 4 5,-4 0 0,7 5 0,-3-2 0,0 1 0,9 6 0,-14-7 0,3 2 0,-15-12 0,1-1 0,3 0-51,5 3-643,20-1-1580,5 3 2274,13-5 0,-22 1 0,-9-2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2:45.80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19 13 8455,'-10'-7'-398,"2"2"1,8 5-1,0 0 1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2:48.60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3433 632 8634,'4'8'2499,"0"-2"-2538,-4-6 3097,0 0-2873,-3-80 22,3 52 112,-4-63-61,3 75-124,-2 1-89,-1 2-157,0 5-174,0 0-89,3 5 123,-1 1 118,2 2 22,-3-6 112,3 2 134,-2-6 90,-1 2 50,1-3-22,-4 1 51,-1-8-180,-2 7-67,-1-6 17,0 9-68,2 0-156,-4 1-106,3 3 89,0-1 78,5 3 79,1 0 11,1-1 190,1 1-33,1 0 235,0 1-352,-2 1-125,-1 0-44,0 0 79,-1 0-45,2 0 61,-1 0 23,2 0 50,-1 0-39,0-1 84,-1-1 112,-1-2 124,-5-5-247,0 1-17,-3-2-56,3 4-34,0 0 29,-1 1-74,3 1-100,-2-1-158,2 2 7,1 0 145,0 0 140,1 2 51,0-1 50,1 1-50,0-1 61,1 1 22,-2 0 68,-3 0-78,-6-3-68,3 1-11,-4 0-6,6 0-67,1 2 6,1 0 11,1 0 56,3 1 0,-2-3 6,2 2 50,-1-1 101,0-2 190,-4-1-229,2 1-112,-2-1 50,2 3-56,0 0-12,-1 0-150,-1 2-63,1-1-66,-1 1-101,2 0 163,-1 0 150,-3 0 79,-1 0 6,-2 0 27,2 0 46,0 0 100,2 0-17,0 0 29,-4 0-62,2-1-62,-3 0-62,4-1-5,1 0-33,2 2-163,0-1-23,3 1-27,-1 0 151,0 0 89,1 0 1,-2 0 5,1 0 5,1 0 29,-1 0 27,1 0 29,-2 0-28,0 0-62,-2 0 0,1 0-45,-1 0 39,1 0-67,1 0 17,-1 0 56,-3 1 40,5 0-1,-1 0 11,6 1 135,-2-2-185,0 0-39,-2 0-56,-8 1 27,1 0 24,-3 0 44,7 0 50,2-1 23,1 0 319,3 0-56,0 0-342,-1 0-39,-1 0-67,-4 0-11,-2 0 34,-2 0 33,-1 0 95,-4 0 17,7 0 0,-3 0-6,7 0 45,0 0 45,-2 0-128,-7-6-12,-8 0-101,-3-4-6,-4 5-16,-11 3 45,9 2 33,-13 0 95,7 0-10,10 0-29,-10-3 0,15 0-5,-3-2-6,7 1 0,2 2-6,2 0 0,2 1-50,5 1-106,-5 0-40,4 0 12,-3 0 33,-2 0 157,5 0 84,-4 0 202,3 0-191,0 0 34,-9 0-129,-5-1-6,-1-1-44,-4-1 16,5 1-39,-3 0-39,-43 2 191,23 0-46,-28 0-3262,24 0 3363,14 0-5,-9 0 11,-6-5-196,11 3 22,-9-4 29,20 5-124,-4 1 90,10 0 39,-14 0 3448,20 0-3403,0 0-1,11 0 18,2 0-23,2 0 157,-3 0-190,0 0-12,-9 0-78,-4 0 28,-1 0 51,0 0-7,1 0 12,6 0 62,-11 0-56,9 0 5,-8 0-6,3 0 29,-3 0-23,-16-3-22,8 0 5,-11-2-100,-18 2 56,8 2 50,-11 1 0,20 0 39,4 0 17,10 0 11,-20 0-50,21 0 33,-8-1 12,-6 1-135,18-1 67,-14 1-145,13 0 118,8 0 33,-1 0 5,12 0 528,5 0-522,-1 0-11,-2 0 0,-3 0-50,-4 0-23,-2 0 39,-4 0 34,2 0 6,-1 1 33,4-1 51,0 1-18,5-1 12,2 0 79,2 0 44,1 0-101,-1 0-66,-5 0-40,0 0-12,-6 0-38,1 0-28,-2 0-152,-9 0 180,5 0 50,-7 0 5,9-1 40,1 1-45,2-2-6,-1-1-285,0 0-667,-2-1-890,-8 0 1848,-11-3 0,14 4 0,-3-2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11.17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1 370 8091,'8'13'3081,"-1"-3"-2202,-7-10 231,0 0-1637,1-3-56,5 2 331,5-4 168,7 1-3308,8-4 3398,4-5 296,5-4 186,4-9 10,-1-2-50,-1-5-22,-5 0 263,0-12-264,-11 13 3236,-1-7-3549,-11 16-112,-3 6-33,-2 5-287,-2 5-234,0 3 33,-1 3 448,0 1 488,-1-2-68,1 0-134,-1-3 106,2-2-39,0 0-78,0-3-207,-1 6-259,1-1-1271,-2 5 1530,1 7 5,1 4-6,3 8-5,0 5-28,3 9 39,-3-7 0,2 3 11,-5-11 34,3-1 11,-2 2-3387,1 0 3387,0 4 73,4 11-123,-3-7-6,3 6 95,-5-6 157,-1-14 39,-1 0-67,-1-12 3258,0-1-4485,3 0-1988,7 3 84,3 3 2907,7 0 0,-9-1 0,-2-3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2:50.62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 0 8030,'5'12'2520,"-1"-2"-1954,-4-10 633,0 0-880,-8-6-95,6 4-101,-6-4 40,8 6 66,0 0-229,2-1 0,0 0 0,2 0 0,-3 1 6,1 1 0,-1 0-1,1 1-5,-2 0 0,1 2 0,1 5 0,1 0-78,3 4 44,0-3 23,1 1 5,-1-3-5,-2 0 6,1-2 5,-1-2 0,0-1-6,-3-2 6,1 2 0,-1-3 6,1 3-6,-1-1 5,2 1-5,0 1 0,1 0 0,5 3 0,-2-1 0,5 2 6,-4-2-6,-1-1 5,-1 0 35,-1-2 21,-2 1 40,-1-3-23,-2 0-44,1 0-34,0 0-6,5 4-10,3-1-35,4 5 6,8-2 40,1 2-1,22 3 6,-11-6 0,13 1 6,-14-6-6,1-1-868,8-4 20,16-17 0,-25 13 0,4-13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2:55.84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29 122 8909,'-3'-9'1132,"2"2"-914,1 7-397,0 0-112,-11 0-79,8 0 292,-8 0 78,11 0 3825,0 0-4194,2-1 262,0 0 40,2-1 67,-2 1 0,1 1 1954,-2 0-2015,1 0 55,1 0-5,5 0 11,3 0 0,3 0 50,0-1 29,0 1 22,0-2-29,-1 1-66,0-1 33,4 2-28,-4-1-5,3 1-6,-4 0-6,-1 0 6,2 0 0,1 0 0,1 0 0,-2 0 0,2 0 0,-3 0 0,2 0 12,2 0 38,-2 0-44,0 0-1,-3 0-5,-2 0 6,1 0-1,8 0-5,-3 0-5,9 0 5,-3 0 0,2 0 0,5 0 5,1 0 1,3 0 33,-4 0-5,0 0 72,-5 0 45,-5-1 136,-3-2-203,-8 2-68,0-2-10,-5 3-6,0 0-6,-1 0-50,5 0 45,-1 0-22,6 0-2,-1 0 35,3 0 0,1 0 6,6 0-6,-4 0 6,3 0-6,-6 0 0,-2 0 0,1 0 0,-2 0-6,4 0 0,1 0 6,5 0 0,5 0 0,20 6 0,-7-4 6,12 6 0,-16-5-6,-5-1 5,-4 1 35,-6-3-34,-3 1-6,-2-1 5,-3 0 1,0 0-6,1 0 0,0 0 0,6 0 5,3 0-5,5 1 0,6 0 6,0 2-6,5-1 6,-3 0 27,1-1-33,-5-1 67,2 0-33,-14 0 22,1 0-22,-13 0-29,3 0 1,-1 0-1,7 0 35,17 2-35,14 1 6,2 1-5,2-2 0,-17 0 27,-2-2 6,-4 2 247,3-2-45,-11 0-62,1 0-89,-9 0-23,-1 0-67,6-2 5,1 1-5,7-2-11,2 0 6,2-1-23,2 3 28,0 0 5,13 1-5,-15 0 6,7 0 27,-19-1 1,-4 0 39,-3-1 179,-2 1-213,-1 0-39,2-2 0,3 3-6,6-1 1,7 1-29,7 0 29,5 0 5,4 0 0,1 0 0,-3 0 5,-3-1 90,5-3 17,-13-1 40,1-1-46,-14 0-56,-1 0-44,0 1-12,9-2 1,-2 2-46,8 1 40,-5 2 6,3 1-12,2 1 11,-1 0 6,-3-1 0,-4 0 0,-6 0 6,-4 0-6,-4 1 11,-2 0-11,-3 0 0,1 0-39,0 0 33,4 0-27,1 0 21,16 0 12,-1 0 0,11 0 0,-6 0 6,0 0 0,-3 0-6,0 0 5,-7 0 1,-2 0-6,-6 0 0,1 0 0,0 0-6,14 1 6,-2 0-5,13 3-1,-6-2 6,2 3 0,1-2 0,-1 0 6,-2 0-1,-2-2 46,-2 0 16,-4-1 22,-2 0 18,-3 0-6,1-2-73,2-1-28,2-2-12,4 0-32,20 3-124,10-1 95,-1 3 39,-3 0 34,-23 0 6,-6 0 83,-5 0-5,-9 0-16,-3 0-7,-5 0-313,0 0 219,4 0 38,4 0 34,3 0 34,4 0 22,1 0-5,3-3-17,2-1 16,7-8-83,-8 5 0,1-3-6,-13 7-6,-4 1-44,-2 2 414,-2 0-3131,0-3-1826,0 1 4593,0-4 0,0 3 0,0-1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2:57.08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3 623 900,'10'15'3562,"-1"-2"116,-9-13-1813,0 0 423,-7 0-2109,5 0 584,-6 0-763,5 0 2737,2 0-2557,6-8-91,4-5 180,5-10 241,8-23-275,-8 9-28,1-15 34,-9 17-34,-5 2-140,0 5-44,-1-6-23,0 12 0,0-5 0,0 9 5,0-4-5,0-2 95,0-5-5,0-1 117,0-1 140,0 2-88,0 4-74,0 5-73,0 1-112,0 9-34,0 1-117,0 8 16,0-1 124,0-2 11,0 0 0,0-2 0,0 2 6,0 1 5,0 1-174,0 1 17,-2 1-285,0 0-107,-1 0-408,-1 0-992,-3 0 1938,-6 6 0,5-5 0,-2 4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2:57.98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23 348 7850,'-12'-1'2040,"2"1"-1475,10 0 488,0 0-560,60-48-73,-38 26-11,47-37-39,-56 38 363,4-8-318,-9 7 10,4-7 438,-7 7-616,-1 5-118,-1 0-29,0 6-66,-1 1 5,3-3-33,-2 4-6,1-1 5,-2 6-5,0 2 0,-2 1-498,1 1 492,4 5 1,0 7 5,5 10-39,1 6 27,-1 2 7,2 0 5,-2-1 196,5 5-6,-4-8 12,3 2-12,-4-9 6,0-1 241,4 12-364,-6-13-68,2 7 46,-9-16-51,1-4 5,-1 0 1,0-2 44,-1 0 1,0-1-617,2-1 566,23 6 0,-17-4 0,16 5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2:58.77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130 54 9727,'6'0'1092,"-1"0"67,-5 0-794,3-9-85,-1 3 381,3-7 100,-4 4 23,0 3-151,-1 1-156,0 2-231,0 1-302,0 1-577,0 11 588,-1 9 39,-5 17 6,-3 12 0,-6 8 0,-3 4 6,-2-2 5,3-9-11,1-9 6,3-1-1,4-16 1,1 0 0,2-8-90,0-5-684,1 3-665,3-6-1289,1-3 2722,2-2 0,-1-2 0,1-1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00.34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22 137 9033,'11'-1'1187,"-2"-1"-789,-9 2 2223,0 0-2358,-1 9-134,-3 4-79,-3 15-50,-3 7-44,2 6-46,0 4-431,4 14 398,6-20 123,7 3 157,9-28 33,5-7 6,6-5 437,10-22-314,-9 0-67,3-21-45,-16 3-134,-5-4-11,-3-2 78,-6 0 0,0 4-51,-3 7 68,-3 9-140,-1 8-17,-5 6 0,-8 6 6,2 2 33,-3 2-33,5 0-6,2 0-73,0 0-241,-4 11-156,2 4-264,-1 14-420,5 3-336,6 5-324,0-1 917,13-4 63,8-8-3622,13-12 3722,8-7 734,3-13 661,3-10 1215,10-31-1142,-16 6 117,2-14 191,-20 21 359,-9 8-405,-3 7 2587,-6 8-3998,-2 8 236,-3 9 179,-7 10 39,-6 10 17,-18 23-56,10-15 0,-3 7 6,15-24 0,6-7 83,2-2-89,1-2-5,0 4-51,1 2-269,-1 15-162,1-4-113,3 9 454,16-5 146,0-10 34,13-2 55,-6-11 219,-1-8 85,0-6 61,-2-9-6,-3-5 56,3-17-286,-7 7-50,0-10 78,-6 13-139,-1 4-68,-2 4 375,-1-2-94,-4 10-45,0-3 385,-1 4-374,-4 6-129,-1-2-129,-6 7-28,0 2-387,-15 10-55,2 10-231,-15 16-161,7 11 56,1 8 173,9-3-303,7 9 527,9-22 320,4-1 61,5-23 134,1-7 231,6-2-13,12-11-340,2-4-7,13-10-5,-1-3-106,1-2 11,12-5 95,-18 10 84,4 0 268,-24 14 169,-5 4 84,-4 1 487,-2 2-1702,0 0 330,0 13 274,-2 7 6,-4 18-11,-1 8-40,-1 3-49,4-1 296,15 9 39,3-29 157,14 2-45,-2-27 174,10-21-381,-9 1-84,3-21-56,-13 3-61,-4-6-46,-2-2 79,-3-12 28,-4 17-84,-1 0 84,-3 23 62,-3 7 28,-4 3-29,-5 2 46,-4 0-18,1-1-89,0 2-50,0 1-174,-1 6-1563,-9 56-2442,7-2 4179,6-6 0,3-1 0,1-4 0,5-12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05.08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 26 9481,'8'8'-437,"-2"-2"-163,-6-6-330,0 0 471,-7-2 129,4 7-84,-5-3 318,7 7 96,1-5 460,5-2 139,2-2-140,3 0-134,-1 0-101,-2 0-84,-1 0-79,2 0-50,2 0-5,8 0 11,7 0-12,12 1-3492,44 0 3409,-7 1 61,-21-1 0,0-1 10,29-4 63,-4-3 50,-5-4 169,11-6-231,-30 6-10,7 1-34,-31 7 0,0 2-269,3 1-1540,55 1 2656,-21 3 0,10-2 0,-44 1 1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05.58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379 4 9184,'-73'-1'-308,"0"0"1,18-1 0,3 3 0,-38 13 0,55-7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06.10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22 8265,'11'14'179,"-2"-3"-5834,60-17 5655,5 0-126,2 0 0,8 0 179,-6 1 1,2 1-54,-10 1 0,4 1 0,-9 0 0,-8-1 0,-4 2 0,3 0 0,-1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12.86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24 544 10713,'-13'-9'2352,"2"2"-1859,11 7 493,0 0-1658,3-1 549,4 1 123,5-1 0,7 2 33,3-1-22,0 2 118,6-2-56,-10 2-17,0-2 34,-12 0-85,0 0 1,-2 0 5,3 0-5,4 0-1,6 0 34,8 0-27,6 0 27,6 0 50,26 0-38,-11 0 78,15-5-1,-22 1-38,-6-6-17,-5 3 16,-3-2-44,-14 5-34,-2 1-11,-9 3 0,-1 0 6,12 0 0,0 0 5,13 0 45,-2 0-6,6 0 23,6 0 129,25-6-124,-17 2-33,15-6-34,-29 4 28,-8 1-33,-5 2 6,0 2-12,-4 1 5,7 0 1,-4 0-1,3 0 23,1 0-28,1 0 0,2 1 6,-1 0-6,0 1 11,-2-2 45,0 1-61,2-1 5,-6 0 0,2 0 0,-6 0 0,4 0 28,4 0-34,29 1 6,-6 1 0,22-1 0,-15 0 0,-4-1 6,-3 0 55,2 0-61,-19 0 11,0 0 62,-21 0-67,-3 0 72,-5 0-78,2 0-33,3 0 33,5 0 0,7 0 5,5 0 23,18 0-28,-6 0 6,11 0-1,-16-2 1,-2 0 11,1-2-6,-11 1 0,1-1-5,-12 3-6,-1-1 5,-1 1-5,6-1 0,0 1 0,8 0-33,1 1 33,4-1 0,3 1 0,11-1 0,-9-1 5,4 0-5,-16 0 6,-5 1 5,-3 1-11,-4 0 0,-3 0 6,-1 0-62,1 0 56,8 0 0,2-1 5,8 1 1,1-3 0,1 1-1,2-3 1,-5 2-6,-1-2 45,-5 0 89,-1 0-28,-6 2 23,0 1-78,-5 2-51,0-1-12,3-1 7,2-1-118,6-1-1,10-3 113,-3 0 6,7 0 5,-8 1 0,-4 1 11,0 0 34,-4 0 22,-2 0 50,-1 2-21,-1-1-29,0 1-56,0-1-50,9-6-68,1 2-145,11-4 6,2 2-124,5 0 101,4-2 73,18-9 140,-15 3-78,9-12-768,-24-9-3528,-7-6 4430,-8-12 0,-5 26 0,-5 7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15.81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 17 6165,'-13'-9'-105,"4"2"0,9 7 0,0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13.71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9526,'11'1'800,"-2"0"-1225,-9-1-2365,0 0 2521,-2-1 0,-1 0 1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13.81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0 104 7212,'91'-27'172,"1"0"1,-31 8-1,-8 3 1,4 2-1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14.15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8797,'10'3'1076,"-1"-1"-942,-9-2-1249,0 0 1003,3 0 112,1 0 62,5 0-12,-2 0 45,3 0 102,-2 0-63,6 0-134,-5 0 0,9 0-291,-3 0-348,7 0-95,5 0 734,65 4 0,-58-3 0,43 3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14.33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40 6311,'23'8'4525,"-5"-2"-4687,-6-6-85,-2 0-128,7 0-207,5 1-769,22 3 1133,-10-2-3213,25 1 3548,-31-3 242,5 0 616,-17-2-617,-5-2-223,0-2-135,-2-3-286,3 2-264,4-3-1622,28-1 2172,-13 4 0,6 0 0,-24 6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14.56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29 8007,'40'6'695,"-12"-1"-1328,23-7-431,-8 2 885,-13 0 179,4 0 364,-20 0 492,-5 0 46,-5 0-162,-2 0-740,-2-1-768,4-6 768,7-5 0,-5 4 0,5-1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15.75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4795,'3'10'857,"0"-1"706,-3-9-1647,0 0 78,10 0 598,-7 0-597,10 0 319,-11 0-319,1 0 1017,-2 0-1018,0 0-140,0 2-73,3 1-33,0 3 107,3-1 27,5 5 113,-1-3-1,3 3 6,-6-4 39,-1-2 208,-5-1 89,2-1-28,-4-1 202,1 0-510,1 0 0,1 3 0,4 0-50,2 3-46,3 0 18,2 3 67,0 0 5,-1-1-11,1 0 17,-7-3-5,1 0 5,-5-4 5,0 2 7,3 0-7,4 3-5,5 1 0,7 1-78,5 1-141,8 0-39,4 0-50,2 1 39,0 0 118,13 3 151,-17-3 39,6 2 84,-21-5 454,1 1-431,-7-3-101,0 1-40,-4-2 41,1 0-35,2 0-5,4 0-1,3 1 1,2-1 11,11 2-12,-10-2-3363,7 0 3436,-15-1 337,2-3-158,0 0-206,-1-1-29,10 1-16,-6 0-6,12 0-2269,-6 0 2191,3-1 2290,-3 2-2268,1 0 45,-4 0-28,5 2 39,-11-3 11,2 3 62,-9-3 3324,-3 0-3363,0 0-28,3-1-12,-2 0 0,7 0-122,-2 0 27,5 0-196,3 0 56,6 0 95,1 0 84,5 0 57,3 0 5,1 0 0,4-1 50,1-2-16,2-4-23,-1 0-11,23-3-129,-17 5-403,28 0 532,2 4 0,-37 1 0,8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15.88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6529,'11'11'-17,"-1"-2"-403,-10-9 420,0 0 0,0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16.79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17 8618,'15'5'1378,"-3"-1"-1378,-12-4-980,0 0 453,20-2-16,-7 2 39,19-1 196,-11 1 353,-5 0 425,2 0-50,-9 0-151,-1 0-152,3 0-223,12-1-605,7-3-723,11-1 1434,-4-1 0,-16 2 0,-7 2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17.19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8164,'7'5'-1517,"-2"-1"1517,-5-4 0,0 0 0,0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17.42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6602,'3'12'-650,"0"-2"533,-3-10 419,0 0-235,14 2-67,-4-1-241,11 1 241,-9-2 0,-5 0 0,-3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16.44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959 177 6938,'2'5'2280,"0"0"2811,-2-5-5091,-82-72 84,33 54-40,-3-20 1,0 4 118,0 33-18,9-2-27,-11-1-57,-9-1-27,10 2 0,-2 0-34,-30 0-3,30 1 0,1 1-42,-10 1 40,14 0-85,12 0-123,12 2-16,9 0 10,8 3 96,3-4 17,3 3 44,2-4-3691,1 1 3389,6 0-257,7 0-976,6 2 1597,6-2 0,-12 0 0,-3-1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17.73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14 18 9912,'-3'-1'-67,"1"0"-549,2 1-35,-9-7-121,11 5 772,3-4 0,2 6 0,5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17.93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8338,'0'11'-2145,"1"-1"2145,-1-10 0,0 0 0,0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18.14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10965,'2'2'745,"0"0"-4095,-2-2 1592,67-1 1758,-27 1 0,33-1 0,-49 1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3:18.40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8937,'9'7'1300,"-1"-2"-1300,-8-5-1681,0 0 287,33 0 1394,-14 0 0,17 0 0,-26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8:54.6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9:55.2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22 264 11407,'-8'-13'11,"2"4"-313,6 9-101,0 0 403,-8-19 549,13 6 33,-8-11 74,13 12 44,-6 7-34,-1 2-83,-3 2-197,1 1-565,0-1 44,2-2 46,9-13 94,2-2 1,9-11 0,-3 4 38,0 2-55,2-1-22,-8 11-23,3 2 22,-8 10-28,4 1 102,9 0-40,-2 0-118,5 2 34,-8 3 84,-3 3 582,-5 45-374,-6-6-57,-12 45 17,-5-17-17,-10 5-81,9-30 0,0-2-543,-5 20 473,-2 5 0,14-41 0,2-10 0,5-10 57,0-4 15,1-5 29,-1-1 451,-2-1-508,-1 3-139,-6 11-50,6-2 4,-4 10 68,8-3-11,8 2-50,38 16 139,-12-18 51,31 5 17,-31-22 17,-2-3 16,9-13-263,-8-1-492,10-16-34,-5-2-734,20-18 1417,-14 10 0,-1 0 0,8-5 0,8-10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39:55.8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78 103 9671,'-9'-4'818,"2"1"-589,7 3 1317,0 0-1019,-3-1 22,2 1-45,-3-1-90,1 1-162,-1 3-84,-3 3 163,-5 15-275,2 1-56,-1 11 0,8 0-17,2 6 11,8 4-128,24 21-12,22-6 90,2-3-3448,14-19 3493,-38-26 11,1-3 73,-23-7 128,-4-2 35,-4-10-29,0-38-207,-2-6-280,-6-35-45,-4 13 168,-8 1 157,-11 1 319,4 33-100,-10 9 3313,7 29-3443,-4 15-89,-2 8-151,-3 38-62,19-1-733,7 25 946,60-20 0,9-5 0,-26-4 0,21-11 0,0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03.5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0 278 9307,'7'1'2442,"-2"1"-1232,-5-2-1171,0-9-39,0 7-11,0-7-51,0 9 2381,0 0-2280,0 2-28,0-1-11,0 1 0,0-1 555,0-1-594,0 2 39,0 0 6,0 1-6,3 1 0,4 1 0,5 0-6,17 3 6,-3-2 0,14 1 0,-10-3-34,2-3-3352,14 0 3431,-11-1-45,8 0 0,-16 0 0,0-1 0,-2 0 0,15-2 5,-10 1 3387,13 0-3369,-12 0-18,1 2-10,2-1-1,18-3 1,-13 1 5,15-4 0,-17 1 5,-3 0 6,13-3-11,-15 3 6,8-2-6,-18 4-6,-1 0 6,-1 3 0,1-1 6,2 1 0,4-1-6,1 1 11,4-2-6,0 1 7,2 0-1,11-2-6,-10 0 1,7 0 0,-5 1-1,10-1-5,-7 2 0,4-1 6,-18 1 5,3 2-5,13-3-1,-11 2-5,8 0 6,-17 0-6,-3 1 0,-3-1 0,0 0 0,-5 0 0,2 1-6,-6 0 6,1-1-5,7 1 5,-1-1 0,11 1 0,1 0 5,6 0 1,3-1-6,2-1 0,-1-2 0,-3 0 78,3-5-22,-13 5-5,-1-1 72,-15 3-34,-3 2 169,-3-1 1153,-1 1-1366,-3 0-45,-3-4-6,-4-1 6,-4-5 0,-2-1 0,-11-7 6,7 4 50,-6-3-50,10 7-6,3 5-6,-5-2 0,5 4 6,-3-2 6,5 2 0,1-1 44,1 2-39,-5-3 40,4 2-18,-3-2 57,3 2-45,1 0-45,1 1 0,-1 2-12,4-1-21,-1 1 27,5 0-67,0 0 73,-1 0 40,2 0-7,-2 0-27,2 0-930,-1 0 750,8-1 107,7-1 67,14 0 34,30-5-34,-9 4-45,16-3-67,-10 5 101,-17 2-6,5 6 17,-18 4 0,-2 8 5,-1 2-3385,-1 2 3419,0 0-34,-3 0 1,-2-4 0,-2-4-1,-6-4-5,1-3 6,-6-2 3419,1-1-3380,-4 0 6,1 4 38,-1 3 40,0 17-123,-1-5 5,-1 8 28,-2-12 28,0-8-11,2-2 39,0-5 29,-1-2 21,-2 2-61,-5 5-84,-9 9 39,-10 13-31,-8 7 1,-4 3 10,7-6 1,-2 1-437,-17 16 1,-1 1 516,13-15 1,1-3 59,0 0 0,1-3 165,-30 22 224,0-7-331,29-22-179,4-5-39,28-17-117,4-3-158,4-1-1713,0 0 1097,0 3-1977,-1 9 2868,-13 17 0,9-11 0,-9 6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13.9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 7 7452,'12'6'-240,"-2"-1"258,-10-5-483,0 0 538,-25 11 193,16-7-70,-18 8 26,25-10-3,1-2 6567,1 0-6786,2 0-6,0 0 1,1 0-1,-1 0-33,0 0 28,-1 0-45,3 0 56,1 0 17,3-1-12,2 0-5,6-3 11,9-2-11,-2 1 6,5-2-6,-8 2 6,-4 0-6,-2 0 5,-4 1 6,-4 2 23,-1 0-23,-4 2 196,0 0-128,2 2-74,-1 0 1,2 1-6,-1-1 6,-2-1-6,2-1 33,-2 0 57,0 0 263,0 0-409,-1 1 39,1 1 17,1 0-6,0 2 1,2-2 5,-1 3 5,1-2 1,-1 3 50,0 0-6,0 3 163,0 10-95,0-3-23,0 9-50,-2-4-11,-1-4-23,0-1 23,0-8 22,0-2 67,0-2 0,0-2 532,0-1-582,0 0-67,0-1-6,0 2 0,0 0 0,0 0-6,0 3 12,-5 5-6,0 1 0,-5 7 0,-1-3 0,0 2 11,-7 7-11,6-6 5,-5 3 1,10-10 0,0-1-6,3-4-45,1-2-6,2-1-55,1-3-1328,0 1 1428,0-3-44,2-1 39,12-4 11,-2 2 0,10-2 0,-4 1 0,0-1-84,13-6 84,-8 2-12,9-4-55,-11 6-157,-2 3 17,3 3 325,-7 2-23,4 8-22,-6 3-62,2 9 45,-1 2-17,6 9-33,-9-9-6,2 2 5,-8-14 6,-3-2 34,0-4 90,-1 0-29,-1-1 45,0 3 74,0 6-96,-5 6 78,-19 26-101,1-6 96,-16 16 22,10-20 39,3-5-5,4-9-90,3-5-135,7-7-33,3-3-11,7-3-95,0-1-5960,2 0 2039,0-1 4027,0-7 0,0 5 0,0-5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14.6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266 1 8578,'8'10'2572,"-1"-2"-1699,-7-8 1777,0 0-2432,-1 4-117,-6 6-68,-6 10 40,-9 11-3263,-20 35 3313,7-10-39,-10 21-78,18-29 33,4-3-27,4-8-12,5-4 0,3-6 0,3-5 3279,2-1-3380,2-9-22,2-2-17,1-7-84,1 1 101,5-1 0,17 5 145,3-2 230,73 1-246,-52-5 10,8-4 1,-3-4-11,-16-4 39,5-8-45,-18 7-51,-9 4-324,-6 3-95,-5 3-516,-2 7-1798,-7 5 2784,-5 9 0,2-7 0,0-1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17.22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681 3 9038,'16'0'941,"-3"0"-694,-13 0-124,0 0-4369,-26-3 4257,12 4 938,-20 0-355,22 3 195,4 1-32,5-4-85,2 0 174,1-1 2546,-1 1-3516,-4 2-4,-6 3-108,-10 6 24,-12 7 38,-11 10 28,-10 5 85,-6 2 61,2-1 185,-11 0-23,22-13-95,-5-1-61,25-11-6,4-4-51,3 1-16,3 1 11,1 0-78,3 2-79,-1 1 28,4-2-5,2 1 39,3-4 10,2-2-10,2-2-124,1-2 264,0 2 11,0 1-5,0 2 5,1 1-6,1 0 0,2 1-33,5 1 39,6 0 34,11 1 39,13-1-1,17-3 18,14-3-12,10-2-586,4-1 514,-4-3-6,-7 0-538,-14 0-935,-7 2 1473,-2 2 0,-25 0 0,-1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15.2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90 11127,'1'14'-1002,"-1"-3"856,0-11 353,0 0 23,-9-38 123,7 23 548,-7-30-318,9 37-17,0 2-28,0 5 1595,0 1-1438,0-1-695,0 3 67,0 8-44,0 21 290,0 37-187,1-16 0,0 5-1783,-1 15 1,0 3 1686,0 4 1,1 0-9,-1-5 1,0-3-34,0-16 1,0-3 15,0 26-5,0-25 6,0 10-1,0-22-5,0 4-106,0-31 2826,0-7-3661,0-12-4155,0-27-1412,0-10 6508,0-24 0,0 29 0,0 9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15.9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14 100 7559,'3'1'963,"0"0"-543,-3-1 1401,0 0-908,5 0-476,-3 0 90,3 0 33,-5 0 33,0 6-21,0 8-52,-4 29-469,1 1-12,-6 20-39,5-7 6,0 4 50,2 30-17,1-23-39,1 15 0,0-37-6,6-8-67,-1-9 34,7-10 118,6-7-7,-2-7 124,20-31-162,-10-3-28,14-30 50,0-23-56,-11 17 0,5-22-28,-18 31-331,0-22 314,-9 20 45,-1-13 62,-6 27 246,-5 7-11,-8 7 431,-20 0-369,2 15-135,-11 1-280,0 25-51,10 17-3380,-8 26 3039,15 22-247,3 9-31,7 4-46,7-10-80,4-13-1400,7-11 2252,8-28 0,-6-8 0,6-19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16.6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0 366 2700,'12'6'1406,"-2"-2"789,-10-4-1595,0 0 1227,23-21-701,-17 16 596,17-16-585,-23 21 1982,0 0-3113,0 7-6,0 5 6,0 13 5,-2 8 28,-3 34-39,0-14 0,0 21 0,3-29-6,1-7-3425,1-7 3381,0-9-29,1-6 51,9-5 163,2-6-46,7-2 191,10-6-201,-6-4 3346,9-7-3369,-8-6 12,-1-6-12,0-8 100,1-38-105,-11 7-51,0-35 0,-11 18 0,-4-4 98,-5 33 0,-3 2 361,-4-15-73,-10 0-302,11 49-84,3 9-263,3 7-101,-1 13 95,0 13-419,-13 58 139,6-8 221,2-20 0,1 0-64,-3 20-1316,-4 18-421,11-48 2129,-2 6 0,10-48 0,0-3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07.3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0 395 11038,'2'0'364,"-1"1"-588,-1-1-292,1 0 477,1 0 39,1 0 6,3 0 67,2 0 33,5 0-50,2 0-17,6 1-33,3 1 33,6 1-39,3 2 0,5-3 0,1 3 0,49 1 0,-33-3 0,34 3 0,-48-6 6,-4 1 44,4 0-50,-12 1 6,5 1 5,-8 1 22,4 0 35,9-1 4,41-1-72,-9-1-107,-20-2 0,0-2 107,27-5 0,-1-5 70,-15-1 0,-1-1 2,13-1-44,-20 4 0,-3 1 73,-7 7 45,0 0 274,34 1-235,-9-2-314,-18 1 1,2 0 173,35-7-40,10-1 20,-50 5 1,3-1-24,20-2 1,1 0 0,-20 2 0,0 1 0,13-2 0,-2 0 69,12-2-4,-11 1 94,15-5 50,-36 6-178,11-4-28,-33 9 33,0-2 489,21-7-477,-6 2 5,15-7-51,-14 4 1,-3 1 78,-3 0 157,4-4-96,-12 5-27,4-4-57,-14 7-49,-2 2 150,-2 2-100,-5 3-1,-2 0-1949,-2 2 1,-7-2-174,-5-3 2061,-10-1 0,8 1 0,2 1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07.9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59 111 7811,'-29'-33'4067,"14"19"-4140,0-10-17,15 24 241,0 0 57,5 0 408,4 0-190,1 0-68,-1 0-50,-5 0-73,-3 0-156,1 0-74,2 0-5,4 0 6,8 0 0,9 0 5,10 0 73,54-8-79,-31 2-2,-6 0 0,-3-1-3501,-8 0 3324,-7 3 174,-17 3 269,-11 3-163,-2 4-39,0 5-5,2 15-17,0-5 0,-1 7 3408,-3-9-3341,-2-2 45,0 2 347,-27 26-240,-3 0-7,-33 28-27,0-4-138,29-33 1,-2 1 83,-10 11 1,2-1-172,-15 13-5,-2 4-67,41-41-62,10-9-78,6-7-101,2-2 62,2-3-7,0 0-44,0 1-28,3-2-33,-1 0-297,3 0-56,-2 0-1194,-1 4-1372,-2 1 3277,0 3 0,0-3 0,0-2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10.0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690 9 7867,'-6'-4'-196,"1"0"196,5 4 499,0 0-460,-19 0-39,15 0-67,-15 0-29,19 0 91,0 0 111,-1 0-44,-2 0-23,0 0-28,-2 0-5,-2 0 33,0 0 577,-7 3 46,5-1-310,-3 2-206,2-2 341,-15 4-364,5-1-117,-14 6 5,12-1-5,-15 6-1,10-1 7,-10 3-7,14-6 62,1-2 499,-5 0-202,7-5-45,-2 1-83,10-5-107,0 2-124,1-1-5,-8 3-78,5 0-102,-5 1 18,6 0 33,-1 1 23,-1 1-18,-6 5 12,6-5-145,-5 4-354,10-3-593,-4 8 356,-3 14 0,6-13 0,-1 5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29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70 0 16331,'3'12'649,"-2"-2"-497,-1-10 111,0 0-230,-32 0 29,24 0 44,-25 0 6,33 0-3299,0 0 3187,14-5 0,-11 4 0,12-3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31.1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151 7 14622,'-7'-4'179,"1"1"85,6 3 363,0 0-1557,-5 0 292,-1 0 167,-7 0 253,1 3 218,-1-1 73,0 3 33,2-1 40,2-1 5,1-1-28,1-1-33,-3 2-85,3-2-5,-2 1-5,4-1-107,1 1-84,2 0-73,1-2 34,1 1-17,-1 1 246,1-2-207,-1 1 29,1 0 94,0 1-11,4 2-594,15 4 331,-1-1 207,11 2 101,-9-3 12,-2-1 38,-1 1 6,-3 0 45,-2 3 72,-1 3 124,-3 3 56,0 5 61,-3 4 293,-3 12-539,-1-8-101,-1 5-11,0-16-6,0-3-151,0-6-767,0-1 246,0-4-123,0-1-650,0-2 768,0-4 683,5-10 0,-4 6 0,3-5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31.7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 0 3067,'8'3'-62,"-2"0"2103,-6-3-1027,0 0 101,-26 8-919,19-6 365,-19 5-393,26-7 1437,0 0-1549,0 2-56,0-2-1154,0 1 0,0-1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32.3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97 0 9290,'8'3'1860,"-2"0"-1138,-6-3-571,0 0 6,-49 41-39,37-31-17,-38 30-45,50-40-1216,0 0 847,6 0-488,8 0-67,14 0-68,14 0 29,31-6-482,7-5 710,-29 3 1,-3 0 0,5-3-1,-13 4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18.49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217 0 7890,'0'6'3859,"0"-1"-1927,0-5-1814,-20-4-224,15 3-135,-15-4-118,18 5-49,-1 0 60,-4 0 107,-3 0 224,-6 0 17,-2 1 90,0 2 22,-1-2 213,4 2 358,-3-3-481,5 0-34,-1 0-67,7 0-62,1 0-39,3 0-1025,1 0 1025,7 0-89,2 0 89,9 0 0,8 2 50,10 3-39,15 3 40,42 5 10,-17-6-27,25-1 50,-33-6 67,-4-1 62,-6-4-17,-8-3 11,-8-3 0,-11 2-72,-8 3-135,-8 1-6,-3 2-257,-1 2-84,1 1-57,5 0 46,2 0 22,4 5 55,5 0 130,15 6 151,-7-5 34,11-1 5,-14-5-5,-4 0 38,-4 0-72,-11-2-1142,-5-2-818,-17-2 1960,-8 1 0,3 1 0,0 3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32.5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78 6994,'85'-7'-75,"0"-1"0,0 1 1,1-1-1,0 3 0,-4 1 1,1-2 49,6-3 1,1-1 0,-9 2-1001,-10 4 0,-10 2 1025,17 2 0,-9 0 885,-10 1-605,-10 2 227,-11 1-636,-6 4-470,-16-1 599,-3 2 0,-12-5 0,-1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56.3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23 441 9268,'-8'-7'1898,"1"1"-1746,7 6-152,0 0-140,-3-8 156,2 5 287,-2-5 167,3 6 662,0 1-600,0-1 2504,0 1-3154,3 1 45,7 0-44,8 0-12,12 0 6,9 0-196,33-4 229,-13-2 17,21-3-11,-26-1 28,-5 1 5,-4 2 46,6-2-7,-13 4-307,20-4-22,-22 2 38,14-2-352,8-7 302,-10 4 28,11-6 124,-20 6 106,-5 2 44,-1 0 51,-13 5 84,-2 1 331,-13 3-18,-3 1-201,0 0-190,2 0-6,2 0 5,4 0-5,2 0-11,2 0-22,0 1-12,7 1 45,-8-1 0,6 1 0,-9-1 11,2 1 6,9-1-17,-2 1 0,12-1-39,-5-1-17,6 0 22,-1-5 28,16-8 6,-16 0 0,9-3 6,-24 7 100,-4 4 253,-6 3 212,-3 1 39,-2 1 1441,-1 0-2051,-2 0-101,-1 0-62,-1 0-83,0 0 11,1 0 61,-3 0 163,-1 0 5,-2 0 6,1 0 0,-2 1 12,-4 2-12,2 2 0,-2-1-163,4 0-229,-1-3-180,0 0-368,-8-1 469,4 0-117,-5-4 23,6-5 262,2-7 208,2-4 61,3-1 34,1 2 202,0-2 5,1 7 157,-2 0-73,-1 5-134,-2 2-78,-3-1-23,-2 1-51,-4 1 85,-12-2 212,-3 2-117,2 1-11,9 2-174,13 3-17,7-1-95,0 1-168,3 0 280,3 0-11,3 0 11,4 0-6,4 0 6,4 0-6,3 0-3391,5 0 3397,7 0 5,7 0-5,3 0 0,21 0 6,-19 0-6,8 0 6,-27 0-6,-5 1 0,-5 1 3403,-2 2-3398,-4 1 85,-2-1-6,-5 0 11,0 1 68,-1 3 44,1 0-28,-1 5 39,0 2-16,-1 6-34,-1 3-39,-5 3 353,-13 13-118,-2-10 146,-13 9-118,5-16-107,0 0-78,0-4-3464,2-3 3346,4-2-55,3-6-34,7 0 0,4-5-62,4 0-33,2-1-106,2-2 1761,0 1-2277,0 0-4772,0 0 5489,0-10 0,0 6 0,0-6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34.3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1 134 6747,'21'15'516,"-3"-4"46,-18-11 906,0 0-1289,0 2-303,0-1 176,1 2-52,3-1 0,2 2-39,9 4 316,1-3-266,9 3 280,3-6-45,11 1 141,47-2-264,-11-1-211,-20 0 0,0 0 144,27-2 12,-2 0-63,-6-1 6,10 1 29,-30 1 32,1 1 438,-34 0 549,-9 0-202,-5 0-857,-2 0-6,2 0 243,3 0-309,3 0 21,5 0 46,9 0-1,-5 0 0,7 0 1,-7 0-1,2 1 1,0 1 5,16 2 0,-4-1 5,17 2 29,-3-4-23,6 0 28,29-1-44,-25-1-1,13-1-33,-40-1 39,-11 1 129,-9 1 380,-8 1 421,-3 0 409,-2 0-2337,6 0 819,3 0 73,8 0-113,6 0-27,3 0 117,3 0 56,6 0 29,-11 0 44,2 0 0,-16 0 0,-1 0 22,7 0-16,0 1 38,13-1-44,-1 1 12,8-1-12,1 0-6,15-3 12,-16 0 44,4-3 90,-24 3 364,-8 1 953,-4 2-752,-3 0 746,-1 0-1109,-2 0-174,-2 0-246,0 0-360,1 0 46,1 0 1468,2 0-975,0-1 89,0-1 23,0 1 17,0 0-303,0 0 62,0-1 11,0-1 0,0-1-6,0 0 0,0 0-72,0 0-230,0-1-527,-1-2-3500,-3-20-146,0-1 4481,-2-19 0,4 25 0,0 3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35.7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6171,'2'7'-437,"0"-2"437,-2-5 0,0 0 0,0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36.8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516 3272 17936,'-58'-50'144,"0"1"0,8 8 0,10 5-138,24 10 674,4 0-680,5 4 147,-3-11-147,8 5 80,-1-4-19,3-14 40,0 11 288,-1-6-205,-1 19 40,-2 3-50,-2 3 22,-3-9-191,-1 7-5,-1-10-56,4 6 6,1-8-11,3-4 55,1-30 6,2 13 67,0-18 39,2 26 40,0 6 33,0 8 34,0 5-23,-2 5-55,0-4-130,0 6-5,0-3-50,0-2 44,0 2-55,0-11 55,0 0 1,0-3 5,0-4 112,0-10-45,0 13 17,0-2 5,0 21-27,0 4-34,0 2-62,0 5-38,0-1-46,0-5-3352,4-21 3414,1-7 56,5-18 11,3-16 22,-4 20-2206,-1-19 2224,-6 42-51,-2 0-84,0 19 1994,0 5-2655,0 4-1389,0 1 1758,0 1 3768,0-1-3252,0-8-11,-2-38-123,-1 9-6,-4-31-45,-1 21-185,-2-5-335,-3-8 50,1-7-370,-1-7 151,5-7 314,2-6 299,4 37 1,1-2 117,1-7 0,1-1 3,3-4 0,1-1-1093,0-1 1,1 2 1181,2 7 1,-1 5 520,4-25 388,-5 23-69,-3 22-733,-6 16-196,1 5-291,-4 11-986,-4 8 2174,-6 15-2246,-8 22-707,-15 41 2056,9-16 0,2 0 0,-6 11 0,-3 13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38.3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7134,'8'9'0,"-2"-2"0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39.1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248 1 14510,'-14'66'13,"0"-1"0,1-4 0,3-9-13,7-16 96,-5 25 217,1-11-184,-6 22-73,1-15 90,-3 2 50,-6 28-196,5-24 0,-1 16-73,12-36 73,1-4-11,4-9 5,0 7 6,0-13 0,0 8 11,0-12 23,0 0 5,0 1 17,0-1 45,0 1 28,0-1-73,-2 0-11,-1 3-45,-1 1 246,-2 19-212,0 8-34,3 2 6,0-2-1,3-18 34,0 10-27,0-13 55,0 4 22,0-17 18,0-1 122,0 3-167,0-2-62,0 8 6,-3-3-6,0 7 0,-3 2-12,1 16-55,2-15 50,1 6 29,2-10 38,0-6 432,0 38-264,0-21-145,0 51-73,0-37-11,0 46-34,0-41-274,6 36 190,-4-46-381,7 17 191,-7-34-135,1 4-689,-3-9-839,-3 16 1982,-16 24 0,11-28 0,-11 7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41.5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90 678 9453,'2'14'509,"0"-3"-285,-2-11-33,0 0-247,-41 10 56,30-7 711,-30 6-224,41-9 2202,0 0-2723,0 3 34,0 3-45,4 10 45,0-1 0,3 5 6,-5-8 33,1-3 96,-3 2 83,0 3-22,0 3-73,0 17-117,1-4-6,4 13-51,16 11 12,3-11 34,13 16-85,-5-20-3302,15 9 3392,-12-15-6,29 20 12,-33-26 0,32 22-6,23 1-34,-10-12-339,-21-14 0,0-4 367,17-8-157,22-5 325,-29-4 85,7-3 2958,-38-3-3060,-9 1-22,-3-1 68,11 1 799,-4 2-945,16 0 347,19 0-352,-11-1-29,40-7 45,-41-1 84,23-13 123,-40 8 370,8-12-376,-25 13-161,2-6-96,-6 8 0,5-2-6,4-1-5,22-9 11,-9 3 5,14-7 191,-2-14-3392,-11 5 3594,-6-4 0,-2-2 56,3-14-322,-8 6 0,-4 0-9,-3-8 185,-2-31-201,-17 43-74,-8-12-22,-8 21-5,-5-1-6,-4 0-62,-15-23 57,9 12 3344,-10-17-3333,12 18 33,1 1 164,-1 1-203,-2 4 0,-2 5-11,-1 7-56,-4 5 61,0 6 0,-3 4-55,-20 1 61,-1 2 61,0 2-55,10 2 72,20 2-66,-19-8-7,11 3 34,-15-6-39,15 7-5,1 0-34,-12 6-45,14 1-236,-11 3-10,17 7 112,-3 3 145,2 7 78,-19 13 1,10-8 0,-17 9 33,9-9-34,-5 1-5,-5 4-44,-23 17-75,26-3-351,-8 29 353,41 21-161,15-24 1,6 10-780,8-7 0,5 9 0,2 3 0,-1-6-1696,0 4 0,-1-4 0,3 3 2753,1-3 0,3 6 0,-1-4 0,-1-13 0,-2-10 0,0-10 0,1 12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44.1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1 328 7335,'9'9'191,"-2"-1"-163,-7-8 1114,0 0 690,10 4-695,-8-3-117,8 3-208,-10-4 1624,0 0-2481,4 1 40,4 0-12,9 0-112,21-1 124,-1 0 5,17-5 0,-13 1-6,0-5 0,-5 2-44,13 1 50,-15 4 0,14 0 6,-10 2-6,10-3-236,46-14-11,-12-5-1511,-23 5 1,0-2 1612,29-17 66,-2 0 46,-6 2-57,9-2 6,-33 15-22,2 1 100,-36 15-5,-5 2 11,-4 2-6,0 1-5,1 0 3403,1 0-3398,3 0 1,2 0-1,1-2-5,10-2 11,-10 0-6,4 1-33,-12 2 22,-3 1 17,-2 0 247,5 0-113,-1 0-89,7 1-11,2 2 22,6 2-51,6 1 68,7-3 67,5-2-50,5-1 10,2-5-21,2-2-6,-3-5-6,12-2-50,-23 6-11,4 0 50,-26 7-56,-6 0 0,0 1 45,10 0 117,1 0-39,14 0-33,-2 0-40,3 0-44,0 0-3387,0 0 3387,-4 0-1,-3 0 29,-7 0-29,-4 0 35,-8 0 251,-4 0-95,-4 0 3403,-2 0-3274,-2 0-1776,0 1 409,-1-1-1820,-14 1 2862,-20-1 0,13 0 0,-8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45.1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1 7414,'1'6'3512,"0"-2"-2549,-1-4-145,0 0-1182,-6 0-723,5 0-2050,-4 0 2269,5 0-84,3 1 952,2 4 0,-1-3 0,1 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19.21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 47 9111,'-3'-11'2134,"1"2"-1356,2 9 494,0 0-1272,0-12 0,0 9-6,0-9 6,0 12 454,0 0-588,4 0 122,9 0-27,11 0 39,13 5-39,7 3-11,5 6-1,0 1-22,-3-1 29,-1 0 44,-5-2 5,8-1 1,-19-4 33,1-1 28,-21-5-67,-6 1-213,-2-1-44,-1 11 262,-4 1 68,-4 12-22,-7 3-51,-5 4 0,-3-2 50,0-2 96,4-8 246,1-6 128,4-5-66,-4-5-292,-6-1 62,-30 0-78,7-2 56,-19 2-202,25-2-23,10 2-156,10-1-1854,13 2 812,4 1 963,12 2 146,7 1-375,19-3-991,4-2 1478,7-3 0,-20 0 0,-9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45.4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12 8556,'-3'-6'2414,"1"0"-2234,2 6-1583,0 0 1,0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46.0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5607,'0'9'0,"0"-1"0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46.1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8086,'6'6'-381,"-1"-1"-498,-5-5 515,0 0 0,0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46.6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40 91 13737,'-22'-50'112,"5"9"-246,17 41-420,0 0-3261,1 8 1586,4 5 2229,3 10 0,-1-9 0,-2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48.0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178 1 8702,'13'13'-555,"6"73"-5262,-16-26 5817,1 3 0,0 4 1332,-3 29-1282,-1 4 40,0-3 521,-2-37 1,1 1-397,-1-8 1,-1-1 26,-2 42-63,0-32-134,2-33-40,-1-4 1,0 39 0,0-13 27,-2 13 1,-1 4 3325,-4 21-3365,1-4 1,0 1-135,3-34 1,-1-3 139,1 15 0,-1-2 11,-3 10-6,1-12 51,1-14-22,-1-2-34,3-15-6,0 6 1,2-4-197,1 10-16,-1 12 212,-3 45 1,1-19 5,3-26 0,-1-1 39,-1 16-34,0-8-5,1 12 267,2-24-363,1 9 28,2-22 63,0-2-1,4 4 6,5 22 6,-1-12 61,3 14 46,-7-22 10,-2-7-84,-1-9-39,0-3 0,-1-8-5,3-1-7,-3-4 7,2-2 83,2 6 135,-1-2 67,1 5 661,0 17-84,-3 1-801,2 8-56,-3-9-292,1-9 236,0-10-67,3 0 123,-3-8 185,1-1 179,-2-1-22,0-1 453,0 7-526,0 1-174,0 7-50,0 16-34,0-10-11,0 4 0,0-16 6,0-9-6,0 1 45,0-1 196,0 8 44,0 4-117,0 10-61,0 4 173,0 3-129,0 8-151,0-12-34,0-1-16,0-17 44,0-6 1,0-1 374,0-1-828,0-2-683,0-7 1142,3-14 0,-3 10 0,2-6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48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55 658 7123,'0'6'1075,"-19"-78"-1075,8 12-598,0-6 1,1-6 124,7 11 0,3-1 24,5-3 1,2 3-1,-2-23 1,5 26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50.1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3104 8130,'-8'-30'-453,"2"6"111,0-56-6124,5 30 6211,-2-7 0,1-3 1240,2-2-985,3 4 1018,0 6-419,3 8-2010,-1 7 2122,-2 7 23,-1 5 2195,-2 4-1730,0-3-632,-4 5-421,-3-15-314,1 12-235,-1-9 3504,6 2-3376,1-7 57,6-12 184,4-14 34,8-15 353,-2 11 0,0-2-68,-3 16 1,-1 1-17,3-16 0,-1 2 151,0-24-297,-7 35-5,-3 0 313,-4 18-481,0 10-17,0-7 67,0 9 33,-3-13 96,1 8 61,-3-11 247,3 13 84,-1 3-140,1 6 50,-2 0-106,0 8-297,2 2-28,0 5-280,0 3 224,2-1 1742,-1 1-1686,0 0-73,1 0-274,-2 0 56,0 0 27,1 0 158,-1 0 106,1 1 50,-1 0 73,2 0-117,-1 1-460,1-2-201,0 1 358,0 1-5,0 3 128,0 1 174,0 1 0,0-4 247,0 0 4822,0-3-4828,1 0-140,0 0-29,1-3-72,-1-2-5,-1-8-46,0-31 51,3-14 0,1 8 0,3-5-324,2-6 0,2-3 324,2-8 0,1-1 0,1 1 0,0 0 33,-1 1 1,-1 4 22,4-21-23,-6 8-27,-7 37 39,-3 3-40,0 7 678,-1 0-683,0 13-51,0 3-55,0 11 50,0 4-78,0 0-225,0 1 438,0 0 49,0-3-94,0-12-34,0 2 62,0-6-62,0 9 0,0 3-68,0 5-330,0 2-2396,0 1-119,0 5 773,0 23-4825,0 9 6965,-2 18 0,1-24 0,-1-8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50.9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1064 11962,'5'6'829,"-1"0"-678,-4-6-72,0 0-79,2-3 0,-1 2 509,1-4 275,-1-4-3722,1-9 3111,3-17 79,4-17 73,1-16-61,2-13-174,-1 0 33,0 4-34,-2-4-89,-3 29-39,0-1-174,-1 28-140,4 0 123,21-21 230,0 2 3392,17-19-3386,-7 10 5,-2 1-11,-2 5 207,-2 0-83,-15 20-34,-2 3-90,-15 19-6,-1 3-157,-1 2 158,0 2-7,-3 3-44,0 2 23,-2 1 27,1 1-39,3-2 1,0 5 44,1 6 128,0 12-32,0 17-18,0 17 1,0 7-60,0-13 1,0 2-360,0 29 0,-1 1 340,0-28 0,-1-4 0,1 39-17,-1-19 17,2-20 0,0-17 5,0-12 35,1-16-7,0-8 34,0-4-33,1-1-342,-2 1-322,0 4-1527,0 17-5055,0 6 7212,0 15 0,0-19 0,0-4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51.7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124 261 9190,'0'3'-1899,"-1"-1"1512,1-2 1087,-17-59 286,11 32 28,-13-46-168,16 51-393,-1 2 303,-6 1-677,2 6-79,-5-1-213,5 6 62,-2 3-57,1 2 113,2 1-39,2 1-258,2 1 28,2 0-297,1 0 661,5 0 6,-1 0 61,7 0-34,-1 0 12,6 0 319,25 4-89,0 2-169,25 6-56,-8 4-44,3 4 5,-1-1-1923,-5-2 1980,-9-4 682,1-5-532,-19-3-50,-3-4 23,-18-1-1,-4 0-190,-2 0 1402,-1 0-2219,-12-7 615,2 2-201,-11-4-936,-7-4-179,1-3 622,-5-4 896,7 0 0,14 11 0,2 2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0:53.0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85 231 7464,'-4'-41'2050,"10"25"-1848,18-13-79,12 29-39,30 11-28,-14-3-17,22 6 107,-26-6 78,-1-6-123,-5-1-3303,4-3 3381,-13-3 23,-6 1 162,-17-3-616,-18-1-101,-8 1 224,-39-7 174,4 7 3454,-27-4-2665,-11 1-341,22-1-117,-16-4-68,37 3-124,9 1-184,10 1-543,8 2-34,10 3 84,3 1 241,6 3 1025,0 1-880,-1 0 12,6 0 90,6 0-1,13 2 0,9 2 6,30 5 0,-12-3 0,16 1-78,-23-6-68,-6-1 292,-2 0 347,-17 0 174,-2 0 100,-15 0-201,-1-1-527,-2-1-39,-8-2-280,-5-2 280,-11 0 11,-3-1-5,-3 1 27,1 1-178,-20-2 111,20 3 28,-13-3 1,23 5-40,3-2-134,0 2 33,8 0-481,2 1-337,7 1 729,0 0 224,3 6-34,15 11 11,2 0-27,12 7 61,-4-13 28,2-5 106,2-3-3240,14-8 3240,-11-1 29,6-4 50,-21 0 73,-6 3 44,-6 4-28,-5 2 191,-2 1 398,-1 0 2971,-2 0-3722,-2 0-101,-1 0 0,-1 0-39,1 0 0,0 0-112,-2 0 56,1 0-11,-3 0 62,1 0-46,-1 0 34,0 0-55,0 0-12,4 0-62,1 0-33,4 0 347,0 0-2986,-1-1-1618,-5 0 4436,-3-2 0,2 3 0,0-3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21.19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68 29 4531,'9'10'353,"-2"-2"1239,-7-8-1150,0 0 633,-34-12-487,23 6 170,-24-8-215,33 9 1010,0 1-937,2 1 29,0 1-29,0 2-605,0 4-5,0 4-1,0 10 1,0 6-1,4 8 7,5 28-7,1-13 1,5 18-6,-6-24 5,1-6-5,-5-4 62,-1 2 100,-3-10-72,-1 4-62,0-10-28,0 3-6,1 0-44,2 4 50,5 3 0,4 4 0,5 2 0,4 3 6,4-3 5,9 13-6,-7-14-5,6 9 6,-11-16 0,2 1-6,2 3 5,27 17 6,-5-7-5,22 13 0,-13-14 5,0-1 0,-4-5-5,-8-2-1,-8-9 1,-10-3-1,-9-7 29,-7-3 39,-6-4 0,-3-2-1720,-2-1-2929,-5-1 4576,-2-7 0,0 5 0,2-4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1:00.4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101 739 8870,'1'8'2313,"1"-1"-1803,-2-7 84,0 0-493,-31 0-96,18 0-5,-22 0-5,27 0 5,4 0 179,2 0 3798,1 0-3921,1-3 44,0-7 57,3-7 6,-1-9 167,2-3 168,0-12-257,-3 12 22,0-6 79,-1 14-184,0 0-80,-2-1-67,-1-21-11,0 2 0,1-23 28,2 5 67,0-4 96,0 2 106,0 7-29,0 12-150,0 10-6,0 13-17,0 7-61,0 6-79,0 3-39,0 2-4605,0 1 2640,-1 20-1267,-1 3 3316,-3 20 0,2-20 0,0-4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1:01.4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56 600 10489,'-4'-4'1243,"1"1"-554,3 3 678,0 0-1037,-21-5 12,15 4 106,-16-4-118,22 4-223,0-1-51,0 1-34,0 0-28,0-1 1,0 1-85,0 1 17,1-2 62,1-1 291,6-14-10,1-4 15,8-19 18,1-4 27,5-8-156,-2-3-3471,1 0 3358,-5 2 1,0 2-34,-3 3-22,-2 5-6,-2 8-34,-3 5-22,-2 17 3442,-3 2-3386,0 11-890,-2 0 890,1 0 28,1 0-17,1 0 28,-1 0-33,-1 0-6,-1 0-50,0 1 16,0 1 34,2 4 6,0 2-6,4 3 5,2 2-5,11 19 6,-1 0 67,8 19 156,4 34-176,-17-33 1,-1 1-243,0 2 0,-1 0 214,-4-1 1,-2-4-21,-1 14 1,-3-11-6,0-12 6,0-10 61,0-15-28,1-6 6,-2-9-12,1-1-33,0 0-194,-1 0-410,2 2-483,-2 2-789,0 6-1513,0 1 3389,0 2 0,0-6 0,0-3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0:10.2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35 7834,'13'-7'2532,"-3"9"-1345,-10-18-650,0 15 377,0-2-483,0 2-201,0 0-393,1 1-212,1 0 61,0 0 124,3 0 78,0-1 6,4 0 61,0-1 39,3 1-44,-1-1 33,1 1 11,-3 1-78,0 0 78,-2 0 6,11 0 0,-6 0 11,10 0 29,-7 0-40,3 0-6,8 0 6,-5 0 0,4 1 6,-9 1-1,-2 0-5,2 0 11,1 1 57,-3 0-68,4 0 17,7 3 28,7-1-45,3 2-45,14 1 11,-19-3 29,8 2-12,-3 0 17,-11-2-6,7 1 6,-16-4 0,-1 0 40,-2 0-29,11 0-11,-2-2 0,13 1 5,-2-1 1,7 0 0,36 0-6,-30 1 0,22 2 0,-43 0 0,-5 1 5,1 0-5,-8-1 6,4-1 5,-6-2-11,5 0 0,2 0 0,20 0 0,-6 0 0,15 0 0,-14 0 0,3 0 6,22 1-6,-21-1 0,17 1 5,-30-1-5,-1 0-11,12 0 11,-8 0-11,12 0 11,-7 0 0,2 0 0,4 0 0,21-2 0,-12 1-51,16-4 12,-17 1 33,0-2 0,30-7 12,-27 5 0,20-4 33,-34 8-33,1-1-6,0 3 11,23-1-11,-14 2 0,18 1 6,-21 0-1,0 0-5,12 0 0,-16 0 0,10 0 0,-17-1 0,-2-1 6,0-1-6,17-1 6,-7 3 5,20 0 0,-7 1-5,9 0-6,30 0 5,-20 0-5,17 0-5,-34 0 5,-6-1 0,-8 0 0,-6 0 39,-1 1-34,-10-1 12,9 1 6,24-3-12,-6 2-11,28-1 0,-23 2 0,-1 0 0,0 0-6,11 0 6,-19 0 0,6 0 6,-26 0-6,-6 0 73,-5 0-6,-3 0-62,-1 0 7,3 0-7,4 0-5,8 0 6,6 0-6,22 0 5,-13 0 1,13 1-6,-22-1 6,-3 2-1,-1-2 1,-10 0 89,-3 0 129,-7 0-213,-2 0 0,7 1-3391,13 1 3380,0 1 5,21 3-5,-17-3 0,12 0 6,-21-1-6,1-1 78,-13 0 213,-3-1 3398,-2 0-3414,0 0-281,-1 0 6,3 0-11,3 0-174,10 0 84,1 1-84,7 0 79,-6 3 56,-2-2 50,4 3 33,-11-2 40,1-1-6,-11-1-756,-1-1 689,1-4 0,0 3 0,0-4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0:13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1894,'10'13'0,"-1"-2"0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0:13.7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5818,'0'0'0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0:15.8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1 130 7268,'0'-9'868,"0"1"-722,0 8 745,0 0-897,5-1 17,0 1-5,6-1-6,-2 1 6,2 0-6,-2 0 0,-1 2 0,1-1 0,1 4 0,7-2 106,-2-1 443,19-1-404,-18-1 40,10 0-45,-16 0-78,1 0-45,5-3-17,-3 2 0,6-3 0,-7 4 0,3-1 0,-4 1 5,6 0 51,-5 0 17,3-2 39,-6 1 34,-2 0 330,3-3-465,-1 4-6,4-2-5,2 2-5,6 0-130,23 0 68,-8 0 62,14 0-7,-17 1-21,-1-1 33,-3 1 11,7-1 0,-13 0 51,4 0 27,-16 0 12,-2 0-39,-3 0-62,4 0 0,3 0-6,8 0 1,3 0-40,7 0-28,20 0 23,-9 1 50,13 0 0,-19 0 0,-1-1 5,3 0 96,-9 0-56,-3 0-34,-15 0-11,-5 0 11,13 0-5,-1-1-6,15 0-11,-6 0 5,3 1-11,11 0 17,-9 0 0,7-1 6,-14-1-6,-2-2 73,-2-2 162,2-2-168,-7 3-67,3-1-6,-8 5 1,6 0-214,28 1 163,-14 0 56,22 0 0,-27 0 0,1 0 0,-2 0 12,-2 0-7,-1 0 34,-1 0 1,-3 0 32,0 0-32,-3-1-40,11-1 0,-2 1 0,12 0-56,-1 1-34,3 0-100,39 0 162,-24 0 28,26 0 0,-37-3 5,-2-4 6,-3-2 51,-6-2 28,-5 2-23,-4 1-62,-3 1 1,10 1-62,14 2-17,2 0 0,8 3-16,-11 1 16,0 0-5,29 0 72,-28 0 6,15 0-6,-37 0 1,-6 0 10,-4 0-5,-4 0 0,1 0 0,2 0 0,5 0 6,5 2-6,21 4 0,-6 0-6,12 3 6,-13-3-5,-3 0 5,7-2 0,-13-1 5,1-1 40,-15-1 28,-3 0 17,-3 0-34,-2-1-45,4 1-11,2 0 5,7 2-5,3-1-117,26 4 83,-18-2 29,14 2 5,-28-2 0,-4-2 5,-3 1 118,-4-2 113,1 0 324,-3-1-605,2 0 39,2 0 6,3 1-5,8 3-1,-2-1-39,2 1-16,-6-1-23,-4 0 44,-3-1-21,-1 1 16,1 3 45,1 2 6,2 5-1,0 2 1,1 3-1,1 15 1,1-2-6,-2 13 0,-1-4-6,-4 4-3386,0 23 3398,-1-18 0,0 11-1,0-27 34,0-7-33,0-4 11,0 5-12,0-11-5,3 5 3404,-2-13-3399,3-1 34,-3-1-33,1-4 0,-1 2 66,0-4-133,-1 1 61,0-31 0,0 23 0,0-22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0:16.5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7850,'9'12'-2116,"-2"-2"2116,-7-10 0,0 0 0,0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0:16.9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 1 6204,'9'12'5018,"-2"-2"-5012,-7-10 929,0 0-940,-25 121 5,19-58 14,-7 17 0,1 1-14,12-12 0,0-7 0,-2 0 0,1-25 0,-1-4 5,2-23 29,0-7-23,0 0 28,0-3-397,-1 0-1081,1 1-337,-1 0 1776,5 1 0,-3 0 0,4-1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0:17.4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5874,'6'10'-28,"-1"-2"0,-5-8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0:18.7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56 194 6277,'6'10'857,"-1"-2"-1115,-5-8 6811,0 0-6457,2-80-85,-2 59-11,2-60-807,-2 80 1507,0 0-554,0-2-146,-1 2-39,1-3-124,-1 3-212,1 0-342,0 1 627,0-1 90,0 0 90,0-1 218,0 0-123,0-1 790,0-2-763,0 4-139,0-2-1462,0 3 1356,0 5 16,0 1 17,-1 8-6,1 2-83,-2 6 27,-1 3 62,-1 4 95,-2 3-16,0 2-34,-2 1-3398,-3 13 3347,2-13-67,1 5 29,5-18 44,1-6 0,1-3 61,1-1-27,0-4 3425,0-2-3369,0-3 72,0-2 236,0 0-264,-1-1-50,0 0-78,-1 1-6,1-1-432,1 1 40,0 0-269,0 6 45,0 1-106,0 5-130,0-1 214,4-4-1289,14-2 1927,-3-4 0,5-2 0,-13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21.81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314 12 8466,'3'-5'584,"0"0"-506,-60 4-22,22 1-1369,-46 2 1313,41 4 309,4 5-315,9 1-167,6-1 37,8 0-32,7-3-140,2 0-56,4-3 280,1 0 965,8-1-1211,19-2-549,9 0 879,16-2 0,-24 0 0,-7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0:55.5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95 1 590,'-52'30'0,"10"-6"0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0:55.7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6445,'5'3'0,"0"-1"0,-5-2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2:08.9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6921,'1'10'969,"0"-3"-841,-1-7 221,0 0 1,0 0-1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2:11.4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44 8819,'-11'-5'-45,"1"0"12,10 5-57,0 0 96,22 0 44,-5-2 23,16-1 39,-12-2-45,-4-1 96,-2 0 61,-8 4-28,0-1-61,-7 3 1360,1 0-1400,-4 0 12,0 0-12,-3 0-62,2 0-27,1 0-6,0 0 11,2 0-5,0 0-12,1 2-1075,0-2 1065,2 1 16,0-1 100,0 0 130,0 0-6,-1 0 274,0 0-503,0 0 5,1 0-6,2 0-5,0 0 11,-1 0 0,-1 0 739,-1 0-739,0 0-5,0 0-1,1 0-3422,-1 0 623,1-1 2805,1-3 0,-1 2 0,1-1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2:34.3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7 282 8046,'-4'-2'2353,"2"0"-1933,2 2 252,0-5-420,0 3 39,0-3 74,0 5 1550,0 0-1685,0-2 44,0 1-223,0-2-51,0 2 11,0-1-22,0 2-219,13-10-128,2 0-247,19-9 202,5-4 296,10-3 102,10-6-280,-14 8 0,1 0 285,20-8-73,13-5 22,-41 23-5,-12 8-39,-8 8-123,-11 9 218,-1 8 700,-8 8-397,-5 3 251,-19 25-223,10-24 25,-12 14-177,21-31 17,-1-2 12,0-2 49,-10 11-173,-1-3-45,-10 10-5,3-4-28,0-1-68,-2 5-50,11-10-123,3-2-96,11-11 320,3-4-22,0-1 66,4 0 68,4-1 22,6-3-5,5 0-3454,4-1 3353,16 2-12,-6 2 1,12 1-1,-12 1-5,3 3-39,12 5-22,-11-2 49,7 2 3343,-20-3-3471,-4-1-6,-5 1-27,-5 3 133,-6 1 40,-1 7 415,-13 4-18,-7 8-3436,-31 20 3219,8-9-253,-17 11 79,19-19 33,2-4-510,-11 6-128,23-18-538,-3 3-846,24-18-2414,3-4 4397,0-7 0,0 5 0,0-4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2:34.9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105 6 9218,'4'5'3046,"0"-1"-2161,-4-4 795,0 0-1237,-4 2-174,0 0-90,-4 4 275,-10 19-348,5-3-50,-10 20-50,11-6-6,-1 6-106,2 47-51,6-32 17,4 28-123,9-49-3421,17-6 3639,-1-14 45,8-4 6,-8-10 50,-2-10-56,3-6-90,16-51 6,-16 15 3386,14-36-3335,-22 33 33,0 2 106,0-7 253,-8 21 156,0-1 17,-8 23-100,-1 3 240,-41-2-476,10 7-40,-38-2-144,21 7-12,3 2-2509,-6 48-566,27-5 3075,0 42 0,24-47 0,0-9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17.2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1 132 11189,'3'2'3489,"-1"0"-2133,-2-2-656,0 0-678,0-7-16,3 6 28,19-6-34,2 7 39,20 4-28,-3-3 39,8 4 57,1-4 358,35-5-185,-20-6-79,23-7-38,-27-6-40,-6 2-3431,7-4 3308,-26 11-6,0 0-44,-25 12-6,-3 1-11,-3 1-124,7 5 118,-5 1 3421,4 3-3348,-5-2 44,-3-4 119,-1 0 548,-2-3 449,0 1-998,0 0-257,0 6 95,0 1 11,1 7 23,0 0-34,2 2-3386,-2 2 3475,0 5 62,-1 5 85,-4 7-29,-6 8-67,-8 8-90,-4 9-3,6-14 1,0 1-42,-6 26-6,-3 19 0,15-35 3392,6-6-3392,1-5 45,3 14 263,5-16-157,0 14-95,4-17-51,0 1 102,2 24-107,0-15-34,0 16-50,-2-25-33,0-6 38,1-9 74,-2-6 5,0-8 5,-3-5 34,-3-5 40,-1 0-12,-1-4-67,0 4 0,0-1 0,0 4-6,0 0-61,0 2-95,0 0-68,0 3 17,0-1 118,2 0 45,1 1 44,3-1 6,0 1 107,1 0 973,2 12-872,-3-3-163,3 10-45,-3-6 6,3 2-3348,1 2 3516,6 13-174,-3-13-34,4 4 29,-8-21 5,2-4 5,-2-2 46,-4-2 245,1 3-139,-6-3 3302,2 3-3408,0 6-51,1-2 5,2 7-5,-1-2 6,2 0 229,3 12-235,0-8 45,2 6-45,-1-9 67,-1 0-61,0 4 1035,3 15-962,-3-8-79,0 8-39,-5-19-1,-2-5 108,-1-7 44,-1-2-107,-1-4-10,-3-3-1,-4-3-3392,-9-6 3331,5 6-67,-6-1-169,-2 7 180,2 1-174,-29 6 157,11-1-5,-22 7 61,-24-1 84,11-3 53,5-3 0,-2-2 48,-15 0-42,29-3 0,2 1 53,-11-1-84,12 0-90,0 0 3387,21 2-3381,0 1-11,20 2-1,3-2 63,3 2 5,-1-3 78,3 0 40,-1-2-17,1 0 5,0 0-5,1 0-5187,0 0 2448,-1-3-1356,-1-6 3994,-3-3 0,3 3 0,0 3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4:12.3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 11469,'14'4'1070,"-3"-2"-1070,-11-2 5069,0 0-4689,-2 0-139,1 0-84,-2 0-56,3 0 28,-2 0-129,0 0 0,1 1-73,0 0-633,1 0-621,0 0-197,4-1-598,16 1-7051,6-3 9173,12-7 0,-16 4 0,-7-3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4:14.2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12752,'5'8'2072,"-1"-1"-1501,-4-7 342,0 0-700,-2 0-213,2 0 0,-3 0 1383,3 0-4183,10 0-1098,0 3 3898,8 2 0,-9-1 0,-4 1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4:39.8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897 1 10175,'3'4'991,"-1"-1"-907,-2-3-78,0 0-4258,-61 35 4252,35-17 0,-40 21 899,53-30-708,11-7 245,1-2 2191,1 0-1943,-1 0-208,-3 0 3079,-1 0-3511,-11 1-38,2 2-6,-9 1 0,6 2 0,-1 0 0,2 0 50,-2 2-44,5-3 100,-2 2 46,3-4-12,-2 3 11,-5 2-22,-3 2-23,-7 3-33,-4 4 5,-2 2-22,-1 2-50,5-3-6,-3 4-45,15-7-5,-1 2-1,11-7 12,2 3 28,1 0 16,-3 16-5,0-3 196,-12 30-84,4-17 12,-10 13 66,-2-2-179,8-15-11,-5 6 0,14-20 0,4-3-33,2 4 33,5-3 0,0 5 5,1-3 29,0 1 50,0 2 162,-6 19-44,1-10-73,-7 13-85,2-15-44,0-1 0,1 11 0,5-9-44,1 10 44,3-7 5,5 3 6,1 4-5,6 2-6,-3 2 50,4 17-44,-6-17 0,3 8-12,5-1-67,3-23 12,11 12 27,5-25 34,8-3 134,33 0-38,-16-6-1,18 2-56,-30-4-5,-4 1 5,-4 1-6,-1 0-33,0-3 6,5-1 0,1-3-1,7-1 1,1-9-6,31-18 5,-17-3 1,17-13 0,-28 10 50,-7 3-12,-5 4 1,5 0-11,-15 10-23,6-2-5,-15 7-1,2-1 1,0-4 44,16-18-16,-8 2 39,14-21 79,-12 6 144,-1-8-2976,8-22 2971,-15 20-28,0-10 11,-21 33 23,-4 6-56,-3 5 0,-6-1-197,0 5-44,-6-1 3387,2 4-3398,0-1 5,0-4-5,0-15 5,2 5 6,-1-10 0,6 13 51,-1 3 10,1 4 6,-2 3 23,-2 3 0,0 2-46,0 3-44,-2-1 12,1 2-12,-1 0 11,0-2-11,-2-4 5,-1-2-5,-4-8 12,-1-3 44,-4-6 73,-14-19-73,5 13-1142,-15-7 997,5 23-29,-9 7-17,-11 7-313,-17 9 0,-5 5 218,29 0 1,-1 2-18,-34 3 1,2 2-437,-4 12-949,9 1 187,5 1 1445,-3 6 0,2 0 0,16-8 0,4 2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3:47.1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21.96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196 0 7699,'-43'35'658,"0"0"1,23-10-1063,-29 9 1,8-3-269,41-20-582,4 2 1254,3 4 0,-1-7 0,-1-3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54.9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83 233 10830,'-8'-15'-341,"2"3"117,6 12-213,0 0 437,-20-1 655,10 1-145,-13-1 39,16 1 67,3 0 90,2 0 481,0 0-649,1 0-533,1-1-16,0 0 11,0-1 0,0 2 129,0-2 386,0 0-55,0 0 408,0-2-672,4 3 45,6-1 16,9 2-100,10 0 67,35 2-185,-2-1-39,28 2-106,-12-2 61,4-1 0,4-5 42,-26-3 1,0-1 114,31-7 19,-34 5 1,-1 0-48,16 0 341,-2 1 180,3 6 1,4 2-567,-24-1 0,0 0-390,33 0 0,1 1 348,-30-2 0,-3 1-56,3-1 1,0 0-1585,0-1 1,0-1 1521,1 0 1,-2 0 55,-1 0 1,-2-1 3,-2 1 0,-2-1 61,41-3 6,-13 0-1763,-16 5 2289,-6 0-241,-24 4 286,-4 0-403,-16 1 2191,-2 0-2225,8 5-135,-3 0 98,7 5-69,-3-3 3364,-1-2-3398,1 0 0,0-4 5,-1 0 34,-1-1-39,-1 0-336,-1 0-296,-7-1-713,0 0-1449,-7-3-2018,-7 0 4812,-3 1 0,1 0 0,0 2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56.4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8836,'9'2'39,"-1"-1"28,-8-1-61,0 0 129,-1 0 240,0 0 941,0 0 23,0 0-280,1 0-1093,-1 2-16,1 0 50,1 3 11,9 2-5,7 0 173,14 0 190,37-4-117,-7-1-112,26-3-33,-21-3 5,-1-1-23,-1-2-3380,-1 1 3442,0 2-33,4 2-79,7 1 17,8 1-56,12 0 19,3 1 1,5 1 70,-39-2 0,0 0-987,37 1 0,-6 0 1284,-11-1-22,8-2-18,-44 2 1838,5-3-2029,-43 3-66,-1 0-45,4 0-40,-1 1 2865,4 2-2870,-1 0 1447,0 0-1453,5-1-3386,2-1 3398,15-2-12,-9-4-112,7 1-22,-17-1-212,-3 2-1216,2 9 705,-1 5-677,4 9 2753,1 9-1213,4 12 0,-10-18 0,-1 2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4:31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23 9576,'-2'11'504,"0"-3"-230,2-8 202,0 0 140,-5-4 96,4 2 548,-7-4-677,6 3-152,-3 0-95,0 0-163,-1-1-100,2 1-67,-1 0-12,2 2-78,1 0 51,2 1-7,0-2 40,0 0 336,0 0-61,0 1 823,0-1-818,0 10-162,0 5-68,0 12-44,1 6 27,1 9-27,3 25-1,-1-13 7,2 14-1,-2-24-3319,2 28 3364,-3-27-17,0 22-5,-3-32-1,0-2-33,0-4 0,0 3 0,0-12 3381,0 0-3420,0-12 28,0-2 11,0-2 0,0-2 44,0 1 18,0 1 72,0 0 1,0 2 83,0 4 6,0 2-117,0-1-102,0 0 40,0-6 45,0-2-320,0 1 84,3-2 146,6 0 96,5 0 21,6-4-61,4-1-5,2-3-18,-2 0-27,-3 1 33,-4 1-11,-5 2-28,-4 2 0,-3 1 0,-1 1 6,-3 0-12,2 0 17,2-2-11,2 1 0,3-4 11,7-2 45,-5 1-56,1 0 0,-10 4 297,-3 2-297,-4 0-39,-2 1-90,-3 0-218,0 1-2577,-9-1-425,4-2 3349,-7-4 0,13 3 0,1-2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4:32.0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58 137 7688,'-3'-5'549,"0"1"117,3 4 1267,0 0-1020,-4-19 991,3 6-1153,-4-12-23,5 15-61,0 4-230,0 1-258,0 1-129,0-1-89,-1 1-28,0-2 33,-2 0-5,1-1 162,-2-1 90,3 3 117,-2 2-27,2 2-141,-1 1-156,2 0 151,-2 0-107,1 0-11,0 0-33,0 0-1,1 0-5,-1 0 6,0 2-6,0 0 0,-1 4 6,2 2-1,-1 2 46,-1 11-46,0-1 1,-1 10 5,1-2-5,0 4 33,2 2-34,-1 19-5,1-13 0,0 10 6,0-15-6,0-2-6,0-2 6,0 12 6,0-12 123,2 10-6,1-13-117,1-2 55,3 9-61,-2-11 11,0 4-5,-1-14-6,-1-5 6,0-2 262,0-3 80,-2-1-17,0-2-7552,-1-1 7221,-3 0 0,2 0 0,-2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4:33.3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0 220 7302,'2'8'4223,"-1"1"-3153,-1-13-230,0 4-28,0 0-672,4-3-140,-1 0 6,5-3-6,1-1 39,3-2 207,9-16 79,-3 1 39,6-13-106,-8 6 50,-3 3 101,-2 3 437,-3 6-583,-5 10-123,0 2-39,-3 7 95,0 0-196,0 2 224,0 9 78,0 10-50,0 44-218,0-4-34,0 28 0,0-22 0,0-8-6,2-1 6,-1-24 34,3-6 16,-3-21 6,2-3 23,-3-3-17,1 0-23,-1-1-1339,0 1-195,0 1-432,1-1-1064,1 0-1193,2-1 4184,1 0 0,-2 0 0,-1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4:33.9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60 4951,'12'0'817,"-3"-1"385,-9 1-221,0 0-197,7-22 575,-5 16-457,4-18 122,-6 22-184,1-1 1096,-1 2-1466,2 0 242,-2 1-712,0 2 0,0 4 823,2 24-532,-1 3-151,3 22-72,-3-4-63,0 2 1,-1-4 100,-8 6-106,2-21 45,-4 0-45,6-24 34,3-6 391,1-7-268,3-9-95,6-10-23,5-10 0,5-7-39,2-1-56,12-10-179,-8 16-146,7 2-325,-11 19-117,-3 6-1541,4 4 628,-12 2-1165,1 6 2901,-11 1 0,0 0 0,0-1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4:34.9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95 9638,'6'2'1988,"-2"0"-1237,-4-2 1242,0 0-1735,8-35 22,-5 23 45,6-26-12,-8 34-77,1 2 44,-1 2-62,0 0 57,0 0-230,1 0-34,4 0 67,4 5 23,4 4-11,2 7-6,2 5-79,-2 0 29,1 3-29,-2-4-38,2 4-23,-4-9-17,0 0-45,-5-12 118,-1-2 51,0-5 156,8-23-168,-1 0-28,4-17 40,-6 14-18,-3 7-27,-3 7 156,-4 9-162,0 4 45,-2 3 28,0 0-62,0 2 23,0 0-34,0 3 5,0 1 1,0 1 0,1 2 38,1 7 7,1-3-6,0 4-40,0-6 1,-1-2 33,0-2-39,-1-2 6,0-3-1,0-1-5,2-1 17,-1 0 33,2-2-5,2-14 6,-1 3 16,2-13-17,-4 15 202,-1 2-241,-2 8 45,0 1-50,0 3 0,0 3-1,0 6 1,0 8-6,0-6-6,0 2-5,0-9-23,0-3 29,6 1 5,-2-2 5,7 0 35,-4-1 27,2 0-28,-2-1 6,4 2-40,-4-2-5,2 1-56,-5-2-184,0 1-197,-3-1-1075,1 0-180,0 0-1103,2 0-1523,1 2 4318,3 1 0,-4-1 0,-1 1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4:57.2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145 8 10388,'7'4'1114,"-2"-1"-867,-5-3-23,0 0-84,3-6 247,-3 4 94,2-4 623,-2 6 4077,0 0-5103,0 4 130,-1 7-141,0 2-34,-3 4 18,0-3-12,-1-3-33,1 0 10,-3 3 18,2-5-28,0 0 5,4-6-6,1-3 236,0 1-230,-1 2 62,-1 5-67,-2 2 39,-1 7-45,-1-1 5,1 4-5,0 1 6,1 29-1,3-2 91,1 30-12,7-2 61,2 10 1,4 8-15,-8-24 1,0 1-48,-3-18 0,1 1-246,-2 16 1,0-2 261,-7 19-66,2-3-6,-4 15-2034,5-31 2006,2 8 0,5-37 34,4-6 314,3-4-197,5 14-27,-8-8 77,0 13-100,-7-7 2250,-1 3-2149,-6 1-6,-9 15-191,-1-18 29,0 7-34,8-25 0,5-5 0,1 13 5,5-9 29,1 17 72,0-6 382,-3 48-320,-8-27-118,-2 30-44,-8-35-3410,7-14 3332,1-6 38,7-16-56,2-9 90,1-2 51,4 3-40,-2 0 34,4 2 3352,-6-4-3397,2 3 107,-3 1-46,0 0 12,0 6 6,0-3 27,0 2 56,0 7-94,-1-3 16,-1 4-34,0-6-44,0-3 22,-1 5-23,3-11 102,-3 3-85,3-9-22,0 0-252,0-14 190,0 7-22,0-9-123,0 12-129,0 3-537,0 1 671,0-1-39,0-1 22,0-3 68,0-4 84,0-2 11,0-3 0,0-4 56,-1 7-6,1 1-168,-1 8 342,1 2 79,-1 3-68,-1 3-44,1 6-40,-1 5-22,1 2-73,-2 0 34,1-1-34,0-5 0,1-4 0,1-4-17,0-2-56,0-2-2207,0-1 717,-1-1-1158,-1-2-478,-8-1-2592,0 0 5791,-6-2 0,8 3 0,1-1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4:58.6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78 343 13838,'6'2'2420,"-18"-1"-1978,8-2-162,-13-1 12,17 2 139,0-1-426,-2 1 40,-4 3-6,-3 5-33,-2 3-6,1 2-62,3-4 6,3-3-224,3-3 280,11-10 180,7-7-80,11-10 1,2-5-3398,-1 1 3398,-5 3-17,-8 8 11,-6 5 51,-7 7 409,-2 2-202,-1 3-308,-4 0 22,1 0 3398,-5-1-3297,5-1-84,0-3 207,2-10-201,1 1-51,0-9-34,0 6 1,0 1 5,0 1-11,0 9-5,0 0-63,0 6 96,0 0 28,0-1 28,0 1 96,0-2 60,0 1-38,0-1 72,0 2-223,0-2-46,0 1 23,0 0-28,0-1 6,0-2-6,0-4 5,0-6 63,2-11 66,0 7 0,1-3-94,-1 15-40,-1 4-62,0 7 96,3 5 5,2 10-34,4 6-5,2 5 51,9 23-46,-1-10 29,7 19-23,-3-12 45,2 5-3403,2 6 3375,-7-17 0,0 1 6,9 24-389,7 16 361,-17-32-6,-4-7-796,-2 20-72,-8-30-572,-4 11 1958,-11-33-3767,-11-9 2537,-16-6 1,15-1 0,-3-3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4:59.3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1 311 12371,'11'11'1512,"-3"-3"-1260,-8-8-34,0 0-162,42-38 896,-10 10-296,22-21-152,-25 25-162,-16 16-90,-5 4-303,-3 3 51,0 1 73,-1 0-73,-1 0-95,2 0-51,-2 0-201,4-1 202,-1-6 66,6-5 68,2-9-23,3-6 1,0-2-875,7-7-565,-10 15-672,5 1-2918,-12 17 5063,2 5 0,-5-1 0,-1 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22.12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157 1 7503,'11'2'-806,"-2"-1"0,-73 39 806,34-19 0,-38 22 0,53-31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4:59.8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99 180 12797,'0'7'1640,"-1"-2"-716,1-5 852,0 0-1311,0-35-179,0 12 5,-2-28 112,-2 22-5,-1 6-157,0 7-213,2 6-28,1 7-151,1 2 61,1 5 85,0 7 5,0 9 39,0 28 17,-1-6-1160,-2 21 1233,-4-13 73,-2 2 128,-8 25-1782,4-20 1519,-2 13-5,9-32-51,2-10-11,3-8 1026,7-10-667,4-5-74,6-8-111,4-5 1702,-3-3-1820,-2 0 45,-5 2-95,-5 5 39,-3 2-6,-2 2 95,0 0 426,0-8-307,1-4-130,2-17-39,6-13-73,6-14-5,6-9-12,15-22-94,-9 32-220,7-3-336,-17 42-335,1 9-571,1 5-3687,20 2 746,-9 0 4503,12 2 0,-27-1 0,-5 1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5:06.7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10 13508,'-7'-2'269,"2"0"-303,5 2 84,0 0 258,0-2 196,0 1-22,0-1 1826,0 2-2101,0 7-140,0 5-28,0 10-39,3 6 6,3 7-6,5 8 0,-1 8 0,2 11 11,-7 9 62,0 8-3459,-5 4 3442,-8 3 22,-3-2 140,-5-5-10,1-7-136,6-8-72,4 9-33,4-24 22,6 4-23,9-19 34,-2-11 39,13 11 3359,-14-17-3359,10 16 11,-8-2-44,0-5-6,2 0 56,0-9-17,3 0-33,-1 2 44,-1-2 192,-3 4-24,-5-5 521,7 32-739,-11-25 0,4 19 6,-5-19-6,0-5 0,2 3 0,-2-6 0,0-3 6,1-1 5,-2 8 45,-1-3 22,1 8 51,-2 0-11,0 2-74,0 3-44,0 4-5,0-12-79,0 0-6,0-15-5,0-4 151,0-1-56,0 0 0,0 3 6,0 2 106,0 5-45,0 2-11,-10 11-51,2-7-5,-9 7 62,6-13 0,1-3-62,3-4-163,1-1-55,3-3-281,0 1-33,1 1-73,-2 3-336,-3 3-1720,-10 10 813,3-3-398,-7 6-73,6-11-363,1-4 2682,2-4 0,5-2 0,3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5:07.2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0 330 7990,'8'-79'6447,"-2"47"-4385,-6-48-337,0 69-179,0 11-499,0 0-918,0 2-45,0 6 22,3 20-55,3 2-51,4 15 0,4-8 0,1-2-17,11 11 17,-3-14 5,7 6 1,-9-15 0,-2-5-1,-2-2-5,-5-3 6,4 1-6,-7-6-51,3-1-33,-4-6 40,2-1 44,3-6 128,5-6 169,3-11 34,7-11 28,3-4-90,3-5-96,2 1-61,0 1-56,0 3-50,0 3-1,1 3-5,-1 0 6,-2 3 61,8-12-33,-16 12 39,2-3-73,-21 19-146,-3 7-319,-9 4-1182,-18 13-414,1 2 2061,-18 17 0,24-15 0,1 2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5:10.7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 18 9682,'5'1'650,"-1"0"-650,-4-1 426,0 0 492,1-6 947,2 3-549,-1-4-111,2 4 105,-4 2 690,0 1-2050,0 2 11,0 2 28,0 2 5,0 1-39,4 0 112,-1-4 180,3 0 162,-3-3-34,-1 0-34,-2 0 320,1 0-661,-1 2-11,0 3-34,0 3 84,0 14-28,2-3-5,1 12 0,3-3-6,0 4 56,2 32-51,-3-5-3318,-2 30 3363,-1-11-249,-2 7 250,-5 1-51,0 1-34,-3-3 34,3-4-11,3-5 5,2-6-61,4-5 61,3-7-5,8 7 11,-3-20 6,2 2 27,-9-20 3256,-2-4-3166,-2 11-73,-1-4 303,0 12-347,0-3-6,0 5 0,0 6 11,4 26-5,-1-19-1,2 13 1,-2-29 61,0-7 118,-2-3 252,0 9-201,-1-9-113,0 12-50,-2-12-68,-1-1-5,-1-3 0,1-4-33,1-6 27,1-4 6,1-4 0,0-2 56,0-2 297,0 11-118,-1 0 28,-1 12-28,-3 2-134,-1 5 6,-1 7-3466,1 3 3365,2-1-6,2-2-11,1-8-57,1-5 264,1-14 34,4-8-12,1-14 3326,3-5-3432,-1-3-12,-1 2 57,-2 5-157,-3 4-84,-1 2-39,-1 3 89,0-3-16,0-2 44,0-3-38,-1 1 44,0 1 0,-2 3-34,1 1-117,0 2-96,0 0-301,2 0-74,-2 0 342,0 0 140,0 0 90,-1 0-90,1 0 61,-3-2 79,0-5 34,-2-7 89,-2-6-61,1-4 206,-4-9 7,3 10-242,2 2-27,5 14 0,2 6 33,0 1 123,-3-2-162,0-1 45,-5-4 11,1-1 45,-2-2 201,-1-3-296,4 6-1,1-2-5,5 8-11,0-2 0,-1 3 5,0-2 6,-1-1 0,1-1 0,-3-4 6,1-2 5,-1-1-11,1 0 112,0 2-112,1 4-50,1 3-68,1 2 169,3 24-7,4 1-38,1 24-6,0-3 0,-3 2-50,-3-1-1153,-1 9 1197,-1-19 1,0 0-1,0-21 0,0-9 6,0-2-95,2-4 95,1-1 1220,2 0-1103,4-4-27,2-2-12,12-11-50,-1 2-16,9-7-7,-5 2 1,3-4 61,19-28 0,10-23-28,-3-3 6,-8-4-498,-25 21-943,-10 31 169,-10 0-1972,-10 45 3199,-5 10 0,4-5 0,0 1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5:14.1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313 9 9350,'-18'-5'1680,"3"1"-1630,15 4 443,0 0-443,-21 9 339,12-4-42,-19 10-22,13-3 162,-17 13-224,3-4-146,-10 9 237,14-11-303,5-5-40,4-3 370,8-6 89,2-1-5,6-4 3815,0 0-4196,-3 0-45,-4 0-33,0 0 27,-2 0-33,6 0 0,2 0 499,-1 0-494,6 1 29,6 2-3387,32 4 3359,5-3 38,30 0-398,-21-10 1,1-4 426,35-6-9,-31 1 1,0-2 69,15-7-2015,-8 2 1954,-18 5-34,-8 6 2066,-21 7-1887,-6 1 736,-13 3-870,-2 3-84,0 0 0,1 4 3386,1-2-3391,0-2-6,1-2-90,-1-1-224,2 0-84,1 0-526,3-5-1983,1-6-3669,1-5 6587,-5 0 0,-2 7 0,-3 5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5:16.0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39 914 11547,'-2'-7'2706,"0"1"-1710,2 6 584,0 0-964,0-4-476,0 3-61,0-3-35,0 4 3401,0 0-2935,0-2-96,0-2-116,0-7-181,0-6-27,0-6-57,0-4-27,-1-2 5,-1-4 23,-2-1-1380,-3-15 1346,1 7-56,0-15-22,4 8 11,1-10 39,1-40 28,0 19-157,0 28 0,0 1 185,0-11-28,0 14-11,0 14-39,0 16-23,0 8 1269,0 8-1263,-1 2-12,0 0 6,-1 0 362,2 10-289,-1-2 0,1 9-6,0-6 6,0-2 0,0-4 0,0-1 6,0-3-6,0 2 6,0-3 5,0 1-246,0 0-684,0 2-133,0 4-383,2 4-738,5 6 196,8 4 1977,10 8 0,-10-14 0,2 1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5:17.3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209 579 10158,'-1'-2'2067,"1"0"-258,0 2-1361,-20-13 67,16 9-117,-16-9-33,20 13 1427,0 0-1378,-6-1-308,1 0-44,-8-2-23,-1 2-5,-2-1-1,-1 0 23,-3-1-39,6 1 28,2 0-45,7 2-6,2 0 6,0 0-5,-3 0 5,-3 0 5,2 0 1,-2 0-6,7 0 0,1-2 34,1 0 223,0-2-10,0 1-95,0-1-35,0 3 365,0 0-488,-1 1-207,0 0 437,4 0 460,14-16-444,1 1-94,14-18-17,-7 3-29,1-3-3324,-1-12 3236,-8 12 38,-2-7-16,-11 19-29,1 2-5,-2 2 0,3-3 6,1-10-6,2 4 0,1-8 3392,-1 12-3387,-2 4-5,1 1-5,-5 7-1,0 4-61,-3 5 112,0 1 11,0-2 67,1 0-56,2-2-33,0-1-23,-1 0-5,-1 2-6,-1 0 0,0 2-185,0 1 185,0 2-28,0 4-28,2 12 56,6 14 11,23 62-11,-3-11-212,-6-22 0,-1 1 212,6 20 28,-2-13-22,-6-16 61,2-11-28,-9-21 107,0-5-28,-8-14 22,-1-2 423,-2 0-8790,-1 0 8227,0 6 0,0-5 0,0 5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33.8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61 9402,'11'9'695,"-2"-1"-488,-9-8 135,0 0-163,-11 0 78,9 0 1038,-9 0-663,11 0 1502,0 0-2050,0 1-22,0 1 10,0-1 3536,0 0-3602,1-1-1,1 0 1,4 0 0,4 0-12,18-8-5,-2 0 5,15-9 6,-6 1 0,1 1 0,13 3 0,-15 5 135,6 8 55,-20 13 6,-4 6-34,-8 28-111,-3-9 10,-5 15-10,-7-17 66,-3-2 158,-7-6 441,-12 2-548,5-10-84,-9 0-39,5-12-39,-1 0 33,0-3-3431,3 0 3381,5-1-79,5 0 40,7-1 5,4-1-28,4-1-28,1-1-285,0-1 3789,12 3-3369,4 1 0,14 5-29,4-2 6,1 3-11,3-1 0,-3-1-5,-5 2-40,-5-3 39,-7 2 6,-7-3 73,-5 1-62,-3 1 163,-19 13-124,-3 3-44,-16 14 5,-2-1 17,0 1-28,2-2-123,-2 6-566,9-13 689,2-19 0,14-3 0,6-20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34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213 19 9128,'11'0'3652,"-2"1"-2857,-9-1 980,0 0-1382,7-7-96,-4 5 55,5-6 7,-6 6 324,-1 1-207,0 1-274,-1 4 83,-6 6-128,-6 10-11,-12 13 106,-25 30-45,8-12-176,-11 15 8,23-27-39,7-10-773,8-6 302,8-12 79,14-4 563,8-8-182,9-6 5,18-11 6,-9 1 101,10-6 0,-12 8 62,-1 1 301,32-15-357,-24 11-51,21-9-45,-38 17 23,-5 1-107,-7 5-594,-5 2-878,-3 2-681,-2 0 1,0 0-1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35.1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79 71 10993,'-1'-8'1792,"0"2"-991,1 6 756,0 0-1075,-5 0 50,0 0 185,-5-1-112,4-2-118,0-3-263,2-1-179,1 0-45,1 1-6,1 1-89,1 0-6,0 0 17,0 0 39,-2 1 51,0 3 140,0 0 167,0 1 12,2 0-117,-2 20-135,2 5-23,0 26-44,3 2-6,-2 9 0,2 31-1212,-2-20 1212,-2 18 2,-4-35 222,0-9 101,-4-8 146,3-4-404,2-14-101,2-2 1280,2-14-1453,0-3-1639,0-2-13,2 0-1256,3-5-4054,3-4 7169,-1-5 0,-2 4 0,-3 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22.26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83 0 7828,'1'5'-56,"-1"-1"56,-37 23 0,27-21 0,-27 20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2:41.0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68 237 6046,'-9'-14'2520,"2"3"-175,7 11-783,0 0-1035,0-10 391,0 7-638,0-7 231,0 10-35,0 0 939,-1-1-1203,0 1-10,0-2-68,1 2 6,0-3-67,0 3-6,0-2-67,0 1 0,0-3-33,0-2-74,1-3-262,5-4 16,4-3 112,7-3 129,5-1 6,4-1 22,5 0 39,1 2-145,14 2 33,-13 9 33,5 1 46,-20 15-12,-4 23 34,-8 4-22,-6 36 234,-8-25 24,-6 9 72,-2-24 118,-1-6 492,-6-1-660,2-9-107,-7 4-50,2-8 5,-3 2-55,-16 7-7,13-4-83,-6 4-45,19-5-39,5-2-34,5 2 96,3 2 77,3-4 40,2 2 0,1-5 0,0 1 196,10 9-100,2-3-24,15 7-4,3-8 16,12-2 16,6-6-49,36-5-158,-21-11-598,18-5-589,-36-9-857,-13-6-3019,-12 1 5170,-11-3 0,-6 14 0,-3 5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2:42.2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203 164 10836,'8'12'2269,"-2"-3"-1659,-6-9 247,0 0-639,-2-23-111,0 15 89,-1-16-51,0 21 141,1 1-95,-3 1-51,-1-3-62,-5 1-72,-4 0 240,-14 0 17,4 2-179,-8 0-78,9 1 106,6 0-62,1 0-50,6 0-100,4 0-24,5 0-4,1 0 44,1 3 33,0 5-16,0 16-45,0 0-78,0 12-6,0-6-7,1 2 7,1-1-3313,1-2 3470,1-2 33,-2-3 0,1-2 1,-1 1-1,0-7-95,4 4 40,0-10-23,4 2 39,2-5-896,26 18 633,-16-11-50,36 24 358,-29-21 0,6 5 3392,-12-11-3398,-6-4 12,-9-3 279,0 4 35,-7-2 424,-29 18-296,-8-3-364,-13 4-11,2-10 706,-2-10-874,17-9 5,-4-4 18,25-9 72,9-3-6,2-12-39,7-6-11,1 0-118,7-1-95,1 9-84,2-2 79,3-2 184,2-2 57,2-1 33,-2 0 5,-1 3-5,-3 2 34,-3 4 112,-1-3 33,-6 10 106,0-1-16,-8 11 68,0 1 284,-1-4-357,-4 3-136,-3-5-122,-6 3 0,-2-1-6,-4-1-3392,-1 0 3302,-2 2-145,1 1-79,-1 4-252,1 4-11,0 2 219,2 13-1154,1 37 251,10 15 1209,7-2 1,3-2 0,0-2 0,7 7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2:43.7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11 693 9615,'3'4'2050,"-10"18"-1226,5-17 116,-3 11-150,14-26 481,19-22-917,-4-2-164,10-16-50,4-20-101,-10 10-31,2-14 1,-2-2-9,0-6 28,-4 8 0,-1 5 269,-8 20-79,2 0-218,-11 38 67,1 15 34,0 27-123,-2 51-51,-5-15 31,-6-10 0,-4-1 36,-9 9 1,-3-4-102,9-20-100,7-24-39,4-9-163,1-4 353,8-10-84,3-10-68,10-13 23,3-13-117,2-6-661,11-28 604,-12 23 208,6-10 84,-14 35-101,-5 10 151,-1 9 185,-6 5 79,-1 3 83,-3 1 885,0 0-805,0 9-74,0 5-90,0 14-100,-3 9-40,-1 8-89,-4 30-17,4-18 0,1 17 0,3-31-62,3-7 6,2-9-336,7-7-264,-3-11-133,2-4-684,-5-19-1462,1-6 2935,-1-15 0,-4 15 0,1 3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2:44.5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137 231 8377,'0'3'2666,"0"0"-2212,0-3 582,0 65-571,-3-28-11,-3 54-73,-5-43 139,-2 0-217,2-4 72,-5 7-235,9-21 90,-2 1 106,7-22 123,0-5 185,0-3 45,2-15-549,-2-7-28,1-21-145,-3-45-247,1 33 0,0-2 173,-1 0 1,0 1 44,-1 2 1,1 3-1,-1-18-5,3 27-196,1-4 162,7 31 39,4-3 12,7 10 44,1 0 6,3 3-11,13 1 0,-6 1 56,30 28 27,-20 29-4,0-2-12,-20 10 11,-17-38 151,-1-6 208,0-5 44,-8-6-195,-5-2-102,-36-3-167,4-1-353,-49-2-852,53 6-554,-10 8-2084,48 9 3837,14 6 0,-5-12 0,4-5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2:45.1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153 112 8763,'-3'-10'3473,"0"3"-2470,3 7 576,0 0-1243,-20 13-11,9-1-3632,-17 14 2886,15 18 124,6-17-207,6 17 392,20-34 112,0 0 219,9-19-7,-9-4 3488,-3-11-3436,-1-6 291,-3-19-337,-5 10-156,-3-10 330,-6 22-17,-6 7-252,-5 7 28,-16 6-151,3 10-11,-9 10-56,10 8-437,1 8-779,1 17 986,12-12 157,1 8 140,18-19 50,6-4 522,9-5 1478,24-2-919,-8-7-72,15-1-454,-15-4-403,-1 0-180,9-1-543,-13-2-1076,8-1-2060,-17-1-5035,-4 2 8692,-4 2 0,-9 1 0,-5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2:45.5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35 10304,'3'-15'2022,"-1"4"-1232,-2 11 274,0 0-795,-7-9 291,6 19-124,-6 0-77,7 23 50,0 5-3470,0 3 3352,5-1-11,1 0-28,6-6-28,2-3-73,1-7 11,-3-5-5,5-1-146,-6-9-11,3 2 3376,-4-6-3813,-1-2-560,2 1-2672,1-3-61,-6 0 3730,0-1 0,-6 0 0,0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2:45.9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0 347 5675,'3'10'2190,"-1"-1"-365,-2-9-604,0 0 464,-1-1-487,1 1-74,-1-1-1124,2-1 2033,6 0-2022,6-3 668,11-3-634,7-5-39,7-5 5,26-22-207,-10 5-695,16-19-576,-22 5-1659,-7 1 3126,-9 0 0,-15 22 0,-8 10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2:46.8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126 124 10083,'-7'-16'1540,"2"4"280,5 12-857,0 0-744,5-14 682,2 5-335,5-13 271,1 9-317,-1 1-2729,-1 3 2372,1 2-84,0 2-73,3 2-6,1 1 5,3 2-5,-1 0 0,2 3 6,-3 5-1,-1 3 1,-6 5 3476,-3 8-3415,-4-4 22,-11 14-83,-3-14-62,-29 12 50,14-19-5,-23 1-106,33-11-181,-2-1-111,16 0-800,1 9 957,1-4 33,5 10-3162,17-10 3594,2 1-34,13-6-67,8 6-50,-22-2 296,8 15-223,-28-5 22,-13 19-68,-1-14 12,-11 9 33,3-14 354,-29 10 3066,12-8-3178,-43 14-370,28-12-522,2-1-823,22-8-627,22-7-4809,20-3 1214,6-5 5345,15-4 1,-14 2-1,-6-1 1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2:47.3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79 156 11295,'14'5'3551,"-3"-1"-2688,-11-4 968,0 0-1427,-4 6 307,-10 11-442,-2 4 67,-19 29-364,19-11-95,-3 13 50,29-25-5,11-12 67,12-11-40,20-16-33,-14-3 44,12-15-16,-21-1-56,-1-7-44,-3-4-158,4-25 314,-13 19 50,-1-11 354,-16 30 78,-15 12 1108,-30 9-862,-1 16-459,-18 9-269,20 16-437,8 6-963,10 5 1400,26 33 0,-3-44 0,16 18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2:48.6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132 17 11318,'2'3'3063,"0"-1"-2290,-2-2 1305,0 0-879,6-8-599,-3 6-130,4-7-67,-6 7-95,0 1-112,-1 1-106,1 0-168,-1 1 33,0 8 45,0 9 39,-2 14-33,-6 12 33,-5 8-34,-8 6-10,-2 0-3387,-9 11 3313,11-24 12,-2 3 11,16-32-5,4-7-12,1-5-297,2-3 1,0-1 3553,3-5-3335,4-5 34,6-8 43,21-20 68,-1 5 6,15-17 29,-8 9-29,3-1-3460,2 1 3231,-4 6-449,-5 6-722,-7 10-594,-10 9-1652,-7 7 3646,-7 10 0,-2-4 0,-3 5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2:23.82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4867,'13'14'-34,"-2"-3"0,-11-11 1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2:49.7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 10175,'-1'-2'3859,"1"1"-1025,0 1-2890,0 2 56,3 3 157,3 3-28,4 6 28,3 3-3336,1 3 3436,-1 3-44,-2 1-28,-1 0-73,-1 0-51,-2-2-2284,5 2 2284,-3-9 2213,5-1-2206,-1-11 4,1-2 46,4-4 107,10-21-152,-7 3-6,5-16-34,-13 14 3371,-5 5-3404,-2 6-40,-5 6 40,0 4 6,-1 1 257,0 1-61,0-1 22,0-1-56,0 1-51,0-1 57,0 1-174,0-1-582,0 1 173,0 24-79,0-5 174,0 19 180,0-15 44,0-4 6,0-5 34,6-6 44,-2-4 197,23-23-3471,-7-1 3313,25-39-27,-19 24-1,12-18-49,-24 37 44,0 1 39,-14 18 134,0 11-5,0-2 108,0 15 3250,1-13-3296,8 15-107,4-9-78,5 3-12,0-7 158,3-6-51,-4-4 442,17-4-397,-21-2-17,6-2-45,-17 2-218,-2 1 89,1 0 0,0 0 6,0 0 6,3 3-6,-3 2-84,3 3-364,-1 0-453,2 1 901,16-1 0,-14-3 0,11-2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01.6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0 9162,'0'4'1988,"1"-1"-1552,-1-3-178,0 0-718,-16 12 702,11-8 1490,-10 8-1066,14-11 628,1-1-1075,0 1 83,0 3 135,-2 8-297,-1-2 475,-2 4-587,2-8-28,1-2-62,2-3 12,0-1 50,2 0 45,9-7-40,8-2 74,10-8-40,7-1-28,1 2-11,-2 6 0,-4 4-6,-5 5 6,-1 6 0,-5 6 0,-3 5 0,-2 14 40,-7-8 49,-1 3 113,-6-12 128,-1-1 57,-1-1-3483,-20 16 3169,1-5-62,-20 14 23,8-8-34,0-1-62,4-1-173,-2 2 78,12-11 3409,1 1-3408,12-13 49,2-3 29,2-2-90,1 0 117,8 0 51,6-4 40,31-10-35,-3 1-5,19-5 0,-16 7-61,-3 5-68,4 3-22,-18 8-34,-1 4 185,-20 8 45,-3 5 61,-4 2 101,-15 12-78,3-9-39,-15 6-12,2-12 45,-3 0-33,-6 1-748,-4 3 691,-25 15-33,17-10-5,-12 9-85,31-18-1371,8-5-349,10-8-155,11-4-2041,12-12 4006,7-3 0,-6 1 0,-3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02.6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101 62 10629,'-5'-9'1832,"1"2"-1183,4 7 376,0 0 218,-27 22-481,21-16 62,-20 15-141,26-21-2117,-1 0 1361,7 0 73,2-4-5,10-1 5,3-6 0,18-7 0,-9 4 5,11-4 18,-16 8-23,-3 3-107,-1 2 102,-10 3-34,1 4 39,-11 9 56,0 5 117,-1 9 482,-13 15-375,0-9-61,-15 12-46,1-13 29,-3-2-96,-5-1 68,-9 3-174,13-12-28,1 0-364,21-14-78,5-2-606,3-2-666,13-1 835,4-4 168,12-1 341,3-3 269,-1 2 90,-2 3 33,-4 2 6,-6 2 314,-7 9 465,-5 4-29,-4 11-78,-2 5 717,-12 14-565,3-10 27,-14 9-174,6-19-177,-3-1 132,-10 5-559,5-5-73,-6 4-67,9-7-353,6-2-723,2-3-5976,8-5 7119,5-4 0,-1-4 0,2-1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03.0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42 1 9923,'10'13'3518,"-2"-3"-2667,-8-10 2224,0 0-2090,4 7-172,-3 5-230,3 10-343,-9 9-133,-2 4-107,-6 3-34,0-2-1002,-1 4-23,6-17-783,1-3-1161,6-18-503,3-12 3506,3-3 0,-2 1 0,1 2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04.0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82 11917,'4'2'3433,"0"-1"-2553,-4-1 503,0 0-1310,-1-8-67,0 5-1,0-5-5,1 8-117,0 0-130,5 0 247,5 0 107,8 4 100,8 2 106,1 3 315,17 0-146,-10-4-101,12-1-152,-14-8-72,1-4 118,7-16-51,-14 5 44,1-6-55,-20 13-62,-4 5-151,-3 3-414,-8 11 414,-4 9 0,-10 13-118,-2 10-33,-1 7 50,0 3-156,-12 28 190,7-19-6,-7 17 67,13-26-44,2-4 39,-4 15-57,11-28 24,-1 9-57,14-31-62,1-5-44,1-3 112,0-2 95,0-8 34,2-7-29,2-13-5,2-6 51,0-22-135,-2 15 84,-2-6 0,-3 27-51,-2 7-16,-2 7 17,-3 3-35,3 3-33,0-2 45,3 1 40,-2 0 38,-2-1 1,2 2 39,-2-3-45,5 3 17,0 0 16,1-1 40,0 1 51,2-2 61,6 0 39,6-1 789,45-15-604,-16 3-67,33-15-34,-30 9-12,-3 0 119,-2-2-263,-18 11-91,-4-1-5,-16 11-56,-2 1-3277,-1 1 0,0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06.3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1 687 11883,'6'9'925,"-1"-2"-925,-5-7 599,0 0 28,2 0 17,-2 0-33,3 0-112,-2-1 173,0 0-527,-1 0-94,1 0-1,-1 1-16,2-3 16,1-1 40,2-6-12,11-16-67,1-3 23,12-19 5,1 3 73,2-11 269,18-27-157,-17 22 28,9-12-79,-23 39-61,-6 10-22,-4 10-40,-4 6-50,-3 5 6,-1 2 156,-1 1 74,-1 5-6,-5 6-45,-4 11-135,-6 10-145,-9 27-287,8-14-362,0 11-326,12-27 191,4-12 453,6-8 314,28-32 140,0-6 174,26-29-12,-13-1-67,-1-4-1794,-17 20 1,-1 1 1670,8-13 5,1-6 85,-24 41-12,-6 11 286,-4 10 258,-1 30-516,-4 0 3298,-5 25-3360,-5-6-10,-4-2 190,-6 18 140,5-18-17,-3 12-123,8-22-83,0-2-96,3-4-108,2 2-127,4-13-191,1 1-123,3-16-33,0-2-208,0-3-247,0-1-621,1 0-1983,2-1 3596,1-1 0,0 1 0,-2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07.2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148 128 9470,'4'3'481,"-1"-1"-352,-3-2 3797,0 0-2817,1 3-162,-1 9-275,-5 10-230,-14 38-673,-1-7 265,-9 22-34,10-22-90,0-4-39,4-8 34,2-8 28,5-11 67,3-10 562,3-6-170,0-5-45,2-12 78,2-7-3307,4-19 3247,5-10-220,4-12-77,0-6-29,3-32-2296,-3 17 2257,-3 6-6,-5 37-117,-6 28 2055,2 6-2005,-3 1 68,2 2-74,-1-4 3398,4 2-3599,38-12 246,-14 9-27,31-6-113,-29 18-397,0 28 571,-15-8 761,-19 37-3614,-12-38 3245,-14 7-79,4-22 337,-29-4-443,18-3-588,-37-2-890,51-2-1670,-7 0 2941,30 11 0,0-8 0,2 8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09.1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93 63 7296,'3'1'3439,"0"-1"-2240,-3 0 1752,0 0-2082,3-11 604,-2 9-952,2-9-135,-3 11-11,0 0-291,-7 0-50,1 0 5,-7 0 6,4 1 118,-3 1 212,-3 4-324,4 1-51,-2 2-51,7 1 40,0 4-67,2 4-646,2 19 299,1-6-107,1 13 5,4-18 231,3-3 60,9-4 225,-2-9 6,5-3-1,-5-6 6,3-7 11,1-4 28,1-8-33,1-6-6,0 0-78,-3 0-90,-2 3 16,-4 5 91,-1 2 55,-5-3 73,-2 5 51,-1-5 22,-2 5 213,-8-1-140,-4-3-3426,-10 1 3414,-4-1-10,-1 3-191,1 4-51,4 4-10,5 2-785,5 14 34,6 7 3509,4 15-3212,7 4 302,3 0 140,6-5 286,8-1 302,-6-13 113,2-3 61,-7-12 101,-1-2-29,3-1 225,11-7-705,-5 1-113,8-3-17,-11 5-6,0 3-44,0 1-17,0 7-50,1 2-12,9 15-22,-6-6-140,5 3-1602,-2-12-386,-12-8-2068,3-9 4196,-11-8 0,-2 5 0,-1 1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09.6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33 11883,'-4'-12'3249,"1"3"-2908,3 9 416,0 0-365,-3-4 386,1 2-470,-1-3-145,1 4-163,2 1 61,8 22 29,1 3 28,6 24-57,0 1-27,-1 2-3421,-2 3 3399,3 13-7,-3-20-5,5 4 0,-2-28 34,2-7 61,11-6-95,-5-5-6,6-4-660,-4-4 2966,-11-3-2300,3-8 0,-13 6 0,0-2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10.0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0 559 8110,'5'9'2991,"-1"-2"-1208,-4-7-982,0 0-157,6-12-252,7 3 574,13-15-417,9 3 134,12-7-302,-5 2 0,2-2-2302,26-19 1988,-22 14 1,-1 0-68,16-18-191,-8-1-1954,-22 11 0,-4 0 1547,8-13 0,-4-3 1,-25 40-1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2:25.11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13917,'50'15'271,"1"0"1,29 9-267,-76-24 1,0 0 0,7 0 5,10 0-11,9 0 39,14 0-39,8 0-50,8 0 44,2 0 0,-4 0 1,-6 0-29,-10 1 29,-9-1 16,-8 2 39,-13-2 6,-3 1-67,-1-1 5,3 0 6,8 0-5,6 0 5,7 0-17,4 0-22,4 0 33,1 0 6,-2 0-5,-2 1-1,-5 1 0,-6-1 1,-4 1-1,-5-1 12,5 1-1,-2-2 1,24 1 0,-7 0-6,20 2 0,-3 1 0,4 1 0,6-1 5,0 0-5,1 1 0,-4-1 11,-3 0 51,-5 0 28,-8-1 27,-3 0 12,-4 0-45,-1-2-78,1 1 44,20 0-50,-10 0 0,17 1 0,-18-1 6,2 2-6,-3-2 5,-1 3-5,-4-2 0,-3 1 6,-5-1-6,8 2 5,-12-4 7,20 3-7,-4-4 1,2 1-1,2-1-5,3 0-5,-13 0 5,11 0 5,-19 0-5,1 0 0,-5 0 12,1 0 32,-3 0-38,2 0 0,1 0 5,17-5-17,-7 1 1,13-3-29,-11 3 28,25 3 1,-12 0-1,19 1 1,-19 0 5,0 0 0,-3 0 0,-5 0 5,-8 1 40,4-1 11,-22 2 101,2-2 84,-20 0-953,0 0-228,-7 0-1990,-10 0 2930,-22-3 0,17 3 0,-6-2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11.3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85 9274,'-6'-11'1825,"1"2"-1494,5 9 1859,0 0-1255,17-7 11,-4 0-49,15-7-203,-6 2-313,-3 1-146,0 4-100,-2 3-34,3 2-29,1 2-49,32 5 22,-19-2-12,20 3-27,-28-5 67,-5-1 291,1 0-112,-11 0-39,0 0-67,-11 0-57,0 9 1,-5 9-23,-2 20-16,-8 12-51,-2 13 0,-2 8-6,2 1-165,7-19 0,1-1 171,-2 5 0,-1 15 51,10-57 55,-1-9 113,-1-3-287,-2-3-83,-3 0-45,-2 0-28,-1 0-3393,-2 0 3365,0-3-61,-6-10 167,5-2-27,-4-10-102,-4-20 275,9 20 0,-4-14 3392,12 32-3756,5 3 151,-1 3 118,2 2 11,7 4 11,4 1 40,13-1-3359,5-2 3840,37-19-56,-12-5-321,24-16 7,-23 2-78,-8 2-2559,-6 2 2559,-21 16 0,-5 2 0,-15 13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11.9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116 52 4785,'10'9'2755,"-2"-1"-62,-8-8-1041,0 0-986,-3 3 782,-4 4-793,-6 4 440,-4 4-681,-1 1-1992,-1 3 1640,1 2-62,3 4-90,2 1-27,6 2-242,3 12 275,8-10-392,16 13 286,1-25 128,12 1 3454,-8-15-3297,8-8-16,-8-8-18,7-10 85,-10-9 11,1-5-62,-4-4-28,5-18 112,-9 3 79,-2 4 56,-8 14 683,-29 15-627,6 10-101,-21 0-180,12 10-89,2 7-252,2 7-6236,2 52 1155,10-20 5333,2 33 0,9-53 0,0-9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12.6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316 6 10170,'1'4'2386,"-1"-1"-1518,0-3-252,0 0-4627,-17-12 4174,7 18 780,-18-2-797,12 28 134,-6 11-146,-1 12-73,4-8 1,-1 2-62,-13 29-3,13-26 1,0-2 2,-7 14-34,3-9-56,8-14 3303,3-7-3174,8-19 174,1-4 213,10-20 50,6-9 73,12-15-2445,9-11 2249,6-8-123,6-2-163,-1 2-95,15-4-706,-9 19-487,-3 6-1025,-16 21 2246,-17 11 0,-7 0 0,-3 2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13.7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10315,'5'10'2431,"-2"-1"-2044,-3-9 2245,0 0-2027,3 5-202,0 3-123,5 8 112,3 13-325,-3-2-33,1 9-23,-3 1-11,-1-12-123,1 2-17,0-16 90,2-6 50,2-3 190,8-13-89,-1-4 0,5-13-12,-6-1-55,-1-1-29,-4 3-2674,-1 6 2725,-4 6-51,-1 7-44,-1 4 33,-3 3-22,0 1 762,-1 0-734,1 0 2754,-1 1-2681,3 7-62,-2 4 28,1 8-39,1 2-73,-1 1-33,1-2-23,0-4-11,2-3 11,2-7 84,9-3 96,-2-8-12,8-7 34,-1-7 50,0-9-5,4-2-18,-3 0-3452,-1 4 3363,-4 5-6,-6 7-44,-4 6 39,-4 10 34,-2 7-29,-2 7 1,-3 4 39,-1 2 22,-1 8-56,2-6 3387,2 3-3393,2-12-5,3-4 6,2-4 5,11-5 23,-3-2-34,6-8-62,-4-5 6,1-9 11,14-23 40,-12 20-62,8-13-17,-20 30-6,-1 3 90,-3 3 146,0 7-23,-1 5 11,-1 8-27,0 6-17,0 3-56,0-1-23,2-1-11,3-5-6,5-6-151,2-6-420,5-5-1042,-1-3-1584,2-15-6628,-4-2 9813,-5-13 1,-3 14-1,-5 3 1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4:16.5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8142,'9'12'-719,"-2"-2"0,-7-10 1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36.8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15 634 6712,'-8'-2'1142,"1"0"87,7 2 1235,0 0-1726,4 1-139,-1 0-5,1 0-191,-3-1 153,1 0-281,-2 0-270,2-3-5,-1 0 376,5-6 335,22-25-481,-5 8-51,20-20-22,-16 17-67,0-1 100,11-11-117,-11 8-40,9-9-21,-12 10-7,-1-3 583,17-37-313,-17 29 21,9-20-66,-24 45-84,-3 9 442,-3 5-481,-1 9-57,-1 5-50,0 10 0,-5 6-106,1 1 33,-4 0 73,0-6 45,3-6 56,2-7-174,1-2-6,2-1 74,0 4 5,0 1-707,7 10 338,1-12 358,10 5 11,4-21 89,7-9 12,4-14 145,16-27-195,-15 13-46,6-14 51,-21 27-16,-8 9 10,-4 11-44,-5 6 111,-1 14-33,-1 7-45,0 15 57,0 55-85,0-28 124,0 39 78,0-46-40,0-4 18,3 10-158,-1-19-33,2 4 0,0-25-44,-2-5-1251,1-7 332,-2-6-1126,2-11-1698,0-5 3787,2-6 0,-2 12 0,-1 2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37.7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108 116 13345,'10'12'3579,"-2"-2"-3192,-8-10 145,0 0-532,0-7-45,0 6-112,0-5 202,-5 25 39,-1 7 53,-8 26 0,-3 7-137,-3 15 0,2-11 0,1-2-56,2 2-16,4-11-444,8-7 500,9-24 16,8-10 112,6-27 106,3-11 269,5-41-771,-9 11 362,0-27-44,-15 21-34,-1-2-3246,-8-13 3257,-1 27 45,-4-2 34,-1 35 66,3 7-60,1 4-96,4 2 138,1-6-222,3 2 3358,8-6-3554,8 3-1349,48-1 744,-20 7-202,28 10 477,-37 14-3342,-10 12 3593,-3 17 757,-14-13 285,-1 6 112,-8-18 158,-1-6 660,-14-2-1109,1-7 16,-17-1-104,2-6 3009,-5 0-3425,-1 0-538,-6-6-599,18 4-2044,1-4 3181,35 6 0,-9 0 0,13 1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38.4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79 125 5783,'-3'10'1630,"1"-2"916,2-8-2602,0 0 1310,-1 17-1215,3-9 797,3 14-730,4-14-611,3-1 875,0-5 107,0 1 553,2-3-610,-6-1-202,5-5-94,-6-6-68,8-20-6,-6 3 90,4-20 3459,-9 22-2573,-8-6-836,-8 23 17,-10 0-5,-5 10-112,-2 2-746,0 4 662,3 4-107,0 14-73,10-5 6,3 9 34,9-7 39,4 0-17,20 11 969,-5-14-549,18 6 560,1-15-409,-5-5-34,9-1 270,6-3-504,-7-6-1,48-16-184,-43 6-6,25-8-962,-41 17-1043,3 4-174,-9 2-2576,-1 4 4755,-8 1 0,-7 0 0,1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39.2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13 5454,'-13'-7'644,"3"1"1956,10 6-325,0 0 865,-1 0-1925,1 0 333,-1 0-550,4 0 1352,3 7-1298,18 18-811,-3 2-157,13 18-78,-7-5-6,1 2-241,9 31 207,-18-30 29,4 18 5,-19-41 0,-3-7-963,1-4-253,1-6-509,0 0-398,-1-3-2711,-1 0 4834,-1 0 0,0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39.5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5 532 9834,'-2'-6'1332,"0"1"-620,2 5 1993,0 0-1192,71-53 310,-26 15 0,3-1-1554,8-5 0,2-1-291,-5 0 1,-4 5 83,-2 2-62,-5 5-555,-4 5-1614,3-3-1499,-3 3 2893,2-2 1,-18 14 0,-7 3-1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2:25.91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208 49 10041,'-8'-18'-359,"2"4"7,6 14-159,0 0 511,-20-7 298,14 5 351,-14-6 135,19 8 1143,0 0 117,0 0-2520,9 0 336,2 0 140,17 8 157,1 2-17,9 9-33,3 0-51,0-2 5,-3-3 96,-1 0 73,-5-3-29,1 1 62,4-1-67,7 1-128,7 1-3398,8 0 3335,2 1 1,2 0-6,-7 0 0,9 5-6,-26-8-5,2 6 134,-30-12 4037,-5 1-4004,-5-5-128,0 1-28,-2 0-89,-11 12 145,-5 5-56,-12 15-90,-6 3 51,-19 18 33,13-17 6,-12 8 0,17-23 73,-2-4-62,-8-2 29,-40 2-40,11-7-45,23-3 0,-1-2-11,-26 1-78,7 0-34,8-1-23,15 0 85,14-3 50,13 1-34,9-3-16,8-1 21,4 0-3006,2-1-236,6 0-56,-2 0 3383,5-2 0,-6 2 0,0-2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40.3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87 1 9162,'4'6'3119,"-1"-2"-2340,-15 52-146,2-17-185,-10 51-180,5-27-3514,1 3 3341,3-1-28,4-6 57,3-8 240,3-13 95,1-12-313,0-11-146,0-8-443,5-4-78,-2-5 2743,4-5-5040,-1-12-5614,0-5 8432,2-8 0,-4 16 0,-1 3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40.9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0 7778,'5'11'3355,"0"-2"-2286,-5-9 1099,0 0 762,2 0-2214,-1 0 400,1 0-892,-9 7-112,0 2-45,-8 11-56,-1 4 0,-8 22-11,7-5 0,-4 14-3403,12-15 3319,4 0-11,3-6-90,3-5-5,8-9 4,5-8 147,11-7 39,2-5 129,23-38-89,-19 10-1,14-36-28,-26 19 28,4-23 0,-11 19 281,0-12-141,-10 38 549,-24 5-415,3 14-128,-22 3 3263,10 6-3448,0 3-84,6 7-168,6 6-229,4 4-326,6 4-314,2 4-603,4 2-954,2 3 1830,10 4 0,-6-19 0,7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41.4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89 181 10321,'5'3'4072,"-1"0"-2717,-4-3 1731,0 0-2492,-1 9-454,-3 0-16,-2 11-74,-4 0-16,-1 6-34,-1 2 0,-1 13-68,6-13 18,2 4 50,5-19 84,8-6-50,4-3 16,11-3-16,4-6 16,1-7 0,1-6-10,-4-7 10,-1-2 68,1-18 5,-9 8 112,1-14 263,-13-5-3285,-16-1 3117,-6 3 259,-19 17-51,-36 40-1620,22 32-491,-8 9-1396,42 20 2969,43-6 0,-17-27 0,17 1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42.1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306 0 13099,'2'4'4688,"0"-2"-4139,-2-2 448,0 0-694,-6 12 38,-9 26-285,-6 8 28,-12 26-50,1-7-29,-6 9-5,0 1-3,12-25 1,1-1-49,-7 16-55,0 8-45,24-48-96,4-11 555,36-34 124,-5-9 77,31-28-33,-12-2-224,2-3-218,3-2-2289,-3 6 2255,1 7-235,-4 7-398,1 8-431,-4 5-936,0 5-1965,-6 3 3303,-6 6 1,-14 7 0,-8 6-1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3:43.2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48 10853,'12'-14'1792,"-1"2"-1176,-11 12 1698,0 0-1452,10-10-72,-8 8-258,8-8-73,-9 11 225,6 16-494,0 0-117,6 18-67,-2-3 33,0 3-39,1 0-364,3 7 94,-3-14 46,1-1-11,-5-19 174,-1-5 167,5-12-44,-3-5 22,6-11 39,-3-5-11,1-1 5,0-1 91,2 2-174,-6 12-34,1 6 0,-8 8-6,-1 4 354,-1-1 44,0 5-68,0 4 63,0 16-337,0-3-50,0 9-33,2-9-231,2-5-256,5-1-758,7-7 1160,-1-3 118,7-7 40,-6-8-7,0-7 1,0-8 156,3-16-16,-7 12-1,2-6-82,-9 24 133,-2 5 84,-2 6-79,-1 20-229,0-3-50,0 17 44,0-12-55,0-1-197,0-4 129,0-7-5,0-3 134,0-6 78,0-1 29,3-3 10,14-15-72,0-2-39,13-13-1,-5 6-5,-2 4-3442,-1 3 3375,-4 9-79,-7 5 146,-5 5 263,-4 8-27,-2 5-96,-2 11-17,-10 21-123,4-9-51,-5 12-49,10-17 3150,2-6-4081,8-6-2503,27-9 3534,13-26 0,-7 12 0,-9-16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4:17.3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33 11878,'14'12'515,"-4"-2"-520,-10-10-281,0 0 118,1-24-45,0 18-101,1-18 314,-1 24 4644,-1 0-4616,0 1-23,-1 1-5,-2 1 45,1 0-45,-2-1-397,3 0-758,0-2-1023,0 6-2964,-2-1 5142,-3 6 0,3-5 0,-2-1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4:45.7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23 246 9789,'-11'-3'504,"1"1"101,10 2 587,0 0-407,-1-3 83,1 1 325,-1-1-706,1 1-184,0 2-303,4-7 162,22-23-33,0-4 39,18-16-56,-10 13-39,-5 6-73,-5 10-67,-4 8 151,-8 8 39,1 3-50,-8 2-68,1 3 29,-2 2 5,-1 4-28,0-3 85,-2 0 167,0-2 112,-1 3 129,-7 19-381,-4 2-61,-7 15-23,-2-7-39,2-4 0,4-6-6,2-2 6,6-12-5,2-2-34,4-7-208,0-3 242,2 0 5,5 0 0,6 0 0,9 0 33,26 0-27,-3-3-6,21 0-34,-11-4-89,-2-2-34,-6 0 84,-4-4 219,-21 7 240,-4-1-27,-17 10-152,-8 11-50,-7 13 51,-31 44-124,6-11-82,11-16 1,0-1 3,-7 11 0,6-6 61,-1-2-28,12-20 34,-1-1-40,9-18-33,-1-3-151,0-2-1255,-6-2-297,6 0-1192,0 0-936,8-3 3831,3-2 0,0 0 0,0 1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4:46.4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90 12421,'5'6'3108,"-1"-1"-2905,-4-5-119,0 0 56,-2-5 179,1-2-39,6-8 229,5-1 40,9-2-207,14-2-236,-10 9 107,8 2 112,-16 16-180,-3 7-43,-3 10 21,-5 11-112,-2 4 107,-4 20-79,-5-18 62,-4 9 33,-5-25 225,-9 1-152,6-9 90,-8-1-297,15-11-269,3-2 101,7-2-174,2 0-33,2 1 22,6 0-459,16 8 537,-1 1 51,11 9 224,-11 3 0,-2 5 62,-4 7 16,-5 1 40,-3 3 55,-5-3 74,-2-1 33,-2-3 61,0-2 35,-7-3-79,-2-3 118,-18 6-348,5-10-67,-6 4-73,12-12-353,4-2-3298,5 1 413,11-7-2788,9 2 6099,12-10 0,-10 4 0,-1-4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4:46.7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96 1 15266,'0'8'3422,"0"-1"-2771,0-7-30,0 0-615,-30 6-6,16 3-56,-23 6-1154,27 5-196,5-7-784,8-2-1076,10-9-2491,5-6 5757,5-5 0,-9 3 0,-6-2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4:47.4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47 18 7414,'-7'-10'924,"2"3"-353,5 7 4437,0 0-5154,-1 1-319,-1 0-100,0 3-46,-1-1-22,2 2-168,-1 2 599,0-1-268,-3 4 380,1-4-10,-1 2-29,2-4-28,1-1-997,0 1-67,1-1 1221,1-1 0,0-1 0,0-1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2:28.9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655 51 6210,'7'10'1971,"-1"-2"-1624,-6-8 17,64 26-78,-32-14-168,49 21-73,-46-23-6,-7-1-5,-2-4-29,-7-3 79,-5-1 135,-3-1-130,-6-2 90,0-5 241,-4-2 146,0-5 33,-1 3-162,0 2-263,0 3-174,0 4 633,0 1-269,0 0-325,0-2-112,0-2-72,0 1-124,0 0-112,0 2-51,0 0 40,0 0 40,1-3 217,5-4 135,2-1 95,4-3 264,0-1 223,-2 2 12,-1 2-140,-5 4-174,-2 3-728,-2 2 510,-3 1 94,1 0 679,-4 0-331,3 0-11,-3 0-152,-1 0-240,-8 0-101,-9 1 17,-12 5 16,-11 4-33,-10 6 0,-5 4 12,-1 2-7,3-1 97,-15 7-41,22-11 57,-11 4 5,22-7-28,-4 0-61,-6 4 268,-32 13-184,21-7-116,16-4 1,2 0-47,7-3 38,0 2-128,28-14-23,6-1 151,3-3 107,1-1-146,0 2 0,0 1 45,4 3 17,5 3 207,11 6 118,13 7-12,15 4-83,15 5-119,11-2-38,6-2-40,3-6 1,-3-4-1,-5-6-44,-9-3-1,-8-2 1,-11-2-6,-9 0 6,-12-2-1,-8 0 40,-8 0-39,-4-1-1,-3-1 1256,-2 1-1037,-1 0 90,0 1-438,0 0 96,1-2 23,0 1 5,0-1 0,2 0 5,-2 0-3029,0 0-1922,4 1 4946,-3 3 0,1-2 0,-2 1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4:48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105 19 6858,'8'5'5753,"-2"-1"-4679,-6-4 181,0 0-1911,-53 56-1505,40-42 2155,-39 43 620,52-57 2287,0 0-2502,0 3-293,0 0-61,0 10-45,0-1 6,0 16-6,1-6 1534,6 15-1584,-1-14 5,6 3 45,2-1 0,-3-7 34,5 7 16,-6-5-44,2 4-6,1 3 311,0 2-345,3 1-72,0-2-40,0-2 28,0-6 12,-2-4-73,-2-5 67,-2-5 112,-4-1 308,-2-4-101,-3 0-67,-12-1-73,-2 0 40,-10 2 21,1 2-10,2 1 50,1 1 11,5-2-100,1-2-79,3 0 152,-3-12-35,2-4-117,-2-11 6,3-5 89,2-2 11,0 0 18,3 3-119,3 7-5,1 7-56,1 5 11,2 3-16,5 1-1,3 0-22,7-3-28,1 0 67,1-5 51,10-18 0,-9 5 33,7-17 62,-10 7 33,-4-3-5,-4 0-51,-4 0 68,-4-5-101,-4 16-34,-9-3-6,1 22 40,-14 2-34,12 6-11,-5 1-78,7-1-869,-7 32-817,8 2-1586,-2 41 3350,15 21 0,-2-43 0,5 8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5:02.7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631 124 10242,'-8'-2'1423,"2"0"-6921,-51 1 5828,24 9-330,-47 4 1315,39 13-1578,2 2 871,3 2-535,-5 8 291,12-11 112,-2 5 1160,-6 15-897,-1 23-526,-7 15 1596,25-37 1,3 6-1746,-3 31 1,4 1-1758,7-30 0,2 0 1670,-6 33 1,5-3 16,22 3-50,22-10 0,11 3 56,-2-20 0,3-1 36,11 16 1,0-5-18,-13-27 1,-5-7-14,4 10 0,-6-7 27,-7-2-33,11 9-39,-9-13-73,16 8-67,-3-15 3571,9-4-3392,7-3 157,30-2-101,-27-6-56,12 2 89,-39-3 231,-10 4 296,4 11-426,-10-5-100,7 8-45,8-2-45,-2-12 319,52 1-89,-19-25-473,-18 2 0,0-4 321,31-20-44,0-3-28,-6 1-12,8 3 6,-28 10-6,3 6 1,-29 10 5,-3 4-11,10-4 11,-5 1 524,15-8-574,-6-4 44,9-7 6,3-4 6,26-10 0,-22 10 33,13-3 11,-30 13-44,-5 1-1,-4 2 7,13-12-12,-8 4-45,13-14-73,-8 0-16,4-10 114,-10 2 1,0-4-260,19-31 435,-19 22 1,-2-1 269,8-30 28,-8 3-23,-10 6 488,-11-1-549,-19 31-202,-11 3-56,-15 33-56,-8 4-17,-3 3 78,-26-5-117,16-3-33,-19-9 33,21-7 525,0-11-380,3-13 1,-1-4-112,-9-15-164,11 13 0,2 3 130,4 7 0,1 9-50,4 9 11,-1 7-28,5 7 27,-3 2 35,4 3 5,-2 0 0,0-3 5,-5 0-2785,-4-5 2780,-9-2-34,-7-3-11,-8 0 6,-7 2 11,19 10 0,-2 3-6,-25-4 9,29 8 0,2 2-110,-9 2-22,8 2 23,9 0 28,1 0 106,15 0-96,-5-2 68,11-6 3073,-7-3-3000,-6-5-84,-40-5-12,9 10 6,-32 0 12,22 13-40,0 10-1785,26 1 1,1 4 1465,-18 12 77,-12 9 192,40-15 84,5-2 39,8-5 45,-5 5-40,4-3 23,-14 12-28,0 8 6,-15 24 1501,23-18 0,2 10-1509,2 21 0,4 15 0,3-2-1111,5-15 0,2-1 0,4 5 1093,3 2 0,3 6 1,2 1-1,5-6-34,6 1 0,5-5 0,3-1-357,4 0 1,4 0 0,2-2-309,0-5 0,1-3 0,1-1-2189,12 22 0,0-4 2908,-2-13 0,-4-9 0,3 5 0,-13-27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5:04.8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84 7390,'-5'-12'2788,"0"2"-1129,5 10 5007,0 0-7040,0-2-2399,4-7-2745,5-2 5518,5-9 0,-3 10 0,-2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5:25.8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6932,'10'3'2482,"-2"-1"-1329,-8-2-1921,0 0 1,0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5:26.5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2713,'8'11'-287,"-1"-2"0,-7-9 0,0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5:27.5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212 0 1507,'8'11'1933,"-1"-2"1585,-7-9 3730,0 0-8495,-56 116 1252,31-67 166,-9 21 1,0-1-172,7-17-45,8-19-5,1 2 1527,10-22-1589,5-6-184,1-3-830,2-3 3601,4-1-2497,26-1 1310,-11 1-1456,25-1 56,-26 6 112,4 3 73,-7 4-78,6 5-7,-2-7-49,15 1-18,1-8 68,0-1-78,-2-2-119,-13 1-116,-5 4 206,-6 4 118,-4 7 84,-3 3 22,-2 6-22,-7 2 348,-14 11-102,0-11 62,-8 4-11,9-16-68,1-3-100,-1-1-39,0 1-73,-2 1-17,0 5-62,-2 1-22,-2 6-39,2 0-96,1 1-296,3-3-638,3-2-1043,2-2-2834,3-5 4946,3-3 0,5-6 0,1-3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5:28.0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1 261 10763,'4'8'2599,"0"-1"-2156,-4-7 268,0-26-409,0 20 85,0-20-46,0 26-105,0-4-113,0 2-67,0-5-56,1-1-5,7-9 5,-1 3 39,17-20-34,-16 23 29,8-9-28,-16 20-1138,0 0-89,-3-4-684,-2-11-3085,-3-6 4990,-2-10 0,3 15 0,3 3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05:28.5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0 202 7229,'2'11'8659,"0"-3"-7863,-2-8-29,0-1-123,0-1-101,0-2-145,0-3-78,0 1 4,8-8-352,2 8 28,15-3 124,37 9-24,24-10-41,-27 1 0,1-4 8,0-5 0,-4-3 34,24-14-561,-22 1 639,-36 19 90,-7 5 84,-9 6-6,-4 1-45,-2 3-67,0 0-195,-2 4 583,0-2-708,-2 1-2855,2-1 1629,1-1 1311,-8 4 0,7-4 0,-6 4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1:48.0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794 23 10657,'-13'-12'218,"4"2"-27,9 10-191,-58 42-118,39-26-156,-41 31 274,54-38 100,5-4 488,0-2 208,1-1-12,0-1 6,-1-1-68,-1 0-95,-2 0-274,-8 4-353,-10 6 0,-1 3-45,-4 4 45,10-2-72,0 0 27,2 0 45,-4 7 5,4-5 135,-10 14-89,8-10 45,-17 26 10,-3 4-44,0 4-29,-3 1 6,14-15-33,-2-3-6,3-1 6,0-4-6,5-4 44,-1 1 90,4 17 1,1 3-101,-4 0 5,2 7 0,2-1-39,6-22 0,-2 8-56,7-16 17,3 1-62,1 15 96,1-9-1,1 12 6,4-13 0,1-2 6,3 0 78,0 12-79,-3-11 40,-2 7 0,-2-14-45,-2-5-6,0-2-11,1-4-33,0 1 0,3 0 50,2 5-12,0 1-21,4 2 38,1 6 85,-1 0-84,0-1 83,-2 1 23,-2-8-112,0 1 0,0-2-5,6 5-3393,-3-5 3392,6 6 6,-4-9 0,4 3-2111,-4-3 2189,-1-4 1,-5-1 313,-2-3 1887,1 3-2312,1 2 33,3 2-112,3 2 3498,1-3-3386,3 4 0,-5-8 112,2 5-34,-7-6-10,3 9-68,-7-7-51,6 8-111,3-5 11,3-1 16,6-5 6,12-5-3128,0-2 3262,2-1 29,-9 0 16,-5 1-16,-8 0-28,5 1-46,-10-1-296,21-9 3824,9-18-3404,8 0-34,1-14 6,-4 6-11,-2 4-34,-7 6-11,-7 7-39,-12 7-23,0-14 68,4-7 106,3-22 16,4-13 1,1-7-62,-3 15 1,-1-1-63,5-15 1,-1 3 56,6-4-23,-21 47-3414,-3 14 3375,-5 6 0,-1 6-124,1-7 124,8-14 0,0-3 0,6-11 0,5-7 3381,-5 13-3381,4-7-5,-8 19-1,-4 4-168,0 2-184,1-12 347,2-1 56,21-57 162,-9 19-112,7-15-11,-17 36 106,-8 23-190,-4 8-5,0 3-40,-1 4-33,0-9-3320,0-20 3398,0-7 95,0-19 264,-8-35-225,-7 26-128,-5-14-6,-5 46 100,-14 16-60,6 9 66,-29-6-50,24 8-50,-46-12-337,6 9-307,-20-1 1967,45 10 0,-3 6-2276,-30 15 1,-2 21 946,34 10 0,2 16 0,0 2 0,1-11 0,-31-2 0,6 1 0,34 18 0,0-1 0,-1 1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02.2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 59 14409,'-12'-6'577,"3"0"-717,9 6 62,0 0-45,-10 0-12,8 0 68,-8-1 67,10-1 129,0 1 123,0-1 101,0 2 1254,0-1-772,0 0-348,0 0-487,0-1-6,0 2 6,0-1 12,0 0 38,0 0-16,0-1 22,0 2-230,0-1-576,0 0 750,5-12 0,-3 9 0,3-8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2:31.70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65 624 8584,'-21'-4'-2167,"4"1"2139,17 3 834,0 0-459,-1 16 516,1-12 207,-1 14 50,1-18 1726,0 1-2449,-5-1-184,1 0-179,-3 0-34,2 0-90,2 0 2028,2 0-1507,2-4-173,0-3-84,0-7-34,-1-3-84,0-6-51,0 0-5,0-8-33,0-3-46,2-26 74,2 12 89,5-27 28,-2 40 28,2-4-3202,-7 21 3258,-1 7-45,-1 1-67,0 3-89,0 1-79,0-2-73,-1-6 90,0 0 3302,-1-8-3342,1 1 107,1-3 0,0 0 6,0 1 117,0 5-5,0 4-118,0 7-45,0 3-112,0 3-565,-1 1 526,-1 0 56,0 0-2969,0 0-778,1 0 3887,-2 0 0,2 0 0,-1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07.3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25 101 13760,'3'3'218,"-1"-1"-274,-2-2-291,0 0 347,0-1 106,0-1 270,0 0-354,0 0 1603,0 1-1497,0-1 158,0-2-185,0 0-34,0 0-5,0 2 2178,0 1-2280,0 4 29,0-2-28,0 2 39,0-1-67,0-2 184,0 2-33,-1-2-28,0 1 416,0-1-349,0 0-45,1 0-111,-2 0-18,1 0 46,-1 0-1,2 0 6,-1 0 73,0 0 5,1 0-16,-3 0-17,3 0 72,-1 0-72,1-1-7876,0 1 6106,0-3 229,0-12 648,-7-15 0,6 10 0,-6-4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10.1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0 9514,'0'9'-2229,"0"-2"1647,0-7-387,0 0 969,-4 63 0,0-34 1478,-4 48-711,4-61-224,2-5-10,2-13-74,0-4-61,0-3 56,0-2 89,1 2-50,0 3-314,0 4-179,-1 1 812,0 1-201,0-2 402,0-2-643,0-1-79,0-2-39,0 3-45,0 2-173,0 1-684,0 1 650,1 0 96,1-3 38,1-1 12,0-5-18,0 1-38,-2 1-6,1 3-6,-1 2-27,0 2-410,-1 0 1726,1 0-1434,0 0-6,2 0 68,-1 0-6,1 0 16,-1 0 1,-1 0 33,0 1-33,-1 0 27,0 2-33,0-3 0,0 4 0,0-4 6,0 2-6,0-1 5,2 2 1,-2-1-6,2 0 56,-2-1-123,1-1 106,1-1 387,0-13-258,1 2 0,-1-10 72,0 7-44,-1 2 12,0 5-208,-1 4-6,0 2-39,0 2 1210,0-1-1596,2 3 240,2 9 186,3 12 5,5 18-6,1 14-16,4 12 24,-7-10 1,-1 2 48,5 35-527,-6-29 0,-1 0 548,-2 31-72,0 4 28,-2 0-28,3-3-2766,2-3 2761,4-5-1,1-7-618,2-10 500,0-16-123,0-11 247,-7-24 789,-1-7-481,-6-19 2586,-1-14-2821,-2-16-2440,-8-22 2367,-4-16 0,-8-11-375,-1-3 381,0 8-6,5 11 0,3 15-118,8-9 45,2 15 3171,4-18-3104,6 8 6,4-8 25,1 13 1,0 0 7,4-27-30,-7 27 0,0 2 70,-4-11 758,-2 8-791,-1 10-1,-2 7-39,-1 16-50,-1 5 44,2 13 6,1 1-96,1 1-217,-1 6 206,0 11 107,-1 33 34,1 45-759,0-21 1,-1 7 749,1 15 1,-1 7-13,1-12 0,-1 5 0,1-7-13,-1 2 0,0-5 0,0 12 0,0-10-284,-2-20 318,-1-7-34,0 2 11,1-5-11,2-3-5,1-8 1453,1-5-1504,4-2 334,5-3-676,10 1 107,-2-13 151,-1-4-50,-9-16-107,-4-2-280,-2-3-1708,-9-16-1249,-11-4-4653,-9-14 8187,-7 4 0,16 13 0,5 6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12.4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136 1 11519,'18'1'3070,"-4"1"-2062,-14-2-509,0 0-499,1 1 5,-1-1 202,1 2 768,-1 1-421,0 2-117,0 4 50,0 11-128,0 14-51,-3 20-207,-6 15 0,-2 6-98,2-15 0,-2 1-364,-5 29 1,-1 0 290,5-31 0,0-4-138,-9 39 82,10-41 0,1-2 31,-1 11 45,-2 8 16,11-44 23,1-13 11,1-6 50,0-6-50,0 0-135,0-5 688,0-5-592,0-8-11,4-8-331,15-34 151,0 3 62,13-33 168,-6 10 0,-1-9 151,-4 2-928,-7 7 1556,-7 15-180,-5 18-313,-3 21-236,-4 13-50,0 9-123,-5 27 62,6 1 10,0 27 1204,4-2-1220,1 1 61,7 0 6,2-4 0,6-6 34,-1-6 145,-3-6 45,-3-7-73,-2-5-73,-4-3-240,-1-8-992,-2-1-2532,-8-5 3686,-22-8 0,15 6 0,-13-5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1:34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85 1564 11278,'5'2'2751,"-1"-1"-1917,-14-3-901,8 1-73,-8-1 672,10 2 79,-1 0 391,-1 0-123,1 0-55,0 0-314,1-2 0,0 0-34,0-2-28,0 0 235,0-6-476,-2-8-157,-2-3 1,-1-8-46,0-2 90,1-38-61,3 4 140,0-34 145,1 16-10,0 1-32,0 30 0,0 1-75,0-18-51,-5-6 0,0 38-84,-5 6-67,1 4-84,1-12 0,4 3-33,1-18 111,3-1 6,4-10 0,3-6 78,3 1 29,-2 10 22,-3 11-45,-3 13-17,-2 10 22,0 6-33,-1 6-95,-2 2-162,1 6-163,-1 1 106,3-6 252,-1 2 6,0-10 62,-1 7-6,2 0-6,-2 6-44,0 1-129,-1 4-286,0 1-628,1 0-760,1 0-2040,1 0-2386,0-1 6223,0-2 0,0 2 0,0-1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1:35.3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21 974 7906,'-11'-2'2510,"1"0"-1379,10 2 1687,0 0-2247,0-5-280,3-1 135,13-14-179,2 1 5,13-9 50,-3 1 62,2-4 45,3-6 5,1-2-83,2-8-102,-1-3-22,1-6 17,-4 0-33,-1-2 134,5-14-263,-11 22-62,6-9 0,-14 28-6,1 0 6,0 3 40,7-16-35,-5 11 57,3-11 11,-8 15 134,-3 4-39,-2 4 33,-4 8 29,-2 5-79,-3 5-61,-1 3-387,0 0 297,0 2 0,0-1 6,0 1 206,0-2-111,0 1-101,0 0-33,0 3-51,0 12 128,2 7-38,6 18 56,5 12-18,7 10-22,-5-13 1,1 2-17,8 25 10,-8-27 1,0-2-17,6 9 6,0-7 33,9 6-28,-8-20-228,7 4 217,-13-21 0,-2-4 0,-3-5-106,-4-2-1138,1-3-285,-2-3-1311,8-1-1629,0-5 4469,6-5 0,-9 3 0,-3-2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15.6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18 819 12163,'-10'-10'-1758,"2"1"1758,8 9 1103,0 0 62,54 33 1070,-31-21-1238,34 22-106,-47-30-23,-9-2-185,-1-1-459,2 3-319,9 1 95,12 2 5,20 2 1,19 0 61,28-4-14,6-8 0,8-3-31,-16-2 1,2-3-535,-6 0 0,5 0 0,-5-2 517,12-5 1,-4 0 38,-3 0 1,-2 1-178,-5 3 0,3 0 202,-7 4 0,4 0 0,-3 2-36,17-2 1,0 2-738,-11 1 0,5 1 0,-4 0 704,-17 3 0,-3 1 0,0 0-11,4-1 0,1 1 0,1-1-664,3 0 0,0 0 0,1-1 675,0-1 0,0-1 0,1 0 15,0 0 0,1-1 0,0-1-15,-2-1 0,0-1 0,-1 1 2,-1 0 0,-1-1 0,-1 1-2,-2 0 0,-1 0 0,-1 0 17,26-2 0,3 0-16,-15 3 1,3 0 0,-3 1-2,11 1 0,-1 0 0,-14 1 0,3 1 0,-5 0 0,6 3 0,0 0-54,-5 0 0,7 0 0,0 2 52,6 1 0,2 2 1,-1 0-1,2-2 0,0 0 0,-1 0-122,-1 2 1,-2 1 0,-4-2 123,11 0 0,-5-1-31,-1-1 0,6-1 174,-20-1 0,8 0 0,0 0 0,-7 0-143,19 0 0,-2 1 80,-1-2 0,5 0 1,-15 1-92,16 1 427,-7 0-411,-4 0 1,7 0-6,-14 2 0,4 0 491,-5-1 1,6-1 0,-3 2-492,16 0 0,-2 1-6,-4-2 1,0 0 2,-3 0 0,3-1 3,-10-1 0,4-1 0,-3 0-3,13-1 1,0-1 2,-15 0 0,5 0 0,-7 0 0,5-2 0,-4 0 0,-1 1 0,4 0-292,-7 1 0,4 0 1,-3 0 307,16-1 1,1 0-17,-14 1 0,5 0 0,-4 0-186,13 0 1,-3 1 185,4-1 0,0 2 0,2 0 0,-1 1-3,-1 0 0,-1 0-458,-2 1 1,0 0 454,-3 1 1,0 1 2,-2 0 0,0 0 3,-3 2 0,0 0 84,0-2 1,-2 1-85,-2-1 0,3-1-2,-9 0 0,5-1 0,-3 0-15,12 0 0,1-1 17,-15 0 0,3 0 0,1-1 563,1-1 0,0 0 0,2 0-563,5 0 0,1 0 0,0 1-255,0-1 1,1 1-1,-1 0 255,-5 0 0,-2 2 0,-4-1 0,7 2 0,-5 0 334,-1 1 0,-1 1-334,-3 0 0,3 0-2,-9 0 0,4 0 1,-3-1-2,9 1 0,0-2 3,-11 0 0,2-1 0,-4-1 0,3-2 0,-3-2-777,-1 0 0,6-3 807,16-3 0,11-3 0,-7 1-8,-4 2 0,2 0-149,3-1 1,7-1-1,-12 2 127,-17 5 0,-8 2 697,-2 1 0,-1 0-717,5 2 1,-1 0 19,31 1 113,-36 0 0,0 1-113,30 4 0,4 1 0,-1 4 0,-30-4 0,0 0 6,31 1-4,-33-2 1,-2-2 3,23-2 2775,-2 1-2776,0-2-1760,-5 0 1761,-4 0 28,-7 0 5,-6 0-39,-8 0 243,-5 0-232,13 0-5,-7 4 128,21 1-78,-1 6-253,22 0 258,-35-5 1,7-1 16,9-1 1,9-1-1,-4 0-14,11 0 1,-1-1-22,-11-1 0,3 1 0,-7-1 71,0-1 1,-8 1 65,28 1 1480,-22 4 0,-2 0-1660,-9 1 0,25 5 0,-67-8 0,-8 0 106,-6-3-39,-1 0 353,-1-1-639,3 0 82,2 1 19,13 4 73,0-1 45,7 2 12,-6-3 55,-8-2 56,-3-1 185,-5 0-331,-2 0-133,-9-5-57,1 1-67,-9-6-140,4 3-274,0-2-254,1 1 30,3-2 453,1-4 398,3-8 134,-1-31 51,3 5-40,-4-23 141,-1 20-18,-6 3 415,-2 8 371,-8 2-926,8 19-61,-2 1-67,13 15-23,2 2-381,2 1 471,4 0 90,4 0 201,17 10-167,1 1 10,14 10-10,-1 2-40,6 0-73,3 7 0,21 10-11,-20-7 6,10 3 27,-30-15-33,-8-6 51,-5-5 16,-8-4-11,-3-3 5,-1-1-55,-3 1 28,3 1-29,2 4 34,8 15-27,-3-4-7,5 11 51,-8-12-56,-1-2 67,-2-3 45,-1-5 0,-2-4-44,0-2 10,-2-2-212,0 1 72,0 2 62,-6 3 146,-10 5-1,-14 6 129,-51 22-167,9-7-196,20-9 1,-1-1 233,-27 7 18,4-3-46,0-3-61,10-3-56,8-4-56,12-2-179,11-1-190,8 1 5,5 1-45,3 3-218,3-1-410,4-1-382,4-6-760,2-4 2235,-6-20 0,8 10 0,-5-13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17.6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954 51 9290,'-6'-11'2666,"1"3"-1792,5 8 980,0 0-1910,1-14-247,-1 10 303,2-10 96,-2 14 2195,0 0-1815,-5 0-129,0 1-291,-11 4-56,-6 6-56,-41 29 56,2 2-519,15-8 1,-1 2 518,7-5 0,1 1 0,0 2 0,0 1 5,0-2 1,0 1 56,-8 9 0,2-1 201,-18 14 17,-4 5-39,40-37-73,11-9-28,9-8-73,5-4 969,2-3-1506,0 0 476,0 2 5,0 1-11,0 2 61,-2 2 68,-5 7-78,-1 1-40,-4 6-6,1 1 1,-3 4 39,-3 6-45,-3 4 11,-1 1-11,2-3 0,3-2-62,3-8-66,6-5-612,3-3 360,3-9 133,1-1 152,6-6 95,7 0 123,14 0 370,54-12-269,-5 2-375,-16 0 1,1-1 257,37-1-23,-2 3-84,-8 6 0,-14 2 5,-14 2-5,-15 3 6,-10 3 44,-11 2 1,-6-1-46,-4-3 1,-3-1-6,0-3-118,4-1 122,7 0-928,13 0-1025,36-6 1270,-8 2 1,0-2-1,11-1 1,16-2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37.4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117 1592 7817,'-9'-7'2000,"2"2"-1227,7 5 235,0 0-695,-4 0-173,-1 0-61,-2 0-7,1 0-66,2 0 163,2 0 262,1 0 4335,1 0-4553,0-1 61,0-6 163,0-19-370,0-6 23,3-18 50,1-2 29,3-5-85,-1 0 156,-3-13-83,-2 22-56,-1-3-62,0 24-33,0 3-6,0-2 0,0-4 0,0-7 0,0-9 0,0-5 0,0-7 56,0-3-6,0-13 6,0 22-22,0-1-34,0 28 33,0 9-33,0 4-151,0 6 151,0 2-50,0 2 50,0 1 89,0-5-44,0-9 6,0-4-40,-1-8 28,-1-1-33,-1-2-1,-2-2 1,2-2-6,-2 4 0,0 3 0,0 6-129,1 6-17,0 5 46,3 7 49,0-1 1,1 3 16,0-2 34,0-2 6,0-2-1,0-5 40,0-1-39,-1-13-6,-2 5-67,0-8-129,-2 12-107,0 1-605,-1 2 516,2 6 112,-1-1 101,4 6-90,0-1-151,1 3-1160,0-2-77,-3-2-1435,0-2 3092,-5-2 0,4 4 0,-1 1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38.2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0 661 10892,'3'7'1854,"-2"-1"-1098,-1-6 1518,0 0-2240,0-7-34,4-8-3386,15-36 3391,2 1-12,13-25 18,-7 17 23,-3 0-34,-1 6 0,1-7-6,-7 19-44,0-3 44,-5 19 6,1 1 50,2-3 57,1 0 3455,-1 2-3349,-2 5 262,-4 5 74,-3 8-549,-4 3-140,-1 3 347,-1 0-296,0 1-85,0 1 34,0 2 140,0 4 0,4 1 51,1 5-40,6 0-11,1 3 0,4 3 196,12 25 101,-2 1 33,12 26-128,-4-3-130,3 7-66,3 5-324,-14-29 1,1 1 267,12 17-57,5 8-139,-22-46-51,-6-10-420,-7-10-207,-4-6-1860,-21-11-666,-7-9 3450,-22-8 0,20 7 0,2 4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39.8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123 1 7794,'7'8'1429,"-1"-1"-1272,-6-7 11,0 0-84,-47 19 207,31-9 476,-34 13 107,44-16 23,3-3 234,2-3-801,1-1-330,0 1-5,0 0-1,0 1 0,0-1 6,0 0 51,0-1 2469,0 1-2632,0 1 45,0 2 62,0 6 5,1 7 352,6 40-83,0 12-154,-2-11 0,-1 4-426,-1 5 0,-1 3 369,-1 9 1,-1 3-39,-1-1 0,-1 2-15,-1 8 1,-2-4-4,2-28 1,0-4-6,-2 4 1,0-5 2,2 2-45,0-5-95,2-4 56,0-20 896,1-8-812,0-17 140,0-2-291,0 1-22,0 0-331,0 1 100,0-2-116,0 2-259,0 1-655,0 4 1434,-3 38 0,2-29 0,-2 25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2:32.51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14 372 9313,'-8'-7'1170,"2"1"-571,6 6 1950,0 0-2062,2-1-50,0 0 185,2-2-51,-3 1-95,1-1-179,-2 0-112,1-1-45,1-1-78,-1-1-62,2-2 0,2-7-12,4-6 7,3-8-29,4-7 1,5-3 27,1 1 6,2 5-6,-3 5 6,-4 7 0,-4 5-11,-4 6 11,-3 4-5,-3 4-1,-2 1 68,-1 1-29,2-3 1,-1 1-34,4-3 0,-2 0 0,1 0 0,-2 1 0,0 2-325,-2 1 263,0 7 62,0 5 0,5 11 40,1 9-7,8 9 74,1 5 49,1 2 1,-2-1-22,-1-7 16,-2-3-73,-3-9-27,0-4-40,-2-5-6,-1-4 46,-2-3-46,1-4-5,-3-2-72,0-2-2122,-1-2 0,0-1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40.3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26 9010,'6'8'2621,"-1"-3"-1758,-5-5 1092,0 0-1681,-1-17-274,1 13-78,-1-14 78,1 18 56,0 5-6,0 3 118,0 11 162,5 10 13,6 16-131,10 14-125,0-2 0,2 4-68,-5-14 1,0 0-163,7 17 0,-1-2 155,10 17 27,-3-12-39,-4-14 0,-1-9 375,-10-23 263,-2-5 17,-7-20 107,-1-14-454,15-52-308,0-5-14,-4 17 0,0-2-73,-1 10 1,-1 2-334,17-45-392,-3 14-2526,8 15-62,-6 32-1215,6 20 4615,-9 27 0,-12-2 0,-5-1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1:38.6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106 1 9912,'6'2'655,"-2"-1"-509,-4-1 324,0 0-464,-51 0 167,38 0 303,-39 0 214,52 0 4171,0 0-4861,2 7 342,3 10 369,5 28-1274,6 38 658,-6-20 1,-1 5-63,0 16 1,-2 3-590,1 10 1,-2 1 555,-2-8 0,0 1-302,-1 12 1,0-8 301,-1-39 0,0-4 31,0 7 0,1-7 47,-1-17 825,2-9-847,-1-3 1091,0-11-1108,0-5 726,-1-6-765,-2-1-218,1 0 27,0 0-1467,0 0-5,0-5 593,-1 1-538,0-8-1506,0-5-952,0-3 4066,0-5 0,0 12 0,0 3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1:39.4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47 356 10186,'-10'-15'129,"3"3"90,7 12 374,0 0-374,-10-20 72,6 13 50,-6-15 226,9 20 105,1-1 532,0 0-672,0 1-84,0-1-129,0 3-67,-1-1 84,1 1-280,-3 0 12,3 0 962,-1 0-716,1 1-225,0 4-89,4 8 235,8 12 85,11 13-136,11 16-136,-3-4 0,1 2-48,19 28-6,-19-26 0,0-2-27,8 9 33,-9-13 0,-5-12 0,-8-13 101,-2-9 67,-8-6 23,0-5-34,-7-2 139,1-1-161,-1 0-46,0 0-89,-1-1 6,1-5-51,2 0 45,4-9 39,5-3 29,5-10-63,6-10 40,20-37-45,-9 11-101,10-25-87,-24 42 1,-3-3-496,-1-8 1,-1 0-203,12-35-699,-9 9-416,-9 60-1031,10-5 2209,14-15 0,-13 18 0,4-5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44.8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15 8503,'14'10'1495,"-3"-3"-1039,-11-7-1223,0 0 665,1-3-117,1 2 192,2-2 27,1 3 556,0 0-7,0 0 173,-2 0-27,0 0-118,-3 0-84,1 0-207,0 0-158,3 0 80,3 0 44,9 0-51,7 0-106,12 0-44,9 0 33,9 0-45,9 0 6,-12 0 0,2 0 27,30 0-16,-11 0 0,-1 0 12,9 0-40,-29-1 0,2 2 291,41 2-174,-19 1-114,-24 0 0,1-1-31,30 3-1965,7-4 0,5-2 1859,-34-3 0,-1-1 106,36 1 0,-3-2-399,-3-10 623,-10 6-78,-11 3 50,-11 4-28,-12 2 73,-7 1 101,11 10 3116,16 5-3452,5 2 5,13-1 173,-11-12-184,4-2-39,6-3 39,-1 0 2,-22-1 1,0-1-3,29 1 3,-31-1 0,-2 1-299,19 2 307,-2 6 51,1 3-57,-20 1 1,1 1 0,31 4-6,-30-5 0,-1-2 398,20 1-403,-3-4-1,-6-1-3282,-6-4 3288,-8 1 205,-9-2-217,-8 1-21,-10 0 33,-5 3 89,0 4-10,-5 0 3358,6 4-3437,-4-1 0,4 1 0,2 2 5,18 6-5,-8-5-50,12 3 50,-13-8 28,-2-2-23,-2-1-3391,-4 0 3420,-4 0 128,-4-1 12,-3 1-40,0 1-56,0 1 146,10 8-128,-2-1-96,9 4 0,-4-4 3358,2-1-3358,1-2 6,11 3 27,-9-5-27,5 3-1,-13-5 1,-5-2 44,-4-1-16,-3-2 5,-5-2 45,-1 1 6,-2-3-594,-1 1-230,-1-4-946,-7-6-1619,-3-2 3299,-6-3 0,8 6 0,1 4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46.2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7453,'7'8'-2341,"0"-3"2489,-7-5 1,0 0-1,0 0 1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50.5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6882,'90'2'245,"0"0"1,0 0-1,0 0 1,-7 0 0,0 0-1,-6-1 1,-15 0-151,20-1-1030,0 1 980,-2 6-40,-1 3 6,-3 5 29,-4 3 16,-7 0 180,-7 1 150,-8-2 457,-7-1-272,-5-2-89,-4-1-314,-1-1-67,15 0-56,-13-4 562,23 4-607,-26-7 39,5 3-28,-1 2-3123,-9-2 3465,12 2 45,-9-6-28,2 0-34,-3-3-101,0 0-45,-1-1-66,-3 0-18,2 0 6,0 3 3420,4-2-3286,23 8-156,-9-3-17,20 6-1208,-13-3 1168,3 1 129,8-4 1,1 0-3015,4 0 3020,-3-3 0,-4 0-363,-17-3 424,-5 0-38,-8 3 83,-8 3 536,4 2-726,4 3-62,23 5-16,-11-4 2970,16 1-2981,-18-7 1258,-1-3-1247,-4-2-3387,-2-1 3387,-6 0 27,-3-1-27,-5-1 0,-6 0 5,-2 0 45,3 1-51,-3 1 3399,5 0-3371,-1 0-33,4 0-5,2 0-91,9-3 46,-8 0 50,4-4 6,-12 3 5,-4-1 129,-3 4 179,-4 0 135,-2 1 206,-1 0-710,1 0 50,1 0-50,2 0-51,1 0-6,0 0 1,0 0 22,0 0 78,-1 0 6,-2 0 6,0 0 44,-3 0 645,1 0-634,-1-1 752,0 0-813,0-1 0,0 2-5,0-2-29,0 1 28,0-1 12,0 0 44,0 0 1,0-1 22,0 3 414,0-1-487,0-1 0,0 2 0,0-2 0,0 0 5,0-1 1,0-1 39,0 2-40,0 0 281,0 1-292,-2 4 1,1-2-57,-4 3 29,0-2 33,1 0 0,-1-1 5,4-1-5,0 0 6,0 0-12,0 0 1,-1 0 5,2 1-6,-1-1 51,1 1-45,-1-1-6,-3 0-27,2 0 21,-1 0 1,2 0-50,1 0 61,-2 0-6,1 0-28,0 0 40,-1 0-6,-1 0 6,-5 0-6,3 0 5,-1 0-5,3 0 0,1 0 0,0 0-5,0 0-29,2 0 34,-1 0-28,0 0 34,0 0-1,-1 0-5,2 0 123,-1 0-117,1-1 0,0 0-1,0-3 6,-1 2-5,1 0 0,-2 2 94,2-1 85,0 1-185,-1-1-56,0 1-330,-3 0-645,-2 0-1596,-7-3 2627,-11-14 0,10 10 0,-4-8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51.4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 8741,'14'13'2885,"-4"-3"-1894,-10-10 488,0 0-1014,2-14-191,-1 14-67,1-12-22,-2 16 5,0-1-38,0-2 2066,0 0-2218,0 0 0,0 1-6,0 3 1,1 22 61,1 5-56,1 27 5,2 5 90,1 22-14,-2-33 1,0 3-24,-2 11 1,0 3-966,0 4 1,-1 1 939,-1-1 1,0-2-6,0-10 0,0-3-421,-1 33 404,-2-17-11,-1-9 0,0 2-112,-1-5-157,3 0 174,1-28-28,1-8-213,0-22 2247,0-5-1911,0-4 268,0 4-1187,0-5-526,0 2 34,0-4-656,0-12 2067,0-17 0,0 14 0,0-5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52.0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71 63 10612,'-9'-8'1765,"2"2"-1261,7 6 571,0 0-750,-24-22-1,18 17 376,-18-17-245,24 22 1633,0 0-2188,0 5 100,4 4 240,7 15 85,33 64-915,-4-5 564,-9-16 1,1 3-59,-9-15 0,-2-1 47,-2-5 1,-2-1 36,16 41-5,-11-26 5,-3-13-39,-6-20-6,-4-13-28,-2-10 39,-1-5 62,-4-2 96,3-3 606,-2-5-590,3-7-39,2-8 33,10-31-128,-2 2 33,7-27-17,-12 28 1,0-3-18,2-5 1,0 0 73,4-35-79,-1 19-392,-15 66-644,0 6-4398,5 6 5434,5 4 0,-3-3 0,2 2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53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895 314 8164,'-5'-1'325,"1"0"-202,-71 67-67,36-33-37,-9 9 1,-3 3 193,-4 3-140,17-15 751,-12 7-169,30-25-101,-2-1-201,12-5-162,-1 2 10,-2 6 360,-16 32-348,3 1-118,-15 31-84,9-6-11,0 7-56,12-21 0,2 2-62,-5 32-124,11-33 1,2-1 162,6 25 6,3 0 62,1 2 5,3-22 1,1 1 38,-2-17 1,0 1 2,3 16 1,0-2 42,-3 23 78,-1-6-23,-1-6-27,0 18-107,0-28 0,0 12-45,0-30 39,5-1 57,16 22 133,4-14-21,18 17 66,-4-19 7,4-2 10,-1 2 264,17 19-370,-15-18-28,12 14 309,-18-26-359,4-3-51,2-3 39,32-2 23,-12-16 56,26-3 89,-25-16 96,-2-6 359,6-4-393,-24 0 22,3 2-84,-23 7-78,2 2-140,7-4-330,41-24 44,-7-10-143,-12 0 0,1-5 429,-11 2 0,-1-4 0,7-9 0,-1-1 31,-2-1 0,-2 1-1491,-4 3 1,-1 0 1593,-2 1 1,-2 0-29,-6 8 0,-2 2 34,23-35 0,-12 14 23,-10 14 285,-2-4-308,-12 16-84,3-10-51,-9 9 509,3-10-514,5-21 20,3-13 0,2-9-18,-4 18 1,1-3 845,-2 6 1,1-4 0,-2 6-737,0 2 0,-2 6 190,6-28 40,-13 23-17,-5 18-168,-6 0-101,-11 4-56,-8 0-39,-14 5 773,-9 2-958,-29-17 112,12 10-281,20 12 0,0-2 95,-20-23 228,27 18 0,0-4 48,0-2 0,-1-5 86,-17-32 0,-1-3 43,14 26 0,0 0-318,-13-21 1,-2 5 210,17 32 0,-2 7-87,-2 2 0,-3 6-138,-45-7-2853,-8 18 3022,47 20 0,-1 6 0,-4 8 0,0 8-165,-3 14 0,1 10-65,-4 13 1,2 7-144,1 6 1,2 5-6,14-15 1,2 3 0,2-5 416,-1 2 0,2-3 17,-4 10 0,3-6 354,-12 3-18,-11 8-213,26-39 0,-3 2 65,-25 24 0,-1 6-188,14-10 0,3 4-385,8-3 1,0 6 0,9 1-141,11-5 0,6 2 1,7 0-613,5 2 0,5 1 0,5-1 1507,5 0 0,4 0 0,0-7 1,-1-6-1,2-7 0,20 21 1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55.0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60 77 16999,'10'12'1395,"-3"-2"-781,-7-10-491,0 0-23,-22-5-100,17 3 121,-17-4 52,22 3 173,0 0-66,0-1 313,0 2-352,0 1-2902,0 0 718,0-4-1093,-1-7-5543,-4-5 8579,-4-3 0,3 9 0,0 4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2:33.8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137 146 6221,'-6'-10'3237,"1"2"-2234,5 8 1624,0 0-2174,0-7-251,0 6-163,0-6-39,0 7 1243,0 0-817,1-2-61,0 1-63,0-1-128,-1 1-102,0 0-72,0-2-257,0 2 16,0-1 90,0 0 28,0-1-63,2-2 113,2-3 73,1-3 0,2-1 107,-2 1 145,0 1 12,-1 4-35,-3 2 51,0 3-112,-1 1-157,1-3-5,-1 0 39,3-3 78,-3 1 28,1 0 12,-1 2-438,0 1 275,2 16 79,0 6 44,1 20-28,0 5-5,-2 7-40,0-3-16,-1-2 5,0-8-28,0-7 39,0-6-50,0-7 6,-2-1 28,-1-1 44,-8 18-16,0-5-57,-6 17-3363,2-10 3369,3-1-5,1-4-6,2-2 28,5-13 5,1-4 12,3-10-650,0-3 3555,0-4-3398,0-4 151,0-6 79,0-8-41,0-1-88,0-1-134,0 4-175,0 4-536,0 7-355,-5 5-155,-8 3 1702,-15 5 0,13-3 0,-5 3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56.1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28 152 15020,'-9'-9'728,"2"1"-224,7 8 359,0 0-824,-5 0-39,4 0-6,-5 0-5,6 0 168,0 0-207,0-2-79,0 0-190,0-2-729,0-3 23,0-2-347,8-6-544,9-5-5402,8-3 7318,6-4 0,-14 12 0,-4 4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58.6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1 6725,'-1'63'0,"-2"-15"0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58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94 25 9436,'-18'-14'-667,"4"4"443,14 10 67,0 0 11,-30 62 533,24-14 291,-19 25-79,30-40-78,2-31 50,-4-2-67,-1 0-235,-2 1-269,0 1-257,1 6 257,3 4 39,5 13-6,9 17-27,12 28-9,-8-19 0,1 11-851,-2 1 1,1 12-1,0 3 1,-2-4 853,1 11 0,-1-2 0,-1 5-23,0 3 1,1 7 0,-2 0-1,-4-6-534,-4-1 0,-4-4 1,0-1 488,-2-2 1,0-1 0,-1-1-110,-1-5 1,0-3 0,0 0-30,1-5 1,-1-1 0,2-1-656,1 27 1,1-2 322,0-7 0,-1-2 9,1-4 0,-1-3 529,-2-8 0,-1-7 0,2 14 0,-4-30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58.9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6350,'13'5'-200,"-4"-2"0,-9-3 1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59.0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6036,'13'5'2307,"-4"-2"-1764,-9-3 24,0 0 234,-16 94-510,26-9 0,4 11-248,-11-17 0,-3 6 0,3 3-652,6-10 1,3 3 0,2 1-1,-3-2 609,-1 19 0,0-2 0,-2 1-37,-2-22 1,0-2 0,-1 3 0,0 4-1028,-1 0 1,0 5-1,-1 2 1,-1-3-1,1-5 1064,0 18 0,-1-6 0,1-1 0,-1 3 0,-1 0 0,0-17 0,-1 4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3:02.2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1849 10466,'15'7'1961,"-3"-1"-1429,-12-6-168,0 0-252,-2 0 330,1 0 174,-1-2 40,2 0-68,0-3 34,0 0 419,0-2-693,0 4-35,0-2 331,0 5-413,0-1-231,0-1-6,0-1-28,0-3-5,-1-9 112,-2 1 45,1-7 38,-2 2 18,2 3 168,-1-7-191,1 8 22,0-4-49,0 6-74,1-1-50,-1-7-6,1-7-94,1-14 100,0-27 109,12-22 0,4-10-1214,-5 13 0,1-4 1211,2 6 1,1-6-1,0 0 8,-2 7 0,-2 0 0,-1 6-361,0-4 0,-1 4 317,-1-7 0,-1 8 126,-5 5 28,-5 9-224,-2 21-28,-1 5 2152,1 28-2292,3 4 708,1 0-629,1 3 44,0-3 39,0 2-5,0 0 11,0 0-11,0 1 11,0 2-297,0 1 264,-1 0 66,0 0 303,0 0-280,0-3-22,1 1-34,-2-2-6,1 3-72,0 1-29,0 0 23,1 0-28,-2 0-33,0 0-73,0 0 33,0 0 50,-1 0 102,2 0-650,0 0 459,-1 0-421,2 0-598,-2 0-566,2 0-1037,-2 8-1545,0 0 4391,-1 9 0,1-8 0,0-2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3:03.9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94 3547 12718,'-11'-3'633,"2"0"-891,9 3-442,0 0 700,-4 0 157,3 0 185,-3 0 218,4 0 117,0-1 29,0 0-34,0-1-100,0 2-219,0-2-191,0 2-162,0-3-112,0 1-28,0-2-50,0-1-23,0-6 207,0-1 6,0-9 28,0 1 62,0-3 83,0-1 203,0-13-326,0 5-50,0-10-56,0 7 17,0-6-40,0-6-3318,1-10 3307,3-11 90,6-21-382,-2 32 1,0-3 395,3-15 0,-1-4 17,1-9 0,0-6 118,-4 10 0,0-6 1,-1 6 15,0-3 0,-1 3-53,0-15 0,-2 10-6,-3 14-61,-2 12-45,-1 1-157,-7-32-78,3 21-112,-2-23 106,6 31 152,2-1 89,1-5-2016,1-4 2122,3-7 118,0-3 1883,1-5-1771,-3 5 0,-1 5 89,-7-7-425,-2 29 731,-6-4-781,1 30-269,3 4-230,1 3 2602,3-11-2395,3 4 699,1-16-318,2 4 364,0-7 107,0 0-3387,0 3 3426,-2 9-185,0 12-174,-1 10-190,0 10-33,1 3-583,1 4-672,-1 0 4013,1 0-3336,1 0 186,-2 0 301,1 0 124,-2 0 34,1 0-34,-2 0-330,-1 0-130,-1 0-335,-1-2-589,-3-4 1384,-4-5 0,6 4 0,-2-1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3:05.8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1097 9486,'-3'-5'17,"1"2"493,2 3 705,0 0-336,-8-2-33,5-2 991,-5-12-1495,8-2-169,0-12-77,0 0-52,0-6 12,3-3-44,4-23-7,3 10-5,3-20 34,0 9 218,4-14-78,2-12 13,-4 19 1,1-1-118,-6 19 0,1 0 112,2-12 0,0 4 193,0 1-55,-4 20-136,-2 18-374,-4 13-129,-1 6-90,-2 2 73,0 3 123,0 3 135,3 14 78,0-2 5,3 6 7,-1-10 55,-1-5-6,-2-4-33,-1-2-22,0-1-6,1 0 0,1 6 34,3 5 78,5 10 28,7 15-6,8 14-1641,9 17 1586,5 14-77,-18-37 1,1 1 0,-1-1 0,2 2-6,12 22 0,-1-3 48,7 10-42,-14-25 0,-2-7 41,-9-20 40,-5-6 6,-3-4 56,-1 2-57,-4-7-38,1 3 1534,-4-6-1518,1-1 140,2-3-50,-1 0-6,1-2-5,-2-1 61,0 0-50,-2 0 146,2 0-163,-2 0 834,2 0-974,-2-1 6,1-1-6,-1 1 0,1 0-1647,-1 1-280,-5 0 1927,-20 4 0,14-3 0,-12 4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3:07.7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150 11 8410,'10'5'1188,"-3"-1"-538,-7-4-728,0 0-6,-12-14 84,0 16 5,-8-9 62,4 18 191,6-1 946,3-4-868,4-2 34,2-3 3220,1-1-3242,0-3-225,0 3 39,0-2 185,0 2-498,0 4-22,0 3 128,0 7 39,0 9-33,0 11 28,0 17-2092,0 22 2103,0-22 0,0 5 22,-1 18 1,-1 7-458,-1 15 0,-2 7 459,2-26 0,-1 3 1,-1 0-781,-1 3 0,1 1 0,-1-1 778,0-3 1,1-1 0,-1 3-22,1 15 1,-1 3 0,1-8-427,1 3 0,1-5 335,-1 14 1,2-9 899,2-14-1107,3-22 784,4-13-661,4-3 2994,-3-20-2820,-1-4 1458,-6-19-2001,-1-9-415,0-6-649,0-9-667,0-11 2274,0-15 0,0 21 0,0-2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3:08.3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19 10259,'8'6'1154,"-3"-1"-359,-5-5-234,0 0-4807,-17-13 4251,12 9 888,-12-9-747,17 13 2279,0 0-2677,0 9 252,4 12 112,13 32-70,6 19 0,4 8-42,-5-15 0,1 1 0,-2-3 0,0 3 0,-2-5-78,-2-4 1,-3-6 111,11 45 11,-4-17-29,4 13 52,-6-32-68,0-2 11,-10-38 68,-3-8 83,-1-6 3143,-3-3-3305,0-2 253,-1-1-303,1 1 16,1-1 40,2 1 201,1-2 274,2-10 264,2-10-185,3-22-252,3-17-185,-4-1 1,-1-4-124,-4 13 0,0-1-385,2-20 1,-1 1 289,-1-21-263,2 16-5222,13 9 4236,2 31-521,21 7-1131,-3 24 2996,5 4 0,-22 2 0,-8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3:49.3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2486 24575,'12'0'0,"6"0"0,-1 0 0,31 0 0,8 0 0,30 0-639,-33-3 1,3-2 638,1 1 0,-1-2 0,0-5 0,1-3 0,3 1 0,2-1 0,0 1 0,2-1 0,21-7 0,0 1 0,-16 5 0,-1 1 0,10-2 0,-5-2 0,12-11 311,-3 13-311,-13-3 0,-1 0 0,11 7-531,9-9 1,-3 2 530,-23 15 0,17-9 0,3-2 0,5 6 0,-12 0 0,2-1 0,-20 1 0,-1 0 0,6-3 0,1-2 0,0 5 0,0-2 0,0-5 0,-1-2 0,1 5 0,0-2 0,0-2 0,-1-1 0,1 0 0,0 0 0,7-2 0,0 2 0,-6 3 0,1 2 0,12-2 0,0 1 0,-12 4 0,-1 2-757,13 3 1,0-1 756,-5-2 0,0 0 0,6 2 0,2 1 0,-2-5 0,1 0 0,0-1 0,0 2 0,-2 4 0,4-1 0,-7-4 0,4-4 0,-2 3 0,11 3 0,1 1-375,-12-4 1,3-3 0,-6 1 374,0-1 0,-3 1 0,5 2 0,4 1 0,-14 1 0,3 0 0,-2 0 0,20-1 0,0 0 0,-20 4 0,2 0 0,-3-1 0,14-3 0,-4 1-630,-3 3 1,0 2 629,6-5 0,1 0 0,0 4 0,0-1 0,0-3 0,0-2-543,7-4 0,2 0 543,0 4 0,1-1 0,0-3 0,0 0 0,-2 0 0,-1 0 0,-8 4 0,-1 1 0,3-1 0,-3 2 216,-18 4 0,-1 2-216,9 2 0,0 2 0,-16-1 0,-1 0 0,7 0 0,-1 0 1552,43 0-1552,-16 0 0,-11 0 1336,-10 0-1336,-10 0 2399,-12 0-2399,1 0 1063,-7 0-1063,7 0 226,-9 0-226,1-5 0,21 4 0,-16-9 0,16-1 0,-6 1 0,26-10 0,23-10 0,-2 3-1609,-18 8 0,-2 2 0,7-2 1609,-7 1 0,7-2 0,3 0 0,-1-1 0,-7 2 0,20-7 0,-6 2 0,-1 1 0,-4 5 0,-1 2 0,-4 0-545,-12 0 1,-3 1-1,-1 1 545,25-7 0,-4 3 0,-16 7 0,0 1 0,14-8 0,6-3-671,-10 4 0,6-1 0,-5 2 671,7 1 0,1-1 0,-16 1 0,9-3 0,-4 2 0,-14 5 0,21 5-557,5-9 0,4 0 557,-32 13 0,-2 2 0,5-4 0,3 0 0,16 3 0,1 2 0,-13-1 0,-1 0 0,9 0 0,-3 0 1176,-17 0 1,-1 0-1177,16 0 0,-2 0 822,19 0-822,-24 0 0,1 0 0,-18 0 0,-2 0 0,50 0 1958,-5-7-1958,-20 5 0,9-12 1639,-20 7-1639,6-7 0,-10-1 0,0 0 0,17-3 363,-13 3 0,0 0-363,10 1 943,0-7-943,-17 7 0,2-1 0,31-9 23,-35 7 0,-2 0-23,31-6 0,-11 1 0,-26 3 0,1 0 0,30 0 0,7-18 0,-32 23 650,-3-4-650,-15 2 0,7 3 0,-15-1 451,5 3-451,-5 1 0,0 0 0,-2 0 0,1 5 0,-5-3 0,10 7 0,-15-3 0,8 0 0,-9 3 0,-1-3 0,-1 4 0,-5 0 0,0 0 0,-3 0 0,-1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2:34.42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15 26 9514,'7'10'3792,"-2"-2"-3187,-5-8-84,0 0-56,-12-17-73,9 12-202,-9-14-134,12 17-342,0 1 219,6 11 67,1 8 6,9 17-1,3 11-5,2 8 6,0 4 5,-2 0 28,-1-4-33,-3-3 5,-1-7-5,-2-6 5,-1-7-5,-3-7 33,-1-8-34,-4-5 68,0-6-28,-3-2 264,1-2-164,0 0 230,1-1 96,1 0-298,3-7-133,6-8-40,9-14 5,10-13 1,10-10-1,4-2 46,2 1 72,-6 8 90,-8 11 89,-12 11 23,-9 9-62,-7 7-44,-4 5-981,-1 1 348,0-1-12,0 1-16,0-2-404,0-2-515,0-2-594,0-2-4279,0 1 6234,-1-2 0,1 6 0,-1 1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19.1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 0 7011,'-25'6'-27,"6"0"1,19-6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2:21.2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832 134 8198,'4'6'3624,"0"0"-4095,-4-6 18,0 0 413,-82 60 40,48-32 644,-21 13 0,1-2 169,26-16-281,-5-1-280,15-11-28,2-1 28,-2 2 146,-14 15-320,6-4-72,-11 14-1,10-6 40,1 3-45,1 1-6,-11 17 6,9-13 0,-7 14 68,11-18 10,1 2 359,-7 15-286,7-9-10,-5 14-24,8-14-61,1 3-50,0-2-6,2 2-39,-3 23-31,11-18 0,3 5 61,1 3 1,2 2 8,3 0 0,2-3 0,11 36 33,2-31 57,0-4 78,-1-5-3370,-4-5 3393,0-4-12,-5-4-89,4-3-34,4 11-45,2-11-11,8 12 0,1-13 33,7 0 7,5 1 3363,5-4-3336,1-2 28,17 3-84,-16-12-11,12-1-44,-20-12 44,1-6 33,2-2 107,30-10-140,-13-1 6,19-9 22,-24 1-17,10-5 112,-20 4 124,7-5-18,-20 2-16,4-6-129,3-11-28,9-8-51,-7 3 1,2-2-56,23-24 50,-22 22 0,2-2-9,5-7 1,-2 0 81,-11 10 0,-2-1 47,9-8 0,-4 0 127,1-18-29,-20 22-43,-6 1-91,-3-1-34,-6 2-11,0-1-28,-3 4-5,0 2 0,-6-17 33,-5-4 0,-2-1 39,-4 5 62,5 19-72,-1 4-29,2 2-34,-2-5-5,5 10-5,0-6-34,3 13-40,2-3 23,-1-1 51,0-4 10,-2-3-5,-2-2 56,-3 1-17,-4 1-27,-3 3 156,-22-4-168,2 12 0,-20-2 0,7 16 84,-3 2-79,2 5-106,-11 1-5,22 2 106,-3 0 45,26 0 22,2 0 34,6 0-28,-1 0 5,2 0-78,-4 0-6,-4-1-27,-4 1-23,-7-2-129,-26 2 28,7 8-95,-21 4 11,15 10-23,-1 4 175,3 1 27,-13 12 62,21-11 0,-6 6 0,25-13 34,3-2 44,-6 18-78,6-3 0,-8 20 0,7-4 6,-3 8-1,0 7-30,9-12 0,0 3-210,-6 36-388,9-28 0,2 0 130,1 32 163,4 2 190,3-8 131,3-36 1,-1 0 8,1 19 11,0 10-5,0-36 28,0-5-29,5 17-5,1-14 0,9 15 0,3-16-5,8 1 724,6 0-854,28 7 74,-11-18 61,17-1 33,-21-22-33,-6-6 56,0-3 79,16-5-130,-12-3-5,15-3 0,-15-1-5,0 3-135,17 3 89,-18 2 51,10 2-28,-22-2 28,-4-3 208,1-8 150,23-29-358,-5-3 90,24-27-400,-12 7 315,4-2 1,-3 4-1,-22 25 1,-1 1 0,14-12-6,4-5-45,-27 26-6,-5 4-3313,1-4 3331,-2-6 33,4-11 332,3-14-253,3-14-46,2-16 12,-16 43 0,0-4 16,4-19 1,-1 0-3,-6 20 0,-1 1 5,2-10 0,-3 5 37,-6 0 3297,-4 14-3398,-9 10-157,-15-2 101,-3 10 56,-10-6 17,8 5 145,0-8-5,-17-37-151,12 6-4,9 16 1,2-1-8,-9-25 5,-3 0-157,-3 7-370,-37-1 91,6 28-33,17 18 1,-3 7-64,-42 18 240,43 4 1,0 5-34,-4 5 0,-2 7 86,3 9 0,-4 7 0,4 2 60,-14 13 0,1 5-878,9-3 0,-3 6 1,6 1 805,13-9 1,4 0 0,1 2-90,1 3 0,2 2 0,2 2 38,1 9 0,2 3 0,3-9 0,3-8 0,4-6 1,6 1-1,-1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43:20.0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426 1113 8545,'5'11'2185,"-1"-3"-1116,-4-8-407,0 0-321,0 5-257,0-3-84,1 4 0,1-4-11,2 3 5,0-1 6,-2 0 0,1-1 96,-3-3 189,1 2 236,1 1-67,1 2-46,2 1-105,1 2-158,0 2-89,1 1-16,8 7-124,-1-6-359,16 2 365,-5-11 78,14-10 403,21-38-145,-10-1 61,17-26-44,-24 22-102,-6 8 57,-2 0-135,-14 17-11,-2 0-11,-12 14-62,-3 3-11,-1-2-5,-1-2 5,-1-6 5,-1-9 298,-1-70-231,-5 30 60,-1-4 0,-4 2 13,-7 11-111,-9-7-34,4 41-45,-2 8 45,-2 7-3398,-1 2 3264,1 3-73,-3 2 39,2 1 56,-4 1 112,-2 0 241,-24-8 78,12-1-11,-16-6 17,18 1-163,3 3-78,0 5-84,-13 2-45,13 11-11,-8 5-140,3 23 79,13-4 16,-17 28 62,26-20-17,-1 13 56,16-9 44,4 9-38,4 13 56,7 11-43,4-13 1,3 1-18,-2-15 1,1 0-3,5 13 0,1 1-1129,-1-9 1,0-5 1128,5 21-5,5 10-51,-13-40-79,1-9-55,1-7 78,16-5 151,-1-10-33,20-3 27,25-14 2236,-12-5-2342,25-11-123,-28-4-62,-1-3-27,-6-3 38,-2-4-44,-6-3-29,-1-5 186,-1-6 92,-13 10 0,1-2-135,17-25 180,-18 24 0,-1 1 53,7-12 17,-7 9 3315,-6 8-3045,-6-1-147,-7 13-51,-5-6-3321,-22-38 3179,-8 17 0,-4-3 22,4-1 0,-3-1-121,-21-22 0,-4 6 578,-5 4-402,17 28 0,-1 6 160,-19 6-206,-4 15-34,-2 9 0,0 16-6,1 12-61,5 20-123,1 30-231,31-21 0,1 6 186,-1 15 0,1 9-167,4 4 0,1 8 1,2-6-42,-1 9 1,2-2 152,4-19 1,1 2 0,4-11 2188,1 20-3149,7-30-939,11-14 2480,4-9 0,-1-16 0,-2-7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58:12.5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58:25.0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24575,'56'0'0,"-15"0"0,42 0 0,-32 0 0,3 0 0,19 0 0,2 0 0,-3 0 0,-1 0-361,2 0 0,-6 0 361,6 0 178,-4 0-178,-17 0 0,8 5 0,-10 2 0,-8 5 0,36 10 544,-43-9-544,33 8 0,-42-16 0,-1 3 0,14-7 0,-17 7 0,10-7 0,-14 3 0,0-4 0,4 0 0,-8 0 0,1 0 0,-8 0 0,1 0 0,2 0 0,-2 0 0,-1 0 0,-4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58:26.7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89 24575,'35'0'0,"8"0"0,-2 0 0,24 0 0,-3 0 0,15-7 0,-15 6 0,-11-11 0,-3 11 0,3-9 0,1-3 0,6 5 0,-7-15 0,9 20 0,7-8 0,-4 11 0,2 0 0,-23 0 0,-1 0 0,7 0 0,-11 0 0,11 0 0,-15 0 0,14 0 0,-11 0 0,11 0 0,-15 0 0,-6 0 0,11 0 0,-20 0 0,8 0 0,-18 0 0,0 0 0,0 0 0,-4 5 0,-4 4 0,0-2 0,-4 1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59:59.7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24575,'0'0'0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36:14.0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597 487 9324,'-16'-14'-941,"-25"39"1490,33-9 1713,-24 33-2066,28-34-196,-8 17 97,2-8-97,-7 17 295,2-3-295,-2 2 6,2-2 201,-12 13 130,11-22-113,-8 9-45,12-23-89,-17 29-90,8-10 0,-12 26 0,13-14-6,4 6 0,1 4 1,0 1 5,-3 14 2,4-14 1,1-3-3,0-4 12,2-9 161,-8 23-167,9-22-1,-3 21-5,10-22-11,2 3-12,18 18 1,3 2 22,-2 0-1693,5-3 0,0-2 1693,-1-15 0,-8-12 28,4 9-17,-6-10 34,2 6-2308,6 29 2302,-4-8 2258,3 20-2247,-8-20-50,-3-4-2188,-4 27 2199,-1-31-5,-2 19 0,-1-31 2271,0 5-2249,0 15 0,0 5-22,0 20 11,0-12 0,0-2-17,0 7 5,0-7 40,0-17 0,0-2 50,0 7 56,-3 23 6,-1-49 22,-10 30-173,4-17 3391,-5 27-3386,8-21-11,2 4 0,2 1-276,1 26 276,1-23-6,1 12-27,1-29-23,5-8 1014,28 24-566,-2-15-213,25 24-146,-11-16-1545,2 1 1,3 3 1550,13 13-14,-12-15 1,0-3 203,1-5-229,2-9-2259,22-6 2309,-16-14-44,20-4 56,-22-11 27,0 0 2311,1 0-2168,-8 0 1,1 0-149,17 0-67,-17 0 0,0 1-12,11-1-1130,-14-2 1,2-2 1169,32-13-45,-28 2 0,0-4 2112,25-28-2073,-2-10-39,-3-7 17,-18 8 0,-3-1-12,9-8-2,-19 17 0,-5 4 53,-14 15-42,-5 5 2,31-28-16,-14 14-67,29-32-67,-20 16 83,0-5 1,0-3 84,10-16-15,-12 18 1,-3 2 64,-9 12 112,-7 10 3929,-1-8-4058,-7 13 177,3-18-238,-3 7-1,1-9 12,-1 3 0,1-3-333,11-32 316,-9 23 0,0 1 33,9-29-22,-2 3 395,-11 22 1,-3 1-127,1-13-199,-6 20 0,-3 4-19,-9 3 0,-6-3-216,-8-6 0,-1-4 14,-6-21-1669,3-5 1,2-9 1841,9 6 1,2 1-22,2 16 0,-2 0 72,-2-23 0,-1 9 23,-6 22-4,-7 8 1,-4 3-93,-4 4-5,-21-20-6,25 38 207,2 2-891,-23-51 611,15 17-28,7 9 1,1-2 100,-7-29 3308,0-1-3154,7 28 1,-1 1-582,-17-23 404,15 32 1,-2 2-56,-18-7 66,-4 5 29,4 15 0,-2 1-23,-10-5-67,14 11 0,4 3 158,6 6-169,5 1-3193,2-2 3159,-13-17 604,9 6-480,-12-14 28,11 12-6,-6 0-28,-2 3-45,-26-7 11,14 12-11,-18-1-128,23 14-656,-33 4 818,29 1 11,-25 0 5,35-2 3387,-2-2-3434,-11 4 0,-5 2-47,-24 3-321,10 8 1,-2 6 330,26 2 1,0 9-1356,-15 17 1,-9 13 0,7-3 1141,2-1 1,1 2 7,0 4 0,-5 5 0,11-1-679,11-3 0,10 3 75,2 17 0,7 11 646,9 0 1,4 8 0,2-9 0,1-12 0,3-2-1,4 20 1,-1-1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36:23.3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2908 12526 5667,'21'-14'-191,"-5"3"1781,-16 11-1590,69-69 659,-35 33-348,25-29 0,0-2 142,-20 18-61,18-26 118,-37 42-544,21-20-61,-11 16 1156,22-19-1061,-10 21 51,7-7-51,7-3 5,6-6-2873,4-3 2840,2-1 22,-1 2-5,-2 2 0,-5 9-2431,10-4 2448,-20 17-6,6-3 0,-22 16 5,1 0-5,21-7 0,22-9 1863,6 0-1936,-18 8 0,-1 0-2285,19-4 2232,-16 9 0,-1 1 126,4 4 1403,-12 8 0,-1 1-1179,-3 4-28,24 2-78,-32-1-76,10-3 0,8-6 25,14-13 0,2-4-34,-1 7 1,-1-1-6,1-10 0,-6-1 45,-24 12 0,-1 1 134,9 2 0,1 2-5,37-11 1268,-45 15 0,-3 2-1386,7 1-3205,39-10 3126,-38 3 1,1-1 22,1 1 0,1-2 33,14-8 1,0-2-6,-19 6 0,-1 1 45,-1-2 0,-1 2-295,31-12 446,-18 11-1771,-1 1 1642,19-3-89,-17 4 1921,9-2-1950,-11-1 62,7-3-56,-2-3 1,2-2 27,17-5 6,-20 5 0,-4 2-39,-6 3 95,19-10-45,-32 14 3175,15-6-3163,-36 16-68,2-1 11,5-3 28,33-17 55,-9 3-92,0-1 1,1 0 3,10-9-3203,21-11 3281,-21 8 56,-21 14 207,4-5-229,-23 17-12,-5 2 135,0-1-179,-6 3-18,6-4-44,-1 0 169,6-5-163,43-39-6,-23 17 1698,-6 7 1,-2-2-1631,1-7 38,-1-1 7,-5 3-29,-4 5 28,-7 7 162,-5 8 79,-7 7-124,-3 6-184,11-21-302,0 8 49,14-22-16,-2 11 96,3-2 116,13-14 12,-11 13 12,4-8 83,-18 21 67,-7 4 118,-4 8 331,-5 2-320,-2 6-140,-2-2-151,3 1-34,0-8-246,8-6-106,4-11-3320,8-9 3634,6-8-55,4-5 138,2-2 101,0-1 98,-6 7 0,0-1-87,5-9 23,14-26 27,-33 50 51,-5 5 95,-2-6-218,-5 9-101,1-8-145,-2 8 3289,1-5-3239,11-48 95,-2 17 2,-3 8 1,2 0 42,6-26 201,-1-6-193,0 9 0,-2 0-3338,1-17 3285,-3 23 0,-1 4 0,-9 7-2425,1-20 2251,-3 20 23,0-15 5,-2 26 12,-1 1 39,-2 3 72,-2-6 1,0-4 89,-1-21-28,1 14 0,1-1 6,1-17 11,0 3-51,-1 14 1,-2-1-17,-2-13-90,2 20 1,-1 3 2015,-1 5-2923,-2-18 2309,2 15-1603,-1-15-911,-3-7 1302,5 12-1290,2 4 1,0-1 1368,2-17-98,2 24 0,1 1-31,0-22 34,1 4-73,0 2-986,1-20 885,0 24 62,0-16 532,0 29-622,0 1-45,-7-47 174,4 27 3,-2 12 0,1-1-124,2-22 233,1-10-44,1-6 4,0 28 1,-1-3-717,-2 1 1,-1 0 683,0 1 0,-1 3 687,-1 9 0,-3 3-811,-13-34-152,4 24 108,-7-14 282,8 27-177,-1 0 59,4-6 1,2-2 30,-3-22-50,4 16 0,2 0 2087,2-14-2026,1 3 45,-5 12 1,-2-1-40,-2-15-45,-1 20 1,0 3-40,-3 1-28,-1 2-107,0-1-291,-5-30 420,8 12-19,8 22 0,1-2 3299,3-36-3274,3-8-1516,2 23 1,0-2 1554,-2 19 0,-1-1 11,1-16 1,-2 3-160,-10-20 272,-2 6-1121,2 32 1,-1 0 985,-9-22-28,-8-13-84,10 36-106,1 4 2205,-1 2-2068,5-3 0,-1-3 53,-4-16 44,5 11 1,2-1 12,0-10-1914,0-2 1935,-2 1 68,-1 4 999,-4 12 1,-1-1-1522,-8-9-966,0 7 1,-3 2 1307,-1 11 34,-14-13 0,12 20 107,0-3 2380,2 1-2341,0-2-79,2-2-56,0 1 51,0-2-12,-4 4 3353,0 1-3403,-4 6 0,-1 4-100,-30 3-97,16 12-94,-27 2-34,20 16 129,-9 8-1584,21 2 0,-6 2 1900,-22 1 1,-2-1-1202,21-2 0,0-2 1103,-26 0 1,5-5-23,13-1-3,8 0 0,-5 7-798,-6 14 1,2 6 763,11-9 1,1 2-17,-10 13 0,6 0 1480,-1 10-1488,4-4 52,14-13 1,1 0-26,-10 7 2263,-20 16-2262,41-24 33,-1 6-6,-2 9 1,-4 8 5,0 3 0,-1 1-580,0-1 586,3-3-6,5-11 0,-1-1 28,-5 10-28,-21 24 0,32-47 0,1-2 0,-9 4 3105,9-8-3111,-9 7 873,9-5-867,-5 3 0,-3 5 0,-37 35 0,23-25 2,11-9 1,0-2-3,-2 0 51,-39 21 10,30-22-55,-29 14 117,38-27-50,0-1-62,-2 2-11,-2 2 0,-1 2 0,-4 4 0,-1 0 0,0 2 0,-3-1 22,6-2 1,-1 1-23,-13 5 16,14-8 1,2 0 0,0-4 56,-24 10-73,24-11 0,-18 10 0,27-14 0,-3 4-6,-43 24 6,26-14 0,11-7 0,1 0 0,-6 4 0,-3 0 3,3-3 0,-2 0 36,-15 6-34,15-8 1,0-1 118,-3 0 10,0-2-3464,0-1 3330,-1 3 0,-2 1-6,-4 2 6,-1 3 0,-3 4-3,18-7 0,0 1-2,-25 16 5,25-15 0,2 0-159,-17 10 153,5-3 3325,4-4-3308,-26 9-5,33-19-1,-19 6-5,40-17-5,-1-2-495,-10 10 281,4 1 88,-13 14-328,9 2-28,-2 6-110,6 2 1,-1 1 164,-7 14 222,9-13 0,2-1-115,-1 2 163,2-4 576,-8 0 269,12-17 221,-4-2-691,12-16-6,0-3-6,-26 2-195,11-2-6,-20 6 0,17-3 0,0 2-431,-41 14 319,26-4-107,-34 11-145,30-3-163,-7 9-3206,-8 14 3621,29-19 0,-1 4-358,-4 4 1,0 3 444,-8 9 0,-1 2 5,-8 8 0,-2 2 3,15-14 1,-1 1-1,0 1-652,-2 0 1,0 1-1,-3 2 655,1-1 0,-5 4 0,1-1 0,5-4-59,-16 15 1,-4 3 67,12-15 0,-11 8 0,-3 3 0,5-6 0,15-12 0,10-8 0,2-3 0,-22 17 0,1-1 0,-1 1 1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36:17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3689 4 10242,'-10'-2'-840,"2"1"212,-65 14-5446,35 5 5782,-18 5 1,1 5 0,14 12 1622,-6 16-1331,24-22 1413,5-6 22,-6-2-1306,4-7-96,-12 7 3359,-3 2-3386,-40 38-1647,10-7 1641,18-15 0,0 0-6,-23 24-135,2 0 141,4-6 518,21-24 0,0-3 103,-6 3-279,-13 3-241,40-33-101,0-1-101,-16 17-61,3 2 1424,-15 18-1520,7 4 123,-4 10-11,3 8 1,0 5 142,16-26 0,1-1-366,-15 29 0,2-2 363,6-4 1,6-5-23,7-12 0,2 2 28,-6 18 2,7-16 1,1 0-3,-2 20-3151,-1 6 3154,7-15 0,2 2-336,4-15 1,1 0 259,-2 18 0,3 0 219,4 27-370,10 1 0,21-10 0,8 1 131,-11-31 1,3-1-140,2 0 1,5 4-1,-2-8 229,0-7 0,0-6-17,-2 0 1,2 1 13,9 9 1,1-1-1,16 23 3,-24-30 1,-2-1 581,4 11-573,-4 1-1,0 3-974,-8-8 0,2 2 974,18 33-2,-13-23 0,0 0 90,-5-11 0,-1-2-90,1 4 0,1 2 8,13 20 0,-1 2-8,-10-20 0,0 0-1,6 14 1,-1-4-172,5 10 314,-8-11 2019,-8-13-1660,-1 14-358,-9-14-84,-1 22-51,-7-5 17,-1 15-23,-1 14-877,-3-21 0,0 0 872,-2-18 0,1-1 3,0 15 0,-1-3 2192,-1 9-1904,-1-16 952,-28 9-1080,8-30 211,-26 12-363,15-26-6,-2 2-10,-25 50-1,23-24 3,9-8 1,2 1-4,4 10 9,4-9 0,1 0-3,-5 10 50,-10 25-50,13-54 56,-24 23-50,12-16-358,-16 13 1,-3 4 351,-4 5 5,8-11 1,-8 8-1,5-6 43,12-13 0,1-1-4,-23 21 1,0-2 78,-4-2 24,1-5-1988,3-6 2021,3-5 885,11-9 1,-6 0-1069,-12 3 0,-1-2-3,9-4 1,0-1 378,-5-1 1,4-7-380,6-11-44,0-3 61,-45-10 67,32 1 3325,-35-6-3324,41 6-26,3 3 0,-2 2-42,-15-1-11,17 2 0,1 0 6,3 0 5,6-1 0,-15-1-11,25 1-5,-12 0-34,24 13 5,-1 9 23,-8 33 0,0 10 5,-13 25-348,6-10 0,0 2 354,15-29 0,-1 1-1579,-19 38 0,-1 0 1579,16-33 0,1-1 3,-14 29 0,3-4-241,2-5 244,7-2 22,7-4 0,1 3-25,8-24 0,0 0 16,-5 29 1,2 0-9,3 18-5,3 4-1013,6-27 1,1 0 1009,1-17 0,0-2-3,2 18 0,1-2 225,9 18-231,6-3 3,2-29 1,4 0-26,11 30 115,-9-32 1,1 3-85,3 4 0,-2 0 33,-6-13 1,1 3-21,12 36 1,0 0-17,-15-36 0,-2-1 0,5 14 0,-1-2 83,3 10 6,-3-9 35,1-8-91,24 18-16,-2-14 11,-10-19 0,2 0-43,30 25 18,-30-32 0,3 2-3,20 13 0,2 1 5,-14-13 1,0-1-6,12 8 0,3-2 2,-8-11 1,-2-5-8,25 4-107,-2-16 0,1-9 112,2-17 2,-16 1 1,-1-3 87,14-20 2165,4 1-2224,1 2 0,3 1-31,-31 11 0,0 1-332,30-11 0,-3 1 321,-2 0-48,-28 5 0,-2-1 59,24-19-3,-28 14 0,-1-5-86,-1-12 0,-2-2 89,-9 9 0,3-4 11,14-17 0,7-9 1,-5 7-12,-7 11 0,1 2 18,1-3 1,4-3 0,-4 8-19,-6 10 0,-1 4 0,37-32-3,-17 12 0,-2-1-36,11-14 5,-19 18 1,-6-2-135,-14-6-935,-15 5 0,-3-4 1064,1-38 36,-4 29 0,-2-1 373,4-30-370,5 10-39,7 11-160,8 27 1,5 2 142,12-12 56,-8 18 0,2 2 11,8 0 2137,0-2-2148,13-18-140,-15 11-213,5-17 62,-19 13 145,-2-5-868,-1 4 0,2-1 1014,7-8 1083,-9 14 1,-1 5-1213,-5 17 94,-6 8-94,-6 8-823,4-5 952,5-6 0,-6 8 0,2-4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2:37.18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6238,'12'6'0,"-3"-2"-431,-9-4 431,0 0 0,0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36:18.0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2786,'9'9'0,"-2"-2"0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36:18.7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80 25 10763,'-5'-1'818,"2"0"-157,3 1 582,0 0-4811,-32 0 3871,24 0 718,-24 0-942,32 0-874,0 0-886,1-3-1579,4-1 3260,2-4 0,-2 4 0,-1 1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36:19.4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1 212 10517,'12'12'-1406,"-3"-2"1170,-9-10 253,0 0 202,69-70 50,-26 38-185,7-11 0,2 2 118,7 18-1847,-1 7 1858,22 7-527,5 9-672,6 5-985,-10 3 1277,-24 0 0,-27-5 1,-9-2-1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36:29.4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7223,'8'1'0,"0"-1"0,-8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36:40.7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6557,'8'8'-206,"-2"-2"0,-6-6 1,0 0-1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36:41.0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1296,'9'8'22,"-3"-2"2373,-6-6-2785,0 0 0,0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36:41.6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0 8898,'13'5'1255,"-2"0"-1255,-11-5-275,0 0 236,-9 0 39,4 1 627,-9 8-100,10-6 50,-1 6 442,5-9-2089,0 0 432,-1 1 218,-1 1 201,-1 3 57,-2 4 95,-1 1 22,-1 2-28,1-1-11,2-2-481,2-3-735,1-4 370,6-1 930,3-6 0,-1 4 0,0-5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36:42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9167,'12'4'2229,"-2"0"-1451,-10-4 1060,0 0-1676,0-3-162,0 2 0,26 9 0,-19-6 0,19 9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36:42.5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0 10847,'6'14'1165,"-2"-3"-1255,-4-11-542,0 0 626,-9 0-5,5 0-460,-5 0-514,7 0-584,2 0 248,6 5 380,1 0 941,4 4 0,-4-4 0,-4-2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36:42.8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193 14 7593,'-13'-5'1333,"3"2"-1221,10 3-106,0 0-6,-60-3 0,38 3 95,-44-2 510,55 2-263,5 0-835,3 0-634,2 0-888,1 0 2015,3 0 0,-2 0 0,2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2:37.85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5 129 6551,'-3'-9'4436,"1"2"-4419,2 7-1456,0 0 1439,80-5 39,-51 3 135,63-3 128,-66 5 73,4-2 6,5-1-101,2-4 207,22-6-380,-12-1-74,19-2-33,-14 2 0,10 3 0,8 1-5,11 4-35,11 2 34,-19 3 1,3 1 5,-16 1 0,0-1-363,20 2 0,-1 1 357,-23-1 1,-3 0 5,0 2 0,-1-1 11,46 2-213,-7-1 309,-7 0-51,-6-3-6,-5 0-11,-3-1-33,-1 1 0,0 0-6,-1 1 0,0 0 5,-3 2 1,21 3 5,-9-2 28,-2 0-5,-19-2 95,-27-3 190,-3 0-11,-6 0 571,1-1-818,17-5-55,0 1 0,24-2-6,4 5 0,23 1 19,-15 1 1,4 2-20,-14 0 0,1 1-682,16-1 1,-2 2 675,-20 1 1,-3 0-1,-3-2 0,0 0 6,-2 1 0,0-1-673,38 0 673,-18 0 5,-19-2 264,-19 0 325,-15-1-230,-11 0 1276,-5 1-1640,-2 0 647,-3 3-719,1-2-416,-2 2-1103,3-2 1591,6 1 0,-3-2 0,3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36:43.3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7143,'5'8'-496,"-1"-2"1,-4-6-1,0 0 1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36:43.1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65 198 6848,'1'11'308,"0"-3"218,-1-8 522,0 0-925,-22-14-123,15 1-118,-18-13-257,21 4 116,0-43 1,2 41 0,0-28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36:43.6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9486,'1'8'0,"-1"-1"0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36:44.2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30 9122,'10'1'1171,"-3"0"-1938,-7-1-1245,0 0 2012,13-14 0,-10 11 0,11-12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58:16.4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59:14.6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2601 24575,'54'-27'0,"5"0"0,-17 8 0,36-3 0,-29 14 0,19-3 0,-42 11 0,5 0 0,31 0 0,-14 0 0,31 0 0,-30-5 0,23-2 0,-25 0 0,24 1 0,-31 6 0,11 0 0,19 0 0,-5 0 0,19 0 0,11 0 0,-18 0 0,-16-6 0,4 0 0,2 5 0,-1-1 0,-12-7 0,-1 0 0,14 8 0,-3 0-575,12-11 575,-18 6 0,3 1 0,-2-3 0,-2-1 0,-6 3 0,2 1 0,19 0 0,2 2 0,-18 3 0,0 0 0,21 1 0,4-2 0,9-2 0,0-1 0,-15 4 0,-1-2-868,11-4 0,0-3 868,-8 4 0,0 0 0,0-4 0,5-2 0,-3 1 0,6 0 0,-5 1 0,3-2 0,0 1 0,-10 3 0,4 0 0,-9 1 0,-9-2 0,-6 1 0,-2 2 0,0 1-107,15 0 1,-4-1 106,8-7 518,23 10-518,-45-3 0,-5 0 0,4-2 0,-5 1 1766,8-5-1766,34 1 0,-27-2 0,36-4 240,-23 2-240,27 0 0,-10 6 0,-3-3 0,-25 9 0,-2-9 0,1-2 0,17 2 0,-11-4 0,0-2 0,18-7 0,-17 6 0,11-2 0,-3 1 0,4-2 0,1 0-709,2 1 0,5-2 0,-6 3 709,-5-1 0,-9 2 0,27-7 0,-4 4 0,4 0 0,-24 6 0,-1-1 0,14-4 0,0 0-288,-12 2 0,-8 0 288,4-9 0,-18 8 0,-1-1 0,21-16 0,14-9 0,-33 5 0,30-12 0,-5-3 0,-27 26 0,3 0 0,-4 4 0,-2 2 0,33-21 0,-9 13 0,1 0 0,3-10 0,-10 12 0,-5 6 0,-22 10 0,-10 4 2060,2 4-2060,-11 0 643,16-3-643,-9 2 0,17-6 0,9-8 0,-5 6 0,4-7 0,-21 11 0,-6 1 0,0 1 0,-11 4 0,5 1 0,-6 0 0,21-10 0,12-13 0,7 5 0,13-19 0,-18 25 0,10-23 0,-18 28 0,-2-11 0,-20 16 0,-1 0 0,-5 2 0,2 0 0,4-6 0,9-1 0,4-9 0,14 1 0,16-10 0,-10 8 0,8-7 0,-22 15 0,1-4 0,14-2 0,-10 5 0,10-6 0,-6 2 0,29-10 0,-21 6 0,19-5 0,-35 15 0,14-4 0,-17 8 0,9-5 0,-21 11 0,28-12 0,-21 7 0,21-8 0,-28 9 0,0-3 0,-1 3 0,-4 1 0,-3-3 0,-3 6 0,0-2 0,0 0 0,0 2 0,5-6 0,7 1 0,29-13 0,-10 11 0,10-10 0,-17 13 0,-12-5 0,14 0 0,-14 1 0,14 4 0,-14-3 0,40-2 0,-32-1 0,25 1 0,-34 1 0,-4 8 0,1-3 0,-7 4 0,2-3 0,-1 0 0,4-1 0,8-4 0,5 2 0,0-8 0,13 4 0,-22-3 0,9 5 0,-19 4 0,3 1 0,-2 0 0,2 2 0,-3-1 0,3 2 0,3-4 0,-1 3 0,-1-3 0,-3 4 0,-1 0 0,0 0 0,-3-3 0,-2 2 0,-2-1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59:16.4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0 24575,'29'0'0,"4"0"0,45 0 0,0 0 0,16 0 0,0 0 0,-20 0 0,-13 0 0,-2 0 0,3 0 0,18 0 0,-61 0 0,0 0 0,-11 0 0,-7 12 0,-9-1 0,-13 16 0,0-1 0,-34 47 0,17-28 0,5-3 0,-1 0 0,-6 7 0,-3 4 0,-2 5 0,7-12 0,1 1-211,-9 7 0,1-1 211,9-12 0,3-5 0,-16 13 0,-17 23 0,24-28 0,-3 6 0,32-37 0,1-1 0,4-1 0,7-7 0,1 3 0,4-7 0,-1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47:04.3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46 14191,'13'1'1137,"-3"-1"-969,-10 0 2543,0 0-2286,-2 0 797,0 0-892,0 0-72,1 0-141,1 0-1505,0-1 194,0 0 802,0 0 196,0-2 79,0 3 2083,0-1-3328,0-4-1309,0-2 2671,-5-7 0,4 7 0,-3 1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8:47:19.3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27 15317,'13'-5'4032,"-2"1"-2171,-11 4-1351,0 0 717,0-2-924,0 1 253,0-1-4818,0 2 4430,0-5 1,0 3-1,0-3 1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01.9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8819,'72'2'1512,"16"18"1,4 1-1124,-37-16 1,-2 0-256,40 17 1,-26-5-135,-65-17-73,4 0-140,5 1-4100,17 2 4313,14 4 28,24 1 594,20 5-622,-36-8 0,1-1 19,2 2 1,2 1-20,17 0 0,-1-1 11,23 4 14,-32-4 0,-5-1-25,-9-1-22,8 1 22,1 0 62,40 1-285,-24-2 0,8 0 198,-15-2 1,3 0 0,2 0 680,7-1 0,3 1 0,3-1-728,-3 0 1,4 0 0,0 0-1,-5 0-243,-2 0 1,-4 0-1,1 1 313,11-1 0,3 1 1,-12 0 1,-19 0 0,-8-1 0,33 4 56,-19-4-11,-5 2 16,3-3-22,-12 1 1,4 1-40,-4-2 0,3 0-180,25 1 1,6-1 176,3 0 1,3 0-69,-20 0 0,2 0 0,1 0-190,4 0 0,1 0 0,-1 0 177,-4 0 0,-1 0 0,-2 0-17,21 0 0,-6 0 63,-18 0 0,-5 0 32,34 2-158,-35 0 1,0 1 319,32 2-75,-30 0 1,-1 0-4,30 0-33,-40-1 0,1-1-29,10-1 1,4 1-307,19 0 0,5-1 262,-23 0 0,2 0 0,5-1-154,8 0 0,7 0 0,1 0 0,-6 0-297,2 0 0,-4 0 1,3 0 423,-7 0 1,3 0-1,-1 0 1,-9 0 9,14 1 0,-9 1 311,-10 0 0,-5 0-249,-10-1 0,-2 0 151,38 4 95,-1-3 28,5 1 23,1-1-169,-18-1 1,4-1-93,-10 0 0,3 0-21,-2-1 0,5 1 0,0-1-340,-5 0 1,1 0 0,1 0 296,7 0 0,2 0 0,0 0-57,-1 0 1,0 0 0,0 0 16,-6 0 1,0 0 0,-3 0 5,25 0 0,-4 0 242,-14 1 1,-4 1-198,-12-1 0,-4 0 1875,40 2-1802,-9-2 95,1-1 67,9 0-171,-48 0 1,1 0-62,0-3 0,0-1-1,2 0 1,1-2 33,7-4 1,2-2-74,12-2 1,5 0-479,-17 3 0,3 0 0,1 0 339,8-1 1,2 0 0,1 1-81,2 0 0,2 1 1,-2 1 277,-5 0 0,-1 1 0,0 1-525,1 2 1,-1 1 0,-5 0 266,1 1 1,-4 1 89,1 1 1,-5 1 641,10 0-496,6 4 0,-35-3 0,-5 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2:39.10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9296,'3'7'2055,"0"-2"-2055,-3-5-672,0 0 560,12 0 107,-3 0-1,14 0 6,-6 0 0,3 0 6,-1 3-1,-1-2 124,-2 2 28,-3-1 44,0-1 18,5 1 201,32-1-342,39-1-67,9 0-8,-37 0 0,0 0 3,35 0-1,3 0 1,-1 0-1,-1 0 62,-31 1 1,0 1 206,34 0-46,-34-1 0,9 0 0,-8 0-192,-11 0 1,-1-1-32,31 1 1,0-2 39,11 1-551,-1 0 506,-3 2 0,-3 0 0,-8 4 0,-5 3-5,-7 3 5,-5 1 0,-7 0 33,-5-2 107,-9-2 84,-6-2 185,9-4-330,-20-1-18,8-2 489,-21 0-488,-1 0-51,-6 0-5,-1 0-6,-5 0 95,0 0-89,1 0-6,0 0-68,2 0-312,3 0-1105,7 0-2245,3 0 3730,2 0 0,-7 0 0,-6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04.0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1 156 9010,'6'12'1171,"-2"-3"-1059,-4-9 22,0 0-61,66 3 73,-15-3-118,6 2 0,3-1 100,33-4-128,-42-1 0,0 0-50,1-1 0,0 0 195,46-8-83,-12 4 84,-16 3-62,-19 2 179,-16 2 274,-16 0-295,-7 1-186,-5 0-50,5 0 206,9-2-128,17-4-78,21-4-6,7-1 0,6-1 2,-13 4 1,4-1 10,13 0 0,8-1 0,-7 2-1706,-3 1 0,-3 3 1698,20-2 1,-2 2 13,-32 4 1,-3 0-1109,14 1 0,-2 0 1122,31 0-117,-36 0 0,-1 0 89,27 0 0,-33 0 1,4 0-6,12 0 0,5 1-138,18 0 0,6 1 138,-26-1 0,3 1 0,1 0 211,4 0 1,2 1 0,-2 0-244,-1 0 0,-2 1 1,-1 0 3,24 2 0,-4 2 1000,-15 0 0,-5 2-975,-19-1 0,-2 1-42,5 4 1,-1 0 49,28 10 31,-29-9 1,0 0-12,-10-2 0,-1-1-133,11 1 1,3-1 107,8 1 0,5 1-235,13 0 1,6 1 236,-25-5 0,2 0 0,1 0-2,4 1 0,0-1 0,1 1-27,-1 0 1,0 0 0,-1 0 24,-4 0 0,-1-1 1,0 1-3,-4 0 0,0 1 1,3 1-12,18 4 0,4 3 0,-3-1 15,-20-4 0,-3-2 0,2 2 0,13 3 0,2 1 0,-7-2 2,-1-1 1,-7-3 0,-10-2 0,-3-1 1746,45 4-1721,-29-6 0,2-1-25,-14 0 0,2-1-2,10 1 1,9 1 0,-6 0-278,5 1 0,0 0 272,-8-1 0,5 0 1,-2 1 3,24 2 0,0 1-413,-26-3 0,1 0 0,1-1 401,1 2 1,2-1 0,-2 1-8,-2-1 1,0 0-1,-3 1 425,22 2 0,-1-1-496,8 2 0,-5-1 70,-31-5 1,-2 0-18,12 0 1,-4 0 36,19 0 33,2-1-33,-7-1-271,-8-3 271,15 2 0,-18-2-34,29 3 28,-8-3-109,-8-1 1,5 0 74,-18 0 1,3-1 31,9 1 1,9-2 0,-8 1-5,-7 0 1,-4 0 11,21 0 0,-4-1 0,-36-1 0,-4 0 62,36-3 1936,-18-2-1942,-16 1 162,-11 1-218,-5 1 405,3 1-405,11 0 0,16 0-39,14 0 1221,14 0-1208,-25 2 1,2 1 22,-18-1 1,-1 1-91,26-1 1,-5 2 92,-9-1 325,-1 0 314,-45 0-85,-11 0-268,-5 0-2079,-2 0-1943,0-3 3736,-5-3 0,4 2 0,-4-1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06.3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1066 180 10198,'-23'-12'-600,"5"2"460,18 10 135,0 0 10,-4 0 141,3 0 285,-5 0 269,6 0 224,-3 0-72,2 0-326,-2 0-335,1-2-191,1 2-1966,1-2 2156,0 0 448,0-2-413,-3-4 77,0-2 191,-4-6-174,-1-2-212,0-1-102,0 1-5,2 5-134,2 4-247,1 4-134,1 3 33,0 1 146,0 1 336,-1 0 336,-1 0 152,-1 0-242,-4-2 0,-5-1-44,-6-1-73,-9-3-124,-25-1-94,7 3-477,-38 7 387,33 11 39,-17 10 67,20 9 11,-1 3 62,2 1-39,-2 1 39,1 3 174,0 2-34,-1 5 62,0 3-102,4 3-100,-7 18-84,23-19-22,3 13-84,21-23 15,15 2 175,12 2 59,9-7 1,6 0-27,24 25-30,-17-19 0,-1 1 2,17 23-5,-6 2-325,-2 10 325,-21-30 0,-1-1 0,1 7 0,3 3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07.8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654 13 12074,'9'8'1361,"-2"-2"-1361,-7-6-594,0 0 370,0-12 135,0 9 38,0-9 51,0 12 1462,0 0-1462,0 7 157,-5 26 44,-16 44-103,0-9 0,-4 7-420,4-13 0,-3 4 1,-1 0 332,-2 6 0,-3 2 0,1-2-11,1-3 0,0-1 0,0-3-42,-8 14 0,2-5 42,6-14 0,2-4-33,-19 31-167,3-4 200,0 5 0,5-4-16,7-8-40,10-12-180,10-12-133,4-10-1312,5-4-430,1-18 2111,0-3 0,0-15 0,0-2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08.4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788 9 10808,'12'7'1305,"-2"-1"-1669,-10-6 17,0 0 599,-2-13-101,-4 9-78,-6-1 156,-9 27 169,-9 23-106,-11 24-172,16-22 0,0 2-2,-2 5 0,0 3-29,-1 4 1,-1 1-315,2 1 0,0 1 270,1-2 0,0-1-45,2-2 0,0-2 28,3-3 0,-1-2-23,2-4 1,0-1 50,-18 38-274,-1-5 224,1-3-1,1-1 1,3 0 44,4-2-50,5-6-134,2 4-426,10-29-5159,2-7 5719,6-37 0,2-1 0,-1-9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08.9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16 9845,'11'9'-95,"-2"-2"307,-9-7 522,0 0-314,75 17-95,-34-9-118,10 3 0,0-2 213,-6-5-38,-7-3-63,-9-1-39,-8 0-146,-7 0-123,-4 0-5,4 0 5,11 0 45,16 4-39,22 1 17,22 3-536,-35-5 0,2-1 502,4 1 0,4-3-698,14-5 1,-1-4-3268,20-12 3965,-8-14 0,-67 14 0,-18 5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14.6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17 8808,'-14'-9'-915,"3"2"1,11 7-1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16.0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0 115 10029,'85'-5'-41,"0"0"0,-8 1 0,-12 0 41,-24 4 795,-12 0-246,-11 0 238,-8 0-261,-7 0-134,-2 0-392,2 0-7,3 0-72,5 0-5,8 0-50,6 0-45,8 0 56,1 0 49,-2 0 35,-4 0 39,-9 0 85,-6 0 346,-5 0 6,-5 0-101,-2-1-112,-1 1-224,1-2-40,3 1-363,9-1 123,12 0-50,19-4 5,20-1 95,23-4-399,-37 5 0,2-1 561,4 1 1,0 0 2,-1 0 1,-1 0-461,45-4 520,-16 3-89,-21 1 100,-18 3 386,-18 1-11,-12 2 610,-5 0-996,2 0 523,9 0-642,52 0 68,4 0 36,13 0 1,7 0 21,-29 0 1,0 0-287,26 0 1,-1 0 283,-29 0 0,-3 0 0,-5 0 0,-2 0 0,37 2 0,-22-1-50,-17 4 11,-17-2 28,-10 2 5,9 4 12,2-1 676,18 3-676,7 1-501,11 0 489,7 4-50,4 0-11,-4 4-84,14 8 11,-33-6-28,0 2 112,-38-9 56,-8-6 185,-7 1-23,0-3 339,3 2-423,23 10-5,0-2-17,23 11-34,21 16-128,-15-4 106,18 19-56,-30-12 56,-9 0 0,-11-6 0,-9-5 84,-8-7-23,-3-5-27,-2 2 5,2 4-39,4 6 6,5 12-1,6 15 1,7 15 22,0 16-28,-15-44 0,-1-1-42,-2 0 0,-1 0 39,0 8 0,-2-2 3,0 16 40,-2 5 144,-8-38-21,0-3-73,0 3 72,1 28-122,4-6-40,4 27 39,7-11-303,2 10 298,3 7-29,-3 5 68,-3-4 73,-7-9 72,-3-10 34,-4-14-28,-1-9-56,0-9-56,0-3-78,-4 24-34,3-10 0,-1 4 0,0 2 5,5 23-2,-1-23 0,0 1 283,6 27-247,-2 0 6,-2-11-39,-3-10 33,-1-14-28,0-10 28,0-8 51,-9 13-17,3-6-68,-8 19 1,5-5-1,2 8 7,1 3-1,2 1-6,1-5 7,-1-8 49,-1-1-50,0-23-5,2-1 33,2-21 28,1 1 6,0 2-22,0 5-46,0 8 46,0 26-18,0-11-33,0 15 11,0-21-11,0-5-655,-5-4 655,-9-3 0,5-11 0,-4-3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16.6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 10 9649,'-4'-5'-3826,"1"1"3826,3 4 0,0 0 0,0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17.2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1003 10 6311,'-4'-5'7034,"1"1"-7034,3 4-940,0 0 928,-51 109-19,31-58 1,-2 4-1100,-4 9 0,-5 8 1,3-2 1098,-3 16 0,2-4 31,0-4 0,2-3 160,3-10 1,1-3-161,0-5 0,1-3 0,1-7 0,1-1 34,-20 39-213,2-7 235,5-11-56,7 0-23,4 15 23,12-27 0,1 6-467,0 18 1,1 5 469,1-18 1,1 2 0,0 1-2,-1 4 0,1 2 0,-1 2 1,-1 10 1,-2 2 0,1-6 874,0 2 0,-1-3-811,-5 14 0,-1-11 286,1-23 480,-3-1-497,8-34 178,4-8-452,0-7 1257,-2 25-1308,0 5 403,-8 33-409,1 4-969,-2 11 992,-2 3-23,1-4-5,0-12 51,4-16 217,-1-12 91,8-26-85,1-5-111,6-17 801,0 1-964,0-1-151,0 7 101,0 5-18,-1 6-4,-1 3 66,-1-3-5,1 0 44,0-4 29,0-7 28,1-3 240,-1-5-7415,2 0 7085,-11-1 0,8 0 0,-9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19.2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6932,'12'8'-256,"-3"-2"0,-9-6 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2:40.09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0 140 7570,'15'3'1872,"-3"-1"-1273,-12-2 1288,0 0-1528,24-7-208,-11 4-134,21-6 22,-15 6 0,5 2-33,6 0-6,5 1 6,9 0-1,6 0 135,8 0 79,8 0-3231,6 0 3332,7-2-63,3-2-58,-21-1 0,0-1-42,32-3-85,-17 1 1,0-1-34,11-1-36,-31 3 0,-1 1 3,25-3-4,-1 0 1,4 2-20,-31 3 1,0 1 1547,31-4 0,-3 1-1526,-2 4 7,10-1-12,-33 2 67,-1 0 543,-37 0 57,-10 1 28,-3-2-2561,-4 2 1821,6 2-521,3 0-268,9 2-276,-2-1-3331,0-1 4441,-8-5 0,-3 2 0,-5-3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20.0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3816 11687,'80'-2'-82,"0"1"0,-5-1 0,-9-2 82,-9-3 0,0-2-6,-5 0 6,-6 2 45,-14 1 39,-9 1 11,-8 1-28,-6 1-61,0 0 33,4-1-39,10-5 79,13-4-79,15-9-6,15-10-123,16-9 53,-35 14 1,0-3 52,5-3 1,-1-2-588,3-3 1,0-3 648,-1-2 0,-2-1-1404,-1 0 0,-1 1 1496,-5 3 1,-3 0-1777,27-27 2071,-18 18-12,-20 17-27,-11 10 158,-8 8-624,2-4 2169,6-7-2292,13-12-50,15-19 207,-13 15 0,3-4 45,8-12 0,2-5 1308,5-8 0,0-2-1263,1-3 0,0-2 350,0-5 0,-4 3-99,-16 25 1,-3 4-129,0-4 0,-6 6 0,-7 7-50,-6 7-79,-6 9-33,-1-6-169,0 6-262,21-33 167,21-27 258,-19 37 0,0-2 11,7-11 0,-1-4 221,3-18 1,-3 1-54,-9 21 1,-2-2 97,7-31 1,-5 3-172,-7 6-95,-6-9 804,-10 47-809,-1 5-6,0 5-45,0 4-174,1 3-184,5 0 45,4-5 195,24-36 163,-4 8 140,11-24 219,-13 28 38,-10 10-183,-7 10-136,-6 10 84,-4 4-117,-1-3-78,0 8-91,-1-1-464,-1 12-359,0 4-985,1-2 1932,6-13 0,-3 11 0,3-8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21.8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1435 3771 6876,'3'12'230,"0"-3"-12,-3-9 868,0 0-677,18 16 393,-12-7-237,14 11-150,-18-12 83,-1-3-33,-1-2-314,0-1-117,0 0-29,1 3-5,0 3-106,0 5-73,-1 3 140,-4 6 638,-79 31 40,30-32-429,-5 2 0,-2-5 255,-7-23-286,-1-12-65,17-6 1,1-5-115,-24-23-112,27 14 0,4-3 56,-6-20-721,14-9 626,15 0 90,10-6 119,8 21 1,1-1 283,1-30-205,1 31 0,-2 0 199,-3-20-134,-6 2-1206,-9 3 1127,-9 2 6,-6 1 6,-4 1-124,-2 2-55,-11-22 44,15 24-51,-2-12 46,21 32-29,8-11 40,3 12 33,5-15 375,1-17 1056,-3 10-1257,-4-25-107,-6 21-70,-8 2 1,-2-2 168,-8-17-233,6 18 0,1 3 68,-1 0-135,-1-9 45,10 19 44,-1-8-33,10 16 39,1-7 90,0-9 66,-2-9 229,-1-8-242,-2 25 0,-1-1-31,-5-26-17,-8-11-56,9 42-89,-1 1-96,7 18-896,2-7 902,6 18 61,2-9 74,7-5 5,2-12 61,6-11 169,0-8-112,-3-5 33,-5 3-67,-3 5-11,-2 7 17,-2 12-40,0 7-50,0 9-5,0 8-113,0 5-190,0 5 72,0 4 163,0 0 73,1 2 0,-1-5 275,3-10-90,-3-1-45,2-7 39,-2-1-173,0 10-6,0-3-6,0 11-100,0 1-185,0 2-79,0 2-2414,0 1 1832,7 10-146,4 4-2363,7 6 3461,-6-2 0,-5-9 0,-7-4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41.63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64 12 7324,'14'10'162,"-3"-2"-441,-11-8-141,0 0 168,0-13 162,0 10 90,-2-10 218,2 13 863,-1 0-975,-2 0-106,2 0 0,-1 0 0,1 0 331,0 0-466,-1 2-49,0 3 10,-1 6-263,-1 7 17,-1 7 51,-3 9-57,-5 13 426,-5 3 0,6-15 0,2-10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42.0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43 1 6075,'-8'-1'499,"3"1"-426,5 0-45,0 0-28,-13 73-40,10-40-66,-10 60 33,13-56-50,0 4-45,0 18 73,0-1 95,0 14 0,0-35 0,0-9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51.8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400 0 12298,'3'13'213,"-1"-3"-118,-2-10-162,0 0-51,-4-7-73,3 3 191,-3-4 91,4 7 1029,0 0-1182,2 6 62,-1 10 56,2 20 34,-1 24-40,-1 25-14,-1-33 1,0 3-466,0 12 1,0 4 349,0 11 1,-1 2-258,-2 4 0,0 1 137,0 1 1,0-1 88,-2-11 1,1-4 72,1-14 1,0-2 36,0 38 11,2-20-269,-1-10 365,1-9 39,-3-10-68,-1-9 858,-2-4-925,-5 3 68,4-13 94,-2-2 532,7-16-615,2-3-23,1-14 168,-4-34-139,2-10 150,-6-34-33,3 6-34,-4-1 23,2 5 190,-5 3-392,4 35-409,0 10-224,5 32 112,22 25 56,3-3 135,23 16 173,-2-14 157,5-3-5,2-2 10,1 1 146,-3 9 96,-7 10 61,-7 20-107,-8 13-145,-8 14-56,-5 5-162,-3 0-62,-1-7 34,2 7 190,-4-37 1517,0-5-766,-11-38-146,-16-20-291,-17-14-225,-22-18-89,-18-9-1696,34 23 0,-2 1 1615,-3 0 0,-1 3 22,2 2 0,0 2-103,-40-6 44,12 12-123,20 9-196,17 8-218,21 6 28,9 6 39,13 6 3431,12-2-3079,11 0 253,41-8 90,-8-11 139,27-16 6,-18-13-73,-4-12-50,-3-1-39,-10 3-90,-8 5-79,-9 11-408,-9 10-292,-3 7 298,-5 13-1625,10 23 61,-7-3 707,10 14 1338,-8-20 0,-10-10 0,-2-5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52.2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1 452 8058,'59'51'752,"0"1"0,1-1 0,22 17 0,-11-31 183,-18-79 107,-3-25-224,-7-14-901,-9-12 262,-15-4 43,-9 4-222,-8 8-106,-12 18-236,-8 19 286,-15 23 146,-8 13-45,-5 14-34,-1 12-11,1 9-3117,7 14 2719,0 25 275,16-10 73,4 18 10,12-21 40,3 4 0,-1 1-576,1 4-971,2 0-2580,1-5 4127,2-11 0,0-19 0,0-11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52.6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1 7492,'5'10'3994,"-1"-2"-3815,-4-8 510,0 0-308,5-1-17,-4 1-174,5-1-190,-6 1 0,0 13 432,0 25 77,3 48-358,0-15 1,-1 8-680,0-13 1,1 3 0,-1 2 551,-1 10 0,1 3 1,-1 0-25,0 1 0,-1 1 0,0-2 0,-1-6 0,0-3 0,-1-1-40,-1 23 1,-1-6 11,-1-21 0,0-5-216,0-13 0,0-3 182,-1 32 6,2-10-168,2-2-196,1-9-285,1-15-366,0-16 1376,0-16-2562,0-26 213,1-18 2188,1-22 1,0 20-1,-1 4 1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53.0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571 1 10634,'15'16'3932,"-3"-4"-3932,-26 29-95,9 0-123,-10 44 145,14-3 73,1 11 0,0-37 0,0 2-536,0 10 0,0 2 670,0 6 1,0 2 19,-2 2 0,-2-1-40,-1-7 1,-3-2-37,1-11 1,-2-3-68,-1-4 1,-1-3-126,-5 35-71,5-10-599,4-2 347,6-35 437,1-7 174,2-37 917,0-21-1623,1-18 0,-3-8-107,-6 4 1,-2-3-48,-2-23 0,-5-2 280,-7 16 0,-4 3-43,-2 2 1,-3 2 301,-2 6 1,-2 3 690,-34-21 363,4 22 45,9 23-151,16 12-801,16 8-202,14 2 202,14 0 308,14 0 343,15 0-320,18 0 212,13 0 415,6-1-51,3-8-286,-6-3-346,-8-5-207,-2 1-332,-17 9-811,3 1-925,-5 18 2000,15 21 0,-22-14 0,3 11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54.3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312 241 9587,'3'11'5282,"0"-2"-4117,-3-9 151,0 0-1316,-16 7-84,7-1-78,-13 11 72,10 3 84,-2 12 6,0 15-44,-1 11-1,3 6 39,5-1 6,3-6 0,2-7 0,2-11-28,0-10 28,0-12-89,0-8 38,3-5-5,0-4-33,4-5 38,1-11-195,3-12 16,3-19-302,5-39 436,-9 15 96,0-21 90,-19 36 179,-33-4-269,-1 24-3324,-26-1 3172,14 27-16,24 14-62,4 17-251,33 15-141,14 10 258,17 1 314,17-8 50,11-14 789,10-13-150,3-21 10,-17-16 1,0-7-492,-15 3 1,-1-3-14,15-16 1,-4-3-87,-18 13 0,-5 1 1589,0-5 0,-2 3-1653,5-6-292,-9 6-336,-23 39 398,-4 21 78,-6 50 34,-2 2-1570,1-18 0,-1 0 1687,-5 24 6,2-9 283,3-5-87,4-28 425,2-8-436,8-24-34,8-13-78,16-9 3319,47-46-3537,-7 8 80,-21 15 1,-1 0-37,14-9 39,-15 12 6,-16 14 56,-17 13 45,-7 6 50,-7 4 23,-4 6-68,-4 17-50,1 3 0,-1 13-5,7-7-29,-1-2-11,2-3-95,6-7 174,14-6 123,4-8 89,27-26-190,-15-2-45,10-21-11,-17 7-100,-7 6-197,-6 10-364,-6 10 263,-5 6 225,0 29 173,-4 0 246,1 27-123,-2-5-11,0 12-67,0-21-39,0 0-1,0-28 79,6-6-39,0-3 6,24-16-51,-1-5 0,20-15-73,-3 2-11,-1 6-118,-6 12 174,-12 8 28,-11 20 241,-11 9-28,-3 20-118,-2 7-45,-2 2-50,2-5-28,-1 5 28,7-20 12,4 3 27,7-20-34,2-1 1,5-1 0,-1 1-6,9 1-364,13 3 364,31-1 0,-34-4 0,10-5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55.7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123 1 12236,'4'10'-437,"-1"-3"230,-3-7 1647,0 0-365,0-6-246,0 4-134,0-4-365,-1 7-223,-6 10-68,-4 10-39,-6 19-56,-5 17 50,0 16-5,1 10-787,6 5 322,6-4-12,5-9-133,4-14 117,9-17 504,3-18 336,11-13 45,3-15-236,8-18-2745,5-15 2802,10-22-79,1-10-335,-3 3 0,-1 0 217,8-13-104,-13 20 1,-4 5 98,-12 19 0,-6 10-6,-7 9 0,-6 6 6,-4 5 3272,-2 2-2896,0 1 719,-12 0-1095,3 6 280,-12 6-347,3 16 28,0 11-455,2 17-1673,7 41 223,35-24-1327,13 16 2423,35-52 0,-34-17 0,-4-14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2:41.04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9 156 10618,'-5'-11'2111,"1"1"-1248,4 10-57,0 0-817,17 0 11,1 0 11,23-2 51,6 0 11,15-3 27,14-1-10,10-2 39,9 1-59,-45 2 0,1 0-23,1 0 1,0 0-15,2 0 1,1 0 22,1-1 0,0 0-25,5 0 0,2 0-31,5-1 0,2 0 5,8 0 1,2 1-1702,5 0 0,1 0 1699,-3 2 0,-1 1-1,-9 1 1,-1 1-108,0 0 1,-3 0 115,28 1-9,-44 0 1,-1 0 42,22 0-26,16 4 171,-27-1 73,26 5-134,-39-2-28,20 3 3161,-5-1-3260,-10-1 1,1 1 402,32 4-405,-32-5 0,1 1 0,30 7 169,-31-6-118,1 1-18,-37-6 191,-9-2 230,-8-1-348,-2-1-1271,-1 1-1523,0 0 442,6 3-2246,2 0 4492,3-1 0,-3 0 0,-4-2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56.2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511 7 11189,'25'-3'3484,"-6"0"-3076,-19 3-744,0 0 336,0 23 101,-8 29 53,0 0 0,-2 8-772,-7 21 1,-3 8 659,3-18 1,-1 4 0,-1 0-32,-2 6 1,-2 2-1,1-1 11,-1-4 1,0 0 0,0-3-23,-7 23 0,0-6 3,5-19 0,0-5-1,5-17 1,1-4 21,-16 33 27,1-14-51,3-5 0,5-18 56,11-17 448,6-15-152,8-21 1095,1-22-1447,-1-37-28,1-20 0,0-9-562,-1 23 0,0-1 563,1 4 1,0-4 0,0 8-5,0 9 1,0 6 6,0-39 24,0 24 0,0 16 0,0 14-112,0 17 22,0 11 1,2 5-23,0 4-95,13 0 173,0 0-56,13 0-168,-1 8 258,6 10 1122,9 16-1066,9 15 0,15 10-26,-28-27 0,5-2-5,31 8 0,7-7-423,-8-11 1,1-5-3226,22-3 0,-1-8 3623,-19-15 0,-8-5 0,8-6 0,-24-1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58.6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127 1 8254,'16'11'-306,"-72"-11"1,38-2 0,-51-6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59.6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934 252 10730,'41'-17'1002,"-9"2"-1002,-32 15 448,0 0-375,-32-41-73,23 29 34,-23-33 369,32 39 342,0-4-95,0-6-258,2-5-107,2-2-66,0 2-63,-1 6 158,-2 8-314,-1 4-11,0 3-101,0 8-23,-6 11 135,-5 33-1671,0-5 1,-1 8 1675,-2 29 1,0 11 9,2-17 0,1 5 0,1 2-398,2-12 0,1 2 1,1 2-1,0-1 395,0 1 1,1 1 0,0 0 0,1-1 13,-1 17 0,2-1 0,-1-2 9,1-7 1,0-1 0,0-3-1,-1-11 1,-1-1 0,-1-3-165,-3 25 0,-3-5 157,0-9 0,-1-5-3,0-12 1,0-3 24,-11 34-50,2-16 5,0-4-5,1-1-78,1-4 2244,5-10-2374,4-16 2298,6-14-2090,2-13 767,3-7-464,0-18-185,-1-13-149,-8-23 0,-3-11-137,-1 2 0,-4-6-670,-4-2 1,-4-11-1,-2-2 1,1 7 512,2 6 0,1 5 1,-2-3-15,-9-19 1,-3-3 0,5 12-153,5 17 1,2 8 400,-16-24 90,11 19 6,1 5 139,8 10-83,2 9 1838,9 10-1755,1 5 635,5-1-584,0-1-78,2-5-62,1-5-56,1-1-61,3-13 4,13 13-16,13-6 6,21 21 50,4 8 0,6 3 17,-11 0 0,5 1 140,12 1 1,10 1-1,-6-2-230,0-3 1,-3-2 164,25-1 1,-4-2-54,-32-4 1,-6-2-23,35-12-414,-27 5 414,-57 6 0,4 10 0,-33 2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19:59.8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0 6574,'4'81'114,"-5"-22"1,-4 18 0,-1-46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20:00.3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40 11390,'16'1'2168,"-3"-1"-2168,-13 0-812,0 0 706,1-13 106,0 13 50,0-12 73,-1 15-162,0 4 28,0 2 11,0 10 78,0 11-215,15 61 0,7 7 372,0-39-162,3 31 0,4-26 39,3-97 17,14-45-79,-15 14-11,4-21 45,-24 16-84,-9 22-201,-13-3-130,-6 25 230,-6 9 96,0 4-107,4 8-415,6 1-459,-2 3 986,4 0 258,-4 0-202,2 5-56,0 7 0,-2 14-219,2 13-1007,1 20-2095,5 2 3321,2 4 0,4-31 0,1-12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20:00.9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185 212 9850,'29'-26'2801,"-5"5"-2515,5-47-174,-19 46-45,19-47-62,-26 63-5,-3 6 0,0 9 107,-2 9 44,-3 18-61,-4 17-51,-7 31-498,6-25 1,2 5 657,-3 22 0,0 7-86,3-23 1,1 3 0,0 2-527,-1 5 1,1 2 0,-1 0 484,1-2 1,0 0 0,0-2-8,0-6 1,0-2-1,0-2-9,-2 21 0,0-4-377,1-15 0,1-4 321,3-13 0,0-4-100,-1 27 100,4-15 838,1-15-804,0-4 1657,0-20-1584,0-51-393,-5-25 179,1 3 1,-1-5 459,-3 1 0,-1-3-560,-3-28 0,-1-2 187,3 24 1,1 0-185,-1-17 1,1 5 86,3-11-174,3 11-44,5 11 139,7 10 78,4 9-290,14 1 223,-9 21 62,4 0 117,-9 16 0,6 0 485,6-1-479,14-3 69,11-3-64,1 4 1,7 0-6,8 0 0,3 1-482,-1 1 0,0 1-1537,-4 3 0,-8 1 2019,-6 4 0,-23 0 0,-19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20:03.0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252 692 6551,'9'11'5539,"-2"-3"-4776,-7-8 54,0 0-750,19-16-67,-15 15-84,14-13-358,-18 17 50,0-1 403,0-1 286,0 2 201,-5 8-274,-7 12-117,-11 21-18,-18 35-27,18-32 0,0 4-362,-6 11 1,1 3 299,1 0 0,3-1-3,3-5 1,3 1-68,4-3 0,4-1-42,0 30-81,10-13 36,14-23-28,5-20 29,11-15 156,1-10 39,1-15 888,20-63-888,-22 16-39,-8 4 0,-2-2-3360,-7-10 3360,0-1-2268,0 3 2268,-1 2-251,6-29 162,-4 20-6,0-21 55,-8 30 40,-4 10 0,-2 11 2083,-4 15-2089,-7 12 3173,-28 24-3207,1 13-16,-19 23-196,15 9-174,18-8 1,2 3 189,-5 25 130,12-25 0,3 1-118,7 17 78,2 19 73,8-28-106,6 5 73,8-42 106,9-11 235,6-16-106,11-20-3151,8-19 3022,10-26-73,-29 27 1,0-3-337,1-4 0,0-2-28,-1-4 0,0-1-45,1-3 1,-2-1 388,-1-2 1,1-4 336,-2 5 1,2-4 0,-2 3 239,4-10 1,-1 2-133,11-19 1,-3 3-93,-15 35 1,-3 5-96,17-30-109,-12 22-50,-9 20 5,-9 16 3152,-4 10-3157,-6 6 1244,1 2-953,-2 6-55,-3 10-108,-4 18-33,-7 23 11,-7 25-659,6-30 0,0 3 575,-3 8 0,-1 1-25,-2 5 0,-2 0-306,1 2 0,-2-2 306,1-1 0,-1-2-3,4-3 0,0-2-3,3-8 0,1-2-14,-6 36-89,10-22-40,7-16 146,5-10 45,6-6 1122,5 5-1083,5 7 734,2 6-790,-2 2-207,4 3-84,-3-24 263,9-6 179,0-31 12,8-20-113,6-20-72,2-22-6,-1-5 0,-6 2 0,-9 17-6,-11 16-252,-7 21 152,-6 13 156,-2 11 29,0 8-40,0 9-28,0 5 23,0 2-34,0 6-45,1-11-17,7 10 57,2-13 5,8 7-6,0-3 6,4 2-73,2-4-16,1-1-236,10-6 325,-9-8 162,7-4 152,-13-22 5,-2-14-212,-3-30-107,-6-26-311,-6 33 1,-2-1 256,-1-5 1,-1-1 53,-3 3 0,-3 0 99,-6-3 0,-3 6 35,-10-7-134,-7 12-286,15 53 152,2 21-118,3 20-202,1 20-50,2 7 308,4 17 246,2-34 970,2-3-757,2-41 349,0-8-1066,0-4 289,11 0 165,7 0 95,18-3 129,16-11 22,14-12-61,15-24-775,-36 18 1,1-3 667,2-6 1,-1-4 5,-1-2 0,-2-3-200,-3-4 1,-4-2 232,-6 0 1,-5 0-48,-5-1 0,-4 0-45,-7 6 1,-3 0 282,-1-37-73,-17 23-6,-2 23-229,-7 21-5,7 12 913,6 25-908,21 36 0,6 7 0,18 27 270,-2-18-270,-3 2 0,-6 3 151,-8 9 152,-10 8-163,-5 10-104,-6-50 1,-1 2-34,-3 16 0,0 0-3,-3 23-37,3-38 1,1-4-54,4-8-28,1-14-50,2-13-39,7-7 207,6-6 235,21-10-95,-4-10 68,14-22-113,-8-30-95,-15 19 0,-2-4-62,2-9 1,-1-2-626,1-7 1,-2 0 610,-1 6 1,-2 4 44,-3 12 0,0 4-109,11-29-1109,3 27 196,-7 25 6,5 14-342,-15 38 1389,-5 26 0,-5-18 0,-2 4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20:03.6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 1 12623,'9'14'1372,"-2"-3"-1142,-7-11-163,0 0-67,-25-5 33,19 2 74,-19-3-102,25 5-66,0 1 61,0 21 145,4 13 63,1 33 32,3 20-164,-4-36 0,0 1-706,0 5 1,0 1 632,1 0 0,-1 0-3,2-2 0,0-1-28,1-4 0,1-2-39,8 32-1,0-18 68,-1-21 84,-5-17-11,-1-14 11,-6-7 1298,0-4-1377,-3 1-33,1 0 28,2 0 140,4-14 7,9-21-147,13-47-12,-10 27 1,1-3-706,4-10 0,-1-2 678,-1 3 0,-1 3 25,-4 12 0,-1 3 8,7-28 6,-10 33-381,-6 20-442,-3 9 532,0 21 263,4 12 22,4 11 1121,7 13-1362,1-2-167,4-1-550,-3-8-346,-5-15 1310,-6-6 0,-6-11 0,-2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20:04.4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58 1 9901,'6'9'-381,"-2"-1"454,-4-8 302,0 0 213,11 11 252,-7-9 11,8 9 51,-9-11-291,-2 0-270,0 0-161,-1 2-175,0 10-3330,-3 14 3527,-8 21-45,-5 20-110,-1 14 1,1 3-104,1 13-14,3-21 0,3-6-148,9-31-6,9-20 224,5-10 140,14-15 50,4-18-44,8-21-74,2-21-16,-13 10 0,-2-2-5,11-24-4,-17 31 1,-3 3 3501,-5 4-3432,-7 15-117,-2 13 0,-4 7-44,1 5-46,1 2 40,-1 0 5,4 0-6,-2-2-61,0 2-280,-2-1 140,-1 14 252,0 11 174,0 23 67,-4 20-107,-1 15-89,-1 8-45,2-3-50,3-10-68,5-17-100,8-18 218,10-17 22,11-13 168,7-20-44,6-20-40,3-22-55,2-16-6,-5-6-12,-7 9-33,-12 13-89,-10 22-225,-10 16 292,-4 15 22,-2 20 89,5 16 23,4 25-22,6 14-90,5 15-427,-10-42 1,-1 1-535,-2 6 1,-1 3 960,-1 12 0,-2-4 0,-1 10 0,-3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2:41.52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325 1 7095,'-58'7'375,"5"0"0,4 1-370,19-2-5,-43 7-196,47-7-369,8-2 89,9 0 22,3 1 29,5-2 425,0 0 0,1-1 0,0-1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2:43.19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92 75 8002,'-48'0'2162,"11"0"-1580,32 0 163,4 0-151,1 0-443,5 0-100,2 0 22,8 0-23,4 0 23,8 0-11,10 0-51,11 0 28,12 0 28,19-1-39,-28 0 0,3 0-164,11 0 0,6 0 294,2 0 1,7-1 0,-5 1 3,8 0 1,-2-1 30,19 1 0,-7 0 121,-3 0-68,-17 1-1590,-2 0 0,2 0 1411,14 0-47,-18 0 0,0 0 69,15-1-55,-23-1-34,13 1 279,-31 0-279,5 1 6,-18 0 67,2 0 3834,-14 0-3610,-3 0-22,4 0-119,5-1-88,14-2-18,17-1-3442,29-3 3395,-30 4 0,4 0-3,13 0 0,3 1-317,8 1 1,1 0 313,0 0 1,-2 1-31,-7 0 0,-3 0 30,-14 0 1,-4 0-4,32 0 6,-15 0-6,-1 1 3089,30 0-3033,-33 0-44,11 0 1047,-48-1-728,-10 0 55,-10 0-123,-5 0 942,-3 0-5142,-1 2-2381,0-10 6324,-5 1 0,4-2 0,-3 2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2:51.93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2457 4 6775,'-13'-2'2241,"3"1"-1239,10 1 2992,0 0-3821,-5 1-66,0-1-18,-8 1-44,-3-1-11,-6 3-23,-5-1-11,-3 3-6,-1 1 1,1 2-29,2 0 29,3 1-51,1 1 56,3-3 5,2 1 1,2-1-1,0-2 1,1 0 33,-2-1 112,-11 1-89,4 1 11,-29 2-73,17-3 0,-14 2 5,15-2-5,3 0 0,5-1 0,3-1 34,6 0-28,-5-1 83,6 0 141,-2-1-12,5-1 6,-1 0-22,-5 0 28,-16 0-168,-7 0-62,0 0 0,2 0 0,16 0 0,1 0-6,3 0 6,2 0 6,2 1 44,2-1-50,0 1 6,0-1 38,-2 0-38,-5 0 0,-7 0 27,-5 0-27,-7 0 5,-18 0-5,16 0 5,-14 0-6,30 0-5,3 0 0,12 0 12,7 0-7,0 0-5,-2 0 6,-4 0-6,-6 0 5,-4 1 7,-4 0-12,-2 1-6,-1-1 6,0 2 0,2-1 0,6-1 0,3 2 0,7-3 0,2 1 6,3-1 27,1 0-27,-1 0-6,-1 0 0,-5 0 5,-2 0 51,-5 1-50,-1-1 5,-3 3-11,-1-2 39,-9 2-33,9-1 33,-6 0 0,17-2-5,1 0 28,7 0 111,2 0 34,-1 0-134,-1 0-39,-3 0-34,-5 0 0,-7 0-11,-6 0-40,-7 1 51,-4 2 0,-3 2-33,2 0 27,6 1 0,2-1 6,14-1-89,2-2-6,12-1 425,1-1-218,0 0-28,-1 0-34,0 0-44,-1 0-191,2 0-196,0 1 297,1 1 79,0-1 94,0 1-21,-1 0-29,-2 1-28,1 0-11,-3 1-62,2 1-10,0 4 44,1 3 22,1 4 6,1 3-39,0-1 39,0-1 5,0-3-5,0-4 45,-1-3 6,0-3 10,-2-1 40,1-1 33,0 0-10,0-2-46,2 1-112,-1 0-72,1 1-23,0 0 73,0 2 56,0 0 6,0-1 27,0 2-33,0-2 90,0 0-84,0-1 61,-1-1 22,1 0 107,-3-1-190,3 2 0,-1 0-1,1 2 96,0 4 11,0 3 45,0 4-45,0 1-51,-1 1 7,0 0-24,-2-2-4,2-3 16,0-3-6,1-4 23,0-2-23,0-1 180,0-1-264,-1 0 34,-1 0 51,0 3-46,-2 1 6,1 0-5,0 1 0,2-2-1,-1-2 29,2 0-57,0-1 63,0 1-63,3-2 23,4 1 39,6 0-33,9 2 0,5 1-1,2 2-5,-1 0 6,-2 1-6,-1-1 5,-5 2-5,-1-4 6,-2 1 0,3-2 33,2 1-22,27-3-11,-6 0 5,50-2-5,-33-1 27,18-2-33,-30 1-5,-8 1-1,-5 2 1,-6 0-1,-2 0 6,-1 0 0,-2 0 0,15 0 6,-6 0-6,11 0 5,-8 0 1,17 0-6,-11 0 0,19 0-6,-30 0 1,3 0 5,-18 0 0,0 0 0,1 0 11,25 0-6,-1 0-5,21 0 6,-6 0-12,27 0 6,-23 0 0,16 0 0,-34 0 6,-10 0 0,-7 0-1,-3 0 6,-6 0-5,5 0-6,0 0 6,7 0-6,7-2 0,4 0 0,3 0 0,0-1 5,-1 3-5,-3-1 0,-6 0 0,-6 1 6,-3-3 5,-12 3-5,1-1-6,-7 1-6,6-1 6,3 1 0,9-1 0,5 1-11,25 0 11,-10 0 0,16 0 0,-21 0 11,-1 0-5,-7 0-1,-6 0 1,-3-1 44,-5-1-39,-1 0-5,0-2-6,2 0-6,16-3 1,-4 3-40,11-2 45,-11 5 6,-1 0-3398,-6 1 3392,-2 0 0,-8-1 33,-3 0 18,-5 0 234,-2 1 566,-1 0-851,-1-2 3398,0-2-3398,1-4 0,2-3 6,3-5-1,2-4 40,1-2 22,0-2 23,-1 1-17,-3 3-6,-1 1 17,-3 4-40,-1-5-38,0 6 28,0-3-29,0 4-5,-1 1 6,-2-1-1,-3-9-5,1 6 0,-2-7 0,2 11-5,0-2-40,2 6 11,1 2-22,2 5-279,0-1 340,0 1 85,0-2-23,0 0-28,-1-3 12,1 2-40,-2-3-6,0 2 6,0-2-11,-1 1 0,2 0-11,-1 3-28,1-1-11,0 3-135,1 0 67,-2 0-50,1 0 28,-5-1 23,1 1 78,-2-2-6,0 1 39,1-1 1,-4 0 5,-1-1 0,-5-2 5,-2 0 23,-6-3-22,-4 0-1,-3 0 29,0-1-28,-1 0-6,2 1 0,3 2 0,4 1 0,3 1-6,3 0-39,-3 1 45,3 2-5,-6 1 5,0 1-40,-26 0 40,6 0 0,-20 2-5,16 2-163,3 2-291,4 0-2471,-12 7 2930,-5-2 0,16-1 0,6-3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2:53.54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114 51 8282,'4'1'3153,"-1"0"-772,-3-1-1995,17-23-44,-13 17-34,12-17-118,-16 23-431,0 0 236,0 9 5,0 3 5,-3 12 7,-2 6-12,-5 4 50,-4 4 96,-2 3-23,-2-2-17,-1 1-50,1-5-56,4-3-56,1-5-50,6-5-146,3-6 22,3-4 124,1-4 72,0-3 34,0-3 0,0-1 45,2-1 28,-1 0-73,2 0-179,-2 0-309,-1-7-172,0-3-394,-2-7-503,-2-4-739,-2 3 2296,0-1 0,3 10 0,2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3:57.91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 20 8662,'-1'-11'-2396,"1"2"2396,0 9 0,0 0 0,0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2:54.60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85 8892,'6'-6'2946,"-1"1"-2402,-5 5 274,0 0-460,-1-18-128,0 14-96,0-13-50,1 17-213,0 0 124,3 3-29,6 2 34,8 5 67,11 0 73,13-1 129,13-2-67,12-4-45,11-1 11,5-2-62,1 0-33,-3-2-40,-29-1 1,0 1-28,19-4-1,15-1-5,-37 3 6,-1 1-6,-3 0 0,25 1-6,-14 0-50,20 1 51,-20 1-7,0 0 12,2 0-11,22 0 11,-19 0 0,17 0-5,-26 0 5,3 0 0,1 0 5,34 0 1,-20 0-12,22 0 12,-30 0-12,-5 0 12,-5 0-6,-9 0 5,-8-1 1,-7 0 0,-6-2-1,-3 1 1,1-2 33,5 2-33,22-5-6,-7 2-6,18-1 6,-15 3 0,0 0 0,-3 1 0,7-2 0,-16 2 0,1-1 0,-17 2 0,1 1 0,-2 0 6,6 0-6,1 0 0,4 0 5,4 0-5,1 0 6,-2 0-6,-1 0 5,-7 0 51,-4 0 51,-6 0 196,-4 0 66,-2 0-10,-2 0-454,0 3 95,-1 2 207,0 5 34,0 3 50,-1 6-62,-2 5 12,-3 4-34,-1 5-83,-3 2-35,-1 0-50,1 0-5,-1-4-28,2-6 5,2-4-6,2-6 7,2-4-12,2-5 0,1-2-504,0-2-2835,-5 0 3339,-9 2 0,6-1 0,-4-1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2:56.68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16 108 7722,'-9'-11'2386,"2"3"-1305,7 8-448,0 0-493,33-17-68,-24 12-66,27-12 0,-30 17 44,11 0-39,19 0 28,6 1-39,16 0 6,-4 1 44,36-1 1,-18-1-51,22 0 0,-31 0-297,10 0 28,-23 0 51,6 0-12,-14 0 185,5 0 45,1-1-5,3-2 10,-6 0 1,24-8 0,-15 4-6,15-5-364,-14 4-51,-19 3 46,7 1 122,-20 4 102,1 0 100,-2 0 39,4 0 6,1 0 0,2 0 0,2 2 73,2-1 117,-1 1 281,2-2 78,-1 0-225,-1 0-139,-1 0-112,-1 0-73,1 0-174,25 0 68,-16 1-17,22 1-17,-4 4 140,-13-2 0,14 0 39,-21-4 129,-3 0 34,-5 0-57,-3 0-44,0 0-62,0 0-5,4 0-34,4 0-34,7 0-55,7 0-51,6 0-180,7 0-88,3 1 144,33 6 231,-24-2 33,19 3 101,-37-4 319,-8-2 123,-5-1 263,11 2-632,-10-3-134,14 1-40,-9-1-40,4 1-162,4 1-503,24 4 481,-18 0 123,15 2 101,-29-3 252,16 5 201,-16-6-32,16 4-186,-16-6-151,6 0-5,4-2-68,4 0-11,-1 0-331,19 0-84,-26 0-128,20 0 470,-41 0 68,17 0 10,-21 0 102,48-7 61,-35 2 5,26-5 51,-40 4 96,-4 1-45,-9 1-130,-4 2-117,-3-1-28,0 1-50,3 0-29,3 0-77,3 2 10,5-1 73,2 1-129,1 0 112,-2 0 85,-6 0 5,-6 0 274,-4 0 141,-6 0-415,-1 0 0,-38 0 0,28 0 0,-28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2:57.1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 11 1201,'-4'-6'0,"1"2"0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3:01.75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22 1447 17440,'2'-55'548,"-1"1"1,1-34-195,2 73-147,-3 4-117,-1 4-23,0 0-67,0 2-67,0-1 67,0 1 0,-2 0 0,-1-1-101,-2-1 50,1-1 1,1-1 11,0-1 33,2 1 1,0-1-1,1 0 6,0-1 0,0 3 39,-1 0-33,1 3-6,-3-3 0,3 2 0,-2-3 0,1 1 0,-1 0-6,1-4-39,1-5 40,0 3 5,0-1 5,0 6 35,0 3-7,0 1-27,0 2 5,0 0 0,0 1-11,0-1 0,0 0-33,0 0-79,0-5 27,0 2 12,0-4 28,0 2 40,0 0-1,0 0 0,0 2 6,0-1 6,0 0-6,0 0 6,0 0-1,0 3 1,0-2-6,0 3-6,0-1-5,0 1-56,0-1 28,0 1-1,0-3 40,0 3 0,0 0 6,0 0-415,0 2 342,0-1 28,1 0-12,1-2 51,1-2 6,0 0 39,0-1 50,-1 3 51,-1-1-29,0 3-33,-1 1-599,1-1 509,-1 1 1,0 0 5,0-1 11,1-1 45,0 2 1614,0 0-1676,0-2-61,2-1 67,4-6 0,1-6 5,3-4 1,0-5 33,1 1 45,-2-1 23,-4 5-29,-2 4 12,-2 6-23,-1 3-62,-1 5-16,0-1-17,0 2 23,0 0 5,1 0-6,-1-3 6,2 1 0,-1-6 0,1-2 6,0-4-6,1-1 5,0 1 34,-1 3-33,-2 2-6,1 5-6,-1 2-66,0 1-281,1 2 319,-1-2-22,1 1-11,1-5 67,-2 2 0,1-2 0,-1 2 0,0 1 129,0 2-168,0 0 33,0 0-5,0-2 11,0 0 5,1-1-5,-1 1 0,1 1 129,-1 2-129,0-2 6,0-1-6,0-1-6,0 1 6,0 1-33,0 0-337,0 0 370,0 1-6,0-3 6,0 0 0,2-1 28,-2 0-28,1 2 12,-1-1 21,0 2-33,0-1-5,0 2-455,0-1 589,0-1 22,0-1 68,1-2-79,-1 0-56,2 0-17,-1 0-33,0 1-1,-1 0-33,0 0 0,0 0-5,0 1-113,0 0 45,0-1 68,1-4-7,0-2-38,3-5 50,0-3 6,0-6-6,3-4 5,-2-4 46,2-1-46,-3 1-5,2-10-5,-4 16 5,1-3 0,-2 20-90,-1 5-100,0 3-5899,0 2 1081,-11 4 5008,-5-3 0,2 3 0,1-3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3:03.20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148 109 9050,'12'12'-326,"-2"-2"-60,-10-10 257,0 0 190,-50 0 68,26 0 426,-36 0 157,43 0-57,6 0-90,6 0-10,3 0-197,2 0-358,5 0 0,3 0 0,9 0 6,5 0 50,27-2-17,-7-2 157,17-4 12,-18 1-74,-5-1 90,-6 2-11,-4 3 22,-1-2-16,3 2-7,9 0-3452,11 1 3324,14 1 50,13 1-621,12 0 537,4-1-169,1 1 236,-4-2-5,-7 0-56,-12 0 12,-12-1 77,-13 1 118,-12 1 45,-9-2 2841,-7 2-3093,0-1 806,2-1-862,6 1 268,7-2-285,6 1 6,41 0 11,-28 2-3392,27-2 3398,-43 2-1,-4-1 6,-3-1 40,0-1-40,1 0 34,24-5-40,-4 2-8,2 3 1,3 1-32,22 1 31,-23 1 1,0 1-26,24 6 28,-16 4 0,-1 2 0,10 3 3392,25 8-3381,-62-16 78,-7-3 108,-1-1 94,34-2-285,-17-1-6,55-2 0,-41 1 0,22-1 5,2 2 1,-22 0 0,13 0 50,-32 0-6,-11 0-50,-9 0-263,-9 0-1961,-17 0 2224,-10-1 0,4 0 0,-2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3:03.71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18 21 960,'-10'-11'0,"2"2"0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3:03.82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1 420 7526,'2'-70'252,"1"-1"0,3-24 0,2 15 0,2 48 0,3-39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3:03.96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50 132 9873,'5'5'409,"-1"-1"-684,-4-4-694,0 0 969,-26-63 0,19 48 0,-19-47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3:04.70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1200 7537,'11'-6'1428,"-2"1"-1142,-4-53-286,-4 23-101,3-50-275,-4 36-72,0-3-543,1-1-521,6-3 1451,7-4 61,8-4 677,8-6 135,3 0 62,2-1-225,0 3-256,-3 4-158,-3 6-235,-5 6-168,-6 5-381,-1-2-946,-3 5 1495,-2-1 0,-5 23 0,-3 5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3:04.86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32 118 9587,'15'-21'1983,"-2"4"-2695,-13 17-553,4-36 553,-4 27-78,-1-26-318,-10 52-141,-6 3 1030,0 17 1,6-18 0,5-2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00.0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1 530 6955,'14'3'7219,"-3"0"-7426,-11-3 812,0 0-600,80-11 1,-40 8-6,25-2 0,2 1 0,-13 6 0,20 4-34,-23 2 29,-1 1-6,-4 2-29,-2 1 35,-8-1-1,-6-1 6,-7-3 0,-7-2 0,-1-2 6,-3 0-6,5 0 0,4 1 0,9 1 0,7 0-6,9 0 6,4 1 0,2 1-33,1 2 33,-5 2 0,-2 0 5,-6 0-5,-2 0 0,-6-2 11,1-2 51,14 0 0,-8-4-57,14 1-5,-11-4 17,-1 0-11,2 0-6,-5 0-6,1 0-11,-3 0-8,13 4 0,2 0 30,3-1 1,-2 1 0,-1 0 27,-5-4-22,1 0-5,1-4-6,1-1 0,-4-4 0,0 0 0,-3 3-6,-2 0-33,2 2-123,26 2-17,18 1 145,2 1 23,3-2 11,-27-1 0,21-5 45,-26 0 100,6-2 113,-7-6-264,-19 7-3391,22-6 3329,-16 8-38,8 1-387,37 1-694,-19 2 1025,26-1 117,-28-1 45,-2-1 34,-3-4 16,-5-2 113,-8-2 150,-9 0 90,-10-1-61,-7 1 772,-4 0-1108,0 0-6,3-3-157,5 1-442,27-10 190,-10 8 3498,17-4-3251,-17 7 156,14-7 6,-16 3 146,10-9 67,-24 6 140,-4-1-85,-5-1-195,-3 0-73,1 1-33,-3-1-79,4 2-359,5-2-341,-2 7 577,-1 1 235,-6 9 0,-9 3 190,3-1 1619,4-15-1361,-7 10-89,4-9-213,-11 15-101,1 1-908,-1 2 980,1 0-173,2 1 56,4 0 0,3 4 0,5 3 0,2 5 0,0 2-5,2 0-1,-2 1 6,-2 0-6,0 0 1,-2-1-40,0 0 39,-1-1 1,7 6 10,-2-4 1,6 5 33,0-5-33,17 7-1,-6-5-5,12 5 0,-15-7 0,-4-2 0,-3-1-3392,-5-3 3392,-2 0 0,-3 0 0,2-2 17,13 6 28,-3-2-45,14 5-2263,-7-3 2269,23 7 2262,9 0-2262,20 6-1,-17-6 7,-9-4-7,-20-6 6,-2-3-5,2-1 33,2 1 3359,5-1-3393,6 0-5,8-1 6,8 3-6,9 1 6,6 2-6,4 0 0,3 1 0,0 0-261,-2 1 261,-4-2-6,-3-1 6,-5-2-472,0-3 477,1 0 57,4-4-40,-17 0 1,2-1-21,-15 0 1,1 0-1578,17 0 1,1 0 1574,30-2 11,-2 2-335,-1-3 324,-4 3-192,-2 0 192,-3 0 6,-4 1-1,-5 2-1740,-5 0 1735,-6-1 2030,-4-1-1969,-3-1-16,0 0-11,27-7-34,-23 1-325,34-4-621,-54 6 1069,-7 41 1,-27-27-1,-14 29 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3:04.97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6624,'10'92'672,"-3"-12"-672,-5-27 0,-2 1-101,0 39-232,0-39 0,1 2-2861,-1-4 0,0 1 3194,0 3 0,0-3 0,0 4 0,0-18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3:05.13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40 1 8539,'-22'89'-2324,"5"-13"2324,17-44 0,0-15 0,0-6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3:05.68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84 1638 7974,'-9'-9'1440,"1"2"-1457,8 7-314,0 0 331,-34-49 370,28 18 420,-21-44-29,39 25-16,10-36-532,-7 16-28,1-28-28,-13 26-84,-2-6 28,-1 0-65,-3 21 0,0 0-36,1-28-56,-1 31 0,0 1-56,4-15-40,15 7 1,5-1 219,6-15 38,5 6 1,2 2-12,-5 11 264,4-35-2852,-26 50 2297,-2 17 45,-12 49 207,1 14 168,-6 9 409,-4-9-409,2-4-34,-6 18-89,6-1-101,3 15-45,6 9 0,2 7-48,0-18 1,2 2-679,0 30 1,0 0 196,-1-31 0,-1-6-1252,-5 41 298,-6-16 1528,-4-17 1063,-1-9 107,2-11-470,3-16-381,4-7-217,2-6-40,1 3-62,1 1 532,1 4-1075,2 6 543,-1 12 0,3-20 0,-1 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3:07.38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115 79 8450,'-4'-1'1921,"1"0"-1831,3 1-258,-19-3-11,8 2-129,-15-2-96,14 7-50,0 1-67,2 4-162,2 1 151,3-4 532,1 1 73,3-4 604,1-1-481,0-2 135,5 0 145,8 0-27,15 0 43,28 0-10,41-1-161,-16 0 0,15 0 0,-2 0-1001,-14 0 0,-2 0 0,5 1 698,3-1 0,6 0 1,1 0-1,-7 0-13,-2 1 1,-6 0 0,4 0 2,-6 0 1,4 0-1,0 0 1,-6 0-6,1 0 1,-4 0 0,2 0 9,17 0 0,3 0 0,-7-1 4,-1-1 0,-3-1 19,16-4 0,-4 0-36,-31 2 0,-2-1-401,9-2 1,-6 1 406,5 0-253,2 1 247,9 3-1165,5 0 1059,4 2 0,-2 1 24,-2 0 82,-6 0 662,15-1-573,-32-1 186,7-2 989,-30-4-772,-15 1 3129,1-2-3582,-14 4 15,-1 3-110,0 1-28,5 1 79,18 2-277,59 13 382,-37-10 645,38 10-269,-77-15-437,-2 0-39,-8 0-358,3-3-303,4 2-184,9-3-285,30 3 441,-5 0-168,21 1 460,-20 0 133,-3 0 264,-9 0 275,-7 0 604,-9 0 224,-7 0-391,-4 0-421,-3 0-324,13 0-12,1 0-73,19 0-213,1 0-229,7 2-140,3 3-263,-2 4-74,-6 2 1,-8 1 135,-9-2 901,-10 0 0,-8-6 0,-5-1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3:08.24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65 80 11850,'6'5'454,"-1"-1"-454,-5-4 123,0 0-112,-29-38 101,18 28-22,-20-29 61,27 38 846,3 1-997,12 0 61,7 1 107,19 6 6,11 4-12,12 8-156,6 3 44,2 1-50,-3 3 0,-7-1 0,-5 1 0,-8-3 17,-5-1-11,-8-2 78,6 2-11,-13-7 50,6 4-34,-11-7-49,-2 3-35,0 1 12,5 9 22,-6-7-11,-1 4-22,-8-9-6,-4-5 101,-1-2 151,-2-3 1003,-1-2-1255,-2-1-34,-1 0-22,-1 0-50,-1 0-51,2 0 101,-2 0-34,-1 0 90,-3 0 0,-4 0-33,-7 3 33,-11 1-6,-12 6 0,-17 2 6,-15 3 0,-12 4 45,-6 1-45,2 2-90,39-7 1,3 0-152,-11 7-275,4 5-128,44-12 476,7 1-44,15-5-1267,25-1-4215,-1-5 5694,12-4 0,-28-1 0,-8-1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3:09.81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575 30 7011,'5'0'800,"-1"0"2035,-4 0-2175,15-11-4,-10 7-45,10-8-152,-13 11 297,-2 0-672,-6 1-23,-3 2 7,-8 4-63,-1 3 34,-2 3-33,-2 0 44,-1 1-44,-4 1 28,-8 2 38,-7 5-32,-10 1 32,-3 4 35,-5 0-68,3 0 51,4-3-62,7-2-3420,13-5 3296,8-5-396,12-1-253,7-6 745,5 0 67,4 1-11,-1-2 50,2 2 3482,-4-4-3173,0 0-320,0 1-95,0-1-90,0 3-78,0-1 96,6 12 77,2-2 6,9 10-5,2-3 33,2 0-33,1-2 27,-1 2 35,-1-2 21,-2 2 6,-1-1 79,1 2-40,3 0-16,5 2 11,7 0 28,10-1 117,11-5 147,12-2-113,8-9-28,5-1 39,19-5-314,-34 0 1,1 0 0,-45 0-1,-11 0-5,-6 0-4307,-3 0 4307,5 0 0,-3 0 0,3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3:19.58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1 332 8192,'2'12'532,"-1"-3"-526,-1-9-1,0 0-5,40-6 0,-23 3-3392,30-4 3437,-33 6 112,-4 1 129,-1 0 229,-5 0 51,-2 0-96,-1 0-470,0 0 3392,5 0-3425,5 0-6,8 0 27,14 0 12,14 0 0,16-2 0,14-2 0,12-1-290,9-2 525,-47 4 1,1 1-169,1-1 0,2 0 48,23-2 0,1 1-43,-19 2 1,0 0-45,17-2 0,-1 0-3,-23 2 1,-2 1-4,0-1 0,1 1-16,4-1 0,2 1 13,7-1 1,3 0-20,13-1 0,3-1-749,11 0 0,3-2 749,-28 3 0,2-1 0,-1 0-11,1 0 0,0 1 0,-1-1-4,-3 1 0,0 0 0,-1 0 12,31 0 0,-1-1-1122,-5 2 1,0-1 1115,1 1 1,-2 1 5,-2-2 1,2 1-326,-9 0 1,5 1-1,-4-1 333,11 0 1,4-1 26,-20 0 0,8 1 1,1-1-1,-8-1-30,-9 1 0,-4 0 0,2-1-2,23-2 0,4 0 0,-3 0 0,-19 0 0,-2 0 0,0 0-55,4 0 1,0-1 0,1 1-19,2-1 1,1 2-1,-1-1 11,0 1 1,1 1-1,-1-1 24,-2 2 1,0 0 0,4 1 18,-4 1 1,5 0 0,0 0 0,-5 0-497,3 1 0,-5 0 0,3-1 515,16 1 0,3 0 0,-5 0 15,-18 1 0,-5 0 0,-4 1 247,3 0 0,-3 0-181,6 0 0,-3 2 1615,32 5-1662,-20-4 266,13-1 1,5-1-382,-43-3 0,0 0-95,14-1 1,8-2-1,-10 0-64,30-4 130,-35 1 1,-4 1-14,9-2 2923,-10 3-2800,-11 0 752,9-1-170,0-3-352,1-2-124,4 0-100,27-3-40,-12 5-1411,-20 3 0,0 0 790,26 2 682,-21 6 1,-2 0-1,-5-1 1,18 6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3:21.11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3031 10500,'3'12'252,"0"-3"-252,-3-9 0,0 0 6,1-43 44,1 24 146,0-34 50,-1 34 225,2-6-242,-1-4-229,2-9 897,1-6-35,0-4-862,1-4-408,1-33-102,1 12 115,-4 22 0,1 0-31,4-34 426,1-9 28,-6 45 0,-1-2 199,2-22 0,-1-5 299,-2 2 1,1-1-842,-1 1 1,0 2 507,-1 8 0,0 4-96,-1 4 1,0 3 103,0-29-154,0 15 1,0 2-48,-1-11-44,0-20-12,0 32-84,1 0-56,0 2 84,4-1 112,2 3 5,7-16 74,-2 24-1,1-8-2193,-7 32 2165,-3 5 228,0 7-278,-1 2 0,0 5-11,-1 1-39,0 2-118,0-11 3504,0-17-3336,0-5 17,0-13 16,0 9 6,-3 1 17,-2 3 68,-6-6-124,2 16-107,-3-1-654,5 17-1155,1 9 1641,2 0 225,2 6-1445,2 0 856,0 3-397,0 11-728,0 5 1764,0 8 0,0-12 0,0-4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3:22.19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1 719 10326,'13'0'12,"-2"1"-24,-11-1 897,0 0-269,13-13-106,-4 1 0,13-14-23,-7 2 0,2-2-111,-1 0-197,0 2-34,-1 1-111,0 3-34,-1-1 0,0 5 6,0-1-1,-1 2-5,-1 1 6,-2 0 50,-2 1 106,0-3-16,-4 3-6,0 0-107,-3 6-27,0 4-51,-1 1-1159,0 1 1199,1 0-1,0-1 0,2-3 6,-1-1 12,0-3 66,1 0-11,-1 1-28,0-1-33,0 2 0,-2 1-1,2 0-5,-1 2-33,1-2-18,-1 1-5,2-4 17,0-1 39,2-5 45,2-6-40,2-6 208,8-24-84,-6 12 33,4-12-5,-7 26-101,-3 7-190,-2 11-213,-2 2-286,1 5 325,-2 5 207,0 7-409,1 21 382,-1-2 27,1 31 101,0-31 0,0 15 5,4-20 253,8 41-247,-2-21-5,7 33 11,-4-36-12,6 14-5,-4-19-73,4 9-448,0-16-151,-5-6-437,11 16 1109,3 18 0,-12-27 0,3 12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3:23.38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1 177 8875,'3'5'2829,"0"-2"-1311,-3-3-1512,3-12 11,-2 9-17,2-9-6,-3 12 56,0 0-50,4 0 0,-2 0-95,3 0 22,1 0 73,6 6 6,7 8 0,8 11-1,6 13-5,4 4 0,1 5 6,-4-4 11,-5-4-12,-7-9 6,-1-4-5,-10-12 78,-1-4 62,-9-6 285,0-4 45,-1 1-275,2-1 96,0 0 11,3-1-168,-2-5-89,2-5 10,1-8-16,2-4-45,0-5-6,4-2-72,10-16 44,-2 12 23,10-11-34,-6 14 45,5 1 0,0-5 17,2 1 17,-1-1-34,-2 4 0,-7 7 33,-5 7-33,-8 7-44,-4 5-718,-3 4 633,-1 10-128,0 2-152,-2 9-1126,-2 8 504,0-8-537,0 4-2095,3-13 3663,1-5 0,0-2 0,0-4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01.0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6719,'7'13'-112,"-1"-2"0,-6-11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6:07.58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1 357 8830,'6'2'1076,"-1"2"-572,-5-9 264,0 4-572,0-1-280,0 1-454,0-1 62,5 1 168,5 1-39,10 0-152,11 0 207,21-1 1,7-1 504,27-2-11,-23 1 0,-1 1-6,4-3-67,-28 3 112,-8-1-12,-3 1-50,4-1-179,-8 2 6,7 0 5,-6 1-11,5 0 6,23 0-6,-6 0 5,19 2-5,-11 0 0,5 1 12,3 0 301,32-2-22,-22 0 1,20-1-57,-31 0-3342,22-1 3152,13-4-45,1 0-135,-45 1 1,-1 1 139,34-6 1,11 2-1096,-45 2 1,2 0 1089,2-1 0,1 1 0,2 0 0,0 0-93,0-1 1,0 0 92,1 0 0,0 1 36,-4-1 0,2 0 84,19-1 1,0-1-43,-21 3 1,-1-1 39,15 0 0,-3 0 185,18-1-197,-2 2-72,-2 0-29,4 2-5,-19-1 0,2 1 846,-14 1 1,0-1-911,18 0 0,0-1-76,28-1 61,-2 1 42,-31 1 1,-1 1 30,28-2 6,-35 1 0,-2 1 0,10-1 325,-5-2-39,13-3 2944,-17 0-3225,15-1 1,-17 2-1,5-1 81,9 1-86,3-1-2739,8 2 2739,3 0-39,0 1-70,0 1 103,-5 1 6,-5 1-11,13-1 11,-30 3 50,6-4-10,-35 4 10,-7-1-44,-4 1-6,-7 0 0,-3 0 0,-5 0 3284,-1 0-4472,0-5 1226,-2-8 1,1 5 0,-1-3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1T07:59:29.43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14 11530,'-3'-4'129,"1"1"2168,2 2-2342,9 1 45,1 0 0,10 0 0,-1 0 0,14 0 11,-9 0-11,11 0 0,-9 0 28,0 0-28,15 0-28,-9 0 28,14 0 34,-12-1-23,3-1-22,1 0 5,2 1 6,-1 1 0,-1 0-11,-3 0 11,-3 0 50,-1 0-44,-3 0 39,14 0-45,-8 0 0,16 0-6,-8 0 6,10 0 0,5 0 6,6 0-12,6 0 45,0 0-39,5 0 34,-6 0 50,24 0-50,-30 0 22,16 0 22,-32 0-67,1 0 45,1 0-56,5 0-33,38 0 61,-17 0-23,-22 1 1,0 1-17,21 1 39,-1 3-28,-6 0 0,-6-2 39,-7 1-39,-6-3 140,-6 0-101,-2 1 90,-2-3-129,3 1 106,1 1-72,3-1 11,3 2-45,1 1 5,4 1-5,-2 1 39,22 1-39,-21-2 0,11-1 51,-27-3-51,-8-1 67,-6 0 84,-3 0-61,-5 0-29,3 0-61,0 0 0,7 0-44,5-1 44,9 1 0,30-1-6,-11 1-145,20 0 151,-24 0 0,-5 0-34,12 0 34,-23-2 0,4 1 0,-26-1 34,-4 1-34,-7 1 0,2 0-67,-2 0 55,4 0-21,4 0 33,2 0 0,6 0-34,15 0 34,-4 0 17,13 0-67,-6-4 55,0-1-5,2-5 62,6-3-62,-17 4 145,-1 0-111,-21 7 106,-3 1-9129,-3 1 8989,-3-3 0,3 3 0,-3-3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1T07:59:30.2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154 81 10657,'-17'-24'2201,"4"6"-1574,13 18 96,0 0-4975,-17-17 4213,13 13 899,-13-13-860,17 17 78,0 0-28,8 0 46,0 0-91,11 2 3572,-1 3-3364,2 2-124,2 2 68,12 4-157,-9-3 0,9 2-5,-15-3 5,0 0 16,-2 1-16,6 3-39,-6-3 39,-1 2 0,-6-5-5,-5 0 5,2 0 11,-4-2 22,1 2-66,1-4 50,-2 2-17,3 0 0,-1 1-51,2 1 18,1 1 27,-2-1 12,1 0-40,-2-2 6,-1-1 22,-2-1-184,-1 1 190,-1 1 112,0 1-50,0 1-6,0 0-23,0 3-33,0-2 0,0 1-162,0-3 106,0-2 22,0-1 34,0-2 67,0 1 68,-1-1 145,-5 2-280,-5 2 123,-10 0 45,-10 5-162,-27 16-23,12-2 17,-16 12 17,25-8-12,3 0-5,5-5-723,4-1 723,3-5 0,4-4 40,4-5-40,1-2 16,2-3 18,-3 0-34,7-3 718,-2 2-724,7-1-7203,1-1 7209,1-6 0,0 4 0,0-6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1T07:59:31.6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304 49 11542,'-2'-6'930,"0"2"946,2 4-1546,-7-9 85,6 6-40,-6-7-16,7 8-29,-1-1-251,-1 0 150,-1 0-72,0 0-157,1 2 73,-1 0-73,1 1 0,-1 0-174,3 0-16,-3 0 184,2 4 51,-6 21 0,0 5-45,-4 23 0,1-4 22,-2 5-22,-1-1 51,1 1-46,-3-2-10,3-2 5,1-5 0,0-2 0,4-5 22,0-2-22,2-2 67,1-1-33,1-4-68,0-3 57,0-3-23,0-3-28,0 4 28,2-2 5,-2 5 40,3 1-90,-3 0 79,1 4-34,0-1 73,-4 8-73,1-13 95,-1 2-95,1-13 61,-1 4-61,1-2 0,-1 7 17,3-1-17,2 3 0,-1 3 0,2 13-17,0-13 17,0 5 17,0-19 28,0-4-45,0-5 0,0 0 45,0-4-90,0 0 51,0-2-6,0 3 16,0-1-16,0 1 0,0 1 34,0 0-73,0 2-12,-1 0 51,1 0 6,-3 4-6,2-3 6,-1 2 38,-1-1-88,2-1 60,-2 3-16,-1 1 0,0-1 6,-1 1-6,2-3 6,-2 2 44,4-5-246,-1 3 62,2-4-12,0 0-240,0-3-522,0-1-8249,0-15 9157,-4 3 0,3-6 0,-2 10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1T07:59:32.6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36 4239,'11'2'129,"-3"0"2501,-8-2-1051,0 0 367,7-4-1218,-6 3 361,6-4-585,-7 5 1991,0-3-2333,0 1 7,0 0-91,0-1-78,0 0 12,0 0 44,0 0-56,0 0 0,0 0-12,0 1 12,0 0 236,0 1-147,-3 18 90,1 0-95,-2 18-44,1-5-18,1 2 40,1-1 66,1 13-128,0-12 152,0 12 10,0-13-156,0 3 38,0-2-10,0 2-34,0-3 0,0-3 0,0-3 0,0-6 0,1-4-84,1-4-6,1-6 90,1-1-72,-1-4 133,3 0-61,-3 0 67,3 0-67,-3-2 0,1 0 0,-1-2 0,0-1 28,3-5-28,0 0 34,4-7-34,2-2 0,5-7 0,3-8-3398,4-7 3432,0-4-221,0 4 366,-6 4-78,-5 11 151,-6 10-168,-4 4-78,-2 9 3349,-1 1-3450,0 2 374,0-2-346,0-2 22,0-3-162,1-7 39,1-2-196,2-3-269,0-2-554,1 3-3540,-2 4 4727,0 5 0,-2 5 0,-1 2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1T07:59:41.9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58 154 8086,'-7'-12'1641,"1"3"-1546,6 9 1753,0 0-1411,-9-3-257,5 1-96,-8-2-39,9 1-40,-1 0-5,1 1 0,0 1 0,0 1 0,1 0 555,1 0-600,1-3 6,0 1 22,0 0-28,1 0 90,2 2-17,3 0-6,2 0 29,2 0-51,0 0 39,2 0-39,0 0 0,-1 0 34,1 2-34,1-2 0,0 1 5,5-1-5,1 2 11,14 0-11,-7 2 23,5 0-23,-13-2 5,-4 0 46,-5-1-1,0 0 96,-4-1-34,1 0 106,7 0-111,-2 0-3488,10 0 3386,0 0-5,6 0 40,-1 0-40,3 0 0,-2 0 28,-1 0-28,4 0 3380,-7 0-3380,-1 0 6,-7 0 0,-3 0 22,-2 0 16,0 0 12,-1 0 28,-2 0-50,2 0-12,-3 0-16,3 0 5,6 0 56,0 0-67,7 0 0,-1 0 45,1 0-45,3 0 6,10-4 134,-8 0-140,4-2 157,-14 4-23,-5-1-61,1 3-73,-5-2 0,-1 2 0,-2 0 5,1 0-5,4 0 0,4 0 23,3 0-29,4 0 6,1 0 0,3-1 0,1 1 17,1-3-17,12 3-11,-12-2 5,7 2 12,-15 0 33,-3 0-3431,-1 0 3437,-1 0-45,1 0 0,2 0 50,5 0-89,2 0 39,2 0 17,14 0-12,-11 0-5,10 0 0,-16 0 3448,-1-1-3470,-3 1 67,8-4-28,-8 2-12,7-2-5,-7 1 34,3 0-34,22-3-17,-4 1 17,18-2 11,-13 1-11,0 2 0,-4 0 11,-3 2 45,-5 1-112,-7 1 40,-5 0 16,-4 0 0,-5 0 5,-1 0 18,2 0 27,-2 0-100,4 0 27,-2 0 23,0 0 0,3 0 28,9 0-28,-3 0 62,7 0-124,-8 0 40,2 0 44,9 0-11,-8 0-11,7 0 51,-10 0-46,0 0-10,1 0 10,18-2-5,-10 1-16,12-1 16,-14-1 44,-3 2-32,-3-1 4,-6 1 18,-3 1 5,-4 0 107,-4 0-146,-1 0 123,-4 0 342,1 0-442,3 0-23,4 0 56,4 0-51,1 0-10,-1 0 27,-3 0 12,-2 0 22,-4 0 61,0 0 3076,-3 0-3193,-4 0 34,3 0-1950,-3 0-2738,21-5 4654,3-7 0,1 4 0,-6-2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1T07:59:51.1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32 4709,'13'8'1216,"-4"-1"449,-9-7-2147,0 0-129,27-8 556,4 2-712,23-6 852,0 2 0,-26 4 1,-4 1-1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1T07:59:51.5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98 6686,'15'16'213,"-3"-3"-51,69-22-50,-38 4-59,12-1 0,0 0-8,0 0-4291,25-4 4246,-15 3 107,20-4 1210,-1 2-880,-21 2 247,34-3-354,-43 4-94,9-2 88,-23 3-66,-6-1 3018,-6 1-2934,-4 0 564,-11 3-643,-2-1-162,-10 3-168,1 0-672,-1 0-1025,1 0 1764,1 0 0,-2 0 0,0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1T07:59:52.2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23 454 10640,'-13'-10'2470,"3"1"-1787,10 9 432,0 0-981,2-8-128,-2 5-12,1-5-179,-1 5 73,3 3 12,1-4-63,8 1 163,7-7 0,9-2 6,10-7-12,7-3-11,4-3 17,3-1 6,-4 2 0,0 0-6,2 3 95,4 0-90,9 2 12,-6 4 0,3 0-17,37-7 19,-8 5 1,1 0-20,-36 7 0,-3 2-265,16-3 1,-4 1 276,12-2 111,-16 3-118,-14 2 309,-10 1-230,-17 3 28,-5 0-73,-10 3 529,-2 0-573,3 0-124,-1 0 123,4 0-33,1 0-207,2 0 89,0 0-11,1 0-409,5-1-694,-1-1-1927,4-2 3198,-6 0 0,-6 0 0,-3 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1T07:59:52.7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1 379 10769,'10'-6'1288,"-2"1"-700,-8 5 633,0 0-963,58-24-113,-25 12 141,49-21-51,-42 18-117,-2 0 78,-4 4-34,-4 0-55,-3 4 55,-4 0-162,-2 1 163,0 1 5,21-4-84,4-1-78,27-6-6,8-1-469,14-5 449,-42 10 1,2-1-141,22-7 1,0 0-222,-24 6 0,-1 0-395,5-2 1,-11-1 775,-32 4 0,-15 7 0,-17 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01.57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1 280 8762,'66'-8'118,"0"-1"0,-6 2 0,-11 0 324,-24 1 74,-4 0-147,0 1-157,0-3-168,5 0-707,45-5 1,23-1 232,-14 7 1,7 2-1,-2-1 491,-9-3 1,-2 0 0,2 0 143,14 3 1,2 1-1,-18-1-36,-7-2-118,23-5-51,-17 2-337,7 1-223,6-1-3504,3 2 3252,5 2 263,-1 2 11,3 1 538,-3 2 151,0 0 264,-6-2 251,-5 0-173,-30 0 0,1 0-264,25-3-193,-15 2 1,4-1-592,-3 3 1,2 1 554,16-1 0,-2 1 0,-26 2 0,-5-1 0,28 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1T07:59:53.8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129 153 10332,'-11'-15'442,"2"4"-134,9 11 454,0 0-712,-45-8 12,32 6-62,-34-5 90,45 7 1053,1 0-1110,11 0 538,29 0-352,9 0-96,29 0-84,-5-2-5,4 1-34,0-2-3392,-5 1 3392,-7 1 61,-8 1-49,-8 0-24,-6-2 57,-2-1 336,20-8-325,-12-1 106,15-6 3337,-20 2-3488,-7 3 168,-9 2 40,-9 3-163,-8 5-51,-6 0-5,-2 3-582,-2 0 111,4 0-178,4 0-751,19 0-2914,6 0 4314,12 0 0,-20 0 0,-6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1T08:00:01.0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0 463 8738,'16'4'370,"-3"-1"736,-13-3 530,0 0-1415,9-2-170,-2 2 149,5-1-166,-4 1 575,-4 0-570,2 0-39,-3 0 0,4 1 28,2-1-28,5 3 0,5-1 0,8 1-6,1-2-5,5 1 11,0-2 0,1 0 50,-3 0-3369,8 0 3381,-10 0 72,5 0-128,-12 0 67,-3 0-62,2 0 34,15-2-45,-3-1 0,18 0 0,-6-1 3414,8 0-3414,6-1 6,33-3-6,-21 0 0,20-1 0,-35 2-6,-6 1 34,2 0-28,-17 3-11,1 0 0,-13 3 11,1 0 0,5-1-40,24-1 40,-4-1 0,18-1-78,-14 1 72,0-3-38,-3 2 44,14-2 5,-20 1-5,6 1 0,-22 1 23,-3 1-79,23-2 56,-13 2-118,22-2 12,-16 1 106,5 0-3521,6 0 3482,2 1-101,2-1 89,-3 0 46,-6 0-113,-5 0 118,-5 0 56,4 0 3291,-12 0-3330,5 1-17,-11 0 11,3 1 28,47 0 1,-21 1-80,34 0 85,-36 0-45,-5 0 146,11 0-90,-22 0 33,5 0-44,-24 0 73,-5 0-113,-4 0 29,-1 0-34,-1 0 0,3 0 0,0 0 56,5 0-50,5 0-3432,20 0 3426,-4 0 0,15 0 6,-11 0-6,-2 0 84,-1 0-84,0 0 44,-10 0-44,8 0 17,-8-1 3426,2 1-3494,2-3 23,-4 3 28,2-3 0,1 3 6,8-4 50,-9 2-51,5-4 91,-12 3-96,-3-3 72,0 2-32,4-3-40,-4 0 0,6 2 39,-4 0-90,5 4 74,42-1-74,-21 2 51,32 0 0,-35 0 34,-4 0-3443,3 0 3409,-14 0 79,-3 0-74,-14 0 85,-5 0 39,-2 0-163,-1 0 34,0 0 3392,2 0-3470,3 0 50,12 0 16,-5 0-10,6 0 22,-11 0 22,-1 0 79,-5 0 650,0 0-712,-11-5 50,-15-9-77,-4-1 27,-12-9-39,9 7 0,0-2 33,-9-7-33,13 5-16,-6-6 16,16 6 16,2 5-16,3-2 56,1 4-56,3 4 0,1 2-33,3 7 33,2-1-146,1 2 101,10 0 45,5 4-95,11 2 95,4 5 11,15 6-11,-9-6 6,6 5-6,-15-9 0,-4 2-17,0-2 17,5 5 17,-6-3-17,4 4 0,-6-4 0,0 2-3398,3 1 3415,0 0-17,3 2 0,0-1-17,0 1 17,-1-2 0,-4 1-44,3 1-124,-8-3 3560,-1 1-3392,-9-6-96,-2-1 91,-1 1-46,-1-1 46,-1 1-40,0-2 45,2 2 0,-1 1-90,5 8 79,-1-3 11,1 4-33,-1-7 49,-3-3-16,2-2 68,-4-3-91,2 1 505,-2-1-163,0 1-67,-3 1 101,-5 1-229,-11 2 251,-32 9-286,7-3 74,-18 6-130,22-8 35,5-1-102,-14-1 34,13-1 0,-13 2-22,12-2 22,0 5 0,-1 0-34,-11 10-56,15-5 90,-2 5 0,17-8-22,8-3 22,2-2 0,4-2-34,2-3-38,2-2-1430,1-2 1502,19-17 0,-14 13 0,15-13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1T08:00:02.7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6551,'13'1'-118,"-3"-1"1,-10 0-1,0 0 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1T08:00:03.4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1678 1 9481,'7'16'1366,"-2"-3"-711,-5-13-509,0 0-118,-14-1 34,11 0-1,-12 0-61,15 1 790,0 0 78,-2-1-554,0-1-174,-3 0-28,2 1-45,1 0-61,-1 0-6,0 0 22,1 1-95,1 0 191,-2 0 123,-1 0 11,-8 0-84,-5 0 78,-7 0-151,-7 4 12,-1 0-74,-4 4-21,4 0-12,-2 0 56,6 1-51,-1 0-44,-8 2 39,8-2 22,-10 0-10,6-3-12,-5 1 89,-8 1 46,-39 7-84,14-3 38,-26 5-83,29-7-1,6 2-5,6-4 73,-1 0-62,20-5 45,-1 0-39,21-3 6,4 0 61,-9 0-62,2 0 12,-8 0-51,0-1 67,-3-1-27,-4 0-46,-19 1 23,13 1 45,-13 0-39,22 0-12,0 0 34,6 0-28,-1 0 22,11 0-22,1-3 23,7 2 22,1-4-73,-8-2 28,6 4 0,-6-4-62,9 4-72,0 1-191,5 1-2201,-1 1 716,10 0-1226,7 0 3036,10 0 0,-8 0 0,-3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1T08:00:04.2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752 2 10875,'1'12'1955,"0"-2"-1748,-1-10-61,0 0-168,-32-10 27,16 7 1,-27-7 151,26 13-17,-1 2 100,1 5 298,-13 11-247,4-4-61,-12 9-57,4-3 12,-2 0-185,-1 2 73,-11 9-118,14-10 45,-4 7 0,19-12 0,3-1 23,-5 8-23,4-3 0,-7 8 50,3-6-50,-3 2 62,-2-3 162,-11 7-185,10-13 12,-3 4-51,16-14 39,6-3-39,3-3 6,4-1-3625,1-1 420,9-5 3199,1 0 0,1-1 0,-3 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1T08:00:06.0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702 1 9890,'8'15'1108,"-1"-3"-951,-7-12 319,0 0 197,-2-7-259,2 6-33,-1-6-39,-1 7 150,2 0-49,-4 0-438,0 0 23,-4-1-28,-2 1 12,-3-2-52,-11 2 40,3 0 0,-8 0 40,11 3-40,1-1 33,2 2 46,-10 0-74,3 1 79,-11-1 62,3 1-146,1-2 123,1 0-89,-5-1-34,13 0 33,-3-1-33,12 1 0,3-2-5,-4 1 5,4 1 0,-6-1 0,1 3 67,-6 0-6,-5 0 113,-11-1-56,7-1-113,-3-1-5,16 0 0,5-1-61,4 2 55,2-2-39,1 0-95,-1 0 140,1 1-39,-4 1 39,2 1 39,-7 1-39,3-1 0,-2 1-45,5-2 40,1-1-79,4 1-1630,0-2 398,1 3-45,0 1-2162,0 2 3523,0 2 0,0-4 0,0-1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1T08:00:06.6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370 1 11110,'-35'0'-50,"6"3"50,26 1 185,0 4-17,-1 2 773,-10 10-549,2-1 280,-20 17-369,12-13-74,-22 15-156,16-17-45,-8 3 11,14-10-78,1-1 39,4-1 22,-5 2-16,9-2-6,-3-1 50,7-5-38,2-2-12,2-1 0,2-1-286,1 0 286,0 0 0,0 0 0,0-1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6:27.3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2505 27 4081,'14'-5'728,"3"-7"443,-15 10 1115,5-6-1437,-6 8 6661,-1 0-6811,-3 0-302,-1 0 425,-5 0-822,0 0-39,-4 0 5,-1 0-5,-2 0-45,-3 0-6,0 0 45,-2 0 40,-4 0-29,0 0 34,-2 0 6,0 0 27,-13 0-27,10 0 22,-10 1 6,14 1-29,-4 0-5,8 1 0,-2-1-5,8-1-1,1 2-5,-7-1 11,3 1 0,-8 0 5,5 0 29,-5-2 5,-1 0 6,-2 0 22,-3 0-11,-1 0 62,-15-1-79,13 0-39,-10 0-11,7 1-23,10 0 29,-5 2-46,14-2 46,2 1-1,-2 1 40,4-1-29,0 1 29,6-1-1,1-2-27,-3 1 100,-9 0-66,2 1-29,-8-1-11,9 1 0,-3 0-6,-11 3-27,5 0 27,-10 2 6,11-2 0,1-1 6,-1 0 38,1-1-9,-1 0 32,1-1 157,-2-1 39,0-1-112,-1 0-44,-4 0-74,-18 0-44,9 0 6,-12 1-1,15 1-44,1 3-3387,0 3 3437,0-1-34,1 3 34,0-2 51,3 0-51,2-2 67,5-1 0,3-1 51,-2-2 5,6 0-78,-31-1-51,27-1 3314,-40 4-3302,20 0 27,0 3 1,0-4 5,19-1-39,-2-1 34,-1 0-29,-1-1-5,1 1 0,4 0-5,1 1-1,6 0-50,3-1-56,5 1 28,4-1-28,2-1-3064,2 0 2139,3 0-195,0 0 185,3 0 336,1 0-152,2-4-2711,16-14 3574,-7 3 0,4-5 0,-14 13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6:28.64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848 0 8881,'2'3'-129,"0"0"5344,-2-3-5355,0 2 140,-1 0 50,0 0 225,-2 0 106,1-1 27,-2 0 40,-1 0 264,-13 7-628,-1 1-28,-13 9-33,-25 18-23,20-10 0,-21 13 11,29-15-6,-2 1 29,-16 14 16,12-11 57,-9 8 16,18-16 6,1-1-40,4-2-38,1-2-46,1-1 1,-12 12-6,12-11 78,-13 11 23,23-17 62,-2-1 100,10-7 45,-1-1 101,-1 0-376,-1 0-22,-2 2-11,-1 1 0,-3 3-50,-3 1-56,-10 6 100,5-2 6,-5 2 0,8-4 6,2-3 50,-2 1 0,6-3-6,-3 0-16,5-2-1,-1-2 6,1 2-33,-2 1-56,4 0 44,0-1-72,4-1-2017,1-1 1955,3 0-381,-2 0-874,2-5-2329,-1-4 3724,-2-9 0,1 8 0,-1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6:33.47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24 428 6064,'-13'-8'1075,"3"2"-588,10 6 1396,0 0-1340,9-15-5,-6 11 22,7-11-420,-10 15 1255,-1 0-1822,5 0-110,-1 0 346,10 0 141,4 0 11,9 0 39,9-4 45,30-4 27,-12-3 18,18-2 39,-25 3-28,-5 2 106,36-4-174,-23 6-27,35-3 0,-25 6 33,9 1-3431,7-2 3386,-18 0 1,1-2-7,34-6-115,-33 3 1,-1-1 110,20-9 16,-6 0-1876,16-8 2128,-27 8-90,14-4-418,-25 10 300,5 2-44,5 0-146,-15 5 1,2 0-236,27-3 342,-28 3 0,-1 1-56,14-2 61,-8-1 23,-10 2 11,-10 1 319,-10 2-280,-9 0 2308,-5 2-2263,-2-1-23,1 0-61,5 0 3403,26-2-3397,0 2-12,48-3-50,-7 3 51,14 0 5,-32 2 348,-18-1 452,-32 1-620,-3-2-124,-9 1-62,1-2-302,11-1 90,-5 0 134,5 1 84,-10 1 11,-2 2 717,-2 0-773,-9-1 45,1 3 73,-9 1-23,-2 3 325,-18 11-106,0-1-123,-16 9-90,8-1-51,-4 2-10,-24 22 5,19-11-6,-14 11 1,30-18 5,6-6 33,8-6 6,6-4 101,-10 2-50,8-3 16,-10 4-106,7-4-72,-5 6 72,7-4 0,-3 3-51,13-8-33,3-2 11,2-3 68,4-3 800,0-1-929,4-1-421,-1 0-598,7-5-903,-1-2 2056,4-6 0,-5 6 0,-2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4:01.69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6372,'88'7'0,"1"-1"0,-1 0 0,-17-1 0,0 0 0,0-1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6:40.52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5952,'2'5'0,"0"-1"0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6:45.13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1 182 17003,'4'-1'-129,"-1"0"123,-1 1 2482,-1 0-2515,0-1-17,1-1 51,0 1-517,0 0 477,-1 1-5,0 0 44,4-1-55,0 0 61,3 0-6,-1 0 0,2 1 6,-3-1 12,0 1-12,-4 0-17,-2 0-67,3 0 17,0-1 11,2 1 44,5-3 7,0 2-29,3-2 29,0 0 5,0 0 0,0 0-6,0 0 0,-4 2 6,-1 0 0,-5 1 6,-1 0-6,-2 0-179,19-2 128,2-1 1,10-1 44,-3 0-5,-9 2 11,-3 0-5,-3 0 5,-5 0 0,-3 2 5,-2-1-5,-1 1-84,-1 0-45,1 0 6,2 0 22,2-1 96,3 0-51,-1-1 56,3 1 0,4-3 5,-3 1-5,2 0 0,-5 2-5,0-2-1,4 2 1,-1-1 5,4-1 0,-1 1 0,2-1-6,5 1 6,0-2-34,12 0 34,-8-1 6,4 2-6,-12-1 0,-5 3 0,-4-1 0,-2 1 0,-3 0-11,1 1-28,-2 0 22,8 0 17,0-1 0,9 1-6,11-2 6,-6 1 6,8-1-1,-2 2 1,-8-2-6,4 0 0,-11 1 0,-3-1 0,1 2 0,1-2 6,3 1-12,4 1 0,5-1 6,3 1-3397,2 0 3397,1 0 5,-2 0-5,-1 0 0,5 0 0,-11 0 0,2 0 0,-4 0 0,-9 0 0,8 0 3392,-5-1-3392,17 0 0,-3-1 0,14 0 0,-11 2 6,3-2-12,27-2 12,-26 2-6,18-2 0,-34 2 0,-5 0 0,8-2 0,-5 3 0,12-1 0,-4 2 6,5 0-6,2 0 0,15 0 0,-12 0 0,6 0 0,-19 0 0,-6 0 5,6 0-5,-8 0-5,8 0 5,-4 0 0,6 0 0,7 0 0,6 0 0,3 0 0,2 0 0,-1 0 0,-2 1 0,-7 0 5,1 0 1,-16 0-6,0-1 5,-14 0 1,2 0 0,0 0 22,5 0-23,4 0-5,22 0 0,-5-1 0,16 0-11,3-1 5,-14 0 12,16 0 0,-27 2-6,8-4-1514,-16 3 1520,1-3 5,2 1-11,-9 0-39,14 1 39,-13 0-6,14 2 1,-11 0 5,5 0 1524,-9 0-1524,-1 0 6,-2 0 44,-5 0 6,-1 0-3333,-4 0 0,0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6:48.02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1 200 7946,'9'3'246,"-2"-1"-324,-7-2-650,0 0 487,2-3 213,1 2 28,1-2 549,0 1 156,-1 2 13,1-2 172,-3 1 68,1 0 1490,-1 1-2936,1 0-16,-1 0 319,4 0 146,1 0 33,10 0 6,-2 0 0,5 0 34,-5 0 56,-3 0 184,1 0-178,-3 0-24,0 0-21,-1 0-51,1 0 17,18 0-12,-6 0-5,13-1 6,-11-1-1,-1-1 51,20-4 0,-19 4-5,12-3 5,-24 4-34,0 0-16,-2 1-6,2 1 0,0 0 5,4 0-5,4 0 23,14-1-23,-6 0 56,9-3 17,-11 1-62,-2-1 134,2-1 1,-10 2-17,1-1-79,-10 3-44,2 0 5,5 1-5,2-1 5,6 1-11,-1-1 5,2 1-5,1 0 6,-1-1 0,-1 0-1,-2-1-5,-3 1 11,-1-1 23,-5 0 39,-1 1 61,-1-2 79,4 0-163,-2 0-50,7-1 0,-1 0 0,5 0 0,1-1 0,14 1 0,-9 2 0,7-2 0,-12 3 6,-1 0 0,-4-2-1,-1 2 286,2-2-95,-6 0-56,5-1-50,4 1-51,-2 0-33,9 1 44,13-2-5,23 2-39,-10-1-6,8 0 56,-28 1 44,-11 1 113,4-1-139,-14 0-63,10 0 0,-4 1-5,12-2 5,32 3 6,-1-1-3387,24 1 3376,-33 0-6,-14 0 33,-19 0-22,-3 0 34,33 0-45,-21 0 0,28 0 0,-27 1 11,0 2-11,12 1 6,-11 2 0,6-1 3442,-15-2-3342,0-2 17,-2 0 0,2-1-16,-1 0-34,2 0-29,-1 0 1,0 0-39,-1 0-6,5 0 0,-5 0 5,6-1 1,-6 0-6,4-1 6,21-2-1,-9 1-5,15 0 6,-16-1-1,-3 2 7,-3-3 49,-6 2 186,1 0-107,-10 0-73,3 2-62,-10-1 1,5 0-6,19-1-22,-2 0 22,18-1 5,-9 2 1,3-1-3393,-3 1 3393,-4 0-6,-8 0 0,-6 0 62,-7 2-12,-7-1-5,-2 1-34,-4 0-11,2 0 3381,-1 0-3432,7 0 51,8 0 0,-3 0 45,4 0-39,-10 0-6,-3 0 101,2 0-23,-3 0 40,0 0 16,-2 0-4956,-2 0 4822,-10 0 0,8 0 0,-9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6:50.03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16 5301,'12'-5'2807,"-3"2"-622,-9 3-2000,0 0 121,0-4-726,0 4 1827,0-4-1407,0 9 936,0 3-930,2 16-1,1-4 1,3 9-1,-2-17 46,0 0 173,-3-8-163,-1-1-49,0 2 21,0 0-27,0 1 5,2 9-11,0-4 0,1 5-174,0-7-139,-1-3 44,1-3-381,-2-2-3887,0-1 4537,-6 0 0,3 0 0,-3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6:51.54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 18 6518,'-13'-6'117,"4"2"85,9 4 280,0 0 83,5-2-22,-2 0 91,2 0 27,-2 1 447,-3 1-1113,2 0 106,-1 0 2374,1 0-2469,-1 2-6,-1 5 11,0 8-5,0 7-1,0 20 1,0-11 5,0 8-5,-1-18-6,1-6 50,-2-3-11,2-7-39,0 0-2027,0-5 229,-2 0 1798,2 1 0,-3-1 0,3 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6:53.77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7319,'6'5'-292,"-1"-1"1,-5-4 0,0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6:53.88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6255,'0'0'0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6:54.04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0,'20'7'0,"-4"-2"1199,-16-5-1720,0 0 1689,35 0-1168,-11 0 0,14 0 0,-22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6:54.88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1 297 7134,'1'13'1170,"0"-3"-918,-1-10-84,57-13-4307,-30 8 4228,49-11-50,-43 11 832,10-1-1009,36-5 0,27-2 0,-14 1 140,-38 5 1,1 0 51,43-5 0,17-2 1,-31 4 12,-46 6-34,8 0-33,-28 3 40,1 1-29,20 0-6,-5 0-5,15 0-5,-8 0 3358,3 0-3353,3 0 5,24-3 1,-21-2 5,14-3-5,-29 1 27,-2 1 18,31-2-46,-18 4-5,30-1 0,-26 5-5,2 0-1,2 0-765,-3 0 704,-2 0 67,-4-3 6,-6 1-6,-4-4 61,-7-1 18,24-10-79,-16 6-6,24-6 1,-16 9-4,9 5 1,3 1 2,16 0 6,-13 1 0,0 1 0,2 0 387,27 0 33,-38 0 51,15 0-118,-41 0 501,-2-4-815,7-2-11,37-9-28,-5 5 224,35-2-456,-14 8 322,8 3-1667,-22 1 0,1 0 1577,-17 0 0,1 0 25,14 0 1,-1 0 54,16 0-36,-9 0-2162,-12 0 2073,4 0-78,-22 0 3,7 0-530,-16 0 2016,7-1-1769,42 1-727,-6-1 1020,-20 1 1,3 0 5,-6 0 1,0 0 1285,3 0 0,0 0-1182,3 0 0,3 1-1233,19-1 1,0 0 1305,-19 1 0,-1-1-40,16 0 1,-2 0-185,22 0 95,-6 0-252,-6 0-79,-6 0-173,10 7-2296,-8 0 2856,7 5 0,-43-5 0,-12-3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0T07:26:55.27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418 1 7302,'-44'1'190,"-11"4"0,-1 2-1158,-2 1 968,-3 0 0,0 0 0,14-1 0,11-2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D3CADF60-CAF7-7C42-9A83-A281E2CE0C3D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87775A3-2F4C-0449-AB21-798884DCF8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1286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ntropy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en.wikipedia.org/wiki/Thermodynamic_equilibrium" TargetMode="External"/><Relationship Id="rId4" Type="http://schemas.openxmlformats.org/officeDocument/2006/relationships/hyperlink" Target="http://en.wikipedia.org/wiki/Isolated_system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1EC405A-3EE5-0C4F-B9F7-954285F7FC27}" type="slidenum">
              <a:rPr lang="it-IT" sz="1200"/>
              <a:pPr/>
              <a:t>1</a:t>
            </a:fld>
            <a:endParaRPr lang="it-IT" sz="1200"/>
          </a:p>
        </p:txBody>
      </p:sp>
      <p:sp>
        <p:nvSpPr>
          <p:cNvPr id="261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9. Wavespeed gradients imply subadiabaticty below ~200 km. The average temperature increase inferred from seismic gradients across the upper 200 km of the mantle is ~1530 K. This causes the negative seismic wavespeed gradient and the Gutenberg low velocity zone, as has long been known but often ignored. 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Thermodynamic inversion of seismological data show that there is at least a 200 C decrease in temperature between 200 km and the base of the transition zone…gradients of wavespeeds exceed those predicted for adiabatic self-compression of a homogeneous mantle for depths between 200 and &gt; 350 km depth. (seismic gradients imply 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subadiabaticity over most of the mantle Bullen, Birch)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fld id="{0F7687F5-F784-704B-8CE9-D59335F1AA05}" type="slidenum">
              <a:rPr lang="en-US" sz="1200">
                <a:latin typeface="Calibri" charset="0"/>
              </a:rPr>
              <a:pPr eaLnBrk="1" hangingPunct="1"/>
              <a:t>38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fld id="{02218A36-36CC-194B-82E9-D592989FA04D}" type="slidenum">
              <a:rPr lang="en-US" sz="1200">
                <a:latin typeface="Arial" charset="0"/>
              </a:rPr>
              <a:pPr eaLnBrk="1" hangingPunct="1"/>
              <a:t>39</a:t>
            </a:fld>
            <a:endParaRPr lang="en-US" sz="1200"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15. Nomenclature of the mantle &amp; elements of a thermodynamically consistent geotherm. A schematic potential temperature (Tp) geotherm is shown. 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adiabatic interior of canonical geotherms is replaced by an internally heated-slab cooled region with a subadiabatic gradient. </a:t>
            </a:r>
            <a:endParaRPr lang="it-IT" b="1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it-IT" b="1">
                <a:latin typeface="Calibri" charset="0"/>
                <a:ea typeface="ＭＳ Ｐゴシック" charset="0"/>
                <a:cs typeface="ＭＳ Ｐゴシック" charset="0"/>
              </a:rPr>
              <a:t>Second law of thermodynamics</a:t>
            </a:r>
            <a:r>
              <a:rPr lang="it-IT">
                <a:latin typeface="Calibri" charset="0"/>
                <a:ea typeface="ＭＳ Ｐゴシック" charset="0"/>
                <a:cs typeface="ＭＳ Ｐゴシック" charset="0"/>
              </a:rPr>
              <a:t> states that the </a:t>
            </a:r>
            <a:r>
              <a:rPr lang="it-IT">
                <a:latin typeface="Calibri" charset="0"/>
                <a:ea typeface="ＭＳ Ｐゴシック" charset="0"/>
                <a:cs typeface="ＭＳ Ｐゴシック" charset="0"/>
                <a:hlinkClick r:id="rId3"/>
              </a:rPr>
              <a:t>entropy of an </a:t>
            </a:r>
            <a:r>
              <a:rPr lang="it-IT">
                <a:latin typeface="Calibri" charset="0"/>
                <a:ea typeface="ＭＳ Ｐゴシック" charset="0"/>
                <a:cs typeface="ＭＳ Ｐゴシック" charset="0"/>
                <a:hlinkClick r:id="rId4"/>
              </a:rPr>
              <a:t>isolated system never decreases, because isolated systems spontaneously evolve toward </a:t>
            </a:r>
            <a:r>
              <a:rPr lang="it-IT">
                <a:latin typeface="Calibri" charset="0"/>
                <a:ea typeface="ＭＳ Ｐゴシック" charset="0"/>
                <a:cs typeface="ＭＳ Ｐゴシック" charset="0"/>
                <a:hlinkClick r:id="rId5"/>
              </a:rPr>
              <a:t>thermodynamic equilibrium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62F4D-9FC3-2947-A3C9-DE5D0B18DA68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64C2F-B121-6D45-B151-423D919BCB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FD8A8-0FFC-804D-85B9-D3423A0B749B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F27BD-8EAA-864C-B446-366D47DC21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4777E-C429-E646-AA09-7C997DC64198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6FECC-0D2D-0D42-B3EB-FBC5015BC5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BFD1B-72E6-514A-8CDF-56797C016725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EEBB7-7444-5F46-B6CD-565CB3FC46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68B94-7F0F-DE49-993D-B29172F9AB9B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00FE4-A4EF-2841-814E-14267D1B37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20E10-B7D1-5D48-B3EA-6EF0234FB037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C66A-39CF-BD46-85B0-79AF486578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9A85A-E6CA-EE45-922B-E32D0ADD57F5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92058-AFF7-B74C-9643-604CEF44B8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45FE2-8834-AB40-B031-2B16A7902461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AC28E-D5F7-CE41-92CA-24340343AB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C286D-065B-1C4B-ADA2-2DF8910B5116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327B2-32A1-4441-A57F-9734CF164D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D7607-3F1E-C849-88AD-B48F697848B4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7AF89-5A12-714C-9912-D72867D985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F02F2-0587-F045-8DEA-57F468D78C8E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8CE66-3A01-DC4C-8CC7-7C003FE691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8D15FD9-690C-AD4B-9C3F-0EBE133E3E9D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CEE46AAA-5786-9F41-AFB1-1EE74FFB2D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7" r:id="rId1"/>
    <p:sldLayoutId id="2147484768" r:id="rId2"/>
    <p:sldLayoutId id="2147484769" r:id="rId3"/>
    <p:sldLayoutId id="2147484770" r:id="rId4"/>
    <p:sldLayoutId id="2147484771" r:id="rId5"/>
    <p:sldLayoutId id="2147484772" r:id="rId6"/>
    <p:sldLayoutId id="2147484773" r:id="rId7"/>
    <p:sldLayoutId id="2147484774" r:id="rId8"/>
    <p:sldLayoutId id="2147484775" r:id="rId9"/>
    <p:sldLayoutId id="2147484776" r:id="rId10"/>
    <p:sldLayoutId id="2147484777" r:id="rId11"/>
  </p:sldLayoutIdLst>
  <p:transition spd="med" advClick="0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5.png"/><Relationship Id="rId21" Type="http://schemas.openxmlformats.org/officeDocument/2006/relationships/image" Target="../media/image37.png"/><Relationship Id="rId42" Type="http://schemas.openxmlformats.org/officeDocument/2006/relationships/customXml" Target="../ink/ink21.xml"/><Relationship Id="rId63" Type="http://schemas.openxmlformats.org/officeDocument/2006/relationships/image" Target="../media/image58.png"/><Relationship Id="rId84" Type="http://schemas.openxmlformats.org/officeDocument/2006/relationships/customXml" Target="../ink/ink42.xml"/><Relationship Id="rId138" Type="http://schemas.openxmlformats.org/officeDocument/2006/relationships/customXml" Target="../ink/ink69.xml"/><Relationship Id="rId159" Type="http://schemas.openxmlformats.org/officeDocument/2006/relationships/image" Target="../media/image105.png"/><Relationship Id="rId170" Type="http://schemas.openxmlformats.org/officeDocument/2006/relationships/customXml" Target="../ink/ink85.xml"/><Relationship Id="rId107" Type="http://schemas.openxmlformats.org/officeDocument/2006/relationships/image" Target="../media/image80.png"/><Relationship Id="rId11" Type="http://schemas.openxmlformats.org/officeDocument/2006/relationships/image" Target="../media/image32.png"/><Relationship Id="rId32" Type="http://schemas.openxmlformats.org/officeDocument/2006/relationships/customXml" Target="../ink/ink16.xml"/><Relationship Id="rId53" Type="http://schemas.openxmlformats.org/officeDocument/2006/relationships/image" Target="../media/image53.png"/><Relationship Id="rId74" Type="http://schemas.openxmlformats.org/officeDocument/2006/relationships/customXml" Target="../ink/ink37.xml"/><Relationship Id="rId128" Type="http://schemas.openxmlformats.org/officeDocument/2006/relationships/customXml" Target="../ink/ink64.xml"/><Relationship Id="rId149" Type="http://schemas.openxmlformats.org/officeDocument/2006/relationships/image" Target="../media/image100.png"/><Relationship Id="rId5" Type="http://schemas.openxmlformats.org/officeDocument/2006/relationships/image" Target="../media/image29.png"/><Relationship Id="rId95" Type="http://schemas.openxmlformats.org/officeDocument/2006/relationships/image" Target="../media/image74.png"/><Relationship Id="rId160" Type="http://schemas.openxmlformats.org/officeDocument/2006/relationships/customXml" Target="../ink/ink80.xml"/><Relationship Id="rId22" Type="http://schemas.openxmlformats.org/officeDocument/2006/relationships/customXml" Target="../ink/ink11.xml"/><Relationship Id="rId43" Type="http://schemas.openxmlformats.org/officeDocument/2006/relationships/image" Target="../media/image48.png"/><Relationship Id="rId64" Type="http://schemas.openxmlformats.org/officeDocument/2006/relationships/customXml" Target="../ink/ink32.xml"/><Relationship Id="rId118" Type="http://schemas.openxmlformats.org/officeDocument/2006/relationships/customXml" Target="../ink/ink59.xml"/><Relationship Id="rId139" Type="http://schemas.openxmlformats.org/officeDocument/2006/relationships/image" Target="../media/image96.png"/><Relationship Id="rId85" Type="http://schemas.openxmlformats.org/officeDocument/2006/relationships/image" Target="../media/image69.png"/><Relationship Id="rId150" Type="http://schemas.openxmlformats.org/officeDocument/2006/relationships/customXml" Target="../ink/ink75.xml"/><Relationship Id="rId171" Type="http://schemas.openxmlformats.org/officeDocument/2006/relationships/image" Target="../media/image111.png"/><Relationship Id="rId12" Type="http://schemas.openxmlformats.org/officeDocument/2006/relationships/customXml" Target="../ink/ink6.xml"/><Relationship Id="rId33" Type="http://schemas.openxmlformats.org/officeDocument/2006/relationships/image" Target="../media/image43.png"/><Relationship Id="rId108" Type="http://schemas.openxmlformats.org/officeDocument/2006/relationships/customXml" Target="../ink/ink54.xml"/><Relationship Id="rId129" Type="http://schemas.openxmlformats.org/officeDocument/2006/relationships/image" Target="../media/image91.png"/><Relationship Id="rId54" Type="http://schemas.openxmlformats.org/officeDocument/2006/relationships/customXml" Target="../ink/ink27.xml"/><Relationship Id="rId75" Type="http://schemas.openxmlformats.org/officeDocument/2006/relationships/image" Target="../media/image64.png"/><Relationship Id="rId96" Type="http://schemas.openxmlformats.org/officeDocument/2006/relationships/customXml" Target="../ink/ink48.xml"/><Relationship Id="rId140" Type="http://schemas.openxmlformats.org/officeDocument/2006/relationships/customXml" Target="../ink/ink70.xml"/><Relationship Id="rId161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23" Type="http://schemas.openxmlformats.org/officeDocument/2006/relationships/image" Target="../media/image38.png"/><Relationship Id="rId28" Type="http://schemas.openxmlformats.org/officeDocument/2006/relationships/customXml" Target="../ink/ink14.xml"/><Relationship Id="rId49" Type="http://schemas.openxmlformats.org/officeDocument/2006/relationships/image" Target="../media/image51.png"/><Relationship Id="rId114" Type="http://schemas.openxmlformats.org/officeDocument/2006/relationships/customXml" Target="../ink/ink57.xml"/><Relationship Id="rId119" Type="http://schemas.openxmlformats.org/officeDocument/2006/relationships/image" Target="../media/image86.png"/><Relationship Id="rId44" Type="http://schemas.openxmlformats.org/officeDocument/2006/relationships/customXml" Target="../ink/ink22.xml"/><Relationship Id="rId60" Type="http://schemas.openxmlformats.org/officeDocument/2006/relationships/customXml" Target="../ink/ink30.xml"/><Relationship Id="rId65" Type="http://schemas.openxmlformats.org/officeDocument/2006/relationships/image" Target="../media/image59.png"/><Relationship Id="rId81" Type="http://schemas.openxmlformats.org/officeDocument/2006/relationships/image" Target="../media/image67.png"/><Relationship Id="rId86" Type="http://schemas.openxmlformats.org/officeDocument/2006/relationships/customXml" Target="../ink/ink43.xml"/><Relationship Id="rId130" Type="http://schemas.openxmlformats.org/officeDocument/2006/relationships/customXml" Target="../ink/ink65.xml"/><Relationship Id="rId135" Type="http://schemas.openxmlformats.org/officeDocument/2006/relationships/image" Target="../media/image94.png"/><Relationship Id="rId151" Type="http://schemas.openxmlformats.org/officeDocument/2006/relationships/image" Target="../media/image101.png"/><Relationship Id="rId156" Type="http://schemas.openxmlformats.org/officeDocument/2006/relationships/customXml" Target="../ink/ink78.xml"/><Relationship Id="rId172" Type="http://schemas.openxmlformats.org/officeDocument/2006/relationships/customXml" Target="../ink/ink86.xml"/><Relationship Id="rId13" Type="http://schemas.openxmlformats.org/officeDocument/2006/relationships/image" Target="../media/image33.png"/><Relationship Id="rId18" Type="http://schemas.openxmlformats.org/officeDocument/2006/relationships/customXml" Target="../ink/ink9.xml"/><Relationship Id="rId39" Type="http://schemas.openxmlformats.org/officeDocument/2006/relationships/image" Target="../media/image46.png"/><Relationship Id="rId109" Type="http://schemas.openxmlformats.org/officeDocument/2006/relationships/image" Target="../media/image81.png"/><Relationship Id="rId34" Type="http://schemas.openxmlformats.org/officeDocument/2006/relationships/customXml" Target="../ink/ink17.xml"/><Relationship Id="rId50" Type="http://schemas.openxmlformats.org/officeDocument/2006/relationships/customXml" Target="../ink/ink25.xml"/><Relationship Id="rId55" Type="http://schemas.openxmlformats.org/officeDocument/2006/relationships/image" Target="../media/image54.png"/><Relationship Id="rId76" Type="http://schemas.openxmlformats.org/officeDocument/2006/relationships/customXml" Target="../ink/ink38.xml"/><Relationship Id="rId97" Type="http://schemas.openxmlformats.org/officeDocument/2006/relationships/image" Target="../media/image75.png"/><Relationship Id="rId104" Type="http://schemas.openxmlformats.org/officeDocument/2006/relationships/customXml" Target="../ink/ink52.xml"/><Relationship Id="rId120" Type="http://schemas.openxmlformats.org/officeDocument/2006/relationships/customXml" Target="../ink/ink60.xml"/><Relationship Id="rId125" Type="http://schemas.openxmlformats.org/officeDocument/2006/relationships/image" Target="../media/image89.png"/><Relationship Id="rId141" Type="http://schemas.openxmlformats.org/officeDocument/2006/relationships/image" Target="../media/image97.png"/><Relationship Id="rId146" Type="http://schemas.openxmlformats.org/officeDocument/2006/relationships/customXml" Target="../ink/ink73.xml"/><Relationship Id="rId167" Type="http://schemas.openxmlformats.org/officeDocument/2006/relationships/image" Target="../media/image109.png"/><Relationship Id="rId7" Type="http://schemas.openxmlformats.org/officeDocument/2006/relationships/image" Target="../media/image30.png"/><Relationship Id="rId71" Type="http://schemas.openxmlformats.org/officeDocument/2006/relationships/image" Target="../media/image62.png"/><Relationship Id="rId92" Type="http://schemas.openxmlformats.org/officeDocument/2006/relationships/customXml" Target="../ink/ink46.xml"/><Relationship Id="rId162" Type="http://schemas.openxmlformats.org/officeDocument/2006/relationships/customXml" Target="../ink/ink81.xml"/><Relationship Id="rId2" Type="http://schemas.openxmlformats.org/officeDocument/2006/relationships/image" Target="../media/image26.jpeg"/><Relationship Id="rId29" Type="http://schemas.openxmlformats.org/officeDocument/2006/relationships/image" Target="../media/image41.png"/><Relationship Id="rId24" Type="http://schemas.openxmlformats.org/officeDocument/2006/relationships/customXml" Target="../ink/ink12.xml"/><Relationship Id="rId40" Type="http://schemas.openxmlformats.org/officeDocument/2006/relationships/customXml" Target="../ink/ink20.xml"/><Relationship Id="rId45" Type="http://schemas.openxmlformats.org/officeDocument/2006/relationships/image" Target="../media/image49.png"/><Relationship Id="rId66" Type="http://schemas.openxmlformats.org/officeDocument/2006/relationships/customXml" Target="../ink/ink33.xml"/><Relationship Id="rId87" Type="http://schemas.openxmlformats.org/officeDocument/2006/relationships/image" Target="../media/image70.png"/><Relationship Id="rId110" Type="http://schemas.openxmlformats.org/officeDocument/2006/relationships/customXml" Target="../ink/ink55.xml"/><Relationship Id="rId115" Type="http://schemas.openxmlformats.org/officeDocument/2006/relationships/image" Target="../media/image84.png"/><Relationship Id="rId131" Type="http://schemas.openxmlformats.org/officeDocument/2006/relationships/image" Target="../media/image92.png"/><Relationship Id="rId136" Type="http://schemas.openxmlformats.org/officeDocument/2006/relationships/customXml" Target="../ink/ink68.xml"/><Relationship Id="rId157" Type="http://schemas.openxmlformats.org/officeDocument/2006/relationships/image" Target="../media/image104.png"/><Relationship Id="rId61" Type="http://schemas.openxmlformats.org/officeDocument/2006/relationships/image" Target="../media/image57.png"/><Relationship Id="rId82" Type="http://schemas.openxmlformats.org/officeDocument/2006/relationships/customXml" Target="../ink/ink41.xml"/><Relationship Id="rId152" Type="http://schemas.openxmlformats.org/officeDocument/2006/relationships/customXml" Target="../ink/ink76.xml"/><Relationship Id="rId173" Type="http://schemas.openxmlformats.org/officeDocument/2006/relationships/image" Target="../media/image112.png"/><Relationship Id="rId19" Type="http://schemas.openxmlformats.org/officeDocument/2006/relationships/image" Target="../media/image36.png"/><Relationship Id="rId14" Type="http://schemas.openxmlformats.org/officeDocument/2006/relationships/customXml" Target="../ink/ink7.xml"/><Relationship Id="rId30" Type="http://schemas.openxmlformats.org/officeDocument/2006/relationships/customXml" Target="../ink/ink15.xml"/><Relationship Id="rId35" Type="http://schemas.openxmlformats.org/officeDocument/2006/relationships/image" Target="../media/image44.png"/><Relationship Id="rId56" Type="http://schemas.openxmlformats.org/officeDocument/2006/relationships/customXml" Target="../ink/ink28.xml"/><Relationship Id="rId77" Type="http://schemas.openxmlformats.org/officeDocument/2006/relationships/image" Target="../media/image65.png"/><Relationship Id="rId100" Type="http://schemas.openxmlformats.org/officeDocument/2006/relationships/customXml" Target="../ink/ink50.xml"/><Relationship Id="rId105" Type="http://schemas.openxmlformats.org/officeDocument/2006/relationships/image" Target="../media/image79.png"/><Relationship Id="rId126" Type="http://schemas.openxmlformats.org/officeDocument/2006/relationships/customXml" Target="../ink/ink63.xml"/><Relationship Id="rId147" Type="http://schemas.openxmlformats.org/officeDocument/2006/relationships/image" Target="../media/image99.png"/><Relationship Id="rId168" Type="http://schemas.openxmlformats.org/officeDocument/2006/relationships/customXml" Target="../ink/ink84.xml"/><Relationship Id="rId8" Type="http://schemas.openxmlformats.org/officeDocument/2006/relationships/customXml" Target="../ink/ink4.xml"/><Relationship Id="rId51" Type="http://schemas.openxmlformats.org/officeDocument/2006/relationships/image" Target="../media/image52.png"/><Relationship Id="rId72" Type="http://schemas.openxmlformats.org/officeDocument/2006/relationships/customXml" Target="../ink/ink36.xml"/><Relationship Id="rId93" Type="http://schemas.openxmlformats.org/officeDocument/2006/relationships/image" Target="../media/image73.png"/><Relationship Id="rId98" Type="http://schemas.openxmlformats.org/officeDocument/2006/relationships/customXml" Target="../ink/ink49.xml"/><Relationship Id="rId121" Type="http://schemas.openxmlformats.org/officeDocument/2006/relationships/image" Target="../media/image87.png"/><Relationship Id="rId142" Type="http://schemas.openxmlformats.org/officeDocument/2006/relationships/customXml" Target="../ink/ink71.xml"/><Relationship Id="rId163" Type="http://schemas.openxmlformats.org/officeDocument/2006/relationships/image" Target="../media/image107.png"/><Relationship Id="rId3" Type="http://schemas.openxmlformats.org/officeDocument/2006/relationships/image" Target="../media/image27.png"/><Relationship Id="rId25" Type="http://schemas.openxmlformats.org/officeDocument/2006/relationships/image" Target="../media/image39.png"/><Relationship Id="rId46" Type="http://schemas.openxmlformats.org/officeDocument/2006/relationships/customXml" Target="../ink/ink23.xml"/><Relationship Id="rId67" Type="http://schemas.openxmlformats.org/officeDocument/2006/relationships/image" Target="../media/image60.png"/><Relationship Id="rId116" Type="http://schemas.openxmlformats.org/officeDocument/2006/relationships/customXml" Target="../ink/ink58.xml"/><Relationship Id="rId137" Type="http://schemas.openxmlformats.org/officeDocument/2006/relationships/image" Target="../media/image95.png"/><Relationship Id="rId158" Type="http://schemas.openxmlformats.org/officeDocument/2006/relationships/customXml" Target="../ink/ink79.xml"/><Relationship Id="rId20" Type="http://schemas.openxmlformats.org/officeDocument/2006/relationships/customXml" Target="../ink/ink10.xml"/><Relationship Id="rId41" Type="http://schemas.openxmlformats.org/officeDocument/2006/relationships/image" Target="../media/image47.png"/><Relationship Id="rId62" Type="http://schemas.openxmlformats.org/officeDocument/2006/relationships/customXml" Target="../ink/ink31.xml"/><Relationship Id="rId83" Type="http://schemas.openxmlformats.org/officeDocument/2006/relationships/image" Target="../media/image68.png"/><Relationship Id="rId88" Type="http://schemas.openxmlformats.org/officeDocument/2006/relationships/customXml" Target="../ink/ink44.xml"/><Relationship Id="rId111" Type="http://schemas.openxmlformats.org/officeDocument/2006/relationships/image" Target="../media/image82.png"/><Relationship Id="rId132" Type="http://schemas.openxmlformats.org/officeDocument/2006/relationships/customXml" Target="../ink/ink66.xml"/><Relationship Id="rId153" Type="http://schemas.openxmlformats.org/officeDocument/2006/relationships/image" Target="../media/image102.png"/><Relationship Id="rId15" Type="http://schemas.openxmlformats.org/officeDocument/2006/relationships/image" Target="../media/image34.png"/><Relationship Id="rId36" Type="http://schemas.openxmlformats.org/officeDocument/2006/relationships/customXml" Target="../ink/ink18.xml"/><Relationship Id="rId57" Type="http://schemas.openxmlformats.org/officeDocument/2006/relationships/image" Target="../media/image55.png"/><Relationship Id="rId106" Type="http://schemas.openxmlformats.org/officeDocument/2006/relationships/customXml" Target="../ink/ink53.xml"/><Relationship Id="rId127" Type="http://schemas.openxmlformats.org/officeDocument/2006/relationships/image" Target="../media/image90.png"/><Relationship Id="rId10" Type="http://schemas.openxmlformats.org/officeDocument/2006/relationships/customXml" Target="../ink/ink5.xml"/><Relationship Id="rId31" Type="http://schemas.openxmlformats.org/officeDocument/2006/relationships/image" Target="../media/image42.png"/><Relationship Id="rId52" Type="http://schemas.openxmlformats.org/officeDocument/2006/relationships/customXml" Target="../ink/ink26.xml"/><Relationship Id="rId73" Type="http://schemas.openxmlformats.org/officeDocument/2006/relationships/image" Target="../media/image63.png"/><Relationship Id="rId78" Type="http://schemas.openxmlformats.org/officeDocument/2006/relationships/customXml" Target="../ink/ink39.xml"/><Relationship Id="rId94" Type="http://schemas.openxmlformats.org/officeDocument/2006/relationships/customXml" Target="../ink/ink47.xml"/><Relationship Id="rId99" Type="http://schemas.openxmlformats.org/officeDocument/2006/relationships/image" Target="../media/image76.png"/><Relationship Id="rId101" Type="http://schemas.openxmlformats.org/officeDocument/2006/relationships/image" Target="../media/image77.png"/><Relationship Id="rId122" Type="http://schemas.openxmlformats.org/officeDocument/2006/relationships/customXml" Target="../ink/ink61.xml"/><Relationship Id="rId143" Type="http://schemas.openxmlformats.org/officeDocument/2006/relationships/image" Target="../media/image28.png"/><Relationship Id="rId148" Type="http://schemas.openxmlformats.org/officeDocument/2006/relationships/customXml" Target="../ink/ink74.xml"/><Relationship Id="rId164" Type="http://schemas.openxmlformats.org/officeDocument/2006/relationships/customXml" Target="../ink/ink82.xml"/><Relationship Id="rId169" Type="http://schemas.openxmlformats.org/officeDocument/2006/relationships/image" Target="../media/image110.png"/><Relationship Id="rId4" Type="http://schemas.openxmlformats.org/officeDocument/2006/relationships/customXml" Target="../ink/ink2.xml"/><Relationship Id="rId9" Type="http://schemas.openxmlformats.org/officeDocument/2006/relationships/image" Target="../media/image31.png"/><Relationship Id="rId26" Type="http://schemas.openxmlformats.org/officeDocument/2006/relationships/customXml" Target="../ink/ink13.xml"/><Relationship Id="rId47" Type="http://schemas.openxmlformats.org/officeDocument/2006/relationships/image" Target="../media/image50.png"/><Relationship Id="rId68" Type="http://schemas.openxmlformats.org/officeDocument/2006/relationships/customXml" Target="../ink/ink34.xml"/><Relationship Id="rId89" Type="http://schemas.openxmlformats.org/officeDocument/2006/relationships/image" Target="../media/image71.png"/><Relationship Id="rId112" Type="http://schemas.openxmlformats.org/officeDocument/2006/relationships/customXml" Target="../ink/ink56.xml"/><Relationship Id="rId133" Type="http://schemas.openxmlformats.org/officeDocument/2006/relationships/image" Target="../media/image93.png"/><Relationship Id="rId154" Type="http://schemas.openxmlformats.org/officeDocument/2006/relationships/customXml" Target="../ink/ink77.xml"/><Relationship Id="rId16" Type="http://schemas.openxmlformats.org/officeDocument/2006/relationships/customXml" Target="../ink/ink8.xml"/><Relationship Id="rId37" Type="http://schemas.openxmlformats.org/officeDocument/2006/relationships/image" Target="../media/image45.png"/><Relationship Id="rId58" Type="http://schemas.openxmlformats.org/officeDocument/2006/relationships/customXml" Target="../ink/ink29.xml"/><Relationship Id="rId79" Type="http://schemas.openxmlformats.org/officeDocument/2006/relationships/image" Target="../media/image66.png"/><Relationship Id="rId102" Type="http://schemas.openxmlformats.org/officeDocument/2006/relationships/customXml" Target="../ink/ink51.xml"/><Relationship Id="rId123" Type="http://schemas.openxmlformats.org/officeDocument/2006/relationships/image" Target="../media/image88.png"/><Relationship Id="rId144" Type="http://schemas.openxmlformats.org/officeDocument/2006/relationships/customXml" Target="../ink/ink72.xml"/><Relationship Id="rId90" Type="http://schemas.openxmlformats.org/officeDocument/2006/relationships/customXml" Target="../ink/ink45.xml"/><Relationship Id="rId165" Type="http://schemas.openxmlformats.org/officeDocument/2006/relationships/image" Target="../media/image108.png"/><Relationship Id="rId27" Type="http://schemas.openxmlformats.org/officeDocument/2006/relationships/image" Target="../media/image40.png"/><Relationship Id="rId48" Type="http://schemas.openxmlformats.org/officeDocument/2006/relationships/customXml" Target="../ink/ink24.xml"/><Relationship Id="rId69" Type="http://schemas.openxmlformats.org/officeDocument/2006/relationships/image" Target="../media/image61.png"/><Relationship Id="rId113" Type="http://schemas.openxmlformats.org/officeDocument/2006/relationships/image" Target="../media/image83.png"/><Relationship Id="rId134" Type="http://schemas.openxmlformats.org/officeDocument/2006/relationships/customXml" Target="../ink/ink67.xml"/><Relationship Id="rId80" Type="http://schemas.openxmlformats.org/officeDocument/2006/relationships/customXml" Target="../ink/ink40.xml"/><Relationship Id="rId155" Type="http://schemas.openxmlformats.org/officeDocument/2006/relationships/image" Target="../media/image103.png"/><Relationship Id="rId17" Type="http://schemas.openxmlformats.org/officeDocument/2006/relationships/image" Target="../media/image35.png"/><Relationship Id="rId38" Type="http://schemas.openxmlformats.org/officeDocument/2006/relationships/customXml" Target="../ink/ink19.xml"/><Relationship Id="rId59" Type="http://schemas.openxmlformats.org/officeDocument/2006/relationships/image" Target="../media/image56.png"/><Relationship Id="rId103" Type="http://schemas.openxmlformats.org/officeDocument/2006/relationships/image" Target="../media/image78.png"/><Relationship Id="rId124" Type="http://schemas.openxmlformats.org/officeDocument/2006/relationships/customXml" Target="../ink/ink62.xml"/><Relationship Id="rId70" Type="http://schemas.openxmlformats.org/officeDocument/2006/relationships/customXml" Target="../ink/ink35.xml"/><Relationship Id="rId91" Type="http://schemas.openxmlformats.org/officeDocument/2006/relationships/image" Target="../media/image72.png"/><Relationship Id="rId145" Type="http://schemas.openxmlformats.org/officeDocument/2006/relationships/image" Target="../media/image98.png"/><Relationship Id="rId166" Type="http://schemas.openxmlformats.org/officeDocument/2006/relationships/customXml" Target="../ink/ink8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0.png"/><Relationship Id="rId13" Type="http://schemas.openxmlformats.org/officeDocument/2006/relationships/customXml" Target="../ink/ink92.xml"/><Relationship Id="rId18" Type="http://schemas.openxmlformats.org/officeDocument/2006/relationships/image" Target="../media/image1060.png"/><Relationship Id="rId26" Type="http://schemas.openxmlformats.org/officeDocument/2006/relationships/image" Target="../media/image1100.png"/><Relationship Id="rId3" Type="http://schemas.openxmlformats.org/officeDocument/2006/relationships/customXml" Target="../ink/ink87.xml"/><Relationship Id="rId21" Type="http://schemas.openxmlformats.org/officeDocument/2006/relationships/customXml" Target="../ink/ink96.xml"/><Relationship Id="rId7" Type="http://schemas.openxmlformats.org/officeDocument/2006/relationships/customXml" Target="../ink/ink89.xml"/><Relationship Id="rId12" Type="http://schemas.openxmlformats.org/officeDocument/2006/relationships/image" Target="../media/image1030.png"/><Relationship Id="rId17" Type="http://schemas.openxmlformats.org/officeDocument/2006/relationships/customXml" Target="../ink/ink94.xml"/><Relationship Id="rId25" Type="http://schemas.openxmlformats.org/officeDocument/2006/relationships/customXml" Target="../ink/ink98.xml"/><Relationship Id="rId2" Type="http://schemas.openxmlformats.org/officeDocument/2006/relationships/image" Target="../media/image28.jpg"/><Relationship Id="rId16" Type="http://schemas.openxmlformats.org/officeDocument/2006/relationships/image" Target="../media/image1050.png"/><Relationship Id="rId20" Type="http://schemas.openxmlformats.org/officeDocument/2006/relationships/image" Target="../media/image1070.png"/><Relationship Id="rId29" Type="http://schemas.openxmlformats.org/officeDocument/2006/relationships/customXml" Target="../ink/ink10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0.png"/><Relationship Id="rId11" Type="http://schemas.openxmlformats.org/officeDocument/2006/relationships/customXml" Target="../ink/ink91.xml"/><Relationship Id="rId24" Type="http://schemas.openxmlformats.org/officeDocument/2006/relationships/image" Target="../media/image1090.png"/><Relationship Id="rId32" Type="http://schemas.openxmlformats.org/officeDocument/2006/relationships/image" Target="../media/image113.png"/><Relationship Id="rId5" Type="http://schemas.openxmlformats.org/officeDocument/2006/relationships/customXml" Target="../ink/ink88.xml"/><Relationship Id="rId15" Type="http://schemas.openxmlformats.org/officeDocument/2006/relationships/customXml" Target="../ink/ink93.xml"/><Relationship Id="rId23" Type="http://schemas.openxmlformats.org/officeDocument/2006/relationships/customXml" Target="../ink/ink97.xml"/><Relationship Id="rId28" Type="http://schemas.openxmlformats.org/officeDocument/2006/relationships/image" Target="../media/image1110.png"/><Relationship Id="rId10" Type="http://schemas.openxmlformats.org/officeDocument/2006/relationships/image" Target="../media/image1020.png"/><Relationship Id="rId19" Type="http://schemas.openxmlformats.org/officeDocument/2006/relationships/customXml" Target="../ink/ink95.xml"/><Relationship Id="rId31" Type="http://schemas.openxmlformats.org/officeDocument/2006/relationships/customXml" Target="../ink/ink101.xml"/><Relationship Id="rId4" Type="http://schemas.openxmlformats.org/officeDocument/2006/relationships/image" Target="../media/image990.png"/><Relationship Id="rId9" Type="http://schemas.openxmlformats.org/officeDocument/2006/relationships/customXml" Target="../ink/ink90.xml"/><Relationship Id="rId14" Type="http://schemas.openxmlformats.org/officeDocument/2006/relationships/image" Target="../media/image1040.png"/><Relationship Id="rId22" Type="http://schemas.openxmlformats.org/officeDocument/2006/relationships/image" Target="../media/image1080.png"/><Relationship Id="rId27" Type="http://schemas.openxmlformats.org/officeDocument/2006/relationships/customXml" Target="../ink/ink99.xml"/><Relationship Id="rId30" Type="http://schemas.openxmlformats.org/officeDocument/2006/relationships/image" Target="../media/image11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customXml" Target="../ink/ink107.xml"/><Relationship Id="rId18" Type="http://schemas.openxmlformats.org/officeDocument/2006/relationships/image" Target="../media/image121.png"/><Relationship Id="rId26" Type="http://schemas.openxmlformats.org/officeDocument/2006/relationships/image" Target="../media/image125.png"/><Relationship Id="rId3" Type="http://schemas.openxmlformats.org/officeDocument/2006/relationships/customXml" Target="../ink/ink102.xml"/><Relationship Id="rId21" Type="http://schemas.openxmlformats.org/officeDocument/2006/relationships/customXml" Target="../ink/ink111.xml"/><Relationship Id="rId7" Type="http://schemas.openxmlformats.org/officeDocument/2006/relationships/customXml" Target="../ink/ink104.xml"/><Relationship Id="rId12" Type="http://schemas.openxmlformats.org/officeDocument/2006/relationships/image" Target="../media/image118.png"/><Relationship Id="rId17" Type="http://schemas.openxmlformats.org/officeDocument/2006/relationships/customXml" Target="../ink/ink109.xml"/><Relationship Id="rId25" Type="http://schemas.openxmlformats.org/officeDocument/2006/relationships/customXml" Target="../ink/ink113.xml"/><Relationship Id="rId2" Type="http://schemas.openxmlformats.org/officeDocument/2006/relationships/image" Target="../media/image29.jpeg"/><Relationship Id="rId16" Type="http://schemas.openxmlformats.org/officeDocument/2006/relationships/image" Target="../media/image120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customXml" Target="../ink/ink106.xml"/><Relationship Id="rId24" Type="http://schemas.openxmlformats.org/officeDocument/2006/relationships/image" Target="../media/image124.png"/><Relationship Id="rId5" Type="http://schemas.openxmlformats.org/officeDocument/2006/relationships/customXml" Target="../ink/ink103.xml"/><Relationship Id="rId15" Type="http://schemas.openxmlformats.org/officeDocument/2006/relationships/customXml" Target="../ink/ink108.xml"/><Relationship Id="rId23" Type="http://schemas.openxmlformats.org/officeDocument/2006/relationships/customXml" Target="../ink/ink112.xml"/><Relationship Id="rId10" Type="http://schemas.openxmlformats.org/officeDocument/2006/relationships/image" Target="../media/image117.png"/><Relationship Id="rId19" Type="http://schemas.openxmlformats.org/officeDocument/2006/relationships/customXml" Target="../ink/ink110.xml"/><Relationship Id="rId4" Type="http://schemas.openxmlformats.org/officeDocument/2006/relationships/image" Target="../media/image115.png"/><Relationship Id="rId9" Type="http://schemas.openxmlformats.org/officeDocument/2006/relationships/customXml" Target="../ink/ink105.xml"/><Relationship Id="rId14" Type="http://schemas.openxmlformats.org/officeDocument/2006/relationships/image" Target="../media/image119.png"/><Relationship Id="rId22" Type="http://schemas.openxmlformats.org/officeDocument/2006/relationships/image" Target="../media/image123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9.xml"/><Relationship Id="rId18" Type="http://schemas.openxmlformats.org/officeDocument/2006/relationships/image" Target="../media/image133.png"/><Relationship Id="rId26" Type="http://schemas.openxmlformats.org/officeDocument/2006/relationships/image" Target="../media/image137.png"/><Relationship Id="rId21" Type="http://schemas.openxmlformats.org/officeDocument/2006/relationships/customXml" Target="../ink/ink123.xml"/><Relationship Id="rId34" Type="http://schemas.openxmlformats.org/officeDocument/2006/relationships/image" Target="../media/image141.png"/><Relationship Id="rId7" Type="http://schemas.openxmlformats.org/officeDocument/2006/relationships/customXml" Target="../ink/ink116.xml"/><Relationship Id="rId12" Type="http://schemas.openxmlformats.org/officeDocument/2006/relationships/image" Target="../media/image130.png"/><Relationship Id="rId17" Type="http://schemas.openxmlformats.org/officeDocument/2006/relationships/customXml" Target="../ink/ink121.xml"/><Relationship Id="rId25" Type="http://schemas.openxmlformats.org/officeDocument/2006/relationships/customXml" Target="../ink/ink125.xml"/><Relationship Id="rId33" Type="http://schemas.openxmlformats.org/officeDocument/2006/relationships/customXml" Target="../ink/ink129.xml"/><Relationship Id="rId38" Type="http://schemas.openxmlformats.org/officeDocument/2006/relationships/image" Target="../media/image143.png"/><Relationship Id="rId2" Type="http://schemas.openxmlformats.org/officeDocument/2006/relationships/image" Target="../media/image30.jpeg"/><Relationship Id="rId16" Type="http://schemas.openxmlformats.org/officeDocument/2006/relationships/image" Target="../media/image132.png"/><Relationship Id="rId20" Type="http://schemas.openxmlformats.org/officeDocument/2006/relationships/image" Target="../media/image134.png"/><Relationship Id="rId29" Type="http://schemas.openxmlformats.org/officeDocument/2006/relationships/customXml" Target="../ink/ink1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customXml" Target="../ink/ink118.xml"/><Relationship Id="rId24" Type="http://schemas.openxmlformats.org/officeDocument/2006/relationships/image" Target="../media/image136.png"/><Relationship Id="rId32" Type="http://schemas.openxmlformats.org/officeDocument/2006/relationships/image" Target="../media/image140.png"/><Relationship Id="rId37" Type="http://schemas.openxmlformats.org/officeDocument/2006/relationships/customXml" Target="../ink/ink131.xml"/><Relationship Id="rId5" Type="http://schemas.openxmlformats.org/officeDocument/2006/relationships/customXml" Target="../ink/ink115.xml"/><Relationship Id="rId15" Type="http://schemas.openxmlformats.org/officeDocument/2006/relationships/customXml" Target="../ink/ink120.xml"/><Relationship Id="rId23" Type="http://schemas.openxmlformats.org/officeDocument/2006/relationships/customXml" Target="../ink/ink124.xml"/><Relationship Id="rId28" Type="http://schemas.openxmlformats.org/officeDocument/2006/relationships/image" Target="../media/image138.png"/><Relationship Id="rId36" Type="http://schemas.openxmlformats.org/officeDocument/2006/relationships/image" Target="../media/image142.png"/><Relationship Id="rId10" Type="http://schemas.openxmlformats.org/officeDocument/2006/relationships/image" Target="../media/image129.png"/><Relationship Id="rId19" Type="http://schemas.openxmlformats.org/officeDocument/2006/relationships/customXml" Target="../ink/ink122.xml"/><Relationship Id="rId31" Type="http://schemas.openxmlformats.org/officeDocument/2006/relationships/customXml" Target="../ink/ink128.xml"/><Relationship Id="rId4" Type="http://schemas.openxmlformats.org/officeDocument/2006/relationships/image" Target="../media/image127.png"/><Relationship Id="rId9" Type="http://schemas.openxmlformats.org/officeDocument/2006/relationships/customXml" Target="../ink/ink117.xml"/><Relationship Id="rId14" Type="http://schemas.openxmlformats.org/officeDocument/2006/relationships/image" Target="../media/image131.png"/><Relationship Id="rId22" Type="http://schemas.openxmlformats.org/officeDocument/2006/relationships/image" Target="../media/image135.png"/><Relationship Id="rId27" Type="http://schemas.openxmlformats.org/officeDocument/2006/relationships/customXml" Target="../ink/ink126.xml"/><Relationship Id="rId30" Type="http://schemas.openxmlformats.org/officeDocument/2006/relationships/image" Target="../media/image139.png"/><Relationship Id="rId35" Type="http://schemas.openxmlformats.org/officeDocument/2006/relationships/customXml" Target="../ink/ink130.xml"/><Relationship Id="rId8" Type="http://schemas.openxmlformats.org/officeDocument/2006/relationships/image" Target="../media/image1080.png"/><Relationship Id="rId3" Type="http://schemas.openxmlformats.org/officeDocument/2006/relationships/customXml" Target="../ink/ink1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7.png"/><Relationship Id="rId21" Type="http://schemas.openxmlformats.org/officeDocument/2006/relationships/customXml" Target="../ink/ink141.xml"/><Relationship Id="rId42" Type="http://schemas.openxmlformats.org/officeDocument/2006/relationships/image" Target="../media/image165.png"/><Relationship Id="rId47" Type="http://schemas.openxmlformats.org/officeDocument/2006/relationships/customXml" Target="../ink/ink154.xml"/><Relationship Id="rId63" Type="http://schemas.openxmlformats.org/officeDocument/2006/relationships/customXml" Target="../ink/ink162.xml"/><Relationship Id="rId68" Type="http://schemas.openxmlformats.org/officeDocument/2006/relationships/image" Target="../media/image177.png"/><Relationship Id="rId84" Type="http://schemas.openxmlformats.org/officeDocument/2006/relationships/image" Target="../media/image184.png"/><Relationship Id="rId89" Type="http://schemas.openxmlformats.org/officeDocument/2006/relationships/customXml" Target="../ink/ink175.xml"/><Relationship Id="rId16" Type="http://schemas.openxmlformats.org/officeDocument/2006/relationships/image" Target="../media/image152.png"/><Relationship Id="rId11" Type="http://schemas.openxmlformats.org/officeDocument/2006/relationships/customXml" Target="../ink/ink136.xml"/><Relationship Id="rId32" Type="http://schemas.openxmlformats.org/officeDocument/2006/relationships/image" Target="../media/image160.png"/><Relationship Id="rId37" Type="http://schemas.openxmlformats.org/officeDocument/2006/relationships/customXml" Target="../ink/ink149.xml"/><Relationship Id="rId53" Type="http://schemas.openxmlformats.org/officeDocument/2006/relationships/customXml" Target="../ink/ink157.xml"/><Relationship Id="rId58" Type="http://schemas.openxmlformats.org/officeDocument/2006/relationships/image" Target="../media/image172.png"/><Relationship Id="rId74" Type="http://schemas.openxmlformats.org/officeDocument/2006/relationships/image" Target="../media/image30.png"/><Relationship Id="rId79" Type="http://schemas.openxmlformats.org/officeDocument/2006/relationships/customXml" Target="../ink/ink170.xml"/><Relationship Id="rId5" Type="http://schemas.openxmlformats.org/officeDocument/2006/relationships/customXml" Target="../ink/ink133.xml"/><Relationship Id="rId90" Type="http://schemas.openxmlformats.org/officeDocument/2006/relationships/image" Target="../media/image187.png"/><Relationship Id="rId95" Type="http://schemas.openxmlformats.org/officeDocument/2006/relationships/customXml" Target="../ink/ink178.xml"/><Relationship Id="rId22" Type="http://schemas.openxmlformats.org/officeDocument/2006/relationships/image" Target="../media/image155.png"/><Relationship Id="rId27" Type="http://schemas.openxmlformats.org/officeDocument/2006/relationships/customXml" Target="../ink/ink144.xml"/><Relationship Id="rId43" Type="http://schemas.openxmlformats.org/officeDocument/2006/relationships/customXml" Target="../ink/ink152.xml"/><Relationship Id="rId48" Type="http://schemas.openxmlformats.org/officeDocument/2006/relationships/image" Target="../media/image168.png"/><Relationship Id="rId64" Type="http://schemas.openxmlformats.org/officeDocument/2006/relationships/image" Target="../media/image175.png"/><Relationship Id="rId69" Type="http://schemas.openxmlformats.org/officeDocument/2006/relationships/customXml" Target="../ink/ink165.xml"/><Relationship Id="rId80" Type="http://schemas.openxmlformats.org/officeDocument/2006/relationships/image" Target="../media/image182.png"/><Relationship Id="rId85" Type="http://schemas.openxmlformats.org/officeDocument/2006/relationships/customXml" Target="../ink/ink173.xml"/><Relationship Id="rId3" Type="http://schemas.openxmlformats.org/officeDocument/2006/relationships/customXml" Target="../ink/ink132.xml"/><Relationship Id="rId12" Type="http://schemas.openxmlformats.org/officeDocument/2006/relationships/image" Target="../media/image150.png"/><Relationship Id="rId17" Type="http://schemas.openxmlformats.org/officeDocument/2006/relationships/customXml" Target="../ink/ink139.xml"/><Relationship Id="rId25" Type="http://schemas.openxmlformats.org/officeDocument/2006/relationships/customXml" Target="../ink/ink143.xml"/><Relationship Id="rId33" Type="http://schemas.openxmlformats.org/officeDocument/2006/relationships/customXml" Target="../ink/ink147.xml"/><Relationship Id="rId38" Type="http://schemas.openxmlformats.org/officeDocument/2006/relationships/image" Target="../media/image163.png"/><Relationship Id="rId46" Type="http://schemas.openxmlformats.org/officeDocument/2006/relationships/image" Target="../media/image167.png"/><Relationship Id="rId59" Type="http://schemas.openxmlformats.org/officeDocument/2006/relationships/customXml" Target="../ink/ink160.xml"/><Relationship Id="rId67" Type="http://schemas.openxmlformats.org/officeDocument/2006/relationships/customXml" Target="../ink/ink164.xml"/><Relationship Id="rId20" Type="http://schemas.openxmlformats.org/officeDocument/2006/relationships/image" Target="../media/image154.png"/><Relationship Id="rId41" Type="http://schemas.openxmlformats.org/officeDocument/2006/relationships/customXml" Target="../ink/ink151.xml"/><Relationship Id="rId54" Type="http://schemas.openxmlformats.org/officeDocument/2006/relationships/image" Target="../media/image170.png"/><Relationship Id="rId62" Type="http://schemas.openxmlformats.org/officeDocument/2006/relationships/image" Target="../media/image174.png"/><Relationship Id="rId70" Type="http://schemas.openxmlformats.org/officeDocument/2006/relationships/image" Target="../media/image178.png"/><Relationship Id="rId75" Type="http://schemas.openxmlformats.org/officeDocument/2006/relationships/customXml" Target="../ink/ink168.xml"/><Relationship Id="rId83" Type="http://schemas.openxmlformats.org/officeDocument/2006/relationships/customXml" Target="../ink/ink172.xml"/><Relationship Id="rId88" Type="http://schemas.openxmlformats.org/officeDocument/2006/relationships/image" Target="../media/image186.png"/><Relationship Id="rId91" Type="http://schemas.openxmlformats.org/officeDocument/2006/relationships/customXml" Target="../ink/ink176.xml"/><Relationship Id="rId96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15" Type="http://schemas.openxmlformats.org/officeDocument/2006/relationships/customXml" Target="../ink/ink138.xml"/><Relationship Id="rId23" Type="http://schemas.openxmlformats.org/officeDocument/2006/relationships/customXml" Target="../ink/ink142.xml"/><Relationship Id="rId28" Type="http://schemas.openxmlformats.org/officeDocument/2006/relationships/image" Target="../media/image158.png"/><Relationship Id="rId36" Type="http://schemas.openxmlformats.org/officeDocument/2006/relationships/image" Target="../media/image162.png"/><Relationship Id="rId49" Type="http://schemas.openxmlformats.org/officeDocument/2006/relationships/customXml" Target="../ink/ink155.xml"/><Relationship Id="rId57" Type="http://schemas.openxmlformats.org/officeDocument/2006/relationships/customXml" Target="../ink/ink159.xml"/><Relationship Id="rId10" Type="http://schemas.openxmlformats.org/officeDocument/2006/relationships/image" Target="../media/image149.png"/><Relationship Id="rId31" Type="http://schemas.openxmlformats.org/officeDocument/2006/relationships/customXml" Target="../ink/ink146.xml"/><Relationship Id="rId44" Type="http://schemas.openxmlformats.org/officeDocument/2006/relationships/image" Target="../media/image166.png"/><Relationship Id="rId52" Type="http://schemas.openxmlformats.org/officeDocument/2006/relationships/image" Target="../media/image1080.png"/><Relationship Id="rId60" Type="http://schemas.openxmlformats.org/officeDocument/2006/relationships/image" Target="../media/image173.png"/><Relationship Id="rId65" Type="http://schemas.openxmlformats.org/officeDocument/2006/relationships/customXml" Target="../ink/ink163.xml"/><Relationship Id="rId73" Type="http://schemas.openxmlformats.org/officeDocument/2006/relationships/customXml" Target="../ink/ink167.xml"/><Relationship Id="rId78" Type="http://schemas.openxmlformats.org/officeDocument/2006/relationships/image" Target="../media/image181.png"/><Relationship Id="rId81" Type="http://schemas.openxmlformats.org/officeDocument/2006/relationships/customXml" Target="../ink/ink171.xml"/><Relationship Id="rId86" Type="http://schemas.openxmlformats.org/officeDocument/2006/relationships/image" Target="../media/image185.png"/><Relationship Id="rId94" Type="http://schemas.openxmlformats.org/officeDocument/2006/relationships/image" Target="../media/image189.png"/><Relationship Id="rId4" Type="http://schemas.openxmlformats.org/officeDocument/2006/relationships/image" Target="../media/image146.png"/><Relationship Id="rId9" Type="http://schemas.openxmlformats.org/officeDocument/2006/relationships/customXml" Target="../ink/ink135.xml"/><Relationship Id="rId13" Type="http://schemas.openxmlformats.org/officeDocument/2006/relationships/customXml" Target="../ink/ink137.xml"/><Relationship Id="rId18" Type="http://schemas.openxmlformats.org/officeDocument/2006/relationships/image" Target="../media/image153.png"/><Relationship Id="rId39" Type="http://schemas.openxmlformats.org/officeDocument/2006/relationships/customXml" Target="../ink/ink150.xml"/><Relationship Id="rId34" Type="http://schemas.openxmlformats.org/officeDocument/2006/relationships/image" Target="../media/image161.png"/><Relationship Id="rId50" Type="http://schemas.openxmlformats.org/officeDocument/2006/relationships/image" Target="../media/image169.png"/><Relationship Id="rId55" Type="http://schemas.openxmlformats.org/officeDocument/2006/relationships/customXml" Target="../ink/ink158.xml"/><Relationship Id="rId76" Type="http://schemas.openxmlformats.org/officeDocument/2006/relationships/image" Target="../media/image180.png"/><Relationship Id="rId97" Type="http://schemas.openxmlformats.org/officeDocument/2006/relationships/customXml" Target="../ink/ink179.xml"/><Relationship Id="rId7" Type="http://schemas.openxmlformats.org/officeDocument/2006/relationships/customXml" Target="../ink/ink134.xml"/><Relationship Id="rId71" Type="http://schemas.openxmlformats.org/officeDocument/2006/relationships/customXml" Target="../ink/ink166.xml"/><Relationship Id="rId92" Type="http://schemas.openxmlformats.org/officeDocument/2006/relationships/image" Target="../media/image188.png"/><Relationship Id="rId2" Type="http://schemas.openxmlformats.org/officeDocument/2006/relationships/image" Target="../media/image32.jpg"/><Relationship Id="rId29" Type="http://schemas.openxmlformats.org/officeDocument/2006/relationships/customXml" Target="../ink/ink145.xml"/><Relationship Id="rId24" Type="http://schemas.openxmlformats.org/officeDocument/2006/relationships/image" Target="../media/image156.png"/><Relationship Id="rId40" Type="http://schemas.openxmlformats.org/officeDocument/2006/relationships/image" Target="../media/image164.png"/><Relationship Id="rId45" Type="http://schemas.openxmlformats.org/officeDocument/2006/relationships/customXml" Target="../ink/ink153.xml"/><Relationship Id="rId66" Type="http://schemas.openxmlformats.org/officeDocument/2006/relationships/image" Target="../media/image176.png"/><Relationship Id="rId87" Type="http://schemas.openxmlformats.org/officeDocument/2006/relationships/customXml" Target="../ink/ink174.xml"/><Relationship Id="rId61" Type="http://schemas.openxmlformats.org/officeDocument/2006/relationships/customXml" Target="../ink/ink161.xml"/><Relationship Id="rId82" Type="http://schemas.openxmlformats.org/officeDocument/2006/relationships/image" Target="../media/image183.png"/><Relationship Id="rId19" Type="http://schemas.openxmlformats.org/officeDocument/2006/relationships/customXml" Target="../ink/ink140.xml"/><Relationship Id="rId14" Type="http://schemas.openxmlformats.org/officeDocument/2006/relationships/image" Target="../media/image151.png"/><Relationship Id="rId30" Type="http://schemas.openxmlformats.org/officeDocument/2006/relationships/image" Target="../media/image159.png"/><Relationship Id="rId35" Type="http://schemas.openxmlformats.org/officeDocument/2006/relationships/customXml" Target="../ink/ink148.xml"/><Relationship Id="rId56" Type="http://schemas.openxmlformats.org/officeDocument/2006/relationships/image" Target="../media/image171.png"/><Relationship Id="rId77" Type="http://schemas.openxmlformats.org/officeDocument/2006/relationships/customXml" Target="../ink/ink169.xml"/><Relationship Id="rId8" Type="http://schemas.openxmlformats.org/officeDocument/2006/relationships/image" Target="../media/image148.png"/><Relationship Id="rId51" Type="http://schemas.openxmlformats.org/officeDocument/2006/relationships/customXml" Target="../ink/ink156.xml"/><Relationship Id="rId72" Type="http://schemas.openxmlformats.org/officeDocument/2006/relationships/image" Target="../media/image179.png"/><Relationship Id="rId93" Type="http://schemas.openxmlformats.org/officeDocument/2006/relationships/customXml" Target="../ink/ink177.xml"/><Relationship Id="rId98" Type="http://schemas.openxmlformats.org/officeDocument/2006/relationships/image" Target="../media/image191.png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4.png"/><Relationship Id="rId21" Type="http://schemas.openxmlformats.org/officeDocument/2006/relationships/customXml" Target="../ink/ink189.xml"/><Relationship Id="rId42" Type="http://schemas.openxmlformats.org/officeDocument/2006/relationships/image" Target="../media/image212.png"/><Relationship Id="rId47" Type="http://schemas.openxmlformats.org/officeDocument/2006/relationships/customXml" Target="../ink/ink202.xml"/><Relationship Id="rId63" Type="http://schemas.openxmlformats.org/officeDocument/2006/relationships/customXml" Target="../ink/ink210.xml"/><Relationship Id="rId68" Type="http://schemas.openxmlformats.org/officeDocument/2006/relationships/image" Target="../media/image225.png"/><Relationship Id="rId2" Type="http://schemas.openxmlformats.org/officeDocument/2006/relationships/image" Target="../media/image33.jpeg"/><Relationship Id="rId16" Type="http://schemas.openxmlformats.org/officeDocument/2006/relationships/image" Target="../media/image199.png"/><Relationship Id="rId29" Type="http://schemas.openxmlformats.org/officeDocument/2006/relationships/customXml" Target="../ink/ink193.xml"/><Relationship Id="rId11" Type="http://schemas.openxmlformats.org/officeDocument/2006/relationships/customXml" Target="../ink/ink184.xml"/><Relationship Id="rId24" Type="http://schemas.openxmlformats.org/officeDocument/2006/relationships/image" Target="../media/image203.png"/><Relationship Id="rId32" Type="http://schemas.openxmlformats.org/officeDocument/2006/relationships/image" Target="../media/image207.png"/><Relationship Id="rId37" Type="http://schemas.openxmlformats.org/officeDocument/2006/relationships/customXml" Target="../ink/ink197.xml"/><Relationship Id="rId40" Type="http://schemas.openxmlformats.org/officeDocument/2006/relationships/image" Target="../media/image211.png"/><Relationship Id="rId45" Type="http://schemas.openxmlformats.org/officeDocument/2006/relationships/customXml" Target="../ink/ink201.xml"/><Relationship Id="rId53" Type="http://schemas.openxmlformats.org/officeDocument/2006/relationships/customXml" Target="../ink/ink205.xml"/><Relationship Id="rId58" Type="http://schemas.openxmlformats.org/officeDocument/2006/relationships/image" Target="../media/image220.png"/><Relationship Id="rId66" Type="http://schemas.openxmlformats.org/officeDocument/2006/relationships/image" Target="../media/image224.png"/><Relationship Id="rId74" Type="http://schemas.openxmlformats.org/officeDocument/2006/relationships/image" Target="../media/image228.png"/><Relationship Id="rId5" Type="http://schemas.openxmlformats.org/officeDocument/2006/relationships/customXml" Target="../ink/ink181.xml"/><Relationship Id="rId61" Type="http://schemas.openxmlformats.org/officeDocument/2006/relationships/customXml" Target="../ink/ink209.xml"/><Relationship Id="rId19" Type="http://schemas.openxmlformats.org/officeDocument/2006/relationships/customXml" Target="../ink/ink188.xml"/><Relationship Id="rId14" Type="http://schemas.openxmlformats.org/officeDocument/2006/relationships/image" Target="../media/image198.png"/><Relationship Id="rId22" Type="http://schemas.openxmlformats.org/officeDocument/2006/relationships/image" Target="../media/image202.png"/><Relationship Id="rId27" Type="http://schemas.openxmlformats.org/officeDocument/2006/relationships/customXml" Target="../ink/ink192.xml"/><Relationship Id="rId30" Type="http://schemas.openxmlformats.org/officeDocument/2006/relationships/image" Target="../media/image206.png"/><Relationship Id="rId35" Type="http://schemas.openxmlformats.org/officeDocument/2006/relationships/customXml" Target="../ink/ink196.xml"/><Relationship Id="rId43" Type="http://schemas.openxmlformats.org/officeDocument/2006/relationships/customXml" Target="../ink/ink200.xml"/><Relationship Id="rId48" Type="http://schemas.openxmlformats.org/officeDocument/2006/relationships/image" Target="../media/image215.png"/><Relationship Id="rId56" Type="http://schemas.openxmlformats.org/officeDocument/2006/relationships/image" Target="../media/image219.png"/><Relationship Id="rId64" Type="http://schemas.openxmlformats.org/officeDocument/2006/relationships/image" Target="../media/image223.png"/><Relationship Id="rId69" Type="http://schemas.openxmlformats.org/officeDocument/2006/relationships/customXml" Target="../ink/ink213.xml"/><Relationship Id="rId8" Type="http://schemas.openxmlformats.org/officeDocument/2006/relationships/image" Target="../media/image195.png"/><Relationship Id="rId51" Type="http://schemas.openxmlformats.org/officeDocument/2006/relationships/customXml" Target="../ink/ink204.xml"/><Relationship Id="rId72" Type="http://schemas.openxmlformats.org/officeDocument/2006/relationships/image" Target="../media/image227.png"/><Relationship Id="rId3" Type="http://schemas.openxmlformats.org/officeDocument/2006/relationships/customXml" Target="../ink/ink180.xml"/><Relationship Id="rId12" Type="http://schemas.openxmlformats.org/officeDocument/2006/relationships/image" Target="../media/image197.png"/><Relationship Id="rId17" Type="http://schemas.openxmlformats.org/officeDocument/2006/relationships/customXml" Target="../ink/ink187.xml"/><Relationship Id="rId25" Type="http://schemas.openxmlformats.org/officeDocument/2006/relationships/customXml" Target="../ink/ink191.xml"/><Relationship Id="rId33" Type="http://schemas.openxmlformats.org/officeDocument/2006/relationships/customXml" Target="../ink/ink195.xml"/><Relationship Id="rId38" Type="http://schemas.openxmlformats.org/officeDocument/2006/relationships/image" Target="../media/image210.png"/><Relationship Id="rId46" Type="http://schemas.openxmlformats.org/officeDocument/2006/relationships/image" Target="../media/image214.png"/><Relationship Id="rId59" Type="http://schemas.openxmlformats.org/officeDocument/2006/relationships/customXml" Target="../ink/ink208.xml"/><Relationship Id="rId67" Type="http://schemas.openxmlformats.org/officeDocument/2006/relationships/customXml" Target="../ink/ink212.xml"/><Relationship Id="rId20" Type="http://schemas.openxmlformats.org/officeDocument/2006/relationships/image" Target="../media/image201.png"/><Relationship Id="rId41" Type="http://schemas.openxmlformats.org/officeDocument/2006/relationships/customXml" Target="../ink/ink199.xml"/><Relationship Id="rId54" Type="http://schemas.openxmlformats.org/officeDocument/2006/relationships/image" Target="../media/image218.png"/><Relationship Id="rId62" Type="http://schemas.openxmlformats.org/officeDocument/2006/relationships/image" Target="../media/image222.png"/><Relationship Id="rId70" Type="http://schemas.openxmlformats.org/officeDocument/2006/relationships/image" Target="../media/image226.png"/><Relationship Id="rId75" Type="http://schemas.openxmlformats.org/officeDocument/2006/relationships/customXml" Target="../ink/ink2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png"/><Relationship Id="rId15" Type="http://schemas.openxmlformats.org/officeDocument/2006/relationships/customXml" Target="../ink/ink186.xml"/><Relationship Id="rId23" Type="http://schemas.openxmlformats.org/officeDocument/2006/relationships/customXml" Target="../ink/ink190.xml"/><Relationship Id="rId28" Type="http://schemas.openxmlformats.org/officeDocument/2006/relationships/image" Target="../media/image205.png"/><Relationship Id="rId36" Type="http://schemas.openxmlformats.org/officeDocument/2006/relationships/image" Target="../media/image209.png"/><Relationship Id="rId49" Type="http://schemas.openxmlformats.org/officeDocument/2006/relationships/customXml" Target="../ink/ink203.xml"/><Relationship Id="rId57" Type="http://schemas.openxmlformats.org/officeDocument/2006/relationships/customXml" Target="../ink/ink207.xml"/><Relationship Id="rId10" Type="http://schemas.openxmlformats.org/officeDocument/2006/relationships/image" Target="../media/image196.png"/><Relationship Id="rId31" Type="http://schemas.openxmlformats.org/officeDocument/2006/relationships/customXml" Target="../ink/ink194.xml"/><Relationship Id="rId44" Type="http://schemas.openxmlformats.org/officeDocument/2006/relationships/image" Target="../media/image213.png"/><Relationship Id="rId52" Type="http://schemas.openxmlformats.org/officeDocument/2006/relationships/image" Target="../media/image217.png"/><Relationship Id="rId60" Type="http://schemas.openxmlformats.org/officeDocument/2006/relationships/image" Target="../media/image221.png"/><Relationship Id="rId65" Type="http://schemas.openxmlformats.org/officeDocument/2006/relationships/customXml" Target="../ink/ink211.xml"/><Relationship Id="rId73" Type="http://schemas.openxmlformats.org/officeDocument/2006/relationships/customXml" Target="../ink/ink215.xml"/><Relationship Id="rId4" Type="http://schemas.openxmlformats.org/officeDocument/2006/relationships/image" Target="../media/image193.png"/><Relationship Id="rId9" Type="http://schemas.openxmlformats.org/officeDocument/2006/relationships/customXml" Target="../ink/ink183.xml"/><Relationship Id="rId13" Type="http://schemas.openxmlformats.org/officeDocument/2006/relationships/customXml" Target="../ink/ink185.xml"/><Relationship Id="rId18" Type="http://schemas.openxmlformats.org/officeDocument/2006/relationships/image" Target="../media/image200.png"/><Relationship Id="rId39" Type="http://schemas.openxmlformats.org/officeDocument/2006/relationships/customXml" Target="../ink/ink198.xml"/><Relationship Id="rId34" Type="http://schemas.openxmlformats.org/officeDocument/2006/relationships/image" Target="../media/image208.png"/><Relationship Id="rId50" Type="http://schemas.openxmlformats.org/officeDocument/2006/relationships/image" Target="../media/image216.png"/><Relationship Id="rId55" Type="http://schemas.openxmlformats.org/officeDocument/2006/relationships/customXml" Target="../ink/ink206.xml"/><Relationship Id="rId76" Type="http://schemas.openxmlformats.org/officeDocument/2006/relationships/image" Target="../media/image229.png"/><Relationship Id="rId7" Type="http://schemas.openxmlformats.org/officeDocument/2006/relationships/customXml" Target="../ink/ink182.xml"/><Relationship Id="rId71" Type="http://schemas.openxmlformats.org/officeDocument/2006/relationships/customXml" Target="../ink/ink214.xml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73.xml"/><Relationship Id="rId299" Type="http://schemas.openxmlformats.org/officeDocument/2006/relationships/customXml" Target="../ink/ink364.xml"/><Relationship Id="rId21" Type="http://schemas.openxmlformats.org/officeDocument/2006/relationships/customXml" Target="../ink/ink225.xml"/><Relationship Id="rId63" Type="http://schemas.openxmlformats.org/officeDocument/2006/relationships/customXml" Target="../ink/ink246.xml"/><Relationship Id="rId159" Type="http://schemas.openxmlformats.org/officeDocument/2006/relationships/customXml" Target="../ink/ink294.xml"/><Relationship Id="rId170" Type="http://schemas.openxmlformats.org/officeDocument/2006/relationships/image" Target="../media/image314.png"/><Relationship Id="rId226" Type="http://schemas.openxmlformats.org/officeDocument/2006/relationships/image" Target="../media/image342.png"/><Relationship Id="rId268" Type="http://schemas.openxmlformats.org/officeDocument/2006/relationships/image" Target="../media/image363.png"/><Relationship Id="rId32" Type="http://schemas.openxmlformats.org/officeDocument/2006/relationships/image" Target="../media/image246.png"/><Relationship Id="rId74" Type="http://schemas.openxmlformats.org/officeDocument/2006/relationships/image" Target="../media/image266.png"/><Relationship Id="rId128" Type="http://schemas.openxmlformats.org/officeDocument/2006/relationships/image" Target="../media/image293.png"/><Relationship Id="rId5" Type="http://schemas.openxmlformats.org/officeDocument/2006/relationships/customXml" Target="../ink/ink217.xml"/><Relationship Id="rId181" Type="http://schemas.openxmlformats.org/officeDocument/2006/relationships/customXml" Target="../ink/ink305.xml"/><Relationship Id="rId237" Type="http://schemas.openxmlformats.org/officeDocument/2006/relationships/customXml" Target="../ink/ink333.xml"/><Relationship Id="rId279" Type="http://schemas.openxmlformats.org/officeDocument/2006/relationships/customXml" Target="../ink/ink354.xml"/><Relationship Id="rId43" Type="http://schemas.openxmlformats.org/officeDocument/2006/relationships/customXml" Target="../ink/ink236.xml"/><Relationship Id="rId139" Type="http://schemas.openxmlformats.org/officeDocument/2006/relationships/customXml" Target="../ink/ink284.xml"/><Relationship Id="rId290" Type="http://schemas.openxmlformats.org/officeDocument/2006/relationships/image" Target="../media/image374.png"/><Relationship Id="rId304" Type="http://schemas.openxmlformats.org/officeDocument/2006/relationships/image" Target="../media/image381.png"/><Relationship Id="rId85" Type="http://schemas.openxmlformats.org/officeDocument/2006/relationships/customXml" Target="../ink/ink257.xml"/><Relationship Id="rId150" Type="http://schemas.openxmlformats.org/officeDocument/2006/relationships/image" Target="../media/image304.png"/><Relationship Id="rId192" Type="http://schemas.openxmlformats.org/officeDocument/2006/relationships/image" Target="../media/image325.png"/><Relationship Id="rId206" Type="http://schemas.openxmlformats.org/officeDocument/2006/relationships/image" Target="../media/image332.png"/><Relationship Id="rId248" Type="http://schemas.openxmlformats.org/officeDocument/2006/relationships/image" Target="../media/image353.png"/><Relationship Id="rId12" Type="http://schemas.openxmlformats.org/officeDocument/2006/relationships/image" Target="../media/image236.png"/><Relationship Id="rId108" Type="http://schemas.openxmlformats.org/officeDocument/2006/relationships/image" Target="../media/image283.png"/><Relationship Id="rId54" Type="http://schemas.openxmlformats.org/officeDocument/2006/relationships/image" Target="../media/image257.png"/><Relationship Id="rId96" Type="http://schemas.openxmlformats.org/officeDocument/2006/relationships/image" Target="../media/image277.png"/><Relationship Id="rId161" Type="http://schemas.openxmlformats.org/officeDocument/2006/relationships/customXml" Target="../ink/ink295.xml"/><Relationship Id="rId217" Type="http://schemas.openxmlformats.org/officeDocument/2006/relationships/customXml" Target="../ink/ink323.xml"/><Relationship Id="rId259" Type="http://schemas.openxmlformats.org/officeDocument/2006/relationships/customXml" Target="../ink/ink344.xml"/><Relationship Id="rId23" Type="http://schemas.openxmlformats.org/officeDocument/2006/relationships/customXml" Target="../ink/ink226.xml"/><Relationship Id="rId119" Type="http://schemas.openxmlformats.org/officeDocument/2006/relationships/customXml" Target="../ink/ink274.xml"/><Relationship Id="rId270" Type="http://schemas.openxmlformats.org/officeDocument/2006/relationships/image" Target="../media/image364.png"/><Relationship Id="rId291" Type="http://schemas.openxmlformats.org/officeDocument/2006/relationships/customXml" Target="../ink/ink360.xml"/><Relationship Id="rId305" Type="http://schemas.openxmlformats.org/officeDocument/2006/relationships/customXml" Target="../ink/ink367.xml"/><Relationship Id="rId44" Type="http://schemas.openxmlformats.org/officeDocument/2006/relationships/image" Target="../media/image252.png"/><Relationship Id="rId65" Type="http://schemas.openxmlformats.org/officeDocument/2006/relationships/customXml" Target="../ink/ink247.xml"/><Relationship Id="rId86" Type="http://schemas.openxmlformats.org/officeDocument/2006/relationships/image" Target="../media/image272.png"/><Relationship Id="rId130" Type="http://schemas.openxmlformats.org/officeDocument/2006/relationships/image" Target="../media/image294.png"/><Relationship Id="rId151" Type="http://schemas.openxmlformats.org/officeDocument/2006/relationships/customXml" Target="../ink/ink290.xml"/><Relationship Id="rId172" Type="http://schemas.openxmlformats.org/officeDocument/2006/relationships/image" Target="../media/image315.png"/><Relationship Id="rId193" Type="http://schemas.openxmlformats.org/officeDocument/2006/relationships/customXml" Target="../ink/ink311.xml"/><Relationship Id="rId207" Type="http://schemas.openxmlformats.org/officeDocument/2006/relationships/customXml" Target="../ink/ink318.xml"/><Relationship Id="rId228" Type="http://schemas.openxmlformats.org/officeDocument/2006/relationships/image" Target="../media/image343.png"/><Relationship Id="rId249" Type="http://schemas.openxmlformats.org/officeDocument/2006/relationships/customXml" Target="../ink/ink339.xml"/><Relationship Id="rId13" Type="http://schemas.openxmlformats.org/officeDocument/2006/relationships/customXml" Target="../ink/ink221.xml"/><Relationship Id="rId109" Type="http://schemas.openxmlformats.org/officeDocument/2006/relationships/customXml" Target="../ink/ink269.xml"/><Relationship Id="rId260" Type="http://schemas.openxmlformats.org/officeDocument/2006/relationships/image" Target="../media/image359.png"/><Relationship Id="rId281" Type="http://schemas.openxmlformats.org/officeDocument/2006/relationships/customXml" Target="../ink/ink355.xml"/><Relationship Id="rId34" Type="http://schemas.openxmlformats.org/officeDocument/2006/relationships/image" Target="../media/image247.png"/><Relationship Id="rId55" Type="http://schemas.openxmlformats.org/officeDocument/2006/relationships/customXml" Target="../ink/ink242.xml"/><Relationship Id="rId76" Type="http://schemas.openxmlformats.org/officeDocument/2006/relationships/image" Target="../media/image267.png"/><Relationship Id="rId97" Type="http://schemas.openxmlformats.org/officeDocument/2006/relationships/customXml" Target="../ink/ink263.xml"/><Relationship Id="rId120" Type="http://schemas.openxmlformats.org/officeDocument/2006/relationships/image" Target="../media/image289.png"/><Relationship Id="rId141" Type="http://schemas.openxmlformats.org/officeDocument/2006/relationships/customXml" Target="../ink/ink285.xml"/><Relationship Id="rId7" Type="http://schemas.openxmlformats.org/officeDocument/2006/relationships/customXml" Target="../ink/ink218.xml"/><Relationship Id="rId162" Type="http://schemas.openxmlformats.org/officeDocument/2006/relationships/image" Target="../media/image310.png"/><Relationship Id="rId183" Type="http://schemas.openxmlformats.org/officeDocument/2006/relationships/customXml" Target="../ink/ink306.xml"/><Relationship Id="rId218" Type="http://schemas.openxmlformats.org/officeDocument/2006/relationships/image" Target="../media/image338.png"/><Relationship Id="rId239" Type="http://schemas.openxmlformats.org/officeDocument/2006/relationships/customXml" Target="../ink/ink334.xml"/><Relationship Id="rId250" Type="http://schemas.openxmlformats.org/officeDocument/2006/relationships/image" Target="../media/image354.png"/><Relationship Id="rId271" Type="http://schemas.openxmlformats.org/officeDocument/2006/relationships/customXml" Target="../ink/ink350.xml"/><Relationship Id="rId292" Type="http://schemas.openxmlformats.org/officeDocument/2006/relationships/image" Target="../media/image375.png"/><Relationship Id="rId306" Type="http://schemas.openxmlformats.org/officeDocument/2006/relationships/image" Target="../media/image382.png"/><Relationship Id="rId24" Type="http://schemas.openxmlformats.org/officeDocument/2006/relationships/image" Target="../media/image242.png"/><Relationship Id="rId45" Type="http://schemas.openxmlformats.org/officeDocument/2006/relationships/customXml" Target="../ink/ink237.xml"/><Relationship Id="rId66" Type="http://schemas.openxmlformats.org/officeDocument/2006/relationships/image" Target="../media/image262.png"/><Relationship Id="rId87" Type="http://schemas.openxmlformats.org/officeDocument/2006/relationships/customXml" Target="../ink/ink258.xml"/><Relationship Id="rId110" Type="http://schemas.openxmlformats.org/officeDocument/2006/relationships/image" Target="../media/image284.png"/><Relationship Id="rId131" Type="http://schemas.openxmlformats.org/officeDocument/2006/relationships/customXml" Target="../ink/ink280.xml"/><Relationship Id="rId152" Type="http://schemas.openxmlformats.org/officeDocument/2006/relationships/image" Target="../media/image305.png"/><Relationship Id="rId173" Type="http://schemas.openxmlformats.org/officeDocument/2006/relationships/customXml" Target="../ink/ink301.xml"/><Relationship Id="rId194" Type="http://schemas.openxmlformats.org/officeDocument/2006/relationships/image" Target="../media/image326.png"/><Relationship Id="rId208" Type="http://schemas.openxmlformats.org/officeDocument/2006/relationships/image" Target="../media/image333.png"/><Relationship Id="rId229" Type="http://schemas.openxmlformats.org/officeDocument/2006/relationships/customXml" Target="../ink/ink329.xml"/><Relationship Id="rId240" Type="http://schemas.openxmlformats.org/officeDocument/2006/relationships/image" Target="../media/image349.png"/><Relationship Id="rId261" Type="http://schemas.openxmlformats.org/officeDocument/2006/relationships/customXml" Target="../ink/ink345.xml"/><Relationship Id="rId14" Type="http://schemas.openxmlformats.org/officeDocument/2006/relationships/image" Target="../media/image237.png"/><Relationship Id="rId35" Type="http://schemas.openxmlformats.org/officeDocument/2006/relationships/customXml" Target="../ink/ink232.xml"/><Relationship Id="rId56" Type="http://schemas.openxmlformats.org/officeDocument/2006/relationships/image" Target="../media/image258.png"/><Relationship Id="rId77" Type="http://schemas.openxmlformats.org/officeDocument/2006/relationships/customXml" Target="../ink/ink253.xml"/><Relationship Id="rId100" Type="http://schemas.openxmlformats.org/officeDocument/2006/relationships/image" Target="../media/image279.png"/><Relationship Id="rId282" Type="http://schemas.openxmlformats.org/officeDocument/2006/relationships/image" Target="../media/image370.png"/><Relationship Id="rId8" Type="http://schemas.openxmlformats.org/officeDocument/2006/relationships/image" Target="../media/image234.png"/><Relationship Id="rId98" Type="http://schemas.openxmlformats.org/officeDocument/2006/relationships/image" Target="../media/image278.png"/><Relationship Id="rId121" Type="http://schemas.openxmlformats.org/officeDocument/2006/relationships/customXml" Target="../ink/ink275.xml"/><Relationship Id="rId142" Type="http://schemas.openxmlformats.org/officeDocument/2006/relationships/image" Target="../media/image300.png"/><Relationship Id="rId163" Type="http://schemas.openxmlformats.org/officeDocument/2006/relationships/customXml" Target="../ink/ink296.xml"/><Relationship Id="rId184" Type="http://schemas.openxmlformats.org/officeDocument/2006/relationships/image" Target="../media/image321.png"/><Relationship Id="rId219" Type="http://schemas.openxmlformats.org/officeDocument/2006/relationships/customXml" Target="../ink/ink324.xml"/><Relationship Id="rId230" Type="http://schemas.openxmlformats.org/officeDocument/2006/relationships/image" Target="../media/image344.png"/><Relationship Id="rId251" Type="http://schemas.openxmlformats.org/officeDocument/2006/relationships/customXml" Target="../ink/ink340.xml"/><Relationship Id="rId25" Type="http://schemas.openxmlformats.org/officeDocument/2006/relationships/customXml" Target="../ink/ink227.xml"/><Relationship Id="rId46" Type="http://schemas.openxmlformats.org/officeDocument/2006/relationships/image" Target="../media/image253.png"/><Relationship Id="rId67" Type="http://schemas.openxmlformats.org/officeDocument/2006/relationships/customXml" Target="../ink/ink248.xml"/><Relationship Id="rId272" Type="http://schemas.openxmlformats.org/officeDocument/2006/relationships/image" Target="../media/image365.png"/><Relationship Id="rId293" Type="http://schemas.openxmlformats.org/officeDocument/2006/relationships/customXml" Target="../ink/ink361.xml"/><Relationship Id="rId88" Type="http://schemas.openxmlformats.org/officeDocument/2006/relationships/image" Target="../media/image273.png"/><Relationship Id="rId111" Type="http://schemas.openxmlformats.org/officeDocument/2006/relationships/customXml" Target="../ink/ink270.xml"/><Relationship Id="rId132" Type="http://schemas.openxmlformats.org/officeDocument/2006/relationships/image" Target="../media/image295.png"/><Relationship Id="rId153" Type="http://schemas.openxmlformats.org/officeDocument/2006/relationships/customXml" Target="../ink/ink291.xml"/><Relationship Id="rId174" Type="http://schemas.openxmlformats.org/officeDocument/2006/relationships/image" Target="../media/image316.png"/><Relationship Id="rId195" Type="http://schemas.openxmlformats.org/officeDocument/2006/relationships/customXml" Target="../ink/ink312.xml"/><Relationship Id="rId209" Type="http://schemas.openxmlformats.org/officeDocument/2006/relationships/customXml" Target="../ink/ink319.xml"/><Relationship Id="rId220" Type="http://schemas.openxmlformats.org/officeDocument/2006/relationships/image" Target="../media/image339.png"/><Relationship Id="rId241" Type="http://schemas.openxmlformats.org/officeDocument/2006/relationships/customXml" Target="../ink/ink335.xml"/><Relationship Id="rId15" Type="http://schemas.openxmlformats.org/officeDocument/2006/relationships/customXml" Target="../ink/ink222.xml"/><Relationship Id="rId36" Type="http://schemas.openxmlformats.org/officeDocument/2006/relationships/image" Target="../media/image248.png"/><Relationship Id="rId57" Type="http://schemas.openxmlformats.org/officeDocument/2006/relationships/customXml" Target="../ink/ink243.xml"/><Relationship Id="rId262" Type="http://schemas.openxmlformats.org/officeDocument/2006/relationships/image" Target="../media/image360.png"/><Relationship Id="rId283" Type="http://schemas.openxmlformats.org/officeDocument/2006/relationships/customXml" Target="../ink/ink356.xml"/><Relationship Id="rId78" Type="http://schemas.openxmlformats.org/officeDocument/2006/relationships/image" Target="../media/image268.png"/><Relationship Id="rId99" Type="http://schemas.openxmlformats.org/officeDocument/2006/relationships/customXml" Target="../ink/ink264.xml"/><Relationship Id="rId101" Type="http://schemas.openxmlformats.org/officeDocument/2006/relationships/customXml" Target="../ink/ink265.xml"/><Relationship Id="rId122" Type="http://schemas.openxmlformats.org/officeDocument/2006/relationships/image" Target="../media/image290.png"/><Relationship Id="rId143" Type="http://schemas.openxmlformats.org/officeDocument/2006/relationships/customXml" Target="../ink/ink286.xml"/><Relationship Id="rId164" Type="http://schemas.openxmlformats.org/officeDocument/2006/relationships/image" Target="../media/image311.png"/><Relationship Id="rId185" Type="http://schemas.openxmlformats.org/officeDocument/2006/relationships/customXml" Target="../ink/ink307.xml"/><Relationship Id="rId9" Type="http://schemas.openxmlformats.org/officeDocument/2006/relationships/customXml" Target="../ink/ink219.xml"/><Relationship Id="rId210" Type="http://schemas.openxmlformats.org/officeDocument/2006/relationships/image" Target="../media/image334.png"/><Relationship Id="rId26" Type="http://schemas.openxmlformats.org/officeDocument/2006/relationships/image" Target="../media/image243.png"/><Relationship Id="rId231" Type="http://schemas.openxmlformats.org/officeDocument/2006/relationships/customXml" Target="../ink/ink330.xml"/><Relationship Id="rId252" Type="http://schemas.openxmlformats.org/officeDocument/2006/relationships/image" Target="../media/image355.png"/><Relationship Id="rId273" Type="http://schemas.openxmlformats.org/officeDocument/2006/relationships/customXml" Target="../ink/ink351.xml"/><Relationship Id="rId294" Type="http://schemas.openxmlformats.org/officeDocument/2006/relationships/image" Target="../media/image376.png"/><Relationship Id="rId47" Type="http://schemas.openxmlformats.org/officeDocument/2006/relationships/customXml" Target="../ink/ink238.xml"/><Relationship Id="rId68" Type="http://schemas.openxmlformats.org/officeDocument/2006/relationships/image" Target="../media/image263.png"/><Relationship Id="rId89" Type="http://schemas.openxmlformats.org/officeDocument/2006/relationships/customXml" Target="../ink/ink259.xml"/><Relationship Id="rId112" Type="http://schemas.openxmlformats.org/officeDocument/2006/relationships/image" Target="../media/image285.png"/><Relationship Id="rId133" Type="http://schemas.openxmlformats.org/officeDocument/2006/relationships/customXml" Target="../ink/ink281.xml"/><Relationship Id="rId154" Type="http://schemas.openxmlformats.org/officeDocument/2006/relationships/image" Target="../media/image306.png"/><Relationship Id="rId175" Type="http://schemas.openxmlformats.org/officeDocument/2006/relationships/customXml" Target="../ink/ink302.xml"/><Relationship Id="rId196" Type="http://schemas.openxmlformats.org/officeDocument/2006/relationships/image" Target="../media/image327.png"/><Relationship Id="rId200" Type="http://schemas.openxmlformats.org/officeDocument/2006/relationships/image" Target="../media/image329.png"/><Relationship Id="rId16" Type="http://schemas.openxmlformats.org/officeDocument/2006/relationships/image" Target="../media/image238.png"/><Relationship Id="rId221" Type="http://schemas.openxmlformats.org/officeDocument/2006/relationships/customXml" Target="../ink/ink325.xml"/><Relationship Id="rId242" Type="http://schemas.openxmlformats.org/officeDocument/2006/relationships/image" Target="../media/image350.png"/><Relationship Id="rId263" Type="http://schemas.openxmlformats.org/officeDocument/2006/relationships/customXml" Target="../ink/ink346.xml"/><Relationship Id="rId284" Type="http://schemas.openxmlformats.org/officeDocument/2006/relationships/image" Target="../media/image371.png"/><Relationship Id="rId37" Type="http://schemas.openxmlformats.org/officeDocument/2006/relationships/customXml" Target="../ink/ink233.xml"/><Relationship Id="rId58" Type="http://schemas.openxmlformats.org/officeDocument/2006/relationships/image" Target="../media/image259.png"/><Relationship Id="rId79" Type="http://schemas.openxmlformats.org/officeDocument/2006/relationships/customXml" Target="../ink/ink254.xml"/><Relationship Id="rId102" Type="http://schemas.openxmlformats.org/officeDocument/2006/relationships/image" Target="../media/image280.png"/><Relationship Id="rId123" Type="http://schemas.openxmlformats.org/officeDocument/2006/relationships/customXml" Target="../ink/ink276.xml"/><Relationship Id="rId144" Type="http://schemas.openxmlformats.org/officeDocument/2006/relationships/image" Target="../media/image301.png"/><Relationship Id="rId90" Type="http://schemas.openxmlformats.org/officeDocument/2006/relationships/image" Target="../media/image274.png"/><Relationship Id="rId165" Type="http://schemas.openxmlformats.org/officeDocument/2006/relationships/customXml" Target="../ink/ink297.xml"/><Relationship Id="rId186" Type="http://schemas.openxmlformats.org/officeDocument/2006/relationships/image" Target="../media/image322.png"/><Relationship Id="rId211" Type="http://schemas.openxmlformats.org/officeDocument/2006/relationships/customXml" Target="../ink/ink320.xml"/><Relationship Id="rId232" Type="http://schemas.openxmlformats.org/officeDocument/2006/relationships/image" Target="../media/image345.png"/><Relationship Id="rId253" Type="http://schemas.openxmlformats.org/officeDocument/2006/relationships/customXml" Target="../ink/ink341.xml"/><Relationship Id="rId274" Type="http://schemas.openxmlformats.org/officeDocument/2006/relationships/image" Target="../media/image366.png"/><Relationship Id="rId295" Type="http://schemas.openxmlformats.org/officeDocument/2006/relationships/customXml" Target="../ink/ink362.xml"/><Relationship Id="rId27" Type="http://schemas.openxmlformats.org/officeDocument/2006/relationships/customXml" Target="../ink/ink228.xml"/><Relationship Id="rId48" Type="http://schemas.openxmlformats.org/officeDocument/2006/relationships/image" Target="../media/image254.png"/><Relationship Id="rId69" Type="http://schemas.openxmlformats.org/officeDocument/2006/relationships/customXml" Target="../ink/ink249.xml"/><Relationship Id="rId113" Type="http://schemas.openxmlformats.org/officeDocument/2006/relationships/customXml" Target="../ink/ink271.xml"/><Relationship Id="rId134" Type="http://schemas.openxmlformats.org/officeDocument/2006/relationships/image" Target="../media/image296.png"/><Relationship Id="rId80" Type="http://schemas.openxmlformats.org/officeDocument/2006/relationships/image" Target="../media/image269.png"/><Relationship Id="rId155" Type="http://schemas.openxmlformats.org/officeDocument/2006/relationships/customXml" Target="../ink/ink292.xml"/><Relationship Id="rId176" Type="http://schemas.openxmlformats.org/officeDocument/2006/relationships/image" Target="../media/image317.png"/><Relationship Id="rId197" Type="http://schemas.openxmlformats.org/officeDocument/2006/relationships/customXml" Target="../ink/ink313.xml"/><Relationship Id="rId201" Type="http://schemas.openxmlformats.org/officeDocument/2006/relationships/customXml" Target="../ink/ink315.xml"/><Relationship Id="rId222" Type="http://schemas.openxmlformats.org/officeDocument/2006/relationships/image" Target="../media/image340.png"/><Relationship Id="rId243" Type="http://schemas.openxmlformats.org/officeDocument/2006/relationships/customXml" Target="../ink/ink336.xml"/><Relationship Id="rId264" Type="http://schemas.openxmlformats.org/officeDocument/2006/relationships/image" Target="../media/image361.png"/><Relationship Id="rId285" Type="http://schemas.openxmlformats.org/officeDocument/2006/relationships/customXml" Target="../ink/ink357.xml"/><Relationship Id="rId17" Type="http://schemas.openxmlformats.org/officeDocument/2006/relationships/customXml" Target="../ink/ink223.xml"/><Relationship Id="rId38" Type="http://schemas.openxmlformats.org/officeDocument/2006/relationships/image" Target="../media/image249.png"/><Relationship Id="rId59" Type="http://schemas.openxmlformats.org/officeDocument/2006/relationships/customXml" Target="../ink/ink244.xml"/><Relationship Id="rId103" Type="http://schemas.openxmlformats.org/officeDocument/2006/relationships/customXml" Target="../ink/ink266.xml"/><Relationship Id="rId124" Type="http://schemas.openxmlformats.org/officeDocument/2006/relationships/image" Target="../media/image291.png"/><Relationship Id="rId70" Type="http://schemas.openxmlformats.org/officeDocument/2006/relationships/image" Target="../media/image264.png"/><Relationship Id="rId91" Type="http://schemas.openxmlformats.org/officeDocument/2006/relationships/customXml" Target="../ink/ink260.xml"/><Relationship Id="rId145" Type="http://schemas.openxmlformats.org/officeDocument/2006/relationships/customXml" Target="../ink/ink287.xml"/><Relationship Id="rId166" Type="http://schemas.openxmlformats.org/officeDocument/2006/relationships/image" Target="../media/image312.png"/><Relationship Id="rId187" Type="http://schemas.openxmlformats.org/officeDocument/2006/relationships/customXml" Target="../ink/ink308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335.png"/><Relationship Id="rId233" Type="http://schemas.openxmlformats.org/officeDocument/2006/relationships/customXml" Target="../ink/ink331.xml"/><Relationship Id="rId254" Type="http://schemas.openxmlformats.org/officeDocument/2006/relationships/image" Target="../media/image356.png"/><Relationship Id="rId28" Type="http://schemas.openxmlformats.org/officeDocument/2006/relationships/image" Target="../media/image244.png"/><Relationship Id="rId49" Type="http://schemas.openxmlformats.org/officeDocument/2006/relationships/customXml" Target="../ink/ink239.xml"/><Relationship Id="rId114" Type="http://schemas.openxmlformats.org/officeDocument/2006/relationships/image" Target="../media/image286.png"/><Relationship Id="rId275" Type="http://schemas.openxmlformats.org/officeDocument/2006/relationships/customXml" Target="../ink/ink352.xml"/><Relationship Id="rId296" Type="http://schemas.openxmlformats.org/officeDocument/2006/relationships/image" Target="../media/image377.png"/><Relationship Id="rId300" Type="http://schemas.openxmlformats.org/officeDocument/2006/relationships/image" Target="../media/image379.png"/><Relationship Id="rId60" Type="http://schemas.openxmlformats.org/officeDocument/2006/relationships/image" Target="../media/image21.png"/><Relationship Id="rId81" Type="http://schemas.openxmlformats.org/officeDocument/2006/relationships/customXml" Target="../ink/ink255.xml"/><Relationship Id="rId135" Type="http://schemas.openxmlformats.org/officeDocument/2006/relationships/customXml" Target="../ink/ink282.xml"/><Relationship Id="rId156" Type="http://schemas.openxmlformats.org/officeDocument/2006/relationships/image" Target="../media/image307.png"/><Relationship Id="rId177" Type="http://schemas.openxmlformats.org/officeDocument/2006/relationships/customXml" Target="../ink/ink303.xml"/><Relationship Id="rId198" Type="http://schemas.openxmlformats.org/officeDocument/2006/relationships/image" Target="../media/image328.png"/><Relationship Id="rId202" Type="http://schemas.openxmlformats.org/officeDocument/2006/relationships/image" Target="../media/image330.png"/><Relationship Id="rId223" Type="http://schemas.openxmlformats.org/officeDocument/2006/relationships/customXml" Target="../ink/ink326.xml"/><Relationship Id="rId244" Type="http://schemas.openxmlformats.org/officeDocument/2006/relationships/image" Target="../media/image351.png"/><Relationship Id="rId18" Type="http://schemas.openxmlformats.org/officeDocument/2006/relationships/image" Target="../media/image239.png"/><Relationship Id="rId39" Type="http://schemas.openxmlformats.org/officeDocument/2006/relationships/customXml" Target="../ink/ink234.xml"/><Relationship Id="rId265" Type="http://schemas.openxmlformats.org/officeDocument/2006/relationships/customXml" Target="../ink/ink347.xml"/><Relationship Id="rId286" Type="http://schemas.openxmlformats.org/officeDocument/2006/relationships/image" Target="../media/image372.png"/><Relationship Id="rId50" Type="http://schemas.openxmlformats.org/officeDocument/2006/relationships/image" Target="../media/image255.png"/><Relationship Id="rId104" Type="http://schemas.openxmlformats.org/officeDocument/2006/relationships/image" Target="../media/image281.png"/><Relationship Id="rId125" Type="http://schemas.openxmlformats.org/officeDocument/2006/relationships/customXml" Target="../ink/ink277.xml"/><Relationship Id="rId146" Type="http://schemas.openxmlformats.org/officeDocument/2006/relationships/image" Target="../media/image302.png"/><Relationship Id="rId167" Type="http://schemas.openxmlformats.org/officeDocument/2006/relationships/customXml" Target="../ink/ink298.xml"/><Relationship Id="rId188" Type="http://schemas.openxmlformats.org/officeDocument/2006/relationships/image" Target="../media/image323.png"/><Relationship Id="rId71" Type="http://schemas.openxmlformats.org/officeDocument/2006/relationships/customXml" Target="../ink/ink250.xml"/><Relationship Id="rId92" Type="http://schemas.openxmlformats.org/officeDocument/2006/relationships/image" Target="../media/image275.png"/><Relationship Id="rId213" Type="http://schemas.openxmlformats.org/officeDocument/2006/relationships/customXml" Target="../ink/ink321.xml"/><Relationship Id="rId234" Type="http://schemas.openxmlformats.org/officeDocument/2006/relationships/image" Target="../media/image346.png"/><Relationship Id="rId2" Type="http://schemas.openxmlformats.org/officeDocument/2006/relationships/image" Target="../media/image34.emf"/><Relationship Id="rId29" Type="http://schemas.openxmlformats.org/officeDocument/2006/relationships/customXml" Target="../ink/ink229.xml"/><Relationship Id="rId255" Type="http://schemas.openxmlformats.org/officeDocument/2006/relationships/customXml" Target="../ink/ink342.xml"/><Relationship Id="rId276" Type="http://schemas.openxmlformats.org/officeDocument/2006/relationships/image" Target="../media/image367.png"/><Relationship Id="rId297" Type="http://schemas.openxmlformats.org/officeDocument/2006/relationships/customXml" Target="../ink/ink363.xml"/><Relationship Id="rId40" Type="http://schemas.openxmlformats.org/officeDocument/2006/relationships/image" Target="../media/image250.png"/><Relationship Id="rId115" Type="http://schemas.openxmlformats.org/officeDocument/2006/relationships/customXml" Target="../ink/ink272.xml"/><Relationship Id="rId136" Type="http://schemas.openxmlformats.org/officeDocument/2006/relationships/image" Target="../media/image297.png"/><Relationship Id="rId157" Type="http://schemas.openxmlformats.org/officeDocument/2006/relationships/customXml" Target="../ink/ink293.xml"/><Relationship Id="rId178" Type="http://schemas.openxmlformats.org/officeDocument/2006/relationships/image" Target="../media/image318.png"/><Relationship Id="rId301" Type="http://schemas.openxmlformats.org/officeDocument/2006/relationships/customXml" Target="../ink/ink365.xml"/><Relationship Id="rId61" Type="http://schemas.openxmlformats.org/officeDocument/2006/relationships/customXml" Target="../ink/ink245.xml"/><Relationship Id="rId82" Type="http://schemas.openxmlformats.org/officeDocument/2006/relationships/image" Target="../media/image270.png"/><Relationship Id="rId199" Type="http://schemas.openxmlformats.org/officeDocument/2006/relationships/customXml" Target="../ink/ink314.xml"/><Relationship Id="rId203" Type="http://schemas.openxmlformats.org/officeDocument/2006/relationships/customXml" Target="../ink/ink316.xml"/><Relationship Id="rId19" Type="http://schemas.openxmlformats.org/officeDocument/2006/relationships/customXml" Target="../ink/ink224.xml"/><Relationship Id="rId224" Type="http://schemas.openxmlformats.org/officeDocument/2006/relationships/image" Target="../media/image341.png"/><Relationship Id="rId245" Type="http://schemas.openxmlformats.org/officeDocument/2006/relationships/customXml" Target="../ink/ink337.xml"/><Relationship Id="rId266" Type="http://schemas.openxmlformats.org/officeDocument/2006/relationships/image" Target="../media/image362.png"/><Relationship Id="rId287" Type="http://schemas.openxmlformats.org/officeDocument/2006/relationships/customXml" Target="../ink/ink358.xml"/><Relationship Id="rId30" Type="http://schemas.openxmlformats.org/officeDocument/2006/relationships/image" Target="../media/image245.png"/><Relationship Id="rId105" Type="http://schemas.openxmlformats.org/officeDocument/2006/relationships/customXml" Target="../ink/ink267.xml"/><Relationship Id="rId126" Type="http://schemas.openxmlformats.org/officeDocument/2006/relationships/image" Target="../media/image292.png"/><Relationship Id="rId147" Type="http://schemas.openxmlformats.org/officeDocument/2006/relationships/customXml" Target="../ink/ink288.xml"/><Relationship Id="rId168" Type="http://schemas.openxmlformats.org/officeDocument/2006/relationships/image" Target="../media/image313.png"/><Relationship Id="rId51" Type="http://schemas.openxmlformats.org/officeDocument/2006/relationships/customXml" Target="../ink/ink240.xml"/><Relationship Id="rId72" Type="http://schemas.openxmlformats.org/officeDocument/2006/relationships/image" Target="../media/image265.png"/><Relationship Id="rId93" Type="http://schemas.openxmlformats.org/officeDocument/2006/relationships/customXml" Target="../ink/ink261.xml"/><Relationship Id="rId189" Type="http://schemas.openxmlformats.org/officeDocument/2006/relationships/customXml" Target="../ink/ink309.xml"/><Relationship Id="rId3" Type="http://schemas.openxmlformats.org/officeDocument/2006/relationships/image" Target="../media/image35.emf"/><Relationship Id="rId214" Type="http://schemas.openxmlformats.org/officeDocument/2006/relationships/image" Target="../media/image336.png"/><Relationship Id="rId235" Type="http://schemas.openxmlformats.org/officeDocument/2006/relationships/customXml" Target="../ink/ink332.xml"/><Relationship Id="rId256" Type="http://schemas.openxmlformats.org/officeDocument/2006/relationships/image" Target="../media/image357.png"/><Relationship Id="rId277" Type="http://schemas.openxmlformats.org/officeDocument/2006/relationships/customXml" Target="../ink/ink353.xml"/><Relationship Id="rId298" Type="http://schemas.openxmlformats.org/officeDocument/2006/relationships/image" Target="../media/image378.png"/><Relationship Id="rId116" Type="http://schemas.openxmlformats.org/officeDocument/2006/relationships/image" Target="../media/image287.png"/><Relationship Id="rId137" Type="http://schemas.openxmlformats.org/officeDocument/2006/relationships/customXml" Target="../ink/ink283.xml"/><Relationship Id="rId158" Type="http://schemas.openxmlformats.org/officeDocument/2006/relationships/image" Target="../media/image308.png"/><Relationship Id="rId302" Type="http://schemas.openxmlformats.org/officeDocument/2006/relationships/image" Target="../media/image380.png"/><Relationship Id="rId20" Type="http://schemas.openxmlformats.org/officeDocument/2006/relationships/image" Target="../media/image240.png"/><Relationship Id="rId41" Type="http://schemas.openxmlformats.org/officeDocument/2006/relationships/customXml" Target="../ink/ink235.xml"/><Relationship Id="rId62" Type="http://schemas.openxmlformats.org/officeDocument/2006/relationships/image" Target="../media/image260.png"/><Relationship Id="rId83" Type="http://schemas.openxmlformats.org/officeDocument/2006/relationships/customXml" Target="../ink/ink256.xml"/><Relationship Id="rId179" Type="http://schemas.openxmlformats.org/officeDocument/2006/relationships/customXml" Target="../ink/ink304.xml"/><Relationship Id="rId190" Type="http://schemas.openxmlformats.org/officeDocument/2006/relationships/image" Target="../media/image324.png"/><Relationship Id="rId204" Type="http://schemas.openxmlformats.org/officeDocument/2006/relationships/image" Target="../media/image331.png"/><Relationship Id="rId225" Type="http://schemas.openxmlformats.org/officeDocument/2006/relationships/customXml" Target="../ink/ink327.xml"/><Relationship Id="rId246" Type="http://schemas.openxmlformats.org/officeDocument/2006/relationships/image" Target="../media/image352.png"/><Relationship Id="rId267" Type="http://schemas.openxmlformats.org/officeDocument/2006/relationships/customXml" Target="../ink/ink348.xml"/><Relationship Id="rId288" Type="http://schemas.openxmlformats.org/officeDocument/2006/relationships/image" Target="../media/image373.png"/><Relationship Id="rId106" Type="http://schemas.openxmlformats.org/officeDocument/2006/relationships/image" Target="../media/image282.png"/><Relationship Id="rId127" Type="http://schemas.openxmlformats.org/officeDocument/2006/relationships/customXml" Target="../ink/ink278.xml"/><Relationship Id="rId10" Type="http://schemas.openxmlformats.org/officeDocument/2006/relationships/image" Target="../media/image235.png"/><Relationship Id="rId31" Type="http://schemas.openxmlformats.org/officeDocument/2006/relationships/customXml" Target="../ink/ink230.xml"/><Relationship Id="rId52" Type="http://schemas.openxmlformats.org/officeDocument/2006/relationships/image" Target="../media/image256.png"/><Relationship Id="rId73" Type="http://schemas.openxmlformats.org/officeDocument/2006/relationships/customXml" Target="../ink/ink251.xml"/><Relationship Id="rId94" Type="http://schemas.openxmlformats.org/officeDocument/2006/relationships/image" Target="../media/image276.png"/><Relationship Id="rId148" Type="http://schemas.openxmlformats.org/officeDocument/2006/relationships/image" Target="../media/image303.png"/><Relationship Id="rId169" Type="http://schemas.openxmlformats.org/officeDocument/2006/relationships/customXml" Target="../ink/ink299.xml"/><Relationship Id="rId4" Type="http://schemas.openxmlformats.org/officeDocument/2006/relationships/image" Target="../media/image36.emf"/><Relationship Id="rId180" Type="http://schemas.openxmlformats.org/officeDocument/2006/relationships/image" Target="../media/image319.png"/><Relationship Id="rId215" Type="http://schemas.openxmlformats.org/officeDocument/2006/relationships/customXml" Target="../ink/ink322.xml"/><Relationship Id="rId236" Type="http://schemas.openxmlformats.org/officeDocument/2006/relationships/image" Target="../media/image347.png"/><Relationship Id="rId257" Type="http://schemas.openxmlformats.org/officeDocument/2006/relationships/customXml" Target="../ink/ink343.xml"/><Relationship Id="rId278" Type="http://schemas.openxmlformats.org/officeDocument/2006/relationships/image" Target="../media/image368.png"/><Relationship Id="rId303" Type="http://schemas.openxmlformats.org/officeDocument/2006/relationships/customXml" Target="../ink/ink366.xml"/><Relationship Id="rId42" Type="http://schemas.openxmlformats.org/officeDocument/2006/relationships/image" Target="../media/image251.png"/><Relationship Id="rId84" Type="http://schemas.openxmlformats.org/officeDocument/2006/relationships/image" Target="../media/image271.png"/><Relationship Id="rId138" Type="http://schemas.openxmlformats.org/officeDocument/2006/relationships/image" Target="../media/image298.png"/><Relationship Id="rId191" Type="http://schemas.openxmlformats.org/officeDocument/2006/relationships/customXml" Target="../ink/ink310.xml"/><Relationship Id="rId205" Type="http://schemas.openxmlformats.org/officeDocument/2006/relationships/customXml" Target="../ink/ink317.xml"/><Relationship Id="rId247" Type="http://schemas.openxmlformats.org/officeDocument/2006/relationships/customXml" Target="../ink/ink338.xml"/><Relationship Id="rId107" Type="http://schemas.openxmlformats.org/officeDocument/2006/relationships/customXml" Target="../ink/ink268.xml"/><Relationship Id="rId289" Type="http://schemas.openxmlformats.org/officeDocument/2006/relationships/customXml" Target="../ink/ink359.xml"/><Relationship Id="rId11" Type="http://schemas.openxmlformats.org/officeDocument/2006/relationships/customXml" Target="../ink/ink220.xml"/><Relationship Id="rId53" Type="http://schemas.openxmlformats.org/officeDocument/2006/relationships/customXml" Target="../ink/ink241.xml"/><Relationship Id="rId149" Type="http://schemas.openxmlformats.org/officeDocument/2006/relationships/customXml" Target="../ink/ink289.xml"/><Relationship Id="rId95" Type="http://schemas.openxmlformats.org/officeDocument/2006/relationships/customXml" Target="../ink/ink262.xml"/><Relationship Id="rId160" Type="http://schemas.openxmlformats.org/officeDocument/2006/relationships/image" Target="../media/image309.png"/><Relationship Id="rId216" Type="http://schemas.openxmlformats.org/officeDocument/2006/relationships/image" Target="../media/image337.png"/><Relationship Id="rId258" Type="http://schemas.openxmlformats.org/officeDocument/2006/relationships/image" Target="../media/image358.png"/><Relationship Id="rId22" Type="http://schemas.openxmlformats.org/officeDocument/2006/relationships/image" Target="../media/image241.png"/><Relationship Id="rId64" Type="http://schemas.openxmlformats.org/officeDocument/2006/relationships/image" Target="../media/image261.png"/><Relationship Id="rId118" Type="http://schemas.openxmlformats.org/officeDocument/2006/relationships/image" Target="../media/image288.png"/><Relationship Id="rId171" Type="http://schemas.openxmlformats.org/officeDocument/2006/relationships/customXml" Target="../ink/ink300.xml"/><Relationship Id="rId227" Type="http://schemas.openxmlformats.org/officeDocument/2006/relationships/customXml" Target="../ink/ink328.xml"/><Relationship Id="rId269" Type="http://schemas.openxmlformats.org/officeDocument/2006/relationships/customXml" Target="../ink/ink349.xml"/><Relationship Id="rId33" Type="http://schemas.openxmlformats.org/officeDocument/2006/relationships/customXml" Target="../ink/ink231.xml"/><Relationship Id="rId129" Type="http://schemas.openxmlformats.org/officeDocument/2006/relationships/customXml" Target="../ink/ink279.xml"/><Relationship Id="rId280" Type="http://schemas.openxmlformats.org/officeDocument/2006/relationships/image" Target="../media/image369.png"/><Relationship Id="rId75" Type="http://schemas.openxmlformats.org/officeDocument/2006/relationships/customXml" Target="../ink/ink252.xml"/><Relationship Id="rId140" Type="http://schemas.openxmlformats.org/officeDocument/2006/relationships/image" Target="../media/image299.png"/><Relationship Id="rId182" Type="http://schemas.openxmlformats.org/officeDocument/2006/relationships/image" Target="../media/image320.png"/><Relationship Id="rId6" Type="http://schemas.openxmlformats.org/officeDocument/2006/relationships/image" Target="../media/image233.png"/><Relationship Id="rId238" Type="http://schemas.openxmlformats.org/officeDocument/2006/relationships/image" Target="../media/image348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95.png"/><Relationship Id="rId21" Type="http://schemas.openxmlformats.org/officeDocument/2006/relationships/customXml" Target="../ink/ink375.xml"/><Relationship Id="rId42" Type="http://schemas.openxmlformats.org/officeDocument/2006/relationships/image" Target="../media/image403.png"/><Relationship Id="rId47" Type="http://schemas.openxmlformats.org/officeDocument/2006/relationships/customXml" Target="../ink/ink388.xml"/><Relationship Id="rId63" Type="http://schemas.openxmlformats.org/officeDocument/2006/relationships/customXml" Target="../ink/ink396.xml"/><Relationship Id="rId68" Type="http://schemas.openxmlformats.org/officeDocument/2006/relationships/image" Target="../media/image416.png"/><Relationship Id="rId2" Type="http://schemas.openxmlformats.org/officeDocument/2006/relationships/video" Target="\KNZARAFT" TargetMode="External"/><Relationship Id="rId16" Type="http://schemas.openxmlformats.org/officeDocument/2006/relationships/image" Target="../media/image390.png"/><Relationship Id="rId29" Type="http://schemas.openxmlformats.org/officeDocument/2006/relationships/customXml" Target="../ink/ink379.xml"/><Relationship Id="rId11" Type="http://schemas.openxmlformats.org/officeDocument/2006/relationships/customXml" Target="../ink/ink370.xml"/><Relationship Id="rId24" Type="http://schemas.openxmlformats.org/officeDocument/2006/relationships/image" Target="../media/image394.png"/><Relationship Id="rId32" Type="http://schemas.openxmlformats.org/officeDocument/2006/relationships/image" Target="../media/image398.png"/><Relationship Id="rId37" Type="http://schemas.openxmlformats.org/officeDocument/2006/relationships/customXml" Target="../ink/ink383.xml"/><Relationship Id="rId40" Type="http://schemas.openxmlformats.org/officeDocument/2006/relationships/image" Target="../media/image402.png"/><Relationship Id="rId45" Type="http://schemas.openxmlformats.org/officeDocument/2006/relationships/customXml" Target="../ink/ink387.xml"/><Relationship Id="rId53" Type="http://schemas.openxmlformats.org/officeDocument/2006/relationships/customXml" Target="../ink/ink391.xml"/><Relationship Id="rId58" Type="http://schemas.openxmlformats.org/officeDocument/2006/relationships/image" Target="../media/image411.png"/><Relationship Id="rId66" Type="http://schemas.openxmlformats.org/officeDocument/2006/relationships/image" Target="../media/image415.png"/><Relationship Id="rId74" Type="http://schemas.openxmlformats.org/officeDocument/2006/relationships/image" Target="../media/image419.png"/><Relationship Id="rId5" Type="http://schemas.openxmlformats.org/officeDocument/2006/relationships/image" Target="../media/image115.jpeg"/><Relationship Id="rId61" Type="http://schemas.openxmlformats.org/officeDocument/2006/relationships/customXml" Target="../ink/ink395.xml"/><Relationship Id="rId19" Type="http://schemas.openxmlformats.org/officeDocument/2006/relationships/customXml" Target="../ink/ink374.xml"/><Relationship Id="rId14" Type="http://schemas.openxmlformats.org/officeDocument/2006/relationships/image" Target="../media/image389.png"/><Relationship Id="rId22" Type="http://schemas.openxmlformats.org/officeDocument/2006/relationships/image" Target="../media/image393.png"/><Relationship Id="rId27" Type="http://schemas.openxmlformats.org/officeDocument/2006/relationships/customXml" Target="../ink/ink378.xml"/><Relationship Id="rId30" Type="http://schemas.openxmlformats.org/officeDocument/2006/relationships/image" Target="../media/image397.png"/><Relationship Id="rId35" Type="http://schemas.openxmlformats.org/officeDocument/2006/relationships/customXml" Target="../ink/ink382.xml"/><Relationship Id="rId43" Type="http://schemas.openxmlformats.org/officeDocument/2006/relationships/customXml" Target="../ink/ink386.xml"/><Relationship Id="rId48" Type="http://schemas.openxmlformats.org/officeDocument/2006/relationships/image" Target="../media/image406.png"/><Relationship Id="rId56" Type="http://schemas.openxmlformats.org/officeDocument/2006/relationships/image" Target="../media/image410.png"/><Relationship Id="rId64" Type="http://schemas.openxmlformats.org/officeDocument/2006/relationships/image" Target="../media/image414.png"/><Relationship Id="rId69" Type="http://schemas.openxmlformats.org/officeDocument/2006/relationships/customXml" Target="../ink/ink399.xml"/><Relationship Id="rId8" Type="http://schemas.openxmlformats.org/officeDocument/2006/relationships/image" Target="../media/image386.png"/><Relationship Id="rId51" Type="http://schemas.openxmlformats.org/officeDocument/2006/relationships/customXml" Target="../ink/ink390.xml"/><Relationship Id="rId72" Type="http://schemas.openxmlformats.org/officeDocument/2006/relationships/image" Target="../media/image418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88.png"/><Relationship Id="rId17" Type="http://schemas.openxmlformats.org/officeDocument/2006/relationships/customXml" Target="../ink/ink373.xml"/><Relationship Id="rId25" Type="http://schemas.openxmlformats.org/officeDocument/2006/relationships/customXml" Target="../ink/ink377.xml"/><Relationship Id="rId33" Type="http://schemas.openxmlformats.org/officeDocument/2006/relationships/customXml" Target="../ink/ink381.xml"/><Relationship Id="rId38" Type="http://schemas.openxmlformats.org/officeDocument/2006/relationships/image" Target="../media/image401.png"/><Relationship Id="rId46" Type="http://schemas.openxmlformats.org/officeDocument/2006/relationships/image" Target="../media/image405.png"/><Relationship Id="rId59" Type="http://schemas.openxmlformats.org/officeDocument/2006/relationships/customXml" Target="../ink/ink394.xml"/><Relationship Id="rId67" Type="http://schemas.openxmlformats.org/officeDocument/2006/relationships/customXml" Target="../ink/ink398.xml"/><Relationship Id="rId20" Type="http://schemas.openxmlformats.org/officeDocument/2006/relationships/image" Target="../media/image392.png"/><Relationship Id="rId41" Type="http://schemas.openxmlformats.org/officeDocument/2006/relationships/customXml" Target="../ink/ink385.xml"/><Relationship Id="rId54" Type="http://schemas.openxmlformats.org/officeDocument/2006/relationships/image" Target="../media/image409.png"/><Relationship Id="rId62" Type="http://schemas.openxmlformats.org/officeDocument/2006/relationships/image" Target="../media/image413.png"/><Relationship Id="rId70" Type="http://schemas.openxmlformats.org/officeDocument/2006/relationships/image" Target="../media/image417.png"/><Relationship Id="rId75" Type="http://schemas.openxmlformats.org/officeDocument/2006/relationships/customXml" Target="../ink/ink402.xml"/><Relationship Id="rId1" Type="http://schemas.microsoft.com/office/2007/relationships/media" Target="\KNZARAFT" TargetMode="External"/><Relationship Id="rId6" Type="http://schemas.openxmlformats.org/officeDocument/2006/relationships/image" Target="../media/image116.emf"/><Relationship Id="rId15" Type="http://schemas.openxmlformats.org/officeDocument/2006/relationships/customXml" Target="../ink/ink372.xml"/><Relationship Id="rId23" Type="http://schemas.openxmlformats.org/officeDocument/2006/relationships/customXml" Target="../ink/ink376.xml"/><Relationship Id="rId28" Type="http://schemas.openxmlformats.org/officeDocument/2006/relationships/image" Target="../media/image396.png"/><Relationship Id="rId36" Type="http://schemas.openxmlformats.org/officeDocument/2006/relationships/image" Target="../media/image400.png"/><Relationship Id="rId49" Type="http://schemas.openxmlformats.org/officeDocument/2006/relationships/customXml" Target="../ink/ink389.xml"/><Relationship Id="rId57" Type="http://schemas.openxmlformats.org/officeDocument/2006/relationships/customXml" Target="../ink/ink393.xml"/><Relationship Id="rId10" Type="http://schemas.openxmlformats.org/officeDocument/2006/relationships/image" Target="../media/image387.png"/><Relationship Id="rId31" Type="http://schemas.openxmlformats.org/officeDocument/2006/relationships/customXml" Target="../ink/ink380.xml"/><Relationship Id="rId44" Type="http://schemas.openxmlformats.org/officeDocument/2006/relationships/image" Target="../media/image404.png"/><Relationship Id="rId52" Type="http://schemas.openxmlformats.org/officeDocument/2006/relationships/image" Target="../media/image408.png"/><Relationship Id="rId60" Type="http://schemas.openxmlformats.org/officeDocument/2006/relationships/image" Target="../media/image412.png"/><Relationship Id="rId65" Type="http://schemas.openxmlformats.org/officeDocument/2006/relationships/customXml" Target="../ink/ink397.xml"/><Relationship Id="rId73" Type="http://schemas.openxmlformats.org/officeDocument/2006/relationships/customXml" Target="../ink/ink401.xml"/><Relationship Id="rId4" Type="http://schemas.openxmlformats.org/officeDocument/2006/relationships/image" Target="../media/image114.png"/><Relationship Id="rId9" Type="http://schemas.openxmlformats.org/officeDocument/2006/relationships/customXml" Target="../ink/ink369.xml"/><Relationship Id="rId13" Type="http://schemas.openxmlformats.org/officeDocument/2006/relationships/customXml" Target="../ink/ink371.xml"/><Relationship Id="rId18" Type="http://schemas.openxmlformats.org/officeDocument/2006/relationships/image" Target="../media/image391.png"/><Relationship Id="rId39" Type="http://schemas.openxmlformats.org/officeDocument/2006/relationships/customXml" Target="../ink/ink384.xml"/><Relationship Id="rId34" Type="http://schemas.openxmlformats.org/officeDocument/2006/relationships/image" Target="../media/image399.png"/><Relationship Id="rId50" Type="http://schemas.openxmlformats.org/officeDocument/2006/relationships/image" Target="../media/image407.png"/><Relationship Id="rId55" Type="http://schemas.openxmlformats.org/officeDocument/2006/relationships/customXml" Target="../ink/ink392.xml"/><Relationship Id="rId76" Type="http://schemas.openxmlformats.org/officeDocument/2006/relationships/image" Target="../media/image420.png"/><Relationship Id="rId7" Type="http://schemas.openxmlformats.org/officeDocument/2006/relationships/customXml" Target="../ink/ink368.xml"/><Relationship Id="rId71" Type="http://schemas.openxmlformats.org/officeDocument/2006/relationships/customXml" Target="../ink/ink40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1.png"/><Relationship Id="rId3" Type="http://schemas.openxmlformats.org/officeDocument/2006/relationships/customXml" Target="../ink/ink403.xml"/><Relationship Id="rId7" Type="http://schemas.openxmlformats.org/officeDocument/2006/relationships/customXml" Target="../ink/ink405.xml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0.png"/><Relationship Id="rId5" Type="http://schemas.openxmlformats.org/officeDocument/2006/relationships/customXml" Target="../ink/ink404.xml"/><Relationship Id="rId4" Type="http://schemas.openxmlformats.org/officeDocument/2006/relationships/image" Target="../media/image21.png"/><Relationship Id="rId9" Type="http://schemas.openxmlformats.org/officeDocument/2006/relationships/customXml" Target="../ink/ink406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1.png"/><Relationship Id="rId18" Type="http://schemas.openxmlformats.org/officeDocument/2006/relationships/customXml" Target="../ink/ink414.xml"/><Relationship Id="rId26" Type="http://schemas.openxmlformats.org/officeDocument/2006/relationships/customXml" Target="../ink/ink419.xml"/><Relationship Id="rId3" Type="http://schemas.openxmlformats.org/officeDocument/2006/relationships/image" Target="../media/image119.jpeg"/><Relationship Id="rId21" Type="http://schemas.openxmlformats.org/officeDocument/2006/relationships/image" Target="../media/image464.png"/><Relationship Id="rId34" Type="http://schemas.openxmlformats.org/officeDocument/2006/relationships/customXml" Target="../ink/ink423.xml"/><Relationship Id="rId7" Type="http://schemas.openxmlformats.org/officeDocument/2006/relationships/image" Target="../media/image459.png"/><Relationship Id="rId12" Type="http://schemas.openxmlformats.org/officeDocument/2006/relationships/customXml" Target="../ink/ink411.xml"/><Relationship Id="rId17" Type="http://schemas.openxmlformats.org/officeDocument/2006/relationships/image" Target="../media/image463.png"/><Relationship Id="rId25" Type="http://schemas.openxmlformats.org/officeDocument/2006/relationships/image" Target="../media/image466.png"/><Relationship Id="rId33" Type="http://schemas.openxmlformats.org/officeDocument/2006/relationships/image" Target="../media/image470.png"/><Relationship Id="rId2" Type="http://schemas.openxmlformats.org/officeDocument/2006/relationships/image" Target="../media/image118.jpeg"/><Relationship Id="rId16" Type="http://schemas.openxmlformats.org/officeDocument/2006/relationships/customXml" Target="../ink/ink413.xml"/><Relationship Id="rId20" Type="http://schemas.openxmlformats.org/officeDocument/2006/relationships/customXml" Target="../ink/ink416.xml"/><Relationship Id="rId29" Type="http://schemas.openxmlformats.org/officeDocument/2006/relationships/image" Target="../media/image468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08.xml"/><Relationship Id="rId11" Type="http://schemas.openxmlformats.org/officeDocument/2006/relationships/image" Target="../media/image402.png"/><Relationship Id="rId24" Type="http://schemas.openxmlformats.org/officeDocument/2006/relationships/customXml" Target="../ink/ink418.xml"/><Relationship Id="rId32" Type="http://schemas.openxmlformats.org/officeDocument/2006/relationships/customXml" Target="../ink/ink422.xml"/><Relationship Id="rId5" Type="http://schemas.openxmlformats.org/officeDocument/2006/relationships/image" Target="../media/image458.png"/><Relationship Id="rId15" Type="http://schemas.openxmlformats.org/officeDocument/2006/relationships/image" Target="../media/image462.png"/><Relationship Id="rId23" Type="http://schemas.openxmlformats.org/officeDocument/2006/relationships/image" Target="../media/image465.png"/><Relationship Id="rId28" Type="http://schemas.openxmlformats.org/officeDocument/2006/relationships/customXml" Target="../ink/ink420.xml"/><Relationship Id="rId10" Type="http://schemas.openxmlformats.org/officeDocument/2006/relationships/customXml" Target="../ink/ink410.xml"/><Relationship Id="rId19" Type="http://schemas.openxmlformats.org/officeDocument/2006/relationships/customXml" Target="../ink/ink415.xml"/><Relationship Id="rId31" Type="http://schemas.openxmlformats.org/officeDocument/2006/relationships/image" Target="../media/image469.png"/><Relationship Id="rId4" Type="http://schemas.openxmlformats.org/officeDocument/2006/relationships/customXml" Target="../ink/ink407.xml"/><Relationship Id="rId9" Type="http://schemas.openxmlformats.org/officeDocument/2006/relationships/image" Target="../media/image460.png"/><Relationship Id="rId14" Type="http://schemas.openxmlformats.org/officeDocument/2006/relationships/customXml" Target="../ink/ink412.xml"/><Relationship Id="rId22" Type="http://schemas.openxmlformats.org/officeDocument/2006/relationships/customXml" Target="../ink/ink417.xml"/><Relationship Id="rId27" Type="http://schemas.openxmlformats.org/officeDocument/2006/relationships/image" Target="../media/image467.png"/><Relationship Id="rId30" Type="http://schemas.openxmlformats.org/officeDocument/2006/relationships/customXml" Target="../ink/ink421.xml"/><Relationship Id="rId35" Type="http://schemas.openxmlformats.org/officeDocument/2006/relationships/image" Target="../media/image471.png"/><Relationship Id="rId8" Type="http://schemas.openxmlformats.org/officeDocument/2006/relationships/customXml" Target="../ink/ink40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6.png"/><Relationship Id="rId3" Type="http://schemas.openxmlformats.org/officeDocument/2006/relationships/customXml" Target="../ink/ink424.xml"/><Relationship Id="rId7" Type="http://schemas.openxmlformats.org/officeDocument/2006/relationships/customXml" Target="../ink/ink426.xml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5.png"/><Relationship Id="rId5" Type="http://schemas.openxmlformats.org/officeDocument/2006/relationships/customXml" Target="../ink/ink425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2.png"/><Relationship Id="rId3" Type="http://schemas.openxmlformats.org/officeDocument/2006/relationships/customXml" Target="../ink/ink427.xml"/><Relationship Id="rId7" Type="http://schemas.openxmlformats.org/officeDocument/2006/relationships/customXml" Target="../ink/ink428.xml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9.png"/><Relationship Id="rId18" Type="http://schemas.openxmlformats.org/officeDocument/2006/relationships/customXml" Target="../ink/ink437.xml"/><Relationship Id="rId26" Type="http://schemas.openxmlformats.org/officeDocument/2006/relationships/customXml" Target="../ink/ink441.xml"/><Relationship Id="rId39" Type="http://schemas.openxmlformats.org/officeDocument/2006/relationships/image" Target="../media/image695.png"/><Relationship Id="rId21" Type="http://schemas.openxmlformats.org/officeDocument/2006/relationships/image" Target="../media/image472.png"/><Relationship Id="rId34" Type="http://schemas.openxmlformats.org/officeDocument/2006/relationships/customXml" Target="../ink/ink445.xml"/><Relationship Id="rId42" Type="http://schemas.openxmlformats.org/officeDocument/2006/relationships/customXml" Target="../ink/ink449.xml"/><Relationship Id="rId47" Type="http://schemas.openxmlformats.org/officeDocument/2006/relationships/image" Target="../media/image699.png"/><Relationship Id="rId50" Type="http://schemas.openxmlformats.org/officeDocument/2006/relationships/customXml" Target="../ink/ink453.xml"/><Relationship Id="rId55" Type="http://schemas.openxmlformats.org/officeDocument/2006/relationships/image" Target="../media/image703.png"/><Relationship Id="rId7" Type="http://schemas.openxmlformats.org/officeDocument/2006/relationships/image" Target="../media/image3830.png"/><Relationship Id="rId2" Type="http://schemas.openxmlformats.org/officeDocument/2006/relationships/customXml" Target="../ink/ink429.xml"/><Relationship Id="rId16" Type="http://schemas.openxmlformats.org/officeDocument/2006/relationships/customXml" Target="../ink/ink436.xml"/><Relationship Id="rId29" Type="http://schemas.openxmlformats.org/officeDocument/2006/relationships/image" Target="../media/image478.png"/><Relationship Id="rId11" Type="http://schemas.openxmlformats.org/officeDocument/2006/relationships/image" Target="../media/image385.png"/><Relationship Id="rId24" Type="http://schemas.openxmlformats.org/officeDocument/2006/relationships/customXml" Target="../ink/ink440.xml"/><Relationship Id="rId32" Type="http://schemas.openxmlformats.org/officeDocument/2006/relationships/customXml" Target="../ink/ink444.xml"/><Relationship Id="rId37" Type="http://schemas.openxmlformats.org/officeDocument/2006/relationships/image" Target="../media/image694.png"/><Relationship Id="rId40" Type="http://schemas.openxmlformats.org/officeDocument/2006/relationships/customXml" Target="../ink/ink448.xml"/><Relationship Id="rId45" Type="http://schemas.openxmlformats.org/officeDocument/2006/relationships/image" Target="../media/image698.png"/><Relationship Id="rId53" Type="http://schemas.openxmlformats.org/officeDocument/2006/relationships/image" Target="../media/image702.png"/><Relationship Id="rId58" Type="http://schemas.openxmlformats.org/officeDocument/2006/relationships/customXml" Target="../ink/ink457.xml"/><Relationship Id="rId5" Type="http://schemas.openxmlformats.org/officeDocument/2006/relationships/image" Target="../media/image232.png"/><Relationship Id="rId61" Type="http://schemas.openxmlformats.org/officeDocument/2006/relationships/image" Target="../media/image706.png"/><Relationship Id="rId19" Type="http://schemas.openxmlformats.org/officeDocument/2006/relationships/image" Target="../media/image457.png"/><Relationship Id="rId14" Type="http://schemas.openxmlformats.org/officeDocument/2006/relationships/customXml" Target="../ink/ink435.xml"/><Relationship Id="rId22" Type="http://schemas.openxmlformats.org/officeDocument/2006/relationships/customXml" Target="../ink/ink439.xml"/><Relationship Id="rId27" Type="http://schemas.openxmlformats.org/officeDocument/2006/relationships/image" Target="../media/image477.png"/><Relationship Id="rId30" Type="http://schemas.openxmlformats.org/officeDocument/2006/relationships/customXml" Target="../ink/ink443.xml"/><Relationship Id="rId35" Type="http://schemas.openxmlformats.org/officeDocument/2006/relationships/image" Target="../media/image693.png"/><Relationship Id="rId43" Type="http://schemas.openxmlformats.org/officeDocument/2006/relationships/image" Target="../media/image697.png"/><Relationship Id="rId48" Type="http://schemas.openxmlformats.org/officeDocument/2006/relationships/customXml" Target="../ink/ink452.xml"/><Relationship Id="rId56" Type="http://schemas.openxmlformats.org/officeDocument/2006/relationships/customXml" Target="../ink/ink456.xml"/><Relationship Id="rId8" Type="http://schemas.openxmlformats.org/officeDocument/2006/relationships/customXml" Target="../ink/ink432.xml"/><Relationship Id="rId51" Type="http://schemas.openxmlformats.org/officeDocument/2006/relationships/image" Target="../media/image701.png"/><Relationship Id="rId3" Type="http://schemas.openxmlformats.org/officeDocument/2006/relationships/image" Target="../media/image231.png"/><Relationship Id="rId12" Type="http://schemas.openxmlformats.org/officeDocument/2006/relationships/customXml" Target="../ink/ink434.xml"/><Relationship Id="rId17" Type="http://schemas.openxmlformats.org/officeDocument/2006/relationships/image" Target="../media/image456.png"/><Relationship Id="rId25" Type="http://schemas.openxmlformats.org/officeDocument/2006/relationships/image" Target="../media/image474.png"/><Relationship Id="rId33" Type="http://schemas.openxmlformats.org/officeDocument/2006/relationships/image" Target="../media/image692.png"/><Relationship Id="rId38" Type="http://schemas.openxmlformats.org/officeDocument/2006/relationships/customXml" Target="../ink/ink447.xml"/><Relationship Id="rId46" Type="http://schemas.openxmlformats.org/officeDocument/2006/relationships/customXml" Target="../ink/ink451.xml"/><Relationship Id="rId59" Type="http://schemas.openxmlformats.org/officeDocument/2006/relationships/image" Target="../media/image705.png"/><Relationship Id="rId20" Type="http://schemas.openxmlformats.org/officeDocument/2006/relationships/customXml" Target="../ink/ink438.xml"/><Relationship Id="rId41" Type="http://schemas.openxmlformats.org/officeDocument/2006/relationships/image" Target="../media/image696.png"/><Relationship Id="rId54" Type="http://schemas.openxmlformats.org/officeDocument/2006/relationships/customXml" Target="../ink/ink45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31.xml"/><Relationship Id="rId15" Type="http://schemas.openxmlformats.org/officeDocument/2006/relationships/image" Target="../media/image452.png"/><Relationship Id="rId23" Type="http://schemas.openxmlformats.org/officeDocument/2006/relationships/image" Target="../media/image473.png"/><Relationship Id="rId28" Type="http://schemas.openxmlformats.org/officeDocument/2006/relationships/customXml" Target="../ink/ink442.xml"/><Relationship Id="rId36" Type="http://schemas.openxmlformats.org/officeDocument/2006/relationships/customXml" Target="../ink/ink446.xml"/><Relationship Id="rId49" Type="http://schemas.openxmlformats.org/officeDocument/2006/relationships/image" Target="../media/image700.png"/><Relationship Id="rId57" Type="http://schemas.openxmlformats.org/officeDocument/2006/relationships/image" Target="../media/image704.png"/><Relationship Id="rId10" Type="http://schemas.openxmlformats.org/officeDocument/2006/relationships/customXml" Target="../ink/ink433.xml"/><Relationship Id="rId31" Type="http://schemas.openxmlformats.org/officeDocument/2006/relationships/image" Target="../media/image479.png"/><Relationship Id="rId44" Type="http://schemas.openxmlformats.org/officeDocument/2006/relationships/customXml" Target="../ink/ink450.xml"/><Relationship Id="rId52" Type="http://schemas.openxmlformats.org/officeDocument/2006/relationships/customXml" Target="../ink/ink454.xml"/><Relationship Id="rId60" Type="http://schemas.openxmlformats.org/officeDocument/2006/relationships/customXml" Target="../ink/ink458.xml"/><Relationship Id="rId4" Type="http://schemas.openxmlformats.org/officeDocument/2006/relationships/customXml" Target="../ink/ink430.xml"/><Relationship Id="rId9" Type="http://schemas.openxmlformats.org/officeDocument/2006/relationships/image" Target="../media/image38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7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098" name="Rettangolo 6"/>
          <p:cNvSpPr>
            <a:spLocks noChangeArrowheads="1"/>
          </p:cNvSpPr>
          <p:nvPr/>
        </p:nvSpPr>
        <p:spPr bwMode="auto">
          <a:xfrm>
            <a:off x="2362200" y="6172200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www.marine-geo.org/rmbs</a:t>
            </a:r>
          </a:p>
        </p:txBody>
      </p:sp>
      <p:sp>
        <p:nvSpPr>
          <p:cNvPr id="260099" name="CasellaDiTesto 7"/>
          <p:cNvSpPr txBox="1">
            <a:spLocks noChangeArrowheads="1"/>
          </p:cNvSpPr>
          <p:nvPr/>
        </p:nvSpPr>
        <p:spPr bwMode="auto">
          <a:xfrm>
            <a:off x="2667000" y="147638"/>
            <a:ext cx="2500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chemeClr val="bg1"/>
                </a:solidFill>
              </a:rPr>
              <a:t>Juan de Fuca ridge</a:t>
            </a:r>
          </a:p>
        </p:txBody>
      </p:sp>
    </p:spTree>
    <p:extLst>
      <p:ext uri="{BB962C8B-B14F-4D97-AF65-F5344CB8AC3E}">
        <p14:creationId xmlns:p14="http://schemas.microsoft.com/office/powerpoint/2010/main" val="182187343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4" name="Group 1027"/>
          <p:cNvGrpSpPr>
            <a:grpSpLocks/>
          </p:cNvGrpSpPr>
          <p:nvPr/>
        </p:nvGrpSpPr>
        <p:grpSpPr bwMode="auto">
          <a:xfrm>
            <a:off x="-76200" y="685800"/>
            <a:ext cx="8883650" cy="4572000"/>
            <a:chOff x="615" y="528"/>
            <a:chExt cx="5029" cy="2640"/>
          </a:xfrm>
        </p:grpSpPr>
        <p:pic>
          <p:nvPicPr>
            <p:cNvPr id="100356" name="Picture 1028" descr="CU_TE_270-360.jpeg                                             00F5B74DDiscoDuroAir                   C39306BB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94" t="25429" r="14621" b="25450"/>
            <a:stretch>
              <a:fillRect/>
            </a:stretch>
          </p:blipFill>
          <p:spPr bwMode="auto">
            <a:xfrm>
              <a:off x="990" y="816"/>
              <a:ext cx="1890" cy="2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57" name="Picture 1029" descr="CU_TE_0-90.jpeg                                                00F5B74DDiscoDuroAir                   C39306BB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2" t="25429" r="12271" b="28595"/>
            <a:stretch>
              <a:fillRect/>
            </a:stretch>
          </p:blipFill>
          <p:spPr bwMode="auto">
            <a:xfrm>
              <a:off x="2853" y="816"/>
              <a:ext cx="2791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58" name="Text Box 1030"/>
            <p:cNvSpPr txBox="1">
              <a:spLocks noChangeArrowheads="1"/>
            </p:cNvSpPr>
            <p:nvPr/>
          </p:nvSpPr>
          <p:spPr bwMode="auto">
            <a:xfrm>
              <a:off x="615" y="576"/>
              <a:ext cx="89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/>
                <a:t>S-America</a:t>
              </a:r>
            </a:p>
          </p:txBody>
        </p:sp>
        <p:sp>
          <p:nvSpPr>
            <p:cNvPr id="100359" name="Text Box 1031"/>
            <p:cNvSpPr txBox="1">
              <a:spLocks noChangeArrowheads="1"/>
            </p:cNvSpPr>
            <p:nvPr/>
          </p:nvSpPr>
          <p:spPr bwMode="auto">
            <a:xfrm>
              <a:off x="3271" y="528"/>
              <a:ext cx="573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/>
                <a:t>Africa</a:t>
              </a:r>
            </a:p>
          </p:txBody>
        </p:sp>
        <p:sp>
          <p:nvSpPr>
            <p:cNvPr id="100360" name="Text Box 1032"/>
            <p:cNvSpPr txBox="1">
              <a:spLocks noChangeArrowheads="1"/>
            </p:cNvSpPr>
            <p:nvPr/>
          </p:nvSpPr>
          <p:spPr bwMode="auto">
            <a:xfrm>
              <a:off x="4965" y="576"/>
              <a:ext cx="497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/>
                <a:t>India</a:t>
              </a:r>
            </a:p>
          </p:txBody>
        </p:sp>
        <p:sp>
          <p:nvSpPr>
            <p:cNvPr id="100361" name="Text Box 1033"/>
            <p:cNvSpPr txBox="1">
              <a:spLocks noChangeArrowheads="1"/>
            </p:cNvSpPr>
            <p:nvPr/>
          </p:nvSpPr>
          <p:spPr bwMode="auto">
            <a:xfrm>
              <a:off x="1989" y="576"/>
              <a:ext cx="517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/>
                <a:t>MAR</a:t>
              </a:r>
            </a:p>
          </p:txBody>
        </p:sp>
        <p:sp>
          <p:nvSpPr>
            <p:cNvPr id="100362" name="Text Box 1034"/>
            <p:cNvSpPr txBox="1">
              <a:spLocks noChangeArrowheads="1"/>
            </p:cNvSpPr>
            <p:nvPr/>
          </p:nvSpPr>
          <p:spPr bwMode="auto">
            <a:xfrm>
              <a:off x="4443" y="576"/>
              <a:ext cx="297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/>
                <a:t>IR</a:t>
              </a:r>
            </a:p>
          </p:txBody>
        </p:sp>
        <p:pic>
          <p:nvPicPr>
            <p:cNvPr id="100363" name="Picture 1035" descr="CU_TE_270-360.jpeg                                             00F5B74DDiscoDuroAir                   C39306BB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0" t="25429" r="87761" b="32968"/>
            <a:stretch>
              <a:fillRect/>
            </a:stretch>
          </p:blipFill>
          <p:spPr bwMode="auto">
            <a:xfrm>
              <a:off x="789" y="816"/>
              <a:ext cx="192" cy="1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0355" name="Picture 1036" descr="CU_TE_270-360.jpeg                                             00F5B74DDiscoDuroAir                   C39306B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4" t="75552" r="21594" b="13420"/>
          <a:stretch>
            <a:fillRect/>
          </a:stretch>
        </p:blipFill>
        <p:spPr bwMode="auto">
          <a:xfrm>
            <a:off x="2743200" y="5334000"/>
            <a:ext cx="3429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813424" y="6485448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/>
              <a:t>Panza et al. 2010, </a:t>
            </a:r>
            <a:r>
              <a:rPr lang="it-IT" sz="1800" dirty="0" err="1"/>
              <a:t>Geology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66379605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3" name="Picture 2" descr="Conderetal2007Melt.jpg                                         00119AFC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4" name="Text Box 3"/>
          <p:cNvSpPr txBox="1">
            <a:spLocks noChangeArrowheads="1"/>
          </p:cNvSpPr>
          <p:nvPr/>
        </p:nvSpPr>
        <p:spPr bwMode="auto">
          <a:xfrm>
            <a:off x="4724400" y="5791200"/>
            <a:ext cx="4186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Conder et al., 2002, JGR, MELT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12360193-99B3-9649-8ACB-AF139B35A7E2}"/>
                  </a:ext>
                </a:extLst>
              </p14:cNvPr>
              <p14:cNvContentPartPr/>
              <p14:nvPr/>
            </p14:nvContentPartPr>
            <p14:xfrm>
              <a:off x="2865776" y="1481371"/>
              <a:ext cx="360" cy="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12360193-99B3-9649-8ACB-AF139B35A7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61456" y="1477051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6314277"/>
      </p:ext>
    </p:extLst>
  </p:cSld>
  <p:clrMapOvr>
    <a:masterClrMapping/>
  </p:clrMapOvr>
  <p:transition spd="med" advClick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7" name="Picture 1026" descr="HammondToomey2003.jpg                                          00119AFC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38" name="Text Box 1027"/>
          <p:cNvSpPr txBox="1">
            <a:spLocks noChangeArrowheads="1"/>
          </p:cNvSpPr>
          <p:nvPr/>
        </p:nvSpPr>
        <p:spPr bwMode="auto">
          <a:xfrm>
            <a:off x="5181600" y="5867400"/>
            <a:ext cx="3635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Hammond &amp; Toomey, 2003</a:t>
            </a:r>
          </a:p>
        </p:txBody>
      </p:sp>
    </p:spTree>
    <p:extLst>
      <p:ext uri="{BB962C8B-B14F-4D97-AF65-F5344CB8AC3E}">
        <p14:creationId xmlns:p14="http://schemas.microsoft.com/office/powerpoint/2010/main" val="2400494608"/>
      </p:ext>
    </p:extLst>
  </p:cSld>
  <p:clrMapOvr>
    <a:masterClrMapping/>
  </p:clrMapOvr>
  <p:transition spd="med" advClick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1" name="Picture 2" descr="Conderetal2007MeltTe#11AB50.jpg                                00119AFC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6350"/>
            <a:ext cx="4864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2" name="Text Box 3"/>
          <p:cNvSpPr txBox="1">
            <a:spLocks noChangeArrowheads="1"/>
          </p:cNvSpPr>
          <p:nvPr/>
        </p:nvSpPr>
        <p:spPr bwMode="auto">
          <a:xfrm>
            <a:off x="6557963" y="5959475"/>
            <a:ext cx="25860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Conder et al., 2002 </a:t>
            </a:r>
          </a:p>
          <a:p>
            <a:pPr eaLnBrk="1" hangingPunct="1"/>
            <a:r>
              <a:rPr lang="it-IT"/>
              <a:t>JGR, MELT</a:t>
            </a:r>
          </a:p>
        </p:txBody>
      </p:sp>
    </p:spTree>
    <p:extLst>
      <p:ext uri="{BB962C8B-B14F-4D97-AF65-F5344CB8AC3E}">
        <p14:creationId xmlns:p14="http://schemas.microsoft.com/office/powerpoint/2010/main" val="343282968"/>
      </p:ext>
    </p:extLst>
  </p:cSld>
  <p:clrMapOvr>
    <a:masterClrMapping/>
  </p:clrMapOvr>
  <p:transition spd="med" advClick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5" name="Picture 3" descr="MeltAsymmetryHammond#11AB55.jpg                                00119AFC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-38100"/>
            <a:ext cx="8472487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86" name="Picture 4" descr="SWaveHammondToomey2003.jpg                                     00119AFCMacintosh HD                   C15728F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5"/>
          <a:stretch>
            <a:fillRect/>
          </a:stretch>
        </p:blipFill>
        <p:spPr bwMode="auto">
          <a:xfrm>
            <a:off x="334963" y="4533900"/>
            <a:ext cx="8472487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143724"/>
      </p:ext>
    </p:extLst>
  </p:cSld>
  <p:clrMapOvr>
    <a:masterClrMapping/>
  </p:clrMapOvr>
  <p:transition spd="med" advClick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09" name="Picture 1026" descr="Conderetasl2007Viscosity.jpg                                   00119AFC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6650"/>
            <a:ext cx="91440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52184"/>
      </p:ext>
    </p:extLst>
  </p:cSld>
  <p:clrMapOvr>
    <a:masterClrMapping/>
  </p:clrMapOvr>
  <p:transition spd="med" advClick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1" name="Picture 1026" descr="Wolfe1998SKSMelt.jpg                                           00119AFC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2" name="Text Box 1027"/>
          <p:cNvSpPr txBox="1">
            <a:spLocks noChangeArrowheads="1"/>
          </p:cNvSpPr>
          <p:nvPr/>
        </p:nvSpPr>
        <p:spPr bwMode="auto">
          <a:xfrm>
            <a:off x="3657600" y="6248400"/>
            <a:ext cx="5275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Wolfe &amp; Solomon, 1998, Science, MELT</a:t>
            </a:r>
          </a:p>
        </p:txBody>
      </p:sp>
      <p:pic>
        <p:nvPicPr>
          <p:cNvPr id="286723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4165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8" name="Input penna 47">
                <a:extLst>
                  <a:ext uri="{FF2B5EF4-FFF2-40B4-BE49-F238E27FC236}">
                    <a16:creationId xmlns:a16="http://schemas.microsoft.com/office/drawing/2014/main" id="{2A5670D0-B37A-E144-8B84-4805469941F3}"/>
                  </a:ext>
                </a:extLst>
              </p14:cNvPr>
              <p14:cNvContentPartPr/>
              <p14:nvPr/>
            </p14:nvContentPartPr>
            <p14:xfrm>
              <a:off x="4609256" y="1451336"/>
              <a:ext cx="729000" cy="4011480"/>
            </p14:xfrm>
          </p:contentPart>
        </mc:Choice>
        <mc:Fallback xmlns="">
          <p:pic>
            <p:nvPicPr>
              <p:cNvPr id="48" name="Input penna 47">
                <a:extLst>
                  <a:ext uri="{FF2B5EF4-FFF2-40B4-BE49-F238E27FC236}">
                    <a16:creationId xmlns:a16="http://schemas.microsoft.com/office/drawing/2014/main" id="{2A5670D0-B37A-E144-8B84-4805469941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00256" y="1442336"/>
                <a:ext cx="746640" cy="40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0" name="Input penna 49">
                <a:extLst>
                  <a:ext uri="{FF2B5EF4-FFF2-40B4-BE49-F238E27FC236}">
                    <a16:creationId xmlns:a16="http://schemas.microsoft.com/office/drawing/2014/main" id="{772DC2D2-D1C1-9A42-9040-147FD116CFE2}"/>
                  </a:ext>
                </a:extLst>
              </p14:cNvPr>
              <p14:cNvContentPartPr/>
              <p14:nvPr/>
            </p14:nvContentPartPr>
            <p14:xfrm>
              <a:off x="1039856" y="3957656"/>
              <a:ext cx="360" cy="360"/>
            </p14:xfrm>
          </p:contentPart>
        </mc:Choice>
        <mc:Fallback xmlns="">
          <p:pic>
            <p:nvPicPr>
              <p:cNvPr id="50" name="Input penna 49">
                <a:extLst>
                  <a:ext uri="{FF2B5EF4-FFF2-40B4-BE49-F238E27FC236}">
                    <a16:creationId xmlns:a16="http://schemas.microsoft.com/office/drawing/2014/main" id="{772DC2D2-D1C1-9A42-9040-147FD116CFE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0856" y="39490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1" name="Input penna 50">
                <a:extLst>
                  <a:ext uri="{FF2B5EF4-FFF2-40B4-BE49-F238E27FC236}">
                    <a16:creationId xmlns:a16="http://schemas.microsoft.com/office/drawing/2014/main" id="{D0BC6806-872E-0C4A-B3BC-F6A01F560CCD}"/>
                  </a:ext>
                </a:extLst>
              </p14:cNvPr>
              <p14:cNvContentPartPr/>
              <p14:nvPr/>
            </p14:nvContentPartPr>
            <p14:xfrm>
              <a:off x="1039856" y="3063056"/>
              <a:ext cx="5671800" cy="894960"/>
            </p14:xfrm>
          </p:contentPart>
        </mc:Choice>
        <mc:Fallback xmlns="">
          <p:pic>
            <p:nvPicPr>
              <p:cNvPr id="51" name="Input penna 50">
                <a:extLst>
                  <a:ext uri="{FF2B5EF4-FFF2-40B4-BE49-F238E27FC236}">
                    <a16:creationId xmlns:a16="http://schemas.microsoft.com/office/drawing/2014/main" id="{D0BC6806-872E-0C4A-B3BC-F6A01F560CC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0856" y="3054416"/>
                <a:ext cx="5689440" cy="9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6746" name="Gruppo 286745">
            <a:extLst>
              <a:ext uri="{FF2B5EF4-FFF2-40B4-BE49-F238E27FC236}">
                <a16:creationId xmlns:a16="http://schemas.microsoft.com/office/drawing/2014/main" id="{2C6556A4-F1E8-B345-A02D-1165833365AD}"/>
              </a:ext>
            </a:extLst>
          </p:cNvPr>
          <p:cNvGrpSpPr/>
          <p:nvPr/>
        </p:nvGrpSpPr>
        <p:grpSpPr>
          <a:xfrm>
            <a:off x="4888976" y="201056"/>
            <a:ext cx="3140640" cy="732240"/>
            <a:chOff x="4888976" y="201056"/>
            <a:chExt cx="3140640" cy="73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06D8ACB3-1730-3942-AC7A-67D16CE5B57F}"/>
                    </a:ext>
                  </a:extLst>
                </p14:cNvPr>
                <p14:cNvContentPartPr/>
                <p14:nvPr/>
              </p14:nvContentPartPr>
              <p14:xfrm>
                <a:off x="4897976" y="394016"/>
                <a:ext cx="720" cy="756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06D8ACB3-1730-3942-AC7A-67D16CE5B57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882856" y="378536"/>
                  <a:ext cx="313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33CB1387-7257-EA4C-B43F-5D1874FD5DF4}"/>
                    </a:ext>
                  </a:extLst>
                </p14:cNvPr>
                <p14:cNvContentPartPr/>
                <p14:nvPr/>
              </p14:nvContentPartPr>
              <p14:xfrm>
                <a:off x="4888976" y="201056"/>
                <a:ext cx="3140640" cy="26568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33CB1387-7257-EA4C-B43F-5D1874FD5DF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873856" y="185936"/>
                  <a:ext cx="317088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FB2632F6-23CA-D34C-B65F-D3B20D380496}"/>
                    </a:ext>
                  </a:extLst>
                </p14:cNvPr>
                <p14:cNvContentPartPr/>
                <p14:nvPr/>
              </p14:nvContentPartPr>
              <p14:xfrm>
                <a:off x="5103536" y="886136"/>
                <a:ext cx="5040" cy="936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FB2632F6-23CA-D34C-B65F-D3B20D38049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088416" y="871016"/>
                  <a:ext cx="356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B3AB32C0-41B2-F144-A980-A640AA30DD0E}"/>
                    </a:ext>
                  </a:extLst>
                </p14:cNvPr>
                <p14:cNvContentPartPr/>
                <p14:nvPr/>
              </p14:nvContentPartPr>
              <p14:xfrm>
                <a:off x="5108216" y="794336"/>
                <a:ext cx="1139040" cy="10116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B3AB32C0-41B2-F144-A980-A640AA30DD0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093096" y="778856"/>
                  <a:ext cx="116928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7E502823-1333-1648-9CB5-391DBCE5AF77}"/>
                    </a:ext>
                  </a:extLst>
                </p14:cNvPr>
                <p14:cNvContentPartPr/>
                <p14:nvPr/>
              </p14:nvContentPartPr>
              <p14:xfrm>
                <a:off x="6419336" y="811616"/>
                <a:ext cx="172440" cy="1224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7E502823-1333-1648-9CB5-391DBCE5AF7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404216" y="796496"/>
                  <a:ext cx="2030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E7CBB466-785E-554B-B2EB-656964E262D7}"/>
                    </a:ext>
                  </a:extLst>
                </p14:cNvPr>
                <p14:cNvContentPartPr/>
                <p14:nvPr/>
              </p14:nvContentPartPr>
              <p14:xfrm>
                <a:off x="6848456" y="830336"/>
                <a:ext cx="56520" cy="684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E7CBB466-785E-554B-B2EB-656964E262D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833336" y="814856"/>
                  <a:ext cx="8676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7E5EA7AC-E8F8-6B4A-BF93-770AA8523120}"/>
                    </a:ext>
                  </a:extLst>
                </p14:cNvPr>
                <p14:cNvContentPartPr/>
                <p14:nvPr/>
              </p14:nvContentPartPr>
              <p14:xfrm>
                <a:off x="7153736" y="898376"/>
                <a:ext cx="749160" cy="3456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7E5EA7AC-E8F8-6B4A-BF93-770AA852312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138616" y="883256"/>
                  <a:ext cx="7797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02C3F692-BE1D-9A48-A18F-2F772A443F78}"/>
                    </a:ext>
                  </a:extLst>
                </p14:cNvPr>
                <p14:cNvContentPartPr/>
                <p14:nvPr/>
              </p14:nvContentPartPr>
              <p14:xfrm>
                <a:off x="6599696" y="929696"/>
                <a:ext cx="444960" cy="360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02C3F692-BE1D-9A48-A18F-2F772A443F7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584216" y="914216"/>
                  <a:ext cx="4755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D8978093-BBBB-654A-BFE9-0D1332D0DF3F}"/>
                    </a:ext>
                  </a:extLst>
                </p14:cNvPr>
                <p14:cNvContentPartPr/>
                <p14:nvPr/>
              </p14:nvContentPartPr>
              <p14:xfrm>
                <a:off x="5746496" y="898736"/>
                <a:ext cx="691560" cy="2520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D8978093-BBBB-654A-BFE9-0D1332D0DF3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731376" y="883256"/>
                  <a:ext cx="72216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CCFDEEBC-1980-3243-BB77-1D0762E30A44}"/>
                    </a:ext>
                  </a:extLst>
                </p14:cNvPr>
                <p14:cNvContentPartPr/>
                <p14:nvPr/>
              </p14:nvContentPartPr>
              <p14:xfrm>
                <a:off x="5243576" y="903776"/>
                <a:ext cx="102960" cy="144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CCFDEEBC-1980-3243-BB77-1D0762E30A4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228456" y="888656"/>
                  <a:ext cx="13320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86720" name="Input penna 286719">
                  <a:extLst>
                    <a:ext uri="{FF2B5EF4-FFF2-40B4-BE49-F238E27FC236}">
                      <a16:creationId xmlns:a16="http://schemas.microsoft.com/office/drawing/2014/main" id="{57DB8537-DDDC-C442-B3F5-B9F91FC0F6A0}"/>
                    </a:ext>
                  </a:extLst>
                </p14:cNvPr>
                <p14:cNvContentPartPr/>
                <p14:nvPr/>
              </p14:nvContentPartPr>
              <p14:xfrm>
                <a:off x="5153576" y="903776"/>
                <a:ext cx="45360" cy="2160"/>
              </p14:xfrm>
            </p:contentPart>
          </mc:Choice>
          <mc:Fallback xmlns="">
            <p:pic>
              <p:nvPicPr>
                <p:cNvPr id="286720" name="Input penna 286719">
                  <a:extLst>
                    <a:ext uri="{FF2B5EF4-FFF2-40B4-BE49-F238E27FC236}">
                      <a16:creationId xmlns:a16="http://schemas.microsoft.com/office/drawing/2014/main" id="{57DB8537-DDDC-C442-B3F5-B9F91FC0F6A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138096" y="888656"/>
                  <a:ext cx="7596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86724" name="Input penna 286723">
                  <a:extLst>
                    <a:ext uri="{FF2B5EF4-FFF2-40B4-BE49-F238E27FC236}">
                      <a16:creationId xmlns:a16="http://schemas.microsoft.com/office/drawing/2014/main" id="{DA279C61-C8D6-5B4A-9565-FE3584CCD2C8}"/>
                    </a:ext>
                  </a:extLst>
                </p14:cNvPr>
                <p14:cNvContentPartPr/>
                <p14:nvPr/>
              </p14:nvContentPartPr>
              <p14:xfrm>
                <a:off x="5262296" y="844736"/>
                <a:ext cx="2437200" cy="64080"/>
              </p14:xfrm>
            </p:contentPart>
          </mc:Choice>
          <mc:Fallback xmlns="">
            <p:pic>
              <p:nvPicPr>
                <p:cNvPr id="286724" name="Input penna 286723">
                  <a:extLst>
                    <a:ext uri="{FF2B5EF4-FFF2-40B4-BE49-F238E27FC236}">
                      <a16:creationId xmlns:a16="http://schemas.microsoft.com/office/drawing/2014/main" id="{DA279C61-C8D6-5B4A-9565-FE3584CCD2C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247176" y="829256"/>
                  <a:ext cx="246780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86726" name="Input penna 286725">
                  <a:extLst>
                    <a:ext uri="{FF2B5EF4-FFF2-40B4-BE49-F238E27FC236}">
                      <a16:creationId xmlns:a16="http://schemas.microsoft.com/office/drawing/2014/main" id="{8E2ED992-9DB1-DC48-A1DD-EC15A7E5C562}"/>
                    </a:ext>
                  </a:extLst>
                </p14:cNvPr>
                <p14:cNvContentPartPr/>
                <p14:nvPr/>
              </p14:nvContentPartPr>
              <p14:xfrm>
                <a:off x="5955296" y="863096"/>
                <a:ext cx="33840" cy="32760"/>
              </p14:xfrm>
            </p:contentPart>
          </mc:Choice>
          <mc:Fallback xmlns="">
            <p:pic>
              <p:nvPicPr>
                <p:cNvPr id="286726" name="Input penna 286725">
                  <a:extLst>
                    <a:ext uri="{FF2B5EF4-FFF2-40B4-BE49-F238E27FC236}">
                      <a16:creationId xmlns:a16="http://schemas.microsoft.com/office/drawing/2014/main" id="{8E2ED992-9DB1-DC48-A1DD-EC15A7E5C56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939816" y="847976"/>
                  <a:ext cx="6444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86727" name="Input penna 286726">
                  <a:extLst>
                    <a:ext uri="{FF2B5EF4-FFF2-40B4-BE49-F238E27FC236}">
                      <a16:creationId xmlns:a16="http://schemas.microsoft.com/office/drawing/2014/main" id="{71BAAB70-F9E1-F645-9976-774A34BEE6D9}"/>
                    </a:ext>
                  </a:extLst>
                </p14:cNvPr>
                <p14:cNvContentPartPr/>
                <p14:nvPr/>
              </p14:nvContentPartPr>
              <p14:xfrm>
                <a:off x="5954216" y="823496"/>
                <a:ext cx="7920" cy="72360"/>
              </p14:xfrm>
            </p:contentPart>
          </mc:Choice>
          <mc:Fallback xmlns="">
            <p:pic>
              <p:nvPicPr>
                <p:cNvPr id="286727" name="Input penna 286726">
                  <a:extLst>
                    <a:ext uri="{FF2B5EF4-FFF2-40B4-BE49-F238E27FC236}">
                      <a16:creationId xmlns:a16="http://schemas.microsoft.com/office/drawing/2014/main" id="{71BAAB70-F9E1-F645-9976-774A34BEE6D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939096" y="808376"/>
                  <a:ext cx="3852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6728" name="Input penna 286727">
                  <a:extLst>
                    <a:ext uri="{FF2B5EF4-FFF2-40B4-BE49-F238E27FC236}">
                      <a16:creationId xmlns:a16="http://schemas.microsoft.com/office/drawing/2014/main" id="{913E750C-B992-FA45-83D4-BD741E1B2DE9}"/>
                    </a:ext>
                  </a:extLst>
                </p14:cNvPr>
                <p14:cNvContentPartPr/>
                <p14:nvPr/>
              </p14:nvContentPartPr>
              <p14:xfrm>
                <a:off x="5905976" y="542336"/>
                <a:ext cx="680400" cy="269640"/>
              </p14:xfrm>
            </p:contentPart>
          </mc:Choice>
          <mc:Fallback xmlns="">
            <p:pic>
              <p:nvPicPr>
                <p:cNvPr id="286728" name="Input penna 286727">
                  <a:extLst>
                    <a:ext uri="{FF2B5EF4-FFF2-40B4-BE49-F238E27FC236}">
                      <a16:creationId xmlns:a16="http://schemas.microsoft.com/office/drawing/2014/main" id="{913E750C-B992-FA45-83D4-BD741E1B2DE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890856" y="527216"/>
                  <a:ext cx="71100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86730" name="Input penna 286729">
                  <a:extLst>
                    <a:ext uri="{FF2B5EF4-FFF2-40B4-BE49-F238E27FC236}">
                      <a16:creationId xmlns:a16="http://schemas.microsoft.com/office/drawing/2014/main" id="{5D4A6B2E-441D-FC49-A488-2522EBF66D4D}"/>
                    </a:ext>
                  </a:extLst>
                </p14:cNvPr>
                <p14:cNvContentPartPr/>
                <p14:nvPr/>
              </p14:nvContentPartPr>
              <p14:xfrm>
                <a:off x="5599976" y="806576"/>
                <a:ext cx="7920" cy="5400"/>
              </p14:xfrm>
            </p:contentPart>
          </mc:Choice>
          <mc:Fallback xmlns="">
            <p:pic>
              <p:nvPicPr>
                <p:cNvPr id="286730" name="Input penna 286729">
                  <a:extLst>
                    <a:ext uri="{FF2B5EF4-FFF2-40B4-BE49-F238E27FC236}">
                      <a16:creationId xmlns:a16="http://schemas.microsoft.com/office/drawing/2014/main" id="{5D4A6B2E-441D-FC49-A488-2522EBF66D4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584496" y="791456"/>
                  <a:ext cx="385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6731" name="Input penna 286730">
                  <a:extLst>
                    <a:ext uri="{FF2B5EF4-FFF2-40B4-BE49-F238E27FC236}">
                      <a16:creationId xmlns:a16="http://schemas.microsoft.com/office/drawing/2014/main" id="{027D3F1D-6D34-314F-8136-F9EDB214420D}"/>
                    </a:ext>
                  </a:extLst>
                </p14:cNvPr>
                <p14:cNvContentPartPr/>
                <p14:nvPr/>
              </p14:nvContentPartPr>
              <p14:xfrm>
                <a:off x="5598176" y="487616"/>
                <a:ext cx="909000" cy="321120"/>
              </p14:xfrm>
            </p:contentPart>
          </mc:Choice>
          <mc:Fallback xmlns="">
            <p:pic>
              <p:nvPicPr>
                <p:cNvPr id="286731" name="Input penna 286730">
                  <a:extLst>
                    <a:ext uri="{FF2B5EF4-FFF2-40B4-BE49-F238E27FC236}">
                      <a16:creationId xmlns:a16="http://schemas.microsoft.com/office/drawing/2014/main" id="{027D3F1D-6D34-314F-8136-F9EDB214420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583056" y="472136"/>
                  <a:ext cx="93960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86732" name="Input penna 286731">
                  <a:extLst>
                    <a:ext uri="{FF2B5EF4-FFF2-40B4-BE49-F238E27FC236}">
                      <a16:creationId xmlns:a16="http://schemas.microsoft.com/office/drawing/2014/main" id="{E9F6D98F-DBD5-5A46-81C9-BC469CC778EE}"/>
                    </a:ext>
                  </a:extLst>
                </p14:cNvPr>
                <p14:cNvContentPartPr/>
                <p14:nvPr/>
              </p14:nvContentPartPr>
              <p14:xfrm>
                <a:off x="6381896" y="408056"/>
                <a:ext cx="195120" cy="149760"/>
              </p14:xfrm>
            </p:contentPart>
          </mc:Choice>
          <mc:Fallback xmlns="">
            <p:pic>
              <p:nvPicPr>
                <p:cNvPr id="286732" name="Input penna 286731">
                  <a:extLst>
                    <a:ext uri="{FF2B5EF4-FFF2-40B4-BE49-F238E27FC236}">
                      <a16:creationId xmlns:a16="http://schemas.microsoft.com/office/drawing/2014/main" id="{E9F6D98F-DBD5-5A46-81C9-BC469CC778E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366776" y="392576"/>
                  <a:ext cx="22536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6734" name="Input penna 286733">
                  <a:extLst>
                    <a:ext uri="{FF2B5EF4-FFF2-40B4-BE49-F238E27FC236}">
                      <a16:creationId xmlns:a16="http://schemas.microsoft.com/office/drawing/2014/main" id="{CA5ECE1C-DF2B-194B-9B99-AE00C2D87F36}"/>
                    </a:ext>
                  </a:extLst>
                </p14:cNvPr>
                <p14:cNvContentPartPr/>
                <p14:nvPr/>
              </p14:nvContentPartPr>
              <p14:xfrm>
                <a:off x="6243296" y="637736"/>
                <a:ext cx="8280" cy="6120"/>
              </p14:xfrm>
            </p:contentPart>
          </mc:Choice>
          <mc:Fallback xmlns="">
            <p:pic>
              <p:nvPicPr>
                <p:cNvPr id="286734" name="Input penna 286733">
                  <a:extLst>
                    <a:ext uri="{FF2B5EF4-FFF2-40B4-BE49-F238E27FC236}">
                      <a16:creationId xmlns:a16="http://schemas.microsoft.com/office/drawing/2014/main" id="{CA5ECE1C-DF2B-194B-9B99-AE00C2D87F3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228176" y="622616"/>
                  <a:ext cx="388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86735" name="Input penna 286734">
                  <a:extLst>
                    <a:ext uri="{FF2B5EF4-FFF2-40B4-BE49-F238E27FC236}">
                      <a16:creationId xmlns:a16="http://schemas.microsoft.com/office/drawing/2014/main" id="{6A6BB705-E6D9-0B42-9106-21BA9E9C2BAC}"/>
                    </a:ext>
                  </a:extLst>
                </p14:cNvPr>
                <p14:cNvContentPartPr/>
                <p14:nvPr/>
              </p14:nvContentPartPr>
              <p14:xfrm>
                <a:off x="5896976" y="570776"/>
                <a:ext cx="347040" cy="67680"/>
              </p14:xfrm>
            </p:contentPart>
          </mc:Choice>
          <mc:Fallback xmlns="">
            <p:pic>
              <p:nvPicPr>
                <p:cNvPr id="286735" name="Input penna 286734">
                  <a:extLst>
                    <a:ext uri="{FF2B5EF4-FFF2-40B4-BE49-F238E27FC236}">
                      <a16:creationId xmlns:a16="http://schemas.microsoft.com/office/drawing/2014/main" id="{6A6BB705-E6D9-0B42-9106-21BA9E9C2BA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881496" y="555296"/>
                  <a:ext cx="37728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86736" name="Input penna 286735">
                  <a:extLst>
                    <a:ext uri="{FF2B5EF4-FFF2-40B4-BE49-F238E27FC236}">
                      <a16:creationId xmlns:a16="http://schemas.microsoft.com/office/drawing/2014/main" id="{1A213CD2-72F9-C240-A4B7-0491A56402D4}"/>
                    </a:ext>
                  </a:extLst>
                </p14:cNvPr>
                <p14:cNvContentPartPr/>
                <p14:nvPr/>
              </p14:nvContentPartPr>
              <p14:xfrm>
                <a:off x="5773136" y="465296"/>
                <a:ext cx="270000" cy="153720"/>
              </p14:xfrm>
            </p:contentPart>
          </mc:Choice>
          <mc:Fallback xmlns="">
            <p:pic>
              <p:nvPicPr>
                <p:cNvPr id="286736" name="Input penna 286735">
                  <a:extLst>
                    <a:ext uri="{FF2B5EF4-FFF2-40B4-BE49-F238E27FC236}">
                      <a16:creationId xmlns:a16="http://schemas.microsoft.com/office/drawing/2014/main" id="{1A213CD2-72F9-C240-A4B7-0491A56402D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758016" y="449816"/>
                  <a:ext cx="30060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86738" name="Input penna 286737">
                  <a:extLst>
                    <a:ext uri="{FF2B5EF4-FFF2-40B4-BE49-F238E27FC236}">
                      <a16:creationId xmlns:a16="http://schemas.microsoft.com/office/drawing/2014/main" id="{48DD4BD7-1C51-E446-8DEF-90C05326A769}"/>
                    </a:ext>
                  </a:extLst>
                </p14:cNvPr>
                <p14:cNvContentPartPr/>
                <p14:nvPr/>
              </p14:nvContentPartPr>
              <p14:xfrm>
                <a:off x="6845216" y="578336"/>
                <a:ext cx="382680" cy="18360"/>
              </p14:xfrm>
            </p:contentPart>
          </mc:Choice>
          <mc:Fallback xmlns="">
            <p:pic>
              <p:nvPicPr>
                <p:cNvPr id="286738" name="Input penna 286737">
                  <a:extLst>
                    <a:ext uri="{FF2B5EF4-FFF2-40B4-BE49-F238E27FC236}">
                      <a16:creationId xmlns:a16="http://schemas.microsoft.com/office/drawing/2014/main" id="{48DD4BD7-1C51-E446-8DEF-90C05326A76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830096" y="563216"/>
                  <a:ext cx="41328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86739" name="Input penna 286738">
                  <a:extLst>
                    <a:ext uri="{FF2B5EF4-FFF2-40B4-BE49-F238E27FC236}">
                      <a16:creationId xmlns:a16="http://schemas.microsoft.com/office/drawing/2014/main" id="{E265FBD3-4FBC-E546-8626-91DCEFEC74F5}"/>
                    </a:ext>
                  </a:extLst>
                </p14:cNvPr>
                <p14:cNvContentPartPr/>
                <p14:nvPr/>
              </p14:nvContentPartPr>
              <p14:xfrm>
                <a:off x="7070576" y="533696"/>
                <a:ext cx="169920" cy="134640"/>
              </p14:xfrm>
            </p:contentPart>
          </mc:Choice>
          <mc:Fallback xmlns="">
            <p:pic>
              <p:nvPicPr>
                <p:cNvPr id="286739" name="Input penna 286738">
                  <a:extLst>
                    <a:ext uri="{FF2B5EF4-FFF2-40B4-BE49-F238E27FC236}">
                      <a16:creationId xmlns:a16="http://schemas.microsoft.com/office/drawing/2014/main" id="{E265FBD3-4FBC-E546-8626-91DCEFEC74F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055456" y="518216"/>
                  <a:ext cx="20052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86741" name="Input penna 286740">
                  <a:extLst>
                    <a:ext uri="{FF2B5EF4-FFF2-40B4-BE49-F238E27FC236}">
                      <a16:creationId xmlns:a16="http://schemas.microsoft.com/office/drawing/2014/main" id="{BF76AD7E-B426-F44E-B17F-EF6793E02C7B}"/>
                    </a:ext>
                  </a:extLst>
                </p14:cNvPr>
                <p14:cNvContentPartPr/>
                <p14:nvPr/>
              </p14:nvContentPartPr>
              <p14:xfrm>
                <a:off x="6506816" y="455936"/>
                <a:ext cx="289440" cy="442080"/>
              </p14:xfrm>
            </p:contentPart>
          </mc:Choice>
          <mc:Fallback xmlns="">
            <p:pic>
              <p:nvPicPr>
                <p:cNvPr id="286741" name="Input penna 286740">
                  <a:extLst>
                    <a:ext uri="{FF2B5EF4-FFF2-40B4-BE49-F238E27FC236}">
                      <a16:creationId xmlns:a16="http://schemas.microsoft.com/office/drawing/2014/main" id="{BF76AD7E-B426-F44E-B17F-EF6793E02C7B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491696" y="440816"/>
                  <a:ext cx="32004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86742" name="Input penna 286741">
                  <a:extLst>
                    <a:ext uri="{FF2B5EF4-FFF2-40B4-BE49-F238E27FC236}">
                      <a16:creationId xmlns:a16="http://schemas.microsoft.com/office/drawing/2014/main" id="{1AC955AC-BBA6-3A4A-9E1B-52D670872924}"/>
                    </a:ext>
                  </a:extLst>
                </p14:cNvPr>
                <p14:cNvContentPartPr/>
                <p14:nvPr/>
              </p14:nvContentPartPr>
              <p14:xfrm>
                <a:off x="6399896" y="714056"/>
                <a:ext cx="115200" cy="31680"/>
              </p14:xfrm>
            </p:contentPart>
          </mc:Choice>
          <mc:Fallback xmlns="">
            <p:pic>
              <p:nvPicPr>
                <p:cNvPr id="286742" name="Input penna 286741">
                  <a:extLst>
                    <a:ext uri="{FF2B5EF4-FFF2-40B4-BE49-F238E27FC236}">
                      <a16:creationId xmlns:a16="http://schemas.microsoft.com/office/drawing/2014/main" id="{1AC955AC-BBA6-3A4A-9E1B-52D67087292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384416" y="698936"/>
                  <a:ext cx="1458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86743" name="Input penna 286742">
                  <a:extLst>
                    <a:ext uri="{FF2B5EF4-FFF2-40B4-BE49-F238E27FC236}">
                      <a16:creationId xmlns:a16="http://schemas.microsoft.com/office/drawing/2014/main" id="{1DAF3380-9959-4147-ACE6-B60D61F0930C}"/>
                    </a:ext>
                  </a:extLst>
                </p14:cNvPr>
                <p14:cNvContentPartPr/>
                <p14:nvPr/>
              </p14:nvContentPartPr>
              <p14:xfrm>
                <a:off x="6442376" y="709016"/>
                <a:ext cx="70920" cy="78480"/>
              </p14:xfrm>
            </p:contentPart>
          </mc:Choice>
          <mc:Fallback xmlns="">
            <p:pic>
              <p:nvPicPr>
                <p:cNvPr id="286743" name="Input penna 286742">
                  <a:extLst>
                    <a:ext uri="{FF2B5EF4-FFF2-40B4-BE49-F238E27FC236}">
                      <a16:creationId xmlns:a16="http://schemas.microsoft.com/office/drawing/2014/main" id="{1DAF3380-9959-4147-ACE6-B60D61F0930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426896" y="693536"/>
                  <a:ext cx="10152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86744" name="Input penna 286743">
                  <a:extLst>
                    <a:ext uri="{FF2B5EF4-FFF2-40B4-BE49-F238E27FC236}">
                      <a16:creationId xmlns:a16="http://schemas.microsoft.com/office/drawing/2014/main" id="{B750B6B3-E4EB-BE44-92C2-62D7FBBA7B30}"/>
                    </a:ext>
                  </a:extLst>
                </p14:cNvPr>
                <p14:cNvContentPartPr/>
                <p14:nvPr/>
              </p14:nvContentPartPr>
              <p14:xfrm>
                <a:off x="6456416" y="792896"/>
                <a:ext cx="64080" cy="43200"/>
              </p14:xfrm>
            </p:contentPart>
          </mc:Choice>
          <mc:Fallback xmlns="">
            <p:pic>
              <p:nvPicPr>
                <p:cNvPr id="286744" name="Input penna 286743">
                  <a:extLst>
                    <a:ext uri="{FF2B5EF4-FFF2-40B4-BE49-F238E27FC236}">
                      <a16:creationId xmlns:a16="http://schemas.microsoft.com/office/drawing/2014/main" id="{B750B6B3-E4EB-BE44-92C2-62D7FBBA7B3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441296" y="777776"/>
                  <a:ext cx="9432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86745" name="Input penna 286744">
                  <a:extLst>
                    <a:ext uri="{FF2B5EF4-FFF2-40B4-BE49-F238E27FC236}">
                      <a16:creationId xmlns:a16="http://schemas.microsoft.com/office/drawing/2014/main" id="{9F8B1E3C-21B3-B04F-8D42-B3A884F1A6D6}"/>
                    </a:ext>
                  </a:extLst>
                </p14:cNvPr>
                <p14:cNvContentPartPr/>
                <p14:nvPr/>
              </p14:nvContentPartPr>
              <p14:xfrm>
                <a:off x="6520136" y="839696"/>
                <a:ext cx="30600" cy="24840"/>
              </p14:xfrm>
            </p:contentPart>
          </mc:Choice>
          <mc:Fallback xmlns="">
            <p:pic>
              <p:nvPicPr>
                <p:cNvPr id="286745" name="Input penna 286744">
                  <a:extLst>
                    <a:ext uri="{FF2B5EF4-FFF2-40B4-BE49-F238E27FC236}">
                      <a16:creationId xmlns:a16="http://schemas.microsoft.com/office/drawing/2014/main" id="{9F8B1E3C-21B3-B04F-8D42-B3A884F1A6D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504656" y="824216"/>
                  <a:ext cx="60840" cy="5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6748" name="Gruppo 286747">
            <a:extLst>
              <a:ext uri="{FF2B5EF4-FFF2-40B4-BE49-F238E27FC236}">
                <a16:creationId xmlns:a16="http://schemas.microsoft.com/office/drawing/2014/main" id="{236F3664-AB5B-CC4D-B932-E457ADC898F8}"/>
              </a:ext>
            </a:extLst>
          </p:cNvPr>
          <p:cNvGrpSpPr/>
          <p:nvPr/>
        </p:nvGrpSpPr>
        <p:grpSpPr>
          <a:xfrm>
            <a:off x="1707296" y="4163936"/>
            <a:ext cx="5636160" cy="1194480"/>
            <a:chOff x="1707296" y="4163936"/>
            <a:chExt cx="5636160" cy="119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FE0D8511-5456-6646-A438-D89443768924}"/>
                    </a:ext>
                  </a:extLst>
                </p14:cNvPr>
                <p14:cNvContentPartPr/>
                <p14:nvPr/>
              </p14:nvContentPartPr>
              <p14:xfrm>
                <a:off x="2574896" y="4609256"/>
                <a:ext cx="9000" cy="936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FE0D8511-5456-6646-A438-D8944376892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559776" y="4593776"/>
                  <a:ext cx="396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D2220304-D177-D442-B31E-814612A86A8E}"/>
                    </a:ext>
                  </a:extLst>
                </p14:cNvPr>
                <p14:cNvContentPartPr/>
                <p14:nvPr/>
              </p14:nvContentPartPr>
              <p14:xfrm>
                <a:off x="2584256" y="4618616"/>
                <a:ext cx="1330920" cy="5760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D2220304-D177-D442-B31E-814612A86A8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569136" y="4603136"/>
                  <a:ext cx="136152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52D4E23D-8872-244C-951D-7E078852886D}"/>
                    </a:ext>
                  </a:extLst>
                </p14:cNvPr>
                <p14:cNvContentPartPr/>
                <p14:nvPr/>
              </p14:nvContentPartPr>
              <p14:xfrm>
                <a:off x="3806456" y="4526456"/>
                <a:ext cx="357480" cy="24156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52D4E23D-8872-244C-951D-7E078852886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790976" y="4510976"/>
                  <a:ext cx="38808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9EA6BA3B-BE17-FD4D-88FA-EEA47663218F}"/>
                    </a:ext>
                  </a:extLst>
                </p14:cNvPr>
                <p14:cNvContentPartPr/>
                <p14:nvPr/>
              </p14:nvContentPartPr>
              <p14:xfrm>
                <a:off x="2479496" y="4553816"/>
                <a:ext cx="379440" cy="22140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9EA6BA3B-BE17-FD4D-88FA-EEA47663218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464376" y="4538336"/>
                  <a:ext cx="41004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B68C52A7-7795-CE49-8BFD-F34164CCACB0}"/>
                    </a:ext>
                  </a:extLst>
                </p14:cNvPr>
                <p14:cNvContentPartPr/>
                <p14:nvPr/>
              </p14:nvContentPartPr>
              <p14:xfrm>
                <a:off x="3344936" y="4422056"/>
                <a:ext cx="23760" cy="23652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B68C52A7-7795-CE49-8BFD-F34164CCACB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329456" y="4406936"/>
                  <a:ext cx="5400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5EC86095-5263-9044-931B-3F9048F6F75B}"/>
                    </a:ext>
                  </a:extLst>
                </p14:cNvPr>
                <p14:cNvContentPartPr/>
                <p14:nvPr/>
              </p14:nvContentPartPr>
              <p14:xfrm>
                <a:off x="3298136" y="4298216"/>
                <a:ext cx="124920" cy="15588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5EC86095-5263-9044-931B-3F9048F6F75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282656" y="4283096"/>
                  <a:ext cx="15552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0663AA5C-66FF-B84D-BAA0-CCE4FCD77A24}"/>
                    </a:ext>
                  </a:extLst>
                </p14:cNvPr>
                <p14:cNvContentPartPr/>
                <p14:nvPr/>
              </p14:nvContentPartPr>
              <p14:xfrm>
                <a:off x="3272216" y="4734176"/>
                <a:ext cx="64800" cy="25128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0663AA5C-66FF-B84D-BAA0-CCE4FCD77A2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257096" y="4718696"/>
                  <a:ext cx="9540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29594378-8A33-D64F-BF87-CF105A38B49D}"/>
                    </a:ext>
                  </a:extLst>
                </p14:cNvPr>
                <p14:cNvContentPartPr/>
                <p14:nvPr/>
              </p14:nvContentPartPr>
              <p14:xfrm>
                <a:off x="3241616" y="4879976"/>
                <a:ext cx="188640" cy="20088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29594378-8A33-D64F-BF87-CF105A38B49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226136" y="4864496"/>
                  <a:ext cx="21924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748F2E87-D6E1-024F-9647-B67ECB9598E5}"/>
                    </a:ext>
                  </a:extLst>
                </p14:cNvPr>
                <p14:cNvContentPartPr/>
                <p14:nvPr/>
              </p14:nvContentPartPr>
              <p14:xfrm>
                <a:off x="2444576" y="4730576"/>
                <a:ext cx="7920" cy="396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748F2E87-D6E1-024F-9647-B67ECB9598E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429096" y="4715096"/>
                  <a:ext cx="385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B03F5601-B975-D64E-B024-0963A4891732}"/>
                    </a:ext>
                  </a:extLst>
                </p14:cNvPr>
                <p14:cNvContentPartPr/>
                <p14:nvPr/>
              </p14:nvContentPartPr>
              <p14:xfrm>
                <a:off x="2452136" y="4693496"/>
                <a:ext cx="1459800" cy="4680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B03F5601-B975-D64E-B024-0963A489173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437016" y="4678016"/>
                  <a:ext cx="149040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D19D7C47-267B-924B-882A-0E17AEE252CA}"/>
                    </a:ext>
                  </a:extLst>
                </p14:cNvPr>
                <p14:cNvContentPartPr/>
                <p14:nvPr/>
              </p14:nvContentPartPr>
              <p14:xfrm>
                <a:off x="4030736" y="4347896"/>
                <a:ext cx="991440" cy="4428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D19D7C47-267B-924B-882A-0E17AEE252C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015256" y="4332776"/>
                  <a:ext cx="102204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D5398F2D-02FC-3D46-A7E3-519D3BCA21E6}"/>
                    </a:ext>
                  </a:extLst>
                </p14:cNvPr>
                <p14:cNvContentPartPr/>
                <p14:nvPr/>
              </p14:nvContentPartPr>
              <p14:xfrm>
                <a:off x="5206496" y="4241696"/>
                <a:ext cx="760680" cy="525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D5398F2D-02FC-3D46-A7E3-519D3BCA21E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191016" y="4226576"/>
                  <a:ext cx="79128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B4D313AD-4B2F-D744-B795-406FF8AD1206}"/>
                    </a:ext>
                  </a:extLst>
                </p14:cNvPr>
                <p14:cNvContentPartPr/>
                <p14:nvPr/>
              </p14:nvContentPartPr>
              <p14:xfrm>
                <a:off x="6192176" y="4282376"/>
                <a:ext cx="1151280" cy="5652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B4D313AD-4B2F-D744-B795-406FF8AD120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176696" y="4267256"/>
                  <a:ext cx="118188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29E12F6F-8F91-254A-B326-824EC1C13024}"/>
                    </a:ext>
                  </a:extLst>
                </p14:cNvPr>
                <p14:cNvContentPartPr/>
                <p14:nvPr/>
              </p14:nvContentPartPr>
              <p14:xfrm>
                <a:off x="4287056" y="4748936"/>
                <a:ext cx="117000" cy="2520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29E12F6F-8F91-254A-B326-824EC1C1302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271936" y="4733816"/>
                  <a:ext cx="14724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513DD009-657A-494D-9770-D99C8271307D}"/>
                    </a:ext>
                  </a:extLst>
                </p14:cNvPr>
                <p14:cNvContentPartPr/>
                <p14:nvPr/>
              </p14:nvContentPartPr>
              <p14:xfrm>
                <a:off x="4254296" y="4747136"/>
                <a:ext cx="1314000" cy="2700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513DD009-657A-494D-9770-D99C8271307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239176" y="4732016"/>
                  <a:ext cx="134424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4D43643F-C219-8A43-89A6-CE798E477A62}"/>
                    </a:ext>
                  </a:extLst>
                </p14:cNvPr>
                <p14:cNvContentPartPr/>
                <p14:nvPr/>
              </p14:nvContentPartPr>
              <p14:xfrm>
                <a:off x="4769816" y="5055656"/>
                <a:ext cx="1062720" cy="22572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4D43643F-C219-8A43-89A6-CE798E477A6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754696" y="5040536"/>
                  <a:ext cx="109332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091F836E-C84A-FA4F-9F56-174492F9BE24}"/>
                    </a:ext>
                  </a:extLst>
                </p14:cNvPr>
                <p14:cNvContentPartPr/>
                <p14:nvPr/>
              </p14:nvContentPartPr>
              <p14:xfrm>
                <a:off x="4801496" y="4954856"/>
                <a:ext cx="56880" cy="15408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091F836E-C84A-FA4F-9F56-174492F9BE2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786376" y="4939736"/>
                  <a:ext cx="8748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161CFD95-5566-364D-B913-41DCC52E34BC}"/>
                    </a:ext>
                  </a:extLst>
                </p14:cNvPr>
                <p14:cNvContentPartPr/>
                <p14:nvPr/>
              </p14:nvContentPartPr>
              <p14:xfrm>
                <a:off x="4851896" y="4961336"/>
                <a:ext cx="1054440" cy="13212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161CFD95-5566-364D-B913-41DCC52E34B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836416" y="4945856"/>
                  <a:ext cx="10846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26156973-9F84-8E4B-AECF-6770B8DCEB1B}"/>
                    </a:ext>
                  </a:extLst>
                </p14:cNvPr>
                <p14:cNvContentPartPr/>
                <p14:nvPr/>
              </p14:nvContentPartPr>
              <p14:xfrm>
                <a:off x="4472816" y="5205056"/>
                <a:ext cx="1762200" cy="3924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26156973-9F84-8E4B-AECF-6770B8DCEB1B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457696" y="5189936"/>
                  <a:ext cx="179244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732ED7C8-4BBF-6A4A-8803-95E48FB9780B}"/>
                    </a:ext>
                  </a:extLst>
                </p14:cNvPr>
                <p14:cNvContentPartPr/>
                <p14:nvPr/>
              </p14:nvContentPartPr>
              <p14:xfrm>
                <a:off x="5390456" y="5351936"/>
                <a:ext cx="2880" cy="396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732ED7C8-4BBF-6A4A-8803-95E48FB9780B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374976" y="5336816"/>
                  <a:ext cx="334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7DC1D9FC-187E-ED41-B9E9-85D137D076FB}"/>
                    </a:ext>
                  </a:extLst>
                </p14:cNvPr>
                <p14:cNvContentPartPr/>
                <p14:nvPr/>
              </p14:nvContentPartPr>
              <p14:xfrm>
                <a:off x="5382536" y="4831376"/>
                <a:ext cx="64080" cy="52092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7DC1D9FC-187E-ED41-B9E9-85D137D076F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367056" y="4815896"/>
                  <a:ext cx="94320" cy="55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C6856FD0-FB3E-4D4F-B208-B5D630DF9530}"/>
                    </a:ext>
                  </a:extLst>
                </p14:cNvPr>
                <p14:cNvContentPartPr/>
                <p14:nvPr/>
              </p14:nvContentPartPr>
              <p14:xfrm>
                <a:off x="4836056" y="4812656"/>
                <a:ext cx="1157040" cy="4716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C6856FD0-FB3E-4D4F-B208-B5D630DF953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820936" y="4797536"/>
                  <a:ext cx="118764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DF76C088-72AC-EE4D-98EC-E3EBC74602C3}"/>
                    </a:ext>
                  </a:extLst>
                </p14:cNvPr>
                <p14:cNvContentPartPr/>
                <p14:nvPr/>
              </p14:nvContentPartPr>
              <p14:xfrm>
                <a:off x="5377136" y="5301536"/>
                <a:ext cx="6840" cy="756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DF76C088-72AC-EE4D-98EC-E3EBC74602C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362016" y="5286416"/>
                  <a:ext cx="3744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92840EE4-AA87-D547-A04C-DEEE74BE76A2}"/>
                    </a:ext>
                  </a:extLst>
                </p14:cNvPr>
                <p14:cNvContentPartPr/>
                <p14:nvPr/>
              </p14:nvContentPartPr>
              <p14:xfrm>
                <a:off x="5374256" y="5148536"/>
                <a:ext cx="15480" cy="15120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92840EE4-AA87-D547-A04C-DEEE74BE76A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359136" y="5133416"/>
                  <a:ext cx="4608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28CC004D-76EC-A140-9F92-C46241369807}"/>
                    </a:ext>
                  </a:extLst>
                </p14:cNvPr>
                <p14:cNvContentPartPr/>
                <p14:nvPr/>
              </p14:nvContentPartPr>
              <p14:xfrm>
                <a:off x="5431136" y="4795016"/>
                <a:ext cx="21600" cy="5076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28CC004D-76EC-A140-9F92-C4624136980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415656" y="4779896"/>
                  <a:ext cx="522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9655F65A-459A-E04D-9120-013C523C9D52}"/>
                    </a:ext>
                  </a:extLst>
                </p14:cNvPr>
                <p14:cNvContentPartPr/>
                <p14:nvPr/>
              </p14:nvContentPartPr>
              <p14:xfrm>
                <a:off x="5336816" y="4849016"/>
                <a:ext cx="131400" cy="43236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9655F65A-459A-E04D-9120-013C523C9D5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321696" y="4833896"/>
                  <a:ext cx="162000" cy="46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4E383A5E-6383-854A-B5DF-ED08675EE22E}"/>
                    </a:ext>
                  </a:extLst>
                </p14:cNvPr>
                <p14:cNvContentPartPr/>
                <p14:nvPr/>
              </p14:nvContentPartPr>
              <p14:xfrm>
                <a:off x="5475056" y="4697456"/>
                <a:ext cx="23040" cy="4284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4E383A5E-6383-854A-B5DF-ED08675EE22E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459936" y="4681976"/>
                  <a:ext cx="5364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C47CF5C8-1995-404E-8B9A-3E0BB7D23518}"/>
                    </a:ext>
                  </a:extLst>
                </p14:cNvPr>
                <p14:cNvContentPartPr/>
                <p14:nvPr/>
              </p14:nvContentPartPr>
              <p14:xfrm>
                <a:off x="5458136" y="4842536"/>
                <a:ext cx="7560" cy="28548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C47CF5C8-1995-404E-8B9A-3E0BB7D2351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443016" y="4827056"/>
                  <a:ext cx="3816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3739F7E3-67DF-3349-A3C9-B71DBE8A19DF}"/>
                    </a:ext>
                  </a:extLst>
                </p14:cNvPr>
                <p14:cNvContentPartPr/>
                <p14:nvPr/>
              </p14:nvContentPartPr>
              <p14:xfrm>
                <a:off x="5444096" y="5224856"/>
                <a:ext cx="14400" cy="8136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3739F7E3-67DF-3349-A3C9-B71DBE8A19D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428976" y="5209736"/>
                  <a:ext cx="4464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40FBBC1D-6E71-9149-AFBD-067519F3FC76}"/>
                    </a:ext>
                  </a:extLst>
                </p14:cNvPr>
                <p14:cNvContentPartPr/>
                <p14:nvPr/>
              </p14:nvContentPartPr>
              <p14:xfrm>
                <a:off x="5381456" y="4738136"/>
                <a:ext cx="93960" cy="58968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40FBBC1D-6E71-9149-AFBD-067519F3FC7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365976" y="4723016"/>
                  <a:ext cx="124200" cy="62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3E72DDB5-979A-B242-83EF-82FFEE57CFDC}"/>
                    </a:ext>
                  </a:extLst>
                </p14:cNvPr>
                <p14:cNvContentPartPr/>
                <p14:nvPr/>
              </p14:nvContentPartPr>
              <p14:xfrm>
                <a:off x="4427816" y="5187416"/>
                <a:ext cx="1744560" cy="4176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3E72DDB5-979A-B242-83EF-82FFEE57CFDC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412336" y="5172296"/>
                  <a:ext cx="177480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2FA43FBF-9C52-7340-8468-AAEB5F7E15EC}"/>
                    </a:ext>
                  </a:extLst>
                </p14:cNvPr>
                <p14:cNvContentPartPr/>
                <p14:nvPr/>
              </p14:nvContentPartPr>
              <p14:xfrm>
                <a:off x="5966816" y="5075096"/>
                <a:ext cx="296640" cy="23868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2FA43FBF-9C52-7340-8468-AAEB5F7E15E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951336" y="5059976"/>
                  <a:ext cx="32688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E363E532-F498-624B-BE9E-E6566BD1A8D9}"/>
                    </a:ext>
                  </a:extLst>
                </p14:cNvPr>
                <p14:cNvContentPartPr/>
                <p14:nvPr/>
              </p14:nvContentPartPr>
              <p14:xfrm>
                <a:off x="4365176" y="5121176"/>
                <a:ext cx="311040" cy="23724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E363E532-F498-624B-BE9E-E6566BD1A8D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350056" y="5106056"/>
                  <a:ext cx="34164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38B36F31-01E4-BB4A-9B64-9719310117EC}"/>
                    </a:ext>
                  </a:extLst>
                </p14:cNvPr>
                <p14:cNvContentPartPr/>
                <p14:nvPr/>
              </p14:nvContentPartPr>
              <p14:xfrm>
                <a:off x="1707296" y="5040176"/>
                <a:ext cx="3236040" cy="12708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38B36F31-01E4-BB4A-9B64-9719310117E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692176" y="5025056"/>
                  <a:ext cx="326664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82D4CF6E-80ED-7B4D-9D3A-E59AACF8ABB3}"/>
                    </a:ext>
                  </a:extLst>
                </p14:cNvPr>
                <p14:cNvContentPartPr/>
                <p14:nvPr/>
              </p14:nvContentPartPr>
              <p14:xfrm>
                <a:off x="2901776" y="4217936"/>
                <a:ext cx="58320" cy="109908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82D4CF6E-80ED-7B4D-9D3A-E59AACF8ABB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886296" y="4202456"/>
                  <a:ext cx="88560" cy="11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861B72DE-3C8B-A34B-853E-2FD46A024B4F}"/>
                    </a:ext>
                  </a:extLst>
                </p14:cNvPr>
                <p14:cNvContentPartPr/>
                <p14:nvPr/>
              </p14:nvContentPartPr>
              <p14:xfrm>
                <a:off x="2826896" y="4163936"/>
                <a:ext cx="225720" cy="30780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861B72DE-3C8B-A34B-853E-2FD46A024B4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811776" y="4148816"/>
                  <a:ext cx="25596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6F193235-9F5E-A440-92CC-FF9DAD42ED5C}"/>
                    </a:ext>
                  </a:extLst>
                </p14:cNvPr>
                <p14:cNvContentPartPr/>
                <p14:nvPr/>
              </p14:nvContentPartPr>
              <p14:xfrm>
                <a:off x="2864336" y="5133416"/>
                <a:ext cx="241200" cy="17892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6F193235-9F5E-A440-92CC-FF9DAD42ED5C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849216" y="5118296"/>
                  <a:ext cx="27180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86747" name="Input penna 286746">
                  <a:extLst>
                    <a:ext uri="{FF2B5EF4-FFF2-40B4-BE49-F238E27FC236}">
                      <a16:creationId xmlns:a16="http://schemas.microsoft.com/office/drawing/2014/main" id="{4D2336BA-E98C-0B4D-9DAA-E672128D31C6}"/>
                    </a:ext>
                  </a:extLst>
                </p14:cNvPr>
                <p14:cNvContentPartPr/>
                <p14:nvPr/>
              </p14:nvContentPartPr>
              <p14:xfrm>
                <a:off x="4888976" y="4555616"/>
                <a:ext cx="2009160" cy="131040"/>
              </p14:xfrm>
            </p:contentPart>
          </mc:Choice>
          <mc:Fallback xmlns="">
            <p:pic>
              <p:nvPicPr>
                <p:cNvPr id="286747" name="Input penna 286746">
                  <a:extLst>
                    <a:ext uri="{FF2B5EF4-FFF2-40B4-BE49-F238E27FC236}">
                      <a16:creationId xmlns:a16="http://schemas.microsoft.com/office/drawing/2014/main" id="{4D2336BA-E98C-0B4D-9DAA-E672128D31C6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873856" y="4540136"/>
                  <a:ext cx="2039760" cy="161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B77358BD-6A8C-FC49-B805-899D1EF5B690}"/>
              </a:ext>
            </a:extLst>
          </p:cNvPr>
          <p:cNvGrpSpPr/>
          <p:nvPr/>
        </p:nvGrpSpPr>
        <p:grpSpPr>
          <a:xfrm>
            <a:off x="6922932" y="1900291"/>
            <a:ext cx="1555200" cy="626760"/>
            <a:chOff x="6922932" y="1900291"/>
            <a:chExt cx="1555200" cy="62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C37988B9-5DFA-634F-97D5-F43AB6EEC47C}"/>
                    </a:ext>
                  </a:extLst>
                </p14:cNvPr>
                <p14:cNvContentPartPr/>
                <p14:nvPr/>
              </p14:nvContentPartPr>
              <p14:xfrm>
                <a:off x="6922932" y="2214211"/>
                <a:ext cx="1463400" cy="2664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C37988B9-5DFA-634F-97D5-F43AB6EEC47C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907812" y="2198731"/>
                  <a:ext cx="149400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38149317-1160-7E4F-B7AD-B6518BAAE3C2}"/>
                    </a:ext>
                  </a:extLst>
                </p14:cNvPr>
                <p14:cNvContentPartPr/>
                <p14:nvPr/>
              </p14:nvContentPartPr>
              <p14:xfrm>
                <a:off x="8307852" y="2123131"/>
                <a:ext cx="170280" cy="19836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38149317-1160-7E4F-B7AD-B6518BAAE3C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292732" y="2108011"/>
                  <a:ext cx="2008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018F0924-10FB-8A4E-804B-99355BBCC382}"/>
                    </a:ext>
                  </a:extLst>
                </p14:cNvPr>
                <p14:cNvContentPartPr/>
                <p14:nvPr/>
              </p14:nvContentPartPr>
              <p14:xfrm>
                <a:off x="7551492" y="1900291"/>
                <a:ext cx="109440" cy="53820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018F0924-10FB-8A4E-804B-99355BBCC382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536372" y="1885171"/>
                  <a:ext cx="140040" cy="56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B27A1C67-C76C-CC40-A730-399156C7EA67}"/>
                    </a:ext>
                  </a:extLst>
                </p14:cNvPr>
                <p14:cNvContentPartPr/>
                <p14:nvPr/>
              </p14:nvContentPartPr>
              <p14:xfrm>
                <a:off x="7504692" y="2328691"/>
                <a:ext cx="96840" cy="19836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B27A1C67-C76C-CC40-A730-399156C7EA67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489212" y="2313571"/>
                  <a:ext cx="127440" cy="228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24A71A44-09C4-5D41-888A-F9BC790CFAF8}"/>
                  </a:ext>
                </a:extLst>
              </p14:cNvPr>
              <p14:cNvContentPartPr/>
              <p14:nvPr/>
            </p14:nvContentPartPr>
            <p14:xfrm>
              <a:off x="1138812" y="4126171"/>
              <a:ext cx="1012320" cy="5580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24A71A44-09C4-5D41-888A-F9BC790CFAF8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1123692" y="4111051"/>
                <a:ext cx="1042920" cy="86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86725" name="Gruppo 286724">
            <a:extLst>
              <a:ext uri="{FF2B5EF4-FFF2-40B4-BE49-F238E27FC236}">
                <a16:creationId xmlns:a16="http://schemas.microsoft.com/office/drawing/2014/main" id="{6484F673-B4CE-6649-9860-41EDCCC02AE7}"/>
              </a:ext>
            </a:extLst>
          </p:cNvPr>
          <p:cNvGrpSpPr/>
          <p:nvPr/>
        </p:nvGrpSpPr>
        <p:grpSpPr>
          <a:xfrm>
            <a:off x="4270812" y="3700291"/>
            <a:ext cx="652680" cy="96840"/>
            <a:chOff x="4270812" y="3700291"/>
            <a:chExt cx="652680" cy="9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FDFA126D-8193-834B-8E17-8F05652A76C0}"/>
                    </a:ext>
                  </a:extLst>
                </p14:cNvPr>
                <p14:cNvContentPartPr/>
                <p14:nvPr/>
              </p14:nvContentPartPr>
              <p14:xfrm>
                <a:off x="4270812" y="3779851"/>
                <a:ext cx="86400" cy="1728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FDFA126D-8193-834B-8E17-8F05652A76C0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255692" y="3764371"/>
                  <a:ext cx="1170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74B4A6D9-ADD3-9142-B2E6-A3F8746BD161}"/>
                    </a:ext>
                  </a:extLst>
                </p14:cNvPr>
                <p14:cNvContentPartPr/>
                <p14:nvPr/>
              </p14:nvContentPartPr>
              <p14:xfrm>
                <a:off x="4538292" y="3700291"/>
                <a:ext cx="385200" cy="4572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74B4A6D9-ADD3-9142-B2E6-A3F8746BD161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523172" y="3685171"/>
                  <a:ext cx="415440" cy="7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B93B2EF5-E429-C54E-940B-B280C741889B}"/>
              </a:ext>
            </a:extLst>
          </p:cNvPr>
          <p:cNvGrpSpPr/>
          <p:nvPr/>
        </p:nvGrpSpPr>
        <p:grpSpPr>
          <a:xfrm>
            <a:off x="5411292" y="3476371"/>
            <a:ext cx="1226160" cy="248400"/>
            <a:chOff x="5411292" y="3476371"/>
            <a:chExt cx="1226160" cy="24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0CB1ECE6-7F74-D64A-8261-22F2BC2A37AE}"/>
                    </a:ext>
                  </a:extLst>
                </p14:cNvPr>
                <p14:cNvContentPartPr/>
                <p14:nvPr/>
              </p14:nvContentPartPr>
              <p14:xfrm>
                <a:off x="5411292" y="3560971"/>
                <a:ext cx="547560" cy="16380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0CB1ECE6-7F74-D64A-8261-22F2BC2A37A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395812" y="3545851"/>
                  <a:ext cx="57816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F6F3B2A9-FC09-E84D-8D15-2DA297E5FD5F}"/>
                    </a:ext>
                  </a:extLst>
                </p14:cNvPr>
                <p14:cNvContentPartPr/>
                <p14:nvPr/>
              </p14:nvContentPartPr>
              <p14:xfrm>
                <a:off x="6188532" y="3476371"/>
                <a:ext cx="448920" cy="13644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F6F3B2A9-FC09-E84D-8D15-2DA297E5FD5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173412" y="3461251"/>
                  <a:ext cx="479160" cy="167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52" name="Input penna 51">
                <a:extLst>
                  <a:ext uri="{FF2B5EF4-FFF2-40B4-BE49-F238E27FC236}">
                    <a16:creationId xmlns:a16="http://schemas.microsoft.com/office/drawing/2014/main" id="{B282A70A-0D27-7540-8010-57D6ECFA140D}"/>
                  </a:ext>
                </a:extLst>
              </p14:cNvPr>
              <p14:cNvContentPartPr/>
              <p14:nvPr/>
            </p14:nvContentPartPr>
            <p14:xfrm>
              <a:off x="6097812" y="2587891"/>
              <a:ext cx="429120" cy="55080"/>
            </p14:xfrm>
          </p:contentPart>
        </mc:Choice>
        <mc:Fallback xmlns="">
          <p:pic>
            <p:nvPicPr>
              <p:cNvPr id="52" name="Input penna 51">
                <a:extLst>
                  <a:ext uri="{FF2B5EF4-FFF2-40B4-BE49-F238E27FC236}">
                    <a16:creationId xmlns:a16="http://schemas.microsoft.com/office/drawing/2014/main" id="{B282A70A-0D27-7540-8010-57D6ECFA140D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6082692" y="2572771"/>
                <a:ext cx="45972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286729" name="Input penna 286728">
                <a:extLst>
                  <a:ext uri="{FF2B5EF4-FFF2-40B4-BE49-F238E27FC236}">
                    <a16:creationId xmlns:a16="http://schemas.microsoft.com/office/drawing/2014/main" id="{3FD096CC-626B-1544-B5B2-4A8820A9081E}"/>
                  </a:ext>
                </a:extLst>
              </p14:cNvPr>
              <p14:cNvContentPartPr/>
              <p14:nvPr/>
            </p14:nvContentPartPr>
            <p14:xfrm>
              <a:off x="5608932" y="970771"/>
              <a:ext cx="1635480" cy="224280"/>
            </p14:xfrm>
          </p:contentPart>
        </mc:Choice>
        <mc:Fallback xmlns="">
          <p:pic>
            <p:nvPicPr>
              <p:cNvPr id="286729" name="Input penna 286728">
                <a:extLst>
                  <a:ext uri="{FF2B5EF4-FFF2-40B4-BE49-F238E27FC236}">
                    <a16:creationId xmlns:a16="http://schemas.microsoft.com/office/drawing/2014/main" id="{3FD096CC-626B-1544-B5B2-4A8820A9081E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5593812" y="955291"/>
                <a:ext cx="1666080" cy="25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86749" name="Gruppo 286748">
            <a:extLst>
              <a:ext uri="{FF2B5EF4-FFF2-40B4-BE49-F238E27FC236}">
                <a16:creationId xmlns:a16="http://schemas.microsoft.com/office/drawing/2014/main" id="{48A5040C-530E-964A-907A-227D1A8C8106}"/>
              </a:ext>
            </a:extLst>
          </p:cNvPr>
          <p:cNvGrpSpPr/>
          <p:nvPr/>
        </p:nvGrpSpPr>
        <p:grpSpPr>
          <a:xfrm>
            <a:off x="5316252" y="166531"/>
            <a:ext cx="687960" cy="188280"/>
            <a:chOff x="5316252" y="166531"/>
            <a:chExt cx="687960" cy="18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86733" name="Input penna 286732">
                  <a:extLst>
                    <a:ext uri="{FF2B5EF4-FFF2-40B4-BE49-F238E27FC236}">
                      <a16:creationId xmlns:a16="http://schemas.microsoft.com/office/drawing/2014/main" id="{40CEE549-8889-664C-B405-645D40A7C42E}"/>
                    </a:ext>
                  </a:extLst>
                </p14:cNvPr>
                <p14:cNvContentPartPr/>
                <p14:nvPr/>
              </p14:nvContentPartPr>
              <p14:xfrm>
                <a:off x="5887572" y="211531"/>
                <a:ext cx="8640" cy="720"/>
              </p14:xfrm>
            </p:contentPart>
          </mc:Choice>
          <mc:Fallback xmlns="">
            <p:pic>
              <p:nvPicPr>
                <p:cNvPr id="286733" name="Input penna 286732">
                  <a:extLst>
                    <a:ext uri="{FF2B5EF4-FFF2-40B4-BE49-F238E27FC236}">
                      <a16:creationId xmlns:a16="http://schemas.microsoft.com/office/drawing/2014/main" id="{40CEE549-8889-664C-B405-645D40A7C42E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872452" y="196411"/>
                  <a:ext cx="392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86737" name="Input penna 286736">
                  <a:extLst>
                    <a:ext uri="{FF2B5EF4-FFF2-40B4-BE49-F238E27FC236}">
                      <a16:creationId xmlns:a16="http://schemas.microsoft.com/office/drawing/2014/main" id="{AB0F1E31-B446-AE44-B3F5-3E6A60586781}"/>
                    </a:ext>
                  </a:extLst>
                </p14:cNvPr>
                <p14:cNvContentPartPr/>
                <p14:nvPr/>
              </p14:nvContentPartPr>
              <p14:xfrm>
                <a:off x="5395452" y="222691"/>
                <a:ext cx="608760" cy="74160"/>
              </p14:xfrm>
            </p:contentPart>
          </mc:Choice>
          <mc:Fallback xmlns="">
            <p:pic>
              <p:nvPicPr>
                <p:cNvPr id="286737" name="Input penna 286736">
                  <a:extLst>
                    <a:ext uri="{FF2B5EF4-FFF2-40B4-BE49-F238E27FC236}">
                      <a16:creationId xmlns:a16="http://schemas.microsoft.com/office/drawing/2014/main" id="{AB0F1E31-B446-AE44-B3F5-3E6A60586781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379972" y="207571"/>
                  <a:ext cx="63936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86740" name="Input penna 286739">
                  <a:extLst>
                    <a:ext uri="{FF2B5EF4-FFF2-40B4-BE49-F238E27FC236}">
                      <a16:creationId xmlns:a16="http://schemas.microsoft.com/office/drawing/2014/main" id="{2D44DDF6-F5FB-A341-91E9-76BF0544695B}"/>
                    </a:ext>
                  </a:extLst>
                </p14:cNvPr>
                <p14:cNvContentPartPr/>
                <p14:nvPr/>
              </p14:nvContentPartPr>
              <p14:xfrm>
                <a:off x="5316252" y="166531"/>
                <a:ext cx="271800" cy="188280"/>
              </p14:xfrm>
            </p:contentPart>
          </mc:Choice>
          <mc:Fallback xmlns="">
            <p:pic>
              <p:nvPicPr>
                <p:cNvPr id="286740" name="Input penna 286739">
                  <a:extLst>
                    <a:ext uri="{FF2B5EF4-FFF2-40B4-BE49-F238E27FC236}">
                      <a16:creationId xmlns:a16="http://schemas.microsoft.com/office/drawing/2014/main" id="{2D44DDF6-F5FB-A341-91E9-76BF0544695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300772" y="151411"/>
                  <a:ext cx="302400" cy="21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6752" name="Gruppo 286751">
            <a:extLst>
              <a:ext uri="{FF2B5EF4-FFF2-40B4-BE49-F238E27FC236}">
                <a16:creationId xmlns:a16="http://schemas.microsoft.com/office/drawing/2014/main" id="{FBBFC497-3635-354C-964F-465DF7E372DE}"/>
              </a:ext>
            </a:extLst>
          </p:cNvPr>
          <p:cNvGrpSpPr/>
          <p:nvPr/>
        </p:nvGrpSpPr>
        <p:grpSpPr>
          <a:xfrm>
            <a:off x="7516572" y="189211"/>
            <a:ext cx="261360" cy="111960"/>
            <a:chOff x="7516572" y="189211"/>
            <a:chExt cx="261360" cy="11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86750" name="Input penna 286749">
                  <a:extLst>
                    <a:ext uri="{FF2B5EF4-FFF2-40B4-BE49-F238E27FC236}">
                      <a16:creationId xmlns:a16="http://schemas.microsoft.com/office/drawing/2014/main" id="{2846F143-9B94-CA4E-8C7E-AA3D8BDCFBBD}"/>
                    </a:ext>
                  </a:extLst>
                </p14:cNvPr>
                <p14:cNvContentPartPr/>
                <p14:nvPr/>
              </p14:nvContentPartPr>
              <p14:xfrm>
                <a:off x="7519812" y="256171"/>
                <a:ext cx="258120" cy="45000"/>
              </p14:xfrm>
            </p:contentPart>
          </mc:Choice>
          <mc:Fallback xmlns="">
            <p:pic>
              <p:nvPicPr>
                <p:cNvPr id="286750" name="Input penna 286749">
                  <a:extLst>
                    <a:ext uri="{FF2B5EF4-FFF2-40B4-BE49-F238E27FC236}">
                      <a16:creationId xmlns:a16="http://schemas.microsoft.com/office/drawing/2014/main" id="{2846F143-9B94-CA4E-8C7E-AA3D8BDCFBBD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504692" y="241051"/>
                  <a:ext cx="2887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86751" name="Input penna 286750">
                  <a:extLst>
                    <a:ext uri="{FF2B5EF4-FFF2-40B4-BE49-F238E27FC236}">
                      <a16:creationId xmlns:a16="http://schemas.microsoft.com/office/drawing/2014/main" id="{49B6EEA3-E8BD-474A-AFB9-2307F11B34FA}"/>
                    </a:ext>
                  </a:extLst>
                </p14:cNvPr>
                <p14:cNvContentPartPr/>
                <p14:nvPr/>
              </p14:nvContentPartPr>
              <p14:xfrm>
                <a:off x="7516572" y="189211"/>
                <a:ext cx="133200" cy="109800"/>
              </p14:xfrm>
            </p:contentPart>
          </mc:Choice>
          <mc:Fallback xmlns="">
            <p:pic>
              <p:nvPicPr>
                <p:cNvPr id="286751" name="Input penna 286750">
                  <a:extLst>
                    <a:ext uri="{FF2B5EF4-FFF2-40B4-BE49-F238E27FC236}">
                      <a16:creationId xmlns:a16="http://schemas.microsoft.com/office/drawing/2014/main" id="{49B6EEA3-E8BD-474A-AFB9-2307F11B34FA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501452" y="174091"/>
                  <a:ext cx="163800" cy="140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82755673"/>
      </p:ext>
    </p:extLst>
  </p:cSld>
  <p:clrMapOvr>
    <a:masterClrMapping/>
  </p:clrMapOvr>
  <p:transition spd="med" advClick="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id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200"/>
            <a:ext cx="9144000" cy="466551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635896" y="4509120"/>
            <a:ext cx="2561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Mid</a:t>
            </a:r>
            <a:r>
              <a:rPr lang="it-IT" dirty="0"/>
              <a:t> Atlantic Ridge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65C6C5A0-8321-5946-AC61-3D40950A0E75}"/>
              </a:ext>
            </a:extLst>
          </p:cNvPr>
          <p:cNvGrpSpPr/>
          <p:nvPr/>
        </p:nvGrpSpPr>
        <p:grpSpPr>
          <a:xfrm>
            <a:off x="599936" y="4123976"/>
            <a:ext cx="1029240" cy="206640"/>
            <a:chOff x="599936" y="4123976"/>
            <a:chExt cx="1029240" cy="20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E8AAB13B-DBCB-E24E-A389-F3EB9A77640E}"/>
                    </a:ext>
                  </a:extLst>
                </p14:cNvPr>
                <p14:cNvContentPartPr/>
                <p14:nvPr/>
              </p14:nvContentPartPr>
              <p14:xfrm>
                <a:off x="712256" y="4198496"/>
                <a:ext cx="916920" cy="7092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E8AAB13B-DBCB-E24E-A389-F3EB9A77640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96776" y="4183016"/>
                  <a:ext cx="94752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A4E18325-EC6E-4640-8392-5DF6A2940BC9}"/>
                    </a:ext>
                  </a:extLst>
                </p14:cNvPr>
                <p14:cNvContentPartPr/>
                <p14:nvPr/>
              </p14:nvContentPartPr>
              <p14:xfrm>
                <a:off x="599936" y="4123976"/>
                <a:ext cx="307080" cy="20664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A4E18325-EC6E-4640-8392-5DF6A2940BC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4456" y="4108856"/>
                  <a:ext cx="337680" cy="236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FEDDD89A-1D1A-4940-A9B2-7688A899DFA5}"/>
                  </a:ext>
                </a:extLst>
              </p14:cNvPr>
              <p14:cNvContentPartPr/>
              <p14:nvPr/>
            </p14:nvContentPartPr>
            <p14:xfrm>
              <a:off x="719096" y="4520696"/>
              <a:ext cx="1038960" cy="171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FEDDD89A-1D1A-4940-A9B2-7688A899DFA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3976" y="4505216"/>
                <a:ext cx="106956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44358D2D-855F-B345-B27A-D42C20DF291B}"/>
                  </a:ext>
                </a:extLst>
              </p14:cNvPr>
              <p14:cNvContentPartPr/>
              <p14:nvPr/>
            </p14:nvContentPartPr>
            <p14:xfrm>
              <a:off x="774176" y="4870256"/>
              <a:ext cx="1800" cy="360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44358D2D-855F-B345-B27A-D42C20DF291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9056" y="4855136"/>
                <a:ext cx="32400" cy="3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uppo 22">
            <a:extLst>
              <a:ext uri="{FF2B5EF4-FFF2-40B4-BE49-F238E27FC236}">
                <a16:creationId xmlns:a16="http://schemas.microsoft.com/office/drawing/2014/main" id="{32431CF9-D974-224F-BA0C-88560D3AA653}"/>
              </a:ext>
            </a:extLst>
          </p:cNvPr>
          <p:cNvGrpSpPr/>
          <p:nvPr/>
        </p:nvGrpSpPr>
        <p:grpSpPr>
          <a:xfrm>
            <a:off x="410576" y="4780976"/>
            <a:ext cx="2314080" cy="261000"/>
            <a:chOff x="410576" y="4780976"/>
            <a:chExt cx="2314080" cy="26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47344227-89A0-7B49-90DE-3D17CCBC1B30}"/>
                    </a:ext>
                  </a:extLst>
                </p14:cNvPr>
                <p14:cNvContentPartPr/>
                <p14:nvPr/>
              </p14:nvContentPartPr>
              <p14:xfrm>
                <a:off x="775616" y="4808336"/>
                <a:ext cx="1127520" cy="6588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47344227-89A0-7B49-90DE-3D17CCBC1B3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60496" y="4793216"/>
                  <a:ext cx="11577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A6317CBD-8DCB-3D4F-9088-BE23400EB464}"/>
                    </a:ext>
                  </a:extLst>
                </p14:cNvPr>
                <p14:cNvContentPartPr/>
                <p14:nvPr/>
              </p14:nvContentPartPr>
              <p14:xfrm>
                <a:off x="774176" y="4882496"/>
                <a:ext cx="1240560" cy="7380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A6317CBD-8DCB-3D4F-9088-BE23400EB46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59056" y="4867376"/>
                  <a:ext cx="127116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36AE13C8-C78E-3C42-9138-92D11B72B4E8}"/>
                    </a:ext>
                  </a:extLst>
                </p14:cNvPr>
                <p14:cNvContentPartPr/>
                <p14:nvPr/>
              </p14:nvContentPartPr>
              <p14:xfrm>
                <a:off x="1968656" y="4780976"/>
                <a:ext cx="21240" cy="7020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36AE13C8-C78E-3C42-9138-92D11B72B4E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953536" y="4765496"/>
                  <a:ext cx="5148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05150ABC-4FFF-B14A-B59A-8DF96CA0E79C}"/>
                    </a:ext>
                  </a:extLst>
                </p14:cNvPr>
                <p14:cNvContentPartPr/>
                <p14:nvPr/>
              </p14:nvContentPartPr>
              <p14:xfrm>
                <a:off x="775616" y="4892216"/>
                <a:ext cx="8280" cy="7920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05150ABC-4FFF-B14A-B59A-8DF96CA0E79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60496" y="4877096"/>
                  <a:ext cx="3888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C0732E5C-5756-504F-9FEE-1DED6C1B0641}"/>
                    </a:ext>
                  </a:extLst>
                </p14:cNvPr>
                <p14:cNvContentPartPr/>
                <p14:nvPr/>
              </p14:nvContentPartPr>
              <p14:xfrm>
                <a:off x="410576" y="4973216"/>
                <a:ext cx="4320" cy="360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C0732E5C-5756-504F-9FEE-1DED6C1B064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95096" y="4957736"/>
                  <a:ext cx="345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524D3E4E-F10B-2148-8595-694A9A4D7684}"/>
                    </a:ext>
                  </a:extLst>
                </p14:cNvPr>
                <p14:cNvContentPartPr/>
                <p14:nvPr/>
              </p14:nvContentPartPr>
              <p14:xfrm>
                <a:off x="414176" y="4976096"/>
                <a:ext cx="360" cy="3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524D3E4E-F10B-2148-8595-694A9A4D768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99056" y="4960976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5F2F0C5F-BD81-3E47-9485-6CF6677F4D25}"/>
                    </a:ext>
                  </a:extLst>
                </p14:cNvPr>
                <p14:cNvContentPartPr/>
                <p14:nvPr/>
              </p14:nvContentPartPr>
              <p14:xfrm>
                <a:off x="475736" y="4954496"/>
                <a:ext cx="53640" cy="468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5F2F0C5F-BD81-3E47-9485-6CF6677F4D2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60616" y="4939016"/>
                  <a:ext cx="842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D83D0321-DBDA-7D4B-82C8-7FE18A5F0A81}"/>
                    </a:ext>
                  </a:extLst>
                </p14:cNvPr>
                <p14:cNvContentPartPr/>
                <p14:nvPr/>
              </p14:nvContentPartPr>
              <p14:xfrm>
                <a:off x="568976" y="4838216"/>
                <a:ext cx="2142000" cy="11520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D83D0321-DBDA-7D4B-82C8-7FE18A5F0A8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53856" y="4823096"/>
                  <a:ext cx="217260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92F5994C-7D55-B54D-A009-689F03AFE77F}"/>
                    </a:ext>
                  </a:extLst>
                </p14:cNvPr>
                <p14:cNvContentPartPr/>
                <p14:nvPr/>
              </p14:nvContentPartPr>
              <p14:xfrm>
                <a:off x="2573816" y="4879616"/>
                <a:ext cx="150840" cy="1836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92F5994C-7D55-B54D-A009-689F03AFE77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558336" y="4864496"/>
                  <a:ext cx="18144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2E14CA13-66F3-F843-B0DE-7848DEEA2ECB}"/>
                    </a:ext>
                  </a:extLst>
                </p14:cNvPr>
                <p14:cNvContentPartPr/>
                <p14:nvPr/>
              </p14:nvContentPartPr>
              <p14:xfrm>
                <a:off x="1202576" y="5010296"/>
                <a:ext cx="178200" cy="3168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2E14CA13-66F3-F843-B0DE-7848DEEA2EC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87456" y="4995176"/>
                  <a:ext cx="2088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A527AE9C-8939-6D40-BE21-E6B5838AE529}"/>
                    </a:ext>
                  </a:extLst>
                </p14:cNvPr>
                <p14:cNvContentPartPr/>
                <p14:nvPr/>
              </p14:nvContentPartPr>
              <p14:xfrm>
                <a:off x="1632776" y="4901936"/>
                <a:ext cx="613440" cy="1044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A527AE9C-8939-6D40-BE21-E6B5838AE52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617656" y="4886816"/>
                  <a:ext cx="643680" cy="40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92707055"/>
      </p:ext>
    </p:extLst>
  </p:cSld>
  <p:clrMapOvr>
    <a:masterClrMapping/>
  </p:clrMapOvr>
  <p:transition spd="med" advClick="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Immagine 1" descr="fig1_Aug1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2" t="50000" r="39935" b="3609"/>
          <a:stretch>
            <a:fillRect/>
          </a:stretch>
        </p:blipFill>
        <p:spPr bwMode="auto">
          <a:xfrm rot="5400000">
            <a:off x="2870994" y="-24606"/>
            <a:ext cx="3402012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Immagine 2" descr="fig1_Aug1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1" t="48889" r="73006" b="3333"/>
          <a:stretch>
            <a:fillRect/>
          </a:stretch>
        </p:blipFill>
        <p:spPr bwMode="auto">
          <a:xfrm rot="5400000">
            <a:off x="3276600" y="-3276600"/>
            <a:ext cx="27432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Immagine 3" descr="fig1_Aug1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3" t="26666" r="64378" b="17778"/>
          <a:stretch>
            <a:fillRect/>
          </a:stretch>
        </p:blipFill>
        <p:spPr bwMode="auto">
          <a:xfrm rot="5400000">
            <a:off x="3784600" y="2870200"/>
            <a:ext cx="83820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CasellaDiTesto 4"/>
          <p:cNvSpPr txBox="1">
            <a:spLocks noChangeArrowheads="1"/>
          </p:cNvSpPr>
          <p:nvPr/>
        </p:nvSpPr>
        <p:spPr bwMode="auto">
          <a:xfrm>
            <a:off x="0" y="6488113"/>
            <a:ext cx="298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b="0"/>
              <a:t>Panza et al. Geology 2010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9074315B-BD5F-D64A-B467-C5B0278F0A23}"/>
                  </a:ext>
                </a:extLst>
              </p14:cNvPr>
              <p14:cNvContentPartPr/>
              <p14:nvPr/>
            </p14:nvContentPartPr>
            <p14:xfrm>
              <a:off x="1148216" y="1146776"/>
              <a:ext cx="7625520" cy="2649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9074315B-BD5F-D64A-B467-C5B0278F0A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9216" y="1138136"/>
                <a:ext cx="764316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0151DF00-1649-3C4F-9EC9-D8D7DD3E0930}"/>
                  </a:ext>
                </a:extLst>
              </p14:cNvPr>
              <p14:cNvContentPartPr/>
              <p14:nvPr/>
            </p14:nvContentPartPr>
            <p14:xfrm>
              <a:off x="1090256" y="4208936"/>
              <a:ext cx="360" cy="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0151DF00-1649-3C4F-9EC9-D8D7DD3E093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1256" y="420029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8989488E-92D5-3C42-B282-638DD85CC4C5}"/>
                  </a:ext>
                </a:extLst>
              </p14:cNvPr>
              <p14:cNvContentPartPr/>
              <p14:nvPr/>
            </p14:nvContentPartPr>
            <p14:xfrm>
              <a:off x="1303376" y="3421976"/>
              <a:ext cx="101160" cy="83664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8989488E-92D5-3C42-B282-638DD85CC4C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4736" y="3412976"/>
                <a:ext cx="118800" cy="85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uppo 9">
            <a:extLst>
              <a:ext uri="{FF2B5EF4-FFF2-40B4-BE49-F238E27FC236}">
                <a16:creationId xmlns:a16="http://schemas.microsoft.com/office/drawing/2014/main" id="{F802B955-E1BD-824C-A137-FE83E8C3ADC9}"/>
              </a:ext>
            </a:extLst>
          </p:cNvPr>
          <p:cNvGrpSpPr/>
          <p:nvPr/>
        </p:nvGrpSpPr>
        <p:grpSpPr>
          <a:xfrm>
            <a:off x="1153256" y="4105616"/>
            <a:ext cx="429840" cy="1234440"/>
            <a:chOff x="1153256" y="4105616"/>
            <a:chExt cx="429840" cy="123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012E7F71-98A5-DB4F-973F-49D22F6CF78E}"/>
                    </a:ext>
                  </a:extLst>
                </p14:cNvPr>
                <p14:cNvContentPartPr/>
                <p14:nvPr/>
              </p14:nvContentPartPr>
              <p14:xfrm>
                <a:off x="1499936" y="4105616"/>
                <a:ext cx="83160" cy="123444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012E7F71-98A5-DB4F-973F-49D22F6CF78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90936" y="4096976"/>
                  <a:ext cx="100800" cy="12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7695C91C-AC96-8142-A7C7-9957E7A83EB0}"/>
                    </a:ext>
                  </a:extLst>
                </p14:cNvPr>
                <p14:cNvContentPartPr/>
                <p14:nvPr/>
              </p14:nvContentPartPr>
              <p14:xfrm>
                <a:off x="1153256" y="4600976"/>
                <a:ext cx="104040" cy="20376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7695C91C-AC96-8142-A7C7-9957E7A83EB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44616" y="4592336"/>
                  <a:ext cx="12168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4611472D-F230-DF40-9B09-DF12F877C2A0}"/>
                    </a:ext>
                  </a:extLst>
                </p14:cNvPr>
                <p14:cNvContentPartPr/>
                <p14:nvPr/>
              </p14:nvContentPartPr>
              <p14:xfrm>
                <a:off x="1294016" y="4608896"/>
                <a:ext cx="105120" cy="18180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4611472D-F230-DF40-9B09-DF12F877C2A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285376" y="4600256"/>
                  <a:ext cx="12276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FF271A4D-44A0-4148-9B74-12705C1C3B8E}"/>
                    </a:ext>
                  </a:extLst>
                </p14:cNvPr>
                <p14:cNvContentPartPr/>
                <p14:nvPr/>
              </p14:nvContentPartPr>
              <p14:xfrm>
                <a:off x="1399136" y="4651376"/>
                <a:ext cx="127080" cy="15624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FF271A4D-44A0-4148-9B74-12705C1C3B8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390136" y="4642376"/>
                  <a:ext cx="144720" cy="173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DC46E037-A4B6-E749-A7F2-D7EE7461CFC7}"/>
              </a:ext>
            </a:extLst>
          </p:cNvPr>
          <p:cNvGrpSpPr/>
          <p:nvPr/>
        </p:nvGrpSpPr>
        <p:grpSpPr>
          <a:xfrm>
            <a:off x="1551776" y="3618896"/>
            <a:ext cx="329040" cy="293400"/>
            <a:chOff x="1551776" y="3618896"/>
            <a:chExt cx="329040" cy="29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E90A616B-C296-7C40-BAD5-61FF19259283}"/>
                    </a:ext>
                  </a:extLst>
                </p14:cNvPr>
                <p14:cNvContentPartPr/>
                <p14:nvPr/>
              </p14:nvContentPartPr>
              <p14:xfrm>
                <a:off x="1551776" y="3618896"/>
                <a:ext cx="122400" cy="19800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E90A616B-C296-7C40-BAD5-61FF1925928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542776" y="3610256"/>
                  <a:ext cx="14004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6122BECE-CCE6-E54F-B191-4AC1E533894E}"/>
                    </a:ext>
                  </a:extLst>
                </p14:cNvPr>
                <p14:cNvContentPartPr/>
                <p14:nvPr/>
              </p14:nvContentPartPr>
              <p14:xfrm>
                <a:off x="1706576" y="3686936"/>
                <a:ext cx="11160" cy="16956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6122BECE-CCE6-E54F-B191-4AC1E533894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697576" y="3678296"/>
                  <a:ext cx="288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11738264-4F63-CA4C-8610-0E0FDC4770E8}"/>
                    </a:ext>
                  </a:extLst>
                </p14:cNvPr>
                <p14:cNvContentPartPr/>
                <p14:nvPr/>
              </p14:nvContentPartPr>
              <p14:xfrm>
                <a:off x="1778936" y="3637616"/>
                <a:ext cx="101880" cy="27468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11738264-4F63-CA4C-8610-0E0FDC4770E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769936" y="3628616"/>
                  <a:ext cx="119520" cy="29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A9D021DD-23D1-E943-BC3D-914E149F8F9E}"/>
                  </a:ext>
                </a:extLst>
              </p14:cNvPr>
              <p14:cNvContentPartPr/>
              <p14:nvPr/>
            </p14:nvContentPartPr>
            <p14:xfrm>
              <a:off x="1850936" y="2949296"/>
              <a:ext cx="248400" cy="37152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A9D021DD-23D1-E943-BC3D-914E149F8F9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835816" y="2934176"/>
                <a:ext cx="278640" cy="40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394B0FF1-C862-C142-AE40-598CF718CA40}"/>
                  </a:ext>
                </a:extLst>
              </p14:cNvPr>
              <p14:cNvContentPartPr/>
              <p14:nvPr/>
            </p14:nvContentPartPr>
            <p14:xfrm>
              <a:off x="887936" y="3281576"/>
              <a:ext cx="219600" cy="82944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394B0FF1-C862-C142-AE40-598CF718CA4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72816" y="3266456"/>
                <a:ext cx="250200" cy="86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587808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magine 1" descr="Fig2RiftAsymmetryColo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207250" cy="681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CasellaDiTesto 4"/>
          <p:cNvSpPr txBox="1">
            <a:spLocks noChangeArrowheads="1"/>
          </p:cNvSpPr>
          <p:nvPr/>
        </p:nvSpPr>
        <p:spPr bwMode="auto">
          <a:xfrm>
            <a:off x="5719763" y="3124200"/>
            <a:ext cx="3424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Panza et al. Geology 2010</a:t>
            </a:r>
          </a:p>
        </p:txBody>
      </p:sp>
      <p:grpSp>
        <p:nvGrpSpPr>
          <p:cNvPr id="23" name="Gruppo 22"/>
          <p:cNvGrpSpPr/>
          <p:nvPr/>
        </p:nvGrpSpPr>
        <p:grpSpPr>
          <a:xfrm>
            <a:off x="6012160" y="1772816"/>
            <a:ext cx="2016224" cy="1368152"/>
            <a:chOff x="6012160" y="1772816"/>
            <a:chExt cx="2016224" cy="1368152"/>
          </a:xfrm>
        </p:grpSpPr>
        <p:cxnSp>
          <p:nvCxnSpPr>
            <p:cNvPr id="3" name="Connettore 1 2"/>
            <p:cNvCxnSpPr/>
            <p:nvPr/>
          </p:nvCxnSpPr>
          <p:spPr bwMode="auto">
            <a:xfrm>
              <a:off x="6012160" y="1772816"/>
              <a:ext cx="0" cy="136815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Connettore 1 5"/>
            <p:cNvCxnSpPr/>
            <p:nvPr/>
          </p:nvCxnSpPr>
          <p:spPr bwMode="auto">
            <a:xfrm>
              <a:off x="6300192" y="1844824"/>
              <a:ext cx="0" cy="129614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Connettore 1 8"/>
            <p:cNvCxnSpPr/>
            <p:nvPr/>
          </p:nvCxnSpPr>
          <p:spPr bwMode="auto">
            <a:xfrm>
              <a:off x="6588224" y="1916832"/>
              <a:ext cx="0" cy="122413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Connettore 1 10"/>
            <p:cNvCxnSpPr/>
            <p:nvPr/>
          </p:nvCxnSpPr>
          <p:spPr bwMode="auto">
            <a:xfrm>
              <a:off x="6876256" y="1988840"/>
              <a:ext cx="0" cy="115212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Connettore 1 12"/>
            <p:cNvCxnSpPr/>
            <p:nvPr/>
          </p:nvCxnSpPr>
          <p:spPr bwMode="auto">
            <a:xfrm>
              <a:off x="7164288" y="1988840"/>
              <a:ext cx="0" cy="115212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Connettore 1 15"/>
            <p:cNvCxnSpPr/>
            <p:nvPr/>
          </p:nvCxnSpPr>
          <p:spPr bwMode="auto">
            <a:xfrm>
              <a:off x="7740352" y="2060848"/>
              <a:ext cx="0" cy="108012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Connettore 1 16"/>
            <p:cNvCxnSpPr/>
            <p:nvPr/>
          </p:nvCxnSpPr>
          <p:spPr bwMode="auto">
            <a:xfrm>
              <a:off x="8028384" y="2060848"/>
              <a:ext cx="0" cy="108012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Connettore 1 21"/>
            <p:cNvCxnSpPr/>
            <p:nvPr/>
          </p:nvCxnSpPr>
          <p:spPr bwMode="auto">
            <a:xfrm>
              <a:off x="7452320" y="2060848"/>
              <a:ext cx="0" cy="108012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7" name="Connettore 1 26"/>
          <p:cNvCxnSpPr/>
          <p:nvPr/>
        </p:nvCxnSpPr>
        <p:spPr bwMode="auto">
          <a:xfrm>
            <a:off x="5220072" y="5445224"/>
            <a:ext cx="0" cy="136815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Connettore 1 27"/>
          <p:cNvCxnSpPr/>
          <p:nvPr/>
        </p:nvCxnSpPr>
        <p:spPr bwMode="auto">
          <a:xfrm>
            <a:off x="5508104" y="5517232"/>
            <a:ext cx="0" cy="129614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Connettore 1 28"/>
          <p:cNvCxnSpPr/>
          <p:nvPr/>
        </p:nvCxnSpPr>
        <p:spPr bwMode="auto">
          <a:xfrm>
            <a:off x="5796136" y="5589240"/>
            <a:ext cx="0" cy="122413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Connettore 1 29"/>
          <p:cNvCxnSpPr/>
          <p:nvPr/>
        </p:nvCxnSpPr>
        <p:spPr bwMode="auto">
          <a:xfrm>
            <a:off x="6084168" y="5661248"/>
            <a:ext cx="0" cy="115212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Connettore 1 30"/>
          <p:cNvCxnSpPr/>
          <p:nvPr/>
        </p:nvCxnSpPr>
        <p:spPr bwMode="auto">
          <a:xfrm>
            <a:off x="6372200" y="5661248"/>
            <a:ext cx="0" cy="115212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Connettore 1 31"/>
          <p:cNvCxnSpPr/>
          <p:nvPr/>
        </p:nvCxnSpPr>
        <p:spPr bwMode="auto">
          <a:xfrm>
            <a:off x="6948264" y="5733256"/>
            <a:ext cx="0" cy="108012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Connettore 1 32"/>
          <p:cNvCxnSpPr/>
          <p:nvPr/>
        </p:nvCxnSpPr>
        <p:spPr bwMode="auto">
          <a:xfrm>
            <a:off x="7236296" y="5733256"/>
            <a:ext cx="0" cy="108012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Connettore 1 33"/>
          <p:cNvCxnSpPr/>
          <p:nvPr/>
        </p:nvCxnSpPr>
        <p:spPr bwMode="auto">
          <a:xfrm>
            <a:off x="6660232" y="5733256"/>
            <a:ext cx="0" cy="108012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Connettore 1 34"/>
          <p:cNvCxnSpPr/>
          <p:nvPr/>
        </p:nvCxnSpPr>
        <p:spPr bwMode="auto">
          <a:xfrm>
            <a:off x="7524328" y="5733256"/>
            <a:ext cx="0" cy="108012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Connettore 1 35"/>
          <p:cNvCxnSpPr/>
          <p:nvPr/>
        </p:nvCxnSpPr>
        <p:spPr bwMode="auto">
          <a:xfrm>
            <a:off x="7812360" y="5733256"/>
            <a:ext cx="0" cy="108012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Connettore 1 36"/>
          <p:cNvCxnSpPr/>
          <p:nvPr/>
        </p:nvCxnSpPr>
        <p:spPr bwMode="auto">
          <a:xfrm>
            <a:off x="8100392" y="5733256"/>
            <a:ext cx="0" cy="108012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0" name="Gruppo 9">
            <a:extLst>
              <a:ext uri="{FF2B5EF4-FFF2-40B4-BE49-F238E27FC236}">
                <a16:creationId xmlns:a16="http://schemas.microsoft.com/office/drawing/2014/main" id="{8F55B087-4DAB-0640-A17F-2AB71AD8FFC7}"/>
              </a:ext>
            </a:extLst>
          </p:cNvPr>
          <p:cNvGrpSpPr/>
          <p:nvPr/>
        </p:nvGrpSpPr>
        <p:grpSpPr>
          <a:xfrm>
            <a:off x="4149896" y="989096"/>
            <a:ext cx="960840" cy="227880"/>
            <a:chOff x="4149896" y="989096"/>
            <a:chExt cx="960840" cy="22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E0CC86CD-FEC3-0D4E-8509-66A51D60DEA2}"/>
                    </a:ext>
                  </a:extLst>
                </p14:cNvPr>
                <p14:cNvContentPartPr/>
                <p14:nvPr/>
              </p14:nvContentPartPr>
              <p14:xfrm>
                <a:off x="5064656" y="993056"/>
                <a:ext cx="44280" cy="1548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E0CC86CD-FEC3-0D4E-8509-66A51D60DEA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049536" y="977936"/>
                  <a:ext cx="748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FDE65A75-80B9-FD4A-AB06-331E1BED7705}"/>
                    </a:ext>
                  </a:extLst>
                </p14:cNvPr>
                <p14:cNvContentPartPr/>
                <p14:nvPr/>
              </p14:nvContentPartPr>
              <p14:xfrm>
                <a:off x="4362296" y="998096"/>
                <a:ext cx="748440" cy="5976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FDE65A75-80B9-FD4A-AB06-331E1BED770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47176" y="982976"/>
                  <a:ext cx="77904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2ABFD7BC-3F20-E649-B4AE-1132455AD28F}"/>
                    </a:ext>
                  </a:extLst>
                </p14:cNvPr>
                <p14:cNvContentPartPr/>
                <p14:nvPr/>
              </p14:nvContentPartPr>
              <p14:xfrm>
                <a:off x="4394696" y="1035536"/>
                <a:ext cx="360" cy="36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2ABFD7BC-3F20-E649-B4AE-1132455AD28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79216" y="1020416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F6C76A24-3DC9-2B41-B071-27567D0E6C09}"/>
                    </a:ext>
                  </a:extLst>
                </p14:cNvPr>
                <p14:cNvContentPartPr/>
                <p14:nvPr/>
              </p14:nvContentPartPr>
              <p14:xfrm>
                <a:off x="4149896" y="989096"/>
                <a:ext cx="321120" cy="2102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F6C76A24-3DC9-2B41-B071-27567D0E6C0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134416" y="973976"/>
                  <a:ext cx="35172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BA9E3B6E-39EF-E74D-B7EB-72ECA734A9FC}"/>
                    </a:ext>
                  </a:extLst>
                </p14:cNvPr>
                <p14:cNvContentPartPr/>
                <p14:nvPr/>
              </p14:nvContentPartPr>
              <p14:xfrm>
                <a:off x="4429976" y="1004576"/>
                <a:ext cx="35640" cy="21240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BA9E3B6E-39EF-E74D-B7EB-72ECA734A9F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14856" y="989456"/>
                  <a:ext cx="66240" cy="24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DB49CF22-CFA4-9B47-96FE-0E1BE9673DFF}"/>
              </a:ext>
            </a:extLst>
          </p:cNvPr>
          <p:cNvGrpSpPr/>
          <p:nvPr/>
        </p:nvGrpSpPr>
        <p:grpSpPr>
          <a:xfrm>
            <a:off x="3153416" y="2407136"/>
            <a:ext cx="267480" cy="27360"/>
            <a:chOff x="3153416" y="2407136"/>
            <a:chExt cx="267480" cy="2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B2728CC2-5E10-2D40-870E-B4C61A8403F0}"/>
                    </a:ext>
                  </a:extLst>
                </p14:cNvPr>
                <p14:cNvContentPartPr/>
                <p14:nvPr/>
              </p14:nvContentPartPr>
              <p14:xfrm>
                <a:off x="3413336" y="2425856"/>
                <a:ext cx="7560" cy="864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B2728CC2-5E10-2D40-870E-B4C61A8403F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397856" y="2410376"/>
                  <a:ext cx="381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06ED3CC8-F8D9-9B40-8DE8-116216427E6E}"/>
                    </a:ext>
                  </a:extLst>
                </p14:cNvPr>
                <p14:cNvContentPartPr/>
                <p14:nvPr/>
              </p14:nvContentPartPr>
              <p14:xfrm>
                <a:off x="3153416" y="2407136"/>
                <a:ext cx="3960" cy="684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06ED3CC8-F8D9-9B40-8DE8-116216427E6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138296" y="2392016"/>
                  <a:ext cx="34560" cy="37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C3232F6F-D3E1-9942-B6F3-C64F4DFF5B70}"/>
                  </a:ext>
                </a:extLst>
              </p14:cNvPr>
              <p14:cNvContentPartPr/>
              <p14:nvPr/>
            </p14:nvContentPartPr>
            <p14:xfrm>
              <a:off x="2756696" y="2462216"/>
              <a:ext cx="14760" cy="1980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C3232F6F-D3E1-9942-B6F3-C64F4DFF5B7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41576" y="2447096"/>
                <a:ext cx="45360" cy="5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uppo 39">
            <a:extLst>
              <a:ext uri="{FF2B5EF4-FFF2-40B4-BE49-F238E27FC236}">
                <a16:creationId xmlns:a16="http://schemas.microsoft.com/office/drawing/2014/main" id="{52AC9A47-DA1B-DC48-AAA1-FC58886D8103}"/>
              </a:ext>
            </a:extLst>
          </p:cNvPr>
          <p:cNvGrpSpPr/>
          <p:nvPr/>
        </p:nvGrpSpPr>
        <p:grpSpPr>
          <a:xfrm>
            <a:off x="2136416" y="2448896"/>
            <a:ext cx="289800" cy="64080"/>
            <a:chOff x="2136416" y="2448896"/>
            <a:chExt cx="289800" cy="6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0B7D3AF7-E3D8-4E43-85F3-DA9E9AF68C6E}"/>
                    </a:ext>
                  </a:extLst>
                </p14:cNvPr>
                <p14:cNvContentPartPr/>
                <p14:nvPr/>
              </p14:nvContentPartPr>
              <p14:xfrm>
                <a:off x="2411096" y="2448896"/>
                <a:ext cx="15120" cy="504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0B7D3AF7-E3D8-4E43-85F3-DA9E9AF68C6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395616" y="2433776"/>
                  <a:ext cx="457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65CCB653-F689-F841-8E0C-6CE2ED89E82F}"/>
                    </a:ext>
                  </a:extLst>
                </p14:cNvPr>
                <p14:cNvContentPartPr/>
                <p14:nvPr/>
              </p14:nvContentPartPr>
              <p14:xfrm>
                <a:off x="2136416" y="2492456"/>
                <a:ext cx="31680" cy="2052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65CCB653-F689-F841-8E0C-6CE2ED89E82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121296" y="2476976"/>
                  <a:ext cx="62280" cy="5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29678DC7-B72C-7F46-9349-74289230FEEC}"/>
              </a:ext>
            </a:extLst>
          </p:cNvPr>
          <p:cNvGrpSpPr/>
          <p:nvPr/>
        </p:nvGrpSpPr>
        <p:grpSpPr>
          <a:xfrm>
            <a:off x="4105256" y="1654016"/>
            <a:ext cx="1722240" cy="2459520"/>
            <a:chOff x="4105256" y="1654016"/>
            <a:chExt cx="1722240" cy="245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E19CD153-65E1-384A-B7A7-47BE0B1C69E6}"/>
                    </a:ext>
                  </a:extLst>
                </p14:cNvPr>
                <p14:cNvContentPartPr/>
                <p14:nvPr/>
              </p14:nvContentPartPr>
              <p14:xfrm>
                <a:off x="4105256" y="2668496"/>
                <a:ext cx="5760" cy="468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E19CD153-65E1-384A-B7A7-47BE0B1C69E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090136" y="2653016"/>
                  <a:ext cx="3636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D4840475-5015-8F4C-978D-001123B73AA9}"/>
                    </a:ext>
                  </a:extLst>
                </p14:cNvPr>
                <p14:cNvContentPartPr/>
                <p14:nvPr/>
              </p14:nvContentPartPr>
              <p14:xfrm>
                <a:off x="4111016" y="2034536"/>
                <a:ext cx="767520" cy="65448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D4840475-5015-8F4C-978D-001123B73AA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95536" y="2019056"/>
                  <a:ext cx="798120" cy="6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80035C69-470F-5946-AE90-C58BE7593E4A}"/>
                    </a:ext>
                  </a:extLst>
                </p14:cNvPr>
                <p14:cNvContentPartPr/>
                <p14:nvPr/>
              </p14:nvContentPartPr>
              <p14:xfrm>
                <a:off x="4711136" y="1893776"/>
                <a:ext cx="131760" cy="1620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80035C69-470F-5946-AE90-C58BE7593E4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696016" y="1878656"/>
                  <a:ext cx="1620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BED2BC48-4853-C84A-8FAC-A52AD6989724}"/>
                    </a:ext>
                  </a:extLst>
                </p14:cNvPr>
                <p14:cNvContentPartPr/>
                <p14:nvPr/>
              </p14:nvContentPartPr>
              <p14:xfrm>
                <a:off x="4617176" y="1654016"/>
                <a:ext cx="990720" cy="81468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BED2BC48-4853-C84A-8FAC-A52AD698972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602056" y="1638896"/>
                  <a:ext cx="1020960" cy="84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4850685C-AF55-EB4E-AA88-5D6F2F25A7BD}"/>
                    </a:ext>
                  </a:extLst>
                </p14:cNvPr>
                <p14:cNvContentPartPr/>
                <p14:nvPr/>
              </p14:nvContentPartPr>
              <p14:xfrm>
                <a:off x="4768016" y="1707656"/>
                <a:ext cx="831240" cy="65304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4850685C-AF55-EB4E-AA88-5D6F2F25A7B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752536" y="1692536"/>
                  <a:ext cx="861480" cy="68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C48C31E4-F36A-FF4D-B368-FACC3FA9F41E}"/>
                    </a:ext>
                  </a:extLst>
                </p14:cNvPr>
                <p14:cNvContentPartPr/>
                <p14:nvPr/>
              </p14:nvContentPartPr>
              <p14:xfrm>
                <a:off x="4459136" y="3281216"/>
                <a:ext cx="1368360" cy="83232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C48C31E4-F36A-FF4D-B368-FACC3FA9F41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444016" y="3266096"/>
                  <a:ext cx="1398960" cy="86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95BB7E32-1230-BD4D-A81C-E13A72FDB7F2}"/>
                    </a:ext>
                  </a:extLst>
                </p14:cNvPr>
                <p14:cNvContentPartPr/>
                <p14:nvPr/>
              </p14:nvContentPartPr>
              <p14:xfrm>
                <a:off x="5071856" y="2848496"/>
                <a:ext cx="116280" cy="85572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95BB7E32-1230-BD4D-A81C-E13A72FDB7F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056376" y="2833376"/>
                  <a:ext cx="146880" cy="88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4FB946F9-0A2F-F94B-AB0C-A7F573C0A0DD}"/>
                    </a:ext>
                  </a:extLst>
                </p14:cNvPr>
                <p14:cNvContentPartPr/>
                <p14:nvPr/>
              </p14:nvContentPartPr>
              <p14:xfrm>
                <a:off x="4932176" y="2742656"/>
                <a:ext cx="376200" cy="33696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4FB946F9-0A2F-F94B-AB0C-A7F573C0A0D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916696" y="2727176"/>
                  <a:ext cx="406440" cy="367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5050501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13687" r="1666" b="3329"/>
          <a:stretch>
            <a:fillRect/>
          </a:stretch>
        </p:blipFill>
        <p:spPr bwMode="auto">
          <a:xfrm>
            <a:off x="152400" y="698500"/>
            <a:ext cx="8839200" cy="56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0" name="Text Box 3"/>
          <p:cNvSpPr txBox="1">
            <a:spLocks noChangeArrowheads="1"/>
          </p:cNvSpPr>
          <p:nvPr/>
        </p:nvSpPr>
        <p:spPr bwMode="auto">
          <a:xfrm>
            <a:off x="4022725" y="6350000"/>
            <a:ext cx="1096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Iceland</a:t>
            </a:r>
          </a:p>
        </p:txBody>
      </p:sp>
      <p:sp>
        <p:nvSpPr>
          <p:cNvPr id="263171" name="Text Box 4"/>
          <p:cNvSpPr txBox="1">
            <a:spLocks noChangeArrowheads="1"/>
          </p:cNvSpPr>
          <p:nvPr/>
        </p:nvSpPr>
        <p:spPr bwMode="auto">
          <a:xfrm>
            <a:off x="2790825" y="76200"/>
            <a:ext cx="3562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b="1"/>
              <a:t>Middle Atlantic Ridge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4156314"/>
      </p:ext>
    </p:extLst>
  </p:cSld>
  <p:clrMapOvr>
    <a:masterClrMapping/>
  </p:clrMapOvr>
  <p:transition spd="med" advClick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Immagine 2" descr="Fig4Panzaet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CasellaDiTesto 4"/>
          <p:cNvSpPr txBox="1">
            <a:spLocks noChangeArrowheads="1"/>
          </p:cNvSpPr>
          <p:nvPr/>
        </p:nvSpPr>
        <p:spPr bwMode="auto">
          <a:xfrm>
            <a:off x="609600" y="2438400"/>
            <a:ext cx="298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b="0"/>
              <a:t>Panza et al. Geology 2010</a:t>
            </a:r>
          </a:p>
        </p:txBody>
      </p:sp>
    </p:spTree>
    <p:extLst>
      <p:ext uri="{BB962C8B-B14F-4D97-AF65-F5344CB8AC3E}">
        <p14:creationId xmlns:p14="http://schemas.microsoft.com/office/powerpoint/2010/main" val="1385596260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idge_Kinemati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511300"/>
            <a:ext cx="8580120" cy="38221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657944B6-F262-2C47-ADBE-7CD47ECE6885}"/>
                  </a:ext>
                </a:extLst>
              </p14:cNvPr>
              <p14:cNvContentPartPr/>
              <p14:nvPr/>
            </p14:nvContentPartPr>
            <p14:xfrm>
              <a:off x="5795816" y="3403616"/>
              <a:ext cx="7920" cy="1152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657944B6-F262-2C47-ADBE-7CD47ECE68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80336" y="3388496"/>
                <a:ext cx="3852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55B34139-FC75-284B-BE63-457035BCABA8}"/>
                  </a:ext>
                </a:extLst>
              </p14:cNvPr>
              <p14:cNvContentPartPr/>
              <p14:nvPr/>
            </p14:nvContentPartPr>
            <p14:xfrm>
              <a:off x="5028296" y="3401816"/>
              <a:ext cx="788040" cy="13935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55B34139-FC75-284B-BE63-457035BCAB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13176" y="3386696"/>
                <a:ext cx="818280" cy="142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36D1FD43-91C8-EF43-BB5E-74A83DF9D57B}"/>
                  </a:ext>
                </a:extLst>
              </p14:cNvPr>
              <p14:cNvContentPartPr/>
              <p14:nvPr/>
            </p14:nvContentPartPr>
            <p14:xfrm>
              <a:off x="5630216" y="3355016"/>
              <a:ext cx="211320" cy="2559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36D1FD43-91C8-EF43-BB5E-74A83DF9D5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15096" y="3339896"/>
                <a:ext cx="24192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FE736FC2-798C-BB41-A1D3-752F1B0B129C}"/>
                  </a:ext>
                </a:extLst>
              </p14:cNvPr>
              <p14:cNvContentPartPr/>
              <p14:nvPr/>
            </p14:nvContentPartPr>
            <p14:xfrm>
              <a:off x="2550416" y="3395696"/>
              <a:ext cx="243360" cy="4125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FE736FC2-798C-BB41-A1D3-752F1B0B129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35296" y="3380576"/>
                <a:ext cx="273960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DE18E8C7-5CAB-814E-A927-5BECA66544D5}"/>
                  </a:ext>
                </a:extLst>
              </p14:cNvPr>
              <p14:cNvContentPartPr/>
              <p14:nvPr/>
            </p14:nvContentPartPr>
            <p14:xfrm>
              <a:off x="2687216" y="3411536"/>
              <a:ext cx="3285000" cy="18432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DE18E8C7-5CAB-814E-A927-5BECA66544D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71736" y="3396416"/>
                <a:ext cx="331524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B394BF2E-7282-F642-B0D4-8905856E15BF}"/>
                  </a:ext>
                </a:extLst>
              </p14:cNvPr>
              <p14:cNvContentPartPr/>
              <p14:nvPr/>
            </p14:nvContentPartPr>
            <p14:xfrm>
              <a:off x="4164656" y="3042896"/>
              <a:ext cx="594000" cy="67248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B394BF2E-7282-F642-B0D4-8905856E15B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49536" y="3027416"/>
                <a:ext cx="624600" cy="70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67607E0E-1C04-4E4E-AEFC-AB238DD0E83E}"/>
                  </a:ext>
                </a:extLst>
              </p14:cNvPr>
              <p14:cNvContentPartPr/>
              <p14:nvPr/>
            </p14:nvContentPartPr>
            <p14:xfrm>
              <a:off x="4917056" y="3471656"/>
              <a:ext cx="802080" cy="6732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67607E0E-1C04-4E4E-AEFC-AB238DD0E83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01936" y="3456536"/>
                <a:ext cx="83268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id="{450C26BD-47E2-EE46-BEDA-556D17A92D17}"/>
                  </a:ext>
                </a:extLst>
              </p14:cNvPr>
              <p14:cNvContentPartPr/>
              <p14:nvPr/>
            </p14:nvContentPartPr>
            <p14:xfrm>
              <a:off x="6042416" y="3472736"/>
              <a:ext cx="169920" cy="247680"/>
            </p14:xfrm>
          </p:contentPart>
        </mc:Choice>
        <mc:Fallback xmlns=""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450C26BD-47E2-EE46-BEDA-556D17A92D1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26936" y="3457256"/>
                <a:ext cx="200520" cy="27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87809FD1-3E25-7E47-9C27-21E6FA021AC6}"/>
                  </a:ext>
                </a:extLst>
              </p14:cNvPr>
              <p14:cNvContentPartPr/>
              <p14:nvPr/>
            </p14:nvContentPartPr>
            <p14:xfrm>
              <a:off x="6279296" y="3496496"/>
              <a:ext cx="135720" cy="21888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87809FD1-3E25-7E47-9C27-21E6FA021AC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263816" y="3481376"/>
                <a:ext cx="16596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4C0A5662-ECD5-A243-BFF4-5EE958F6D5C8}"/>
                  </a:ext>
                </a:extLst>
              </p14:cNvPr>
              <p14:cNvContentPartPr/>
              <p14:nvPr/>
            </p14:nvContentPartPr>
            <p14:xfrm>
              <a:off x="6470096" y="3533576"/>
              <a:ext cx="246240" cy="21600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4C0A5662-ECD5-A243-BFF4-5EE958F6D5C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454976" y="3518456"/>
                <a:ext cx="276840" cy="24660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uppo 40">
            <a:extLst>
              <a:ext uri="{FF2B5EF4-FFF2-40B4-BE49-F238E27FC236}">
                <a16:creationId xmlns:a16="http://schemas.microsoft.com/office/drawing/2014/main" id="{A5B200A2-D540-5941-849D-CF16F21C0DBC}"/>
              </a:ext>
            </a:extLst>
          </p:cNvPr>
          <p:cNvGrpSpPr/>
          <p:nvPr/>
        </p:nvGrpSpPr>
        <p:grpSpPr>
          <a:xfrm>
            <a:off x="1418936" y="3022016"/>
            <a:ext cx="1151640" cy="163080"/>
            <a:chOff x="1418936" y="3022016"/>
            <a:chExt cx="1151640" cy="16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4680D5E8-BFA7-114C-AEEB-8B265772C11E}"/>
                    </a:ext>
                  </a:extLst>
                </p14:cNvPr>
                <p14:cNvContentPartPr/>
                <p14:nvPr/>
              </p14:nvContentPartPr>
              <p14:xfrm>
                <a:off x="1418936" y="3104096"/>
                <a:ext cx="1151640" cy="4716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4680D5E8-BFA7-114C-AEEB-8B265772C11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403456" y="3088616"/>
                  <a:ext cx="118224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3CE12076-84EF-B24A-B017-BE47E9F4EFAF}"/>
                    </a:ext>
                  </a:extLst>
                </p14:cNvPr>
                <p14:cNvContentPartPr/>
                <p14:nvPr/>
              </p14:nvContentPartPr>
              <p14:xfrm>
                <a:off x="1461056" y="3022016"/>
                <a:ext cx="206640" cy="16308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3CE12076-84EF-B24A-B017-BE47E9F4EFA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445936" y="3006536"/>
                  <a:ext cx="237240" cy="19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id="{D5E478BD-45B4-4743-93DB-6B180B58DCC0}"/>
                  </a:ext>
                </a:extLst>
              </p14:cNvPr>
              <p14:cNvContentPartPr/>
              <p14:nvPr/>
            </p14:nvContentPartPr>
            <p14:xfrm>
              <a:off x="6442736" y="1635296"/>
              <a:ext cx="913320" cy="868320"/>
            </p14:xfrm>
          </p:contentPart>
        </mc:Choice>
        <mc:Fallback xmlns=""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D5E478BD-45B4-4743-93DB-6B180B58DCC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27616" y="1619816"/>
                <a:ext cx="943920" cy="89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B5E20EE4-38C6-6C48-9289-693A6856E8B7}"/>
                  </a:ext>
                </a:extLst>
              </p14:cNvPr>
              <p14:cNvContentPartPr/>
              <p14:nvPr/>
            </p14:nvContentPartPr>
            <p14:xfrm>
              <a:off x="1173416" y="1627016"/>
              <a:ext cx="1356480" cy="92376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B5E20EE4-38C6-6C48-9289-693A6856E8B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58296" y="1611536"/>
                <a:ext cx="1386720" cy="954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uppo 45">
            <a:extLst>
              <a:ext uri="{FF2B5EF4-FFF2-40B4-BE49-F238E27FC236}">
                <a16:creationId xmlns:a16="http://schemas.microsoft.com/office/drawing/2014/main" id="{F948D980-963A-B142-A413-3C7D1E153B52}"/>
              </a:ext>
            </a:extLst>
          </p:cNvPr>
          <p:cNvGrpSpPr/>
          <p:nvPr/>
        </p:nvGrpSpPr>
        <p:grpSpPr>
          <a:xfrm>
            <a:off x="5989136" y="2883056"/>
            <a:ext cx="826920" cy="299160"/>
            <a:chOff x="5989136" y="2883056"/>
            <a:chExt cx="826920" cy="29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6D62E5EB-D39D-DB46-8147-B2AFA2D3493B}"/>
                    </a:ext>
                  </a:extLst>
                </p14:cNvPr>
                <p14:cNvContentPartPr/>
                <p14:nvPr/>
              </p14:nvContentPartPr>
              <p14:xfrm>
                <a:off x="6227816" y="2888816"/>
                <a:ext cx="14400" cy="1260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6D62E5EB-D39D-DB46-8147-B2AFA2D3493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212696" y="2873336"/>
                  <a:ext cx="450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BA71D214-D778-BB4F-9E9B-527B02559D7D}"/>
                    </a:ext>
                  </a:extLst>
                </p14:cNvPr>
                <p14:cNvContentPartPr/>
                <p14:nvPr/>
              </p14:nvContentPartPr>
              <p14:xfrm>
                <a:off x="6231416" y="2883056"/>
                <a:ext cx="9360" cy="7740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BA71D214-D778-BB4F-9E9B-527B02559D7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216296" y="2867576"/>
                  <a:ext cx="396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3D730FE0-0523-A74B-8BD4-A3AFB008FD11}"/>
                    </a:ext>
                  </a:extLst>
                </p14:cNvPr>
                <p14:cNvContentPartPr/>
                <p14:nvPr/>
              </p14:nvContentPartPr>
              <p14:xfrm>
                <a:off x="6176696" y="2938856"/>
                <a:ext cx="32040" cy="972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3D730FE0-0523-A74B-8BD4-A3AFB008FD1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161576" y="2923736"/>
                  <a:ext cx="6264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54C6EE5E-8519-3043-BABC-F9FFE6861D55}"/>
                    </a:ext>
                  </a:extLst>
                </p14:cNvPr>
                <p14:cNvContentPartPr/>
                <p14:nvPr/>
              </p14:nvContentPartPr>
              <p14:xfrm>
                <a:off x="6475136" y="3181496"/>
                <a:ext cx="3240" cy="72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54C6EE5E-8519-3043-BABC-F9FFE6861D5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460016" y="3166376"/>
                  <a:ext cx="338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1845DFD3-F0D9-6D4A-B14B-1DE6389448BB}"/>
                    </a:ext>
                  </a:extLst>
                </p14:cNvPr>
                <p14:cNvContentPartPr/>
                <p14:nvPr/>
              </p14:nvContentPartPr>
              <p14:xfrm>
                <a:off x="6661976" y="3096896"/>
                <a:ext cx="9360" cy="216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1845DFD3-F0D9-6D4A-B14B-1DE6389448B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646496" y="3081776"/>
                  <a:ext cx="3996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84157454-8F6B-1043-BF97-55D364A24F25}"/>
                    </a:ext>
                  </a:extLst>
                </p14:cNvPr>
                <p14:cNvContentPartPr/>
                <p14:nvPr/>
              </p14:nvContentPartPr>
              <p14:xfrm>
                <a:off x="5989136" y="3123536"/>
                <a:ext cx="603360" cy="2340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84157454-8F6B-1043-BF97-55D364A24F2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974016" y="3108416"/>
                  <a:ext cx="63360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6729111D-C65D-AB47-96EA-A8D06A987553}"/>
                    </a:ext>
                  </a:extLst>
                </p14:cNvPr>
                <p14:cNvContentPartPr/>
                <p14:nvPr/>
              </p14:nvContentPartPr>
              <p14:xfrm>
                <a:off x="6030896" y="3033176"/>
                <a:ext cx="168480" cy="12060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6729111D-C65D-AB47-96EA-A8D06A98755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015416" y="3018056"/>
                  <a:ext cx="19872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22635137-3D50-6D45-908D-9E9FBE75DDAC}"/>
                    </a:ext>
                  </a:extLst>
                </p14:cNvPr>
                <p14:cNvContentPartPr/>
                <p14:nvPr/>
              </p14:nvContentPartPr>
              <p14:xfrm>
                <a:off x="6771416" y="3086456"/>
                <a:ext cx="44640" cy="1260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22635137-3D50-6D45-908D-9E9FBE75DDA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756296" y="3070976"/>
                  <a:ext cx="7488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B93BA8C8-FF53-214C-979B-0C2F17302862}"/>
                    </a:ext>
                  </a:extLst>
                </p14:cNvPr>
                <p14:cNvContentPartPr/>
                <p14:nvPr/>
              </p14:nvContentPartPr>
              <p14:xfrm>
                <a:off x="6761696" y="3102296"/>
                <a:ext cx="3960" cy="1980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B93BA8C8-FF53-214C-979B-0C2F1730286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746576" y="3087176"/>
                  <a:ext cx="34560" cy="5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BD1F1CC6-8324-6943-894E-8B227AD1AC96}"/>
              </a:ext>
            </a:extLst>
          </p:cNvPr>
          <p:cNvGrpSpPr/>
          <p:nvPr/>
        </p:nvGrpSpPr>
        <p:grpSpPr>
          <a:xfrm>
            <a:off x="2163416" y="3145496"/>
            <a:ext cx="1440" cy="8280"/>
            <a:chOff x="2163416" y="3145496"/>
            <a:chExt cx="1440" cy="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B8E3A51F-C7E9-5042-A84E-7089C42DDA60}"/>
                    </a:ext>
                  </a:extLst>
                </p14:cNvPr>
                <p14:cNvContentPartPr/>
                <p14:nvPr/>
              </p14:nvContentPartPr>
              <p14:xfrm>
                <a:off x="2163416" y="3145496"/>
                <a:ext cx="1440" cy="828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B8E3A51F-C7E9-5042-A84E-7089C42DDA6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148296" y="3130376"/>
                  <a:ext cx="316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94719F8C-96A6-D543-838A-7B5BC15A35FE}"/>
                    </a:ext>
                  </a:extLst>
                </p14:cNvPr>
                <p14:cNvContentPartPr/>
                <p14:nvPr/>
              </p14:nvContentPartPr>
              <p14:xfrm>
                <a:off x="2163416" y="3145496"/>
                <a:ext cx="360" cy="36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94719F8C-96A6-D543-838A-7B5BC15A35F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148296" y="3130376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7073EB3B-B2A5-E144-B237-676FAB069454}"/>
              </a:ext>
            </a:extLst>
          </p:cNvPr>
          <p:cNvGrpSpPr/>
          <p:nvPr/>
        </p:nvGrpSpPr>
        <p:grpSpPr>
          <a:xfrm>
            <a:off x="2052896" y="3623936"/>
            <a:ext cx="73800" cy="90000"/>
            <a:chOff x="2052896" y="3623936"/>
            <a:chExt cx="73800" cy="9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09B5DAFB-D45B-0140-B9BC-CB6B80C7DDE6}"/>
                    </a:ext>
                  </a:extLst>
                </p14:cNvPr>
                <p14:cNvContentPartPr/>
                <p14:nvPr/>
              </p14:nvContentPartPr>
              <p14:xfrm>
                <a:off x="2052896" y="3680456"/>
                <a:ext cx="73800" cy="3348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09B5DAFB-D45B-0140-B9BC-CB6B80C7DDE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037776" y="3664976"/>
                  <a:ext cx="10440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E7FA454B-D74C-9043-B6B0-28208D0AF939}"/>
                    </a:ext>
                  </a:extLst>
                </p14:cNvPr>
                <p14:cNvContentPartPr/>
                <p14:nvPr/>
              </p14:nvContentPartPr>
              <p14:xfrm>
                <a:off x="2071256" y="3645896"/>
                <a:ext cx="2520" cy="252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E7FA454B-D74C-9043-B6B0-28208D0AF93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056136" y="3630776"/>
                  <a:ext cx="3312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50092EDC-0C22-7B46-8830-15D0090979AC}"/>
                    </a:ext>
                  </a:extLst>
                </p14:cNvPr>
                <p14:cNvContentPartPr/>
                <p14:nvPr/>
              </p14:nvContentPartPr>
              <p14:xfrm>
                <a:off x="2073416" y="3623936"/>
                <a:ext cx="27000" cy="2232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50092EDC-0C22-7B46-8830-15D0090979A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058296" y="3608456"/>
                  <a:ext cx="57240" cy="5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EB1A8F40-9DBB-1949-AE61-2E0858452C44}"/>
              </a:ext>
            </a:extLst>
          </p:cNvPr>
          <p:cNvGrpSpPr/>
          <p:nvPr/>
        </p:nvGrpSpPr>
        <p:grpSpPr>
          <a:xfrm>
            <a:off x="4696016" y="4907696"/>
            <a:ext cx="885960" cy="1525680"/>
            <a:chOff x="4696016" y="4907696"/>
            <a:chExt cx="885960" cy="152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AFEEA78D-E953-FD4B-B0D1-4CB8E869EB64}"/>
                    </a:ext>
                  </a:extLst>
                </p14:cNvPr>
                <p14:cNvContentPartPr/>
                <p14:nvPr/>
              </p14:nvContentPartPr>
              <p14:xfrm>
                <a:off x="4739216" y="4907696"/>
                <a:ext cx="189360" cy="35424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AFEEA78D-E953-FD4B-B0D1-4CB8E869EB6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724096" y="4892576"/>
                  <a:ext cx="21996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E974BCC5-0480-3E43-86B8-E1B7B6A1FD3C}"/>
                    </a:ext>
                  </a:extLst>
                </p14:cNvPr>
                <p14:cNvContentPartPr/>
                <p14:nvPr/>
              </p14:nvContentPartPr>
              <p14:xfrm>
                <a:off x="5019656" y="4946936"/>
                <a:ext cx="272520" cy="62532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E974BCC5-0480-3E43-86B8-E1B7B6A1FD3C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004536" y="4931816"/>
                  <a:ext cx="303120" cy="65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AA9D5B75-85FE-B84E-8A10-0B5912EA0E57}"/>
                    </a:ext>
                  </a:extLst>
                </p14:cNvPr>
                <p14:cNvContentPartPr/>
                <p14:nvPr/>
              </p14:nvContentPartPr>
              <p14:xfrm>
                <a:off x="4722656" y="5633456"/>
                <a:ext cx="253800" cy="27648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AA9D5B75-85FE-B84E-8A10-0B5912EA0E57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707176" y="5618336"/>
                  <a:ext cx="28404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4944723C-3400-5942-91A6-6BB1E959D549}"/>
                    </a:ext>
                  </a:extLst>
                </p14:cNvPr>
                <p14:cNvContentPartPr/>
                <p14:nvPr/>
              </p14:nvContentPartPr>
              <p14:xfrm>
                <a:off x="5120456" y="5734616"/>
                <a:ext cx="129240" cy="54504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4944723C-3400-5942-91A6-6BB1E959D549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104976" y="5719496"/>
                  <a:ext cx="159840" cy="57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2C4DDCFC-8D57-A24F-A745-D3BF43C3F005}"/>
                    </a:ext>
                  </a:extLst>
                </p14:cNvPr>
                <p14:cNvContentPartPr/>
                <p14:nvPr/>
              </p14:nvContentPartPr>
              <p14:xfrm>
                <a:off x="5290376" y="4966376"/>
                <a:ext cx="13320" cy="7560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2C4DDCFC-8D57-A24F-A745-D3BF43C3F005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274896" y="4951256"/>
                  <a:ext cx="4392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F193E2EF-17A4-AC47-99A5-1AA258589520}"/>
                    </a:ext>
                  </a:extLst>
                </p14:cNvPr>
                <p14:cNvContentPartPr/>
                <p14:nvPr/>
              </p14:nvContentPartPr>
              <p14:xfrm>
                <a:off x="5220176" y="5074376"/>
                <a:ext cx="15480" cy="756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F193E2EF-17A4-AC47-99A5-1AA258589520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205056" y="5059256"/>
                  <a:ext cx="457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4DD7A4FD-65D4-A943-9731-43C9B7826B33}"/>
                    </a:ext>
                  </a:extLst>
                </p14:cNvPr>
                <p14:cNvContentPartPr/>
                <p14:nvPr/>
              </p14:nvContentPartPr>
              <p14:xfrm>
                <a:off x="4696016" y="5498816"/>
                <a:ext cx="885960" cy="93456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4DD7A4FD-65D4-A943-9731-43C9B7826B33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680896" y="5483336"/>
                  <a:ext cx="916560" cy="965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6" name="Input penna 55">
                <a:extLst>
                  <a:ext uri="{FF2B5EF4-FFF2-40B4-BE49-F238E27FC236}">
                    <a16:creationId xmlns:a16="http://schemas.microsoft.com/office/drawing/2014/main" id="{71C9BFE5-7A67-5349-9BB3-FB18F6EBE43B}"/>
                  </a:ext>
                </a:extLst>
              </p14:cNvPr>
              <p14:cNvContentPartPr/>
              <p14:nvPr/>
            </p14:nvContentPartPr>
            <p14:xfrm>
              <a:off x="5561096" y="5236016"/>
              <a:ext cx="360" cy="360"/>
            </p14:xfrm>
          </p:contentPart>
        </mc:Choice>
        <mc:Fallback xmlns="">
          <p:pic>
            <p:nvPicPr>
              <p:cNvPr id="56" name="Input penna 55">
                <a:extLst>
                  <a:ext uri="{FF2B5EF4-FFF2-40B4-BE49-F238E27FC236}">
                    <a16:creationId xmlns:a16="http://schemas.microsoft.com/office/drawing/2014/main" id="{71C9BFE5-7A67-5349-9BB3-FB18F6EBE43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552096" y="52270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7" name="Input penna 56">
                <a:extLst>
                  <a:ext uri="{FF2B5EF4-FFF2-40B4-BE49-F238E27FC236}">
                    <a16:creationId xmlns:a16="http://schemas.microsoft.com/office/drawing/2014/main" id="{8DE46E4E-BEF2-E241-9DE5-D09A301DFC73}"/>
                  </a:ext>
                </a:extLst>
              </p14:cNvPr>
              <p14:cNvContentPartPr/>
              <p14:nvPr/>
            </p14:nvContentPartPr>
            <p14:xfrm>
              <a:off x="2374736" y="3678656"/>
              <a:ext cx="11880" cy="9360"/>
            </p14:xfrm>
          </p:contentPart>
        </mc:Choice>
        <mc:Fallback xmlns="">
          <p:pic>
            <p:nvPicPr>
              <p:cNvPr id="57" name="Input penna 56">
                <a:extLst>
                  <a:ext uri="{FF2B5EF4-FFF2-40B4-BE49-F238E27FC236}">
                    <a16:creationId xmlns:a16="http://schemas.microsoft.com/office/drawing/2014/main" id="{8DE46E4E-BEF2-E241-9DE5-D09A301DFC73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367176" y="3671096"/>
                <a:ext cx="2700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8" name="Input penna 57">
                <a:extLst>
                  <a:ext uri="{FF2B5EF4-FFF2-40B4-BE49-F238E27FC236}">
                    <a16:creationId xmlns:a16="http://schemas.microsoft.com/office/drawing/2014/main" id="{43D4661F-BE3C-6742-9828-5B3707337615}"/>
                  </a:ext>
                </a:extLst>
              </p14:cNvPr>
              <p14:cNvContentPartPr/>
              <p14:nvPr/>
            </p14:nvContentPartPr>
            <p14:xfrm>
              <a:off x="5756936" y="3545456"/>
              <a:ext cx="33840" cy="9720"/>
            </p14:xfrm>
          </p:contentPart>
        </mc:Choice>
        <mc:Fallback xmlns="">
          <p:pic>
            <p:nvPicPr>
              <p:cNvPr id="58" name="Input penna 57">
                <a:extLst>
                  <a:ext uri="{FF2B5EF4-FFF2-40B4-BE49-F238E27FC236}">
                    <a16:creationId xmlns:a16="http://schemas.microsoft.com/office/drawing/2014/main" id="{43D4661F-BE3C-6742-9828-5B3707337615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749376" y="3537896"/>
                <a:ext cx="48960" cy="2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uppo 69">
            <a:extLst>
              <a:ext uri="{FF2B5EF4-FFF2-40B4-BE49-F238E27FC236}">
                <a16:creationId xmlns:a16="http://schemas.microsoft.com/office/drawing/2014/main" id="{80F35311-B997-2249-975D-CD5144CF1B8A}"/>
              </a:ext>
            </a:extLst>
          </p:cNvPr>
          <p:cNvGrpSpPr/>
          <p:nvPr/>
        </p:nvGrpSpPr>
        <p:grpSpPr>
          <a:xfrm>
            <a:off x="5964656" y="5461376"/>
            <a:ext cx="3043080" cy="635040"/>
            <a:chOff x="5964656" y="5461376"/>
            <a:chExt cx="3043080" cy="63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2A7F89B2-D6FB-3441-AB76-48D3C0840275}"/>
                    </a:ext>
                  </a:extLst>
                </p14:cNvPr>
                <p14:cNvContentPartPr/>
                <p14:nvPr/>
              </p14:nvContentPartPr>
              <p14:xfrm>
                <a:off x="5964656" y="5536616"/>
                <a:ext cx="227880" cy="38556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2A7F89B2-D6FB-3441-AB76-48D3C084027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957096" y="5529056"/>
                  <a:ext cx="24300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47741723-7D0E-3347-A26D-982DB8E1E86C}"/>
                    </a:ext>
                  </a:extLst>
                </p14:cNvPr>
                <p14:cNvContentPartPr/>
                <p14:nvPr/>
              </p14:nvContentPartPr>
              <p14:xfrm>
                <a:off x="6262376" y="5607536"/>
                <a:ext cx="154440" cy="23868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47741723-7D0E-3347-A26D-982DB8E1E86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254816" y="5599976"/>
                  <a:ext cx="16920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C9219B59-A98E-194E-BD3D-8FEFF648C9FB}"/>
                    </a:ext>
                  </a:extLst>
                </p14:cNvPr>
                <p14:cNvContentPartPr/>
                <p14:nvPr/>
              </p14:nvContentPartPr>
              <p14:xfrm>
                <a:off x="6619496" y="5629496"/>
                <a:ext cx="119520" cy="8100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C9219B59-A98E-194E-BD3D-8FEFF648C9F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611936" y="5621936"/>
                  <a:ext cx="13464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6D714226-FF59-9343-938C-7DC077DE5394}"/>
                    </a:ext>
                  </a:extLst>
                </p14:cNvPr>
                <p14:cNvContentPartPr/>
                <p14:nvPr/>
              </p14:nvContentPartPr>
              <p14:xfrm>
                <a:off x="6982016" y="5514656"/>
                <a:ext cx="186120" cy="35028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6D714226-FF59-9343-938C-7DC077DE5394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974456" y="5507096"/>
                  <a:ext cx="20088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85A0CA4B-3705-244A-B978-87F74A43F803}"/>
                    </a:ext>
                  </a:extLst>
                </p14:cNvPr>
                <p14:cNvContentPartPr/>
                <p14:nvPr/>
              </p14:nvContentPartPr>
              <p14:xfrm>
                <a:off x="7232936" y="5575856"/>
                <a:ext cx="153360" cy="24660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85A0CA4B-3705-244A-B978-87F74A43F803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225376" y="5568296"/>
                  <a:ext cx="16848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D0727213-EB16-A942-8D44-E5DA1CCD53BE}"/>
                    </a:ext>
                  </a:extLst>
                </p14:cNvPr>
                <p14:cNvContentPartPr/>
                <p14:nvPr/>
              </p14:nvContentPartPr>
              <p14:xfrm>
                <a:off x="7631096" y="5461376"/>
                <a:ext cx="242280" cy="41040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D0727213-EB16-A942-8D44-E5DA1CCD53B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623536" y="5454176"/>
                  <a:ext cx="25740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39BB4EE6-34A2-7B4F-BC15-ABDA8A70A6DB}"/>
                    </a:ext>
                  </a:extLst>
                </p14:cNvPr>
                <p14:cNvContentPartPr/>
                <p14:nvPr/>
              </p14:nvContentPartPr>
              <p14:xfrm>
                <a:off x="7725416" y="5663336"/>
                <a:ext cx="407520" cy="43308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39BB4EE6-34A2-7B4F-BC15-ABDA8A70A6D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717856" y="5656136"/>
                  <a:ext cx="42264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E155E680-0977-5F43-B250-FFB415BA7532}"/>
                    </a:ext>
                  </a:extLst>
                </p14:cNvPr>
                <p14:cNvContentPartPr/>
                <p14:nvPr/>
              </p14:nvContentPartPr>
              <p14:xfrm>
                <a:off x="8183336" y="5526176"/>
                <a:ext cx="211680" cy="51444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E155E680-0977-5F43-B250-FFB415BA7532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175776" y="5518616"/>
                  <a:ext cx="226800" cy="52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8E1B65AE-FED8-FB45-B214-C33BFD5A7D34}"/>
                    </a:ext>
                  </a:extLst>
                </p14:cNvPr>
                <p14:cNvContentPartPr/>
                <p14:nvPr/>
              </p14:nvContentPartPr>
              <p14:xfrm>
                <a:off x="8350736" y="5810576"/>
                <a:ext cx="468360" cy="22320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8E1B65AE-FED8-FB45-B214-C33BFD5A7D3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8343176" y="5803016"/>
                  <a:ext cx="48348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3D399D28-BFB2-F74D-8AC0-2C26833B1F2D}"/>
                    </a:ext>
                  </a:extLst>
                </p14:cNvPr>
                <p14:cNvContentPartPr/>
                <p14:nvPr/>
              </p14:nvContentPartPr>
              <p14:xfrm>
                <a:off x="8885336" y="5538416"/>
                <a:ext cx="122400" cy="32184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3D399D28-BFB2-F74D-8AC0-2C26833B1F2D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878136" y="5530856"/>
                  <a:ext cx="137520" cy="336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92631229"/>
      </p:ext>
    </p:extLst>
  </p:cSld>
  <p:clrMapOvr>
    <a:masterClrMapping/>
  </p:clrMapOvr>
  <p:transition spd="med" advClick="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Fig10NorthAtlantic.jpg                                         001F9B2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6375"/>
            <a:ext cx="8686800" cy="644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9C0D8106-F574-D541-B9DF-39E47A9CA96F}"/>
              </a:ext>
            </a:extLst>
          </p:cNvPr>
          <p:cNvGrpSpPr/>
          <p:nvPr/>
        </p:nvGrpSpPr>
        <p:grpSpPr>
          <a:xfrm>
            <a:off x="6640736" y="1254416"/>
            <a:ext cx="1578960" cy="738720"/>
            <a:chOff x="6640736" y="1254416"/>
            <a:chExt cx="1578960" cy="73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1DAF70D2-2976-A144-ACB8-EF906EBD6CC2}"/>
                    </a:ext>
                  </a:extLst>
                </p14:cNvPr>
                <p14:cNvContentPartPr/>
                <p14:nvPr/>
              </p14:nvContentPartPr>
              <p14:xfrm>
                <a:off x="6640736" y="1254416"/>
                <a:ext cx="366480" cy="52092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1DAF70D2-2976-A144-ACB8-EF906EBD6CC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625256" y="1239296"/>
                  <a:ext cx="397080" cy="55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CB71CAC0-D495-504C-8CC1-ED2D3D29CEEC}"/>
                    </a:ext>
                  </a:extLst>
                </p14:cNvPr>
                <p14:cNvContentPartPr/>
                <p14:nvPr/>
              </p14:nvContentPartPr>
              <p14:xfrm>
                <a:off x="6679616" y="1307336"/>
                <a:ext cx="262440" cy="46764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CB71CAC0-D495-504C-8CC1-ED2D3D29CEE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664496" y="1292216"/>
                  <a:ext cx="293040" cy="49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12BDA1BF-EEEB-E14D-837D-608B91D0AE68}"/>
                    </a:ext>
                  </a:extLst>
                </p14:cNvPr>
                <p14:cNvContentPartPr/>
                <p14:nvPr/>
              </p14:nvContentPartPr>
              <p14:xfrm>
                <a:off x="6895256" y="1866056"/>
                <a:ext cx="14760" cy="972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12BDA1BF-EEEB-E14D-837D-608B91D0AE6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879776" y="1850576"/>
                  <a:ext cx="4536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BE4E9AB3-4569-8447-840C-5D042457058C}"/>
                    </a:ext>
                  </a:extLst>
                </p14:cNvPr>
                <p14:cNvContentPartPr/>
                <p14:nvPr/>
              </p14:nvContentPartPr>
              <p14:xfrm>
                <a:off x="6901376" y="1840856"/>
                <a:ext cx="1252080" cy="338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BE4E9AB3-4569-8447-840C-5D042457058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886256" y="1825736"/>
                  <a:ext cx="128268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E28DF996-9652-184C-8DD4-B435AD664F71}"/>
                    </a:ext>
                  </a:extLst>
                </p14:cNvPr>
                <p14:cNvContentPartPr/>
                <p14:nvPr/>
              </p14:nvContentPartPr>
              <p14:xfrm>
                <a:off x="7970936" y="1741856"/>
                <a:ext cx="248760" cy="25128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E28DF996-9652-184C-8DD4-B435AD664F7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955816" y="1726736"/>
                  <a:ext cx="279360" cy="281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388E72D-3A03-FD40-B70D-895531E7B45C}"/>
              </a:ext>
            </a:extLst>
          </p:cNvPr>
          <p:cNvGrpSpPr/>
          <p:nvPr/>
        </p:nvGrpSpPr>
        <p:grpSpPr>
          <a:xfrm>
            <a:off x="7287656" y="1689656"/>
            <a:ext cx="1124640" cy="389160"/>
            <a:chOff x="7287656" y="1689656"/>
            <a:chExt cx="1124640" cy="38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75BF9DC6-A80D-0245-8362-9719887ED79C}"/>
                    </a:ext>
                  </a:extLst>
                </p14:cNvPr>
                <p14:cNvContentPartPr/>
                <p14:nvPr/>
              </p14:nvContentPartPr>
              <p14:xfrm>
                <a:off x="7287656" y="1830416"/>
                <a:ext cx="1054080" cy="5472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75BF9DC6-A80D-0245-8362-9719887ED79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280096" y="1822856"/>
                  <a:ext cx="106920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607BFE07-255B-1F4B-868B-9FFD05BC518E}"/>
                    </a:ext>
                  </a:extLst>
                </p14:cNvPr>
                <p14:cNvContentPartPr/>
                <p14:nvPr/>
              </p14:nvContentPartPr>
              <p14:xfrm>
                <a:off x="8079656" y="1689656"/>
                <a:ext cx="332640" cy="38916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607BFE07-255B-1F4B-868B-9FFD05BC518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072096" y="1682096"/>
                  <a:ext cx="347760" cy="40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03731A9D-7623-FD4C-BD45-C8C0062DC196}"/>
              </a:ext>
            </a:extLst>
          </p:cNvPr>
          <p:cNvGrpSpPr/>
          <p:nvPr/>
        </p:nvGrpSpPr>
        <p:grpSpPr>
          <a:xfrm>
            <a:off x="4067456" y="3033176"/>
            <a:ext cx="124920" cy="1320120"/>
            <a:chOff x="4067456" y="3033176"/>
            <a:chExt cx="124920" cy="132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930A7145-3671-0148-B4DB-5F082D40322B}"/>
                    </a:ext>
                  </a:extLst>
                </p14:cNvPr>
                <p14:cNvContentPartPr/>
                <p14:nvPr/>
              </p14:nvContentPartPr>
              <p14:xfrm>
                <a:off x="4067456" y="3033176"/>
                <a:ext cx="124920" cy="132012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930A7145-3671-0148-B4DB-5F082D40322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059896" y="3025616"/>
                  <a:ext cx="140040" cy="13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316438FB-5FD7-FC44-8AB7-A070D2122C98}"/>
                    </a:ext>
                  </a:extLst>
                </p14:cNvPr>
                <p14:cNvContentPartPr/>
                <p14:nvPr/>
              </p14:nvContentPartPr>
              <p14:xfrm>
                <a:off x="4104536" y="3034976"/>
                <a:ext cx="48960" cy="4104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316438FB-5FD7-FC44-8AB7-A070D2122C9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096976" y="3027416"/>
                  <a:ext cx="64080" cy="56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A15EAD74-1D32-F841-92B0-B03C81823D51}"/>
                  </a:ext>
                </a:extLst>
              </p14:cNvPr>
              <p14:cNvContentPartPr/>
              <p14:nvPr/>
            </p14:nvContentPartPr>
            <p14:xfrm>
              <a:off x="4102016" y="4342496"/>
              <a:ext cx="70200" cy="4104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A15EAD74-1D32-F841-92B0-B03C81823D5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094456" y="4334936"/>
                <a:ext cx="85320" cy="5616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uppo 38">
            <a:extLst>
              <a:ext uri="{FF2B5EF4-FFF2-40B4-BE49-F238E27FC236}">
                <a16:creationId xmlns:a16="http://schemas.microsoft.com/office/drawing/2014/main" id="{A07C4395-1F80-F144-AB65-12E9A83174D6}"/>
              </a:ext>
            </a:extLst>
          </p:cNvPr>
          <p:cNvGrpSpPr/>
          <p:nvPr/>
        </p:nvGrpSpPr>
        <p:grpSpPr>
          <a:xfrm>
            <a:off x="8185136" y="3881336"/>
            <a:ext cx="59760" cy="64440"/>
            <a:chOff x="8185136" y="3881336"/>
            <a:chExt cx="59760" cy="6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9BFB0A7E-BE95-9F4F-A14C-5EF985114E10}"/>
                    </a:ext>
                  </a:extLst>
                </p14:cNvPr>
                <p14:cNvContentPartPr/>
                <p14:nvPr/>
              </p14:nvContentPartPr>
              <p14:xfrm>
                <a:off x="8220056" y="3913016"/>
                <a:ext cx="14760" cy="936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9BFB0A7E-BE95-9F4F-A14C-5EF985114E1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212496" y="3905456"/>
                  <a:ext cx="298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87348BB4-93F7-BA45-8286-7B7FEAEE46A8}"/>
                    </a:ext>
                  </a:extLst>
                </p14:cNvPr>
                <p14:cNvContentPartPr/>
                <p14:nvPr/>
              </p14:nvContentPartPr>
              <p14:xfrm>
                <a:off x="8185136" y="3881336"/>
                <a:ext cx="59760" cy="6444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87348BB4-93F7-BA45-8286-7B7FEAEE46A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177576" y="3873776"/>
                  <a:ext cx="74520" cy="79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1" name="Input penna 40">
                <a:extLst>
                  <a:ext uri="{FF2B5EF4-FFF2-40B4-BE49-F238E27FC236}">
                    <a16:creationId xmlns:a16="http://schemas.microsoft.com/office/drawing/2014/main" id="{9CDAF6D5-C0B9-7943-B100-E7E7AB05293C}"/>
                  </a:ext>
                </a:extLst>
              </p14:cNvPr>
              <p14:cNvContentPartPr/>
              <p14:nvPr/>
            </p14:nvContentPartPr>
            <p14:xfrm>
              <a:off x="7060496" y="3047576"/>
              <a:ext cx="52560" cy="466200"/>
            </p14:xfrm>
          </p:contentPart>
        </mc:Choice>
        <mc:Fallback xmlns="">
          <p:pic>
            <p:nvPicPr>
              <p:cNvPr id="41" name="Input penna 40">
                <a:extLst>
                  <a:ext uri="{FF2B5EF4-FFF2-40B4-BE49-F238E27FC236}">
                    <a16:creationId xmlns:a16="http://schemas.microsoft.com/office/drawing/2014/main" id="{9CDAF6D5-C0B9-7943-B100-E7E7AB0529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052936" y="3040016"/>
                <a:ext cx="67680" cy="48132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uppo 43">
            <a:extLst>
              <a:ext uri="{FF2B5EF4-FFF2-40B4-BE49-F238E27FC236}">
                <a16:creationId xmlns:a16="http://schemas.microsoft.com/office/drawing/2014/main" id="{C96B794A-BCA6-0643-ADA0-84B7E3072BC5}"/>
              </a:ext>
            </a:extLst>
          </p:cNvPr>
          <p:cNvGrpSpPr/>
          <p:nvPr/>
        </p:nvGrpSpPr>
        <p:grpSpPr>
          <a:xfrm>
            <a:off x="6419336" y="2905016"/>
            <a:ext cx="1218960" cy="1480320"/>
            <a:chOff x="6419336" y="2905016"/>
            <a:chExt cx="1218960" cy="148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E797D3A3-E718-C34D-8D5B-89BF7181E663}"/>
                    </a:ext>
                  </a:extLst>
                </p14:cNvPr>
                <p14:cNvContentPartPr/>
                <p14:nvPr/>
              </p14:nvContentPartPr>
              <p14:xfrm>
                <a:off x="6419336" y="3882776"/>
                <a:ext cx="1180800" cy="14796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E797D3A3-E718-C34D-8D5B-89BF7181E66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411776" y="3875216"/>
                  <a:ext cx="119592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7AC28135-DEA0-7846-823C-0A30BA90E943}"/>
                    </a:ext>
                  </a:extLst>
                </p14:cNvPr>
                <p14:cNvContentPartPr/>
                <p14:nvPr/>
              </p14:nvContentPartPr>
              <p14:xfrm>
                <a:off x="7398176" y="3752816"/>
                <a:ext cx="225720" cy="23112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7AC28135-DEA0-7846-823C-0A30BA90E943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390616" y="3745256"/>
                  <a:ext cx="24084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EC75CA1A-FAC1-2943-A875-CAFB9D08832A}"/>
                    </a:ext>
                  </a:extLst>
                </p14:cNvPr>
                <p14:cNvContentPartPr/>
                <p14:nvPr/>
              </p14:nvContentPartPr>
              <p14:xfrm>
                <a:off x="7109096" y="2905016"/>
                <a:ext cx="93240" cy="146520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EC75CA1A-FAC1-2943-A875-CAFB9D08832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101536" y="2897816"/>
                  <a:ext cx="108360" cy="147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72A2659A-0C3B-4541-B915-2F894829C2BD}"/>
                    </a:ext>
                  </a:extLst>
                </p14:cNvPr>
                <p14:cNvContentPartPr/>
                <p14:nvPr/>
              </p14:nvContentPartPr>
              <p14:xfrm>
                <a:off x="7231136" y="2926256"/>
                <a:ext cx="8280" cy="5328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72A2659A-0C3B-4541-B915-2F894829C2B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223576" y="2918696"/>
                  <a:ext cx="2340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C0E32156-5AF4-0B40-BBE2-CF112A6DCC23}"/>
                    </a:ext>
                  </a:extLst>
                </p14:cNvPr>
                <p14:cNvContentPartPr/>
                <p14:nvPr/>
              </p14:nvContentPartPr>
              <p14:xfrm>
                <a:off x="7100456" y="3471656"/>
                <a:ext cx="54360" cy="87804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C0E32156-5AF4-0B40-BBE2-CF112A6DCC2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092896" y="3464096"/>
                  <a:ext cx="69480" cy="89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F5E79A82-F71B-E14A-B2C7-14A85B365962}"/>
                    </a:ext>
                  </a:extLst>
                </p14:cNvPr>
                <p14:cNvContentPartPr/>
                <p14:nvPr/>
              </p14:nvContentPartPr>
              <p14:xfrm>
                <a:off x="7084616" y="4300736"/>
                <a:ext cx="161280" cy="8460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F5E79A82-F71B-E14A-B2C7-14A85B36596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077056" y="4293536"/>
                  <a:ext cx="17640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F1CBAA53-C1F8-0E42-A319-1CC0E67AD7EA}"/>
                    </a:ext>
                  </a:extLst>
                </p14:cNvPr>
                <p14:cNvContentPartPr/>
                <p14:nvPr/>
              </p14:nvContentPartPr>
              <p14:xfrm>
                <a:off x="7069496" y="3082856"/>
                <a:ext cx="38520" cy="1548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F1CBAA53-C1F8-0E42-A319-1CC0E67AD7E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061936" y="3075296"/>
                  <a:ext cx="5328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A0950926-5057-A142-9129-C220685EE4AE}"/>
                    </a:ext>
                  </a:extLst>
                </p14:cNvPr>
                <p14:cNvContentPartPr/>
                <p14:nvPr/>
              </p14:nvContentPartPr>
              <p14:xfrm>
                <a:off x="6977336" y="3093296"/>
                <a:ext cx="29880" cy="432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A0950926-5057-A142-9129-C220685EE4A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970136" y="3085736"/>
                  <a:ext cx="4500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2F31FA5A-D71B-9E40-AC40-8917ABEB0FF6}"/>
                    </a:ext>
                  </a:extLst>
                </p14:cNvPr>
                <p14:cNvContentPartPr/>
                <p14:nvPr/>
              </p14:nvContentPartPr>
              <p14:xfrm>
                <a:off x="6939536" y="3042896"/>
                <a:ext cx="698760" cy="3852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2F31FA5A-D71B-9E40-AC40-8917ABEB0FF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931976" y="3035696"/>
                  <a:ext cx="7138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4FB70512-DC04-E442-BB2F-56F6EAC128BC}"/>
                    </a:ext>
                  </a:extLst>
                </p14:cNvPr>
                <p14:cNvContentPartPr/>
                <p14:nvPr/>
              </p14:nvContentPartPr>
              <p14:xfrm>
                <a:off x="7092536" y="3103016"/>
                <a:ext cx="93960" cy="62532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4FB70512-DC04-E442-BB2F-56F6EAC128B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084976" y="3095456"/>
                  <a:ext cx="109080" cy="64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B1560910-C5DF-884F-9B76-0623C62FA350}"/>
                    </a:ext>
                  </a:extLst>
                </p14:cNvPr>
                <p14:cNvContentPartPr/>
                <p14:nvPr/>
              </p14:nvContentPartPr>
              <p14:xfrm>
                <a:off x="7095056" y="3825536"/>
                <a:ext cx="53280" cy="38124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B1560910-C5DF-884F-9B76-0623C62FA35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087496" y="3817976"/>
                  <a:ext cx="6840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C96265A3-E476-7C4F-886C-BFB350C93AD6}"/>
                    </a:ext>
                  </a:extLst>
                </p14:cNvPr>
                <p14:cNvContentPartPr/>
                <p14:nvPr/>
              </p14:nvContentPartPr>
              <p14:xfrm>
                <a:off x="6531296" y="3828056"/>
                <a:ext cx="952200" cy="22392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C96265A3-E476-7C4F-886C-BFB350C93AD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523736" y="3820496"/>
                  <a:ext cx="96732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48C719E5-1266-384C-BE6C-0F152148B926}"/>
                    </a:ext>
                  </a:extLst>
                </p14:cNvPr>
                <p14:cNvContentPartPr/>
                <p14:nvPr/>
              </p14:nvContentPartPr>
              <p14:xfrm>
                <a:off x="6809936" y="3716456"/>
                <a:ext cx="720720" cy="53244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48C719E5-1266-384C-BE6C-0F152148B92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802376" y="3709256"/>
                  <a:ext cx="735480" cy="54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53878CFA-2474-8C48-BA1B-2ABF4F0D9153}"/>
                    </a:ext>
                  </a:extLst>
                </p14:cNvPr>
                <p14:cNvContentPartPr/>
                <p14:nvPr/>
              </p14:nvContentPartPr>
              <p14:xfrm>
                <a:off x="7613456" y="4085096"/>
                <a:ext cx="9720" cy="288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53878CFA-2474-8C48-BA1B-2ABF4F0D915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605896" y="4077536"/>
                  <a:ext cx="2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60930241-54F7-9041-9CFB-05A1EF20981C}"/>
                    </a:ext>
                  </a:extLst>
                </p14:cNvPr>
                <p14:cNvContentPartPr/>
                <p14:nvPr/>
              </p14:nvContentPartPr>
              <p14:xfrm>
                <a:off x="6794096" y="3617456"/>
                <a:ext cx="721440" cy="63252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60930241-54F7-9041-9CFB-05A1EF20981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786536" y="3610256"/>
                  <a:ext cx="736200" cy="64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5A3E328F-6179-FF4E-A837-42946948978D}"/>
              </a:ext>
            </a:extLst>
          </p:cNvPr>
          <p:cNvGrpSpPr/>
          <p:nvPr/>
        </p:nvGrpSpPr>
        <p:grpSpPr>
          <a:xfrm>
            <a:off x="5010296" y="5562176"/>
            <a:ext cx="2713680" cy="376200"/>
            <a:chOff x="5010296" y="5562176"/>
            <a:chExt cx="2713680" cy="37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B6F05D48-CE6C-BF47-B9BF-A50FC9BBFA79}"/>
                    </a:ext>
                  </a:extLst>
                </p14:cNvPr>
                <p14:cNvContentPartPr/>
                <p14:nvPr/>
              </p14:nvContentPartPr>
              <p14:xfrm>
                <a:off x="5010296" y="5691416"/>
                <a:ext cx="2564280" cy="24696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B6F05D48-CE6C-BF47-B9BF-A50FC9BBFA7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002736" y="5683856"/>
                  <a:ext cx="25794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0CF52E5A-66F6-8540-B9C8-4EF903D61266}"/>
                    </a:ext>
                  </a:extLst>
                </p14:cNvPr>
                <p14:cNvContentPartPr/>
                <p14:nvPr/>
              </p14:nvContentPartPr>
              <p14:xfrm>
                <a:off x="7304576" y="5562176"/>
                <a:ext cx="419400" cy="32472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0CF52E5A-66F6-8540-B9C8-4EF903D6126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297016" y="5554616"/>
                  <a:ext cx="434520" cy="339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C2CDEA16-D30F-7A4F-9E8C-D6C2FE7C0E04}"/>
              </a:ext>
            </a:extLst>
          </p:cNvPr>
          <p:cNvGrpSpPr/>
          <p:nvPr/>
        </p:nvGrpSpPr>
        <p:grpSpPr>
          <a:xfrm>
            <a:off x="1468616" y="5612576"/>
            <a:ext cx="1144440" cy="796680"/>
            <a:chOff x="1468616" y="5612576"/>
            <a:chExt cx="1144440" cy="79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96326427-71B5-F740-AF76-5D96B02C703C}"/>
                    </a:ext>
                  </a:extLst>
                </p14:cNvPr>
                <p14:cNvContentPartPr/>
                <p14:nvPr/>
              </p14:nvContentPartPr>
              <p14:xfrm>
                <a:off x="1530536" y="5887616"/>
                <a:ext cx="22320" cy="2628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96326427-71B5-F740-AF76-5D96B02C703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522976" y="5880056"/>
                  <a:ext cx="374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BC664B72-1ECB-EA46-885B-40347C67D813}"/>
                    </a:ext>
                  </a:extLst>
                </p14:cNvPr>
                <p14:cNvContentPartPr/>
                <p14:nvPr/>
              </p14:nvContentPartPr>
              <p14:xfrm>
                <a:off x="1468616" y="5723096"/>
                <a:ext cx="811080" cy="34668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BC664B72-1ECB-EA46-885B-40347C67D81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461056" y="5715536"/>
                  <a:ext cx="82620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24E94868-22CF-E444-AA8C-4E3C98E26E64}"/>
                    </a:ext>
                  </a:extLst>
                </p14:cNvPr>
                <p14:cNvContentPartPr/>
                <p14:nvPr/>
              </p14:nvContentPartPr>
              <p14:xfrm>
                <a:off x="2257736" y="5915336"/>
                <a:ext cx="31680" cy="5688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24E94868-22CF-E444-AA8C-4E3C98E26E64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250176" y="5907776"/>
                  <a:ext cx="468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7AA73AE3-2C29-1746-9109-8594FD61D07C}"/>
                    </a:ext>
                  </a:extLst>
                </p14:cNvPr>
                <p14:cNvContentPartPr/>
                <p14:nvPr/>
              </p14:nvContentPartPr>
              <p14:xfrm>
                <a:off x="2295176" y="5674496"/>
                <a:ext cx="14400" cy="3060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7AA73AE3-2C29-1746-9109-8594FD61D07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287616" y="5666936"/>
                  <a:ext cx="295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04CE010B-8499-6F44-9A42-D45DA19D1E4B}"/>
                    </a:ext>
                  </a:extLst>
                </p14:cNvPr>
                <p14:cNvContentPartPr/>
                <p14:nvPr/>
              </p14:nvContentPartPr>
              <p14:xfrm>
                <a:off x="2434136" y="5612576"/>
                <a:ext cx="178920" cy="36648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04CE010B-8499-6F44-9A42-D45DA19D1E4B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426576" y="5605016"/>
                  <a:ext cx="194040" cy="38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78C223A5-1FCF-E646-936D-AF3B62205A6D}"/>
                    </a:ext>
                  </a:extLst>
                </p14:cNvPr>
                <p14:cNvContentPartPr/>
                <p14:nvPr/>
              </p14:nvContentPartPr>
              <p14:xfrm>
                <a:off x="1729616" y="5949536"/>
                <a:ext cx="80640" cy="1296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78C223A5-1FCF-E646-936D-AF3B62205A6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722056" y="5941976"/>
                  <a:ext cx="957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156AFB51-148D-4041-AD8B-6F97D2E1FDA7}"/>
                    </a:ext>
                  </a:extLst>
                </p14:cNvPr>
                <p14:cNvContentPartPr/>
                <p14:nvPr/>
              </p14:nvContentPartPr>
              <p14:xfrm>
                <a:off x="1603256" y="5940536"/>
                <a:ext cx="72000" cy="46872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156AFB51-148D-4041-AD8B-6F97D2E1FDA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595696" y="5932976"/>
                  <a:ext cx="87120" cy="483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91527203"/>
      </p:ext>
    </p:extLst>
  </p:cSld>
  <p:clrMapOvr>
    <a:masterClrMapping/>
  </p:clrMapOvr>
  <p:transition spd="med" advClick="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5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4071938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7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314642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79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514600"/>
            <a:ext cx="481330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uppo 32">
            <a:extLst>
              <a:ext uri="{FF2B5EF4-FFF2-40B4-BE49-F238E27FC236}">
                <a16:creationId xmlns:a16="http://schemas.microsoft.com/office/drawing/2014/main" id="{E2BBD479-9C36-A745-BA98-76E9DDE87D11}"/>
              </a:ext>
            </a:extLst>
          </p:cNvPr>
          <p:cNvGrpSpPr/>
          <p:nvPr/>
        </p:nvGrpSpPr>
        <p:grpSpPr>
          <a:xfrm>
            <a:off x="3746696" y="14576"/>
            <a:ext cx="5079600" cy="1049400"/>
            <a:chOff x="3746696" y="14576"/>
            <a:chExt cx="5079600" cy="104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14B738A8-F5ED-6549-9D4A-06870F8B933E}"/>
                    </a:ext>
                  </a:extLst>
                </p14:cNvPr>
                <p14:cNvContentPartPr/>
                <p14:nvPr/>
              </p14:nvContentPartPr>
              <p14:xfrm>
                <a:off x="5057096" y="301136"/>
                <a:ext cx="3769200" cy="37512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14B738A8-F5ED-6549-9D4A-06870F8B933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41976" y="285656"/>
                  <a:ext cx="379980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48C72A3D-40BC-674F-B777-DF61F07746F0}"/>
                    </a:ext>
                  </a:extLst>
                </p14:cNvPr>
                <p14:cNvContentPartPr/>
                <p14:nvPr/>
              </p14:nvContentPartPr>
              <p14:xfrm>
                <a:off x="4985096" y="713696"/>
                <a:ext cx="6840" cy="468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48C72A3D-40BC-674F-B777-DF61F07746F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969976" y="698576"/>
                  <a:ext cx="3744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7B66F2D7-3955-6C41-9E4B-D4907AE1882A}"/>
                    </a:ext>
                  </a:extLst>
                </p14:cNvPr>
                <p14:cNvContentPartPr/>
                <p14:nvPr/>
              </p14:nvContentPartPr>
              <p14:xfrm>
                <a:off x="3746696" y="481496"/>
                <a:ext cx="1238760" cy="23292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7B66F2D7-3955-6C41-9E4B-D4907AE1882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731576" y="466016"/>
                  <a:ext cx="126936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1C624379-FE38-D948-998E-80959BA4F785}"/>
                    </a:ext>
                  </a:extLst>
                </p14:cNvPr>
                <p14:cNvContentPartPr/>
                <p14:nvPr/>
              </p14:nvContentPartPr>
              <p14:xfrm>
                <a:off x="4988696" y="615776"/>
                <a:ext cx="203760" cy="8100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1C624379-FE38-D948-998E-80959BA4F78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973216" y="600296"/>
                  <a:ext cx="23400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38722F62-EDC9-CD47-A0B5-EA8956148198}"/>
                    </a:ext>
                  </a:extLst>
                </p14:cNvPr>
                <p14:cNvContentPartPr/>
                <p14:nvPr/>
              </p14:nvContentPartPr>
              <p14:xfrm>
                <a:off x="7136816" y="394736"/>
                <a:ext cx="1475640" cy="489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38722F62-EDC9-CD47-A0B5-EA895614819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121336" y="379616"/>
                  <a:ext cx="150624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549B1C83-0358-6B4D-8FC2-A61F8E0B7D1C}"/>
                    </a:ext>
                  </a:extLst>
                </p14:cNvPr>
                <p14:cNvContentPartPr/>
                <p14:nvPr/>
              </p14:nvContentPartPr>
              <p14:xfrm>
                <a:off x="7874096" y="83696"/>
                <a:ext cx="31680" cy="23472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549B1C83-0358-6B4D-8FC2-A61F8E0B7D1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858976" y="68216"/>
                  <a:ext cx="6228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84B9D502-46DD-2B47-ACDF-7A0BF909D7BA}"/>
                    </a:ext>
                  </a:extLst>
                </p14:cNvPr>
                <p14:cNvContentPartPr/>
                <p14:nvPr/>
              </p14:nvContentPartPr>
              <p14:xfrm>
                <a:off x="7801376" y="14576"/>
                <a:ext cx="163800" cy="14004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84B9D502-46DD-2B47-ACDF-7A0BF909D7B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786256" y="-544"/>
                  <a:ext cx="19440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59EF3C42-8225-6F4E-9919-3997041BA9CE}"/>
                    </a:ext>
                  </a:extLst>
                </p14:cNvPr>
                <p14:cNvContentPartPr/>
                <p14:nvPr/>
              </p14:nvContentPartPr>
              <p14:xfrm>
                <a:off x="8089376" y="73976"/>
                <a:ext cx="55080" cy="18468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59EF3C42-8225-6F4E-9919-3997041BA9C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074256" y="58496"/>
                  <a:ext cx="8568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27F49EE7-B8E3-5549-998E-BC934E6E67F3}"/>
                    </a:ext>
                  </a:extLst>
                </p14:cNvPr>
                <p14:cNvContentPartPr/>
                <p14:nvPr/>
              </p14:nvContentPartPr>
              <p14:xfrm>
                <a:off x="8193776" y="99896"/>
                <a:ext cx="304560" cy="17496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27F49EE7-B8E3-5549-998E-BC934E6E67F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178656" y="84776"/>
                  <a:ext cx="33516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852CD008-5432-1148-873D-16E194FBCEB3}"/>
                    </a:ext>
                  </a:extLst>
                </p14:cNvPr>
                <p14:cNvContentPartPr/>
                <p14:nvPr/>
              </p14:nvContentPartPr>
              <p14:xfrm>
                <a:off x="3795296" y="494456"/>
                <a:ext cx="429840" cy="2340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852CD008-5432-1148-873D-16E194FBCEB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780176" y="479336"/>
                  <a:ext cx="46044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AA364169-6FF6-8747-AEE2-68FD345406AD}"/>
                    </a:ext>
                  </a:extLst>
                </p14:cNvPr>
                <p14:cNvContentPartPr/>
                <p14:nvPr/>
              </p14:nvContentPartPr>
              <p14:xfrm>
                <a:off x="4080776" y="558536"/>
                <a:ext cx="136440" cy="828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AA364169-6FF6-8747-AEE2-68FD345406A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65656" y="543056"/>
                  <a:ext cx="16704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6E0D9FCA-5295-B24A-B0BA-FBBBDF76B28A}"/>
                    </a:ext>
                  </a:extLst>
                </p14:cNvPr>
                <p14:cNvContentPartPr/>
                <p14:nvPr/>
              </p14:nvContentPartPr>
              <p14:xfrm>
                <a:off x="3806816" y="552056"/>
                <a:ext cx="328320" cy="1728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6E0D9FCA-5295-B24A-B0BA-FBBBDF76B28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791336" y="536936"/>
                  <a:ext cx="3589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53462C6E-3572-8F44-96ED-8DA1350008CC}"/>
                    </a:ext>
                  </a:extLst>
                </p14:cNvPr>
                <p14:cNvContentPartPr/>
                <p14:nvPr/>
              </p14:nvContentPartPr>
              <p14:xfrm>
                <a:off x="3826256" y="867776"/>
                <a:ext cx="1174320" cy="19620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53462C6E-3572-8F44-96ED-8DA1350008C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811136" y="852296"/>
                  <a:ext cx="120456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FE7536EC-4454-D04D-8275-530C9742DC50}"/>
                    </a:ext>
                  </a:extLst>
                </p14:cNvPr>
                <p14:cNvContentPartPr/>
                <p14:nvPr/>
              </p14:nvContentPartPr>
              <p14:xfrm>
                <a:off x="5066456" y="923216"/>
                <a:ext cx="7560" cy="108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FE7536EC-4454-D04D-8275-530C9742DC5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050976" y="908096"/>
                  <a:ext cx="3816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A78D2FF5-B113-7C47-8738-21B92A3A6EC9}"/>
                    </a:ext>
                  </a:extLst>
                </p14:cNvPr>
                <p14:cNvContentPartPr/>
                <p14:nvPr/>
              </p14:nvContentPartPr>
              <p14:xfrm>
                <a:off x="5066456" y="886136"/>
                <a:ext cx="127800" cy="3780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A78D2FF5-B113-7C47-8738-21B92A3A6EC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050976" y="871016"/>
                  <a:ext cx="15840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3946FAA1-35C4-3249-BDB9-E81CBF527A3E}"/>
                    </a:ext>
                  </a:extLst>
                </p14:cNvPr>
                <p14:cNvContentPartPr/>
                <p14:nvPr/>
              </p14:nvContentPartPr>
              <p14:xfrm>
                <a:off x="5355536" y="839696"/>
                <a:ext cx="132840" cy="540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3946FAA1-35C4-3249-BDB9-E81CBF527A3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340416" y="824216"/>
                  <a:ext cx="1634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023DC11E-A963-E242-84D5-07F3B6B862FB}"/>
                    </a:ext>
                  </a:extLst>
                </p14:cNvPr>
                <p14:cNvContentPartPr/>
                <p14:nvPr/>
              </p14:nvContentPartPr>
              <p14:xfrm>
                <a:off x="5504936" y="825296"/>
                <a:ext cx="180720" cy="2340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023DC11E-A963-E242-84D5-07F3B6B862F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489816" y="809816"/>
                  <a:ext cx="21096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B52986C4-A16A-8D4D-BBAB-2830E8BC9518}"/>
                    </a:ext>
                  </a:extLst>
                </p14:cNvPr>
                <p14:cNvContentPartPr/>
                <p14:nvPr/>
              </p14:nvContentPartPr>
              <p14:xfrm>
                <a:off x="5719496" y="801176"/>
                <a:ext cx="104040" cy="1440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B52986C4-A16A-8D4D-BBAB-2830E8BC951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704376" y="786056"/>
                  <a:ext cx="1342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BB770C8C-388F-424B-8C1F-11708DBEA7F7}"/>
                    </a:ext>
                  </a:extLst>
                </p14:cNvPr>
                <p14:cNvContentPartPr/>
                <p14:nvPr/>
              </p14:nvContentPartPr>
              <p14:xfrm>
                <a:off x="5915336" y="755456"/>
                <a:ext cx="751320" cy="13788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BB770C8C-388F-424B-8C1F-11708DBEA7F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900216" y="740336"/>
                  <a:ext cx="7819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BD282F60-5E2B-934E-BEB4-1CAF32CC3C23}"/>
                    </a:ext>
                  </a:extLst>
                </p14:cNvPr>
                <p14:cNvContentPartPr/>
                <p14:nvPr/>
              </p14:nvContentPartPr>
              <p14:xfrm>
                <a:off x="6792656" y="867416"/>
                <a:ext cx="7560" cy="756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BD282F60-5E2B-934E-BEB4-1CAF32CC3C2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777176" y="852296"/>
                  <a:ext cx="3816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682B81ED-8DF3-AD41-A3DB-AFA2C4ADD6B7}"/>
                    </a:ext>
                  </a:extLst>
                </p14:cNvPr>
                <p14:cNvContentPartPr/>
                <p14:nvPr/>
              </p14:nvContentPartPr>
              <p14:xfrm>
                <a:off x="6885896" y="871016"/>
                <a:ext cx="123120" cy="936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682B81ED-8DF3-AD41-A3DB-AFA2C4ADD6B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870776" y="855896"/>
                  <a:ext cx="1533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18CFD51B-E80A-7345-91F6-A049D14CB6A2}"/>
                    </a:ext>
                  </a:extLst>
                </p14:cNvPr>
                <p14:cNvContentPartPr/>
                <p14:nvPr/>
              </p14:nvContentPartPr>
              <p14:xfrm>
                <a:off x="7221776" y="858416"/>
                <a:ext cx="4680" cy="360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18CFD51B-E80A-7345-91F6-A049D14CB6A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206656" y="842936"/>
                  <a:ext cx="349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7EB945F0-DE01-0D49-903D-457520FB95C6}"/>
                    </a:ext>
                  </a:extLst>
                </p14:cNvPr>
                <p14:cNvContentPartPr/>
                <p14:nvPr/>
              </p14:nvContentPartPr>
              <p14:xfrm>
                <a:off x="7380176" y="867416"/>
                <a:ext cx="27000" cy="1008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7EB945F0-DE01-0D49-903D-457520FB95C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365056" y="852296"/>
                  <a:ext cx="576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52C549A3-5B50-1E4C-BD87-516EC050DE76}"/>
                    </a:ext>
                  </a:extLst>
                </p14:cNvPr>
                <p14:cNvContentPartPr/>
                <p14:nvPr/>
              </p14:nvContentPartPr>
              <p14:xfrm>
                <a:off x="7599416" y="861296"/>
                <a:ext cx="9720" cy="648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52C549A3-5B50-1E4C-BD87-516EC050DE7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583936" y="846176"/>
                  <a:ext cx="403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0854DDA2-674C-024A-8529-D215D8BBF87F}"/>
                    </a:ext>
                  </a:extLst>
                </p14:cNvPr>
                <p14:cNvContentPartPr/>
                <p14:nvPr/>
              </p14:nvContentPartPr>
              <p14:xfrm>
                <a:off x="7819016" y="876776"/>
                <a:ext cx="360" cy="792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0854DDA2-674C-024A-8529-D215D8BBF87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803536" y="861656"/>
                  <a:ext cx="3096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90B4E55E-C81E-6540-9BDF-67FDC1029591}"/>
                    </a:ext>
                  </a:extLst>
                </p14:cNvPr>
                <p14:cNvContentPartPr/>
                <p14:nvPr/>
              </p14:nvContentPartPr>
              <p14:xfrm>
                <a:off x="8164256" y="858416"/>
                <a:ext cx="75240" cy="180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90B4E55E-C81E-6540-9BDF-67FDC102959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148776" y="842936"/>
                  <a:ext cx="1054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3949B194-391A-8643-AF9B-FB177EFC984D}"/>
                    </a:ext>
                  </a:extLst>
                </p14:cNvPr>
                <p14:cNvContentPartPr/>
                <p14:nvPr/>
              </p14:nvContentPartPr>
              <p14:xfrm>
                <a:off x="8546576" y="839696"/>
                <a:ext cx="41760" cy="468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3949B194-391A-8643-AF9B-FB177EFC984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531456" y="824216"/>
                  <a:ext cx="72360" cy="34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8A3FC6B6-C19D-F640-BEA3-8FDC32A57420}"/>
                  </a:ext>
                </a:extLst>
              </p14:cNvPr>
              <p14:cNvContentPartPr/>
              <p14:nvPr/>
            </p14:nvContentPartPr>
            <p14:xfrm>
              <a:off x="6396656" y="2472296"/>
              <a:ext cx="360" cy="36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8A3FC6B6-C19D-F640-BEA3-8FDC32A5742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392336" y="2467976"/>
                <a:ext cx="9000" cy="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uppo 36">
            <a:extLst>
              <a:ext uri="{FF2B5EF4-FFF2-40B4-BE49-F238E27FC236}">
                <a16:creationId xmlns:a16="http://schemas.microsoft.com/office/drawing/2014/main" id="{A141E689-B6D0-8640-AE60-6477016CEBD7}"/>
              </a:ext>
            </a:extLst>
          </p:cNvPr>
          <p:cNvGrpSpPr/>
          <p:nvPr/>
        </p:nvGrpSpPr>
        <p:grpSpPr>
          <a:xfrm>
            <a:off x="300056" y="5344736"/>
            <a:ext cx="376200" cy="311400"/>
            <a:chOff x="300056" y="5344736"/>
            <a:chExt cx="376200" cy="31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7423B371-7F4C-784C-91C4-FE62E57FAB6E}"/>
                    </a:ext>
                  </a:extLst>
                </p14:cNvPr>
                <p14:cNvContentPartPr/>
                <p14:nvPr/>
              </p14:nvContentPartPr>
              <p14:xfrm>
                <a:off x="300056" y="5344736"/>
                <a:ext cx="274320" cy="31140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7423B371-7F4C-784C-91C4-FE62E57FAB6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92496" y="5337176"/>
                  <a:ext cx="28944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B88BCEEB-EA12-7443-83DD-D7932D52D220}"/>
                    </a:ext>
                  </a:extLst>
                </p14:cNvPr>
                <p14:cNvContentPartPr/>
                <p14:nvPr/>
              </p14:nvContentPartPr>
              <p14:xfrm>
                <a:off x="568976" y="5412056"/>
                <a:ext cx="107280" cy="18864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B88BCEEB-EA12-7443-83DD-D7932D52D22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61416" y="5404496"/>
                  <a:ext cx="122040" cy="20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8" name="Input penna 37">
                <a:extLst>
                  <a:ext uri="{FF2B5EF4-FFF2-40B4-BE49-F238E27FC236}">
                    <a16:creationId xmlns:a16="http://schemas.microsoft.com/office/drawing/2014/main" id="{3353E7EE-1A7B-0545-AC50-E7B39AC5EA15}"/>
                  </a:ext>
                </a:extLst>
              </p14:cNvPr>
              <p14:cNvContentPartPr/>
              <p14:nvPr/>
            </p14:nvContentPartPr>
            <p14:xfrm>
              <a:off x="587696" y="4108136"/>
              <a:ext cx="841680" cy="384120"/>
            </p14:xfrm>
          </p:contentPart>
        </mc:Choice>
        <mc:Fallback xmlns="">
          <p:pic>
            <p:nvPicPr>
              <p:cNvPr id="38" name="Input penna 37">
                <a:extLst>
                  <a:ext uri="{FF2B5EF4-FFF2-40B4-BE49-F238E27FC236}">
                    <a16:creationId xmlns:a16="http://schemas.microsoft.com/office/drawing/2014/main" id="{3353E7EE-1A7B-0545-AC50-E7B39AC5EA1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80136" y="4100576"/>
                <a:ext cx="856800" cy="399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uppo 48">
            <a:extLst>
              <a:ext uri="{FF2B5EF4-FFF2-40B4-BE49-F238E27FC236}">
                <a16:creationId xmlns:a16="http://schemas.microsoft.com/office/drawing/2014/main" id="{BA2FE469-9959-AB4C-AAB9-5F9468F110B4}"/>
              </a:ext>
            </a:extLst>
          </p:cNvPr>
          <p:cNvGrpSpPr/>
          <p:nvPr/>
        </p:nvGrpSpPr>
        <p:grpSpPr>
          <a:xfrm>
            <a:off x="1794776" y="5112896"/>
            <a:ext cx="777600" cy="412200"/>
            <a:chOff x="1794776" y="5112896"/>
            <a:chExt cx="777600" cy="41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9E44CA94-9098-224E-B6B7-E43C8E9AACCA}"/>
                    </a:ext>
                  </a:extLst>
                </p14:cNvPr>
                <p14:cNvContentPartPr/>
                <p14:nvPr/>
              </p14:nvContentPartPr>
              <p14:xfrm>
                <a:off x="1794776" y="5194616"/>
                <a:ext cx="184320" cy="25128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9E44CA94-9098-224E-B6B7-E43C8E9AACC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787216" y="5187056"/>
                  <a:ext cx="1994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2D865955-C18F-9045-82FB-8FF450B8DBED}"/>
                    </a:ext>
                  </a:extLst>
                </p14:cNvPr>
                <p14:cNvContentPartPr/>
                <p14:nvPr/>
              </p14:nvContentPartPr>
              <p14:xfrm>
                <a:off x="2031656" y="5112896"/>
                <a:ext cx="151560" cy="20664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2D865955-C18F-9045-82FB-8FF450B8DBE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024456" y="5105336"/>
                  <a:ext cx="16668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987E850C-D2C2-D443-994A-45C9E6C5A777}"/>
                    </a:ext>
                  </a:extLst>
                </p14:cNvPr>
                <p14:cNvContentPartPr/>
                <p14:nvPr/>
              </p14:nvContentPartPr>
              <p14:xfrm>
                <a:off x="2129936" y="5136656"/>
                <a:ext cx="7560" cy="38844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987E850C-D2C2-D443-994A-45C9E6C5A77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122376" y="5129096"/>
                  <a:ext cx="2232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FBE262F0-6CEC-EE48-953D-191EE842E3D5}"/>
                    </a:ext>
                  </a:extLst>
                </p14:cNvPr>
                <p14:cNvContentPartPr/>
                <p14:nvPr/>
              </p14:nvContentPartPr>
              <p14:xfrm>
                <a:off x="2281136" y="5170496"/>
                <a:ext cx="112680" cy="28152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FBE262F0-6CEC-EE48-953D-191EE842E3D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273576" y="5162936"/>
                  <a:ext cx="12780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973C1862-6815-944C-823E-B3E065A25F94}"/>
                    </a:ext>
                  </a:extLst>
                </p14:cNvPr>
                <p14:cNvContentPartPr/>
                <p14:nvPr/>
              </p14:nvContentPartPr>
              <p14:xfrm>
                <a:off x="2463296" y="5139896"/>
                <a:ext cx="109080" cy="27792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973C1862-6815-944C-823E-B3E065A25F94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455736" y="5132336"/>
                  <a:ext cx="124200" cy="29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DC2CD63E-C100-B445-940C-46157D2BDD75}"/>
              </a:ext>
            </a:extLst>
          </p:cNvPr>
          <p:cNvGrpSpPr/>
          <p:nvPr/>
        </p:nvGrpSpPr>
        <p:grpSpPr>
          <a:xfrm>
            <a:off x="478616" y="4232696"/>
            <a:ext cx="2597760" cy="580320"/>
            <a:chOff x="478616" y="4232696"/>
            <a:chExt cx="2597760" cy="58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40A2C87B-F4D7-5F4F-9CA6-569B4B6938BA}"/>
                    </a:ext>
                  </a:extLst>
                </p14:cNvPr>
                <p14:cNvContentPartPr/>
                <p14:nvPr/>
              </p14:nvContentPartPr>
              <p14:xfrm>
                <a:off x="746456" y="4383176"/>
                <a:ext cx="1140120" cy="16200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40A2C87B-F4D7-5F4F-9CA6-569B4B6938B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38896" y="4375616"/>
                  <a:ext cx="115524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6CFF3465-A4E5-7446-8B73-1D523918E996}"/>
                    </a:ext>
                  </a:extLst>
                </p14:cNvPr>
                <p14:cNvContentPartPr/>
                <p14:nvPr/>
              </p14:nvContentPartPr>
              <p14:xfrm>
                <a:off x="1723496" y="4307936"/>
                <a:ext cx="180720" cy="27540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6CFF3465-A4E5-7446-8B73-1D523918E996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715936" y="4300376"/>
                  <a:ext cx="19584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A37DBC39-E9ED-9E44-A706-C0E0F7FE69F7}"/>
                    </a:ext>
                  </a:extLst>
                </p14:cNvPr>
                <p14:cNvContentPartPr/>
                <p14:nvPr/>
              </p14:nvContentPartPr>
              <p14:xfrm>
                <a:off x="1990976" y="4232696"/>
                <a:ext cx="248400" cy="11160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A37DBC39-E9ED-9E44-A706-C0E0F7FE69F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983776" y="4225496"/>
                  <a:ext cx="26352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E58B23B0-5F5C-9F4D-B4FE-D6E2D402A59A}"/>
                    </a:ext>
                  </a:extLst>
                </p14:cNvPr>
                <p14:cNvContentPartPr/>
                <p14:nvPr/>
              </p14:nvContentPartPr>
              <p14:xfrm>
                <a:off x="478616" y="4805096"/>
                <a:ext cx="27000" cy="792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E58B23B0-5F5C-9F4D-B4FE-D6E2D402A59A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71056" y="4797536"/>
                  <a:ext cx="421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D2A5ACCA-2445-1942-AD97-CC4B888EA46A}"/>
                    </a:ext>
                  </a:extLst>
                </p14:cNvPr>
                <p14:cNvContentPartPr/>
                <p14:nvPr/>
              </p14:nvContentPartPr>
              <p14:xfrm>
                <a:off x="2007896" y="4569656"/>
                <a:ext cx="70920" cy="11448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D2A5ACCA-2445-1942-AD97-CC4B888EA46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000336" y="4562096"/>
                  <a:ext cx="8604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CECD82BE-5964-4F47-94FF-71BF2E7B12D6}"/>
                    </a:ext>
                  </a:extLst>
                </p14:cNvPr>
                <p14:cNvContentPartPr/>
                <p14:nvPr/>
              </p14:nvContentPartPr>
              <p14:xfrm>
                <a:off x="2148656" y="4739936"/>
                <a:ext cx="21600" cy="972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CECD82BE-5964-4F47-94FF-71BF2E7B12D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141096" y="4732376"/>
                  <a:ext cx="3672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6FDC8298-EA60-A64F-9FF5-30F6CEA5BC6C}"/>
                    </a:ext>
                  </a:extLst>
                </p14:cNvPr>
                <p14:cNvContentPartPr/>
                <p14:nvPr/>
              </p14:nvContentPartPr>
              <p14:xfrm>
                <a:off x="2129936" y="4739936"/>
                <a:ext cx="156960" cy="3528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6FDC8298-EA60-A64F-9FF5-30F6CEA5BC6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122376" y="4732376"/>
                  <a:ext cx="1717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22947B9C-2953-AB48-910E-BEB4B9860B29}"/>
                    </a:ext>
                  </a:extLst>
                </p14:cNvPr>
                <p14:cNvContentPartPr/>
                <p14:nvPr/>
              </p14:nvContentPartPr>
              <p14:xfrm>
                <a:off x="2593976" y="4683776"/>
                <a:ext cx="482400" cy="2844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22947B9C-2953-AB48-910E-BEB4B9860B29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586416" y="4676216"/>
                  <a:ext cx="497160" cy="43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235983" name="Input penna 1235982">
                <a:extLst>
                  <a:ext uri="{FF2B5EF4-FFF2-40B4-BE49-F238E27FC236}">
                    <a16:creationId xmlns:a16="http://schemas.microsoft.com/office/drawing/2014/main" id="{CA95F291-632B-5B48-AEE5-EC6150E7CE65}"/>
                  </a:ext>
                </a:extLst>
              </p14:cNvPr>
              <p14:cNvContentPartPr/>
              <p14:nvPr/>
            </p14:nvContentPartPr>
            <p14:xfrm>
              <a:off x="4255736" y="4478576"/>
              <a:ext cx="539640" cy="158760"/>
            </p14:xfrm>
          </p:contentPart>
        </mc:Choice>
        <mc:Fallback xmlns="">
          <p:pic>
            <p:nvPicPr>
              <p:cNvPr id="1235983" name="Input penna 1235982">
                <a:extLst>
                  <a:ext uri="{FF2B5EF4-FFF2-40B4-BE49-F238E27FC236}">
                    <a16:creationId xmlns:a16="http://schemas.microsoft.com/office/drawing/2014/main" id="{CA95F291-632B-5B48-AEE5-EC6150E7CE65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248176" y="4471016"/>
                <a:ext cx="554760" cy="173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35987" name="Gruppo 1235986">
            <a:extLst>
              <a:ext uri="{FF2B5EF4-FFF2-40B4-BE49-F238E27FC236}">
                <a16:creationId xmlns:a16="http://schemas.microsoft.com/office/drawing/2014/main" id="{0F8ED5F3-6FDC-0E40-B8E2-EB2657499556}"/>
              </a:ext>
            </a:extLst>
          </p:cNvPr>
          <p:cNvGrpSpPr/>
          <p:nvPr/>
        </p:nvGrpSpPr>
        <p:grpSpPr>
          <a:xfrm>
            <a:off x="3554816" y="1968296"/>
            <a:ext cx="1335240" cy="3099240"/>
            <a:chOff x="3554816" y="1968296"/>
            <a:chExt cx="1335240" cy="309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19332C21-3E51-AB43-80E2-CD3E26390999}"/>
                    </a:ext>
                  </a:extLst>
                </p14:cNvPr>
                <p14:cNvContentPartPr/>
                <p14:nvPr/>
              </p14:nvContentPartPr>
              <p14:xfrm>
                <a:off x="3554816" y="4644896"/>
                <a:ext cx="783720" cy="7452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19332C21-3E51-AB43-80E2-CD3E2639099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547256" y="4637336"/>
                  <a:ext cx="79848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CFB593DB-FB65-C242-B2EA-07C22096F475}"/>
                    </a:ext>
                  </a:extLst>
                </p14:cNvPr>
                <p14:cNvContentPartPr/>
                <p14:nvPr/>
              </p14:nvContentPartPr>
              <p14:xfrm>
                <a:off x="4450496" y="3900056"/>
                <a:ext cx="1800" cy="432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CFB593DB-FB65-C242-B2EA-07C22096F475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442936" y="3892496"/>
                  <a:ext cx="1692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E038F3F9-4F5E-504E-A30F-53E210F8CA18}"/>
                    </a:ext>
                  </a:extLst>
                </p14:cNvPr>
                <p14:cNvContentPartPr/>
                <p14:nvPr/>
              </p14:nvContentPartPr>
              <p14:xfrm>
                <a:off x="4266536" y="2726456"/>
                <a:ext cx="186120" cy="117792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E038F3F9-4F5E-504E-A30F-53E210F8CA1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258976" y="2718896"/>
                  <a:ext cx="200880" cy="11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45C5565C-75B8-F64D-80E4-202873DF201A}"/>
                    </a:ext>
                  </a:extLst>
                </p14:cNvPr>
                <p14:cNvContentPartPr/>
                <p14:nvPr/>
              </p14:nvContentPartPr>
              <p14:xfrm>
                <a:off x="4469216" y="2808176"/>
                <a:ext cx="5400" cy="612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45C5565C-75B8-F64D-80E4-202873DF201A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461656" y="2800976"/>
                  <a:ext cx="205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59F4CD6B-D1A4-A64D-8A05-42545917A982}"/>
                    </a:ext>
                  </a:extLst>
                </p14:cNvPr>
                <p14:cNvContentPartPr/>
                <p14:nvPr/>
              </p14:nvContentPartPr>
              <p14:xfrm>
                <a:off x="4384976" y="2813936"/>
                <a:ext cx="89640" cy="99828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59F4CD6B-D1A4-A64D-8A05-42545917A98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377416" y="2806736"/>
                  <a:ext cx="104760" cy="10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458A6167-417D-0D4A-B1FB-D627CA7A4FA5}"/>
                    </a:ext>
                  </a:extLst>
                </p14:cNvPr>
                <p14:cNvContentPartPr/>
                <p14:nvPr/>
              </p14:nvContentPartPr>
              <p14:xfrm>
                <a:off x="3914456" y="2386976"/>
                <a:ext cx="733320" cy="56880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458A6167-417D-0D4A-B1FB-D627CA7A4FA5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907256" y="2379776"/>
                  <a:ext cx="748440" cy="58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235969" name="Input penna 1235968">
                  <a:extLst>
                    <a:ext uri="{FF2B5EF4-FFF2-40B4-BE49-F238E27FC236}">
                      <a16:creationId xmlns:a16="http://schemas.microsoft.com/office/drawing/2014/main" id="{F4DCF5AE-648C-AD42-876F-7F634F928B21}"/>
                    </a:ext>
                  </a:extLst>
                </p14:cNvPr>
                <p14:cNvContentPartPr/>
                <p14:nvPr/>
              </p14:nvContentPartPr>
              <p14:xfrm>
                <a:off x="3983936" y="4939016"/>
                <a:ext cx="906120" cy="128520"/>
              </p14:xfrm>
            </p:contentPart>
          </mc:Choice>
          <mc:Fallback xmlns="">
            <p:pic>
              <p:nvPicPr>
                <p:cNvPr id="1235969" name="Input penna 1235968">
                  <a:extLst>
                    <a:ext uri="{FF2B5EF4-FFF2-40B4-BE49-F238E27FC236}">
                      <a16:creationId xmlns:a16="http://schemas.microsoft.com/office/drawing/2014/main" id="{F4DCF5AE-648C-AD42-876F-7F634F928B21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3976376" y="4931456"/>
                  <a:ext cx="92124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235971" name="Input penna 1235970">
                  <a:extLst>
                    <a:ext uri="{FF2B5EF4-FFF2-40B4-BE49-F238E27FC236}">
                      <a16:creationId xmlns:a16="http://schemas.microsoft.com/office/drawing/2014/main" id="{D67BCF76-4D1F-4D4A-949D-8C4CAC458FE3}"/>
                    </a:ext>
                  </a:extLst>
                </p14:cNvPr>
                <p14:cNvContentPartPr/>
                <p14:nvPr/>
              </p14:nvContentPartPr>
              <p14:xfrm>
                <a:off x="4092296" y="2696216"/>
                <a:ext cx="6480" cy="8640"/>
              </p14:xfrm>
            </p:contentPart>
          </mc:Choice>
          <mc:Fallback xmlns="">
            <p:pic>
              <p:nvPicPr>
                <p:cNvPr id="1235971" name="Input penna 1235970">
                  <a:extLst>
                    <a:ext uri="{FF2B5EF4-FFF2-40B4-BE49-F238E27FC236}">
                      <a16:creationId xmlns:a16="http://schemas.microsoft.com/office/drawing/2014/main" id="{D67BCF76-4D1F-4D4A-949D-8C4CAC458FE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084736" y="2688656"/>
                  <a:ext cx="216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235972" name="Input penna 1235971">
                  <a:extLst>
                    <a:ext uri="{FF2B5EF4-FFF2-40B4-BE49-F238E27FC236}">
                      <a16:creationId xmlns:a16="http://schemas.microsoft.com/office/drawing/2014/main" id="{2DF02C0E-531D-E44B-9351-7AC1C22C02A7}"/>
                    </a:ext>
                  </a:extLst>
                </p14:cNvPr>
                <p14:cNvContentPartPr/>
                <p14:nvPr/>
              </p14:nvContentPartPr>
              <p14:xfrm>
                <a:off x="4096616" y="2700176"/>
                <a:ext cx="2160" cy="4680"/>
              </p14:xfrm>
            </p:contentPart>
          </mc:Choice>
          <mc:Fallback xmlns="">
            <p:pic>
              <p:nvPicPr>
                <p:cNvPr id="1235972" name="Input penna 1235971">
                  <a:extLst>
                    <a:ext uri="{FF2B5EF4-FFF2-40B4-BE49-F238E27FC236}">
                      <a16:creationId xmlns:a16="http://schemas.microsoft.com/office/drawing/2014/main" id="{2DF02C0E-531D-E44B-9351-7AC1C22C02A7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089056" y="2692616"/>
                  <a:ext cx="1728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235973" name="Input penna 1235972">
                  <a:extLst>
                    <a:ext uri="{FF2B5EF4-FFF2-40B4-BE49-F238E27FC236}">
                      <a16:creationId xmlns:a16="http://schemas.microsoft.com/office/drawing/2014/main" id="{37305CBC-0CA4-D642-83DC-44B1314ADDE1}"/>
                    </a:ext>
                  </a:extLst>
                </p14:cNvPr>
                <p14:cNvContentPartPr/>
                <p14:nvPr/>
              </p14:nvContentPartPr>
              <p14:xfrm>
                <a:off x="4105256" y="2920136"/>
                <a:ext cx="720" cy="6480"/>
              </p14:xfrm>
            </p:contentPart>
          </mc:Choice>
          <mc:Fallback xmlns="">
            <p:pic>
              <p:nvPicPr>
                <p:cNvPr id="1235973" name="Input penna 1235972">
                  <a:extLst>
                    <a:ext uri="{FF2B5EF4-FFF2-40B4-BE49-F238E27FC236}">
                      <a16:creationId xmlns:a16="http://schemas.microsoft.com/office/drawing/2014/main" id="{37305CBC-0CA4-D642-83DC-44B1314ADDE1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097696" y="2912936"/>
                  <a:ext cx="1584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235974" name="Input penna 1235973">
                  <a:extLst>
                    <a:ext uri="{FF2B5EF4-FFF2-40B4-BE49-F238E27FC236}">
                      <a16:creationId xmlns:a16="http://schemas.microsoft.com/office/drawing/2014/main" id="{B57F8AE6-882E-7B48-A09B-C05B831DCEB8}"/>
                    </a:ext>
                  </a:extLst>
                </p14:cNvPr>
                <p14:cNvContentPartPr/>
                <p14:nvPr/>
              </p14:nvContentPartPr>
              <p14:xfrm>
                <a:off x="4133336" y="2854976"/>
                <a:ext cx="4320" cy="4680"/>
              </p14:xfrm>
            </p:contentPart>
          </mc:Choice>
          <mc:Fallback xmlns="">
            <p:pic>
              <p:nvPicPr>
                <p:cNvPr id="1235974" name="Input penna 1235973">
                  <a:extLst>
                    <a:ext uri="{FF2B5EF4-FFF2-40B4-BE49-F238E27FC236}">
                      <a16:creationId xmlns:a16="http://schemas.microsoft.com/office/drawing/2014/main" id="{B57F8AE6-882E-7B48-A09B-C05B831DCEB8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4125776" y="2847416"/>
                  <a:ext cx="1944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235975" name="Input penna 1235974">
                  <a:extLst>
                    <a:ext uri="{FF2B5EF4-FFF2-40B4-BE49-F238E27FC236}">
                      <a16:creationId xmlns:a16="http://schemas.microsoft.com/office/drawing/2014/main" id="{5B8ED25F-1050-734E-B455-B6605D7C71D1}"/>
                    </a:ext>
                  </a:extLst>
                </p14:cNvPr>
                <p14:cNvContentPartPr/>
                <p14:nvPr/>
              </p14:nvContentPartPr>
              <p14:xfrm>
                <a:off x="4123256" y="2826536"/>
                <a:ext cx="14400" cy="33120"/>
              </p14:xfrm>
            </p:contentPart>
          </mc:Choice>
          <mc:Fallback xmlns="">
            <p:pic>
              <p:nvPicPr>
                <p:cNvPr id="1235975" name="Input penna 1235974">
                  <a:extLst>
                    <a:ext uri="{FF2B5EF4-FFF2-40B4-BE49-F238E27FC236}">
                      <a16:creationId xmlns:a16="http://schemas.microsoft.com/office/drawing/2014/main" id="{5B8ED25F-1050-734E-B455-B6605D7C71D1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115696" y="2818976"/>
                  <a:ext cx="295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235976" name="Input penna 1235975">
                  <a:extLst>
                    <a:ext uri="{FF2B5EF4-FFF2-40B4-BE49-F238E27FC236}">
                      <a16:creationId xmlns:a16="http://schemas.microsoft.com/office/drawing/2014/main" id="{EE2512A4-67E9-A44F-BD0D-EF0C1A3C6E71}"/>
                    </a:ext>
                  </a:extLst>
                </p14:cNvPr>
                <p14:cNvContentPartPr/>
                <p14:nvPr/>
              </p14:nvContentPartPr>
              <p14:xfrm>
                <a:off x="4116056" y="3657416"/>
                <a:ext cx="79920" cy="1341360"/>
              </p14:xfrm>
            </p:contentPart>
          </mc:Choice>
          <mc:Fallback xmlns="">
            <p:pic>
              <p:nvPicPr>
                <p:cNvPr id="1235976" name="Input penna 1235975">
                  <a:extLst>
                    <a:ext uri="{FF2B5EF4-FFF2-40B4-BE49-F238E27FC236}">
                      <a16:creationId xmlns:a16="http://schemas.microsoft.com/office/drawing/2014/main" id="{EE2512A4-67E9-A44F-BD0D-EF0C1A3C6E7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108496" y="3649856"/>
                  <a:ext cx="95040" cy="13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235977" name="Input penna 1235976">
                  <a:extLst>
                    <a:ext uri="{FF2B5EF4-FFF2-40B4-BE49-F238E27FC236}">
                      <a16:creationId xmlns:a16="http://schemas.microsoft.com/office/drawing/2014/main" id="{449FBE6F-8F62-974E-A188-72EC81011ACC}"/>
                    </a:ext>
                  </a:extLst>
                </p14:cNvPr>
                <p14:cNvContentPartPr/>
                <p14:nvPr/>
              </p14:nvContentPartPr>
              <p14:xfrm>
                <a:off x="4122896" y="4111016"/>
                <a:ext cx="19800" cy="239400"/>
              </p14:xfrm>
            </p:contentPart>
          </mc:Choice>
          <mc:Fallback xmlns="">
            <p:pic>
              <p:nvPicPr>
                <p:cNvPr id="1235977" name="Input penna 1235976">
                  <a:extLst>
                    <a:ext uri="{FF2B5EF4-FFF2-40B4-BE49-F238E27FC236}">
                      <a16:creationId xmlns:a16="http://schemas.microsoft.com/office/drawing/2014/main" id="{449FBE6F-8F62-974E-A188-72EC81011ACC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115696" y="4103456"/>
                  <a:ext cx="3492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235978" name="Input penna 1235977">
                  <a:extLst>
                    <a:ext uri="{FF2B5EF4-FFF2-40B4-BE49-F238E27FC236}">
                      <a16:creationId xmlns:a16="http://schemas.microsoft.com/office/drawing/2014/main" id="{A45A8CEC-EF0A-2048-B1B8-A777248AD717}"/>
                    </a:ext>
                  </a:extLst>
                </p14:cNvPr>
                <p14:cNvContentPartPr/>
                <p14:nvPr/>
              </p14:nvContentPartPr>
              <p14:xfrm>
                <a:off x="4179056" y="2204096"/>
                <a:ext cx="93240" cy="1117800"/>
              </p14:xfrm>
            </p:contentPart>
          </mc:Choice>
          <mc:Fallback xmlns="">
            <p:pic>
              <p:nvPicPr>
                <p:cNvPr id="1235978" name="Input penna 1235977">
                  <a:extLst>
                    <a:ext uri="{FF2B5EF4-FFF2-40B4-BE49-F238E27FC236}">
                      <a16:creationId xmlns:a16="http://schemas.microsoft.com/office/drawing/2014/main" id="{A45A8CEC-EF0A-2048-B1B8-A777248AD717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171496" y="2196536"/>
                  <a:ext cx="108360" cy="11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235979" name="Input penna 1235978">
                  <a:extLst>
                    <a:ext uri="{FF2B5EF4-FFF2-40B4-BE49-F238E27FC236}">
                      <a16:creationId xmlns:a16="http://schemas.microsoft.com/office/drawing/2014/main" id="{8AE778D9-AEFA-2645-BC15-EF1AD25A517D}"/>
                    </a:ext>
                  </a:extLst>
                </p14:cNvPr>
                <p14:cNvContentPartPr/>
                <p14:nvPr/>
              </p14:nvContentPartPr>
              <p14:xfrm>
                <a:off x="4152056" y="1968296"/>
                <a:ext cx="145800" cy="418320"/>
              </p14:xfrm>
            </p:contentPart>
          </mc:Choice>
          <mc:Fallback xmlns="">
            <p:pic>
              <p:nvPicPr>
                <p:cNvPr id="1235979" name="Input penna 1235978">
                  <a:extLst>
                    <a:ext uri="{FF2B5EF4-FFF2-40B4-BE49-F238E27FC236}">
                      <a16:creationId xmlns:a16="http://schemas.microsoft.com/office/drawing/2014/main" id="{8AE778D9-AEFA-2645-BC15-EF1AD25A517D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144496" y="1960736"/>
                  <a:ext cx="160920" cy="4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235980" name="Input penna 1235979">
                  <a:extLst>
                    <a:ext uri="{FF2B5EF4-FFF2-40B4-BE49-F238E27FC236}">
                      <a16:creationId xmlns:a16="http://schemas.microsoft.com/office/drawing/2014/main" id="{99F60753-72F0-764B-BBA6-9BFD65FA96CD}"/>
                    </a:ext>
                  </a:extLst>
                </p14:cNvPr>
                <p14:cNvContentPartPr/>
                <p14:nvPr/>
              </p14:nvContentPartPr>
              <p14:xfrm>
                <a:off x="4107416" y="3162416"/>
                <a:ext cx="210600" cy="95760"/>
              </p14:xfrm>
            </p:contentPart>
          </mc:Choice>
          <mc:Fallback xmlns="">
            <p:pic>
              <p:nvPicPr>
                <p:cNvPr id="1235980" name="Input penna 1235979">
                  <a:extLst>
                    <a:ext uri="{FF2B5EF4-FFF2-40B4-BE49-F238E27FC236}">
                      <a16:creationId xmlns:a16="http://schemas.microsoft.com/office/drawing/2014/main" id="{99F60753-72F0-764B-BBA6-9BFD65FA96CD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4099856" y="3154856"/>
                  <a:ext cx="22572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235981" name="Input penna 1235980">
                  <a:extLst>
                    <a:ext uri="{FF2B5EF4-FFF2-40B4-BE49-F238E27FC236}">
                      <a16:creationId xmlns:a16="http://schemas.microsoft.com/office/drawing/2014/main" id="{8038D5D5-9E33-4742-8507-166089AB7D2F}"/>
                    </a:ext>
                  </a:extLst>
                </p14:cNvPr>
                <p14:cNvContentPartPr/>
                <p14:nvPr/>
              </p14:nvContentPartPr>
              <p14:xfrm>
                <a:off x="4149536" y="3070616"/>
                <a:ext cx="213480" cy="83520"/>
              </p14:xfrm>
            </p:contentPart>
          </mc:Choice>
          <mc:Fallback xmlns="">
            <p:pic>
              <p:nvPicPr>
                <p:cNvPr id="1235981" name="Input penna 1235980">
                  <a:extLst>
                    <a:ext uri="{FF2B5EF4-FFF2-40B4-BE49-F238E27FC236}">
                      <a16:creationId xmlns:a16="http://schemas.microsoft.com/office/drawing/2014/main" id="{8038D5D5-9E33-4742-8507-166089AB7D2F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141976" y="3063056"/>
                  <a:ext cx="22860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235985" name="Input penna 1235984">
                  <a:extLst>
                    <a:ext uri="{FF2B5EF4-FFF2-40B4-BE49-F238E27FC236}">
                      <a16:creationId xmlns:a16="http://schemas.microsoft.com/office/drawing/2014/main" id="{683AA426-CDF6-5146-8A4A-87F03190E734}"/>
                    </a:ext>
                  </a:extLst>
                </p14:cNvPr>
                <p14:cNvContentPartPr/>
                <p14:nvPr/>
              </p14:nvContentPartPr>
              <p14:xfrm>
                <a:off x="4657136" y="2579936"/>
                <a:ext cx="37440" cy="271800"/>
              </p14:xfrm>
            </p:contentPart>
          </mc:Choice>
          <mc:Fallback xmlns="">
            <p:pic>
              <p:nvPicPr>
                <p:cNvPr id="1235985" name="Input penna 1235984">
                  <a:extLst>
                    <a:ext uri="{FF2B5EF4-FFF2-40B4-BE49-F238E27FC236}">
                      <a16:creationId xmlns:a16="http://schemas.microsoft.com/office/drawing/2014/main" id="{683AA426-CDF6-5146-8A4A-87F03190E734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649576" y="2572376"/>
                  <a:ext cx="5256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235986" name="Input penna 1235985">
                  <a:extLst>
                    <a:ext uri="{FF2B5EF4-FFF2-40B4-BE49-F238E27FC236}">
                      <a16:creationId xmlns:a16="http://schemas.microsoft.com/office/drawing/2014/main" id="{AB9C17D3-D6EB-4140-8F3B-BEAF2F4FF4D4}"/>
                    </a:ext>
                  </a:extLst>
                </p14:cNvPr>
                <p14:cNvContentPartPr/>
                <p14:nvPr/>
              </p14:nvContentPartPr>
              <p14:xfrm>
                <a:off x="4552016" y="2499296"/>
                <a:ext cx="144360" cy="298080"/>
              </p14:xfrm>
            </p:contentPart>
          </mc:Choice>
          <mc:Fallback xmlns="">
            <p:pic>
              <p:nvPicPr>
                <p:cNvPr id="1235986" name="Input penna 1235985">
                  <a:extLst>
                    <a:ext uri="{FF2B5EF4-FFF2-40B4-BE49-F238E27FC236}">
                      <a16:creationId xmlns:a16="http://schemas.microsoft.com/office/drawing/2014/main" id="{AB9C17D3-D6EB-4140-8F3B-BEAF2F4FF4D4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544456" y="2491736"/>
                  <a:ext cx="159480" cy="313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235988" name="Input penna 1235987">
                <a:extLst>
                  <a:ext uri="{FF2B5EF4-FFF2-40B4-BE49-F238E27FC236}">
                    <a16:creationId xmlns:a16="http://schemas.microsoft.com/office/drawing/2014/main" id="{4E9C8AB1-2768-044C-BB69-B505CC2E9635}"/>
                  </a:ext>
                </a:extLst>
              </p14:cNvPr>
              <p14:cNvContentPartPr/>
              <p14:nvPr/>
            </p14:nvContentPartPr>
            <p14:xfrm>
              <a:off x="7025936" y="873896"/>
              <a:ext cx="1752840" cy="37440"/>
            </p14:xfrm>
          </p:contentPart>
        </mc:Choice>
        <mc:Fallback xmlns="">
          <p:pic>
            <p:nvPicPr>
              <p:cNvPr id="1235988" name="Input penna 1235987">
                <a:extLst>
                  <a:ext uri="{FF2B5EF4-FFF2-40B4-BE49-F238E27FC236}">
                    <a16:creationId xmlns:a16="http://schemas.microsoft.com/office/drawing/2014/main" id="{4E9C8AB1-2768-044C-BB69-B505CC2E9635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7018376" y="866336"/>
                <a:ext cx="1767960" cy="52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35996" name="Gruppo 1235995">
            <a:extLst>
              <a:ext uri="{FF2B5EF4-FFF2-40B4-BE49-F238E27FC236}">
                <a16:creationId xmlns:a16="http://schemas.microsoft.com/office/drawing/2014/main" id="{D9E99C11-57C9-2E40-A2DC-2A9EDCE38730}"/>
              </a:ext>
            </a:extLst>
          </p:cNvPr>
          <p:cNvGrpSpPr/>
          <p:nvPr/>
        </p:nvGrpSpPr>
        <p:grpSpPr>
          <a:xfrm>
            <a:off x="7223216" y="73976"/>
            <a:ext cx="1359000" cy="273240"/>
            <a:chOff x="7223216" y="73976"/>
            <a:chExt cx="1359000" cy="27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235989" name="Input penna 1235988">
                  <a:extLst>
                    <a:ext uri="{FF2B5EF4-FFF2-40B4-BE49-F238E27FC236}">
                      <a16:creationId xmlns:a16="http://schemas.microsoft.com/office/drawing/2014/main" id="{7F4EAB01-6E9E-0F43-98A8-FC2BC0ED8824}"/>
                    </a:ext>
                  </a:extLst>
                </p14:cNvPr>
                <p14:cNvContentPartPr/>
                <p14:nvPr/>
              </p14:nvContentPartPr>
              <p14:xfrm>
                <a:off x="7259216" y="111776"/>
                <a:ext cx="7200" cy="9360"/>
              </p14:xfrm>
            </p:contentPart>
          </mc:Choice>
          <mc:Fallback xmlns="">
            <p:pic>
              <p:nvPicPr>
                <p:cNvPr id="1235989" name="Input penna 1235988">
                  <a:extLst>
                    <a:ext uri="{FF2B5EF4-FFF2-40B4-BE49-F238E27FC236}">
                      <a16:creationId xmlns:a16="http://schemas.microsoft.com/office/drawing/2014/main" id="{7F4EAB01-6E9E-0F43-98A8-FC2BC0ED882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251656" y="104216"/>
                  <a:ext cx="2196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235990" name="Input penna 1235989">
                  <a:extLst>
                    <a:ext uri="{FF2B5EF4-FFF2-40B4-BE49-F238E27FC236}">
                      <a16:creationId xmlns:a16="http://schemas.microsoft.com/office/drawing/2014/main" id="{8E71FE66-25E9-E745-A420-3379C9A88420}"/>
                    </a:ext>
                  </a:extLst>
                </p14:cNvPr>
                <p14:cNvContentPartPr/>
                <p14:nvPr/>
              </p14:nvContentPartPr>
              <p14:xfrm>
                <a:off x="7265696" y="120776"/>
                <a:ext cx="360" cy="360"/>
              </p14:xfrm>
            </p:contentPart>
          </mc:Choice>
          <mc:Fallback xmlns="">
            <p:pic>
              <p:nvPicPr>
                <p:cNvPr id="1235990" name="Input penna 1235989">
                  <a:extLst>
                    <a:ext uri="{FF2B5EF4-FFF2-40B4-BE49-F238E27FC236}">
                      <a16:creationId xmlns:a16="http://schemas.microsoft.com/office/drawing/2014/main" id="{8E71FE66-25E9-E745-A420-3379C9A88420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258136" y="113216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235991" name="Input penna 1235990">
                  <a:extLst>
                    <a:ext uri="{FF2B5EF4-FFF2-40B4-BE49-F238E27FC236}">
                      <a16:creationId xmlns:a16="http://schemas.microsoft.com/office/drawing/2014/main" id="{DD9F0FBA-A1E9-E241-8297-A3AAF75CC36F}"/>
                    </a:ext>
                  </a:extLst>
                </p14:cNvPr>
                <p14:cNvContentPartPr/>
                <p14:nvPr/>
              </p14:nvContentPartPr>
              <p14:xfrm>
                <a:off x="7265696" y="73976"/>
                <a:ext cx="1316520" cy="254160"/>
              </p14:xfrm>
            </p:contentPart>
          </mc:Choice>
          <mc:Fallback xmlns="">
            <p:pic>
              <p:nvPicPr>
                <p:cNvPr id="1235991" name="Input penna 1235990">
                  <a:extLst>
                    <a:ext uri="{FF2B5EF4-FFF2-40B4-BE49-F238E27FC236}">
                      <a16:creationId xmlns:a16="http://schemas.microsoft.com/office/drawing/2014/main" id="{DD9F0FBA-A1E9-E241-8297-A3AAF75CC36F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258136" y="66416"/>
                  <a:ext cx="133164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235992" name="Input penna 1235991">
                  <a:extLst>
                    <a:ext uri="{FF2B5EF4-FFF2-40B4-BE49-F238E27FC236}">
                      <a16:creationId xmlns:a16="http://schemas.microsoft.com/office/drawing/2014/main" id="{E2FE237E-EB36-BB48-BB8C-19029980D10F}"/>
                    </a:ext>
                  </a:extLst>
                </p14:cNvPr>
                <p14:cNvContentPartPr/>
                <p14:nvPr/>
              </p14:nvContentPartPr>
              <p14:xfrm>
                <a:off x="7240496" y="111776"/>
                <a:ext cx="6120" cy="8280"/>
              </p14:xfrm>
            </p:contentPart>
          </mc:Choice>
          <mc:Fallback xmlns="">
            <p:pic>
              <p:nvPicPr>
                <p:cNvPr id="1235992" name="Input penna 1235991">
                  <a:extLst>
                    <a:ext uri="{FF2B5EF4-FFF2-40B4-BE49-F238E27FC236}">
                      <a16:creationId xmlns:a16="http://schemas.microsoft.com/office/drawing/2014/main" id="{E2FE237E-EB36-BB48-BB8C-19029980D10F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232936" y="104216"/>
                  <a:ext cx="212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235993" name="Input penna 1235992">
                  <a:extLst>
                    <a:ext uri="{FF2B5EF4-FFF2-40B4-BE49-F238E27FC236}">
                      <a16:creationId xmlns:a16="http://schemas.microsoft.com/office/drawing/2014/main" id="{36465BA7-1516-384C-91AF-0C1CDD4392BB}"/>
                    </a:ext>
                  </a:extLst>
                </p14:cNvPr>
                <p14:cNvContentPartPr/>
                <p14:nvPr/>
              </p14:nvContentPartPr>
              <p14:xfrm>
                <a:off x="7223216" y="111776"/>
                <a:ext cx="23400" cy="235440"/>
              </p14:xfrm>
            </p:contentPart>
          </mc:Choice>
          <mc:Fallback xmlns="">
            <p:pic>
              <p:nvPicPr>
                <p:cNvPr id="1235993" name="Input penna 1235992">
                  <a:extLst>
                    <a:ext uri="{FF2B5EF4-FFF2-40B4-BE49-F238E27FC236}">
                      <a16:creationId xmlns:a16="http://schemas.microsoft.com/office/drawing/2014/main" id="{36465BA7-1516-384C-91AF-0C1CDD4392BB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215656" y="104216"/>
                  <a:ext cx="3852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235994" name="Input penna 1235993">
                  <a:extLst>
                    <a:ext uri="{FF2B5EF4-FFF2-40B4-BE49-F238E27FC236}">
                      <a16:creationId xmlns:a16="http://schemas.microsoft.com/office/drawing/2014/main" id="{2D950AD8-A870-9B41-A639-2E53A209CDF7}"/>
                    </a:ext>
                  </a:extLst>
                </p14:cNvPr>
                <p14:cNvContentPartPr/>
                <p14:nvPr/>
              </p14:nvContentPartPr>
              <p14:xfrm>
                <a:off x="7567016" y="176936"/>
                <a:ext cx="3960" cy="6840"/>
              </p14:xfrm>
            </p:contentPart>
          </mc:Choice>
          <mc:Fallback xmlns="">
            <p:pic>
              <p:nvPicPr>
                <p:cNvPr id="1235994" name="Input penna 1235993">
                  <a:extLst>
                    <a:ext uri="{FF2B5EF4-FFF2-40B4-BE49-F238E27FC236}">
                      <a16:creationId xmlns:a16="http://schemas.microsoft.com/office/drawing/2014/main" id="{2D950AD8-A870-9B41-A639-2E53A209CDF7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559456" y="169736"/>
                  <a:ext cx="190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235995" name="Input penna 1235994">
                  <a:extLst>
                    <a:ext uri="{FF2B5EF4-FFF2-40B4-BE49-F238E27FC236}">
                      <a16:creationId xmlns:a16="http://schemas.microsoft.com/office/drawing/2014/main" id="{6B015958-8D3F-2145-BA17-1FD78527D440}"/>
                    </a:ext>
                  </a:extLst>
                </p14:cNvPr>
                <p14:cNvContentPartPr/>
                <p14:nvPr/>
              </p14:nvContentPartPr>
              <p14:xfrm>
                <a:off x="7546856" y="107456"/>
                <a:ext cx="25920" cy="173520"/>
              </p14:xfrm>
            </p:contentPart>
          </mc:Choice>
          <mc:Fallback xmlns="">
            <p:pic>
              <p:nvPicPr>
                <p:cNvPr id="1235995" name="Input penna 1235994">
                  <a:extLst>
                    <a:ext uri="{FF2B5EF4-FFF2-40B4-BE49-F238E27FC236}">
                      <a16:creationId xmlns:a16="http://schemas.microsoft.com/office/drawing/2014/main" id="{6B015958-8D3F-2145-BA17-1FD78527D440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539296" y="99896"/>
                  <a:ext cx="41040" cy="188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235997" name="Input penna 1235996">
                <a:extLst>
                  <a:ext uri="{FF2B5EF4-FFF2-40B4-BE49-F238E27FC236}">
                    <a16:creationId xmlns:a16="http://schemas.microsoft.com/office/drawing/2014/main" id="{F3B229F4-833D-8841-A801-60E8880AD5FD}"/>
                  </a:ext>
                </a:extLst>
              </p14:cNvPr>
              <p14:cNvContentPartPr/>
              <p14:nvPr/>
            </p14:nvContentPartPr>
            <p14:xfrm>
              <a:off x="6534536" y="2584256"/>
              <a:ext cx="34200" cy="19800"/>
            </p14:xfrm>
          </p:contentPart>
        </mc:Choice>
        <mc:Fallback xmlns="">
          <p:pic>
            <p:nvPicPr>
              <p:cNvPr id="1235997" name="Input penna 1235996">
                <a:extLst>
                  <a:ext uri="{FF2B5EF4-FFF2-40B4-BE49-F238E27FC236}">
                    <a16:creationId xmlns:a16="http://schemas.microsoft.com/office/drawing/2014/main" id="{F3B229F4-833D-8841-A801-60E8880AD5FD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526976" y="2576696"/>
                <a:ext cx="4932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235998" name="Input penna 1235997">
                <a:extLst>
                  <a:ext uri="{FF2B5EF4-FFF2-40B4-BE49-F238E27FC236}">
                    <a16:creationId xmlns:a16="http://schemas.microsoft.com/office/drawing/2014/main" id="{1EEC88E0-7852-CE45-AFA2-6481336E7687}"/>
                  </a:ext>
                </a:extLst>
              </p14:cNvPr>
              <p14:cNvContentPartPr/>
              <p14:nvPr/>
            </p14:nvContentPartPr>
            <p14:xfrm>
              <a:off x="6391256" y="2743016"/>
              <a:ext cx="3960" cy="2520"/>
            </p14:xfrm>
          </p:contentPart>
        </mc:Choice>
        <mc:Fallback xmlns="">
          <p:pic>
            <p:nvPicPr>
              <p:cNvPr id="1235998" name="Input penna 1235997">
                <a:extLst>
                  <a:ext uri="{FF2B5EF4-FFF2-40B4-BE49-F238E27FC236}">
                    <a16:creationId xmlns:a16="http://schemas.microsoft.com/office/drawing/2014/main" id="{1EEC88E0-7852-CE45-AFA2-6481336E7687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6383696" y="2735456"/>
                <a:ext cx="19080" cy="17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36001" name="Gruppo 1236000">
            <a:extLst>
              <a:ext uri="{FF2B5EF4-FFF2-40B4-BE49-F238E27FC236}">
                <a16:creationId xmlns:a16="http://schemas.microsoft.com/office/drawing/2014/main" id="{AC586E5F-D723-6249-9077-75BB65C53C93}"/>
              </a:ext>
            </a:extLst>
          </p:cNvPr>
          <p:cNvGrpSpPr/>
          <p:nvPr/>
        </p:nvGrpSpPr>
        <p:grpSpPr>
          <a:xfrm>
            <a:off x="3993296" y="3893576"/>
            <a:ext cx="58680" cy="22320"/>
            <a:chOff x="3993296" y="3893576"/>
            <a:chExt cx="58680" cy="2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235999" name="Input penna 1235998">
                  <a:extLst>
                    <a:ext uri="{FF2B5EF4-FFF2-40B4-BE49-F238E27FC236}">
                      <a16:creationId xmlns:a16="http://schemas.microsoft.com/office/drawing/2014/main" id="{A8E37F31-E871-5B48-85B6-974EAA5C9E84}"/>
                    </a:ext>
                  </a:extLst>
                </p14:cNvPr>
                <p14:cNvContentPartPr/>
                <p14:nvPr/>
              </p14:nvContentPartPr>
              <p14:xfrm>
                <a:off x="3993296" y="3909416"/>
                <a:ext cx="1080" cy="6480"/>
              </p14:xfrm>
            </p:contentPart>
          </mc:Choice>
          <mc:Fallback xmlns="">
            <p:pic>
              <p:nvPicPr>
                <p:cNvPr id="1235999" name="Input penna 1235998">
                  <a:extLst>
                    <a:ext uri="{FF2B5EF4-FFF2-40B4-BE49-F238E27FC236}">
                      <a16:creationId xmlns:a16="http://schemas.microsoft.com/office/drawing/2014/main" id="{A8E37F31-E871-5B48-85B6-974EAA5C9E84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985736" y="3901856"/>
                  <a:ext cx="162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236000" name="Input penna 1235999">
                  <a:extLst>
                    <a:ext uri="{FF2B5EF4-FFF2-40B4-BE49-F238E27FC236}">
                      <a16:creationId xmlns:a16="http://schemas.microsoft.com/office/drawing/2014/main" id="{87074164-F050-F14D-A6C3-E3E11CD67F41}"/>
                    </a:ext>
                  </a:extLst>
                </p14:cNvPr>
                <p14:cNvContentPartPr/>
                <p14:nvPr/>
              </p14:nvContentPartPr>
              <p14:xfrm>
                <a:off x="3995096" y="3893576"/>
                <a:ext cx="56880" cy="16200"/>
              </p14:xfrm>
            </p:contentPart>
          </mc:Choice>
          <mc:Fallback xmlns="">
            <p:pic>
              <p:nvPicPr>
                <p:cNvPr id="1236000" name="Input penna 1235999">
                  <a:extLst>
                    <a:ext uri="{FF2B5EF4-FFF2-40B4-BE49-F238E27FC236}">
                      <a16:creationId xmlns:a16="http://schemas.microsoft.com/office/drawing/2014/main" id="{87074164-F050-F14D-A6C3-E3E11CD67F41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3987536" y="3886016"/>
                  <a:ext cx="72000" cy="3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6004" name="Gruppo 1236003">
            <a:extLst>
              <a:ext uri="{FF2B5EF4-FFF2-40B4-BE49-F238E27FC236}">
                <a16:creationId xmlns:a16="http://schemas.microsoft.com/office/drawing/2014/main" id="{C3F3840D-935D-7E4F-9870-E4544744BD0D}"/>
              </a:ext>
            </a:extLst>
          </p:cNvPr>
          <p:cNvGrpSpPr/>
          <p:nvPr/>
        </p:nvGrpSpPr>
        <p:grpSpPr>
          <a:xfrm>
            <a:off x="4168256" y="5282096"/>
            <a:ext cx="440640" cy="296640"/>
            <a:chOff x="4168256" y="5282096"/>
            <a:chExt cx="440640" cy="29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236002" name="Input penna 1236001">
                  <a:extLst>
                    <a:ext uri="{FF2B5EF4-FFF2-40B4-BE49-F238E27FC236}">
                      <a16:creationId xmlns:a16="http://schemas.microsoft.com/office/drawing/2014/main" id="{9DE3C002-B8A1-454B-8003-3544F1CF2A23}"/>
                    </a:ext>
                  </a:extLst>
                </p14:cNvPr>
                <p14:cNvContentPartPr/>
                <p14:nvPr/>
              </p14:nvContentPartPr>
              <p14:xfrm>
                <a:off x="4168256" y="5282096"/>
                <a:ext cx="258480" cy="296640"/>
              </p14:xfrm>
            </p:contentPart>
          </mc:Choice>
          <mc:Fallback xmlns="">
            <p:pic>
              <p:nvPicPr>
                <p:cNvPr id="1236002" name="Input penna 1236001">
                  <a:extLst>
                    <a:ext uri="{FF2B5EF4-FFF2-40B4-BE49-F238E27FC236}">
                      <a16:creationId xmlns:a16="http://schemas.microsoft.com/office/drawing/2014/main" id="{9DE3C002-B8A1-454B-8003-3544F1CF2A23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160696" y="5274536"/>
                  <a:ext cx="27360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236003" name="Input penna 1236002">
                  <a:extLst>
                    <a:ext uri="{FF2B5EF4-FFF2-40B4-BE49-F238E27FC236}">
                      <a16:creationId xmlns:a16="http://schemas.microsoft.com/office/drawing/2014/main" id="{51816AF7-21CB-AF4B-AE3B-EE4EA06C0A37}"/>
                    </a:ext>
                  </a:extLst>
                </p14:cNvPr>
                <p14:cNvContentPartPr/>
                <p14:nvPr/>
              </p14:nvContentPartPr>
              <p14:xfrm>
                <a:off x="4487576" y="5353736"/>
                <a:ext cx="121320" cy="186840"/>
              </p14:xfrm>
            </p:contentPart>
          </mc:Choice>
          <mc:Fallback xmlns="">
            <p:pic>
              <p:nvPicPr>
                <p:cNvPr id="1236003" name="Input penna 1236002">
                  <a:extLst>
                    <a:ext uri="{FF2B5EF4-FFF2-40B4-BE49-F238E27FC236}">
                      <a16:creationId xmlns:a16="http://schemas.microsoft.com/office/drawing/2014/main" id="{51816AF7-21CB-AF4B-AE3B-EE4EA06C0A37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4480016" y="5346176"/>
                  <a:ext cx="136080" cy="201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289797" name="Input penna 289796">
                <a:extLst>
                  <a:ext uri="{FF2B5EF4-FFF2-40B4-BE49-F238E27FC236}">
                    <a16:creationId xmlns:a16="http://schemas.microsoft.com/office/drawing/2014/main" id="{5DA5FDCD-06F1-5E40-B731-37FC3B0B109B}"/>
                  </a:ext>
                </a:extLst>
              </p14:cNvPr>
              <p14:cNvContentPartPr/>
              <p14:nvPr/>
            </p14:nvContentPartPr>
            <p14:xfrm>
              <a:off x="7501496" y="5075096"/>
              <a:ext cx="373320" cy="786240"/>
            </p14:xfrm>
          </p:contentPart>
        </mc:Choice>
        <mc:Fallback xmlns="">
          <p:pic>
            <p:nvPicPr>
              <p:cNvPr id="289797" name="Input penna 289796">
                <a:extLst>
                  <a:ext uri="{FF2B5EF4-FFF2-40B4-BE49-F238E27FC236}">
                    <a16:creationId xmlns:a16="http://schemas.microsoft.com/office/drawing/2014/main" id="{5DA5FDCD-06F1-5E40-B731-37FC3B0B109B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7493936" y="5067896"/>
                <a:ext cx="388440" cy="80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289815" name="Input penna 289814">
                <a:extLst>
                  <a:ext uri="{FF2B5EF4-FFF2-40B4-BE49-F238E27FC236}">
                    <a16:creationId xmlns:a16="http://schemas.microsoft.com/office/drawing/2014/main" id="{0653F5C1-DF2D-7643-B362-2B3889B303E9}"/>
                  </a:ext>
                </a:extLst>
              </p14:cNvPr>
              <p14:cNvContentPartPr/>
              <p14:nvPr/>
            </p14:nvContentPartPr>
            <p14:xfrm>
              <a:off x="513176" y="4585496"/>
              <a:ext cx="50040" cy="9360"/>
            </p14:xfrm>
          </p:contentPart>
        </mc:Choice>
        <mc:Fallback xmlns="">
          <p:pic>
            <p:nvPicPr>
              <p:cNvPr id="289815" name="Input penna 289814">
                <a:extLst>
                  <a:ext uri="{FF2B5EF4-FFF2-40B4-BE49-F238E27FC236}">
                    <a16:creationId xmlns:a16="http://schemas.microsoft.com/office/drawing/2014/main" id="{0653F5C1-DF2D-7643-B362-2B3889B303E9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505616" y="4577936"/>
                <a:ext cx="6516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289816" name="Input penna 289815">
                <a:extLst>
                  <a:ext uri="{FF2B5EF4-FFF2-40B4-BE49-F238E27FC236}">
                    <a16:creationId xmlns:a16="http://schemas.microsoft.com/office/drawing/2014/main" id="{AC4FCC59-5525-8C4F-A47B-10288BC59F98}"/>
                  </a:ext>
                </a:extLst>
              </p14:cNvPr>
              <p14:cNvContentPartPr/>
              <p14:nvPr/>
            </p14:nvContentPartPr>
            <p14:xfrm>
              <a:off x="1763456" y="4702496"/>
              <a:ext cx="20520" cy="11520"/>
            </p14:xfrm>
          </p:contentPart>
        </mc:Choice>
        <mc:Fallback xmlns="">
          <p:pic>
            <p:nvPicPr>
              <p:cNvPr id="289816" name="Input penna 289815">
                <a:extLst>
                  <a:ext uri="{FF2B5EF4-FFF2-40B4-BE49-F238E27FC236}">
                    <a16:creationId xmlns:a16="http://schemas.microsoft.com/office/drawing/2014/main" id="{AC4FCC59-5525-8C4F-A47B-10288BC59F98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1755896" y="4694936"/>
                <a:ext cx="3564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289828" name="Input penna 289827">
                <a:extLst>
                  <a:ext uri="{FF2B5EF4-FFF2-40B4-BE49-F238E27FC236}">
                    <a16:creationId xmlns:a16="http://schemas.microsoft.com/office/drawing/2014/main" id="{96A22D58-44BA-1A42-87A7-2BD424DFDFE4}"/>
                  </a:ext>
                </a:extLst>
              </p14:cNvPr>
              <p14:cNvContentPartPr/>
              <p14:nvPr/>
            </p14:nvContentPartPr>
            <p14:xfrm>
              <a:off x="4846136" y="5822096"/>
              <a:ext cx="606600" cy="631440"/>
            </p14:xfrm>
          </p:contentPart>
        </mc:Choice>
        <mc:Fallback xmlns="">
          <p:pic>
            <p:nvPicPr>
              <p:cNvPr id="289828" name="Input penna 289827">
                <a:extLst>
                  <a:ext uri="{FF2B5EF4-FFF2-40B4-BE49-F238E27FC236}">
                    <a16:creationId xmlns:a16="http://schemas.microsoft.com/office/drawing/2014/main" id="{96A22D58-44BA-1A42-87A7-2BD424DFDFE4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4838936" y="5814536"/>
                <a:ext cx="621720" cy="646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89850" name="Gruppo 289849">
            <a:extLst>
              <a:ext uri="{FF2B5EF4-FFF2-40B4-BE49-F238E27FC236}">
                <a16:creationId xmlns:a16="http://schemas.microsoft.com/office/drawing/2014/main" id="{D8C793A4-D050-CA4D-9782-6BA7656FF024}"/>
              </a:ext>
            </a:extLst>
          </p:cNvPr>
          <p:cNvGrpSpPr/>
          <p:nvPr/>
        </p:nvGrpSpPr>
        <p:grpSpPr>
          <a:xfrm>
            <a:off x="7938536" y="5082296"/>
            <a:ext cx="1152720" cy="1240560"/>
            <a:chOff x="7938536" y="5082296"/>
            <a:chExt cx="1152720" cy="124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89813" name="Input penna 289812">
                  <a:extLst>
                    <a:ext uri="{FF2B5EF4-FFF2-40B4-BE49-F238E27FC236}">
                      <a16:creationId xmlns:a16="http://schemas.microsoft.com/office/drawing/2014/main" id="{DA5D4E36-8185-B247-B27C-162CC5B26B22}"/>
                    </a:ext>
                  </a:extLst>
                </p14:cNvPr>
                <p14:cNvContentPartPr/>
                <p14:nvPr/>
              </p14:nvContentPartPr>
              <p14:xfrm>
                <a:off x="7938536" y="6055736"/>
                <a:ext cx="950760" cy="84240"/>
              </p14:xfrm>
            </p:contentPart>
          </mc:Choice>
          <mc:Fallback xmlns="">
            <p:pic>
              <p:nvPicPr>
                <p:cNvPr id="289813" name="Input penna 289812">
                  <a:extLst>
                    <a:ext uri="{FF2B5EF4-FFF2-40B4-BE49-F238E27FC236}">
                      <a16:creationId xmlns:a16="http://schemas.microsoft.com/office/drawing/2014/main" id="{DA5D4E36-8185-B247-B27C-162CC5B26B22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7930976" y="6048176"/>
                  <a:ext cx="96552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89814" name="Input penna 289813">
                  <a:extLst>
                    <a:ext uri="{FF2B5EF4-FFF2-40B4-BE49-F238E27FC236}">
                      <a16:creationId xmlns:a16="http://schemas.microsoft.com/office/drawing/2014/main" id="{E49C76B2-5D70-4F4D-877F-07E353973369}"/>
                    </a:ext>
                  </a:extLst>
                </p14:cNvPr>
                <p14:cNvContentPartPr/>
                <p14:nvPr/>
              </p14:nvContentPartPr>
              <p14:xfrm>
                <a:off x="7958696" y="5094176"/>
                <a:ext cx="752400" cy="57240"/>
              </p14:xfrm>
            </p:contentPart>
          </mc:Choice>
          <mc:Fallback xmlns="">
            <p:pic>
              <p:nvPicPr>
                <p:cNvPr id="289814" name="Input penna 289813">
                  <a:extLst>
                    <a:ext uri="{FF2B5EF4-FFF2-40B4-BE49-F238E27FC236}">
                      <a16:creationId xmlns:a16="http://schemas.microsoft.com/office/drawing/2014/main" id="{E49C76B2-5D70-4F4D-877F-07E353973369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7951496" y="5086976"/>
                  <a:ext cx="7675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89821" name="Input penna 289820">
                  <a:extLst>
                    <a:ext uri="{FF2B5EF4-FFF2-40B4-BE49-F238E27FC236}">
                      <a16:creationId xmlns:a16="http://schemas.microsoft.com/office/drawing/2014/main" id="{486DB6F8-E3AE-CC4A-8013-9A25F17CFA6D}"/>
                    </a:ext>
                  </a:extLst>
                </p14:cNvPr>
                <p14:cNvContentPartPr/>
                <p14:nvPr/>
              </p14:nvContentPartPr>
              <p14:xfrm>
                <a:off x="8985776" y="6056456"/>
                <a:ext cx="105480" cy="266400"/>
              </p14:xfrm>
            </p:contentPart>
          </mc:Choice>
          <mc:Fallback xmlns="">
            <p:pic>
              <p:nvPicPr>
                <p:cNvPr id="289821" name="Input penna 289820">
                  <a:extLst>
                    <a:ext uri="{FF2B5EF4-FFF2-40B4-BE49-F238E27FC236}">
                      <a16:creationId xmlns:a16="http://schemas.microsoft.com/office/drawing/2014/main" id="{486DB6F8-E3AE-CC4A-8013-9A25F17CFA6D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8978216" y="6048896"/>
                  <a:ext cx="12060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89822" name="Input penna 289821">
                  <a:extLst>
                    <a:ext uri="{FF2B5EF4-FFF2-40B4-BE49-F238E27FC236}">
                      <a16:creationId xmlns:a16="http://schemas.microsoft.com/office/drawing/2014/main" id="{4448C51D-4966-E64B-B533-4FF7127BDF41}"/>
                    </a:ext>
                  </a:extLst>
                </p14:cNvPr>
                <p14:cNvContentPartPr/>
                <p14:nvPr/>
              </p14:nvContentPartPr>
              <p14:xfrm>
                <a:off x="9067136" y="6006056"/>
                <a:ext cx="20880" cy="262800"/>
              </p14:xfrm>
            </p:contentPart>
          </mc:Choice>
          <mc:Fallback xmlns="">
            <p:pic>
              <p:nvPicPr>
                <p:cNvPr id="289822" name="Input penna 289821">
                  <a:extLst>
                    <a:ext uri="{FF2B5EF4-FFF2-40B4-BE49-F238E27FC236}">
                      <a16:creationId xmlns:a16="http://schemas.microsoft.com/office/drawing/2014/main" id="{4448C51D-4966-E64B-B533-4FF7127BDF41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9059576" y="5998496"/>
                  <a:ext cx="3600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89824" name="Input penna 289823">
                  <a:extLst>
                    <a:ext uri="{FF2B5EF4-FFF2-40B4-BE49-F238E27FC236}">
                      <a16:creationId xmlns:a16="http://schemas.microsoft.com/office/drawing/2014/main" id="{A1E466CC-A3FA-8845-AD88-9AF51F764356}"/>
                    </a:ext>
                  </a:extLst>
                </p14:cNvPr>
                <p14:cNvContentPartPr/>
                <p14:nvPr/>
              </p14:nvContentPartPr>
              <p14:xfrm>
                <a:off x="8724056" y="6125576"/>
                <a:ext cx="66960" cy="185040"/>
              </p14:xfrm>
            </p:contentPart>
          </mc:Choice>
          <mc:Fallback xmlns="">
            <p:pic>
              <p:nvPicPr>
                <p:cNvPr id="289824" name="Input penna 289823">
                  <a:extLst>
                    <a:ext uri="{FF2B5EF4-FFF2-40B4-BE49-F238E27FC236}">
                      <a16:creationId xmlns:a16="http://schemas.microsoft.com/office/drawing/2014/main" id="{A1E466CC-A3FA-8845-AD88-9AF51F764356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8716496" y="6118016"/>
                  <a:ext cx="820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89825" name="Input penna 289824">
                  <a:extLst>
                    <a:ext uri="{FF2B5EF4-FFF2-40B4-BE49-F238E27FC236}">
                      <a16:creationId xmlns:a16="http://schemas.microsoft.com/office/drawing/2014/main" id="{27C808B4-CAE2-8840-9744-57201310E13F}"/>
                    </a:ext>
                  </a:extLst>
                </p14:cNvPr>
                <p14:cNvContentPartPr/>
                <p14:nvPr/>
              </p14:nvContentPartPr>
              <p14:xfrm>
                <a:off x="8836016" y="6164456"/>
                <a:ext cx="92880" cy="150120"/>
              </p14:xfrm>
            </p:contentPart>
          </mc:Choice>
          <mc:Fallback xmlns="">
            <p:pic>
              <p:nvPicPr>
                <p:cNvPr id="289825" name="Input penna 289824">
                  <a:extLst>
                    <a:ext uri="{FF2B5EF4-FFF2-40B4-BE49-F238E27FC236}">
                      <a16:creationId xmlns:a16="http://schemas.microsoft.com/office/drawing/2014/main" id="{27C808B4-CAE2-8840-9744-57201310E13F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828456" y="6156896"/>
                  <a:ext cx="10800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89826" name="Input penna 289825">
                  <a:extLst>
                    <a:ext uri="{FF2B5EF4-FFF2-40B4-BE49-F238E27FC236}">
                      <a16:creationId xmlns:a16="http://schemas.microsoft.com/office/drawing/2014/main" id="{17EBC917-C7C2-D046-9716-EBD64513347F}"/>
                    </a:ext>
                  </a:extLst>
                </p14:cNvPr>
                <p14:cNvContentPartPr/>
                <p14:nvPr/>
              </p14:nvContentPartPr>
              <p14:xfrm>
                <a:off x="8845376" y="6254456"/>
                <a:ext cx="163080" cy="65880"/>
              </p14:xfrm>
            </p:contentPart>
          </mc:Choice>
          <mc:Fallback xmlns="">
            <p:pic>
              <p:nvPicPr>
                <p:cNvPr id="289826" name="Input penna 289825">
                  <a:extLst>
                    <a:ext uri="{FF2B5EF4-FFF2-40B4-BE49-F238E27FC236}">
                      <a16:creationId xmlns:a16="http://schemas.microsoft.com/office/drawing/2014/main" id="{17EBC917-C7C2-D046-9716-EBD64513347F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8837816" y="6246896"/>
                  <a:ext cx="17820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89836" name="Input penna 289835">
                  <a:extLst>
                    <a:ext uri="{FF2B5EF4-FFF2-40B4-BE49-F238E27FC236}">
                      <a16:creationId xmlns:a16="http://schemas.microsoft.com/office/drawing/2014/main" id="{0C862B7D-80D0-0648-87F0-8EE3B7370CED}"/>
                    </a:ext>
                  </a:extLst>
                </p14:cNvPr>
                <p14:cNvContentPartPr/>
                <p14:nvPr/>
              </p14:nvContentPartPr>
              <p14:xfrm>
                <a:off x="8224016" y="5082296"/>
                <a:ext cx="62280" cy="967320"/>
              </p14:xfrm>
            </p:contentPart>
          </mc:Choice>
          <mc:Fallback xmlns="">
            <p:pic>
              <p:nvPicPr>
                <p:cNvPr id="289836" name="Input penna 289835">
                  <a:extLst>
                    <a:ext uri="{FF2B5EF4-FFF2-40B4-BE49-F238E27FC236}">
                      <a16:creationId xmlns:a16="http://schemas.microsoft.com/office/drawing/2014/main" id="{0C862B7D-80D0-0648-87F0-8EE3B7370CED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8216456" y="5074736"/>
                  <a:ext cx="77400" cy="9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89838" name="Input penna 289837">
                  <a:extLst>
                    <a:ext uri="{FF2B5EF4-FFF2-40B4-BE49-F238E27FC236}">
                      <a16:creationId xmlns:a16="http://schemas.microsoft.com/office/drawing/2014/main" id="{1E23179A-6D7D-9148-B23D-E3D27EEC199C}"/>
                    </a:ext>
                  </a:extLst>
                </p14:cNvPr>
                <p14:cNvContentPartPr/>
                <p14:nvPr/>
              </p14:nvContentPartPr>
              <p14:xfrm>
                <a:off x="8192336" y="5101736"/>
                <a:ext cx="181440" cy="339840"/>
              </p14:xfrm>
            </p:contentPart>
          </mc:Choice>
          <mc:Fallback xmlns="">
            <p:pic>
              <p:nvPicPr>
                <p:cNvPr id="289838" name="Input penna 289837">
                  <a:extLst>
                    <a:ext uri="{FF2B5EF4-FFF2-40B4-BE49-F238E27FC236}">
                      <a16:creationId xmlns:a16="http://schemas.microsoft.com/office/drawing/2014/main" id="{1E23179A-6D7D-9148-B23D-E3D27EEC199C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184776" y="5094176"/>
                  <a:ext cx="19620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89839" name="Input penna 289838">
                  <a:extLst>
                    <a:ext uri="{FF2B5EF4-FFF2-40B4-BE49-F238E27FC236}">
                      <a16:creationId xmlns:a16="http://schemas.microsoft.com/office/drawing/2014/main" id="{E8CA4A9F-2F53-FD42-93B8-CCBD1CBDA61D}"/>
                    </a:ext>
                  </a:extLst>
                </p14:cNvPr>
                <p14:cNvContentPartPr/>
                <p14:nvPr/>
              </p14:nvContentPartPr>
              <p14:xfrm>
                <a:off x="8061296" y="5868896"/>
                <a:ext cx="135360" cy="118800"/>
              </p14:xfrm>
            </p:contentPart>
          </mc:Choice>
          <mc:Fallback xmlns="">
            <p:pic>
              <p:nvPicPr>
                <p:cNvPr id="289839" name="Input penna 289838">
                  <a:extLst>
                    <a:ext uri="{FF2B5EF4-FFF2-40B4-BE49-F238E27FC236}">
                      <a16:creationId xmlns:a16="http://schemas.microsoft.com/office/drawing/2014/main" id="{E8CA4A9F-2F53-FD42-93B8-CCBD1CBDA61D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054096" y="5861696"/>
                  <a:ext cx="15048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89840" name="Input penna 289839">
                  <a:extLst>
                    <a:ext uri="{FF2B5EF4-FFF2-40B4-BE49-F238E27FC236}">
                      <a16:creationId xmlns:a16="http://schemas.microsoft.com/office/drawing/2014/main" id="{45936378-E8D0-8C4E-ABDD-69C636A1C29D}"/>
                    </a:ext>
                  </a:extLst>
                </p14:cNvPr>
                <p14:cNvContentPartPr/>
                <p14:nvPr/>
              </p14:nvContentPartPr>
              <p14:xfrm>
                <a:off x="8175416" y="5897336"/>
                <a:ext cx="157680" cy="214920"/>
              </p14:xfrm>
            </p:contentPart>
          </mc:Choice>
          <mc:Fallback xmlns="">
            <p:pic>
              <p:nvPicPr>
                <p:cNvPr id="289840" name="Input penna 289839">
                  <a:extLst>
                    <a:ext uri="{FF2B5EF4-FFF2-40B4-BE49-F238E27FC236}">
                      <a16:creationId xmlns:a16="http://schemas.microsoft.com/office/drawing/2014/main" id="{45936378-E8D0-8C4E-ABDD-69C636A1C29D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8167856" y="5889776"/>
                  <a:ext cx="17280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89846" name="Input penna 289845">
                  <a:extLst>
                    <a:ext uri="{FF2B5EF4-FFF2-40B4-BE49-F238E27FC236}">
                      <a16:creationId xmlns:a16="http://schemas.microsoft.com/office/drawing/2014/main" id="{E64D3FFC-4386-F748-9CD4-639CAEEEB0D8}"/>
                    </a:ext>
                  </a:extLst>
                </p14:cNvPr>
                <p14:cNvContentPartPr/>
                <p14:nvPr/>
              </p14:nvContentPartPr>
              <p14:xfrm>
                <a:off x="8024216" y="5100296"/>
                <a:ext cx="97200" cy="732240"/>
              </p14:xfrm>
            </p:contentPart>
          </mc:Choice>
          <mc:Fallback xmlns="">
            <p:pic>
              <p:nvPicPr>
                <p:cNvPr id="289846" name="Input penna 289845">
                  <a:extLst>
                    <a:ext uri="{FF2B5EF4-FFF2-40B4-BE49-F238E27FC236}">
                      <a16:creationId xmlns:a16="http://schemas.microsoft.com/office/drawing/2014/main" id="{E64D3FFC-4386-F748-9CD4-639CAEEEB0D8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8016656" y="5092736"/>
                  <a:ext cx="112320" cy="74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89847" name="Input penna 289846">
                  <a:extLst>
                    <a:ext uri="{FF2B5EF4-FFF2-40B4-BE49-F238E27FC236}">
                      <a16:creationId xmlns:a16="http://schemas.microsoft.com/office/drawing/2014/main" id="{0118D9E6-3009-9648-BBAE-BF686605FE8E}"/>
                    </a:ext>
                  </a:extLst>
                </p14:cNvPr>
                <p14:cNvContentPartPr/>
                <p14:nvPr/>
              </p14:nvContentPartPr>
              <p14:xfrm>
                <a:off x="8042936" y="5694296"/>
                <a:ext cx="276480" cy="190440"/>
              </p14:xfrm>
            </p:contentPart>
          </mc:Choice>
          <mc:Fallback xmlns="">
            <p:pic>
              <p:nvPicPr>
                <p:cNvPr id="289847" name="Input penna 289846">
                  <a:extLst>
                    <a:ext uri="{FF2B5EF4-FFF2-40B4-BE49-F238E27FC236}">
                      <a16:creationId xmlns:a16="http://schemas.microsoft.com/office/drawing/2014/main" id="{0118D9E6-3009-9648-BBAE-BF686605FE8E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035376" y="5686736"/>
                  <a:ext cx="29160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89849" name="Input penna 289848">
                  <a:extLst>
                    <a:ext uri="{FF2B5EF4-FFF2-40B4-BE49-F238E27FC236}">
                      <a16:creationId xmlns:a16="http://schemas.microsoft.com/office/drawing/2014/main" id="{AE87B8C9-9505-3448-AA02-806BBB74AFC6}"/>
                    </a:ext>
                  </a:extLst>
                </p14:cNvPr>
                <p14:cNvContentPartPr/>
                <p14:nvPr/>
              </p14:nvContentPartPr>
              <p14:xfrm>
                <a:off x="8467736" y="5143856"/>
                <a:ext cx="158400" cy="916200"/>
              </p14:xfrm>
            </p:contentPart>
          </mc:Choice>
          <mc:Fallback xmlns="">
            <p:pic>
              <p:nvPicPr>
                <p:cNvPr id="289849" name="Input penna 289848">
                  <a:extLst>
                    <a:ext uri="{FF2B5EF4-FFF2-40B4-BE49-F238E27FC236}">
                      <a16:creationId xmlns:a16="http://schemas.microsoft.com/office/drawing/2014/main" id="{AE87B8C9-9505-3448-AA02-806BBB74AFC6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460176" y="5136296"/>
                  <a:ext cx="173520" cy="931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89851" name="Input penna 289850">
                <a:extLst>
                  <a:ext uri="{FF2B5EF4-FFF2-40B4-BE49-F238E27FC236}">
                    <a16:creationId xmlns:a16="http://schemas.microsoft.com/office/drawing/2014/main" id="{2D340C31-9395-844E-A2C2-E0526EE92688}"/>
                  </a:ext>
                </a:extLst>
              </p14:cNvPr>
              <p14:cNvContentPartPr/>
              <p14:nvPr/>
            </p14:nvContentPartPr>
            <p14:xfrm>
              <a:off x="8648816" y="5856296"/>
              <a:ext cx="300960" cy="68400"/>
            </p14:xfrm>
          </p:contentPart>
        </mc:Choice>
        <mc:Fallback xmlns="">
          <p:pic>
            <p:nvPicPr>
              <p:cNvPr id="289851" name="Input penna 289850">
                <a:extLst>
                  <a:ext uri="{FF2B5EF4-FFF2-40B4-BE49-F238E27FC236}">
                    <a16:creationId xmlns:a16="http://schemas.microsoft.com/office/drawing/2014/main" id="{2D340C31-9395-844E-A2C2-E0526EE92688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8641256" y="5848736"/>
                <a:ext cx="316080" cy="83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89854" name="Gruppo 289853">
            <a:extLst>
              <a:ext uri="{FF2B5EF4-FFF2-40B4-BE49-F238E27FC236}">
                <a16:creationId xmlns:a16="http://schemas.microsoft.com/office/drawing/2014/main" id="{AE51D968-E5D9-F440-95C3-88E8E12E1F67}"/>
              </a:ext>
            </a:extLst>
          </p:cNvPr>
          <p:cNvGrpSpPr/>
          <p:nvPr/>
        </p:nvGrpSpPr>
        <p:grpSpPr>
          <a:xfrm>
            <a:off x="8788856" y="4699256"/>
            <a:ext cx="179280" cy="395640"/>
            <a:chOff x="8788856" y="4699256"/>
            <a:chExt cx="179280" cy="39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89852" name="Input penna 289851">
                  <a:extLst>
                    <a:ext uri="{FF2B5EF4-FFF2-40B4-BE49-F238E27FC236}">
                      <a16:creationId xmlns:a16="http://schemas.microsoft.com/office/drawing/2014/main" id="{EF991EA6-B1D2-F941-B2D3-FFC9133609FC}"/>
                    </a:ext>
                  </a:extLst>
                </p14:cNvPr>
                <p14:cNvContentPartPr/>
                <p14:nvPr/>
              </p14:nvContentPartPr>
              <p14:xfrm>
                <a:off x="8868776" y="4765496"/>
                <a:ext cx="29520" cy="329400"/>
              </p14:xfrm>
            </p:contentPart>
          </mc:Choice>
          <mc:Fallback xmlns="">
            <p:pic>
              <p:nvPicPr>
                <p:cNvPr id="289852" name="Input penna 289851">
                  <a:extLst>
                    <a:ext uri="{FF2B5EF4-FFF2-40B4-BE49-F238E27FC236}">
                      <a16:creationId xmlns:a16="http://schemas.microsoft.com/office/drawing/2014/main" id="{EF991EA6-B1D2-F941-B2D3-FFC9133609FC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861216" y="4757936"/>
                  <a:ext cx="4464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89853" name="Input penna 289852">
                  <a:extLst>
                    <a:ext uri="{FF2B5EF4-FFF2-40B4-BE49-F238E27FC236}">
                      <a16:creationId xmlns:a16="http://schemas.microsoft.com/office/drawing/2014/main" id="{6357D6B7-A8ED-3F4D-8E88-999B7D5E00DD}"/>
                    </a:ext>
                  </a:extLst>
                </p14:cNvPr>
                <p14:cNvContentPartPr/>
                <p14:nvPr/>
              </p14:nvContentPartPr>
              <p14:xfrm>
                <a:off x="8788856" y="4699256"/>
                <a:ext cx="179280" cy="236520"/>
              </p14:xfrm>
            </p:contentPart>
          </mc:Choice>
          <mc:Fallback xmlns="">
            <p:pic>
              <p:nvPicPr>
                <p:cNvPr id="289853" name="Input penna 289852">
                  <a:extLst>
                    <a:ext uri="{FF2B5EF4-FFF2-40B4-BE49-F238E27FC236}">
                      <a16:creationId xmlns:a16="http://schemas.microsoft.com/office/drawing/2014/main" id="{6357D6B7-A8ED-3F4D-8E88-999B7D5E00DD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781296" y="4691696"/>
                  <a:ext cx="194400" cy="25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6037" name="Gruppo 1236036">
            <a:extLst>
              <a:ext uri="{FF2B5EF4-FFF2-40B4-BE49-F238E27FC236}">
                <a16:creationId xmlns:a16="http://schemas.microsoft.com/office/drawing/2014/main" id="{22ACDE9A-E6C5-8647-8CA1-64273A0F50B6}"/>
              </a:ext>
            </a:extLst>
          </p:cNvPr>
          <p:cNvGrpSpPr/>
          <p:nvPr/>
        </p:nvGrpSpPr>
        <p:grpSpPr>
          <a:xfrm>
            <a:off x="4792496" y="5142056"/>
            <a:ext cx="2667240" cy="1508760"/>
            <a:chOff x="4792496" y="5142056"/>
            <a:chExt cx="2667240" cy="150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89798" name="Input penna 289797">
                  <a:extLst>
                    <a:ext uri="{FF2B5EF4-FFF2-40B4-BE49-F238E27FC236}">
                      <a16:creationId xmlns:a16="http://schemas.microsoft.com/office/drawing/2014/main" id="{D9383024-239B-134A-9533-D7E386084AAB}"/>
                    </a:ext>
                  </a:extLst>
                </p14:cNvPr>
                <p14:cNvContentPartPr/>
                <p14:nvPr/>
              </p14:nvContentPartPr>
              <p14:xfrm>
                <a:off x="4962056" y="5986976"/>
                <a:ext cx="132120" cy="280440"/>
              </p14:xfrm>
            </p:contentPart>
          </mc:Choice>
          <mc:Fallback xmlns="">
            <p:pic>
              <p:nvPicPr>
                <p:cNvPr id="289798" name="Input penna 289797">
                  <a:extLst>
                    <a:ext uri="{FF2B5EF4-FFF2-40B4-BE49-F238E27FC236}">
                      <a16:creationId xmlns:a16="http://schemas.microsoft.com/office/drawing/2014/main" id="{D9383024-239B-134A-9533-D7E386084AAB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4954496" y="5979416"/>
                  <a:ext cx="14724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289799" name="Input penna 289798">
                  <a:extLst>
                    <a:ext uri="{FF2B5EF4-FFF2-40B4-BE49-F238E27FC236}">
                      <a16:creationId xmlns:a16="http://schemas.microsoft.com/office/drawing/2014/main" id="{2D543FF4-5DCB-774C-840C-71B050A234A9}"/>
                    </a:ext>
                  </a:extLst>
                </p14:cNvPr>
                <p14:cNvContentPartPr/>
                <p14:nvPr/>
              </p14:nvContentPartPr>
              <p14:xfrm>
                <a:off x="5157896" y="6011456"/>
                <a:ext cx="162720" cy="128520"/>
              </p14:xfrm>
            </p:contentPart>
          </mc:Choice>
          <mc:Fallback xmlns="">
            <p:pic>
              <p:nvPicPr>
                <p:cNvPr id="289799" name="Input penna 289798">
                  <a:extLst>
                    <a:ext uri="{FF2B5EF4-FFF2-40B4-BE49-F238E27FC236}">
                      <a16:creationId xmlns:a16="http://schemas.microsoft.com/office/drawing/2014/main" id="{2D543FF4-5DCB-774C-840C-71B050A234A9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5150336" y="6003896"/>
                  <a:ext cx="17784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89800" name="Input penna 289799">
                  <a:extLst>
                    <a:ext uri="{FF2B5EF4-FFF2-40B4-BE49-F238E27FC236}">
                      <a16:creationId xmlns:a16="http://schemas.microsoft.com/office/drawing/2014/main" id="{1322DF49-95C3-7541-A4C3-2F271ACE18AB}"/>
                    </a:ext>
                  </a:extLst>
                </p14:cNvPr>
                <p14:cNvContentPartPr/>
                <p14:nvPr/>
              </p14:nvContentPartPr>
              <p14:xfrm>
                <a:off x="5224496" y="5992736"/>
                <a:ext cx="28800" cy="249480"/>
              </p14:xfrm>
            </p:contentPart>
          </mc:Choice>
          <mc:Fallback xmlns="">
            <p:pic>
              <p:nvPicPr>
                <p:cNvPr id="289800" name="Input penna 289799">
                  <a:extLst>
                    <a:ext uri="{FF2B5EF4-FFF2-40B4-BE49-F238E27FC236}">
                      <a16:creationId xmlns:a16="http://schemas.microsoft.com/office/drawing/2014/main" id="{1322DF49-95C3-7541-A4C3-2F271ACE18AB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5216936" y="5985176"/>
                  <a:ext cx="4356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236005" name="Input penna 1236004">
                  <a:extLst>
                    <a:ext uri="{FF2B5EF4-FFF2-40B4-BE49-F238E27FC236}">
                      <a16:creationId xmlns:a16="http://schemas.microsoft.com/office/drawing/2014/main" id="{F689B40F-9AA8-354C-B114-D46A99C9D954}"/>
                    </a:ext>
                  </a:extLst>
                </p14:cNvPr>
                <p14:cNvContentPartPr/>
                <p14:nvPr/>
              </p14:nvContentPartPr>
              <p14:xfrm>
                <a:off x="5023256" y="5176976"/>
                <a:ext cx="182520" cy="234720"/>
              </p14:xfrm>
            </p:contentPart>
          </mc:Choice>
          <mc:Fallback xmlns="">
            <p:pic>
              <p:nvPicPr>
                <p:cNvPr id="1236005" name="Input penna 1236004">
                  <a:extLst>
                    <a:ext uri="{FF2B5EF4-FFF2-40B4-BE49-F238E27FC236}">
                      <a16:creationId xmlns:a16="http://schemas.microsoft.com/office/drawing/2014/main" id="{F689B40F-9AA8-354C-B114-D46A99C9D954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5015696" y="5169416"/>
                  <a:ext cx="19764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236006" name="Input penna 1236005">
                  <a:extLst>
                    <a:ext uri="{FF2B5EF4-FFF2-40B4-BE49-F238E27FC236}">
                      <a16:creationId xmlns:a16="http://schemas.microsoft.com/office/drawing/2014/main" id="{7FC1BF18-0529-7A42-ABF1-AAE290B9514E}"/>
                    </a:ext>
                  </a:extLst>
                </p14:cNvPr>
                <p14:cNvContentPartPr/>
                <p14:nvPr/>
              </p14:nvContentPartPr>
              <p14:xfrm>
                <a:off x="5236016" y="5166176"/>
                <a:ext cx="105480" cy="262440"/>
              </p14:xfrm>
            </p:contentPart>
          </mc:Choice>
          <mc:Fallback xmlns="">
            <p:pic>
              <p:nvPicPr>
                <p:cNvPr id="1236006" name="Input penna 1236005">
                  <a:extLst>
                    <a:ext uri="{FF2B5EF4-FFF2-40B4-BE49-F238E27FC236}">
                      <a16:creationId xmlns:a16="http://schemas.microsoft.com/office/drawing/2014/main" id="{7FC1BF18-0529-7A42-ABF1-AAE290B9514E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5228456" y="5158616"/>
                  <a:ext cx="12060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236008" name="Input penna 1236007">
                  <a:extLst>
                    <a:ext uri="{FF2B5EF4-FFF2-40B4-BE49-F238E27FC236}">
                      <a16:creationId xmlns:a16="http://schemas.microsoft.com/office/drawing/2014/main" id="{1DF439EA-BDB5-EF44-9075-CCCE11731A03}"/>
                    </a:ext>
                  </a:extLst>
                </p14:cNvPr>
                <p14:cNvContentPartPr/>
                <p14:nvPr/>
              </p14:nvContentPartPr>
              <p14:xfrm>
                <a:off x="5426456" y="5162216"/>
                <a:ext cx="191880" cy="266760"/>
              </p14:xfrm>
            </p:contentPart>
          </mc:Choice>
          <mc:Fallback xmlns="">
            <p:pic>
              <p:nvPicPr>
                <p:cNvPr id="1236008" name="Input penna 1236007">
                  <a:extLst>
                    <a:ext uri="{FF2B5EF4-FFF2-40B4-BE49-F238E27FC236}">
                      <a16:creationId xmlns:a16="http://schemas.microsoft.com/office/drawing/2014/main" id="{1DF439EA-BDB5-EF44-9075-CCCE11731A03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5418896" y="5154656"/>
                  <a:ext cx="20700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236009" name="Input penna 1236008">
                  <a:extLst>
                    <a:ext uri="{FF2B5EF4-FFF2-40B4-BE49-F238E27FC236}">
                      <a16:creationId xmlns:a16="http://schemas.microsoft.com/office/drawing/2014/main" id="{A1CF6CD7-22C8-5A4A-B02F-8D4C7B574421}"/>
                    </a:ext>
                  </a:extLst>
                </p14:cNvPr>
                <p14:cNvContentPartPr/>
                <p14:nvPr/>
              </p14:nvContentPartPr>
              <p14:xfrm>
                <a:off x="5707616" y="5142056"/>
                <a:ext cx="109800" cy="250920"/>
              </p14:xfrm>
            </p:contentPart>
          </mc:Choice>
          <mc:Fallback xmlns="">
            <p:pic>
              <p:nvPicPr>
                <p:cNvPr id="1236009" name="Input penna 1236008">
                  <a:extLst>
                    <a:ext uri="{FF2B5EF4-FFF2-40B4-BE49-F238E27FC236}">
                      <a16:creationId xmlns:a16="http://schemas.microsoft.com/office/drawing/2014/main" id="{A1CF6CD7-22C8-5A4A-B02F-8D4C7B574421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5700056" y="5134496"/>
                  <a:ext cx="12492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236010" name="Input penna 1236009">
                  <a:extLst>
                    <a:ext uri="{FF2B5EF4-FFF2-40B4-BE49-F238E27FC236}">
                      <a16:creationId xmlns:a16="http://schemas.microsoft.com/office/drawing/2014/main" id="{40083956-CCBD-B44F-9F27-56D8B347354A}"/>
                    </a:ext>
                  </a:extLst>
                </p14:cNvPr>
                <p14:cNvContentPartPr/>
                <p14:nvPr/>
              </p14:nvContentPartPr>
              <p14:xfrm>
                <a:off x="5776376" y="5296856"/>
                <a:ext cx="165600" cy="101160"/>
              </p14:xfrm>
            </p:contentPart>
          </mc:Choice>
          <mc:Fallback xmlns="">
            <p:pic>
              <p:nvPicPr>
                <p:cNvPr id="1236010" name="Input penna 1236009">
                  <a:extLst>
                    <a:ext uri="{FF2B5EF4-FFF2-40B4-BE49-F238E27FC236}">
                      <a16:creationId xmlns:a16="http://schemas.microsoft.com/office/drawing/2014/main" id="{40083956-CCBD-B44F-9F27-56D8B347354A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5768816" y="5289656"/>
                  <a:ext cx="1807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236011" name="Input penna 1236010">
                  <a:extLst>
                    <a:ext uri="{FF2B5EF4-FFF2-40B4-BE49-F238E27FC236}">
                      <a16:creationId xmlns:a16="http://schemas.microsoft.com/office/drawing/2014/main" id="{63E4572C-739F-ED42-89E6-18FBB14ED6E6}"/>
                    </a:ext>
                  </a:extLst>
                </p14:cNvPr>
                <p14:cNvContentPartPr/>
                <p14:nvPr/>
              </p14:nvContentPartPr>
              <p14:xfrm>
                <a:off x="6052136" y="5231336"/>
                <a:ext cx="57960" cy="134280"/>
              </p14:xfrm>
            </p:contentPart>
          </mc:Choice>
          <mc:Fallback xmlns="">
            <p:pic>
              <p:nvPicPr>
                <p:cNvPr id="1236011" name="Input penna 1236010">
                  <a:extLst>
                    <a:ext uri="{FF2B5EF4-FFF2-40B4-BE49-F238E27FC236}">
                      <a16:creationId xmlns:a16="http://schemas.microsoft.com/office/drawing/2014/main" id="{63E4572C-739F-ED42-89E6-18FBB14ED6E6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044576" y="5223776"/>
                  <a:ext cx="7272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236012" name="Input penna 1236011">
                  <a:extLst>
                    <a:ext uri="{FF2B5EF4-FFF2-40B4-BE49-F238E27FC236}">
                      <a16:creationId xmlns:a16="http://schemas.microsoft.com/office/drawing/2014/main" id="{39C8E1F8-A169-3640-AE6B-9CEB8F4A0A72}"/>
                    </a:ext>
                  </a:extLst>
                </p14:cNvPr>
                <p14:cNvContentPartPr/>
                <p14:nvPr/>
              </p14:nvContentPartPr>
              <p14:xfrm>
                <a:off x="5990216" y="5230976"/>
                <a:ext cx="163080" cy="132120"/>
              </p14:xfrm>
            </p:contentPart>
          </mc:Choice>
          <mc:Fallback xmlns="">
            <p:pic>
              <p:nvPicPr>
                <p:cNvPr id="1236012" name="Input penna 1236011">
                  <a:extLst>
                    <a:ext uri="{FF2B5EF4-FFF2-40B4-BE49-F238E27FC236}">
                      <a16:creationId xmlns:a16="http://schemas.microsoft.com/office/drawing/2014/main" id="{39C8E1F8-A169-3640-AE6B-9CEB8F4A0A72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5982656" y="5223416"/>
                  <a:ext cx="17820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236013" name="Input penna 1236012">
                  <a:extLst>
                    <a:ext uri="{FF2B5EF4-FFF2-40B4-BE49-F238E27FC236}">
                      <a16:creationId xmlns:a16="http://schemas.microsoft.com/office/drawing/2014/main" id="{D21B42C6-A218-6E48-A3D8-2244079D89EE}"/>
                    </a:ext>
                  </a:extLst>
                </p14:cNvPr>
                <p14:cNvContentPartPr/>
                <p14:nvPr/>
              </p14:nvContentPartPr>
              <p14:xfrm>
                <a:off x="6196856" y="5180576"/>
                <a:ext cx="128880" cy="194040"/>
              </p14:xfrm>
            </p:contentPart>
          </mc:Choice>
          <mc:Fallback xmlns="">
            <p:pic>
              <p:nvPicPr>
                <p:cNvPr id="1236013" name="Input penna 1236012">
                  <a:extLst>
                    <a:ext uri="{FF2B5EF4-FFF2-40B4-BE49-F238E27FC236}">
                      <a16:creationId xmlns:a16="http://schemas.microsoft.com/office/drawing/2014/main" id="{D21B42C6-A218-6E48-A3D8-2244079D89EE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189296" y="5173016"/>
                  <a:ext cx="14400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236014" name="Input penna 1236013">
                  <a:extLst>
                    <a:ext uri="{FF2B5EF4-FFF2-40B4-BE49-F238E27FC236}">
                      <a16:creationId xmlns:a16="http://schemas.microsoft.com/office/drawing/2014/main" id="{2EF4BE66-91B0-C042-AFB9-922BEF261CC5}"/>
                    </a:ext>
                  </a:extLst>
                </p14:cNvPr>
                <p14:cNvContentPartPr/>
                <p14:nvPr/>
              </p14:nvContentPartPr>
              <p14:xfrm>
                <a:off x="6381536" y="5206136"/>
                <a:ext cx="128160" cy="142920"/>
              </p14:xfrm>
            </p:contentPart>
          </mc:Choice>
          <mc:Fallback xmlns="">
            <p:pic>
              <p:nvPicPr>
                <p:cNvPr id="1236014" name="Input penna 1236013">
                  <a:extLst>
                    <a:ext uri="{FF2B5EF4-FFF2-40B4-BE49-F238E27FC236}">
                      <a16:creationId xmlns:a16="http://schemas.microsoft.com/office/drawing/2014/main" id="{2EF4BE66-91B0-C042-AFB9-922BEF261CC5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373976" y="5198576"/>
                  <a:ext cx="1432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236015" name="Input penna 1236014">
                  <a:extLst>
                    <a:ext uri="{FF2B5EF4-FFF2-40B4-BE49-F238E27FC236}">
                      <a16:creationId xmlns:a16="http://schemas.microsoft.com/office/drawing/2014/main" id="{94B32981-5AD8-2D45-8DC3-089B99D6D1D0}"/>
                    </a:ext>
                  </a:extLst>
                </p14:cNvPr>
                <p14:cNvContentPartPr/>
                <p14:nvPr/>
              </p14:nvContentPartPr>
              <p14:xfrm>
                <a:off x="6642536" y="5162936"/>
                <a:ext cx="147960" cy="167400"/>
              </p14:xfrm>
            </p:contentPart>
          </mc:Choice>
          <mc:Fallback xmlns="">
            <p:pic>
              <p:nvPicPr>
                <p:cNvPr id="1236015" name="Input penna 1236014">
                  <a:extLst>
                    <a:ext uri="{FF2B5EF4-FFF2-40B4-BE49-F238E27FC236}">
                      <a16:creationId xmlns:a16="http://schemas.microsoft.com/office/drawing/2014/main" id="{94B32981-5AD8-2D45-8DC3-089B99D6D1D0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634976" y="5155376"/>
                  <a:ext cx="16308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236016" name="Input penna 1236015">
                  <a:extLst>
                    <a:ext uri="{FF2B5EF4-FFF2-40B4-BE49-F238E27FC236}">
                      <a16:creationId xmlns:a16="http://schemas.microsoft.com/office/drawing/2014/main" id="{F62F409B-A50B-DD47-9F1C-27B902B4E8E5}"/>
                    </a:ext>
                  </a:extLst>
                </p14:cNvPr>
                <p14:cNvContentPartPr/>
                <p14:nvPr/>
              </p14:nvContentPartPr>
              <p14:xfrm>
                <a:off x="6717776" y="5260856"/>
                <a:ext cx="254160" cy="87120"/>
              </p14:xfrm>
            </p:contentPart>
          </mc:Choice>
          <mc:Fallback xmlns="">
            <p:pic>
              <p:nvPicPr>
                <p:cNvPr id="1236016" name="Input penna 1236015">
                  <a:extLst>
                    <a:ext uri="{FF2B5EF4-FFF2-40B4-BE49-F238E27FC236}">
                      <a16:creationId xmlns:a16="http://schemas.microsoft.com/office/drawing/2014/main" id="{F62F409B-A50B-DD47-9F1C-27B902B4E8E5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6710216" y="5253296"/>
                  <a:ext cx="26928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236018" name="Input penna 1236017">
                  <a:extLst>
                    <a:ext uri="{FF2B5EF4-FFF2-40B4-BE49-F238E27FC236}">
                      <a16:creationId xmlns:a16="http://schemas.microsoft.com/office/drawing/2014/main" id="{E1D50E56-14AF-2E4C-9DBA-849DE60868C3}"/>
                    </a:ext>
                  </a:extLst>
                </p14:cNvPr>
                <p14:cNvContentPartPr/>
                <p14:nvPr/>
              </p14:nvContentPartPr>
              <p14:xfrm>
                <a:off x="4992296" y="5542376"/>
                <a:ext cx="158400" cy="265320"/>
              </p14:xfrm>
            </p:contentPart>
          </mc:Choice>
          <mc:Fallback xmlns="">
            <p:pic>
              <p:nvPicPr>
                <p:cNvPr id="1236018" name="Input penna 1236017">
                  <a:extLst>
                    <a:ext uri="{FF2B5EF4-FFF2-40B4-BE49-F238E27FC236}">
                      <a16:creationId xmlns:a16="http://schemas.microsoft.com/office/drawing/2014/main" id="{E1D50E56-14AF-2E4C-9DBA-849DE60868C3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4984736" y="5534816"/>
                  <a:ext cx="17352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236019" name="Input penna 1236018">
                  <a:extLst>
                    <a:ext uri="{FF2B5EF4-FFF2-40B4-BE49-F238E27FC236}">
                      <a16:creationId xmlns:a16="http://schemas.microsoft.com/office/drawing/2014/main" id="{3E30BB15-5E65-0B4D-9DFC-9A8DF4CD44C4}"/>
                    </a:ext>
                  </a:extLst>
                </p14:cNvPr>
                <p14:cNvContentPartPr/>
                <p14:nvPr/>
              </p14:nvContentPartPr>
              <p14:xfrm>
                <a:off x="5216576" y="5538776"/>
                <a:ext cx="103680" cy="241200"/>
              </p14:xfrm>
            </p:contentPart>
          </mc:Choice>
          <mc:Fallback xmlns="">
            <p:pic>
              <p:nvPicPr>
                <p:cNvPr id="1236019" name="Input penna 1236018">
                  <a:extLst>
                    <a:ext uri="{FF2B5EF4-FFF2-40B4-BE49-F238E27FC236}">
                      <a16:creationId xmlns:a16="http://schemas.microsoft.com/office/drawing/2014/main" id="{3E30BB15-5E65-0B4D-9DFC-9A8DF4CD44C4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5209016" y="5531216"/>
                  <a:ext cx="11880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236020" name="Input penna 1236019">
                  <a:extLst>
                    <a:ext uri="{FF2B5EF4-FFF2-40B4-BE49-F238E27FC236}">
                      <a16:creationId xmlns:a16="http://schemas.microsoft.com/office/drawing/2014/main" id="{16789AED-63AA-0947-91B5-19754A732416}"/>
                    </a:ext>
                  </a:extLst>
                </p14:cNvPr>
                <p14:cNvContentPartPr/>
                <p14:nvPr/>
              </p14:nvContentPartPr>
              <p14:xfrm>
                <a:off x="5387216" y="5682056"/>
                <a:ext cx="25200" cy="104760"/>
              </p14:xfrm>
            </p:contentPart>
          </mc:Choice>
          <mc:Fallback xmlns="">
            <p:pic>
              <p:nvPicPr>
                <p:cNvPr id="1236020" name="Input penna 1236019">
                  <a:extLst>
                    <a:ext uri="{FF2B5EF4-FFF2-40B4-BE49-F238E27FC236}">
                      <a16:creationId xmlns:a16="http://schemas.microsoft.com/office/drawing/2014/main" id="{16789AED-63AA-0947-91B5-19754A732416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5379656" y="5674496"/>
                  <a:ext cx="4032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236021" name="Input penna 1236020">
                  <a:extLst>
                    <a:ext uri="{FF2B5EF4-FFF2-40B4-BE49-F238E27FC236}">
                      <a16:creationId xmlns:a16="http://schemas.microsoft.com/office/drawing/2014/main" id="{7E1B4990-F324-534B-9268-A2290A3EAB30}"/>
                    </a:ext>
                  </a:extLst>
                </p14:cNvPr>
                <p14:cNvContentPartPr/>
                <p14:nvPr/>
              </p14:nvContentPartPr>
              <p14:xfrm>
                <a:off x="5504936" y="5503496"/>
                <a:ext cx="147240" cy="230760"/>
              </p14:xfrm>
            </p:contentPart>
          </mc:Choice>
          <mc:Fallback xmlns="">
            <p:pic>
              <p:nvPicPr>
                <p:cNvPr id="1236021" name="Input penna 1236020">
                  <a:extLst>
                    <a:ext uri="{FF2B5EF4-FFF2-40B4-BE49-F238E27FC236}">
                      <a16:creationId xmlns:a16="http://schemas.microsoft.com/office/drawing/2014/main" id="{7E1B4990-F324-534B-9268-A2290A3EAB30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5497376" y="5495936"/>
                  <a:ext cx="16200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236023" name="Input penna 1236022">
                  <a:extLst>
                    <a:ext uri="{FF2B5EF4-FFF2-40B4-BE49-F238E27FC236}">
                      <a16:creationId xmlns:a16="http://schemas.microsoft.com/office/drawing/2014/main" id="{B2C123DB-DDCD-6547-A54D-7FEBFA81E653}"/>
                    </a:ext>
                  </a:extLst>
                </p14:cNvPr>
                <p14:cNvContentPartPr/>
                <p14:nvPr/>
              </p14:nvContentPartPr>
              <p14:xfrm>
                <a:off x="5784656" y="5472176"/>
                <a:ext cx="215280" cy="253080"/>
              </p14:xfrm>
            </p:contentPart>
          </mc:Choice>
          <mc:Fallback xmlns="">
            <p:pic>
              <p:nvPicPr>
                <p:cNvPr id="1236023" name="Input penna 1236022">
                  <a:extLst>
                    <a:ext uri="{FF2B5EF4-FFF2-40B4-BE49-F238E27FC236}">
                      <a16:creationId xmlns:a16="http://schemas.microsoft.com/office/drawing/2014/main" id="{B2C123DB-DDCD-6547-A54D-7FEBFA81E653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5777096" y="5464616"/>
                  <a:ext cx="23040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236024" name="Input penna 1236023">
                  <a:extLst>
                    <a:ext uri="{FF2B5EF4-FFF2-40B4-BE49-F238E27FC236}">
                      <a16:creationId xmlns:a16="http://schemas.microsoft.com/office/drawing/2014/main" id="{FC4E91FA-8D37-144F-96BE-65ADDB2410FF}"/>
                    </a:ext>
                  </a:extLst>
                </p14:cNvPr>
                <p14:cNvContentPartPr/>
                <p14:nvPr/>
              </p14:nvContentPartPr>
              <p14:xfrm>
                <a:off x="6058256" y="5477576"/>
                <a:ext cx="116280" cy="207360"/>
              </p14:xfrm>
            </p:contentPart>
          </mc:Choice>
          <mc:Fallback xmlns="">
            <p:pic>
              <p:nvPicPr>
                <p:cNvPr id="1236024" name="Input penna 1236023">
                  <a:extLst>
                    <a:ext uri="{FF2B5EF4-FFF2-40B4-BE49-F238E27FC236}">
                      <a16:creationId xmlns:a16="http://schemas.microsoft.com/office/drawing/2014/main" id="{FC4E91FA-8D37-144F-96BE-65ADDB2410FF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6050696" y="5470016"/>
                  <a:ext cx="13140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236026" name="Input penna 1236025">
                  <a:extLst>
                    <a:ext uri="{FF2B5EF4-FFF2-40B4-BE49-F238E27FC236}">
                      <a16:creationId xmlns:a16="http://schemas.microsoft.com/office/drawing/2014/main" id="{21D6DA49-79BF-FF41-92EE-446F7975B2A3}"/>
                    </a:ext>
                  </a:extLst>
                </p14:cNvPr>
                <p14:cNvContentPartPr/>
                <p14:nvPr/>
              </p14:nvContentPartPr>
              <p14:xfrm>
                <a:off x="6171296" y="5641016"/>
                <a:ext cx="159480" cy="110160"/>
              </p14:xfrm>
            </p:contentPart>
          </mc:Choice>
          <mc:Fallback xmlns="">
            <p:pic>
              <p:nvPicPr>
                <p:cNvPr id="1236026" name="Input penna 1236025">
                  <a:extLst>
                    <a:ext uri="{FF2B5EF4-FFF2-40B4-BE49-F238E27FC236}">
                      <a16:creationId xmlns:a16="http://schemas.microsoft.com/office/drawing/2014/main" id="{21D6DA49-79BF-FF41-92EE-446F7975B2A3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6163736" y="5633456"/>
                  <a:ext cx="1746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236027" name="Input penna 1236026">
                  <a:extLst>
                    <a:ext uri="{FF2B5EF4-FFF2-40B4-BE49-F238E27FC236}">
                      <a16:creationId xmlns:a16="http://schemas.microsoft.com/office/drawing/2014/main" id="{966B25AD-F169-0742-8A2C-5FEFC3201901}"/>
                    </a:ext>
                  </a:extLst>
                </p14:cNvPr>
                <p14:cNvContentPartPr/>
                <p14:nvPr/>
              </p14:nvContentPartPr>
              <p14:xfrm>
                <a:off x="6403856" y="5549216"/>
                <a:ext cx="105480" cy="173520"/>
              </p14:xfrm>
            </p:contentPart>
          </mc:Choice>
          <mc:Fallback xmlns="">
            <p:pic>
              <p:nvPicPr>
                <p:cNvPr id="1236027" name="Input penna 1236026">
                  <a:extLst>
                    <a:ext uri="{FF2B5EF4-FFF2-40B4-BE49-F238E27FC236}">
                      <a16:creationId xmlns:a16="http://schemas.microsoft.com/office/drawing/2014/main" id="{966B25AD-F169-0742-8A2C-5FEFC3201901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6396296" y="5541656"/>
                  <a:ext cx="12060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236028" name="Input penna 1236027">
                  <a:extLst>
                    <a:ext uri="{FF2B5EF4-FFF2-40B4-BE49-F238E27FC236}">
                      <a16:creationId xmlns:a16="http://schemas.microsoft.com/office/drawing/2014/main" id="{0DA7CD5D-ACF4-6846-8C8C-3CA65880BA85}"/>
                    </a:ext>
                  </a:extLst>
                </p14:cNvPr>
                <p14:cNvContentPartPr/>
                <p14:nvPr/>
              </p14:nvContentPartPr>
              <p14:xfrm>
                <a:off x="6335456" y="5509256"/>
                <a:ext cx="232560" cy="207360"/>
              </p14:xfrm>
            </p:contentPart>
          </mc:Choice>
          <mc:Fallback xmlns="">
            <p:pic>
              <p:nvPicPr>
                <p:cNvPr id="1236028" name="Input penna 1236027">
                  <a:extLst>
                    <a:ext uri="{FF2B5EF4-FFF2-40B4-BE49-F238E27FC236}">
                      <a16:creationId xmlns:a16="http://schemas.microsoft.com/office/drawing/2014/main" id="{0DA7CD5D-ACF4-6846-8C8C-3CA65880BA85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327896" y="5501696"/>
                  <a:ext cx="24732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236030" name="Input penna 1236029">
                  <a:extLst>
                    <a:ext uri="{FF2B5EF4-FFF2-40B4-BE49-F238E27FC236}">
                      <a16:creationId xmlns:a16="http://schemas.microsoft.com/office/drawing/2014/main" id="{EBE55329-1E03-0943-9BB0-ED70735A4053}"/>
                    </a:ext>
                  </a:extLst>
                </p14:cNvPr>
                <p14:cNvContentPartPr/>
                <p14:nvPr/>
              </p14:nvContentPartPr>
              <p14:xfrm>
                <a:off x="6667376" y="5511776"/>
                <a:ext cx="194760" cy="214200"/>
              </p14:xfrm>
            </p:contentPart>
          </mc:Choice>
          <mc:Fallback xmlns="">
            <p:pic>
              <p:nvPicPr>
                <p:cNvPr id="1236030" name="Input penna 1236029">
                  <a:extLst>
                    <a:ext uri="{FF2B5EF4-FFF2-40B4-BE49-F238E27FC236}">
                      <a16:creationId xmlns:a16="http://schemas.microsoft.com/office/drawing/2014/main" id="{EBE55329-1E03-0943-9BB0-ED70735A4053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6659816" y="5504576"/>
                  <a:ext cx="20988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236031" name="Input penna 1236030">
                  <a:extLst>
                    <a:ext uri="{FF2B5EF4-FFF2-40B4-BE49-F238E27FC236}">
                      <a16:creationId xmlns:a16="http://schemas.microsoft.com/office/drawing/2014/main" id="{3B062325-122E-7B49-A0D6-825E49DDEE59}"/>
                    </a:ext>
                  </a:extLst>
                </p14:cNvPr>
                <p14:cNvContentPartPr/>
                <p14:nvPr/>
              </p14:nvContentPartPr>
              <p14:xfrm>
                <a:off x="6881576" y="5551736"/>
                <a:ext cx="113040" cy="141840"/>
              </p14:xfrm>
            </p:contentPart>
          </mc:Choice>
          <mc:Fallback xmlns="">
            <p:pic>
              <p:nvPicPr>
                <p:cNvPr id="1236031" name="Input penna 1236030">
                  <a:extLst>
                    <a:ext uri="{FF2B5EF4-FFF2-40B4-BE49-F238E27FC236}">
                      <a16:creationId xmlns:a16="http://schemas.microsoft.com/office/drawing/2014/main" id="{3B062325-122E-7B49-A0D6-825E49DDEE59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6874016" y="5544176"/>
                  <a:ext cx="12816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289792" name="Input penna 289791">
                  <a:extLst>
                    <a:ext uri="{FF2B5EF4-FFF2-40B4-BE49-F238E27FC236}">
                      <a16:creationId xmlns:a16="http://schemas.microsoft.com/office/drawing/2014/main" id="{0BE90C4A-61D5-0B4E-A00A-50AA51F88F7D}"/>
                    </a:ext>
                  </a:extLst>
                </p14:cNvPr>
                <p14:cNvContentPartPr/>
                <p14:nvPr/>
              </p14:nvContentPartPr>
              <p14:xfrm>
                <a:off x="7098656" y="5437616"/>
                <a:ext cx="149760" cy="229320"/>
              </p14:xfrm>
            </p:contentPart>
          </mc:Choice>
          <mc:Fallback xmlns="">
            <p:pic>
              <p:nvPicPr>
                <p:cNvPr id="289792" name="Input penna 289791">
                  <a:extLst>
                    <a:ext uri="{FF2B5EF4-FFF2-40B4-BE49-F238E27FC236}">
                      <a16:creationId xmlns:a16="http://schemas.microsoft.com/office/drawing/2014/main" id="{0BE90C4A-61D5-0B4E-A00A-50AA51F88F7D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7091096" y="5430416"/>
                  <a:ext cx="16488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89793" name="Input penna 289792">
                  <a:extLst>
                    <a:ext uri="{FF2B5EF4-FFF2-40B4-BE49-F238E27FC236}">
                      <a16:creationId xmlns:a16="http://schemas.microsoft.com/office/drawing/2014/main" id="{637B5BA8-74F1-F24A-BA44-CCED7358D238}"/>
                    </a:ext>
                  </a:extLst>
                </p14:cNvPr>
                <p14:cNvContentPartPr/>
                <p14:nvPr/>
              </p14:nvContentPartPr>
              <p14:xfrm>
                <a:off x="7174976" y="5560736"/>
                <a:ext cx="257040" cy="92880"/>
              </p14:xfrm>
            </p:contentPart>
          </mc:Choice>
          <mc:Fallback xmlns="">
            <p:pic>
              <p:nvPicPr>
                <p:cNvPr id="289793" name="Input penna 289792">
                  <a:extLst>
                    <a:ext uri="{FF2B5EF4-FFF2-40B4-BE49-F238E27FC236}">
                      <a16:creationId xmlns:a16="http://schemas.microsoft.com/office/drawing/2014/main" id="{637B5BA8-74F1-F24A-BA44-CCED7358D238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7167416" y="5553176"/>
                  <a:ext cx="27216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289817" name="Input penna 289816">
                  <a:extLst>
                    <a:ext uri="{FF2B5EF4-FFF2-40B4-BE49-F238E27FC236}">
                      <a16:creationId xmlns:a16="http://schemas.microsoft.com/office/drawing/2014/main" id="{6263FB14-5E99-604E-B390-137D209A0BA4}"/>
                    </a:ext>
                  </a:extLst>
                </p14:cNvPr>
                <p14:cNvContentPartPr/>
                <p14:nvPr/>
              </p14:nvContentPartPr>
              <p14:xfrm>
                <a:off x="6979136" y="5588816"/>
                <a:ext cx="5760" cy="8280"/>
              </p14:xfrm>
            </p:contentPart>
          </mc:Choice>
          <mc:Fallback xmlns="">
            <p:pic>
              <p:nvPicPr>
                <p:cNvPr id="289817" name="Input penna 289816">
                  <a:extLst>
                    <a:ext uri="{FF2B5EF4-FFF2-40B4-BE49-F238E27FC236}">
                      <a16:creationId xmlns:a16="http://schemas.microsoft.com/office/drawing/2014/main" id="{6263FB14-5E99-604E-B390-137D209A0BA4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6971576" y="5581256"/>
                  <a:ext cx="208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289802" name="Input penna 289801">
                  <a:extLst>
                    <a:ext uri="{FF2B5EF4-FFF2-40B4-BE49-F238E27FC236}">
                      <a16:creationId xmlns:a16="http://schemas.microsoft.com/office/drawing/2014/main" id="{3ADCEA37-A6EF-DC40-B9CA-B97B6AD282D5}"/>
                    </a:ext>
                  </a:extLst>
                </p14:cNvPr>
                <p14:cNvContentPartPr/>
                <p14:nvPr/>
              </p14:nvContentPartPr>
              <p14:xfrm>
                <a:off x="5518256" y="6023336"/>
                <a:ext cx="255960" cy="228240"/>
              </p14:xfrm>
            </p:contentPart>
          </mc:Choice>
          <mc:Fallback xmlns="">
            <p:pic>
              <p:nvPicPr>
                <p:cNvPr id="289802" name="Input penna 289801">
                  <a:extLst>
                    <a:ext uri="{FF2B5EF4-FFF2-40B4-BE49-F238E27FC236}">
                      <a16:creationId xmlns:a16="http://schemas.microsoft.com/office/drawing/2014/main" id="{3ADCEA37-A6EF-DC40-B9CA-B97B6AD282D5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5510696" y="6015776"/>
                  <a:ext cx="27072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289803" name="Input penna 289802">
                  <a:extLst>
                    <a:ext uri="{FF2B5EF4-FFF2-40B4-BE49-F238E27FC236}">
                      <a16:creationId xmlns:a16="http://schemas.microsoft.com/office/drawing/2014/main" id="{CCDF7181-9069-EF44-AC5B-8C825ED14368}"/>
                    </a:ext>
                  </a:extLst>
                </p14:cNvPr>
                <p14:cNvContentPartPr/>
                <p14:nvPr/>
              </p14:nvContentPartPr>
              <p14:xfrm>
                <a:off x="5895536" y="5967176"/>
                <a:ext cx="142920" cy="241560"/>
              </p14:xfrm>
            </p:contentPart>
          </mc:Choice>
          <mc:Fallback xmlns="">
            <p:pic>
              <p:nvPicPr>
                <p:cNvPr id="289803" name="Input penna 289802">
                  <a:extLst>
                    <a:ext uri="{FF2B5EF4-FFF2-40B4-BE49-F238E27FC236}">
                      <a16:creationId xmlns:a16="http://schemas.microsoft.com/office/drawing/2014/main" id="{CCDF7181-9069-EF44-AC5B-8C825ED14368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5887976" y="5959616"/>
                  <a:ext cx="15804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289804" name="Input penna 289803">
                  <a:extLst>
                    <a:ext uri="{FF2B5EF4-FFF2-40B4-BE49-F238E27FC236}">
                      <a16:creationId xmlns:a16="http://schemas.microsoft.com/office/drawing/2014/main" id="{66459E38-3154-5D45-B339-12B8B512F823}"/>
                    </a:ext>
                  </a:extLst>
                </p14:cNvPr>
                <p14:cNvContentPartPr/>
                <p14:nvPr/>
              </p14:nvContentPartPr>
              <p14:xfrm>
                <a:off x="6027296" y="6057176"/>
                <a:ext cx="200880" cy="79920"/>
              </p14:xfrm>
            </p:contentPart>
          </mc:Choice>
          <mc:Fallback xmlns="">
            <p:pic>
              <p:nvPicPr>
                <p:cNvPr id="289804" name="Input penna 289803">
                  <a:extLst>
                    <a:ext uri="{FF2B5EF4-FFF2-40B4-BE49-F238E27FC236}">
                      <a16:creationId xmlns:a16="http://schemas.microsoft.com/office/drawing/2014/main" id="{66459E38-3154-5D45-B339-12B8B512F823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6019736" y="6049616"/>
                  <a:ext cx="2160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89805" name="Input penna 289804">
                  <a:extLst>
                    <a:ext uri="{FF2B5EF4-FFF2-40B4-BE49-F238E27FC236}">
                      <a16:creationId xmlns:a16="http://schemas.microsoft.com/office/drawing/2014/main" id="{9ABCC84D-0083-C843-A899-BCB9BB833727}"/>
                    </a:ext>
                  </a:extLst>
                </p14:cNvPr>
                <p14:cNvContentPartPr/>
                <p14:nvPr/>
              </p14:nvContentPartPr>
              <p14:xfrm>
                <a:off x="6354176" y="5957456"/>
                <a:ext cx="86040" cy="147960"/>
              </p14:xfrm>
            </p:contentPart>
          </mc:Choice>
          <mc:Fallback xmlns="">
            <p:pic>
              <p:nvPicPr>
                <p:cNvPr id="289805" name="Input penna 289804">
                  <a:extLst>
                    <a:ext uri="{FF2B5EF4-FFF2-40B4-BE49-F238E27FC236}">
                      <a16:creationId xmlns:a16="http://schemas.microsoft.com/office/drawing/2014/main" id="{9ABCC84D-0083-C843-A899-BCB9BB833727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6346976" y="5949896"/>
                  <a:ext cx="10116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89806" name="Input penna 289805">
                  <a:extLst>
                    <a:ext uri="{FF2B5EF4-FFF2-40B4-BE49-F238E27FC236}">
                      <a16:creationId xmlns:a16="http://schemas.microsoft.com/office/drawing/2014/main" id="{53C03E45-8370-5B44-8296-92C4EDCC5258}"/>
                    </a:ext>
                  </a:extLst>
                </p14:cNvPr>
                <p14:cNvContentPartPr/>
                <p14:nvPr/>
              </p14:nvContentPartPr>
              <p14:xfrm>
                <a:off x="6305576" y="5957456"/>
                <a:ext cx="239040" cy="191520"/>
              </p14:xfrm>
            </p:contentPart>
          </mc:Choice>
          <mc:Fallback xmlns="">
            <p:pic>
              <p:nvPicPr>
                <p:cNvPr id="289806" name="Input penna 289805">
                  <a:extLst>
                    <a:ext uri="{FF2B5EF4-FFF2-40B4-BE49-F238E27FC236}">
                      <a16:creationId xmlns:a16="http://schemas.microsoft.com/office/drawing/2014/main" id="{53C03E45-8370-5B44-8296-92C4EDCC5258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6298016" y="5949896"/>
                  <a:ext cx="2541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89807" name="Input penna 289806">
                  <a:extLst>
                    <a:ext uri="{FF2B5EF4-FFF2-40B4-BE49-F238E27FC236}">
                      <a16:creationId xmlns:a16="http://schemas.microsoft.com/office/drawing/2014/main" id="{47931685-0EF1-A444-811B-D88C6F6A894A}"/>
                    </a:ext>
                  </a:extLst>
                </p14:cNvPr>
                <p14:cNvContentPartPr/>
                <p14:nvPr/>
              </p14:nvContentPartPr>
              <p14:xfrm>
                <a:off x="6686816" y="5934056"/>
                <a:ext cx="33840" cy="212040"/>
              </p14:xfrm>
            </p:contentPart>
          </mc:Choice>
          <mc:Fallback xmlns="">
            <p:pic>
              <p:nvPicPr>
                <p:cNvPr id="289807" name="Input penna 289806">
                  <a:extLst>
                    <a:ext uri="{FF2B5EF4-FFF2-40B4-BE49-F238E27FC236}">
                      <a16:creationId xmlns:a16="http://schemas.microsoft.com/office/drawing/2014/main" id="{47931685-0EF1-A444-811B-D88C6F6A894A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6679256" y="5926496"/>
                  <a:ext cx="4896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89808" name="Input penna 289807">
                  <a:extLst>
                    <a:ext uri="{FF2B5EF4-FFF2-40B4-BE49-F238E27FC236}">
                      <a16:creationId xmlns:a16="http://schemas.microsoft.com/office/drawing/2014/main" id="{D94B7CE1-AF47-8A4E-B622-A4DD5EABC46D}"/>
                    </a:ext>
                  </a:extLst>
                </p14:cNvPr>
                <p14:cNvContentPartPr/>
                <p14:nvPr/>
              </p14:nvContentPartPr>
              <p14:xfrm>
                <a:off x="6790856" y="5971496"/>
                <a:ext cx="97560" cy="145080"/>
              </p14:xfrm>
            </p:contentPart>
          </mc:Choice>
          <mc:Fallback xmlns="">
            <p:pic>
              <p:nvPicPr>
                <p:cNvPr id="289808" name="Input penna 289807">
                  <a:extLst>
                    <a:ext uri="{FF2B5EF4-FFF2-40B4-BE49-F238E27FC236}">
                      <a16:creationId xmlns:a16="http://schemas.microsoft.com/office/drawing/2014/main" id="{D94B7CE1-AF47-8A4E-B622-A4DD5EABC46D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6783656" y="5963936"/>
                  <a:ext cx="11268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89809" name="Input penna 289808">
                  <a:extLst>
                    <a:ext uri="{FF2B5EF4-FFF2-40B4-BE49-F238E27FC236}">
                      <a16:creationId xmlns:a16="http://schemas.microsoft.com/office/drawing/2014/main" id="{FC2A3E5F-BF6B-0747-9A5F-F9F9558AB4B0}"/>
                    </a:ext>
                  </a:extLst>
                </p14:cNvPr>
                <p14:cNvContentPartPr/>
                <p14:nvPr/>
              </p14:nvContentPartPr>
              <p14:xfrm>
                <a:off x="6938096" y="5953136"/>
                <a:ext cx="96480" cy="153000"/>
              </p14:xfrm>
            </p:contentPart>
          </mc:Choice>
          <mc:Fallback xmlns="">
            <p:pic>
              <p:nvPicPr>
                <p:cNvPr id="289809" name="Input penna 289808">
                  <a:extLst>
                    <a:ext uri="{FF2B5EF4-FFF2-40B4-BE49-F238E27FC236}">
                      <a16:creationId xmlns:a16="http://schemas.microsoft.com/office/drawing/2014/main" id="{FC2A3E5F-BF6B-0747-9A5F-F9F9558AB4B0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6930536" y="5945576"/>
                  <a:ext cx="1116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89810" name="Input penna 289809">
                  <a:extLst>
                    <a:ext uri="{FF2B5EF4-FFF2-40B4-BE49-F238E27FC236}">
                      <a16:creationId xmlns:a16="http://schemas.microsoft.com/office/drawing/2014/main" id="{85FDC66A-3FD3-B54C-9422-24E06AE3909E}"/>
                    </a:ext>
                  </a:extLst>
                </p14:cNvPr>
                <p14:cNvContentPartPr/>
                <p14:nvPr/>
              </p14:nvContentPartPr>
              <p14:xfrm>
                <a:off x="7102256" y="5850176"/>
                <a:ext cx="225000" cy="239040"/>
              </p14:xfrm>
            </p:contentPart>
          </mc:Choice>
          <mc:Fallback xmlns="">
            <p:pic>
              <p:nvPicPr>
                <p:cNvPr id="289810" name="Input penna 289809">
                  <a:extLst>
                    <a:ext uri="{FF2B5EF4-FFF2-40B4-BE49-F238E27FC236}">
                      <a16:creationId xmlns:a16="http://schemas.microsoft.com/office/drawing/2014/main" id="{85FDC66A-3FD3-B54C-9422-24E06AE3909E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7094696" y="5842616"/>
                  <a:ext cx="24012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289811" name="Input penna 289810">
                  <a:extLst>
                    <a:ext uri="{FF2B5EF4-FFF2-40B4-BE49-F238E27FC236}">
                      <a16:creationId xmlns:a16="http://schemas.microsoft.com/office/drawing/2014/main" id="{32F0CC98-FA67-8B44-B36E-7E9CC687ADAA}"/>
                    </a:ext>
                  </a:extLst>
                </p14:cNvPr>
                <p14:cNvContentPartPr/>
                <p14:nvPr/>
              </p14:nvContentPartPr>
              <p14:xfrm>
                <a:off x="7193696" y="5982296"/>
                <a:ext cx="266040" cy="102960"/>
              </p14:xfrm>
            </p:contentPart>
          </mc:Choice>
          <mc:Fallback xmlns="">
            <p:pic>
              <p:nvPicPr>
                <p:cNvPr id="289811" name="Input penna 289810">
                  <a:extLst>
                    <a:ext uri="{FF2B5EF4-FFF2-40B4-BE49-F238E27FC236}">
                      <a16:creationId xmlns:a16="http://schemas.microsoft.com/office/drawing/2014/main" id="{32F0CC98-FA67-8B44-B36E-7E9CC687ADAA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7186136" y="5974736"/>
                  <a:ext cx="28116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89818" name="Input penna 289817">
                  <a:extLst>
                    <a:ext uri="{FF2B5EF4-FFF2-40B4-BE49-F238E27FC236}">
                      <a16:creationId xmlns:a16="http://schemas.microsoft.com/office/drawing/2014/main" id="{AC00A83C-2618-1A45-95CE-EF461A3C3C87}"/>
                    </a:ext>
                  </a:extLst>
                </p14:cNvPr>
                <p14:cNvContentPartPr/>
                <p14:nvPr/>
              </p14:nvContentPartPr>
              <p14:xfrm>
                <a:off x="6988136" y="6052856"/>
                <a:ext cx="10800" cy="19800"/>
              </p14:xfrm>
            </p:contentPart>
          </mc:Choice>
          <mc:Fallback xmlns="">
            <p:pic>
              <p:nvPicPr>
                <p:cNvPr id="289818" name="Input penna 289817">
                  <a:extLst>
                    <a:ext uri="{FF2B5EF4-FFF2-40B4-BE49-F238E27FC236}">
                      <a16:creationId xmlns:a16="http://schemas.microsoft.com/office/drawing/2014/main" id="{AC00A83C-2618-1A45-95CE-EF461A3C3C87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6980576" y="6045296"/>
                  <a:ext cx="259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89830" name="Input penna 289829">
                  <a:extLst>
                    <a:ext uri="{FF2B5EF4-FFF2-40B4-BE49-F238E27FC236}">
                      <a16:creationId xmlns:a16="http://schemas.microsoft.com/office/drawing/2014/main" id="{842290A0-8A59-8F47-8059-0B0793333040}"/>
                    </a:ext>
                  </a:extLst>
                </p14:cNvPr>
                <p14:cNvContentPartPr/>
                <p14:nvPr/>
              </p14:nvContentPartPr>
              <p14:xfrm>
                <a:off x="4964936" y="6340136"/>
                <a:ext cx="211680" cy="251280"/>
              </p14:xfrm>
            </p:contentPart>
          </mc:Choice>
          <mc:Fallback xmlns="">
            <p:pic>
              <p:nvPicPr>
                <p:cNvPr id="289830" name="Input penna 289829">
                  <a:extLst>
                    <a:ext uri="{FF2B5EF4-FFF2-40B4-BE49-F238E27FC236}">
                      <a16:creationId xmlns:a16="http://schemas.microsoft.com/office/drawing/2014/main" id="{842290A0-8A59-8F47-8059-0B0793333040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4957376" y="6332576"/>
                  <a:ext cx="22680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89831" name="Input penna 289830">
                  <a:extLst>
                    <a:ext uri="{FF2B5EF4-FFF2-40B4-BE49-F238E27FC236}">
                      <a16:creationId xmlns:a16="http://schemas.microsoft.com/office/drawing/2014/main" id="{B2210831-2E81-E143-B215-D41F66B2CF67}"/>
                    </a:ext>
                  </a:extLst>
                </p14:cNvPr>
                <p14:cNvContentPartPr/>
                <p14:nvPr/>
              </p14:nvContentPartPr>
              <p14:xfrm>
                <a:off x="5206136" y="6256256"/>
                <a:ext cx="78840" cy="313200"/>
              </p14:xfrm>
            </p:contentPart>
          </mc:Choice>
          <mc:Fallback xmlns="">
            <p:pic>
              <p:nvPicPr>
                <p:cNvPr id="289831" name="Input penna 289830">
                  <a:extLst>
                    <a:ext uri="{FF2B5EF4-FFF2-40B4-BE49-F238E27FC236}">
                      <a16:creationId xmlns:a16="http://schemas.microsoft.com/office/drawing/2014/main" id="{B2210831-2E81-E143-B215-D41F66B2CF67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5198936" y="6248696"/>
                  <a:ext cx="9396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289832" name="Input penna 289831">
                  <a:extLst>
                    <a:ext uri="{FF2B5EF4-FFF2-40B4-BE49-F238E27FC236}">
                      <a16:creationId xmlns:a16="http://schemas.microsoft.com/office/drawing/2014/main" id="{1E7F0072-DB67-8147-8228-6D122C73924A}"/>
                    </a:ext>
                  </a:extLst>
                </p14:cNvPr>
                <p14:cNvContentPartPr/>
                <p14:nvPr/>
              </p14:nvContentPartPr>
              <p14:xfrm>
                <a:off x="5367776" y="6475136"/>
                <a:ext cx="34920" cy="33120"/>
              </p14:xfrm>
            </p:contentPart>
          </mc:Choice>
          <mc:Fallback xmlns="">
            <p:pic>
              <p:nvPicPr>
                <p:cNvPr id="289832" name="Input penna 289831">
                  <a:extLst>
                    <a:ext uri="{FF2B5EF4-FFF2-40B4-BE49-F238E27FC236}">
                      <a16:creationId xmlns:a16="http://schemas.microsoft.com/office/drawing/2014/main" id="{1E7F0072-DB67-8147-8228-6D122C73924A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5360216" y="6467576"/>
                  <a:ext cx="500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89833" name="Input penna 289832">
                  <a:extLst>
                    <a:ext uri="{FF2B5EF4-FFF2-40B4-BE49-F238E27FC236}">
                      <a16:creationId xmlns:a16="http://schemas.microsoft.com/office/drawing/2014/main" id="{95F3170A-E810-7048-BB22-F95FE8E08984}"/>
                    </a:ext>
                  </a:extLst>
                </p14:cNvPr>
                <p14:cNvContentPartPr/>
                <p14:nvPr/>
              </p14:nvContentPartPr>
              <p14:xfrm>
                <a:off x="5553536" y="6254456"/>
                <a:ext cx="16920" cy="25200"/>
              </p14:xfrm>
            </p:contentPart>
          </mc:Choice>
          <mc:Fallback xmlns="">
            <p:pic>
              <p:nvPicPr>
                <p:cNvPr id="289833" name="Input penna 289832">
                  <a:extLst>
                    <a:ext uri="{FF2B5EF4-FFF2-40B4-BE49-F238E27FC236}">
                      <a16:creationId xmlns:a16="http://schemas.microsoft.com/office/drawing/2014/main" id="{95F3170A-E810-7048-BB22-F95FE8E08984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5545976" y="6246896"/>
                  <a:ext cx="3204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89834" name="Input penna 289833">
                  <a:extLst>
                    <a:ext uri="{FF2B5EF4-FFF2-40B4-BE49-F238E27FC236}">
                      <a16:creationId xmlns:a16="http://schemas.microsoft.com/office/drawing/2014/main" id="{A723D06B-58A9-EE49-A84A-279A9C4148D3}"/>
                    </a:ext>
                  </a:extLst>
                </p14:cNvPr>
                <p14:cNvContentPartPr/>
                <p14:nvPr/>
              </p14:nvContentPartPr>
              <p14:xfrm>
                <a:off x="5523296" y="6244736"/>
                <a:ext cx="81720" cy="237240"/>
              </p14:xfrm>
            </p:contentPart>
          </mc:Choice>
          <mc:Fallback xmlns="">
            <p:pic>
              <p:nvPicPr>
                <p:cNvPr id="289834" name="Input penna 289833">
                  <a:extLst>
                    <a:ext uri="{FF2B5EF4-FFF2-40B4-BE49-F238E27FC236}">
                      <a16:creationId xmlns:a16="http://schemas.microsoft.com/office/drawing/2014/main" id="{A723D06B-58A9-EE49-A84A-279A9C4148D3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5515736" y="6237176"/>
                  <a:ext cx="9684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89842" name="Input penna 289841">
                  <a:extLst>
                    <a:ext uri="{FF2B5EF4-FFF2-40B4-BE49-F238E27FC236}">
                      <a16:creationId xmlns:a16="http://schemas.microsoft.com/office/drawing/2014/main" id="{EA4F0AA1-A5F2-0944-A9A1-125B5030425E}"/>
                    </a:ext>
                  </a:extLst>
                </p14:cNvPr>
                <p14:cNvContentPartPr/>
                <p14:nvPr/>
              </p14:nvContentPartPr>
              <p14:xfrm>
                <a:off x="4792496" y="5824256"/>
                <a:ext cx="1120680" cy="826560"/>
              </p14:xfrm>
            </p:contentPart>
          </mc:Choice>
          <mc:Fallback xmlns="">
            <p:pic>
              <p:nvPicPr>
                <p:cNvPr id="289842" name="Input penna 289841">
                  <a:extLst>
                    <a:ext uri="{FF2B5EF4-FFF2-40B4-BE49-F238E27FC236}">
                      <a16:creationId xmlns:a16="http://schemas.microsoft.com/office/drawing/2014/main" id="{EA4F0AA1-A5F2-0944-A9A1-125B5030425E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4784936" y="5816696"/>
                  <a:ext cx="1135440" cy="84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89844" name="Input penna 289843">
                  <a:extLst>
                    <a:ext uri="{FF2B5EF4-FFF2-40B4-BE49-F238E27FC236}">
                      <a16:creationId xmlns:a16="http://schemas.microsoft.com/office/drawing/2014/main" id="{26F144A3-44EF-8444-B4DE-874CD78F140B}"/>
                    </a:ext>
                  </a:extLst>
                </p14:cNvPr>
                <p14:cNvContentPartPr/>
                <p14:nvPr/>
              </p14:nvContentPartPr>
              <p14:xfrm>
                <a:off x="5380016" y="6118736"/>
                <a:ext cx="17280" cy="30240"/>
              </p14:xfrm>
            </p:contentPart>
          </mc:Choice>
          <mc:Fallback xmlns="">
            <p:pic>
              <p:nvPicPr>
                <p:cNvPr id="289844" name="Input penna 289843">
                  <a:extLst>
                    <a:ext uri="{FF2B5EF4-FFF2-40B4-BE49-F238E27FC236}">
                      <a16:creationId xmlns:a16="http://schemas.microsoft.com/office/drawing/2014/main" id="{26F144A3-44EF-8444-B4DE-874CD78F140B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5372456" y="6111176"/>
                  <a:ext cx="324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289855" name="Input penna 289854">
                  <a:extLst>
                    <a:ext uri="{FF2B5EF4-FFF2-40B4-BE49-F238E27FC236}">
                      <a16:creationId xmlns:a16="http://schemas.microsoft.com/office/drawing/2014/main" id="{A8C15D3B-7139-FE46-9198-ACE99444BE65}"/>
                    </a:ext>
                  </a:extLst>
                </p14:cNvPr>
                <p14:cNvContentPartPr/>
                <p14:nvPr/>
              </p14:nvContentPartPr>
              <p14:xfrm>
                <a:off x="6904616" y="5999576"/>
                <a:ext cx="6840" cy="2160"/>
              </p14:xfrm>
            </p:contentPart>
          </mc:Choice>
          <mc:Fallback xmlns="">
            <p:pic>
              <p:nvPicPr>
                <p:cNvPr id="289855" name="Input penna 289854">
                  <a:extLst>
                    <a:ext uri="{FF2B5EF4-FFF2-40B4-BE49-F238E27FC236}">
                      <a16:creationId xmlns:a16="http://schemas.microsoft.com/office/drawing/2014/main" id="{A8C15D3B-7139-FE46-9198-ACE99444BE65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6897056" y="5992016"/>
                  <a:ext cx="21960" cy="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236033" name="Input penna 1236032">
                  <a:extLst>
                    <a:ext uri="{FF2B5EF4-FFF2-40B4-BE49-F238E27FC236}">
                      <a16:creationId xmlns:a16="http://schemas.microsoft.com/office/drawing/2014/main" id="{CAF490CE-DCF7-C547-ACA7-067DFE2B0F95}"/>
                    </a:ext>
                  </a:extLst>
                </p14:cNvPr>
                <p14:cNvContentPartPr/>
                <p14:nvPr/>
              </p14:nvContentPartPr>
              <p14:xfrm>
                <a:off x="6792656" y="5850176"/>
                <a:ext cx="5760" cy="7200"/>
              </p14:xfrm>
            </p:contentPart>
          </mc:Choice>
          <mc:Fallback xmlns="">
            <p:pic>
              <p:nvPicPr>
                <p:cNvPr id="1236033" name="Input penna 1236032">
                  <a:extLst>
                    <a:ext uri="{FF2B5EF4-FFF2-40B4-BE49-F238E27FC236}">
                      <a16:creationId xmlns:a16="http://schemas.microsoft.com/office/drawing/2014/main" id="{CAF490CE-DCF7-C547-ACA7-067DFE2B0F95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6785096" y="5842616"/>
                  <a:ext cx="208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236034" name="Input penna 1236033">
                  <a:extLst>
                    <a:ext uri="{FF2B5EF4-FFF2-40B4-BE49-F238E27FC236}">
                      <a16:creationId xmlns:a16="http://schemas.microsoft.com/office/drawing/2014/main" id="{008DD480-5693-0244-BCBB-4CE1C4FFE876}"/>
                    </a:ext>
                  </a:extLst>
                </p14:cNvPr>
                <p14:cNvContentPartPr/>
                <p14:nvPr/>
              </p14:nvContentPartPr>
              <p14:xfrm>
                <a:off x="6716336" y="5850176"/>
                <a:ext cx="137520" cy="361800"/>
              </p14:xfrm>
            </p:contentPart>
          </mc:Choice>
          <mc:Fallback xmlns="">
            <p:pic>
              <p:nvPicPr>
                <p:cNvPr id="1236034" name="Input penna 1236033">
                  <a:extLst>
                    <a:ext uri="{FF2B5EF4-FFF2-40B4-BE49-F238E27FC236}">
                      <a16:creationId xmlns:a16="http://schemas.microsoft.com/office/drawing/2014/main" id="{008DD480-5693-0244-BCBB-4CE1C4FFE876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6708776" y="5842616"/>
                  <a:ext cx="15228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236035" name="Input penna 1236034">
                  <a:extLst>
                    <a:ext uri="{FF2B5EF4-FFF2-40B4-BE49-F238E27FC236}">
                      <a16:creationId xmlns:a16="http://schemas.microsoft.com/office/drawing/2014/main" id="{C7A8499F-434A-2742-A31E-8FFB93FB3D36}"/>
                    </a:ext>
                  </a:extLst>
                </p14:cNvPr>
                <p14:cNvContentPartPr/>
                <p14:nvPr/>
              </p14:nvContentPartPr>
              <p14:xfrm>
                <a:off x="6736496" y="5858816"/>
                <a:ext cx="26280" cy="99360"/>
              </p14:xfrm>
            </p:contentPart>
          </mc:Choice>
          <mc:Fallback xmlns="">
            <p:pic>
              <p:nvPicPr>
                <p:cNvPr id="1236035" name="Input penna 1236034">
                  <a:extLst>
                    <a:ext uri="{FF2B5EF4-FFF2-40B4-BE49-F238E27FC236}">
                      <a16:creationId xmlns:a16="http://schemas.microsoft.com/office/drawing/2014/main" id="{C7A8499F-434A-2742-A31E-8FFB93FB3D36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6728936" y="5851256"/>
                  <a:ext cx="4140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236036" name="Input penna 1236035">
                  <a:extLst>
                    <a:ext uri="{FF2B5EF4-FFF2-40B4-BE49-F238E27FC236}">
                      <a16:creationId xmlns:a16="http://schemas.microsoft.com/office/drawing/2014/main" id="{9759FC4E-89DF-4346-A848-640BF817B40B}"/>
                    </a:ext>
                  </a:extLst>
                </p14:cNvPr>
                <p14:cNvContentPartPr/>
                <p14:nvPr/>
              </p14:nvContentPartPr>
              <p14:xfrm>
                <a:off x="6783296" y="5740376"/>
                <a:ext cx="221040" cy="79920"/>
              </p14:xfrm>
            </p:contentPart>
          </mc:Choice>
          <mc:Fallback xmlns="">
            <p:pic>
              <p:nvPicPr>
                <p:cNvPr id="1236036" name="Input penna 1236035">
                  <a:extLst>
                    <a:ext uri="{FF2B5EF4-FFF2-40B4-BE49-F238E27FC236}">
                      <a16:creationId xmlns:a16="http://schemas.microsoft.com/office/drawing/2014/main" id="{9759FC4E-89DF-4346-A848-640BF817B40B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6775736" y="5732816"/>
                  <a:ext cx="235800" cy="95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8686839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KNZARAFT" descr="KNZARAFT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738"/>
            <a:ext cx="49530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18" name="Line 3"/>
          <p:cNvSpPr>
            <a:spLocks noChangeShapeType="1"/>
          </p:cNvSpPr>
          <p:nvPr/>
        </p:nvSpPr>
        <p:spPr bwMode="auto">
          <a:xfrm>
            <a:off x="3886200" y="3200400"/>
            <a:ext cx="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90819" name="Line 4"/>
          <p:cNvSpPr>
            <a:spLocks noChangeShapeType="1"/>
          </p:cNvSpPr>
          <p:nvPr/>
        </p:nvSpPr>
        <p:spPr bwMode="auto">
          <a:xfrm>
            <a:off x="5486400" y="2971800"/>
            <a:ext cx="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9082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9"/>
          <a:stretch>
            <a:fillRect/>
          </a:stretch>
        </p:blipFill>
        <p:spPr bwMode="auto">
          <a:xfrm>
            <a:off x="5029200" y="338138"/>
            <a:ext cx="411480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2895600"/>
            <a:ext cx="879475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5F6A25D8-4B9B-074E-82E7-7666522EFB5A}"/>
                  </a:ext>
                </a:extLst>
              </p14:cNvPr>
              <p14:cNvContentPartPr/>
              <p14:nvPr/>
            </p14:nvContentPartPr>
            <p14:xfrm>
              <a:off x="4612856" y="4358336"/>
              <a:ext cx="476640" cy="76752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5F6A25D8-4B9B-074E-82E7-7666522EFB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05296" y="4350776"/>
                <a:ext cx="491760" cy="78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61C2A1BA-4054-BC4D-B879-63136676A083}"/>
                  </a:ext>
                </a:extLst>
              </p14:cNvPr>
              <p14:cNvContentPartPr/>
              <p14:nvPr/>
            </p14:nvContentPartPr>
            <p14:xfrm>
              <a:off x="5853056" y="4662536"/>
              <a:ext cx="15840" cy="2160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61C2A1BA-4054-BC4D-B879-63136676A08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45496" y="4654976"/>
                <a:ext cx="3096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1E690BCA-FBD7-444A-B292-BB5FAE0668E2}"/>
                  </a:ext>
                </a:extLst>
              </p14:cNvPr>
              <p14:cNvContentPartPr/>
              <p14:nvPr/>
            </p14:nvContentPartPr>
            <p14:xfrm>
              <a:off x="4068536" y="5589896"/>
              <a:ext cx="10800" cy="3852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1E690BCA-FBD7-444A-B292-BB5FAE0668E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60976" y="5582336"/>
                <a:ext cx="2592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DEBEAC6F-D7B4-1241-BB1D-AACD4730EDDF}"/>
                  </a:ext>
                </a:extLst>
              </p14:cNvPr>
              <p14:cNvContentPartPr/>
              <p14:nvPr/>
            </p14:nvContentPartPr>
            <p14:xfrm>
              <a:off x="1681016" y="4459856"/>
              <a:ext cx="96840" cy="64404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DEBEAC6F-D7B4-1241-BB1D-AACD4730EDD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73456" y="4452296"/>
                <a:ext cx="111600" cy="65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AF1BE7BB-7A3F-C34C-98EC-6E4D130C2611}"/>
                  </a:ext>
                </a:extLst>
              </p14:cNvPr>
              <p14:cNvContentPartPr/>
              <p14:nvPr/>
            </p14:nvContentPartPr>
            <p14:xfrm>
              <a:off x="8870936" y="3722576"/>
              <a:ext cx="80640" cy="38484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AF1BE7BB-7A3F-C34C-98EC-6E4D130C261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863376" y="3715376"/>
                <a:ext cx="95760" cy="39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44E8A612-1B7D-3340-86C6-9439430BE169}"/>
                  </a:ext>
                </a:extLst>
              </p14:cNvPr>
              <p14:cNvContentPartPr/>
              <p14:nvPr/>
            </p14:nvContentPartPr>
            <p14:xfrm>
              <a:off x="7947176" y="3327656"/>
              <a:ext cx="33840" cy="56448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44E8A612-1B7D-3340-86C6-9439430BE16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939616" y="3320096"/>
                <a:ext cx="48960" cy="5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D0FFD6EB-DEB8-CE40-A116-72AF01AEA2D1}"/>
                  </a:ext>
                </a:extLst>
              </p14:cNvPr>
              <p14:cNvContentPartPr/>
              <p14:nvPr/>
            </p14:nvContentPartPr>
            <p14:xfrm>
              <a:off x="7774016" y="3101576"/>
              <a:ext cx="367920" cy="35100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D0FFD6EB-DEB8-CE40-A116-72AF01AEA2D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766456" y="3094016"/>
                <a:ext cx="38304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C8E384CA-6235-8242-8B22-262A1F8B093F}"/>
                  </a:ext>
                </a:extLst>
              </p14:cNvPr>
              <p14:cNvContentPartPr/>
              <p14:nvPr/>
            </p14:nvContentPartPr>
            <p14:xfrm>
              <a:off x="1859576" y="3241256"/>
              <a:ext cx="7062120" cy="33336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C8E384CA-6235-8242-8B22-262A1F8B093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852016" y="3233696"/>
                <a:ext cx="707724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5C4C4CE3-636C-084A-8473-AC6C17BDC08B}"/>
                  </a:ext>
                </a:extLst>
              </p14:cNvPr>
              <p14:cNvContentPartPr/>
              <p14:nvPr/>
            </p14:nvContentPartPr>
            <p14:xfrm>
              <a:off x="1727816" y="3396776"/>
              <a:ext cx="479520" cy="35208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5C4C4CE3-636C-084A-8473-AC6C17BDC08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720256" y="3389216"/>
                <a:ext cx="494640" cy="3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63480C0B-D047-FE4E-89BC-8D545BA0C8EA}"/>
                  </a:ext>
                </a:extLst>
              </p14:cNvPr>
              <p14:cNvContentPartPr/>
              <p14:nvPr/>
            </p14:nvContentPartPr>
            <p14:xfrm>
              <a:off x="5957456" y="3103016"/>
              <a:ext cx="42120" cy="57312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63480C0B-D047-FE4E-89BC-8D545BA0C8E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949896" y="3095456"/>
                <a:ext cx="57240" cy="58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DADCA4A4-F838-8B49-9F35-998BE57EACAB}"/>
                  </a:ext>
                </a:extLst>
              </p14:cNvPr>
              <p14:cNvContentPartPr/>
              <p14:nvPr/>
            </p14:nvContentPartPr>
            <p14:xfrm>
              <a:off x="5878256" y="3046496"/>
              <a:ext cx="272160" cy="28944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DADCA4A4-F838-8B49-9F35-998BE57EACA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870696" y="3038936"/>
                <a:ext cx="28692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64233337-A55C-5B47-B635-78D342B7BB4C}"/>
                  </a:ext>
                </a:extLst>
              </p14:cNvPr>
              <p14:cNvContentPartPr/>
              <p14:nvPr/>
            </p14:nvContentPartPr>
            <p14:xfrm>
              <a:off x="3510536" y="3284096"/>
              <a:ext cx="48960" cy="55908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64233337-A55C-5B47-B635-78D342B7BB4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02976" y="3276536"/>
                <a:ext cx="64080" cy="57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307C0F5F-813B-F648-928B-D30C837CB70E}"/>
                  </a:ext>
                </a:extLst>
              </p14:cNvPr>
              <p14:cNvContentPartPr/>
              <p14:nvPr/>
            </p14:nvContentPartPr>
            <p14:xfrm>
              <a:off x="3396056" y="3676136"/>
              <a:ext cx="239400" cy="28224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307C0F5F-813B-F648-928B-D30C837CB70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388496" y="3668576"/>
                <a:ext cx="2545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75839C25-5661-B347-AD9F-4ED51184FE94}"/>
                  </a:ext>
                </a:extLst>
              </p14:cNvPr>
              <p14:cNvContentPartPr/>
              <p14:nvPr/>
            </p14:nvContentPartPr>
            <p14:xfrm>
              <a:off x="3637976" y="4525016"/>
              <a:ext cx="45360" cy="48780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75839C25-5661-B347-AD9F-4ED51184FE9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630416" y="4517456"/>
                <a:ext cx="60480" cy="50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A89AB4FF-CE80-CB4E-9127-471BE5DD3645}"/>
                  </a:ext>
                </a:extLst>
              </p14:cNvPr>
              <p14:cNvContentPartPr/>
              <p14:nvPr/>
            </p14:nvContentPartPr>
            <p14:xfrm>
              <a:off x="3575336" y="4751816"/>
              <a:ext cx="290160" cy="31860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A89AB4FF-CE80-CB4E-9127-471BE5DD364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567776" y="4744256"/>
                <a:ext cx="30528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21352C74-92FA-834D-8408-DE263B57AA68}"/>
                  </a:ext>
                </a:extLst>
              </p14:cNvPr>
              <p14:cNvContentPartPr/>
              <p14:nvPr/>
            </p14:nvContentPartPr>
            <p14:xfrm>
              <a:off x="2509736" y="5182376"/>
              <a:ext cx="1632240" cy="19044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21352C74-92FA-834D-8408-DE263B57AA6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502176" y="5174816"/>
                <a:ext cx="16473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21F3618F-79B3-3A45-9AFE-AFDFFAD47958}"/>
                  </a:ext>
                </a:extLst>
              </p14:cNvPr>
              <p14:cNvContentPartPr/>
              <p14:nvPr/>
            </p14:nvContentPartPr>
            <p14:xfrm>
              <a:off x="2752376" y="5281016"/>
              <a:ext cx="5400" cy="504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21F3618F-79B3-3A45-9AFE-AFDFFAD4795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744816" y="5273456"/>
                <a:ext cx="2052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986982A4-F0DB-1B43-9B97-75AFD3D432FA}"/>
                  </a:ext>
                </a:extLst>
              </p14:cNvPr>
              <p14:cNvContentPartPr/>
              <p14:nvPr/>
            </p14:nvContentPartPr>
            <p14:xfrm>
              <a:off x="2817896" y="5290376"/>
              <a:ext cx="1257120" cy="14760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986982A4-F0DB-1B43-9B97-75AFD3D432F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810336" y="5282816"/>
                <a:ext cx="127224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7C6E429E-EC72-764A-9131-2E2297FD1884}"/>
                  </a:ext>
                </a:extLst>
              </p14:cNvPr>
              <p14:cNvContentPartPr/>
              <p14:nvPr/>
            </p14:nvContentPartPr>
            <p14:xfrm>
              <a:off x="4030736" y="4691696"/>
              <a:ext cx="22320" cy="51912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7C6E429E-EC72-764A-9131-2E2297FD188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023176" y="4684136"/>
                <a:ext cx="3744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9B07CA7B-FDF5-7349-B64C-7109B0D2FA41}"/>
                  </a:ext>
                </a:extLst>
              </p14:cNvPr>
              <p14:cNvContentPartPr/>
              <p14:nvPr/>
            </p14:nvContentPartPr>
            <p14:xfrm>
              <a:off x="3911936" y="5071856"/>
              <a:ext cx="198360" cy="29196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9B07CA7B-FDF5-7349-B64C-7109B0D2FA4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904376" y="5064296"/>
                <a:ext cx="21348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AB645E9D-8B71-8642-8E06-B91415B8307B}"/>
                  </a:ext>
                </a:extLst>
              </p14:cNvPr>
              <p14:cNvContentPartPr/>
              <p14:nvPr/>
            </p14:nvContentPartPr>
            <p14:xfrm>
              <a:off x="4352576" y="4179056"/>
              <a:ext cx="920160" cy="118800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AB645E9D-8B71-8642-8E06-B91415B8307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345016" y="4171856"/>
                <a:ext cx="935280" cy="12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B29017A3-CEBA-BB4A-94F5-AEBDCE868B74}"/>
                  </a:ext>
                </a:extLst>
              </p14:cNvPr>
              <p14:cNvContentPartPr/>
              <p14:nvPr/>
            </p14:nvContentPartPr>
            <p14:xfrm>
              <a:off x="5604656" y="4590896"/>
              <a:ext cx="27720" cy="3564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B29017A3-CEBA-BB4A-94F5-AEBDCE868B7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597096" y="4583336"/>
                <a:ext cx="4284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A1D32FB6-1666-8E43-B9ED-4F2BE800D524}"/>
                  </a:ext>
                </a:extLst>
              </p14:cNvPr>
              <p14:cNvContentPartPr/>
              <p14:nvPr/>
            </p14:nvContentPartPr>
            <p14:xfrm>
              <a:off x="3852896" y="5832896"/>
              <a:ext cx="40320" cy="5508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A1D32FB6-1666-8E43-B9ED-4F2BE800D52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845336" y="5825336"/>
                <a:ext cx="5508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6EE78514-B68D-C544-BA5D-A4FF7BF25D21}"/>
                  </a:ext>
                </a:extLst>
              </p14:cNvPr>
              <p14:cNvContentPartPr/>
              <p14:nvPr/>
            </p14:nvContentPartPr>
            <p14:xfrm>
              <a:off x="4626176" y="4291736"/>
              <a:ext cx="1800" cy="4032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6EE78514-B68D-C544-BA5D-A4FF7BF25D2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618616" y="4284176"/>
                <a:ext cx="1692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8" name="Input penna 37">
                <a:extLst>
                  <a:ext uri="{FF2B5EF4-FFF2-40B4-BE49-F238E27FC236}">
                    <a16:creationId xmlns:a16="http://schemas.microsoft.com/office/drawing/2014/main" id="{529BC1FB-0F33-D04E-8272-E0DBC23A891B}"/>
                  </a:ext>
                </a:extLst>
              </p14:cNvPr>
              <p14:cNvContentPartPr/>
              <p14:nvPr/>
            </p14:nvContentPartPr>
            <p14:xfrm>
              <a:off x="4510256" y="2939576"/>
              <a:ext cx="155160" cy="1122120"/>
            </p14:xfrm>
          </p:contentPart>
        </mc:Choice>
        <mc:Fallback xmlns="">
          <p:pic>
            <p:nvPicPr>
              <p:cNvPr id="38" name="Input penna 37">
                <a:extLst>
                  <a:ext uri="{FF2B5EF4-FFF2-40B4-BE49-F238E27FC236}">
                    <a16:creationId xmlns:a16="http://schemas.microsoft.com/office/drawing/2014/main" id="{529BC1FB-0F33-D04E-8272-E0DBC23A891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502696" y="2932016"/>
                <a:ext cx="170280" cy="11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0" name="Input penna 39">
                <a:extLst>
                  <a:ext uri="{FF2B5EF4-FFF2-40B4-BE49-F238E27FC236}">
                    <a16:creationId xmlns:a16="http://schemas.microsoft.com/office/drawing/2014/main" id="{150E4715-DBD2-6249-B1F2-9CCD306387E4}"/>
                  </a:ext>
                </a:extLst>
              </p14:cNvPr>
              <p14:cNvContentPartPr/>
              <p14:nvPr/>
            </p14:nvContentPartPr>
            <p14:xfrm>
              <a:off x="4581176" y="3013736"/>
              <a:ext cx="8280" cy="3240"/>
            </p14:xfrm>
          </p:contentPart>
        </mc:Choice>
        <mc:Fallback xmlns="">
          <p:pic>
            <p:nvPicPr>
              <p:cNvPr id="40" name="Input penna 39">
                <a:extLst>
                  <a:ext uri="{FF2B5EF4-FFF2-40B4-BE49-F238E27FC236}">
                    <a16:creationId xmlns:a16="http://schemas.microsoft.com/office/drawing/2014/main" id="{150E4715-DBD2-6249-B1F2-9CCD306387E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573616" y="3006176"/>
                <a:ext cx="23400" cy="1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1" name="Input penna 40">
                <a:extLst>
                  <a:ext uri="{FF2B5EF4-FFF2-40B4-BE49-F238E27FC236}">
                    <a16:creationId xmlns:a16="http://schemas.microsoft.com/office/drawing/2014/main" id="{51ADC144-278D-404A-8EF6-0A20C753CE41}"/>
                  </a:ext>
                </a:extLst>
              </p14:cNvPr>
              <p14:cNvContentPartPr/>
              <p14:nvPr/>
            </p14:nvContentPartPr>
            <p14:xfrm>
              <a:off x="4581176" y="3013736"/>
              <a:ext cx="57960" cy="902160"/>
            </p14:xfrm>
          </p:contentPart>
        </mc:Choice>
        <mc:Fallback xmlns="">
          <p:pic>
            <p:nvPicPr>
              <p:cNvPr id="41" name="Input penna 40">
                <a:extLst>
                  <a:ext uri="{FF2B5EF4-FFF2-40B4-BE49-F238E27FC236}">
                    <a16:creationId xmlns:a16="http://schemas.microsoft.com/office/drawing/2014/main" id="{51ADC144-278D-404A-8EF6-0A20C753CE4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573616" y="3006176"/>
                <a:ext cx="72720" cy="91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4" name="Input penna 43">
                <a:extLst>
                  <a:ext uri="{FF2B5EF4-FFF2-40B4-BE49-F238E27FC236}">
                    <a16:creationId xmlns:a16="http://schemas.microsoft.com/office/drawing/2014/main" id="{929F0FBF-111D-6746-813A-B13AFA2B7BDD}"/>
                  </a:ext>
                </a:extLst>
              </p14:cNvPr>
              <p14:cNvContentPartPr/>
              <p14:nvPr/>
            </p14:nvContentPartPr>
            <p14:xfrm>
              <a:off x="5485496" y="3243776"/>
              <a:ext cx="59760" cy="670320"/>
            </p14:xfrm>
          </p:contentPart>
        </mc:Choice>
        <mc:Fallback xmlns="">
          <p:pic>
            <p:nvPicPr>
              <p:cNvPr id="44" name="Input penna 43">
                <a:extLst>
                  <a:ext uri="{FF2B5EF4-FFF2-40B4-BE49-F238E27FC236}">
                    <a16:creationId xmlns:a16="http://schemas.microsoft.com/office/drawing/2014/main" id="{929F0FBF-111D-6746-813A-B13AFA2B7BD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477936" y="3236216"/>
                <a:ext cx="74520" cy="68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5" name="Input penna 44">
                <a:extLst>
                  <a:ext uri="{FF2B5EF4-FFF2-40B4-BE49-F238E27FC236}">
                    <a16:creationId xmlns:a16="http://schemas.microsoft.com/office/drawing/2014/main" id="{F34A95E1-7726-A141-81E4-6519B61C6737}"/>
                  </a:ext>
                </a:extLst>
              </p14:cNvPr>
              <p14:cNvContentPartPr/>
              <p14:nvPr/>
            </p14:nvContentPartPr>
            <p14:xfrm>
              <a:off x="5723096" y="3565616"/>
              <a:ext cx="64080" cy="1277280"/>
            </p14:xfrm>
          </p:contentPart>
        </mc:Choice>
        <mc:Fallback xmlns="">
          <p:pic>
            <p:nvPicPr>
              <p:cNvPr id="45" name="Input penna 44">
                <a:extLst>
                  <a:ext uri="{FF2B5EF4-FFF2-40B4-BE49-F238E27FC236}">
                    <a16:creationId xmlns:a16="http://schemas.microsoft.com/office/drawing/2014/main" id="{F34A95E1-7726-A141-81E4-6519B61C673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715536" y="3558056"/>
                <a:ext cx="79200" cy="129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6" name="Input penna 45">
                <a:extLst>
                  <a:ext uri="{FF2B5EF4-FFF2-40B4-BE49-F238E27FC236}">
                    <a16:creationId xmlns:a16="http://schemas.microsoft.com/office/drawing/2014/main" id="{9F7C10B8-09F8-5F44-AA7D-FEF547371AEF}"/>
                  </a:ext>
                </a:extLst>
              </p14:cNvPr>
              <p14:cNvContentPartPr/>
              <p14:nvPr/>
            </p14:nvContentPartPr>
            <p14:xfrm>
              <a:off x="5645336" y="3374456"/>
              <a:ext cx="251280" cy="395280"/>
            </p14:xfrm>
          </p:contentPart>
        </mc:Choice>
        <mc:Fallback xmlns="">
          <p:pic>
            <p:nvPicPr>
              <p:cNvPr id="46" name="Input penna 45">
                <a:extLst>
                  <a:ext uri="{FF2B5EF4-FFF2-40B4-BE49-F238E27FC236}">
                    <a16:creationId xmlns:a16="http://schemas.microsoft.com/office/drawing/2014/main" id="{9F7C10B8-09F8-5F44-AA7D-FEF547371AE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637776" y="3366896"/>
                <a:ext cx="266400" cy="41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uppo 49">
            <a:extLst>
              <a:ext uri="{FF2B5EF4-FFF2-40B4-BE49-F238E27FC236}">
                <a16:creationId xmlns:a16="http://schemas.microsoft.com/office/drawing/2014/main" id="{45000793-9D99-B849-8F61-58E744EB889C}"/>
              </a:ext>
            </a:extLst>
          </p:cNvPr>
          <p:cNvGrpSpPr/>
          <p:nvPr/>
        </p:nvGrpSpPr>
        <p:grpSpPr>
          <a:xfrm>
            <a:off x="2854616" y="3653816"/>
            <a:ext cx="251280" cy="903960"/>
            <a:chOff x="2854616" y="3653816"/>
            <a:chExt cx="251280" cy="90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2E5E7423-881F-4A47-815B-E6D3850ECFBB}"/>
                    </a:ext>
                  </a:extLst>
                </p14:cNvPr>
                <p14:cNvContentPartPr/>
                <p14:nvPr/>
              </p14:nvContentPartPr>
              <p14:xfrm>
                <a:off x="2950376" y="3653816"/>
                <a:ext cx="60480" cy="85212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2E5E7423-881F-4A47-815B-E6D3850ECFB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942816" y="3646256"/>
                  <a:ext cx="75600" cy="86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901D388A-80A4-2B49-A8FB-7CFB0ADEAD64}"/>
                    </a:ext>
                  </a:extLst>
                </p14:cNvPr>
                <p14:cNvContentPartPr/>
                <p14:nvPr/>
              </p14:nvContentPartPr>
              <p14:xfrm>
                <a:off x="2854616" y="4163936"/>
                <a:ext cx="251280" cy="39384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901D388A-80A4-2B49-A8FB-7CFB0ADEAD6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847056" y="4156376"/>
                  <a:ext cx="266400" cy="40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D3428E96-5941-DD4B-A8E2-F9DF0357D9BC}"/>
              </a:ext>
            </a:extLst>
          </p:cNvPr>
          <p:cNvGrpSpPr/>
          <p:nvPr/>
        </p:nvGrpSpPr>
        <p:grpSpPr>
          <a:xfrm>
            <a:off x="4533656" y="4337096"/>
            <a:ext cx="671040" cy="862560"/>
            <a:chOff x="4533656" y="4337096"/>
            <a:chExt cx="671040" cy="86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F266AB33-3C0A-8542-9D73-F2DE40584E5B}"/>
                    </a:ext>
                  </a:extLst>
                </p14:cNvPr>
                <p14:cNvContentPartPr/>
                <p14:nvPr/>
              </p14:nvContentPartPr>
              <p14:xfrm>
                <a:off x="4835696" y="4385336"/>
                <a:ext cx="16200" cy="468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F266AB33-3C0A-8542-9D73-F2DE40584E5B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828136" y="4377776"/>
                  <a:ext cx="3132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EC170C29-57ED-E248-BE9D-6A9A48A1F434}"/>
                    </a:ext>
                  </a:extLst>
                </p14:cNvPr>
                <p14:cNvContentPartPr/>
                <p14:nvPr/>
              </p14:nvContentPartPr>
              <p14:xfrm>
                <a:off x="4533656" y="4337096"/>
                <a:ext cx="671040" cy="8625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EC170C29-57ED-E248-BE9D-6A9A48A1F43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526096" y="4329536"/>
                  <a:ext cx="686160" cy="87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0CEC8B2E-C1D5-4A47-B4B8-3E2F733941F7}"/>
                    </a:ext>
                  </a:extLst>
                </p14:cNvPr>
                <p14:cNvContentPartPr/>
                <p14:nvPr/>
              </p14:nvContentPartPr>
              <p14:xfrm>
                <a:off x="4586576" y="4451216"/>
                <a:ext cx="439200" cy="52632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0CEC8B2E-C1D5-4A47-B4B8-3E2F733941F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579016" y="4443656"/>
                  <a:ext cx="454320" cy="541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8880001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9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09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25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9250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Fig9Densities6.jpg                                             001F9B2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0"/>
            <a:ext cx="6570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A9017F3A-11A2-3944-B7F5-4D91C7291DAB}"/>
                  </a:ext>
                </a:extLst>
              </p14:cNvPr>
              <p14:cNvContentPartPr/>
              <p14:nvPr/>
            </p14:nvContentPartPr>
            <p14:xfrm>
              <a:off x="2102216" y="6441296"/>
              <a:ext cx="360" cy="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A9017F3A-11A2-3944-B7F5-4D91C7291D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97896" y="6436976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6295598E-6C2D-B049-899A-1C404F5A0B5B}"/>
                  </a:ext>
                </a:extLst>
              </p14:cNvPr>
              <p14:cNvContentPartPr/>
              <p14:nvPr/>
            </p14:nvContentPartPr>
            <p14:xfrm>
              <a:off x="6726056" y="5609336"/>
              <a:ext cx="546480" cy="3924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6295598E-6C2D-B049-899A-1C404F5A0B5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21736" y="5605016"/>
                <a:ext cx="5551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C5EB925C-49A2-2A43-9771-ECD277A06DCA}"/>
                  </a:ext>
                </a:extLst>
              </p14:cNvPr>
              <p14:cNvContentPartPr/>
              <p14:nvPr/>
            </p14:nvContentPartPr>
            <p14:xfrm>
              <a:off x="6708416" y="6355616"/>
              <a:ext cx="537120" cy="3240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C5EB925C-49A2-2A43-9771-ECD277A06DC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04096" y="6351296"/>
                <a:ext cx="54576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7D9CA88C-2605-A549-A249-9CF20A6020B4}"/>
                  </a:ext>
                </a:extLst>
              </p14:cNvPr>
              <p14:cNvContentPartPr/>
              <p14:nvPr/>
            </p14:nvContentPartPr>
            <p14:xfrm>
              <a:off x="6297656" y="2602976"/>
              <a:ext cx="360" cy="36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7D9CA88C-2605-A549-A249-9CF20A6020B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93336" y="2598656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9875856"/>
      </p:ext>
    </p:extLst>
  </p:cSld>
  <p:clrMapOvr>
    <a:masterClrMapping/>
  </p:clrMapOvr>
  <p:transition spd="med" advClick="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 descr="GLOBALeb3colshade.jpg copia 1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2" t="9641" r="38556" b="65169"/>
          <a:stretch>
            <a:fillRect/>
          </a:stretch>
        </p:blipFill>
        <p:spPr bwMode="auto">
          <a:xfrm>
            <a:off x="0" y="1574800"/>
            <a:ext cx="4572000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4" descr="&#10;eurogy.jpg                                                     00026333Amico                          BA58C79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0"/>
            <a:ext cx="5411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301625" y="434975"/>
            <a:ext cx="2038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…and Europe?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4378D919-90C8-014D-A445-C70B47A03A10}"/>
                  </a:ext>
                </a:extLst>
              </p14:cNvPr>
              <p14:cNvContentPartPr/>
              <p14:nvPr/>
            </p14:nvContentPartPr>
            <p14:xfrm>
              <a:off x="5570096" y="2866291"/>
              <a:ext cx="1163520" cy="17607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4378D919-90C8-014D-A445-C70B47A03A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62896" y="2858731"/>
                <a:ext cx="1178640" cy="177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BBD128A4-0CF3-DF44-B491-D226C0829F69}"/>
                  </a:ext>
                </a:extLst>
              </p14:cNvPr>
              <p14:cNvContentPartPr/>
              <p14:nvPr/>
            </p14:nvContentPartPr>
            <p14:xfrm>
              <a:off x="5484416" y="155851"/>
              <a:ext cx="3586680" cy="4509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BBD128A4-0CF3-DF44-B491-D226C0829F6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76856" y="148291"/>
                <a:ext cx="3601800" cy="4524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uppo 9">
            <a:extLst>
              <a:ext uri="{FF2B5EF4-FFF2-40B4-BE49-F238E27FC236}">
                <a16:creationId xmlns:a16="http://schemas.microsoft.com/office/drawing/2014/main" id="{71EE87A9-9009-0B46-8DDD-CE75C90E48AA}"/>
              </a:ext>
            </a:extLst>
          </p:cNvPr>
          <p:cNvGrpSpPr/>
          <p:nvPr/>
        </p:nvGrpSpPr>
        <p:grpSpPr>
          <a:xfrm>
            <a:off x="4270136" y="2116411"/>
            <a:ext cx="2249640" cy="4150800"/>
            <a:chOff x="4270136" y="2116411"/>
            <a:chExt cx="2249640" cy="415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C6AF12E4-3827-ED40-833C-7FCAD37DE847}"/>
                    </a:ext>
                  </a:extLst>
                </p14:cNvPr>
                <p14:cNvContentPartPr/>
                <p14:nvPr/>
              </p14:nvContentPartPr>
              <p14:xfrm>
                <a:off x="4270136" y="2116411"/>
                <a:ext cx="1563120" cy="415080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C6AF12E4-3827-ED40-833C-7FCAD37DE84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62576" y="2108851"/>
                  <a:ext cx="1578240" cy="416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E3070979-D9EA-A547-9197-522DEEAAAB7E}"/>
                    </a:ext>
                  </a:extLst>
                </p14:cNvPr>
                <p14:cNvContentPartPr/>
                <p14:nvPr/>
              </p14:nvContentPartPr>
              <p14:xfrm>
                <a:off x="5980856" y="4422571"/>
                <a:ext cx="6120" cy="576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E3070979-D9EA-A547-9197-522DEEAAAB7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73296" y="4415011"/>
                  <a:ext cx="212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F3226F5A-C770-0041-B208-3F0003EB2390}"/>
                    </a:ext>
                  </a:extLst>
                </p14:cNvPr>
                <p14:cNvContentPartPr/>
                <p14:nvPr/>
              </p14:nvContentPartPr>
              <p14:xfrm>
                <a:off x="6120176" y="3863131"/>
                <a:ext cx="28800" cy="900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F3226F5A-C770-0041-B208-3F0003EB239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12616" y="3855571"/>
                  <a:ext cx="439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96B85B38-89E6-6942-83BE-7A407AEC4AF4}"/>
                    </a:ext>
                  </a:extLst>
                </p14:cNvPr>
                <p14:cNvContentPartPr/>
                <p14:nvPr/>
              </p14:nvContentPartPr>
              <p14:xfrm>
                <a:off x="6232496" y="4887691"/>
                <a:ext cx="287280" cy="8460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96B85B38-89E6-6942-83BE-7A407AEC4AF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25296" y="4880131"/>
                  <a:ext cx="30240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C0EE44C5-1A08-E945-9AC7-58698D2C3D8C}"/>
                    </a:ext>
                  </a:extLst>
                </p14:cNvPr>
                <p14:cNvContentPartPr/>
                <p14:nvPr/>
              </p14:nvContentPartPr>
              <p14:xfrm>
                <a:off x="6167336" y="3797251"/>
                <a:ext cx="6120" cy="72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C0EE44C5-1A08-E945-9AC7-58698D2C3D8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159776" y="3789691"/>
                  <a:ext cx="21240" cy="1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CE8C1AD7-792A-574D-A5F5-E7C04853BA06}"/>
              </a:ext>
            </a:extLst>
          </p:cNvPr>
          <p:cNvGrpSpPr/>
          <p:nvPr/>
        </p:nvGrpSpPr>
        <p:grpSpPr>
          <a:xfrm>
            <a:off x="1726016" y="3424291"/>
            <a:ext cx="5760" cy="5400"/>
            <a:chOff x="1726016" y="3424291"/>
            <a:chExt cx="5760" cy="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840A85D2-779A-F04A-AC25-F5B472DC8891}"/>
                    </a:ext>
                  </a:extLst>
                </p14:cNvPr>
                <p14:cNvContentPartPr/>
                <p14:nvPr/>
              </p14:nvContentPartPr>
              <p14:xfrm>
                <a:off x="1726016" y="3424291"/>
                <a:ext cx="5760" cy="540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840A85D2-779A-F04A-AC25-F5B472DC889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718456" y="3416731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8F7D1362-30AB-BD4E-B7B7-6E90C71E8F69}"/>
                    </a:ext>
                  </a:extLst>
                </p14:cNvPr>
                <p14:cNvContentPartPr/>
                <p14:nvPr/>
              </p14:nvContentPartPr>
              <p14:xfrm>
                <a:off x="1726016" y="3424291"/>
                <a:ext cx="5760" cy="540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8F7D1362-30AB-BD4E-B7B7-6E90C71E8F6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718456" y="3416731"/>
                  <a:ext cx="2088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8C801735-1411-1046-843C-05E9C420C566}"/>
                  </a:ext>
                </a:extLst>
              </p14:cNvPr>
              <p14:cNvContentPartPr/>
              <p14:nvPr/>
            </p14:nvContentPartPr>
            <p14:xfrm>
              <a:off x="1763816" y="3321691"/>
              <a:ext cx="27000" cy="3636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8C801735-1411-1046-843C-05E9C420C56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56256" y="3314131"/>
                <a:ext cx="4212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D35FF8AF-1840-0D4E-B21E-B8E1984E5824}"/>
                  </a:ext>
                </a:extLst>
              </p14:cNvPr>
              <p14:cNvContentPartPr/>
              <p14:nvPr/>
            </p14:nvContentPartPr>
            <p14:xfrm>
              <a:off x="1455296" y="2892211"/>
              <a:ext cx="29520" cy="972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D35FF8AF-1840-0D4E-B21E-B8E1984E582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447736" y="2884651"/>
                <a:ext cx="4464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439711E1-15AE-B547-8827-4AB064C71555}"/>
                  </a:ext>
                </a:extLst>
              </p14:cNvPr>
              <p14:cNvContentPartPr/>
              <p14:nvPr/>
            </p14:nvContentPartPr>
            <p14:xfrm>
              <a:off x="1870016" y="3666931"/>
              <a:ext cx="12600" cy="1908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439711E1-15AE-B547-8827-4AB064C7155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862456" y="3659371"/>
                <a:ext cx="27720" cy="3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uppo 21">
            <a:extLst>
              <a:ext uri="{FF2B5EF4-FFF2-40B4-BE49-F238E27FC236}">
                <a16:creationId xmlns:a16="http://schemas.microsoft.com/office/drawing/2014/main" id="{6EE59B33-1DFA-194C-90EA-AD010BC099F8}"/>
              </a:ext>
            </a:extLst>
          </p:cNvPr>
          <p:cNvGrpSpPr/>
          <p:nvPr/>
        </p:nvGrpSpPr>
        <p:grpSpPr>
          <a:xfrm>
            <a:off x="1548896" y="3102091"/>
            <a:ext cx="84240" cy="38520"/>
            <a:chOff x="1548896" y="3102091"/>
            <a:chExt cx="84240" cy="3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E30BF56C-F1F5-7648-B380-F246EF4EC740}"/>
                    </a:ext>
                  </a:extLst>
                </p14:cNvPr>
                <p14:cNvContentPartPr/>
                <p14:nvPr/>
              </p14:nvContentPartPr>
              <p14:xfrm>
                <a:off x="1563296" y="3102091"/>
                <a:ext cx="69840" cy="504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E30BF56C-F1F5-7648-B380-F246EF4EC74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555736" y="3094531"/>
                  <a:ext cx="846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27FEBC0D-716B-8345-BA40-B5B7DE718620}"/>
                    </a:ext>
                  </a:extLst>
                </p14:cNvPr>
                <p14:cNvContentPartPr/>
                <p14:nvPr/>
              </p14:nvContentPartPr>
              <p14:xfrm>
                <a:off x="1548896" y="3134851"/>
                <a:ext cx="3600" cy="57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27FEBC0D-716B-8345-BA40-B5B7DE71862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541336" y="3127291"/>
                  <a:ext cx="1836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C2921946-B240-B64E-8347-8477A0274672}"/>
              </a:ext>
            </a:extLst>
          </p:cNvPr>
          <p:cNvGrpSpPr/>
          <p:nvPr/>
        </p:nvGrpSpPr>
        <p:grpSpPr>
          <a:xfrm>
            <a:off x="1684256" y="3558211"/>
            <a:ext cx="51840" cy="78120"/>
            <a:chOff x="1684256" y="3558211"/>
            <a:chExt cx="51840" cy="7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8A4037FA-3A2A-0E43-A2D3-3740E52EF330}"/>
                    </a:ext>
                  </a:extLst>
                </p14:cNvPr>
                <p14:cNvContentPartPr/>
                <p14:nvPr/>
              </p14:nvContentPartPr>
              <p14:xfrm>
                <a:off x="1684256" y="3558211"/>
                <a:ext cx="24120" cy="7812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8A4037FA-3A2A-0E43-A2D3-3740E52EF33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677056" y="3550651"/>
                  <a:ext cx="392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47E241B1-84A8-9245-A607-76B429AE812D}"/>
                    </a:ext>
                  </a:extLst>
                </p14:cNvPr>
                <p14:cNvContentPartPr/>
                <p14:nvPr/>
              </p14:nvContentPartPr>
              <p14:xfrm>
                <a:off x="1735376" y="3582691"/>
                <a:ext cx="720" cy="57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47E241B1-84A8-9245-A607-76B429AE812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727816" y="3575131"/>
                  <a:ext cx="1584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299592C5-7EBC-B64A-9DF0-8769B0837D18}"/>
                  </a:ext>
                </a:extLst>
              </p14:cNvPr>
              <p14:cNvContentPartPr/>
              <p14:nvPr/>
            </p14:nvContentPartPr>
            <p14:xfrm>
              <a:off x="1408856" y="4029451"/>
              <a:ext cx="16920" cy="1188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299592C5-7EBC-B64A-9DF0-8769B0837D1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401296" y="4021891"/>
                <a:ext cx="32040" cy="2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2714569"/>
      </p:ext>
    </p:extLst>
  </p:cSld>
  <p:clrMapOvr>
    <a:masterClrMapping/>
  </p:clrMapOvr>
  <p:transition spd="med" advClick="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96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83586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1" name="Immagine 1" descr="Fi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731838"/>
            <a:ext cx="9204326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564511"/>
      </p:ext>
    </p:extLst>
  </p:cSld>
  <p:clrMapOvr>
    <a:masterClrMapping/>
  </p:clrMapOvr>
  <p:transition spd="med" advClick="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2100"/>
            <a:ext cx="9144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66" name="Text Box 3"/>
          <p:cNvSpPr txBox="1">
            <a:spLocks noChangeArrowheads="1"/>
          </p:cNvSpPr>
          <p:nvPr/>
        </p:nvSpPr>
        <p:spPr bwMode="auto">
          <a:xfrm>
            <a:off x="3270250" y="2286000"/>
            <a:ext cx="844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3600"/>
              <a:t>NA</a:t>
            </a:r>
          </a:p>
        </p:txBody>
      </p:sp>
      <p:sp>
        <p:nvSpPr>
          <p:cNvPr id="292867" name="Text Box 4"/>
          <p:cNvSpPr txBox="1">
            <a:spLocks noChangeArrowheads="1"/>
          </p:cNvSpPr>
          <p:nvPr/>
        </p:nvSpPr>
        <p:spPr bwMode="auto">
          <a:xfrm>
            <a:off x="4953000" y="2514600"/>
            <a:ext cx="793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3600"/>
              <a:t>EU</a:t>
            </a:r>
          </a:p>
        </p:txBody>
      </p:sp>
      <p:sp>
        <p:nvSpPr>
          <p:cNvPr id="292868" name="Text Box 5"/>
          <p:cNvSpPr txBox="1">
            <a:spLocks noChangeArrowheads="1"/>
          </p:cNvSpPr>
          <p:nvPr/>
        </p:nvSpPr>
        <p:spPr bwMode="auto">
          <a:xfrm>
            <a:off x="3651250" y="3352800"/>
            <a:ext cx="1225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3600"/>
              <a:t>MAR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15000" y="3048000"/>
            <a:ext cx="1123950" cy="523875"/>
            <a:chOff x="3600" y="1920"/>
            <a:chExt cx="708" cy="330"/>
          </a:xfrm>
        </p:grpSpPr>
        <p:sp>
          <p:nvSpPr>
            <p:cNvPr id="292870" name="Line 7"/>
            <p:cNvSpPr>
              <a:spLocks noChangeShapeType="1"/>
            </p:cNvSpPr>
            <p:nvPr/>
          </p:nvSpPr>
          <p:spPr bwMode="auto">
            <a:xfrm flipV="1">
              <a:off x="3600" y="1920"/>
              <a:ext cx="240" cy="4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2871" name="Text Box 8"/>
            <p:cNvSpPr txBox="1">
              <a:spLocks noChangeArrowheads="1"/>
            </p:cNvSpPr>
            <p:nvPr/>
          </p:nvSpPr>
          <p:spPr bwMode="auto">
            <a:xfrm>
              <a:off x="3648" y="1962"/>
              <a:ext cx="66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>
                  <a:solidFill>
                    <a:schemeClr val="bg1"/>
                  </a:solidFill>
                </a:rPr>
                <a:t>Mantle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BE81623E-8FE0-7345-8C0F-9E9DD085F2C4}"/>
                  </a:ext>
                </a:extLst>
              </p14:cNvPr>
              <p14:cNvContentPartPr/>
              <p14:nvPr/>
            </p14:nvContentPartPr>
            <p14:xfrm>
              <a:off x="4891496" y="3486607"/>
              <a:ext cx="360" cy="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BE81623E-8FE0-7345-8C0F-9E9DD085F2C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87176" y="3482287"/>
                <a:ext cx="9000" cy="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uppo 5">
            <a:extLst>
              <a:ext uri="{FF2B5EF4-FFF2-40B4-BE49-F238E27FC236}">
                <a16:creationId xmlns:a16="http://schemas.microsoft.com/office/drawing/2014/main" id="{19691A84-63A8-CE44-9606-B00B5D226182}"/>
              </a:ext>
            </a:extLst>
          </p:cNvPr>
          <p:cNvGrpSpPr/>
          <p:nvPr/>
        </p:nvGrpSpPr>
        <p:grpSpPr>
          <a:xfrm>
            <a:off x="4931816" y="2321287"/>
            <a:ext cx="4120560" cy="982800"/>
            <a:chOff x="4931816" y="2321287"/>
            <a:chExt cx="4120560" cy="98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40272266-FEFA-BB41-AEF6-78F1DEDEDA1E}"/>
                    </a:ext>
                  </a:extLst>
                </p14:cNvPr>
                <p14:cNvContentPartPr/>
                <p14:nvPr/>
              </p14:nvContentPartPr>
              <p14:xfrm>
                <a:off x="4931816" y="2367727"/>
                <a:ext cx="3990600" cy="93636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40272266-FEFA-BB41-AEF6-78F1DEDEDA1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27496" y="2363407"/>
                  <a:ext cx="3999240" cy="9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8A443E5D-F02D-4647-99BB-BDE404A27A9E}"/>
                    </a:ext>
                  </a:extLst>
                </p14:cNvPr>
                <p14:cNvContentPartPr/>
                <p14:nvPr/>
              </p14:nvContentPartPr>
              <p14:xfrm>
                <a:off x="8760776" y="2321287"/>
                <a:ext cx="291600" cy="35172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8A443E5D-F02D-4647-99BB-BDE404A27A9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756456" y="2316967"/>
                  <a:ext cx="300240" cy="360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04985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193" name="Group 2"/>
          <p:cNvGrpSpPr>
            <a:grpSpLocks/>
          </p:cNvGrpSpPr>
          <p:nvPr/>
        </p:nvGrpSpPr>
        <p:grpSpPr bwMode="auto">
          <a:xfrm>
            <a:off x="22225" y="1624013"/>
            <a:ext cx="6691313" cy="5108575"/>
            <a:chOff x="742" y="816"/>
            <a:chExt cx="4215" cy="3218"/>
          </a:xfrm>
        </p:grpSpPr>
        <p:pic>
          <p:nvPicPr>
            <p:cNvPr id="26419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 t="27733" r="18959" b="11278"/>
            <a:stretch>
              <a:fillRect/>
            </a:stretch>
          </p:blipFill>
          <p:spPr bwMode="auto">
            <a:xfrm>
              <a:off x="785" y="816"/>
              <a:ext cx="4172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4197" name="Text Box 4"/>
            <p:cNvSpPr txBox="1">
              <a:spLocks noChangeArrowheads="1"/>
            </p:cNvSpPr>
            <p:nvPr/>
          </p:nvSpPr>
          <p:spPr bwMode="auto">
            <a:xfrm>
              <a:off x="742" y="951"/>
              <a:ext cx="3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/>
                <a:t>km</a:t>
              </a:r>
            </a:p>
          </p:txBody>
        </p:sp>
        <p:sp>
          <p:nvSpPr>
            <p:cNvPr id="264198" name="Text Box 5"/>
            <p:cNvSpPr txBox="1">
              <a:spLocks noChangeArrowheads="1"/>
            </p:cNvSpPr>
            <p:nvPr/>
          </p:nvSpPr>
          <p:spPr bwMode="auto">
            <a:xfrm>
              <a:off x="3278" y="3746"/>
              <a:ext cx="4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/>
                <a:t>T °C</a:t>
              </a:r>
            </a:p>
          </p:txBody>
        </p:sp>
      </p:grpSp>
      <p:sp>
        <p:nvSpPr>
          <p:cNvPr id="264194" name="Text Box 6"/>
          <p:cNvSpPr txBox="1">
            <a:spLocks noChangeArrowheads="1"/>
          </p:cNvSpPr>
          <p:nvPr/>
        </p:nvSpPr>
        <p:spPr bwMode="auto">
          <a:xfrm>
            <a:off x="41275" y="1128713"/>
            <a:ext cx="5321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Melting of the mantle by decompression</a:t>
            </a:r>
          </a:p>
        </p:txBody>
      </p:sp>
      <p:pic>
        <p:nvPicPr>
          <p:cNvPr id="264195" name="Picture 7" descr="image006.gif                                                   000BD09C&#10;Amico duro                     B9CF0976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15875"/>
            <a:ext cx="3824288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263144"/>
      </p:ext>
    </p:extLst>
  </p:cSld>
  <p:clrMapOvr>
    <a:masterClrMapping/>
  </p:clrMapOvr>
  <p:transition spd="med" advClick="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3" name="Immagine 2" descr="Fig4Panzaet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4"/>
          <a:stretch>
            <a:fillRect/>
          </a:stretch>
        </p:blipFill>
        <p:spPr bwMode="auto">
          <a:xfrm>
            <a:off x="0" y="1219200"/>
            <a:ext cx="914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4" name="Immagine 2" descr="Fig4Panzaet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7" b="46666"/>
          <a:stretch>
            <a:fillRect/>
          </a:stretch>
        </p:blipFill>
        <p:spPr bwMode="auto">
          <a:xfrm>
            <a:off x="0" y="44196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15" name="CasellaDiTesto 3"/>
          <p:cNvSpPr txBox="1">
            <a:spLocks noChangeArrowheads="1"/>
          </p:cNvSpPr>
          <p:nvPr/>
        </p:nvSpPr>
        <p:spPr bwMode="auto">
          <a:xfrm>
            <a:off x="5638800" y="6324600"/>
            <a:ext cx="3500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Panza et al., Geology 2010</a:t>
            </a:r>
          </a:p>
        </p:txBody>
      </p:sp>
    </p:spTree>
    <p:extLst>
      <p:ext uri="{BB962C8B-B14F-4D97-AF65-F5344CB8AC3E}">
        <p14:creationId xmlns:p14="http://schemas.microsoft.com/office/powerpoint/2010/main" val="49030350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61" name="Group 2"/>
          <p:cNvGrpSpPr>
            <a:grpSpLocks/>
          </p:cNvGrpSpPr>
          <p:nvPr/>
        </p:nvGrpSpPr>
        <p:grpSpPr bwMode="auto">
          <a:xfrm>
            <a:off x="838200" y="508000"/>
            <a:ext cx="8001000" cy="1836738"/>
            <a:chOff x="528" y="139"/>
            <a:chExt cx="5040" cy="1157"/>
          </a:xfrm>
        </p:grpSpPr>
        <p:sp>
          <p:nvSpPr>
            <p:cNvPr id="143368" name="Text Box 3"/>
            <p:cNvSpPr txBox="1">
              <a:spLocks noChangeArrowheads="1"/>
            </p:cNvSpPr>
            <p:nvPr/>
          </p:nvSpPr>
          <p:spPr bwMode="auto">
            <a:xfrm>
              <a:off x="528" y="432"/>
              <a:ext cx="1779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4000"/>
                <a:t>rifting model</a:t>
              </a:r>
              <a:endParaRPr lang="it-IT"/>
            </a:p>
          </p:txBody>
        </p:sp>
        <p:pic>
          <p:nvPicPr>
            <p:cNvPr id="143369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39"/>
              <a:ext cx="2880" cy="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56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94200"/>
            <a:ext cx="70104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63" name="Group 6"/>
          <p:cNvGrpSpPr>
            <a:grpSpLocks/>
          </p:cNvGrpSpPr>
          <p:nvPr/>
        </p:nvGrpSpPr>
        <p:grpSpPr bwMode="auto">
          <a:xfrm>
            <a:off x="2843213" y="2489200"/>
            <a:ext cx="5462587" cy="1804988"/>
            <a:chOff x="1791" y="1440"/>
            <a:chExt cx="3441" cy="1137"/>
          </a:xfrm>
        </p:grpSpPr>
        <p:pic>
          <p:nvPicPr>
            <p:cNvPr id="14336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1440"/>
              <a:ext cx="3441" cy="1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366" name="Text Box 8"/>
            <p:cNvSpPr txBox="1">
              <a:spLocks noChangeArrowheads="1"/>
            </p:cNvSpPr>
            <p:nvPr/>
          </p:nvSpPr>
          <p:spPr bwMode="auto">
            <a:xfrm>
              <a:off x="2198" y="1862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/>
                <a:t>A</a:t>
              </a:r>
            </a:p>
          </p:txBody>
        </p:sp>
        <p:sp>
          <p:nvSpPr>
            <p:cNvPr id="143367" name="Text Box 9"/>
            <p:cNvSpPr txBox="1">
              <a:spLocks noChangeArrowheads="1"/>
            </p:cNvSpPr>
            <p:nvPr/>
          </p:nvSpPr>
          <p:spPr bwMode="auto">
            <a:xfrm>
              <a:off x="4800" y="1862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/>
                <a:t>B</a:t>
              </a:r>
            </a:p>
          </p:txBody>
        </p:sp>
      </p:grpSp>
      <p:sp>
        <p:nvSpPr>
          <p:cNvPr id="143364" name="Text Box 10"/>
          <p:cNvSpPr txBox="1">
            <a:spLocks noChangeArrowheads="1"/>
          </p:cNvSpPr>
          <p:nvPr/>
        </p:nvSpPr>
        <p:spPr bwMode="auto">
          <a:xfrm>
            <a:off x="76200" y="3159125"/>
            <a:ext cx="2767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>
                <a:solidFill>
                  <a:schemeClr val="accent2"/>
                </a:solidFill>
              </a:rPr>
              <a:t>Ridge speed = (V</a:t>
            </a:r>
            <a:r>
              <a:rPr lang="it-IT" sz="2000" baseline="-11000">
                <a:solidFill>
                  <a:schemeClr val="accent2"/>
                </a:solidFill>
              </a:rPr>
              <a:t>A</a:t>
            </a:r>
            <a:r>
              <a:rPr lang="it-IT" sz="2000">
                <a:solidFill>
                  <a:schemeClr val="accent2"/>
                </a:solidFill>
              </a:rPr>
              <a:t>+V</a:t>
            </a:r>
            <a:r>
              <a:rPr lang="it-IT" sz="2000" baseline="-11000">
                <a:solidFill>
                  <a:schemeClr val="accent2"/>
                </a:solidFill>
              </a:rPr>
              <a:t>B</a:t>
            </a:r>
            <a:r>
              <a:rPr lang="it-IT" sz="2000">
                <a:solidFill>
                  <a:schemeClr val="accent2"/>
                </a:solidFill>
              </a:rPr>
              <a:t>)/2</a:t>
            </a:r>
            <a:endParaRPr lang="it-IT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235384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7" name="Immagine 1" descr="Fig11EuropeUplif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BBCE6B24-C701-DD49-B03C-B7F67C03983D}"/>
                  </a:ext>
                </a:extLst>
              </p14:cNvPr>
              <p14:cNvContentPartPr/>
              <p14:nvPr/>
            </p14:nvContentPartPr>
            <p14:xfrm>
              <a:off x="7846736" y="5759251"/>
              <a:ext cx="8640" cy="1728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BBCE6B24-C701-DD49-B03C-B7F67C03983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39176" y="5751691"/>
                <a:ext cx="2376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CB8A9A96-2EDA-0C42-BE6B-9788ACE5C5BA}"/>
                  </a:ext>
                </a:extLst>
              </p14:cNvPr>
              <p14:cNvContentPartPr/>
              <p14:nvPr/>
            </p14:nvContentPartPr>
            <p14:xfrm>
              <a:off x="6596456" y="5775091"/>
              <a:ext cx="9360" cy="1008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CB8A9A96-2EDA-0C42-BE6B-9788ACE5C5B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88896" y="5767891"/>
                <a:ext cx="24120" cy="2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0328271"/>
      </p:ext>
    </p:extLst>
  </p:cSld>
  <p:clrMapOvr>
    <a:masterClrMapping/>
  </p:clrMapOvr>
  <p:transition spd="med" advClick="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5" name="Picture 2" descr="ee-2006-0010-f01.gif                                           00167F3DMacintosh HD                   BF58252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8"/>
            <a:ext cx="9144000" cy="65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86" name="Text Box 3"/>
          <p:cNvSpPr txBox="1">
            <a:spLocks noChangeArrowheads="1"/>
          </p:cNvSpPr>
          <p:nvPr/>
        </p:nvSpPr>
        <p:spPr bwMode="auto">
          <a:xfrm>
            <a:off x="0" y="5426075"/>
            <a:ext cx="6521450" cy="8223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solidFill>
                  <a:schemeClr val="bg1"/>
                </a:solidFill>
                <a:latin typeface="Times New Roman" charset="0"/>
              </a:rPr>
              <a:t>HORIZONTAL RELATIVE MOTIONS</a:t>
            </a:r>
          </a:p>
          <a:p>
            <a:pPr eaLnBrk="1" hangingPunct="1"/>
            <a:r>
              <a:rPr lang="it-IT" i="1">
                <a:solidFill>
                  <a:schemeClr val="bg1"/>
                </a:solidFill>
                <a:latin typeface="Times New Roman" charset="0"/>
              </a:rPr>
              <a:t>&amp; VERTICAL UPLIFTS AT PLATE BOUNDARIES</a:t>
            </a:r>
            <a:endParaRPr lang="it-IT" i="1">
              <a:latin typeface="Times New Roman" charset="0"/>
            </a:endParaRPr>
          </a:p>
        </p:txBody>
      </p:sp>
      <p:sp>
        <p:nvSpPr>
          <p:cNvPr id="741380" name="Oval 4"/>
          <p:cNvSpPr>
            <a:spLocks noChangeArrowheads="1"/>
          </p:cNvSpPr>
          <p:nvPr/>
        </p:nvSpPr>
        <p:spPr bwMode="auto">
          <a:xfrm>
            <a:off x="1524000" y="2590800"/>
            <a:ext cx="1143000" cy="304800"/>
          </a:xfrm>
          <a:prstGeom prst="ellipse">
            <a:avLst/>
          </a:prstGeom>
          <a:noFill/>
          <a:ln w="57150">
            <a:solidFill>
              <a:srgbClr val="FF0E23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741381" name="Oval 5"/>
          <p:cNvSpPr>
            <a:spLocks noChangeArrowheads="1"/>
          </p:cNvSpPr>
          <p:nvPr/>
        </p:nvSpPr>
        <p:spPr bwMode="auto">
          <a:xfrm>
            <a:off x="2438400" y="3505200"/>
            <a:ext cx="1143000" cy="304800"/>
          </a:xfrm>
          <a:prstGeom prst="ellipse">
            <a:avLst/>
          </a:prstGeom>
          <a:noFill/>
          <a:ln w="57150">
            <a:solidFill>
              <a:srgbClr val="FF0E23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741382" name="Oval 6"/>
          <p:cNvSpPr>
            <a:spLocks noChangeArrowheads="1"/>
          </p:cNvSpPr>
          <p:nvPr/>
        </p:nvSpPr>
        <p:spPr bwMode="auto">
          <a:xfrm>
            <a:off x="304800" y="3733800"/>
            <a:ext cx="1066800" cy="304800"/>
          </a:xfrm>
          <a:prstGeom prst="ellipse">
            <a:avLst/>
          </a:prstGeom>
          <a:noFill/>
          <a:ln w="57150">
            <a:solidFill>
              <a:srgbClr val="FF0E23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88163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380" grpId="0" animBg="1"/>
      <p:bldP spid="741381" grpId="0" animBg="1"/>
      <p:bldP spid="74138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09" name="Picture 2" descr="graf_stein.gif                                                 000127B3Amico                          BD25A33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9050"/>
            <a:ext cx="88011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163358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Text Box 2"/>
          <p:cNvSpPr txBox="1">
            <a:spLocks noChangeArrowheads="1"/>
          </p:cNvSpPr>
          <p:nvPr/>
        </p:nvSpPr>
        <p:spPr bwMode="auto">
          <a:xfrm>
            <a:off x="381000" y="76200"/>
            <a:ext cx="2727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Vertical movements:</a:t>
            </a:r>
            <a:endParaRPr lang="it-IT">
              <a:solidFill>
                <a:srgbClr val="B00C06"/>
              </a:solidFill>
            </a:endParaRPr>
          </a:p>
        </p:txBody>
      </p:sp>
      <p:pic>
        <p:nvPicPr>
          <p:cNvPr id="2969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275"/>
            <a:ext cx="91440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1000" y="457200"/>
            <a:ext cx="7924800" cy="2852738"/>
            <a:chOff x="240" y="288"/>
            <a:chExt cx="4992" cy="1797"/>
          </a:xfrm>
        </p:grpSpPr>
        <p:grpSp>
          <p:nvGrpSpPr>
            <p:cNvPr id="296972" name="Group 5"/>
            <p:cNvGrpSpPr>
              <a:grpSpLocks/>
            </p:cNvGrpSpPr>
            <p:nvPr/>
          </p:nvGrpSpPr>
          <p:grpSpPr bwMode="auto">
            <a:xfrm>
              <a:off x="816" y="960"/>
              <a:ext cx="1488" cy="624"/>
              <a:chOff x="816" y="960"/>
              <a:chExt cx="1488" cy="624"/>
            </a:xfrm>
          </p:grpSpPr>
          <p:sp>
            <p:nvSpPr>
              <p:cNvPr id="296980" name="Line 6"/>
              <p:cNvSpPr>
                <a:spLocks noChangeShapeType="1"/>
              </p:cNvSpPr>
              <p:nvPr/>
            </p:nvSpPr>
            <p:spPr bwMode="auto">
              <a:xfrm>
                <a:off x="816" y="960"/>
                <a:ext cx="0" cy="624"/>
              </a:xfrm>
              <a:prstGeom prst="line">
                <a:avLst/>
              </a:prstGeom>
              <a:noFill/>
              <a:ln w="38100">
                <a:solidFill>
                  <a:srgbClr val="B00C06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96981" name="Line 7"/>
              <p:cNvSpPr>
                <a:spLocks noChangeShapeType="1"/>
              </p:cNvSpPr>
              <p:nvPr/>
            </p:nvSpPr>
            <p:spPr bwMode="auto">
              <a:xfrm>
                <a:off x="2304" y="960"/>
                <a:ext cx="0" cy="336"/>
              </a:xfrm>
              <a:prstGeom prst="line">
                <a:avLst/>
              </a:prstGeom>
              <a:noFill/>
              <a:ln w="38100">
                <a:solidFill>
                  <a:srgbClr val="B00C06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96973" name="Line 8"/>
            <p:cNvSpPr>
              <a:spLocks noChangeShapeType="1"/>
            </p:cNvSpPr>
            <p:nvPr/>
          </p:nvSpPr>
          <p:spPr bwMode="auto">
            <a:xfrm>
              <a:off x="240" y="1797"/>
              <a:ext cx="0" cy="192"/>
            </a:xfrm>
            <a:prstGeom prst="line">
              <a:avLst/>
            </a:prstGeom>
            <a:noFill/>
            <a:ln w="38100">
              <a:solidFill>
                <a:srgbClr val="B00C0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6974" name="Line 9"/>
            <p:cNvSpPr>
              <a:spLocks noChangeShapeType="1"/>
            </p:cNvSpPr>
            <p:nvPr/>
          </p:nvSpPr>
          <p:spPr bwMode="auto">
            <a:xfrm>
              <a:off x="1296" y="1797"/>
              <a:ext cx="0" cy="192"/>
            </a:xfrm>
            <a:prstGeom prst="line">
              <a:avLst/>
            </a:prstGeom>
            <a:noFill/>
            <a:ln w="38100">
              <a:solidFill>
                <a:srgbClr val="B00C0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6975" name="Line 10"/>
            <p:cNvSpPr>
              <a:spLocks noChangeShapeType="1"/>
            </p:cNvSpPr>
            <p:nvPr/>
          </p:nvSpPr>
          <p:spPr bwMode="auto">
            <a:xfrm>
              <a:off x="2448" y="1509"/>
              <a:ext cx="0" cy="528"/>
            </a:xfrm>
            <a:prstGeom prst="line">
              <a:avLst/>
            </a:prstGeom>
            <a:noFill/>
            <a:ln w="38100">
              <a:solidFill>
                <a:srgbClr val="B00C0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6976" name="Line 11"/>
            <p:cNvSpPr>
              <a:spLocks noChangeShapeType="1"/>
            </p:cNvSpPr>
            <p:nvPr/>
          </p:nvSpPr>
          <p:spPr bwMode="auto">
            <a:xfrm>
              <a:off x="4272" y="1893"/>
              <a:ext cx="0" cy="192"/>
            </a:xfrm>
            <a:prstGeom prst="line">
              <a:avLst/>
            </a:prstGeom>
            <a:noFill/>
            <a:ln w="38100">
              <a:solidFill>
                <a:srgbClr val="B00C0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6977" name="Line 12"/>
            <p:cNvSpPr>
              <a:spLocks noChangeShapeType="1"/>
            </p:cNvSpPr>
            <p:nvPr/>
          </p:nvSpPr>
          <p:spPr bwMode="auto">
            <a:xfrm>
              <a:off x="5232" y="1941"/>
              <a:ext cx="0" cy="144"/>
            </a:xfrm>
            <a:prstGeom prst="line">
              <a:avLst/>
            </a:prstGeom>
            <a:noFill/>
            <a:ln w="19050">
              <a:solidFill>
                <a:srgbClr val="B00C0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6978" name="Line 13"/>
            <p:cNvSpPr>
              <a:spLocks noChangeShapeType="1"/>
            </p:cNvSpPr>
            <p:nvPr/>
          </p:nvSpPr>
          <p:spPr bwMode="auto">
            <a:xfrm>
              <a:off x="1872" y="1701"/>
              <a:ext cx="0" cy="336"/>
            </a:xfrm>
            <a:prstGeom prst="line">
              <a:avLst/>
            </a:prstGeom>
            <a:noFill/>
            <a:ln w="38100">
              <a:solidFill>
                <a:srgbClr val="B00C0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6979" name="Text Box 14"/>
            <p:cNvSpPr txBox="1">
              <a:spLocks noChangeArrowheads="1"/>
            </p:cNvSpPr>
            <p:nvPr/>
          </p:nvSpPr>
          <p:spPr bwMode="auto">
            <a:xfrm>
              <a:off x="816" y="288"/>
              <a:ext cx="285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>
                  <a:solidFill>
                    <a:srgbClr val="B00C06"/>
                  </a:solidFill>
                </a:rPr>
                <a:t>- PLATE TECTONICS RELATED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295400" y="838200"/>
            <a:ext cx="7543800" cy="2547938"/>
            <a:chOff x="816" y="528"/>
            <a:chExt cx="4752" cy="1605"/>
          </a:xfrm>
        </p:grpSpPr>
        <p:grpSp>
          <p:nvGrpSpPr>
            <p:cNvPr id="296965" name="Group 16"/>
            <p:cNvGrpSpPr>
              <a:grpSpLocks/>
            </p:cNvGrpSpPr>
            <p:nvPr/>
          </p:nvGrpSpPr>
          <p:grpSpPr bwMode="auto">
            <a:xfrm>
              <a:off x="816" y="528"/>
              <a:ext cx="4752" cy="1488"/>
              <a:chOff x="816" y="528"/>
              <a:chExt cx="4752" cy="1488"/>
            </a:xfrm>
          </p:grpSpPr>
          <p:sp>
            <p:nvSpPr>
              <p:cNvPr id="296968" name="Text Box 17"/>
              <p:cNvSpPr txBox="1">
                <a:spLocks noChangeArrowheads="1"/>
              </p:cNvSpPr>
              <p:nvPr/>
            </p:nvSpPr>
            <p:spPr bwMode="auto">
              <a:xfrm>
                <a:off x="816" y="528"/>
                <a:ext cx="282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>
                    <a:solidFill>
                      <a:schemeClr val="accent2"/>
                    </a:solidFill>
                  </a:rPr>
                  <a:t>- MANTLE DENSITY RELATED</a:t>
                </a:r>
                <a:endParaRPr lang="it-IT"/>
              </a:p>
            </p:txBody>
          </p:sp>
          <p:grpSp>
            <p:nvGrpSpPr>
              <p:cNvPr id="296969" name="Group 18"/>
              <p:cNvGrpSpPr>
                <a:grpSpLocks/>
              </p:cNvGrpSpPr>
              <p:nvPr/>
            </p:nvGrpSpPr>
            <p:grpSpPr bwMode="auto">
              <a:xfrm>
                <a:off x="4896" y="1776"/>
                <a:ext cx="672" cy="240"/>
                <a:chOff x="4896" y="1776"/>
                <a:chExt cx="672" cy="240"/>
              </a:xfrm>
            </p:grpSpPr>
            <p:sp>
              <p:nvSpPr>
                <p:cNvPr id="296970" name="Line 19"/>
                <p:cNvSpPr>
                  <a:spLocks noChangeShapeType="1"/>
                </p:cNvSpPr>
                <p:nvPr/>
              </p:nvSpPr>
              <p:spPr bwMode="auto">
                <a:xfrm>
                  <a:off x="4896" y="1776"/>
                  <a:ext cx="0" cy="240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6971" name="Line 20"/>
                <p:cNvSpPr>
                  <a:spLocks noChangeShapeType="1"/>
                </p:cNvSpPr>
                <p:nvPr/>
              </p:nvSpPr>
              <p:spPr bwMode="auto">
                <a:xfrm>
                  <a:off x="5568" y="1776"/>
                  <a:ext cx="0" cy="240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296966" name="Line 21"/>
            <p:cNvSpPr>
              <a:spLocks noChangeShapeType="1"/>
            </p:cNvSpPr>
            <p:nvPr/>
          </p:nvSpPr>
          <p:spPr bwMode="auto">
            <a:xfrm>
              <a:off x="3552" y="1989"/>
              <a:ext cx="0" cy="14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6967" name="Line 22"/>
            <p:cNvSpPr>
              <a:spLocks noChangeShapeType="1"/>
            </p:cNvSpPr>
            <p:nvPr/>
          </p:nvSpPr>
          <p:spPr bwMode="auto">
            <a:xfrm>
              <a:off x="2160" y="1824"/>
              <a:ext cx="0" cy="14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50062695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 descr="MantleWedge4.jpg     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2"/>
          <a:stretch>
            <a:fillRect/>
          </a:stretch>
        </p:blipFill>
        <p:spPr bwMode="auto">
          <a:xfrm>
            <a:off x="12700" y="3175"/>
            <a:ext cx="91186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0" name="Picture 3" descr="MantleWedge4.jpg     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599" r="2869" b="63280"/>
          <a:stretch>
            <a:fillRect/>
          </a:stretch>
        </p:blipFill>
        <p:spPr bwMode="auto">
          <a:xfrm>
            <a:off x="3146425" y="5514975"/>
            <a:ext cx="28606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49742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_1_LZ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9144000" cy="22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2746"/>
      </p:ext>
    </p:extLst>
  </p:cSld>
  <p:clrMapOvr>
    <a:masterClrMapping/>
  </p:clrMapOvr>
  <p:transition spd="med" advClick="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928688" y="6548438"/>
            <a:ext cx="8480426" cy="2206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23554" name="Gruppo 28"/>
          <p:cNvGrpSpPr>
            <a:grpSpLocks/>
          </p:cNvGrpSpPr>
          <p:nvPr/>
        </p:nvGrpSpPr>
        <p:grpSpPr bwMode="auto">
          <a:xfrm>
            <a:off x="2055813" y="7938"/>
            <a:ext cx="5767387" cy="6783387"/>
            <a:chOff x="3600504" y="-2"/>
            <a:chExt cx="5767782" cy="6783091"/>
          </a:xfrm>
        </p:grpSpPr>
        <p:grpSp>
          <p:nvGrpSpPr>
            <p:cNvPr id="23583" name="Gruppo 17"/>
            <p:cNvGrpSpPr>
              <a:grpSpLocks/>
            </p:cNvGrpSpPr>
            <p:nvPr/>
          </p:nvGrpSpPr>
          <p:grpSpPr bwMode="auto">
            <a:xfrm>
              <a:off x="3600504" y="-2"/>
              <a:ext cx="5767782" cy="6512946"/>
              <a:chOff x="1953735" y="-128163"/>
              <a:chExt cx="5586394" cy="6904360"/>
            </a:xfrm>
          </p:grpSpPr>
          <p:pic>
            <p:nvPicPr>
              <p:cNvPr id="23587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39" t="-2" r="13354" b="5894"/>
              <a:stretch>
                <a:fillRect/>
              </a:stretch>
            </p:blipFill>
            <p:spPr bwMode="auto">
              <a:xfrm rot="5400000">
                <a:off x="1294752" y="530820"/>
                <a:ext cx="6904360" cy="5586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 rot="5400000">
                <a:off x="46743" y="2258285"/>
                <a:ext cx="6441881" cy="24464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23584" name="CasellaDiTesto 25"/>
            <p:cNvSpPr txBox="1">
              <a:spLocks noChangeArrowheads="1"/>
            </p:cNvSpPr>
            <p:nvPr/>
          </p:nvSpPr>
          <p:spPr bwMode="auto">
            <a:xfrm>
              <a:off x="5893549" y="6413757"/>
              <a:ext cx="6526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>
                  <a:latin typeface="Calibri" charset="0"/>
                </a:rPr>
                <a:t>1600</a:t>
              </a:r>
            </a:p>
          </p:txBody>
        </p:sp>
        <p:sp>
          <p:nvSpPr>
            <p:cNvPr id="23585" name="CasellaDiTesto 26"/>
            <p:cNvSpPr txBox="1">
              <a:spLocks noChangeArrowheads="1"/>
            </p:cNvSpPr>
            <p:nvPr/>
          </p:nvSpPr>
          <p:spPr bwMode="auto">
            <a:xfrm>
              <a:off x="6872249" y="6413757"/>
              <a:ext cx="6526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>
                  <a:latin typeface="Calibri" charset="0"/>
                </a:rPr>
                <a:t>1800</a:t>
              </a:r>
            </a:p>
          </p:txBody>
        </p:sp>
        <p:sp>
          <p:nvSpPr>
            <p:cNvPr id="23586" name="CasellaDiTesto 27"/>
            <p:cNvSpPr txBox="1">
              <a:spLocks noChangeArrowheads="1"/>
            </p:cNvSpPr>
            <p:nvPr/>
          </p:nvSpPr>
          <p:spPr bwMode="auto">
            <a:xfrm>
              <a:off x="7781037" y="6413757"/>
              <a:ext cx="8258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>
                  <a:latin typeface="Calibri" charset="0"/>
                </a:rPr>
                <a:t>2000 K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6429375" y="5003800"/>
            <a:ext cx="904875" cy="1276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9413" y="700088"/>
            <a:ext cx="771525" cy="53816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557" name="TextBox 6"/>
          <p:cNvSpPr txBox="1">
            <a:spLocks noChangeArrowheads="1"/>
          </p:cNvSpPr>
          <p:nvPr/>
        </p:nvSpPr>
        <p:spPr bwMode="auto">
          <a:xfrm rot="4973736">
            <a:off x="3449638" y="3405188"/>
            <a:ext cx="3100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66FF"/>
                </a:solidFill>
                <a:latin typeface="Calibri" charset="0"/>
              </a:rPr>
              <a:t>Canonical 1600 K adiabat</a:t>
            </a:r>
          </a:p>
        </p:txBody>
      </p:sp>
      <p:sp>
        <p:nvSpPr>
          <p:cNvPr id="23558" name="TextBox 9"/>
          <p:cNvSpPr txBox="1">
            <a:spLocks noChangeArrowheads="1"/>
          </p:cNvSpPr>
          <p:nvPr/>
        </p:nvSpPr>
        <p:spPr bwMode="auto">
          <a:xfrm>
            <a:off x="2112963" y="5961063"/>
            <a:ext cx="3190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3366FF"/>
                </a:solidFill>
                <a:latin typeface="Calibri" charset="0"/>
              </a:rPr>
              <a:t>SUBADIABATIC REGION</a:t>
            </a:r>
          </a:p>
        </p:txBody>
      </p:sp>
      <p:sp>
        <p:nvSpPr>
          <p:cNvPr id="23559" name="TextBox 12"/>
          <p:cNvSpPr txBox="1">
            <a:spLocks noChangeArrowheads="1"/>
          </p:cNvSpPr>
          <p:nvPr/>
        </p:nvSpPr>
        <p:spPr bwMode="auto">
          <a:xfrm>
            <a:off x="107950" y="6451600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Modified after Xu et al. 2011, GJI</a:t>
            </a:r>
          </a:p>
        </p:txBody>
      </p:sp>
      <p:sp>
        <p:nvSpPr>
          <p:cNvPr id="23560" name="TextBox 13"/>
          <p:cNvSpPr txBox="1">
            <a:spLocks noChangeArrowheads="1"/>
          </p:cNvSpPr>
          <p:nvPr/>
        </p:nvSpPr>
        <p:spPr bwMode="auto">
          <a:xfrm>
            <a:off x="3884613" y="6361113"/>
            <a:ext cx="974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Calibri" charset="0"/>
              </a:rPr>
              <a:t>T </a:t>
            </a:r>
          </a:p>
        </p:txBody>
      </p:sp>
      <p:sp>
        <p:nvSpPr>
          <p:cNvPr id="23561" name="TextBox 16"/>
          <p:cNvSpPr txBox="1">
            <a:spLocks noChangeArrowheads="1"/>
          </p:cNvSpPr>
          <p:nvPr/>
        </p:nvSpPr>
        <p:spPr bwMode="auto">
          <a:xfrm rot="-5400000">
            <a:off x="908050" y="3044826"/>
            <a:ext cx="1804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Depth km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36913" y="1346200"/>
            <a:ext cx="922337" cy="5032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563" name="TextBox 8"/>
          <p:cNvSpPr txBox="1">
            <a:spLocks noChangeArrowheads="1"/>
          </p:cNvSpPr>
          <p:nvPr/>
        </p:nvSpPr>
        <p:spPr bwMode="auto">
          <a:xfrm>
            <a:off x="2524125" y="757238"/>
            <a:ext cx="3629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CONDUCTION REGION</a:t>
            </a:r>
          </a:p>
        </p:txBody>
      </p:sp>
      <p:sp>
        <p:nvSpPr>
          <p:cNvPr id="23564" name="CasellaDiTesto 20"/>
          <p:cNvSpPr txBox="1">
            <a:spLocks noChangeArrowheads="1"/>
          </p:cNvSpPr>
          <p:nvPr/>
        </p:nvSpPr>
        <p:spPr bwMode="auto">
          <a:xfrm>
            <a:off x="2822575" y="3175"/>
            <a:ext cx="40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Calibri" charset="0"/>
              </a:rPr>
              <a:t>Vs</a:t>
            </a:r>
          </a:p>
        </p:txBody>
      </p:sp>
      <p:sp>
        <p:nvSpPr>
          <p:cNvPr id="23565" name="CasellaDiTesto 22"/>
          <p:cNvSpPr txBox="1">
            <a:spLocks noChangeArrowheads="1"/>
          </p:cNvSpPr>
          <p:nvPr/>
        </p:nvSpPr>
        <p:spPr bwMode="auto">
          <a:xfrm>
            <a:off x="1628775" y="1849438"/>
            <a:ext cx="536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Calibri" charset="0"/>
              </a:rPr>
              <a:t>100</a:t>
            </a:r>
          </a:p>
        </p:txBody>
      </p:sp>
      <p:sp>
        <p:nvSpPr>
          <p:cNvPr id="23566" name="CasellaDiTesto 23"/>
          <p:cNvSpPr txBox="1">
            <a:spLocks noChangeArrowheads="1"/>
          </p:cNvSpPr>
          <p:nvPr/>
        </p:nvSpPr>
        <p:spPr bwMode="auto">
          <a:xfrm>
            <a:off x="1628775" y="5414963"/>
            <a:ext cx="536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Calibri" charset="0"/>
              </a:rPr>
              <a:t>300</a:t>
            </a:r>
          </a:p>
        </p:txBody>
      </p:sp>
      <p:sp>
        <p:nvSpPr>
          <p:cNvPr id="32" name="Rectangle 4"/>
          <p:cNvSpPr/>
          <p:nvPr/>
        </p:nvSpPr>
        <p:spPr>
          <a:xfrm>
            <a:off x="6153150" y="1357313"/>
            <a:ext cx="854075" cy="6715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568" name="CasellaDiTesto 29"/>
          <p:cNvSpPr txBox="1">
            <a:spLocks noChangeArrowheads="1"/>
          </p:cNvSpPr>
          <p:nvPr/>
        </p:nvSpPr>
        <p:spPr bwMode="auto">
          <a:xfrm>
            <a:off x="5899150" y="928688"/>
            <a:ext cx="1444625" cy="646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Calibri" charset="0"/>
              </a:rPr>
              <a:t>Dry lherzolite</a:t>
            </a:r>
          </a:p>
          <a:p>
            <a:pPr eaLnBrk="1" hangingPunct="1"/>
            <a:r>
              <a:rPr lang="it-IT" sz="1800">
                <a:latin typeface="Calibri" charset="0"/>
              </a:rPr>
              <a:t>solidus</a:t>
            </a:r>
          </a:p>
        </p:txBody>
      </p:sp>
      <p:sp>
        <p:nvSpPr>
          <p:cNvPr id="34" name="Rectangle 4"/>
          <p:cNvSpPr/>
          <p:nvPr/>
        </p:nvSpPr>
        <p:spPr>
          <a:xfrm>
            <a:off x="6429375" y="2620963"/>
            <a:ext cx="904875" cy="6651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570" name="CasellaDiTesto 34"/>
          <p:cNvSpPr txBox="1">
            <a:spLocks noChangeArrowheads="1"/>
          </p:cNvSpPr>
          <p:nvPr/>
        </p:nvSpPr>
        <p:spPr bwMode="auto">
          <a:xfrm>
            <a:off x="6305550" y="2276475"/>
            <a:ext cx="898525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Calibri" charset="0"/>
              </a:rPr>
              <a:t>50 ppm</a:t>
            </a:r>
          </a:p>
          <a:p>
            <a:pPr eaLnBrk="1" hangingPunct="1"/>
            <a:r>
              <a:rPr lang="it-IT" sz="1800">
                <a:latin typeface="Calibri" charset="0"/>
              </a:rPr>
              <a:t>H</a:t>
            </a:r>
            <a:r>
              <a:rPr lang="it-IT" sz="1800" baseline="-25000">
                <a:latin typeface="Calibri" charset="0"/>
              </a:rPr>
              <a:t>2</a:t>
            </a:r>
            <a:r>
              <a:rPr lang="it-IT" sz="1800">
                <a:latin typeface="Calibri" charset="0"/>
              </a:rPr>
              <a:t>O</a:t>
            </a:r>
          </a:p>
        </p:txBody>
      </p:sp>
      <p:sp>
        <p:nvSpPr>
          <p:cNvPr id="23571" name="TextBox 15"/>
          <p:cNvSpPr txBox="1">
            <a:spLocks noChangeArrowheads="1"/>
          </p:cNvSpPr>
          <p:nvPr/>
        </p:nvSpPr>
        <p:spPr bwMode="auto">
          <a:xfrm>
            <a:off x="4637088" y="34925"/>
            <a:ext cx="690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66FF"/>
                </a:solidFill>
                <a:latin typeface="Calibri" charset="0"/>
              </a:rPr>
              <a:t>Tp</a:t>
            </a:r>
          </a:p>
        </p:txBody>
      </p:sp>
      <p:grpSp>
        <p:nvGrpSpPr>
          <p:cNvPr id="23572" name="Gruppo 8"/>
          <p:cNvGrpSpPr>
            <a:grpSpLocks/>
          </p:cNvGrpSpPr>
          <p:nvPr/>
        </p:nvGrpSpPr>
        <p:grpSpPr bwMode="auto">
          <a:xfrm>
            <a:off x="1966913" y="-65088"/>
            <a:ext cx="5659437" cy="735013"/>
            <a:chOff x="3512183" y="-99687"/>
            <a:chExt cx="5659143" cy="734644"/>
          </a:xfrm>
        </p:grpSpPr>
        <p:sp>
          <p:nvSpPr>
            <p:cNvPr id="2" name="Rettangolo 1"/>
            <p:cNvSpPr/>
            <p:nvPr/>
          </p:nvSpPr>
          <p:spPr>
            <a:xfrm>
              <a:off x="3512183" y="-42566"/>
              <a:ext cx="5557548" cy="337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3578" name="CasellaDiTesto 6"/>
            <p:cNvSpPr txBox="1">
              <a:spLocks noChangeArrowheads="1"/>
            </p:cNvSpPr>
            <p:nvPr/>
          </p:nvSpPr>
          <p:spPr bwMode="auto">
            <a:xfrm>
              <a:off x="3538800" y="-99686"/>
              <a:ext cx="8258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/>
                <a:t>4 km/s </a:t>
              </a:r>
            </a:p>
          </p:txBody>
        </p:sp>
        <p:sp>
          <p:nvSpPr>
            <p:cNvPr id="23579" name="Rettangolo 7"/>
            <p:cNvSpPr>
              <a:spLocks noChangeArrowheads="1"/>
            </p:cNvSpPr>
            <p:nvPr/>
          </p:nvSpPr>
          <p:spPr bwMode="auto">
            <a:xfrm>
              <a:off x="5580588" y="265625"/>
              <a:ext cx="15153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/>
                <a:t>Vs wavespeed</a:t>
              </a:r>
            </a:p>
          </p:txBody>
        </p:sp>
        <p:sp>
          <p:nvSpPr>
            <p:cNvPr id="23580" name="CasellaDiTesto 35"/>
            <p:cNvSpPr txBox="1">
              <a:spLocks noChangeArrowheads="1"/>
            </p:cNvSpPr>
            <p:nvPr/>
          </p:nvSpPr>
          <p:spPr bwMode="auto">
            <a:xfrm>
              <a:off x="5232412" y="-99687"/>
              <a:ext cx="4769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/>
                <a:t>4.5 </a:t>
              </a:r>
            </a:p>
          </p:txBody>
        </p:sp>
        <p:sp>
          <p:nvSpPr>
            <p:cNvPr id="23581" name="CasellaDiTesto 36"/>
            <p:cNvSpPr txBox="1">
              <a:spLocks noChangeArrowheads="1"/>
            </p:cNvSpPr>
            <p:nvPr/>
          </p:nvSpPr>
          <p:spPr bwMode="auto">
            <a:xfrm>
              <a:off x="6983413" y="-99687"/>
              <a:ext cx="4769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/>
                <a:t>5.0 </a:t>
              </a:r>
            </a:p>
          </p:txBody>
        </p:sp>
        <p:sp>
          <p:nvSpPr>
            <p:cNvPr id="23582" name="CasellaDiTesto 37"/>
            <p:cNvSpPr txBox="1">
              <a:spLocks noChangeArrowheads="1"/>
            </p:cNvSpPr>
            <p:nvPr/>
          </p:nvSpPr>
          <p:spPr bwMode="auto">
            <a:xfrm>
              <a:off x="8694400" y="-99687"/>
              <a:ext cx="4769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/>
                <a:t>5.5 </a:t>
              </a:r>
            </a:p>
          </p:txBody>
        </p:sp>
      </p:grpSp>
      <p:sp>
        <p:nvSpPr>
          <p:cNvPr id="23573" name="Figura a mano libera 6"/>
          <p:cNvSpPr>
            <a:spLocks/>
          </p:cNvSpPr>
          <p:nvPr/>
        </p:nvSpPr>
        <p:spPr bwMode="auto">
          <a:xfrm>
            <a:off x="5175250" y="920750"/>
            <a:ext cx="2138363" cy="4037013"/>
          </a:xfrm>
          <a:custGeom>
            <a:avLst/>
            <a:gdLst>
              <a:gd name="T0" fmla="*/ 1800742 w 2138980"/>
              <a:gd name="T1" fmla="*/ 602889 h 4036784"/>
              <a:gd name="T2" fmla="*/ 2069453 w 2138980"/>
              <a:gd name="T3" fmla="*/ 423565 h 4036784"/>
              <a:gd name="T4" fmla="*/ 2114237 w 2138980"/>
              <a:gd name="T5" fmla="*/ 154579 h 4036784"/>
              <a:gd name="T6" fmla="*/ 1979883 w 2138980"/>
              <a:gd name="T7" fmla="*/ 20084 h 4036784"/>
              <a:gd name="T8" fmla="*/ 1143901 w 2138980"/>
              <a:gd name="T9" fmla="*/ 5140 h 4036784"/>
              <a:gd name="T10" fmla="*/ 666197 w 2138980"/>
              <a:gd name="T11" fmla="*/ 64917 h 4036784"/>
              <a:gd name="T12" fmla="*/ 352702 w 2138980"/>
              <a:gd name="T13" fmla="*/ 468397 h 4036784"/>
              <a:gd name="T14" fmla="*/ 158635 w 2138980"/>
              <a:gd name="T15" fmla="*/ 901764 h 4036784"/>
              <a:gd name="T16" fmla="*/ 83995 w 2138980"/>
              <a:gd name="T17" fmla="*/ 1125920 h 4036784"/>
              <a:gd name="T18" fmla="*/ 24281 w 2138980"/>
              <a:gd name="T19" fmla="*/ 1170750 h 4036784"/>
              <a:gd name="T20" fmla="*/ 516914 w 2138980"/>
              <a:gd name="T21" fmla="*/ 1947823 h 4036784"/>
              <a:gd name="T22" fmla="*/ 830406 w 2138980"/>
              <a:gd name="T23" fmla="*/ 2620293 h 4036784"/>
              <a:gd name="T24" fmla="*/ 1457392 w 2138980"/>
              <a:gd name="T25" fmla="*/ 3636464 h 4036784"/>
              <a:gd name="T26" fmla="*/ 1681318 w 2138980"/>
              <a:gd name="T27" fmla="*/ 3950283 h 4036784"/>
              <a:gd name="T28" fmla="*/ 2084380 w 2138980"/>
              <a:gd name="T29" fmla="*/ 4010056 h 4036784"/>
              <a:gd name="T30" fmla="*/ 2129164 w 2138980"/>
              <a:gd name="T31" fmla="*/ 3561746 h 4036784"/>
              <a:gd name="T32" fmla="*/ 2054523 w 2138980"/>
              <a:gd name="T33" fmla="*/ 2754784 h 4036784"/>
              <a:gd name="T34" fmla="*/ 2099308 w 2138980"/>
              <a:gd name="T35" fmla="*/ 289070 h 403678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138980" h="4036784">
                <a:moveTo>
                  <a:pt x="1802302" y="602787"/>
                </a:moveTo>
                <a:cubicBezTo>
                  <a:pt x="1910626" y="550493"/>
                  <a:pt x="2018950" y="498199"/>
                  <a:pt x="2071244" y="423493"/>
                </a:cubicBezTo>
                <a:cubicBezTo>
                  <a:pt x="2123538" y="348787"/>
                  <a:pt x="2131008" y="221787"/>
                  <a:pt x="2116067" y="154552"/>
                </a:cubicBezTo>
                <a:cubicBezTo>
                  <a:pt x="2101126" y="87317"/>
                  <a:pt x="2143460" y="44983"/>
                  <a:pt x="1981597" y="20081"/>
                </a:cubicBezTo>
                <a:cubicBezTo>
                  <a:pt x="1819734" y="-4821"/>
                  <a:pt x="1364028" y="-2331"/>
                  <a:pt x="1144891" y="5140"/>
                </a:cubicBezTo>
                <a:cubicBezTo>
                  <a:pt x="925754" y="12611"/>
                  <a:pt x="798753" y="-12291"/>
                  <a:pt x="666773" y="64905"/>
                </a:cubicBezTo>
                <a:cubicBezTo>
                  <a:pt x="534793" y="142101"/>
                  <a:pt x="437675" y="328865"/>
                  <a:pt x="353008" y="468316"/>
                </a:cubicBezTo>
                <a:cubicBezTo>
                  <a:pt x="268341" y="607767"/>
                  <a:pt x="203597" y="792042"/>
                  <a:pt x="158773" y="901611"/>
                </a:cubicBezTo>
                <a:cubicBezTo>
                  <a:pt x="113949" y="1011180"/>
                  <a:pt x="106479" y="1080905"/>
                  <a:pt x="84067" y="1125728"/>
                </a:cubicBezTo>
                <a:cubicBezTo>
                  <a:pt x="61655" y="1170551"/>
                  <a:pt x="-47914" y="1033591"/>
                  <a:pt x="24302" y="1170552"/>
                </a:cubicBezTo>
                <a:cubicBezTo>
                  <a:pt x="96518" y="1307513"/>
                  <a:pt x="382890" y="1705944"/>
                  <a:pt x="517361" y="1947493"/>
                </a:cubicBezTo>
                <a:cubicBezTo>
                  <a:pt x="651832" y="2189042"/>
                  <a:pt x="674244" y="2338454"/>
                  <a:pt x="831126" y="2619846"/>
                </a:cubicBezTo>
                <a:cubicBezTo>
                  <a:pt x="988008" y="2901238"/>
                  <a:pt x="1316714" y="3414218"/>
                  <a:pt x="1458655" y="3635846"/>
                </a:cubicBezTo>
                <a:cubicBezTo>
                  <a:pt x="1600596" y="3857474"/>
                  <a:pt x="1578185" y="3887356"/>
                  <a:pt x="1682773" y="3949611"/>
                </a:cubicBezTo>
                <a:cubicBezTo>
                  <a:pt x="1787361" y="4011866"/>
                  <a:pt x="2011479" y="4074120"/>
                  <a:pt x="2086185" y="4009375"/>
                </a:cubicBezTo>
                <a:cubicBezTo>
                  <a:pt x="2160891" y="3944630"/>
                  <a:pt x="2135989" y="3770317"/>
                  <a:pt x="2131008" y="3561140"/>
                </a:cubicBezTo>
                <a:cubicBezTo>
                  <a:pt x="2126028" y="3351964"/>
                  <a:pt x="2061282" y="3299669"/>
                  <a:pt x="2056302" y="2754316"/>
                </a:cubicBezTo>
                <a:cubicBezTo>
                  <a:pt x="2051322" y="2208963"/>
                  <a:pt x="2101126" y="289022"/>
                  <a:pt x="2101126" y="289022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3574" name="TextBox 7"/>
          <p:cNvSpPr txBox="1">
            <a:spLocks noChangeArrowheads="1"/>
          </p:cNvSpPr>
          <p:nvPr/>
        </p:nvSpPr>
        <p:spPr bwMode="auto">
          <a:xfrm>
            <a:off x="5556250" y="4598988"/>
            <a:ext cx="19954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  <a:latin typeface="Calibri" charset="0"/>
              </a:rPr>
              <a:t>Geotherm from seismic gradients</a:t>
            </a:r>
          </a:p>
        </p:txBody>
      </p:sp>
      <p:sp>
        <p:nvSpPr>
          <p:cNvPr id="23575" name="TextBox 10"/>
          <p:cNvSpPr txBox="1">
            <a:spLocks noChangeArrowheads="1"/>
          </p:cNvSpPr>
          <p:nvPr/>
        </p:nvSpPr>
        <p:spPr bwMode="auto">
          <a:xfrm>
            <a:off x="5276850" y="3470275"/>
            <a:ext cx="2111375" cy="676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  <a:latin typeface="Calibri" charset="0"/>
              </a:rPr>
              <a:t>Thermal bump </a:t>
            </a:r>
            <a:r>
              <a:rPr lang="en-US" sz="1800">
                <a:latin typeface="Calibri" charset="0"/>
              </a:rPr>
              <a:t>region  (OIB source)</a:t>
            </a:r>
          </a:p>
        </p:txBody>
      </p:sp>
      <p:sp>
        <p:nvSpPr>
          <p:cNvPr id="23576" name="TextBox 9"/>
          <p:cNvSpPr txBox="1">
            <a:spLocks noChangeArrowheads="1"/>
          </p:cNvSpPr>
          <p:nvPr/>
        </p:nvSpPr>
        <p:spPr bwMode="auto">
          <a:xfrm>
            <a:off x="6024563" y="2597150"/>
            <a:ext cx="23637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Calibri" charset="0"/>
              </a:rPr>
              <a:t>SUPERDIABATIC REGION</a:t>
            </a:r>
          </a:p>
        </p:txBody>
      </p:sp>
    </p:spTree>
    <p:extLst>
      <p:ext uri="{BB962C8B-B14F-4D97-AF65-F5344CB8AC3E}">
        <p14:creationId xmlns:p14="http://schemas.microsoft.com/office/powerpoint/2010/main" val="2681683047"/>
      </p:ext>
    </p:extLst>
  </p:cSld>
  <p:clrMapOvr>
    <a:masterClrMapping/>
  </p:clrMapOvr>
  <p:transition spd="med" advClick="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ChangeArrowheads="1"/>
          </p:cNvSpPr>
          <p:nvPr/>
        </p:nvSpPr>
        <p:spPr bwMode="auto">
          <a:xfrm>
            <a:off x="2768600" y="381000"/>
            <a:ext cx="4648200" cy="57308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2946" name="Text Box 4"/>
          <p:cNvSpPr txBox="1">
            <a:spLocks noChangeArrowheads="1"/>
          </p:cNvSpPr>
          <p:nvPr/>
        </p:nvSpPr>
        <p:spPr bwMode="auto">
          <a:xfrm>
            <a:off x="3810000" y="-2406650"/>
            <a:ext cx="1447800" cy="1044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endParaRPr lang="en-US" sz="2800">
              <a:latin typeface="Arial" charset="0"/>
              <a:cs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endParaRPr lang="en-US" sz="2800">
              <a:latin typeface="Arial" charset="0"/>
              <a:cs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endParaRPr lang="en-US" sz="2800">
              <a:latin typeface="Arial" charset="0"/>
              <a:cs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endParaRPr lang="en-US" sz="2800">
              <a:latin typeface="Arial" charset="0"/>
              <a:cs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endParaRPr lang="en-US" sz="2800">
              <a:latin typeface="Arial" charset="0"/>
              <a:cs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endParaRPr lang="en-US" sz="2800">
              <a:latin typeface="Arial" charset="0"/>
              <a:cs typeface="Arial" charset="0"/>
            </a:endParaRPr>
          </a:p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US">
                <a:latin typeface="Arial" charset="0"/>
                <a:cs typeface="Arial" charset="0"/>
              </a:rPr>
              <a:t>Crust</a:t>
            </a:r>
          </a:p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US">
                <a:latin typeface="Arial" charset="0"/>
                <a:cs typeface="Arial" charset="0"/>
              </a:rPr>
              <a:t>LID</a:t>
            </a:r>
          </a:p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endParaRPr lang="en-US">
              <a:latin typeface="Arial" charset="0"/>
              <a:cs typeface="Arial" charset="0"/>
            </a:endParaRPr>
          </a:p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US">
                <a:latin typeface="Arial" charset="0"/>
                <a:cs typeface="Arial" charset="0"/>
              </a:rPr>
              <a:t>220-410</a:t>
            </a:r>
          </a:p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endParaRPr lang="en-US">
              <a:latin typeface="Arial" charset="0"/>
              <a:cs typeface="Arial" charset="0"/>
            </a:endParaRPr>
          </a:p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US">
                <a:latin typeface="Arial" charset="0"/>
                <a:cs typeface="Arial" charset="0"/>
              </a:rPr>
              <a:t>650</a:t>
            </a:r>
          </a:p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US">
                <a:latin typeface="Arial" charset="0"/>
                <a:cs typeface="Arial" charset="0"/>
              </a:rPr>
              <a:t>Lower</a:t>
            </a:r>
          </a:p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US">
                <a:latin typeface="Arial" charset="0"/>
                <a:cs typeface="Arial" charset="0"/>
              </a:rPr>
              <a:t>Mantle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endParaRPr lang="en-US">
              <a:latin typeface="Arial" charset="0"/>
              <a:cs typeface="Arial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endParaRPr lang="en-US">
              <a:latin typeface="Arial" charset="0"/>
              <a:cs typeface="Arial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endParaRPr lang="en-US"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buFont typeface="Arial" charset="0"/>
              <a:buAutoNum type="arabicPlain" startAt="410"/>
            </a:pPr>
            <a:endParaRPr lang="en-US"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3200">
              <a:latin typeface="Arial" charset="0"/>
              <a:cs typeface="Arial" charset="0"/>
            </a:endParaRPr>
          </a:p>
        </p:txBody>
      </p:sp>
      <p:sp>
        <p:nvSpPr>
          <p:cNvPr id="82947" name="Line 5"/>
          <p:cNvSpPr>
            <a:spLocks noChangeShapeType="1"/>
          </p:cNvSpPr>
          <p:nvPr/>
        </p:nvSpPr>
        <p:spPr bwMode="auto">
          <a:xfrm>
            <a:off x="5410200" y="381000"/>
            <a:ext cx="60960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948" name="Line 6"/>
          <p:cNvSpPr>
            <a:spLocks noChangeShapeType="1"/>
          </p:cNvSpPr>
          <p:nvPr/>
        </p:nvSpPr>
        <p:spPr bwMode="auto">
          <a:xfrm flipH="1">
            <a:off x="6248400" y="2286000"/>
            <a:ext cx="304800" cy="1041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949" name="Line 7"/>
          <p:cNvSpPr>
            <a:spLocks noChangeShapeType="1"/>
          </p:cNvSpPr>
          <p:nvPr/>
        </p:nvSpPr>
        <p:spPr bwMode="auto">
          <a:xfrm>
            <a:off x="5638800" y="5715000"/>
            <a:ext cx="914400" cy="396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950" name="Text Box 8"/>
          <p:cNvSpPr txBox="1">
            <a:spLocks noChangeArrowheads="1"/>
          </p:cNvSpPr>
          <p:nvPr/>
        </p:nvSpPr>
        <p:spPr bwMode="auto">
          <a:xfrm>
            <a:off x="6356350" y="2655888"/>
            <a:ext cx="800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Arial" charset="0"/>
                <a:cs typeface="Arial" charset="0"/>
              </a:rPr>
              <a:t>Tp</a:t>
            </a:r>
          </a:p>
        </p:txBody>
      </p:sp>
      <p:sp>
        <p:nvSpPr>
          <p:cNvPr id="82951" name="Rectangle 9" descr="Dark horizontal"/>
          <p:cNvSpPr>
            <a:spLocks noChangeArrowheads="1"/>
          </p:cNvSpPr>
          <p:nvPr/>
        </p:nvSpPr>
        <p:spPr bwMode="auto">
          <a:xfrm>
            <a:off x="3810000" y="1828800"/>
            <a:ext cx="1828800" cy="685800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2952" name="Text Box 11"/>
          <p:cNvSpPr txBox="1">
            <a:spLocks noChangeArrowheads="1"/>
          </p:cNvSpPr>
          <p:nvPr/>
        </p:nvSpPr>
        <p:spPr bwMode="auto">
          <a:xfrm>
            <a:off x="6516688" y="5654675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latin typeface="Arial" charset="0"/>
                <a:cs typeface="Arial" charset="0"/>
              </a:rPr>
              <a:t>BL</a:t>
            </a:r>
            <a:endParaRPr lang="en-US" sz="3200">
              <a:latin typeface="Arial" charset="0"/>
              <a:cs typeface="Arial" charset="0"/>
            </a:endParaRPr>
          </a:p>
        </p:txBody>
      </p:sp>
      <p:sp>
        <p:nvSpPr>
          <p:cNvPr id="82953" name="Text Box 12"/>
          <p:cNvSpPr txBox="1">
            <a:spLocks noChangeArrowheads="1"/>
          </p:cNvSpPr>
          <p:nvPr/>
        </p:nvSpPr>
        <p:spPr bwMode="auto">
          <a:xfrm>
            <a:off x="3840163" y="1922463"/>
            <a:ext cx="1219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Arial" charset="0"/>
                <a:cs typeface="Arial" charset="0"/>
              </a:rPr>
              <a:t>LVZ</a:t>
            </a:r>
            <a:endParaRPr lang="en-US" sz="32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82954" name="Text Box 16"/>
          <p:cNvSpPr txBox="1">
            <a:spLocks noChangeArrowheads="1"/>
          </p:cNvSpPr>
          <p:nvPr/>
        </p:nvSpPr>
        <p:spPr bwMode="auto">
          <a:xfrm>
            <a:off x="5910263" y="4097338"/>
            <a:ext cx="19812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3366FF"/>
                </a:solidFill>
                <a:latin typeface="Arial" charset="0"/>
                <a:cs typeface="Arial" charset="0"/>
              </a:rPr>
              <a:t>Subadiabatic geotherm</a:t>
            </a:r>
          </a:p>
        </p:txBody>
      </p:sp>
      <p:sp>
        <p:nvSpPr>
          <p:cNvPr id="82955" name="Text Box 17"/>
          <p:cNvSpPr txBox="1">
            <a:spLocks noChangeArrowheads="1"/>
          </p:cNvSpPr>
          <p:nvPr/>
        </p:nvSpPr>
        <p:spPr bwMode="auto">
          <a:xfrm>
            <a:off x="5721350" y="5035550"/>
            <a:ext cx="2379663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3366FF"/>
                </a:solidFill>
                <a:latin typeface="Arial" charset="0"/>
                <a:cs typeface="Arial" charset="0"/>
              </a:rPr>
              <a:t>Deep Tp colder</a:t>
            </a:r>
            <a:r>
              <a:rPr lang="en-US" altLang="ja-JP" sz="2000">
                <a:solidFill>
                  <a:srgbClr val="3366FF"/>
                </a:solidFill>
                <a:latin typeface="Arial" charset="0"/>
                <a:cs typeface="Arial" charset="0"/>
              </a:rPr>
              <a:t> than LVZ</a:t>
            </a:r>
            <a:endParaRPr lang="en-US" sz="2000">
              <a:solidFill>
                <a:srgbClr val="3366FF"/>
              </a:solidFill>
              <a:latin typeface="Arial" charset="0"/>
              <a:cs typeface="Arial" charset="0"/>
            </a:endParaRPr>
          </a:p>
        </p:txBody>
      </p:sp>
      <p:sp>
        <p:nvSpPr>
          <p:cNvPr id="82956" name="Line 5"/>
          <p:cNvSpPr>
            <a:spLocks noChangeShapeType="1"/>
          </p:cNvSpPr>
          <p:nvPr/>
        </p:nvSpPr>
        <p:spPr bwMode="auto">
          <a:xfrm>
            <a:off x="6019800" y="1600200"/>
            <a:ext cx="5334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957" name="Line 6"/>
          <p:cNvSpPr>
            <a:spLocks noChangeShapeType="1"/>
          </p:cNvSpPr>
          <p:nvPr/>
        </p:nvSpPr>
        <p:spPr bwMode="auto">
          <a:xfrm flipH="1">
            <a:off x="5918200" y="3327400"/>
            <a:ext cx="330200" cy="40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958" name="Line 6"/>
          <p:cNvSpPr>
            <a:spLocks noChangeShapeType="1"/>
          </p:cNvSpPr>
          <p:nvPr/>
        </p:nvSpPr>
        <p:spPr bwMode="auto">
          <a:xfrm flipH="1">
            <a:off x="5638800" y="3733800"/>
            <a:ext cx="279400" cy="198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" name="Rectangle 1"/>
          <p:cNvSpPr/>
          <p:nvPr/>
        </p:nvSpPr>
        <p:spPr>
          <a:xfrm>
            <a:off x="3810000" y="3467100"/>
            <a:ext cx="1689100" cy="336550"/>
          </a:xfrm>
          <a:prstGeom prst="rect">
            <a:avLst/>
          </a:prstGeom>
          <a:pattFill prst="horzBrick">
            <a:fgClr>
              <a:srgbClr val="008000"/>
            </a:fgClr>
            <a:bgClr>
              <a:srgbClr val="FFFF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0" y="3035300"/>
            <a:ext cx="1689100" cy="431800"/>
          </a:xfrm>
          <a:prstGeom prst="rect">
            <a:avLst/>
          </a:prstGeom>
          <a:pattFill prst="diagBrick">
            <a:fgClr>
              <a:srgbClr val="008000"/>
            </a:fgClr>
            <a:bgClr>
              <a:srgbClr val="FFFF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82961" name="TextBox 5"/>
          <p:cNvSpPr txBox="1">
            <a:spLocks noChangeArrowheads="1"/>
          </p:cNvSpPr>
          <p:nvPr/>
        </p:nvSpPr>
        <p:spPr bwMode="auto">
          <a:xfrm>
            <a:off x="3890963" y="2997200"/>
            <a:ext cx="60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TZ</a:t>
            </a:r>
          </a:p>
        </p:txBody>
      </p:sp>
      <p:sp>
        <p:nvSpPr>
          <p:cNvPr id="82962" name="CasellaDiTesto 3"/>
          <p:cNvSpPr txBox="1">
            <a:spLocks noChangeArrowheads="1"/>
          </p:cNvSpPr>
          <p:nvPr/>
        </p:nvSpPr>
        <p:spPr bwMode="auto">
          <a:xfrm>
            <a:off x="233363" y="6237288"/>
            <a:ext cx="3402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Arial" charset="0"/>
                <a:cs typeface="Arial" charset="0"/>
              </a:rPr>
              <a:t>Anderson, J. Petr. 2011</a:t>
            </a:r>
          </a:p>
        </p:txBody>
      </p:sp>
      <p:cxnSp>
        <p:nvCxnSpPr>
          <p:cNvPr id="13" name="Connettore 1 12"/>
          <p:cNvCxnSpPr/>
          <p:nvPr/>
        </p:nvCxnSpPr>
        <p:spPr>
          <a:xfrm>
            <a:off x="2768600" y="4087813"/>
            <a:ext cx="1041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964" name="CasellaDiTesto 13"/>
          <p:cNvSpPr txBox="1">
            <a:spLocks noChangeArrowheads="1"/>
          </p:cNvSpPr>
          <p:nvPr/>
        </p:nvSpPr>
        <p:spPr bwMode="auto">
          <a:xfrm rot="-5400000">
            <a:off x="2532063" y="2876550"/>
            <a:ext cx="1570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Arial" charset="0"/>
                <a:cs typeface="Arial" charset="0"/>
              </a:rPr>
              <a:t>Upper Mantle</a:t>
            </a:r>
          </a:p>
        </p:txBody>
      </p:sp>
      <p:sp>
        <p:nvSpPr>
          <p:cNvPr id="82965" name="CasellaDiTesto 11"/>
          <p:cNvSpPr txBox="1">
            <a:spLocks noChangeArrowheads="1"/>
          </p:cNvSpPr>
          <p:nvPr/>
        </p:nvSpPr>
        <p:spPr bwMode="auto">
          <a:xfrm>
            <a:off x="4978400" y="2573338"/>
            <a:ext cx="474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km</a:t>
            </a:r>
          </a:p>
        </p:txBody>
      </p:sp>
      <p:sp>
        <p:nvSpPr>
          <p:cNvPr id="82966" name="Text Box 16"/>
          <p:cNvSpPr txBox="1">
            <a:spLocks noChangeArrowheads="1"/>
          </p:cNvSpPr>
          <p:nvPr/>
        </p:nvSpPr>
        <p:spPr bwMode="auto">
          <a:xfrm>
            <a:off x="6516688" y="1373188"/>
            <a:ext cx="2951162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Superadiabatic geotherm</a:t>
            </a:r>
          </a:p>
        </p:txBody>
      </p:sp>
    </p:spTree>
    <p:extLst>
      <p:ext uri="{BB962C8B-B14F-4D97-AF65-F5344CB8AC3E}">
        <p14:creationId xmlns:p14="http://schemas.microsoft.com/office/powerpoint/2010/main" val="3846499437"/>
      </p:ext>
    </p:extLst>
  </p:cSld>
  <p:clrMapOvr>
    <a:masterClrMapping/>
  </p:clrMapOvr>
  <p:transition spd="med"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1462088"/>
            <a:ext cx="8416925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6" name="Rettangolo 3"/>
          <p:cNvSpPr>
            <a:spLocks noChangeArrowheads="1"/>
          </p:cNvSpPr>
          <p:nvPr/>
        </p:nvSpPr>
        <p:spPr bwMode="auto">
          <a:xfrm>
            <a:off x="1981200" y="4572000"/>
            <a:ext cx="1905000" cy="1828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425314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igure_2_VolumesSubductionRif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932"/>
            <a:ext cx="9144000" cy="311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87518"/>
      </p:ext>
    </p:extLst>
  </p:cSld>
  <p:clrMapOvr>
    <a:masterClrMapping/>
  </p:clrMapOvr>
  <p:transition spd="med" advClick="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igure_3_Ritse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30" y="-27384"/>
            <a:ext cx="8281926" cy="687023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07504" y="6396335"/>
            <a:ext cx="1962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Ritsema, 2003</a:t>
            </a:r>
          </a:p>
        </p:txBody>
      </p:sp>
    </p:spTree>
    <p:extLst>
      <p:ext uri="{BB962C8B-B14F-4D97-AF65-F5344CB8AC3E}">
        <p14:creationId xmlns:p14="http://schemas.microsoft.com/office/powerpoint/2010/main" val="1587250342"/>
      </p:ext>
    </p:extLst>
  </p:cSld>
  <p:clrMapOvr>
    <a:masterClrMapping/>
  </p:clrMapOvr>
  <p:transition spd="med" advClick="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igure_4_PlateKinemati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7529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70183"/>
      </p:ext>
    </p:extLst>
  </p:cSld>
  <p:clrMapOvr>
    <a:masterClrMapping/>
  </p:clrMapOvr>
  <p:transition spd="med" advClick="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igure_5_150km_Anisotropy_shapeimage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r="1554"/>
          <a:stretch/>
        </p:blipFill>
        <p:spPr>
          <a:xfrm>
            <a:off x="176537" y="997712"/>
            <a:ext cx="8675363" cy="480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79058"/>
      </p:ext>
    </p:extLst>
  </p:cSld>
  <p:clrMapOvr>
    <a:masterClrMapping/>
  </p:clrMapOvr>
  <p:transition spd="med" advClick="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igure_6_MantleConvect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t="3643" r="12500" b="3312"/>
          <a:stretch/>
        </p:blipFill>
        <p:spPr>
          <a:xfrm>
            <a:off x="108419" y="535436"/>
            <a:ext cx="8928077" cy="570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35417"/>
      </p:ext>
    </p:extLst>
  </p:cSld>
  <p:clrMapOvr>
    <a:masterClrMapping/>
  </p:clrMapOvr>
  <p:transition spd="med" advClick="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887407"/>
              </p:ext>
            </p:extLst>
          </p:nvPr>
        </p:nvGraphicFramePr>
        <p:xfrm>
          <a:off x="395536" y="1052728"/>
          <a:ext cx="8424932" cy="4816339"/>
        </p:xfrm>
        <a:graphic>
          <a:graphicData uri="http://schemas.openxmlformats.org/drawingml/2006/table">
            <a:tbl>
              <a:tblPr/>
              <a:tblGrid>
                <a:gridCol w="547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84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11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12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47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707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54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21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907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707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E-directed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convergence 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hinge wrt 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subduction rate 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volume rate 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W-directed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convergence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hinge wrt 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subduction rate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volume rate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length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mm/yr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upper plate mm/yr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mm/yr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km3/yr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length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mm/yr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upper plate mm/yr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mm/yr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km3/yr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N-America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-18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4,9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Barbados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2273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S-America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9900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30,7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Sandwich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1582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2,8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306"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South America-Antarctica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1641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-14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Aleutians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3674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37,9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Antarctica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1793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Kurile-Kamchatka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2141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13,7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Macquarie-NewZealand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2563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Carpathians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Papua-NewGuinea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2511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N-Japan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1039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-19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Indonesia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5127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12,8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Nankai-Ryukyu-Philippine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4320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39,3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Himalaya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2995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1,8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Izu Bonin-Marianas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4703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37,6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Zagros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3539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-14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N-NewZealand-Tonga-Kermadek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3233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58,2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Dinarides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1114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Bismarck-Solomon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3457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27,7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Hellenides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Banda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2555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Cyprus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Apennines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1700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Taiwan-Borneo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2860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length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31787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232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Alps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-0,5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0,04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 Hebrides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3098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Caucasus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2481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1,5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length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44728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74,44</a:t>
                      </a: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t-IT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5" marR="7765" marT="77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3635896" y="519063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E-NE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8316416" y="519063"/>
            <a:ext cx="479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W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843808" y="6093296"/>
            <a:ext cx="435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Slab</a:t>
            </a:r>
            <a:r>
              <a:rPr lang="it-IT" dirty="0"/>
              <a:t> </a:t>
            </a:r>
            <a:r>
              <a:rPr lang="it-IT" dirty="0" err="1"/>
              <a:t>recycling</a:t>
            </a:r>
            <a:r>
              <a:rPr lang="it-IT" dirty="0"/>
              <a:t> </a:t>
            </a:r>
            <a:r>
              <a:rPr lang="it-IT" dirty="0" err="1"/>
              <a:t>volumes</a:t>
            </a:r>
            <a:r>
              <a:rPr lang="it-IT" dirty="0"/>
              <a:t> in km</a:t>
            </a:r>
            <a:r>
              <a:rPr lang="it-IT" baseline="30000" dirty="0"/>
              <a:t>3</a:t>
            </a:r>
            <a:r>
              <a:rPr lang="it-IT" dirty="0"/>
              <a:t>/yr</a:t>
            </a:r>
          </a:p>
        </p:txBody>
      </p:sp>
    </p:spTree>
    <p:extLst>
      <p:ext uri="{BB962C8B-B14F-4D97-AF65-F5344CB8AC3E}">
        <p14:creationId xmlns:p14="http://schemas.microsoft.com/office/powerpoint/2010/main" val="4287433729"/>
      </p:ext>
    </p:extLst>
  </p:cSld>
  <p:clrMapOvr>
    <a:masterClrMapping/>
  </p:clrMapOvr>
  <p:transition spd="med" advClick="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igure_7_Bicyc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608"/>
            <a:ext cx="9098280" cy="452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44255"/>
      </p:ext>
    </p:extLst>
  </p:cSld>
  <p:clrMapOvr>
    <a:masterClrMapping/>
  </p:clrMapOvr>
  <p:transition spd="med" advClick="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1" name="Immagine 1" descr="hmj01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8750"/>
            <a:ext cx="9296400" cy="705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2562" name="CasellaDiTesto 4"/>
          <p:cNvSpPr txBox="1">
            <a:spLocks noChangeArrowheads="1"/>
          </p:cNvSpPr>
          <p:nvPr/>
        </p:nvSpPr>
        <p:spPr bwMode="auto">
          <a:xfrm>
            <a:off x="647700" y="228600"/>
            <a:ext cx="6726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FFFFFF"/>
                </a:solidFill>
              </a:rPr>
              <a:t>PLATES MOVE: WHO IS PUSHING THEM??!!</a:t>
            </a:r>
          </a:p>
        </p:txBody>
      </p:sp>
    </p:spTree>
    <p:extLst>
      <p:ext uri="{BB962C8B-B14F-4D97-AF65-F5344CB8AC3E}">
        <p14:creationId xmlns:p14="http://schemas.microsoft.com/office/powerpoint/2010/main" val="1537470810"/>
      </p:ext>
    </p:extLst>
  </p:cSld>
  <p:clrMapOvr>
    <a:masterClrMapping/>
  </p:clrMapOvr>
  <p:transition spd="med" advClick="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1" name="Immagine 1" descr="Figure2_Ali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170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344350"/>
      </p:ext>
    </p:extLst>
  </p:cSld>
  <p:clrMapOvr>
    <a:masterClrMapping/>
  </p:clrMapOvr>
  <p:transition spd="med" advClick="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>
            <a:fillRect/>
          </a:stretch>
        </p:blipFill>
        <p:spPr bwMode="auto">
          <a:xfrm>
            <a:off x="11113" y="2189163"/>
            <a:ext cx="9142412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23900" y="3095625"/>
            <a:ext cx="5757863" cy="2227263"/>
            <a:chOff x="456" y="1950"/>
            <a:chExt cx="3627" cy="1403"/>
          </a:xfrm>
        </p:grpSpPr>
        <p:sp>
          <p:nvSpPr>
            <p:cNvPr id="318467" name="Freeform 5"/>
            <p:cNvSpPr>
              <a:spLocks/>
            </p:cNvSpPr>
            <p:nvPr/>
          </p:nvSpPr>
          <p:spPr bwMode="auto">
            <a:xfrm>
              <a:off x="971" y="2271"/>
              <a:ext cx="1005" cy="779"/>
            </a:xfrm>
            <a:custGeom>
              <a:avLst/>
              <a:gdLst>
                <a:gd name="T0" fmla="*/ 0 w 1005"/>
                <a:gd name="T1" fmla="*/ 779 h 779"/>
                <a:gd name="T2" fmla="*/ 362 w 1005"/>
                <a:gd name="T3" fmla="*/ 492 h 779"/>
                <a:gd name="T4" fmla="*/ 636 w 1005"/>
                <a:gd name="T5" fmla="*/ 164 h 779"/>
                <a:gd name="T6" fmla="*/ 1005 w 1005"/>
                <a:gd name="T7" fmla="*/ 0 h 7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5"/>
                <a:gd name="T13" fmla="*/ 0 h 779"/>
                <a:gd name="T14" fmla="*/ 1005 w 1005"/>
                <a:gd name="T15" fmla="*/ 779 h 7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5" h="779">
                  <a:moveTo>
                    <a:pt x="0" y="779"/>
                  </a:moveTo>
                  <a:cubicBezTo>
                    <a:pt x="128" y="686"/>
                    <a:pt x="256" y="594"/>
                    <a:pt x="362" y="492"/>
                  </a:cubicBezTo>
                  <a:cubicBezTo>
                    <a:pt x="468" y="390"/>
                    <a:pt x="529" y="246"/>
                    <a:pt x="636" y="164"/>
                  </a:cubicBezTo>
                  <a:cubicBezTo>
                    <a:pt x="743" y="82"/>
                    <a:pt x="874" y="41"/>
                    <a:pt x="1005" y="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18468" name="Group 6"/>
            <p:cNvGrpSpPr>
              <a:grpSpLocks/>
            </p:cNvGrpSpPr>
            <p:nvPr/>
          </p:nvGrpSpPr>
          <p:grpSpPr bwMode="auto">
            <a:xfrm>
              <a:off x="456" y="1950"/>
              <a:ext cx="3627" cy="1403"/>
              <a:chOff x="456" y="1950"/>
              <a:chExt cx="3627" cy="1403"/>
            </a:xfrm>
          </p:grpSpPr>
          <p:sp>
            <p:nvSpPr>
              <p:cNvPr id="318469" name="Freeform 7"/>
              <p:cNvSpPr>
                <a:spLocks/>
              </p:cNvSpPr>
              <p:nvPr/>
            </p:nvSpPr>
            <p:spPr bwMode="auto">
              <a:xfrm>
                <a:off x="613" y="1950"/>
                <a:ext cx="1436" cy="1192"/>
              </a:xfrm>
              <a:custGeom>
                <a:avLst/>
                <a:gdLst>
                  <a:gd name="T0" fmla="*/ 1436 w 1436"/>
                  <a:gd name="T1" fmla="*/ 33 h 1192"/>
                  <a:gd name="T2" fmla="*/ 958 w 1436"/>
                  <a:gd name="T3" fmla="*/ 47 h 1192"/>
                  <a:gd name="T4" fmla="*/ 199 w 1436"/>
                  <a:gd name="T5" fmla="*/ 61 h 1192"/>
                  <a:gd name="T6" fmla="*/ 69 w 1436"/>
                  <a:gd name="T7" fmla="*/ 81 h 1192"/>
                  <a:gd name="T8" fmla="*/ 14 w 1436"/>
                  <a:gd name="T9" fmla="*/ 157 h 1192"/>
                  <a:gd name="T10" fmla="*/ 14 w 1436"/>
                  <a:gd name="T11" fmla="*/ 1025 h 1192"/>
                  <a:gd name="T12" fmla="*/ 0 w 1436"/>
                  <a:gd name="T13" fmla="*/ 1162 h 11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36"/>
                  <a:gd name="T22" fmla="*/ 0 h 1192"/>
                  <a:gd name="T23" fmla="*/ 1436 w 1436"/>
                  <a:gd name="T24" fmla="*/ 1192 h 11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36" h="1192">
                    <a:moveTo>
                      <a:pt x="1436" y="33"/>
                    </a:moveTo>
                    <a:cubicBezTo>
                      <a:pt x="1300" y="37"/>
                      <a:pt x="1164" y="42"/>
                      <a:pt x="958" y="47"/>
                    </a:cubicBezTo>
                    <a:cubicBezTo>
                      <a:pt x="752" y="52"/>
                      <a:pt x="347" y="55"/>
                      <a:pt x="199" y="61"/>
                    </a:cubicBezTo>
                    <a:cubicBezTo>
                      <a:pt x="51" y="67"/>
                      <a:pt x="100" y="65"/>
                      <a:pt x="69" y="81"/>
                    </a:cubicBezTo>
                    <a:cubicBezTo>
                      <a:pt x="38" y="97"/>
                      <a:pt x="23" y="0"/>
                      <a:pt x="14" y="157"/>
                    </a:cubicBezTo>
                    <a:cubicBezTo>
                      <a:pt x="5" y="314"/>
                      <a:pt x="16" y="858"/>
                      <a:pt x="14" y="1025"/>
                    </a:cubicBezTo>
                    <a:cubicBezTo>
                      <a:pt x="12" y="1192"/>
                      <a:pt x="6" y="1177"/>
                      <a:pt x="0" y="1162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8470" name="Text Box 8"/>
              <p:cNvSpPr txBox="1">
                <a:spLocks noChangeArrowheads="1"/>
              </p:cNvSpPr>
              <p:nvPr/>
            </p:nvSpPr>
            <p:spPr bwMode="auto">
              <a:xfrm>
                <a:off x="456" y="3065"/>
                <a:ext cx="31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>
                    <a:latin typeface="Times New Roman" charset="0"/>
                  </a:rPr>
                  <a:t>IN</a:t>
                </a:r>
                <a:endParaRPr lang="it-IT" i="1">
                  <a:latin typeface="Times New Roman" charset="0"/>
                </a:endParaRPr>
              </a:p>
            </p:txBody>
          </p:sp>
          <p:sp>
            <p:nvSpPr>
              <p:cNvPr id="318471" name="Text Box 9"/>
              <p:cNvSpPr txBox="1">
                <a:spLocks noChangeArrowheads="1"/>
              </p:cNvSpPr>
              <p:nvPr/>
            </p:nvSpPr>
            <p:spPr bwMode="auto">
              <a:xfrm>
                <a:off x="1123" y="2237"/>
                <a:ext cx="51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>
                    <a:latin typeface="Times New Roman" charset="0"/>
                  </a:rPr>
                  <a:t>OUT</a:t>
                </a:r>
                <a:endParaRPr lang="it-IT" i="1">
                  <a:latin typeface="Times New Roman" charset="0"/>
                </a:endParaRPr>
              </a:p>
            </p:txBody>
          </p:sp>
          <p:sp>
            <p:nvSpPr>
              <p:cNvPr id="318472" name="Freeform 10"/>
              <p:cNvSpPr>
                <a:spLocks/>
              </p:cNvSpPr>
              <p:nvPr/>
            </p:nvSpPr>
            <p:spPr bwMode="auto">
              <a:xfrm flipH="1">
                <a:off x="3393" y="2271"/>
                <a:ext cx="177" cy="567"/>
              </a:xfrm>
              <a:custGeom>
                <a:avLst/>
                <a:gdLst>
                  <a:gd name="T0" fmla="*/ 0 w 1005"/>
                  <a:gd name="T1" fmla="*/ 1 h 779"/>
                  <a:gd name="T2" fmla="*/ 0 w 1005"/>
                  <a:gd name="T3" fmla="*/ 1 h 779"/>
                  <a:gd name="T4" fmla="*/ 0 w 1005"/>
                  <a:gd name="T5" fmla="*/ 1 h 779"/>
                  <a:gd name="T6" fmla="*/ 0 w 1005"/>
                  <a:gd name="T7" fmla="*/ 0 h 7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5"/>
                  <a:gd name="T13" fmla="*/ 0 h 779"/>
                  <a:gd name="T14" fmla="*/ 1005 w 1005"/>
                  <a:gd name="T15" fmla="*/ 779 h 7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5" h="779">
                    <a:moveTo>
                      <a:pt x="0" y="779"/>
                    </a:moveTo>
                    <a:cubicBezTo>
                      <a:pt x="128" y="686"/>
                      <a:pt x="256" y="594"/>
                      <a:pt x="362" y="492"/>
                    </a:cubicBezTo>
                    <a:cubicBezTo>
                      <a:pt x="468" y="390"/>
                      <a:pt x="529" y="246"/>
                      <a:pt x="636" y="164"/>
                    </a:cubicBezTo>
                    <a:cubicBezTo>
                      <a:pt x="743" y="82"/>
                      <a:pt x="874" y="41"/>
                      <a:pt x="1005" y="0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8473" name="Text Box 11"/>
              <p:cNvSpPr txBox="1">
                <a:spLocks noChangeArrowheads="1"/>
              </p:cNvSpPr>
              <p:nvPr/>
            </p:nvSpPr>
            <p:spPr bwMode="auto">
              <a:xfrm>
                <a:off x="3572" y="2709"/>
                <a:ext cx="51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>
                    <a:latin typeface="Times New Roman" charset="0"/>
                  </a:rPr>
                  <a:t>OUT</a:t>
                </a:r>
                <a:endParaRPr lang="it-IT" i="1">
                  <a:latin typeface="Times New Roman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1125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74938"/>
            <a:ext cx="8382000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0"/>
            <a:ext cx="411480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40263"/>
            <a:ext cx="4730750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495800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496715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B9E62A22-45D9-5A49-BCEB-95271FBEE7C1}"/>
              </a:ext>
            </a:extLst>
          </p:cNvPr>
          <p:cNvGrpSpPr/>
          <p:nvPr/>
        </p:nvGrpSpPr>
        <p:grpSpPr>
          <a:xfrm>
            <a:off x="1728132" y="1507531"/>
            <a:ext cx="6086160" cy="4316400"/>
            <a:chOff x="1728132" y="1507531"/>
            <a:chExt cx="6086160" cy="431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B15EC8D4-986B-CD4B-BECA-6BF716CE711D}"/>
                    </a:ext>
                  </a:extLst>
                </p14:cNvPr>
                <p14:cNvContentPartPr/>
                <p14:nvPr/>
              </p14:nvContentPartPr>
              <p14:xfrm>
                <a:off x="1728132" y="1594291"/>
                <a:ext cx="4393440" cy="12744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B15EC8D4-986B-CD4B-BECA-6BF716CE711D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13012" y="1579171"/>
                  <a:ext cx="442404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BD9FDE8C-944A-2E41-934A-0A31DC943BD9}"/>
                    </a:ext>
                  </a:extLst>
                </p14:cNvPr>
                <p14:cNvContentPartPr/>
                <p14:nvPr/>
              </p14:nvContentPartPr>
              <p14:xfrm>
                <a:off x="2386212" y="5274211"/>
                <a:ext cx="4411800" cy="34596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BD9FDE8C-944A-2E41-934A-0A31DC943BD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71092" y="5259091"/>
                  <a:ext cx="444204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D353E6DB-E5DB-1C4D-BBCC-EFDA53919787}"/>
                    </a:ext>
                  </a:extLst>
                </p14:cNvPr>
                <p14:cNvContentPartPr/>
                <p14:nvPr/>
              </p14:nvContentPartPr>
              <p14:xfrm>
                <a:off x="6619092" y="1507531"/>
                <a:ext cx="384120" cy="50508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D353E6DB-E5DB-1C4D-BBCC-EFDA5391978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03612" y="1492051"/>
                  <a:ext cx="414720" cy="53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519F85C5-71FF-6E4E-85E4-E20BA23992EA}"/>
                    </a:ext>
                  </a:extLst>
                </p14:cNvPr>
                <p14:cNvContentPartPr/>
                <p14:nvPr/>
              </p14:nvContentPartPr>
              <p14:xfrm>
                <a:off x="7113372" y="5135971"/>
                <a:ext cx="241200" cy="64692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519F85C5-71FF-6E4E-85E4-E20BA23992E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098252" y="5120491"/>
                  <a:ext cx="271800" cy="67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C1C0579F-6F08-6447-A0D3-F955A6FAD228}"/>
                    </a:ext>
                  </a:extLst>
                </p14:cNvPr>
                <p14:cNvContentPartPr/>
                <p14:nvPr/>
              </p14:nvContentPartPr>
              <p14:xfrm>
                <a:off x="7522332" y="5204371"/>
                <a:ext cx="291960" cy="61956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C1C0579F-6F08-6447-A0D3-F955A6FAD22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506852" y="5188891"/>
                  <a:ext cx="322560" cy="65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EDA9D220-8538-734C-8B50-2A3EBA860833}"/>
                    </a:ext>
                  </a:extLst>
                </p14:cNvPr>
                <p14:cNvContentPartPr/>
                <p14:nvPr/>
              </p14:nvContentPartPr>
              <p14:xfrm>
                <a:off x="7303812" y="5480491"/>
                <a:ext cx="426960" cy="3888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EDA9D220-8538-734C-8B50-2A3EBA86083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288692" y="5465011"/>
                  <a:ext cx="45756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0819E401-8862-954C-9160-6670DF6B5A51}"/>
                    </a:ext>
                  </a:extLst>
                </p14:cNvPr>
                <p14:cNvContentPartPr/>
                <p14:nvPr/>
              </p14:nvContentPartPr>
              <p14:xfrm>
                <a:off x="3425532" y="2190451"/>
                <a:ext cx="9360" cy="648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0819E401-8862-954C-9160-6670DF6B5A5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10052" y="2175331"/>
                  <a:ext cx="396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8D50C556-1BDE-C84F-8EBB-1F9AD76A502E}"/>
                    </a:ext>
                  </a:extLst>
                </p14:cNvPr>
                <p14:cNvContentPartPr/>
                <p14:nvPr/>
              </p14:nvContentPartPr>
              <p14:xfrm>
                <a:off x="3425532" y="2149411"/>
                <a:ext cx="1562760" cy="162432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8D50C556-1BDE-C84F-8EBB-1F9AD76A502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410052" y="2133931"/>
                  <a:ext cx="1593360" cy="165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EAB352C8-AB7B-C446-A2E1-7E27F0C2A35A}"/>
                    </a:ext>
                  </a:extLst>
                </p14:cNvPr>
                <p14:cNvContentPartPr/>
                <p14:nvPr/>
              </p14:nvContentPartPr>
              <p14:xfrm>
                <a:off x="5661852" y="2304571"/>
                <a:ext cx="2880" cy="360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EAB352C8-AB7B-C446-A2E1-7E27F0C2A35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646732" y="2289451"/>
                  <a:ext cx="334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BCA15DF9-A5DD-C84A-A86D-4B665F851E99}"/>
                    </a:ext>
                  </a:extLst>
                </p14:cNvPr>
                <p14:cNvContentPartPr/>
                <p14:nvPr/>
              </p14:nvContentPartPr>
              <p14:xfrm>
                <a:off x="5303652" y="2304571"/>
                <a:ext cx="361080" cy="137268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BCA15DF9-A5DD-C84A-A86D-4B665F851E9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288532" y="2289451"/>
                  <a:ext cx="391680" cy="140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1382DFD6-D540-3649-84E9-028B895CF27F}"/>
                    </a:ext>
                  </a:extLst>
                </p14:cNvPr>
                <p14:cNvContentPartPr/>
                <p14:nvPr/>
              </p14:nvContentPartPr>
              <p14:xfrm>
                <a:off x="2018292" y="5140651"/>
                <a:ext cx="7920" cy="540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1382DFD6-D540-3649-84E9-028B895CF27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002812" y="5125171"/>
                  <a:ext cx="381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E2949011-EB46-F640-A6E9-022ED5159D8C}"/>
                    </a:ext>
                  </a:extLst>
                </p14:cNvPr>
                <p14:cNvContentPartPr/>
                <p14:nvPr/>
              </p14:nvContentPartPr>
              <p14:xfrm>
                <a:off x="2025852" y="3771931"/>
                <a:ext cx="1068480" cy="13737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E2949011-EB46-F640-A6E9-022ED5159D8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010372" y="3756811"/>
                  <a:ext cx="1098720" cy="140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911CAF1E-45B3-184F-A202-E975206E3825}"/>
                    </a:ext>
                  </a:extLst>
                </p14:cNvPr>
                <p14:cNvContentPartPr/>
                <p14:nvPr/>
              </p14:nvContentPartPr>
              <p14:xfrm>
                <a:off x="3587172" y="3627211"/>
                <a:ext cx="537120" cy="145296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911CAF1E-45B3-184F-A202-E975206E382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571692" y="3612091"/>
                  <a:ext cx="567720" cy="148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6F913421-D1EA-FD48-A59C-5E5458FAA018}"/>
                    </a:ext>
                  </a:extLst>
                </p14:cNvPr>
                <p14:cNvContentPartPr/>
                <p14:nvPr/>
              </p14:nvContentPartPr>
              <p14:xfrm>
                <a:off x="5340732" y="2192611"/>
                <a:ext cx="32040" cy="9108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6F913421-D1EA-FD48-A59C-5E5458FAA01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325612" y="2177491"/>
                  <a:ext cx="6264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963C97E0-DB73-C947-AA60-04680494FFAC}"/>
                    </a:ext>
                  </a:extLst>
                </p14:cNvPr>
                <p14:cNvContentPartPr/>
                <p14:nvPr/>
              </p14:nvContentPartPr>
              <p14:xfrm>
                <a:off x="5002692" y="3411931"/>
                <a:ext cx="15480" cy="19152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963C97E0-DB73-C947-AA60-04680494FFA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987572" y="3396451"/>
                  <a:ext cx="46080" cy="22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B52270E5-0E2D-EB4E-B3AF-B0BE29645353}"/>
              </a:ext>
            </a:extLst>
          </p:cNvPr>
          <p:cNvGrpSpPr/>
          <p:nvPr/>
        </p:nvGrpSpPr>
        <p:grpSpPr>
          <a:xfrm>
            <a:off x="2944932" y="5675971"/>
            <a:ext cx="2953080" cy="1059120"/>
            <a:chOff x="2944932" y="5675971"/>
            <a:chExt cx="2953080" cy="105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5DC9CB91-4358-0E44-9F7A-51989F7435B7}"/>
                    </a:ext>
                  </a:extLst>
                </p14:cNvPr>
                <p14:cNvContentPartPr/>
                <p14:nvPr/>
              </p14:nvContentPartPr>
              <p14:xfrm>
                <a:off x="2944932" y="5675971"/>
                <a:ext cx="289800" cy="73404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5DC9CB91-4358-0E44-9F7A-51989F7435B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29452" y="5660491"/>
                  <a:ext cx="320400" cy="76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49E64B04-1032-B643-A995-1EA1C27F72AF}"/>
                    </a:ext>
                  </a:extLst>
                </p14:cNvPr>
                <p14:cNvContentPartPr/>
                <p14:nvPr/>
              </p14:nvContentPartPr>
              <p14:xfrm>
                <a:off x="3244812" y="6137851"/>
                <a:ext cx="195840" cy="25632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49E64B04-1032-B643-A995-1EA1C27F72A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229692" y="6122731"/>
                  <a:ext cx="22608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8AFA866E-812E-0248-899B-1818DE7DB444}"/>
                    </a:ext>
                  </a:extLst>
                </p14:cNvPr>
                <p14:cNvContentPartPr/>
                <p14:nvPr/>
              </p14:nvContentPartPr>
              <p14:xfrm>
                <a:off x="3623172" y="5709091"/>
                <a:ext cx="16200" cy="73188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8AFA866E-812E-0248-899B-1818DE7DB44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607692" y="5693971"/>
                  <a:ext cx="46800" cy="76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E5C0D01F-AE39-1C41-9B95-DC95125DAD8C}"/>
                    </a:ext>
                  </a:extLst>
                </p14:cNvPr>
                <p14:cNvContentPartPr/>
                <p14:nvPr/>
              </p14:nvContentPartPr>
              <p14:xfrm>
                <a:off x="3619212" y="5820691"/>
                <a:ext cx="264960" cy="57276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E5C0D01F-AE39-1C41-9B95-DC95125DAD8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604092" y="5805571"/>
                  <a:ext cx="295560" cy="60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40734736-1380-6241-BFE5-E88FD35CBF71}"/>
                    </a:ext>
                  </a:extLst>
                </p14:cNvPr>
                <p14:cNvContentPartPr/>
                <p14:nvPr/>
              </p14:nvContentPartPr>
              <p14:xfrm>
                <a:off x="3935652" y="6135691"/>
                <a:ext cx="770760" cy="30852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40734736-1380-6241-BFE5-E88FD35CBF7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920172" y="6120571"/>
                  <a:ext cx="80100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551BA8AE-307A-D349-89C3-BBC7935BEFF1}"/>
                    </a:ext>
                  </a:extLst>
                </p14:cNvPr>
                <p14:cNvContentPartPr/>
                <p14:nvPr/>
              </p14:nvContentPartPr>
              <p14:xfrm>
                <a:off x="5140932" y="6177451"/>
                <a:ext cx="231840" cy="24516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551BA8AE-307A-D349-89C3-BBC7935BEFF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125812" y="6162331"/>
                  <a:ext cx="26208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E6679448-3154-0544-B561-35BC89200521}"/>
                    </a:ext>
                  </a:extLst>
                </p14:cNvPr>
                <p14:cNvContentPartPr/>
                <p14:nvPr/>
              </p14:nvContentPartPr>
              <p14:xfrm>
                <a:off x="5491932" y="6097171"/>
                <a:ext cx="406080" cy="63792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E6679448-3154-0544-B561-35BC8920052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476452" y="6082051"/>
                  <a:ext cx="436680" cy="66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C80EFBDC-3549-6B45-AD08-7388E3E308F8}"/>
              </a:ext>
            </a:extLst>
          </p:cNvPr>
          <p:cNvGrpSpPr/>
          <p:nvPr/>
        </p:nvGrpSpPr>
        <p:grpSpPr>
          <a:xfrm>
            <a:off x="7637172" y="845851"/>
            <a:ext cx="1367640" cy="1810800"/>
            <a:chOff x="7637172" y="845851"/>
            <a:chExt cx="1367640" cy="181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135197D3-59DE-A741-B752-4010E7DED88E}"/>
                    </a:ext>
                  </a:extLst>
                </p14:cNvPr>
                <p14:cNvContentPartPr/>
                <p14:nvPr/>
              </p14:nvContentPartPr>
              <p14:xfrm>
                <a:off x="7882692" y="1148251"/>
                <a:ext cx="51840" cy="432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135197D3-59DE-A741-B752-4010E7DED88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867212" y="1133131"/>
                  <a:ext cx="824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C6C0613C-5EC9-1447-A60B-6E6B9319C439}"/>
                    </a:ext>
                  </a:extLst>
                </p14:cNvPr>
                <p14:cNvContentPartPr/>
                <p14:nvPr/>
              </p14:nvContentPartPr>
              <p14:xfrm>
                <a:off x="7647972" y="845851"/>
                <a:ext cx="396360" cy="103896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C6C0613C-5EC9-1447-A60B-6E6B9319C43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632852" y="830371"/>
                  <a:ext cx="426960" cy="10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A76D8138-11C2-3D48-A70D-BF3E53C2979C}"/>
                    </a:ext>
                  </a:extLst>
                </p14:cNvPr>
                <p14:cNvContentPartPr/>
                <p14:nvPr/>
              </p14:nvContentPartPr>
              <p14:xfrm>
                <a:off x="8014452" y="1471891"/>
                <a:ext cx="4680" cy="8964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A76D8138-11C2-3D48-A70D-BF3E53C2979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999332" y="1456411"/>
                  <a:ext cx="3528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D4B2CB42-7BBC-5447-AC04-FAA8E473881A}"/>
                    </a:ext>
                  </a:extLst>
                </p14:cNvPr>
                <p14:cNvContentPartPr/>
                <p14:nvPr/>
              </p14:nvContentPartPr>
              <p14:xfrm>
                <a:off x="7984212" y="1557931"/>
                <a:ext cx="109080" cy="17532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D4B2CB42-7BBC-5447-AC04-FAA8E473881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968732" y="1542451"/>
                  <a:ext cx="13968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33E8314D-99EE-C042-BE7F-38E117229907}"/>
                    </a:ext>
                  </a:extLst>
                </p14:cNvPr>
                <p14:cNvContentPartPr/>
                <p14:nvPr/>
              </p14:nvContentPartPr>
              <p14:xfrm>
                <a:off x="8151972" y="1328611"/>
                <a:ext cx="296280" cy="74592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33E8314D-99EE-C042-BE7F-38E11722990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136852" y="1313131"/>
                  <a:ext cx="326520" cy="77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3A1B5E6A-6598-BC4C-A40F-0A020C0D44A6}"/>
                    </a:ext>
                  </a:extLst>
                </p14:cNvPr>
                <p14:cNvContentPartPr/>
                <p14:nvPr/>
              </p14:nvContentPartPr>
              <p14:xfrm>
                <a:off x="7637172" y="2047891"/>
                <a:ext cx="917280" cy="60876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3A1B5E6A-6598-BC4C-A40F-0A020C0D44A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622052" y="2032771"/>
                  <a:ext cx="947880" cy="63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EDCBB5B6-64F7-5841-94E9-8515EFDF303A}"/>
                    </a:ext>
                  </a:extLst>
                </p14:cNvPr>
                <p14:cNvContentPartPr/>
                <p14:nvPr/>
              </p14:nvContentPartPr>
              <p14:xfrm>
                <a:off x="8482452" y="2151931"/>
                <a:ext cx="196920" cy="35784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EDCBB5B6-64F7-5841-94E9-8515EFDF303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467332" y="2136811"/>
                  <a:ext cx="22752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E785D2F4-E791-2B4C-BE51-DD6ADE181023}"/>
                    </a:ext>
                  </a:extLst>
                </p14:cNvPr>
                <p14:cNvContentPartPr/>
                <p14:nvPr/>
              </p14:nvContentPartPr>
              <p14:xfrm>
                <a:off x="8710692" y="2241211"/>
                <a:ext cx="294120" cy="40284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E785D2F4-E791-2B4C-BE51-DD6ADE18102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695572" y="2226091"/>
                  <a:ext cx="324360" cy="433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88177651"/>
      </p:ext>
    </p:extLst>
  </p:cSld>
  <p:clrMapOvr>
    <a:masterClrMapping/>
  </p:clrMapOvr>
  <p:transition spd="med" advClick="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89" name="Immagine 1" descr="Fig1Alik 1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55"/>
          <a:stretch>
            <a:fillRect/>
          </a:stretch>
        </p:blipFill>
        <p:spPr bwMode="auto">
          <a:xfrm>
            <a:off x="1676400" y="228600"/>
            <a:ext cx="5867400" cy="641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449817"/>
      </p:ext>
    </p:extLst>
  </p:cSld>
  <p:clrMapOvr>
    <a:masterClrMapping/>
  </p:clrMapOvr>
  <p:transition spd="med" advClick="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7.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1930400"/>
            <a:ext cx="6525768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8593"/>
      </p:ext>
    </p:extLst>
  </p:cSld>
  <p:clrMapOvr>
    <a:masterClrMapping/>
  </p:clrMapOvr>
  <p:transition spd="med" advClick="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0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1930400"/>
            <a:ext cx="6525768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27804"/>
      </p:ext>
    </p:extLst>
  </p:cSld>
  <p:clrMapOvr>
    <a:masterClrMapping/>
  </p:clrMapOvr>
  <p:transition spd="med" advClick="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3.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1930400"/>
            <a:ext cx="6525768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75291"/>
      </p:ext>
    </p:extLst>
  </p:cSld>
  <p:clrMapOvr>
    <a:masterClrMapping/>
  </p:clrMapOvr>
  <p:transition spd="med" advClick="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4.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1930400"/>
            <a:ext cx="6525768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30081"/>
      </p:ext>
    </p:extLst>
  </p:cSld>
  <p:clrMapOvr>
    <a:masterClrMapping/>
  </p:clrMapOvr>
  <p:transition spd="med" advClick="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2.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1930400"/>
            <a:ext cx="6525768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33718"/>
      </p:ext>
    </p:extLst>
  </p:cSld>
  <p:clrMapOvr>
    <a:masterClrMapping/>
  </p:clrMapOvr>
  <p:transition spd="med" advClick="0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8.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1930400"/>
            <a:ext cx="6525768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68977"/>
      </p:ext>
    </p:extLst>
  </p:cSld>
  <p:clrMapOvr>
    <a:masterClrMapping/>
  </p:clrMapOvr>
  <p:transition spd="med" advClick="0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.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1930400"/>
            <a:ext cx="6525768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83919"/>
      </p:ext>
    </p:extLst>
  </p:cSld>
  <p:clrMapOvr>
    <a:masterClrMapping/>
  </p:clrMapOvr>
  <p:transition spd="med" advClick="0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.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1930400"/>
            <a:ext cx="6525768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02459"/>
      </p:ext>
    </p:extLst>
  </p:cSld>
  <p:clrMapOvr>
    <a:masterClrMapping/>
  </p:clrMapOvr>
  <p:transition spd="med" advClick="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81000"/>
            <a:ext cx="407828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25" y="381000"/>
            <a:ext cx="363537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3" name="Text Box 4"/>
          <p:cNvSpPr txBox="1">
            <a:spLocks noChangeArrowheads="1"/>
          </p:cNvSpPr>
          <p:nvPr/>
        </p:nvSpPr>
        <p:spPr bwMode="auto">
          <a:xfrm>
            <a:off x="2362200" y="0"/>
            <a:ext cx="4233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BATHYMETRY vs DISTANCE</a:t>
            </a:r>
          </a:p>
        </p:txBody>
      </p:sp>
      <p:pic>
        <p:nvPicPr>
          <p:cNvPr id="26624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261116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.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2026136"/>
            <a:ext cx="6525768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29032"/>
      </p:ext>
    </p:extLst>
  </p:cSld>
  <p:clrMapOvr>
    <a:masterClrMapping/>
  </p:clrMapOvr>
  <p:transition spd="med" advClick="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7612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471"/>
      </p:ext>
    </p:extLst>
  </p:cSld>
  <p:clrMapOvr>
    <a:masterClrMapping/>
  </p:clrMapOvr>
  <p:transition spd="med" advClick="0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49074"/>
          <a:stretch/>
        </p:blipFill>
        <p:spPr>
          <a:xfrm>
            <a:off x="683568" y="127114"/>
            <a:ext cx="7781837" cy="67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79394"/>
      </p:ext>
    </p:extLst>
  </p:cSld>
  <p:clrMapOvr>
    <a:masterClrMapping/>
  </p:clrMapOvr>
  <p:transition spd="med" advClick="0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0"/>
            <a:ext cx="4333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802"/>
      </p:ext>
    </p:extLst>
  </p:cSld>
  <p:clrMapOvr>
    <a:masterClrMapping/>
  </p:clrMapOvr>
  <p:transition spd="med" advClick="0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0"/>
            <a:ext cx="5557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3309"/>
      </p:ext>
    </p:extLst>
  </p:cSld>
  <p:clrMapOvr>
    <a:masterClrMapping/>
  </p:clrMapOvr>
  <p:transition spd="med" advClick="0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900"/>
            <a:ext cx="9144000" cy="489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23579"/>
      </p:ext>
    </p:extLst>
  </p:cSld>
  <p:clrMapOvr>
    <a:masterClrMapping/>
  </p:clrMapOvr>
  <p:transition spd="med" advClick="0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3" name="Picture 1027" descr="&#10;Fig8_18cm.jpg                                                  0005D485Macintosh HD                   BF58252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25"/>
            <a:ext cx="9144000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4" name="Text Box 1028"/>
          <p:cNvSpPr txBox="1">
            <a:spLocks noChangeArrowheads="1"/>
          </p:cNvSpPr>
          <p:nvPr/>
        </p:nvSpPr>
        <p:spPr bwMode="auto">
          <a:xfrm>
            <a:off x="5029200" y="381000"/>
            <a:ext cx="947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HSRF</a:t>
            </a:r>
          </a:p>
        </p:txBody>
      </p:sp>
      <p:sp>
        <p:nvSpPr>
          <p:cNvPr id="320515" name="Text Box 1029"/>
          <p:cNvSpPr txBox="1">
            <a:spLocks noChangeArrowheads="1"/>
          </p:cNvSpPr>
          <p:nvPr/>
        </p:nvSpPr>
        <p:spPr bwMode="auto">
          <a:xfrm>
            <a:off x="7918450" y="6457950"/>
            <a:ext cx="1225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/>
              <a:t>GJI 2007</a:t>
            </a:r>
          </a:p>
        </p:txBody>
      </p:sp>
      <p:sp>
        <p:nvSpPr>
          <p:cNvPr id="320516" name="Freeform 1030"/>
          <p:cNvSpPr>
            <a:spLocks/>
          </p:cNvSpPr>
          <p:nvPr/>
        </p:nvSpPr>
        <p:spPr bwMode="auto">
          <a:xfrm>
            <a:off x="609600" y="2578100"/>
            <a:ext cx="8305800" cy="1460500"/>
          </a:xfrm>
          <a:custGeom>
            <a:avLst/>
            <a:gdLst>
              <a:gd name="T0" fmla="*/ 0 w 5232"/>
              <a:gd name="T1" fmla="*/ 2147483647 h 920"/>
              <a:gd name="T2" fmla="*/ 2147483647 w 5232"/>
              <a:gd name="T3" fmla="*/ 2147483647 h 920"/>
              <a:gd name="T4" fmla="*/ 2147483647 w 5232"/>
              <a:gd name="T5" fmla="*/ 2147483647 h 920"/>
              <a:gd name="T6" fmla="*/ 2147483647 w 5232"/>
              <a:gd name="T7" fmla="*/ 2147483647 h 920"/>
              <a:gd name="T8" fmla="*/ 2147483647 w 5232"/>
              <a:gd name="T9" fmla="*/ 2147483647 h 920"/>
              <a:gd name="T10" fmla="*/ 2147483647 w 5232"/>
              <a:gd name="T11" fmla="*/ 2147483647 h 920"/>
              <a:gd name="T12" fmla="*/ 2147483647 w 5232"/>
              <a:gd name="T13" fmla="*/ 2147483647 h 920"/>
              <a:gd name="T14" fmla="*/ 2147483647 w 5232"/>
              <a:gd name="T15" fmla="*/ 2147483647 h 920"/>
              <a:gd name="T16" fmla="*/ 2147483647 w 5232"/>
              <a:gd name="T17" fmla="*/ 2147483647 h 9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32"/>
              <a:gd name="T28" fmla="*/ 0 h 920"/>
              <a:gd name="T29" fmla="*/ 5232 w 5232"/>
              <a:gd name="T30" fmla="*/ 920 h 9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32" h="920">
                <a:moveTo>
                  <a:pt x="0" y="584"/>
                </a:moveTo>
                <a:cubicBezTo>
                  <a:pt x="156" y="524"/>
                  <a:pt x="312" y="464"/>
                  <a:pt x="480" y="392"/>
                </a:cubicBezTo>
                <a:cubicBezTo>
                  <a:pt x="648" y="320"/>
                  <a:pt x="824" y="216"/>
                  <a:pt x="1008" y="152"/>
                </a:cubicBezTo>
                <a:cubicBezTo>
                  <a:pt x="1192" y="88"/>
                  <a:pt x="1408" y="16"/>
                  <a:pt x="1584" y="8"/>
                </a:cubicBezTo>
                <a:cubicBezTo>
                  <a:pt x="1760" y="0"/>
                  <a:pt x="1832" y="8"/>
                  <a:pt x="2064" y="104"/>
                </a:cubicBezTo>
                <a:cubicBezTo>
                  <a:pt x="2296" y="200"/>
                  <a:pt x="2696" y="456"/>
                  <a:pt x="2976" y="584"/>
                </a:cubicBezTo>
                <a:cubicBezTo>
                  <a:pt x="3256" y="712"/>
                  <a:pt x="3512" y="824"/>
                  <a:pt x="3744" y="872"/>
                </a:cubicBezTo>
                <a:cubicBezTo>
                  <a:pt x="3976" y="920"/>
                  <a:pt x="4120" y="920"/>
                  <a:pt x="4368" y="872"/>
                </a:cubicBezTo>
                <a:cubicBezTo>
                  <a:pt x="4616" y="824"/>
                  <a:pt x="4924" y="704"/>
                  <a:pt x="5232" y="584"/>
                </a:cubicBezTo>
              </a:path>
            </a:pathLst>
          </a:custGeom>
          <a:noFill/>
          <a:ln w="76200">
            <a:solidFill>
              <a:srgbClr val="A70713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0517" name="CasellaDiTesto 5"/>
          <p:cNvSpPr txBox="1">
            <a:spLocks noChangeArrowheads="1"/>
          </p:cNvSpPr>
          <p:nvPr/>
        </p:nvSpPr>
        <p:spPr bwMode="auto">
          <a:xfrm>
            <a:off x="990600" y="5334000"/>
            <a:ext cx="4079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complete NET ROTATION = </a:t>
            </a:r>
            <a:r>
              <a:rPr lang="it-IT">
                <a:latin typeface="Symbol" charset="0"/>
              </a:rPr>
              <a:t>w</a:t>
            </a:r>
            <a:r>
              <a:rPr lang="it-IT"/>
              <a:t>&gt;1°/Ma</a:t>
            </a:r>
          </a:p>
        </p:txBody>
      </p:sp>
    </p:spTree>
    <p:extLst>
      <p:ext uri="{BB962C8B-B14F-4D97-AF65-F5344CB8AC3E}">
        <p14:creationId xmlns:p14="http://schemas.microsoft.com/office/powerpoint/2010/main" val="342679390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381000"/>
            <a:ext cx="1522412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3" y="381000"/>
            <a:ext cx="1538287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381000"/>
            <a:ext cx="174625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17430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3" name="Text Box 6"/>
          <p:cNvSpPr txBox="1">
            <a:spLocks noChangeArrowheads="1"/>
          </p:cNvSpPr>
          <p:nvPr/>
        </p:nvSpPr>
        <p:spPr bwMode="auto">
          <a:xfrm>
            <a:off x="1682750" y="0"/>
            <a:ext cx="555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BATHYMETRY vs AGE SQUARE ROOT</a:t>
            </a:r>
          </a:p>
        </p:txBody>
      </p:sp>
      <p:pic>
        <p:nvPicPr>
          <p:cNvPr id="26829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44612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5" t="7494" r="1010" b="49837"/>
          <a:stretch>
            <a:fillRect/>
          </a:stretch>
        </p:blipFill>
        <p:spPr bwMode="auto">
          <a:xfrm>
            <a:off x="1708150" y="0"/>
            <a:ext cx="5780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Freeform 3"/>
          <p:cNvSpPr>
            <a:spLocks/>
          </p:cNvSpPr>
          <p:nvPr/>
        </p:nvSpPr>
        <p:spPr bwMode="auto">
          <a:xfrm>
            <a:off x="2108200" y="1054100"/>
            <a:ext cx="5105400" cy="1625600"/>
          </a:xfrm>
          <a:custGeom>
            <a:avLst/>
            <a:gdLst>
              <a:gd name="T0" fmla="*/ 0 w 3216"/>
              <a:gd name="T1" fmla="*/ 2147483647 h 1024"/>
              <a:gd name="T2" fmla="*/ 2147483647 w 3216"/>
              <a:gd name="T3" fmla="*/ 2147483647 h 1024"/>
              <a:gd name="T4" fmla="*/ 2147483647 w 3216"/>
              <a:gd name="T5" fmla="*/ 0 h 1024"/>
              <a:gd name="T6" fmla="*/ 2147483647 w 3216"/>
              <a:gd name="T7" fmla="*/ 2147483647 h 1024"/>
              <a:gd name="T8" fmla="*/ 2147483647 w 3216"/>
              <a:gd name="T9" fmla="*/ 2147483647 h 1024"/>
              <a:gd name="T10" fmla="*/ 2147483647 w 3216"/>
              <a:gd name="T11" fmla="*/ 2147483647 h 1024"/>
              <a:gd name="T12" fmla="*/ 2147483647 w 3216"/>
              <a:gd name="T13" fmla="*/ 2147483647 h 1024"/>
              <a:gd name="T14" fmla="*/ 2147483647 w 3216"/>
              <a:gd name="T15" fmla="*/ 2147483647 h 1024"/>
              <a:gd name="T16" fmla="*/ 2147483647 w 3216"/>
              <a:gd name="T17" fmla="*/ 2147483647 h 1024"/>
              <a:gd name="T18" fmla="*/ 2147483647 w 3216"/>
              <a:gd name="T19" fmla="*/ 2147483647 h 1024"/>
              <a:gd name="T20" fmla="*/ 2147483647 w 3216"/>
              <a:gd name="T21" fmla="*/ 2147483647 h 1024"/>
              <a:gd name="T22" fmla="*/ 2147483647 w 3216"/>
              <a:gd name="T23" fmla="*/ 2147483647 h 1024"/>
              <a:gd name="T24" fmla="*/ 2147483647 w 3216"/>
              <a:gd name="T25" fmla="*/ 2147483647 h 1024"/>
              <a:gd name="T26" fmla="*/ 2147483647 w 3216"/>
              <a:gd name="T27" fmla="*/ 2147483647 h 1024"/>
              <a:gd name="T28" fmla="*/ 2147483647 w 3216"/>
              <a:gd name="T29" fmla="*/ 2147483647 h 1024"/>
              <a:gd name="T30" fmla="*/ 2147483647 w 3216"/>
              <a:gd name="T31" fmla="*/ 2147483647 h 1024"/>
              <a:gd name="T32" fmla="*/ 2147483647 w 3216"/>
              <a:gd name="T33" fmla="*/ 2147483647 h 102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216"/>
              <a:gd name="T52" fmla="*/ 0 h 1024"/>
              <a:gd name="T53" fmla="*/ 3216 w 3216"/>
              <a:gd name="T54" fmla="*/ 1024 h 102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216" h="1024">
                <a:moveTo>
                  <a:pt x="0" y="192"/>
                </a:moveTo>
                <a:lnTo>
                  <a:pt x="232" y="24"/>
                </a:lnTo>
                <a:lnTo>
                  <a:pt x="288" y="0"/>
                </a:lnTo>
                <a:lnTo>
                  <a:pt x="408" y="72"/>
                </a:lnTo>
                <a:lnTo>
                  <a:pt x="512" y="144"/>
                </a:lnTo>
                <a:lnTo>
                  <a:pt x="624" y="256"/>
                </a:lnTo>
                <a:lnTo>
                  <a:pt x="768" y="392"/>
                </a:lnTo>
                <a:lnTo>
                  <a:pt x="992" y="448"/>
                </a:lnTo>
                <a:lnTo>
                  <a:pt x="1400" y="568"/>
                </a:lnTo>
                <a:lnTo>
                  <a:pt x="1600" y="600"/>
                </a:lnTo>
                <a:lnTo>
                  <a:pt x="1960" y="728"/>
                </a:lnTo>
                <a:lnTo>
                  <a:pt x="2192" y="712"/>
                </a:lnTo>
                <a:lnTo>
                  <a:pt x="2352" y="792"/>
                </a:lnTo>
                <a:lnTo>
                  <a:pt x="2520" y="816"/>
                </a:lnTo>
                <a:lnTo>
                  <a:pt x="2720" y="912"/>
                </a:lnTo>
                <a:lnTo>
                  <a:pt x="2984" y="960"/>
                </a:lnTo>
                <a:lnTo>
                  <a:pt x="3216" y="1024"/>
                </a:lnTo>
              </a:path>
            </a:pathLst>
          </a:custGeom>
          <a:noFill/>
          <a:ln w="127000">
            <a:solidFill>
              <a:srgbClr val="DC122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553645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82" name="Group 2"/>
          <p:cNvGrpSpPr>
            <a:grpSpLocks/>
          </p:cNvGrpSpPr>
          <p:nvPr/>
        </p:nvGrpSpPr>
        <p:grpSpPr bwMode="auto">
          <a:xfrm>
            <a:off x="152400" y="533400"/>
            <a:ext cx="8839200" cy="5181600"/>
            <a:chOff x="144" y="2218"/>
            <a:chExt cx="5568" cy="2054"/>
          </a:xfrm>
        </p:grpSpPr>
        <p:pic>
          <p:nvPicPr>
            <p:cNvPr id="9728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024"/>
              <a:ext cx="556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7284" name="Group 4"/>
            <p:cNvGrpSpPr>
              <a:grpSpLocks/>
            </p:cNvGrpSpPr>
            <p:nvPr/>
          </p:nvGrpSpPr>
          <p:grpSpPr bwMode="auto">
            <a:xfrm>
              <a:off x="5523" y="2289"/>
              <a:ext cx="47" cy="558"/>
              <a:chOff x="5529" y="370"/>
              <a:chExt cx="47" cy="558"/>
            </a:xfrm>
          </p:grpSpPr>
          <p:sp>
            <p:nvSpPr>
              <p:cNvPr id="97355" name="Line 5"/>
              <p:cNvSpPr>
                <a:spLocks noChangeShapeType="1"/>
              </p:cNvSpPr>
              <p:nvPr/>
            </p:nvSpPr>
            <p:spPr bwMode="auto">
              <a:xfrm>
                <a:off x="5529" y="370"/>
                <a:ext cx="1" cy="5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356" name="Line 6"/>
              <p:cNvSpPr>
                <a:spLocks noChangeShapeType="1"/>
              </p:cNvSpPr>
              <p:nvPr/>
            </p:nvSpPr>
            <p:spPr bwMode="auto">
              <a:xfrm flipH="1">
                <a:off x="5532" y="370"/>
                <a:ext cx="4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357" name="Line 7"/>
              <p:cNvSpPr>
                <a:spLocks noChangeShapeType="1"/>
              </p:cNvSpPr>
              <p:nvPr/>
            </p:nvSpPr>
            <p:spPr bwMode="auto">
              <a:xfrm flipH="1">
                <a:off x="5532" y="457"/>
                <a:ext cx="4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358" name="Line 8"/>
              <p:cNvSpPr>
                <a:spLocks noChangeShapeType="1"/>
              </p:cNvSpPr>
              <p:nvPr/>
            </p:nvSpPr>
            <p:spPr bwMode="auto">
              <a:xfrm flipH="1">
                <a:off x="5530" y="554"/>
                <a:ext cx="4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359" name="Line 9"/>
              <p:cNvSpPr>
                <a:spLocks noChangeShapeType="1"/>
              </p:cNvSpPr>
              <p:nvPr/>
            </p:nvSpPr>
            <p:spPr bwMode="auto">
              <a:xfrm flipH="1">
                <a:off x="5532" y="641"/>
                <a:ext cx="4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360" name="Line 10"/>
              <p:cNvSpPr>
                <a:spLocks noChangeShapeType="1"/>
              </p:cNvSpPr>
              <p:nvPr/>
            </p:nvSpPr>
            <p:spPr bwMode="auto">
              <a:xfrm flipH="1">
                <a:off x="5532" y="740"/>
                <a:ext cx="4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361" name="Line 11"/>
              <p:cNvSpPr>
                <a:spLocks noChangeShapeType="1"/>
              </p:cNvSpPr>
              <p:nvPr/>
            </p:nvSpPr>
            <p:spPr bwMode="auto">
              <a:xfrm flipH="1">
                <a:off x="5532" y="831"/>
                <a:ext cx="4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362" name="Line 12"/>
              <p:cNvSpPr>
                <a:spLocks noChangeShapeType="1"/>
              </p:cNvSpPr>
              <p:nvPr/>
            </p:nvSpPr>
            <p:spPr bwMode="auto">
              <a:xfrm flipH="1">
                <a:off x="5530" y="927"/>
                <a:ext cx="4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97285" name="Group 13"/>
            <p:cNvGrpSpPr>
              <a:grpSpLocks/>
            </p:cNvGrpSpPr>
            <p:nvPr/>
          </p:nvGrpSpPr>
          <p:grpSpPr bwMode="auto">
            <a:xfrm>
              <a:off x="482" y="2289"/>
              <a:ext cx="47" cy="558"/>
              <a:chOff x="488" y="370"/>
              <a:chExt cx="47" cy="558"/>
            </a:xfrm>
          </p:grpSpPr>
          <p:sp>
            <p:nvSpPr>
              <p:cNvPr id="97347" name="Line 14"/>
              <p:cNvSpPr>
                <a:spLocks noChangeShapeType="1"/>
              </p:cNvSpPr>
              <p:nvPr/>
            </p:nvSpPr>
            <p:spPr bwMode="auto">
              <a:xfrm>
                <a:off x="534" y="370"/>
                <a:ext cx="1" cy="5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348" name="Line 15"/>
              <p:cNvSpPr>
                <a:spLocks noChangeShapeType="1"/>
              </p:cNvSpPr>
              <p:nvPr/>
            </p:nvSpPr>
            <p:spPr bwMode="auto">
              <a:xfrm>
                <a:off x="488" y="370"/>
                <a:ext cx="4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349" name="Line 16"/>
              <p:cNvSpPr>
                <a:spLocks noChangeShapeType="1"/>
              </p:cNvSpPr>
              <p:nvPr/>
            </p:nvSpPr>
            <p:spPr bwMode="auto">
              <a:xfrm>
                <a:off x="488" y="457"/>
                <a:ext cx="4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350" name="Line 17"/>
              <p:cNvSpPr>
                <a:spLocks noChangeShapeType="1"/>
              </p:cNvSpPr>
              <p:nvPr/>
            </p:nvSpPr>
            <p:spPr bwMode="auto">
              <a:xfrm>
                <a:off x="490" y="554"/>
                <a:ext cx="4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351" name="Line 18"/>
              <p:cNvSpPr>
                <a:spLocks noChangeShapeType="1"/>
              </p:cNvSpPr>
              <p:nvPr/>
            </p:nvSpPr>
            <p:spPr bwMode="auto">
              <a:xfrm>
                <a:off x="488" y="641"/>
                <a:ext cx="4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352" name="Line 19"/>
              <p:cNvSpPr>
                <a:spLocks noChangeShapeType="1"/>
              </p:cNvSpPr>
              <p:nvPr/>
            </p:nvSpPr>
            <p:spPr bwMode="auto">
              <a:xfrm>
                <a:off x="490" y="740"/>
                <a:ext cx="4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353" name="Line 20"/>
              <p:cNvSpPr>
                <a:spLocks noChangeShapeType="1"/>
              </p:cNvSpPr>
              <p:nvPr/>
            </p:nvSpPr>
            <p:spPr bwMode="auto">
              <a:xfrm>
                <a:off x="490" y="831"/>
                <a:ext cx="4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354" name="Line 21"/>
              <p:cNvSpPr>
                <a:spLocks noChangeShapeType="1"/>
              </p:cNvSpPr>
              <p:nvPr/>
            </p:nvSpPr>
            <p:spPr bwMode="auto">
              <a:xfrm>
                <a:off x="490" y="927"/>
                <a:ext cx="4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97286" name="Line 22"/>
            <p:cNvSpPr>
              <a:spLocks noChangeShapeType="1"/>
            </p:cNvSpPr>
            <p:nvPr/>
          </p:nvSpPr>
          <p:spPr bwMode="auto">
            <a:xfrm>
              <a:off x="522" y="2848"/>
              <a:ext cx="497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7287" name="Rectangle 23"/>
            <p:cNvSpPr>
              <a:spLocks noChangeArrowheads="1"/>
            </p:cNvSpPr>
            <p:nvPr/>
          </p:nvSpPr>
          <p:spPr bwMode="auto">
            <a:xfrm>
              <a:off x="1403" y="2870"/>
              <a:ext cx="6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V</a:t>
              </a:r>
              <a:endParaRPr lang="it-IT"/>
            </a:p>
          </p:txBody>
        </p:sp>
        <p:sp>
          <p:nvSpPr>
            <p:cNvPr id="97288" name="Rectangle 24"/>
            <p:cNvSpPr>
              <a:spLocks noChangeArrowheads="1"/>
            </p:cNvSpPr>
            <p:nvPr/>
          </p:nvSpPr>
          <p:spPr bwMode="auto">
            <a:xfrm>
              <a:off x="1460" y="2870"/>
              <a:ext cx="42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e</a:t>
              </a:r>
              <a:endParaRPr lang="it-IT"/>
            </a:p>
          </p:txBody>
        </p:sp>
        <p:sp>
          <p:nvSpPr>
            <p:cNvPr id="97289" name="Rectangle 25"/>
            <p:cNvSpPr>
              <a:spLocks noChangeArrowheads="1"/>
            </p:cNvSpPr>
            <p:nvPr/>
          </p:nvSpPr>
          <p:spPr bwMode="auto">
            <a:xfrm>
              <a:off x="1498" y="2870"/>
              <a:ext cx="35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r</a:t>
              </a:r>
              <a:endParaRPr lang="it-IT"/>
            </a:p>
          </p:txBody>
        </p:sp>
        <p:sp>
          <p:nvSpPr>
            <p:cNvPr id="97290" name="Rectangle 26"/>
            <p:cNvSpPr>
              <a:spLocks noChangeArrowheads="1"/>
            </p:cNvSpPr>
            <p:nvPr/>
          </p:nvSpPr>
          <p:spPr bwMode="auto">
            <a:xfrm>
              <a:off x="1528" y="2870"/>
              <a:ext cx="2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t</a:t>
              </a:r>
              <a:endParaRPr lang="it-IT"/>
            </a:p>
          </p:txBody>
        </p:sp>
        <p:sp>
          <p:nvSpPr>
            <p:cNvPr id="97291" name="Rectangle 27"/>
            <p:cNvSpPr>
              <a:spLocks noChangeArrowheads="1"/>
            </p:cNvSpPr>
            <p:nvPr/>
          </p:nvSpPr>
          <p:spPr bwMode="auto">
            <a:xfrm>
              <a:off x="1553" y="2870"/>
              <a:ext cx="2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i</a:t>
              </a:r>
              <a:endParaRPr lang="it-IT"/>
            </a:p>
          </p:txBody>
        </p:sp>
        <p:sp>
          <p:nvSpPr>
            <p:cNvPr id="97292" name="Rectangle 28"/>
            <p:cNvSpPr>
              <a:spLocks noChangeArrowheads="1"/>
            </p:cNvSpPr>
            <p:nvPr/>
          </p:nvSpPr>
          <p:spPr bwMode="auto">
            <a:xfrm>
              <a:off x="1575" y="2870"/>
              <a:ext cx="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c</a:t>
              </a:r>
              <a:endParaRPr lang="it-IT"/>
            </a:p>
          </p:txBody>
        </p:sp>
        <p:sp>
          <p:nvSpPr>
            <p:cNvPr id="97293" name="Rectangle 29"/>
            <p:cNvSpPr>
              <a:spLocks noChangeArrowheads="1"/>
            </p:cNvSpPr>
            <p:nvPr/>
          </p:nvSpPr>
          <p:spPr bwMode="auto">
            <a:xfrm>
              <a:off x="1611" y="2870"/>
              <a:ext cx="4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a</a:t>
              </a:r>
              <a:endParaRPr lang="it-IT"/>
            </a:p>
          </p:txBody>
        </p:sp>
        <p:sp>
          <p:nvSpPr>
            <p:cNvPr id="97294" name="Rectangle 30"/>
            <p:cNvSpPr>
              <a:spLocks noChangeArrowheads="1"/>
            </p:cNvSpPr>
            <p:nvPr/>
          </p:nvSpPr>
          <p:spPr bwMode="auto">
            <a:xfrm>
              <a:off x="1651" y="2870"/>
              <a:ext cx="2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l</a:t>
              </a:r>
              <a:endParaRPr lang="it-IT"/>
            </a:p>
          </p:txBody>
        </p:sp>
        <p:sp>
          <p:nvSpPr>
            <p:cNvPr id="97295" name="Rectangle 31"/>
            <p:cNvSpPr>
              <a:spLocks noChangeArrowheads="1"/>
            </p:cNvSpPr>
            <p:nvPr/>
          </p:nvSpPr>
          <p:spPr bwMode="auto">
            <a:xfrm>
              <a:off x="1674" y="2870"/>
              <a:ext cx="22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 </a:t>
              </a:r>
              <a:endParaRPr lang="it-IT"/>
            </a:p>
          </p:txBody>
        </p:sp>
        <p:sp>
          <p:nvSpPr>
            <p:cNvPr id="97296" name="Rectangle 32"/>
            <p:cNvSpPr>
              <a:spLocks noChangeArrowheads="1"/>
            </p:cNvSpPr>
            <p:nvPr/>
          </p:nvSpPr>
          <p:spPr bwMode="auto">
            <a:xfrm>
              <a:off x="1685" y="2870"/>
              <a:ext cx="42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e</a:t>
              </a:r>
              <a:endParaRPr lang="it-IT"/>
            </a:p>
          </p:txBody>
        </p:sp>
        <p:sp>
          <p:nvSpPr>
            <p:cNvPr id="97297" name="Rectangle 33"/>
            <p:cNvSpPr>
              <a:spLocks noChangeArrowheads="1"/>
            </p:cNvSpPr>
            <p:nvPr/>
          </p:nvSpPr>
          <p:spPr bwMode="auto">
            <a:xfrm>
              <a:off x="1723" y="2870"/>
              <a:ext cx="45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x</a:t>
              </a:r>
              <a:endParaRPr lang="it-IT"/>
            </a:p>
          </p:txBody>
        </p:sp>
        <p:sp>
          <p:nvSpPr>
            <p:cNvPr id="97298" name="Rectangle 34"/>
            <p:cNvSpPr>
              <a:spLocks noChangeArrowheads="1"/>
            </p:cNvSpPr>
            <p:nvPr/>
          </p:nvSpPr>
          <p:spPr bwMode="auto">
            <a:xfrm>
              <a:off x="1765" y="2870"/>
              <a:ext cx="4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a</a:t>
              </a:r>
              <a:endParaRPr lang="it-IT"/>
            </a:p>
          </p:txBody>
        </p:sp>
        <p:sp>
          <p:nvSpPr>
            <p:cNvPr id="97299" name="Rectangle 35"/>
            <p:cNvSpPr>
              <a:spLocks noChangeArrowheads="1"/>
            </p:cNvSpPr>
            <p:nvPr/>
          </p:nvSpPr>
          <p:spPr bwMode="auto">
            <a:xfrm>
              <a:off x="1805" y="2870"/>
              <a:ext cx="4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g</a:t>
              </a:r>
              <a:endParaRPr lang="it-IT"/>
            </a:p>
          </p:txBody>
        </p:sp>
        <p:sp>
          <p:nvSpPr>
            <p:cNvPr id="97300" name="Rectangle 36"/>
            <p:cNvSpPr>
              <a:spLocks noChangeArrowheads="1"/>
            </p:cNvSpPr>
            <p:nvPr/>
          </p:nvSpPr>
          <p:spPr bwMode="auto">
            <a:xfrm>
              <a:off x="1849" y="2870"/>
              <a:ext cx="4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g</a:t>
              </a:r>
              <a:endParaRPr lang="it-IT"/>
            </a:p>
          </p:txBody>
        </p:sp>
        <p:sp>
          <p:nvSpPr>
            <p:cNvPr id="97301" name="Rectangle 37"/>
            <p:cNvSpPr>
              <a:spLocks noChangeArrowheads="1"/>
            </p:cNvSpPr>
            <p:nvPr/>
          </p:nvSpPr>
          <p:spPr bwMode="auto">
            <a:xfrm>
              <a:off x="1892" y="2870"/>
              <a:ext cx="42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e</a:t>
              </a:r>
              <a:endParaRPr lang="it-IT"/>
            </a:p>
          </p:txBody>
        </p:sp>
        <p:sp>
          <p:nvSpPr>
            <p:cNvPr id="97302" name="Rectangle 38"/>
            <p:cNvSpPr>
              <a:spLocks noChangeArrowheads="1"/>
            </p:cNvSpPr>
            <p:nvPr/>
          </p:nvSpPr>
          <p:spPr bwMode="auto">
            <a:xfrm>
              <a:off x="1930" y="2870"/>
              <a:ext cx="35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r</a:t>
              </a:r>
              <a:endParaRPr lang="it-IT"/>
            </a:p>
          </p:txBody>
        </p:sp>
        <p:sp>
          <p:nvSpPr>
            <p:cNvPr id="97303" name="Rectangle 39"/>
            <p:cNvSpPr>
              <a:spLocks noChangeArrowheads="1"/>
            </p:cNvSpPr>
            <p:nvPr/>
          </p:nvSpPr>
          <p:spPr bwMode="auto">
            <a:xfrm>
              <a:off x="1961" y="2870"/>
              <a:ext cx="4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a</a:t>
              </a:r>
              <a:endParaRPr lang="it-IT"/>
            </a:p>
          </p:txBody>
        </p:sp>
        <p:sp>
          <p:nvSpPr>
            <p:cNvPr id="97304" name="Rectangle 40"/>
            <p:cNvSpPr>
              <a:spLocks noChangeArrowheads="1"/>
            </p:cNvSpPr>
            <p:nvPr/>
          </p:nvSpPr>
          <p:spPr bwMode="auto">
            <a:xfrm>
              <a:off x="2000" y="2870"/>
              <a:ext cx="2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t</a:t>
              </a:r>
              <a:endParaRPr lang="it-IT"/>
            </a:p>
          </p:txBody>
        </p:sp>
        <p:sp>
          <p:nvSpPr>
            <p:cNvPr id="97305" name="Rectangle 41"/>
            <p:cNvSpPr>
              <a:spLocks noChangeArrowheads="1"/>
            </p:cNvSpPr>
            <p:nvPr/>
          </p:nvSpPr>
          <p:spPr bwMode="auto">
            <a:xfrm>
              <a:off x="2025" y="2870"/>
              <a:ext cx="2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i</a:t>
              </a:r>
              <a:endParaRPr lang="it-IT"/>
            </a:p>
          </p:txBody>
        </p:sp>
        <p:sp>
          <p:nvSpPr>
            <p:cNvPr id="97306" name="Rectangle 42"/>
            <p:cNvSpPr>
              <a:spLocks noChangeArrowheads="1"/>
            </p:cNvSpPr>
            <p:nvPr/>
          </p:nvSpPr>
          <p:spPr bwMode="auto">
            <a:xfrm>
              <a:off x="2048" y="2870"/>
              <a:ext cx="4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o</a:t>
              </a:r>
              <a:endParaRPr lang="it-IT"/>
            </a:p>
          </p:txBody>
        </p:sp>
        <p:sp>
          <p:nvSpPr>
            <p:cNvPr id="97307" name="Rectangle 43"/>
            <p:cNvSpPr>
              <a:spLocks noChangeArrowheads="1"/>
            </p:cNvSpPr>
            <p:nvPr/>
          </p:nvSpPr>
          <p:spPr bwMode="auto">
            <a:xfrm>
              <a:off x="2091" y="2870"/>
              <a:ext cx="5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n</a:t>
              </a:r>
              <a:endParaRPr lang="it-IT"/>
            </a:p>
          </p:txBody>
        </p:sp>
        <p:sp>
          <p:nvSpPr>
            <p:cNvPr id="97308" name="Rectangle 44"/>
            <p:cNvSpPr>
              <a:spLocks noChangeArrowheads="1"/>
            </p:cNvSpPr>
            <p:nvPr/>
          </p:nvSpPr>
          <p:spPr bwMode="auto">
            <a:xfrm>
              <a:off x="2137" y="2870"/>
              <a:ext cx="22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 </a:t>
              </a:r>
              <a:endParaRPr lang="it-IT"/>
            </a:p>
          </p:txBody>
        </p:sp>
        <p:sp>
          <p:nvSpPr>
            <p:cNvPr id="97309" name="Rectangle 45"/>
            <p:cNvSpPr>
              <a:spLocks noChangeArrowheads="1"/>
            </p:cNvSpPr>
            <p:nvPr/>
          </p:nvSpPr>
          <p:spPr bwMode="auto">
            <a:xfrm>
              <a:off x="2148" y="2870"/>
              <a:ext cx="45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x</a:t>
              </a:r>
              <a:endParaRPr lang="it-IT"/>
            </a:p>
          </p:txBody>
        </p:sp>
        <p:sp>
          <p:nvSpPr>
            <p:cNvPr id="97310" name="Rectangle 46"/>
            <p:cNvSpPr>
              <a:spLocks noChangeArrowheads="1"/>
            </p:cNvSpPr>
            <p:nvPr/>
          </p:nvSpPr>
          <p:spPr bwMode="auto">
            <a:xfrm>
              <a:off x="2190" y="2870"/>
              <a:ext cx="22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 </a:t>
              </a:r>
              <a:endParaRPr lang="it-IT"/>
            </a:p>
          </p:txBody>
        </p:sp>
        <p:sp>
          <p:nvSpPr>
            <p:cNvPr id="97311" name="Rectangle 47"/>
            <p:cNvSpPr>
              <a:spLocks noChangeArrowheads="1"/>
            </p:cNvSpPr>
            <p:nvPr/>
          </p:nvSpPr>
          <p:spPr bwMode="auto">
            <a:xfrm>
              <a:off x="2201" y="2870"/>
              <a:ext cx="4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1</a:t>
              </a:r>
              <a:endParaRPr lang="it-IT"/>
            </a:p>
          </p:txBody>
        </p:sp>
        <p:sp>
          <p:nvSpPr>
            <p:cNvPr id="97312" name="Rectangle 48"/>
            <p:cNvSpPr>
              <a:spLocks noChangeArrowheads="1"/>
            </p:cNvSpPr>
            <p:nvPr/>
          </p:nvSpPr>
          <p:spPr bwMode="auto">
            <a:xfrm>
              <a:off x="2241" y="2870"/>
              <a:ext cx="4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0</a:t>
              </a:r>
              <a:endParaRPr lang="it-IT"/>
            </a:p>
          </p:txBody>
        </p:sp>
        <p:sp>
          <p:nvSpPr>
            <p:cNvPr id="97313" name="Rectangle 49"/>
            <p:cNvSpPr>
              <a:spLocks noChangeArrowheads="1"/>
            </p:cNvSpPr>
            <p:nvPr/>
          </p:nvSpPr>
          <p:spPr bwMode="auto">
            <a:xfrm>
              <a:off x="2281" y="2870"/>
              <a:ext cx="4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Palatino" charset="0"/>
                </a:rPr>
                <a:t>0</a:t>
              </a:r>
              <a:endParaRPr lang="it-IT"/>
            </a:p>
          </p:txBody>
        </p:sp>
        <p:sp>
          <p:nvSpPr>
            <p:cNvPr id="97314" name="Rectangle 50"/>
            <p:cNvSpPr>
              <a:spLocks noChangeArrowheads="1"/>
            </p:cNvSpPr>
            <p:nvPr/>
          </p:nvSpPr>
          <p:spPr bwMode="auto">
            <a:xfrm>
              <a:off x="3162" y="2351"/>
              <a:ext cx="170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FF0000"/>
                  </a:solidFill>
                  <a:latin typeface="Palatino" charset="0"/>
                </a:rPr>
                <a:t>Shallower and less steep flank</a:t>
              </a:r>
              <a:endParaRPr lang="it-IT"/>
            </a:p>
          </p:txBody>
        </p:sp>
        <p:sp>
          <p:nvSpPr>
            <p:cNvPr id="97315" name="Rectangle 51"/>
            <p:cNvSpPr>
              <a:spLocks noChangeArrowheads="1"/>
            </p:cNvSpPr>
            <p:nvPr/>
          </p:nvSpPr>
          <p:spPr bwMode="auto">
            <a:xfrm>
              <a:off x="2611" y="2220"/>
              <a:ext cx="12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Palatino" charset="0"/>
                </a:rPr>
                <a:t>M</a:t>
              </a:r>
              <a:endParaRPr lang="it-IT"/>
            </a:p>
          </p:txBody>
        </p:sp>
        <p:sp>
          <p:nvSpPr>
            <p:cNvPr id="97316" name="Rectangle 52"/>
            <p:cNvSpPr>
              <a:spLocks noChangeArrowheads="1"/>
            </p:cNvSpPr>
            <p:nvPr/>
          </p:nvSpPr>
          <p:spPr bwMode="auto">
            <a:xfrm>
              <a:off x="2725" y="2220"/>
              <a:ext cx="10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Palatino" charset="0"/>
                </a:rPr>
                <a:t>A</a:t>
              </a:r>
              <a:endParaRPr lang="it-IT"/>
            </a:p>
          </p:txBody>
        </p:sp>
        <p:sp>
          <p:nvSpPr>
            <p:cNvPr id="97317" name="Rectangle 53"/>
            <p:cNvSpPr>
              <a:spLocks noChangeArrowheads="1"/>
            </p:cNvSpPr>
            <p:nvPr/>
          </p:nvSpPr>
          <p:spPr bwMode="auto">
            <a:xfrm>
              <a:off x="2818" y="2220"/>
              <a:ext cx="8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Palatino" charset="0"/>
                </a:rPr>
                <a:t>R</a:t>
              </a:r>
              <a:endParaRPr lang="it-IT"/>
            </a:p>
          </p:txBody>
        </p:sp>
        <p:sp>
          <p:nvSpPr>
            <p:cNvPr id="97318" name="Arco 54"/>
            <p:cNvSpPr>
              <a:spLocks/>
            </p:cNvSpPr>
            <p:nvPr/>
          </p:nvSpPr>
          <p:spPr bwMode="auto">
            <a:xfrm>
              <a:off x="3777" y="2522"/>
              <a:ext cx="62" cy="91"/>
            </a:xfrm>
            <a:custGeom>
              <a:avLst/>
              <a:gdLst>
                <a:gd name="T0" fmla="*/ 0 w 14800"/>
                <a:gd name="T1" fmla="*/ 0 h 21600"/>
                <a:gd name="T2" fmla="*/ 0 w 14800"/>
                <a:gd name="T3" fmla="*/ 0 h 21600"/>
                <a:gd name="T4" fmla="*/ 0 w 14800"/>
                <a:gd name="T5" fmla="*/ 0 h 21600"/>
                <a:gd name="T6" fmla="*/ 0 60000 65536"/>
                <a:gd name="T7" fmla="*/ 0 60000 65536"/>
                <a:gd name="T8" fmla="*/ 0 60000 65536"/>
                <a:gd name="T9" fmla="*/ 0 w 14800"/>
                <a:gd name="T10" fmla="*/ 0 h 21600"/>
                <a:gd name="T11" fmla="*/ 14800 w 148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800" h="21600" fill="none" extrusionOk="0">
                  <a:moveTo>
                    <a:pt x="-1" y="1307"/>
                  </a:moveTo>
                  <a:cubicBezTo>
                    <a:pt x="2371" y="442"/>
                    <a:pt x="4875" y="-1"/>
                    <a:pt x="7400" y="-1"/>
                  </a:cubicBezTo>
                  <a:cubicBezTo>
                    <a:pt x="9924" y="-1"/>
                    <a:pt x="12428" y="442"/>
                    <a:pt x="14800" y="1307"/>
                  </a:cubicBezTo>
                </a:path>
                <a:path w="14800" h="21600" stroke="0" extrusionOk="0">
                  <a:moveTo>
                    <a:pt x="-1" y="1307"/>
                  </a:moveTo>
                  <a:cubicBezTo>
                    <a:pt x="2371" y="442"/>
                    <a:pt x="4875" y="-1"/>
                    <a:pt x="7400" y="-1"/>
                  </a:cubicBezTo>
                  <a:cubicBezTo>
                    <a:pt x="9924" y="-1"/>
                    <a:pt x="12428" y="442"/>
                    <a:pt x="14800" y="1307"/>
                  </a:cubicBezTo>
                  <a:lnTo>
                    <a:pt x="7400" y="2160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7319" name="Freeform 55"/>
            <p:cNvSpPr>
              <a:spLocks/>
            </p:cNvSpPr>
            <p:nvPr/>
          </p:nvSpPr>
          <p:spPr bwMode="auto">
            <a:xfrm>
              <a:off x="528" y="2289"/>
              <a:ext cx="5000" cy="557"/>
            </a:xfrm>
            <a:custGeom>
              <a:avLst/>
              <a:gdLst>
                <a:gd name="T0" fmla="*/ 4949 w 5000"/>
                <a:gd name="T1" fmla="*/ 9 h 557"/>
                <a:gd name="T2" fmla="*/ 4919 w 5000"/>
                <a:gd name="T3" fmla="*/ 74 h 557"/>
                <a:gd name="T4" fmla="*/ 4816 w 5000"/>
                <a:gd name="T5" fmla="*/ 191 h 557"/>
                <a:gd name="T6" fmla="*/ 4725 w 5000"/>
                <a:gd name="T7" fmla="*/ 260 h 557"/>
                <a:gd name="T8" fmla="*/ 4676 w 5000"/>
                <a:gd name="T9" fmla="*/ 358 h 557"/>
                <a:gd name="T10" fmla="*/ 4397 w 5000"/>
                <a:gd name="T11" fmla="*/ 411 h 557"/>
                <a:gd name="T12" fmla="*/ 3953 w 5000"/>
                <a:gd name="T13" fmla="*/ 493 h 557"/>
                <a:gd name="T14" fmla="*/ 3754 w 5000"/>
                <a:gd name="T15" fmla="*/ 476 h 557"/>
                <a:gd name="T16" fmla="*/ 3652 w 5000"/>
                <a:gd name="T17" fmla="*/ 449 h 557"/>
                <a:gd name="T18" fmla="*/ 3543 w 5000"/>
                <a:gd name="T19" fmla="*/ 440 h 557"/>
                <a:gd name="T20" fmla="*/ 3414 w 5000"/>
                <a:gd name="T21" fmla="*/ 389 h 557"/>
                <a:gd name="T22" fmla="*/ 3253 w 5000"/>
                <a:gd name="T23" fmla="*/ 381 h 557"/>
                <a:gd name="T24" fmla="*/ 3067 w 5000"/>
                <a:gd name="T25" fmla="*/ 385 h 557"/>
                <a:gd name="T26" fmla="*/ 2904 w 5000"/>
                <a:gd name="T27" fmla="*/ 381 h 557"/>
                <a:gd name="T28" fmla="*/ 2728 w 5000"/>
                <a:gd name="T29" fmla="*/ 330 h 557"/>
                <a:gd name="T30" fmla="*/ 2612 w 5000"/>
                <a:gd name="T31" fmla="*/ 311 h 557"/>
                <a:gd name="T32" fmla="*/ 2508 w 5000"/>
                <a:gd name="T33" fmla="*/ 307 h 557"/>
                <a:gd name="T34" fmla="*/ 2322 w 5000"/>
                <a:gd name="T35" fmla="*/ 260 h 557"/>
                <a:gd name="T36" fmla="*/ 2274 w 5000"/>
                <a:gd name="T37" fmla="*/ 131 h 557"/>
                <a:gd name="T38" fmla="*/ 2231 w 5000"/>
                <a:gd name="T39" fmla="*/ 157 h 557"/>
                <a:gd name="T40" fmla="*/ 2176 w 5000"/>
                <a:gd name="T41" fmla="*/ 273 h 557"/>
                <a:gd name="T42" fmla="*/ 2058 w 5000"/>
                <a:gd name="T43" fmla="*/ 307 h 557"/>
                <a:gd name="T44" fmla="*/ 1774 w 5000"/>
                <a:gd name="T45" fmla="*/ 354 h 557"/>
                <a:gd name="T46" fmla="*/ 1472 w 5000"/>
                <a:gd name="T47" fmla="*/ 487 h 557"/>
                <a:gd name="T48" fmla="*/ 1309 w 5000"/>
                <a:gd name="T49" fmla="*/ 531 h 557"/>
                <a:gd name="T50" fmla="*/ 890 w 5000"/>
                <a:gd name="T51" fmla="*/ 519 h 557"/>
                <a:gd name="T52" fmla="*/ 575 w 5000"/>
                <a:gd name="T53" fmla="*/ 500 h 557"/>
                <a:gd name="T54" fmla="*/ 324 w 5000"/>
                <a:gd name="T55" fmla="*/ 455 h 557"/>
                <a:gd name="T56" fmla="*/ 222 w 5000"/>
                <a:gd name="T57" fmla="*/ 436 h 557"/>
                <a:gd name="T58" fmla="*/ 161 w 5000"/>
                <a:gd name="T59" fmla="*/ 381 h 557"/>
                <a:gd name="T60" fmla="*/ 131 w 5000"/>
                <a:gd name="T61" fmla="*/ 157 h 557"/>
                <a:gd name="T62" fmla="*/ 61 w 5000"/>
                <a:gd name="T63" fmla="*/ 30 h 557"/>
                <a:gd name="T64" fmla="*/ 0 w 5000"/>
                <a:gd name="T65" fmla="*/ 557 h 557"/>
                <a:gd name="T66" fmla="*/ 5000 w 5000"/>
                <a:gd name="T67" fmla="*/ 0 h 55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000"/>
                <a:gd name="T103" fmla="*/ 0 h 557"/>
                <a:gd name="T104" fmla="*/ 5000 w 5000"/>
                <a:gd name="T105" fmla="*/ 557 h 55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000" h="557">
                  <a:moveTo>
                    <a:pt x="4979" y="2"/>
                  </a:moveTo>
                  <a:lnTo>
                    <a:pt x="4949" y="9"/>
                  </a:lnTo>
                  <a:lnTo>
                    <a:pt x="4932" y="30"/>
                  </a:lnTo>
                  <a:lnTo>
                    <a:pt x="4919" y="74"/>
                  </a:lnTo>
                  <a:lnTo>
                    <a:pt x="4881" y="134"/>
                  </a:lnTo>
                  <a:lnTo>
                    <a:pt x="4816" y="191"/>
                  </a:lnTo>
                  <a:lnTo>
                    <a:pt x="4754" y="222"/>
                  </a:lnTo>
                  <a:lnTo>
                    <a:pt x="4725" y="260"/>
                  </a:lnTo>
                  <a:lnTo>
                    <a:pt x="4695" y="320"/>
                  </a:lnTo>
                  <a:lnTo>
                    <a:pt x="4676" y="358"/>
                  </a:lnTo>
                  <a:lnTo>
                    <a:pt x="4573" y="381"/>
                  </a:lnTo>
                  <a:lnTo>
                    <a:pt x="4397" y="411"/>
                  </a:lnTo>
                  <a:lnTo>
                    <a:pt x="4164" y="453"/>
                  </a:lnTo>
                  <a:lnTo>
                    <a:pt x="3953" y="493"/>
                  </a:lnTo>
                  <a:lnTo>
                    <a:pt x="3862" y="489"/>
                  </a:lnTo>
                  <a:lnTo>
                    <a:pt x="3754" y="476"/>
                  </a:lnTo>
                  <a:lnTo>
                    <a:pt x="3697" y="449"/>
                  </a:lnTo>
                  <a:lnTo>
                    <a:pt x="3652" y="449"/>
                  </a:lnTo>
                  <a:lnTo>
                    <a:pt x="3604" y="428"/>
                  </a:lnTo>
                  <a:lnTo>
                    <a:pt x="3543" y="440"/>
                  </a:lnTo>
                  <a:lnTo>
                    <a:pt x="3473" y="408"/>
                  </a:lnTo>
                  <a:lnTo>
                    <a:pt x="3414" y="389"/>
                  </a:lnTo>
                  <a:lnTo>
                    <a:pt x="3320" y="392"/>
                  </a:lnTo>
                  <a:lnTo>
                    <a:pt x="3253" y="381"/>
                  </a:lnTo>
                  <a:lnTo>
                    <a:pt x="3155" y="377"/>
                  </a:lnTo>
                  <a:lnTo>
                    <a:pt x="3067" y="385"/>
                  </a:lnTo>
                  <a:lnTo>
                    <a:pt x="2995" y="389"/>
                  </a:lnTo>
                  <a:lnTo>
                    <a:pt x="2904" y="381"/>
                  </a:lnTo>
                  <a:lnTo>
                    <a:pt x="2785" y="341"/>
                  </a:lnTo>
                  <a:lnTo>
                    <a:pt x="2728" y="330"/>
                  </a:lnTo>
                  <a:lnTo>
                    <a:pt x="2659" y="303"/>
                  </a:lnTo>
                  <a:lnTo>
                    <a:pt x="2612" y="311"/>
                  </a:lnTo>
                  <a:lnTo>
                    <a:pt x="2568" y="324"/>
                  </a:lnTo>
                  <a:lnTo>
                    <a:pt x="2508" y="307"/>
                  </a:lnTo>
                  <a:lnTo>
                    <a:pt x="2417" y="273"/>
                  </a:lnTo>
                  <a:lnTo>
                    <a:pt x="2322" y="260"/>
                  </a:lnTo>
                  <a:lnTo>
                    <a:pt x="2295" y="222"/>
                  </a:lnTo>
                  <a:lnTo>
                    <a:pt x="2274" y="131"/>
                  </a:lnTo>
                  <a:lnTo>
                    <a:pt x="2240" y="260"/>
                  </a:lnTo>
                  <a:lnTo>
                    <a:pt x="2231" y="157"/>
                  </a:lnTo>
                  <a:lnTo>
                    <a:pt x="2217" y="188"/>
                  </a:lnTo>
                  <a:lnTo>
                    <a:pt x="2176" y="273"/>
                  </a:lnTo>
                  <a:lnTo>
                    <a:pt x="2142" y="298"/>
                  </a:lnTo>
                  <a:lnTo>
                    <a:pt x="2058" y="307"/>
                  </a:lnTo>
                  <a:lnTo>
                    <a:pt x="1904" y="328"/>
                  </a:lnTo>
                  <a:lnTo>
                    <a:pt x="1774" y="354"/>
                  </a:lnTo>
                  <a:lnTo>
                    <a:pt x="1684" y="385"/>
                  </a:lnTo>
                  <a:lnTo>
                    <a:pt x="1472" y="487"/>
                  </a:lnTo>
                  <a:lnTo>
                    <a:pt x="1377" y="535"/>
                  </a:lnTo>
                  <a:lnTo>
                    <a:pt x="1309" y="531"/>
                  </a:lnTo>
                  <a:lnTo>
                    <a:pt x="1144" y="523"/>
                  </a:lnTo>
                  <a:lnTo>
                    <a:pt x="890" y="519"/>
                  </a:lnTo>
                  <a:lnTo>
                    <a:pt x="704" y="502"/>
                  </a:lnTo>
                  <a:lnTo>
                    <a:pt x="575" y="500"/>
                  </a:lnTo>
                  <a:lnTo>
                    <a:pt x="402" y="489"/>
                  </a:lnTo>
                  <a:lnTo>
                    <a:pt x="324" y="455"/>
                  </a:lnTo>
                  <a:lnTo>
                    <a:pt x="277" y="436"/>
                  </a:lnTo>
                  <a:lnTo>
                    <a:pt x="222" y="436"/>
                  </a:lnTo>
                  <a:lnTo>
                    <a:pt x="188" y="419"/>
                  </a:lnTo>
                  <a:lnTo>
                    <a:pt x="161" y="381"/>
                  </a:lnTo>
                  <a:lnTo>
                    <a:pt x="148" y="317"/>
                  </a:lnTo>
                  <a:lnTo>
                    <a:pt x="131" y="157"/>
                  </a:lnTo>
                  <a:lnTo>
                    <a:pt x="87" y="83"/>
                  </a:lnTo>
                  <a:lnTo>
                    <a:pt x="61" y="30"/>
                  </a:lnTo>
                  <a:lnTo>
                    <a:pt x="0" y="4"/>
                  </a:lnTo>
                  <a:lnTo>
                    <a:pt x="0" y="557"/>
                  </a:lnTo>
                  <a:lnTo>
                    <a:pt x="5000" y="557"/>
                  </a:lnTo>
                  <a:lnTo>
                    <a:pt x="5000" y="0"/>
                  </a:lnTo>
                  <a:lnTo>
                    <a:pt x="4979" y="2"/>
                  </a:lnTo>
                  <a:close/>
                </a:path>
              </a:pathLst>
            </a:custGeom>
            <a:solidFill>
              <a:srgbClr val="000033"/>
            </a:solidFill>
            <a:ln w="9525">
              <a:solidFill>
                <a:srgbClr val="000033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7320" name="Rectangle 56"/>
            <p:cNvSpPr>
              <a:spLocks noChangeArrowheads="1"/>
            </p:cNvSpPr>
            <p:nvPr/>
          </p:nvSpPr>
          <p:spPr bwMode="auto">
            <a:xfrm>
              <a:off x="2621" y="2861"/>
              <a:ext cx="6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0">
                  <a:solidFill>
                    <a:srgbClr val="000000"/>
                  </a:solidFill>
                  <a:latin typeface="Palatino" charset="0"/>
                </a:rPr>
                <a:t>5</a:t>
              </a:r>
              <a:endParaRPr lang="it-IT"/>
            </a:p>
          </p:txBody>
        </p:sp>
        <p:sp>
          <p:nvSpPr>
            <p:cNvPr id="97321" name="Rectangle 57"/>
            <p:cNvSpPr>
              <a:spLocks noChangeArrowheads="1"/>
            </p:cNvSpPr>
            <p:nvPr/>
          </p:nvSpPr>
          <p:spPr bwMode="auto">
            <a:xfrm>
              <a:off x="2687" y="2861"/>
              <a:ext cx="6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0">
                  <a:solidFill>
                    <a:srgbClr val="000000"/>
                  </a:solidFill>
                  <a:latin typeface="Palatino" charset="0"/>
                </a:rPr>
                <a:t>2</a:t>
              </a:r>
              <a:endParaRPr lang="it-IT"/>
            </a:p>
          </p:txBody>
        </p:sp>
        <p:sp>
          <p:nvSpPr>
            <p:cNvPr id="97322" name="Rectangle 58"/>
            <p:cNvSpPr>
              <a:spLocks noChangeArrowheads="1"/>
            </p:cNvSpPr>
            <p:nvPr/>
          </p:nvSpPr>
          <p:spPr bwMode="auto">
            <a:xfrm>
              <a:off x="2753" y="2861"/>
              <a:ext cx="6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0">
                  <a:solidFill>
                    <a:srgbClr val="000000"/>
                  </a:solidFill>
                  <a:latin typeface="Palatino" charset="0"/>
                </a:rPr>
                <a:t>7</a:t>
              </a:r>
              <a:endParaRPr lang="it-IT"/>
            </a:p>
          </p:txBody>
        </p:sp>
        <p:sp>
          <p:nvSpPr>
            <p:cNvPr id="97323" name="Rectangle 59"/>
            <p:cNvSpPr>
              <a:spLocks noChangeArrowheads="1"/>
            </p:cNvSpPr>
            <p:nvPr/>
          </p:nvSpPr>
          <p:spPr bwMode="auto">
            <a:xfrm>
              <a:off x="2820" y="2861"/>
              <a:ext cx="6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0">
                  <a:solidFill>
                    <a:srgbClr val="000000"/>
                  </a:solidFill>
                  <a:latin typeface="Palatino" charset="0"/>
                </a:rPr>
                <a:t>5</a:t>
              </a:r>
              <a:endParaRPr lang="it-IT"/>
            </a:p>
          </p:txBody>
        </p:sp>
        <p:sp>
          <p:nvSpPr>
            <p:cNvPr id="97324" name="Rectangle 60"/>
            <p:cNvSpPr>
              <a:spLocks noChangeArrowheads="1"/>
            </p:cNvSpPr>
            <p:nvPr/>
          </p:nvSpPr>
          <p:spPr bwMode="auto">
            <a:xfrm>
              <a:off x="2886" y="2861"/>
              <a:ext cx="34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0">
                  <a:solidFill>
                    <a:srgbClr val="000000"/>
                  </a:solidFill>
                  <a:latin typeface="Palatino" charset="0"/>
                </a:rPr>
                <a:t> </a:t>
              </a:r>
              <a:endParaRPr lang="it-IT"/>
            </a:p>
          </p:txBody>
        </p:sp>
        <p:sp>
          <p:nvSpPr>
            <p:cNvPr id="97325" name="Rectangle 61"/>
            <p:cNvSpPr>
              <a:spLocks noChangeArrowheads="1"/>
            </p:cNvSpPr>
            <p:nvPr/>
          </p:nvSpPr>
          <p:spPr bwMode="auto">
            <a:xfrm>
              <a:off x="2924" y="2861"/>
              <a:ext cx="76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0">
                  <a:solidFill>
                    <a:srgbClr val="000000"/>
                  </a:solidFill>
                  <a:latin typeface="Palatino" charset="0"/>
                </a:rPr>
                <a:t>k</a:t>
              </a:r>
              <a:endParaRPr lang="it-IT"/>
            </a:p>
          </p:txBody>
        </p:sp>
        <p:sp>
          <p:nvSpPr>
            <p:cNvPr id="97326" name="Rectangle 62"/>
            <p:cNvSpPr>
              <a:spLocks noChangeArrowheads="1"/>
            </p:cNvSpPr>
            <p:nvPr/>
          </p:nvSpPr>
          <p:spPr bwMode="auto">
            <a:xfrm>
              <a:off x="2998" y="2861"/>
              <a:ext cx="12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0">
                  <a:solidFill>
                    <a:srgbClr val="000000"/>
                  </a:solidFill>
                  <a:latin typeface="Palatino" charset="0"/>
                </a:rPr>
                <a:t>m</a:t>
              </a:r>
              <a:endParaRPr lang="it-IT"/>
            </a:p>
          </p:txBody>
        </p:sp>
        <p:sp>
          <p:nvSpPr>
            <p:cNvPr id="97327" name="Rectangle 63"/>
            <p:cNvSpPr>
              <a:spLocks noChangeArrowheads="1"/>
            </p:cNvSpPr>
            <p:nvPr/>
          </p:nvSpPr>
          <p:spPr bwMode="auto">
            <a:xfrm>
              <a:off x="646" y="2250"/>
              <a:ext cx="8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Palatino" charset="0"/>
                </a:rPr>
                <a:t>R</a:t>
              </a:r>
              <a:endParaRPr lang="it-IT"/>
            </a:p>
          </p:txBody>
        </p:sp>
        <p:sp>
          <p:nvSpPr>
            <p:cNvPr id="97328" name="Rectangle 64"/>
            <p:cNvSpPr>
              <a:spLocks noChangeArrowheads="1"/>
            </p:cNvSpPr>
            <p:nvPr/>
          </p:nvSpPr>
          <p:spPr bwMode="auto">
            <a:xfrm>
              <a:off x="726" y="2250"/>
              <a:ext cx="6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Palatino" charset="0"/>
                </a:rPr>
                <a:t>e</a:t>
              </a:r>
              <a:endParaRPr lang="it-IT"/>
            </a:p>
          </p:txBody>
        </p:sp>
        <p:sp>
          <p:nvSpPr>
            <p:cNvPr id="97329" name="Rectangle 65"/>
            <p:cNvSpPr>
              <a:spLocks noChangeArrowheads="1"/>
            </p:cNvSpPr>
            <p:nvPr/>
          </p:nvSpPr>
          <p:spPr bwMode="auto">
            <a:xfrm>
              <a:off x="783" y="2250"/>
              <a:ext cx="5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Palatino" charset="0"/>
                </a:rPr>
                <a:t>c</a:t>
              </a:r>
              <a:endParaRPr lang="it-IT"/>
            </a:p>
          </p:txBody>
        </p:sp>
        <p:sp>
          <p:nvSpPr>
            <p:cNvPr id="97330" name="Rectangle 66"/>
            <p:cNvSpPr>
              <a:spLocks noChangeArrowheads="1"/>
            </p:cNvSpPr>
            <p:nvPr/>
          </p:nvSpPr>
          <p:spPr bwMode="auto">
            <a:xfrm>
              <a:off x="836" y="2250"/>
              <a:ext cx="3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Palatino" charset="0"/>
                </a:rPr>
                <a:t>i</a:t>
              </a:r>
              <a:endParaRPr lang="it-IT"/>
            </a:p>
          </p:txBody>
        </p:sp>
        <p:sp>
          <p:nvSpPr>
            <p:cNvPr id="97331" name="Rectangle 67"/>
            <p:cNvSpPr>
              <a:spLocks noChangeArrowheads="1"/>
            </p:cNvSpPr>
            <p:nvPr/>
          </p:nvSpPr>
          <p:spPr bwMode="auto">
            <a:xfrm>
              <a:off x="870" y="2250"/>
              <a:ext cx="4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Palatino" charset="0"/>
                </a:rPr>
                <a:t>f</a:t>
              </a:r>
              <a:endParaRPr lang="it-IT"/>
            </a:p>
          </p:txBody>
        </p:sp>
        <p:sp>
          <p:nvSpPr>
            <p:cNvPr id="97332" name="Rectangle 68"/>
            <p:cNvSpPr>
              <a:spLocks noChangeArrowheads="1"/>
            </p:cNvSpPr>
            <p:nvPr/>
          </p:nvSpPr>
          <p:spPr bwMode="auto">
            <a:xfrm>
              <a:off x="910" y="2250"/>
              <a:ext cx="6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Palatino" charset="0"/>
                </a:rPr>
                <a:t>e</a:t>
              </a:r>
              <a:endParaRPr lang="it-IT"/>
            </a:p>
          </p:txBody>
        </p:sp>
        <p:sp>
          <p:nvSpPr>
            <p:cNvPr id="97333" name="Rectangle 69"/>
            <p:cNvSpPr>
              <a:spLocks noChangeArrowheads="1"/>
            </p:cNvSpPr>
            <p:nvPr/>
          </p:nvSpPr>
          <p:spPr bwMode="auto">
            <a:xfrm>
              <a:off x="5024" y="2220"/>
              <a:ext cx="10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Palatino" charset="0"/>
                </a:rPr>
                <a:t>A</a:t>
              </a:r>
              <a:endParaRPr lang="it-IT"/>
            </a:p>
          </p:txBody>
        </p:sp>
        <p:sp>
          <p:nvSpPr>
            <p:cNvPr id="97334" name="Rectangle 70"/>
            <p:cNvSpPr>
              <a:spLocks noChangeArrowheads="1"/>
            </p:cNvSpPr>
            <p:nvPr/>
          </p:nvSpPr>
          <p:spPr bwMode="auto">
            <a:xfrm>
              <a:off x="5117" y="2220"/>
              <a:ext cx="7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Palatino" charset="0"/>
                </a:rPr>
                <a:t>n</a:t>
              </a:r>
              <a:endParaRPr lang="it-IT"/>
            </a:p>
          </p:txBody>
        </p:sp>
        <p:sp>
          <p:nvSpPr>
            <p:cNvPr id="97335" name="Rectangle 71"/>
            <p:cNvSpPr>
              <a:spLocks noChangeArrowheads="1"/>
            </p:cNvSpPr>
            <p:nvPr/>
          </p:nvSpPr>
          <p:spPr bwMode="auto">
            <a:xfrm>
              <a:off x="5187" y="2220"/>
              <a:ext cx="7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Palatino" charset="0"/>
                </a:rPr>
                <a:t>g</a:t>
              </a:r>
              <a:endParaRPr lang="it-IT"/>
            </a:p>
          </p:txBody>
        </p:sp>
        <p:sp>
          <p:nvSpPr>
            <p:cNvPr id="97336" name="Rectangle 72"/>
            <p:cNvSpPr>
              <a:spLocks noChangeArrowheads="1"/>
            </p:cNvSpPr>
            <p:nvPr/>
          </p:nvSpPr>
          <p:spPr bwMode="auto">
            <a:xfrm>
              <a:off x="5254" y="2220"/>
              <a:ext cx="7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Palatino" charset="0"/>
                </a:rPr>
                <a:t>o</a:t>
              </a:r>
              <a:endParaRPr lang="it-IT"/>
            </a:p>
          </p:txBody>
        </p:sp>
        <p:sp>
          <p:nvSpPr>
            <p:cNvPr id="97337" name="Rectangle 73"/>
            <p:cNvSpPr>
              <a:spLocks noChangeArrowheads="1"/>
            </p:cNvSpPr>
            <p:nvPr/>
          </p:nvSpPr>
          <p:spPr bwMode="auto">
            <a:xfrm>
              <a:off x="5320" y="2220"/>
              <a:ext cx="3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Palatino" charset="0"/>
                </a:rPr>
                <a:t>l</a:t>
              </a:r>
              <a:endParaRPr lang="it-IT"/>
            </a:p>
          </p:txBody>
        </p:sp>
        <p:sp>
          <p:nvSpPr>
            <p:cNvPr id="97338" name="Rectangle 74"/>
            <p:cNvSpPr>
              <a:spLocks noChangeArrowheads="1"/>
            </p:cNvSpPr>
            <p:nvPr/>
          </p:nvSpPr>
          <p:spPr bwMode="auto">
            <a:xfrm>
              <a:off x="5354" y="2220"/>
              <a:ext cx="6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Palatino" charset="0"/>
                </a:rPr>
                <a:t>a</a:t>
              </a:r>
              <a:endParaRPr lang="it-IT"/>
            </a:p>
          </p:txBody>
        </p:sp>
        <p:grpSp>
          <p:nvGrpSpPr>
            <p:cNvPr id="97339" name="Group 75"/>
            <p:cNvGrpSpPr>
              <a:grpSpLocks/>
            </p:cNvGrpSpPr>
            <p:nvPr/>
          </p:nvGrpSpPr>
          <p:grpSpPr bwMode="auto">
            <a:xfrm>
              <a:off x="384" y="2239"/>
              <a:ext cx="72" cy="641"/>
              <a:chOff x="390" y="320"/>
              <a:chExt cx="72" cy="641"/>
            </a:xfrm>
          </p:grpSpPr>
          <p:sp>
            <p:nvSpPr>
              <p:cNvPr id="97344" name="Rectangle 76"/>
              <p:cNvSpPr>
                <a:spLocks noChangeArrowheads="1"/>
              </p:cNvSpPr>
              <p:nvPr/>
            </p:nvSpPr>
            <p:spPr bwMode="auto">
              <a:xfrm>
                <a:off x="390" y="320"/>
                <a:ext cx="64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0">
                    <a:solidFill>
                      <a:srgbClr val="000000"/>
                    </a:solidFill>
                    <a:latin typeface="Palatino" charset="0"/>
                  </a:rPr>
                  <a:t>0</a:t>
                </a:r>
                <a:endParaRPr lang="it-IT"/>
              </a:p>
            </p:txBody>
          </p:sp>
          <p:sp>
            <p:nvSpPr>
              <p:cNvPr id="97345" name="Rectangle 77"/>
              <p:cNvSpPr>
                <a:spLocks noChangeArrowheads="1"/>
              </p:cNvSpPr>
              <p:nvPr/>
            </p:nvSpPr>
            <p:spPr bwMode="auto">
              <a:xfrm>
                <a:off x="390" y="581"/>
                <a:ext cx="64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0">
                    <a:solidFill>
                      <a:srgbClr val="000000"/>
                    </a:solidFill>
                    <a:latin typeface="Palatino" charset="0"/>
                  </a:rPr>
                  <a:t>3</a:t>
                </a:r>
                <a:endParaRPr lang="it-IT"/>
              </a:p>
            </p:txBody>
          </p:sp>
          <p:sp>
            <p:nvSpPr>
              <p:cNvPr id="97346" name="Rectangle 78"/>
              <p:cNvSpPr>
                <a:spLocks noChangeArrowheads="1"/>
              </p:cNvSpPr>
              <p:nvPr/>
            </p:nvSpPr>
            <p:spPr bwMode="auto">
              <a:xfrm>
                <a:off x="398" y="864"/>
                <a:ext cx="64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0">
                    <a:solidFill>
                      <a:srgbClr val="000000"/>
                    </a:solidFill>
                    <a:latin typeface="Palatino" charset="0"/>
                  </a:rPr>
                  <a:t>6</a:t>
                </a:r>
                <a:endParaRPr lang="it-IT"/>
              </a:p>
            </p:txBody>
          </p:sp>
        </p:grpSp>
        <p:grpSp>
          <p:nvGrpSpPr>
            <p:cNvPr id="97340" name="Group 79"/>
            <p:cNvGrpSpPr>
              <a:grpSpLocks/>
            </p:cNvGrpSpPr>
            <p:nvPr/>
          </p:nvGrpSpPr>
          <p:grpSpPr bwMode="auto">
            <a:xfrm>
              <a:off x="5608" y="2218"/>
              <a:ext cx="64" cy="656"/>
              <a:chOff x="5614" y="299"/>
              <a:chExt cx="64" cy="656"/>
            </a:xfrm>
          </p:grpSpPr>
          <p:sp>
            <p:nvSpPr>
              <p:cNvPr id="97341" name="Rectangle 80"/>
              <p:cNvSpPr>
                <a:spLocks noChangeArrowheads="1"/>
              </p:cNvSpPr>
              <p:nvPr/>
            </p:nvSpPr>
            <p:spPr bwMode="auto">
              <a:xfrm>
                <a:off x="5614" y="299"/>
                <a:ext cx="64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0">
                    <a:solidFill>
                      <a:srgbClr val="000000"/>
                    </a:solidFill>
                    <a:latin typeface="Palatino" charset="0"/>
                  </a:rPr>
                  <a:t>0</a:t>
                </a:r>
                <a:endParaRPr lang="it-IT"/>
              </a:p>
            </p:txBody>
          </p:sp>
          <p:sp>
            <p:nvSpPr>
              <p:cNvPr id="97342" name="Rectangle 81"/>
              <p:cNvSpPr>
                <a:spLocks noChangeArrowheads="1"/>
              </p:cNvSpPr>
              <p:nvPr/>
            </p:nvSpPr>
            <p:spPr bwMode="auto">
              <a:xfrm>
                <a:off x="5614" y="576"/>
                <a:ext cx="64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0">
                    <a:solidFill>
                      <a:srgbClr val="000000"/>
                    </a:solidFill>
                    <a:latin typeface="Palatino" charset="0"/>
                  </a:rPr>
                  <a:t>3</a:t>
                </a:r>
                <a:endParaRPr lang="it-IT"/>
              </a:p>
            </p:txBody>
          </p:sp>
          <p:sp>
            <p:nvSpPr>
              <p:cNvPr id="97343" name="Rectangle 82"/>
              <p:cNvSpPr>
                <a:spLocks noChangeArrowheads="1"/>
              </p:cNvSpPr>
              <p:nvPr/>
            </p:nvSpPr>
            <p:spPr bwMode="auto">
              <a:xfrm>
                <a:off x="5614" y="858"/>
                <a:ext cx="64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0">
                    <a:solidFill>
                      <a:srgbClr val="000000"/>
                    </a:solidFill>
                    <a:latin typeface="Palatino" charset="0"/>
                  </a:rPr>
                  <a:t>6</a:t>
                </a:r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3378834"/>
      </p:ext>
    </p:extLst>
  </p:cSld>
  <p:clrMapOvr>
    <a:masterClrMapping/>
  </p:clrMapOvr>
  <p:transition spd="med" advClick="0">
    <p:fade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16437</TotalTime>
  <Words>765</Words>
  <Application>Microsoft Macintosh PowerPoint</Application>
  <PresentationFormat>Presentazione su schermo (4:3)</PresentationFormat>
  <Paragraphs>372</Paragraphs>
  <Slides>66</Slides>
  <Notes>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66</vt:i4>
      </vt:variant>
    </vt:vector>
  </HeadingPairs>
  <TitlesOfParts>
    <vt:vector size="73" baseType="lpstr">
      <vt:lpstr>Arial</vt:lpstr>
      <vt:lpstr>Calibri</vt:lpstr>
      <vt:lpstr>Palatino</vt:lpstr>
      <vt:lpstr>Symbol</vt:lpstr>
      <vt:lpstr>Times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sapienza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carlo</dc:creator>
  <cp:lastModifiedBy>carlo doglioni</cp:lastModifiedBy>
  <cp:revision>621</cp:revision>
  <dcterms:created xsi:type="dcterms:W3CDTF">2011-09-30T10:08:21Z</dcterms:created>
  <dcterms:modified xsi:type="dcterms:W3CDTF">2023-05-24T10:49:33Z</dcterms:modified>
</cp:coreProperties>
</file>