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2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4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5.xml" ContentType="application/inkml+xml"/>
  <Override PartName="/ppt/notesSlides/notesSlide46.xml" ContentType="application/vnd.openxmlformats-officedocument.presentationml.notesSlide+xml"/>
  <Override PartName="/ppt/ink/ink6.xml" ContentType="application/inkml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ink/ink7.xml" ContentType="application/inkml+xml"/>
  <Override PartName="/ppt/notesSlides/notesSlide51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sldIdLst>
    <p:sldId id="3001" r:id="rId2"/>
    <p:sldId id="3002" r:id="rId3"/>
    <p:sldId id="3003" r:id="rId4"/>
    <p:sldId id="3004" r:id="rId5"/>
    <p:sldId id="3005" r:id="rId6"/>
    <p:sldId id="3006" r:id="rId7"/>
    <p:sldId id="3007" r:id="rId8"/>
    <p:sldId id="3008" r:id="rId9"/>
    <p:sldId id="3009" r:id="rId10"/>
    <p:sldId id="3010" r:id="rId11"/>
    <p:sldId id="3011" r:id="rId12"/>
    <p:sldId id="3012" r:id="rId13"/>
    <p:sldId id="3013" r:id="rId14"/>
    <p:sldId id="3014" r:id="rId15"/>
    <p:sldId id="3015" r:id="rId16"/>
    <p:sldId id="3016" r:id="rId17"/>
    <p:sldId id="3017" r:id="rId18"/>
    <p:sldId id="3018" r:id="rId19"/>
    <p:sldId id="3019" r:id="rId20"/>
    <p:sldId id="3020" r:id="rId21"/>
    <p:sldId id="3021" r:id="rId22"/>
    <p:sldId id="3022" r:id="rId23"/>
    <p:sldId id="3023" r:id="rId24"/>
    <p:sldId id="3024" r:id="rId25"/>
    <p:sldId id="3025" r:id="rId26"/>
    <p:sldId id="3026" r:id="rId27"/>
    <p:sldId id="3027" r:id="rId28"/>
    <p:sldId id="3028" r:id="rId29"/>
    <p:sldId id="3029" r:id="rId30"/>
    <p:sldId id="3030" r:id="rId31"/>
    <p:sldId id="3031" r:id="rId32"/>
    <p:sldId id="3032" r:id="rId33"/>
    <p:sldId id="3033" r:id="rId34"/>
    <p:sldId id="3034" r:id="rId35"/>
    <p:sldId id="3035" r:id="rId36"/>
    <p:sldId id="3036" r:id="rId37"/>
    <p:sldId id="3037" r:id="rId38"/>
    <p:sldId id="3038" r:id="rId39"/>
    <p:sldId id="3039" r:id="rId40"/>
    <p:sldId id="3040" r:id="rId41"/>
    <p:sldId id="3041" r:id="rId42"/>
    <p:sldId id="3042" r:id="rId43"/>
    <p:sldId id="3043" r:id="rId44"/>
    <p:sldId id="3044" r:id="rId45"/>
    <p:sldId id="3045" r:id="rId46"/>
    <p:sldId id="3046" r:id="rId47"/>
    <p:sldId id="3047" r:id="rId48"/>
    <p:sldId id="3048" r:id="rId49"/>
    <p:sldId id="3049" r:id="rId50"/>
    <p:sldId id="3050" r:id="rId51"/>
    <p:sldId id="3051" r:id="rId52"/>
    <p:sldId id="2829" r:id="rId53"/>
    <p:sldId id="2830" r:id="rId54"/>
    <p:sldId id="2831" r:id="rId55"/>
    <p:sldId id="2832" r:id="rId56"/>
    <p:sldId id="2833" r:id="rId57"/>
    <p:sldId id="1989" r:id="rId58"/>
    <p:sldId id="2554" r:id="rId5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2F18"/>
    <a:srgbClr val="FFFFFF"/>
    <a:srgbClr val="73C5EF"/>
    <a:srgbClr val="BBE0E3"/>
    <a:srgbClr val="23993B"/>
    <a:srgbClr val="FFFF99"/>
    <a:srgbClr val="C5E7CD"/>
    <a:srgbClr val="BA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51"/>
    <p:restoredTop sz="96208"/>
  </p:normalViewPr>
  <p:slideViewPr>
    <p:cSldViewPr>
      <p:cViewPr varScale="1">
        <p:scale>
          <a:sx n="124" d="100"/>
          <a:sy n="124" d="100"/>
        </p:scale>
        <p:origin x="15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0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30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3:39.151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8700 9123 7391,'8'3'0,"0"-1"0,-8-2 0</inkml:trace>
  <inkml:trace contextRef="#ctx0" brushRef="#br0" timeOffset="852">8509 9292 6059,'0'0'0</inkml:trace>
  <inkml:trace contextRef="#ctx0" brushRef="#br0" timeOffset="945">8513 9294 6277,'0'0'0</inkml:trace>
  <inkml:trace contextRef="#ctx0" brushRef="#br0" timeOffset="9140">7641 9123 4978,'-5'-5'0,"2"1"0</inkml:trace>
  <inkml:trace contextRef="#ctx0" brushRef="#br0" timeOffset="9952">6138 9208 6227,'4'5'1651,"-10"33"-1197,0-29-818,-5 25 0,5-27 246,-2 9 118,2-3 51,-9 11-40,7-13-67,-5 8 56,0 7 0,7-12 0,-2 5 0</inkml:trace>
  <inkml:trace contextRef="#ctx0" brushRef="#br0" timeOffset="25296">8848 12256 6678,'9'5'3237,"-2"0"-105,-11-15-2505,3 5-177,-3-5-1117,3 7 725,-6 15 1,5-9-1,-5 8 1</inkml:trace>
  <inkml:trace contextRef="#ctx0" brushRef="#br0" timeOffset="26552">8657 12891 9587,'1'2'1070,"0"1"-1070,-1-3-1529,-6 0 1366,5 0 51,-6 0 112,7 0 0,0 0 0,0 0 0</inkml:trace>
  <inkml:trace contextRef="#ctx0" brushRef="#br0" timeOffset="30402">5609 13229 8399,'7'11'-677,"-2"-2"78,-5-9 778,50-31-39,-31 18 254,11-6 1,-3-1 2826,-20 3-2784,-7 6-157,-7-1-403,-32 5-79,14 4 6,-21-1 11,19 4 78,-4 2 1,-1 1 230,-5-2 21,-18 0 1,1-2-600,19-3-605,-9-1 1,1-3-471,6-5 1529,-2 1 1899,-13-7-1714,31 14-185,-18-7-1121,-16 20 723,26-2 527,-11 3 0,0 1 308,12-4-275,-11 3-162,-2-19 0,30 7 0,-18-8 0</inkml:trace>
  <inkml:trace contextRef="#ctx0" brushRef="#br0" timeOffset="30697">4699 13060 8254,'-11'-2'0,"2"0"-1389,9 2 1210,-7 16 179,5-7 1540,2 40-1070,9-22-442,14 4 0,5-3-190,4-6 162,27-15 0,1-6 0,-27-4 0,4-5 0,0 0 0</inkml:trace>
  <inkml:trace contextRef="#ctx0" brushRef="#br0" timeOffset="31240">5059 13208 6059,'5'0'1506,"17"23"-1506,-12-18 67,15 18 280,-6-23 152,13-8-539,-9 6-72,12-6 146,-15 17-180,2-4-299,23-3 0,1-3 697,-14 2-107,10-6 1,-4 1 151,-25 3-213,-4 1-1736,34 5 1081,-23-4 795,29 4 790,-30-5-1009,-4-1 62,-3 1-397,-6 3-157,0-2 722,7 3-235,-9-7 0,6 1 0,-9-1 0,0 1 0</inkml:trace>
  <inkml:trace contextRef="#ctx0" brushRef="#br0" timeOffset="42814">6308 9398 6026,'2'8'-465,"-1"-1"1637,-1-7-528,0 0 2763,-6-7-3026,3 1 240,-7-6 466,-1-4-682,6 8-931,-4-3-52,9 11-340,-1 0 112,9 3-780,3 2 1586,7 4 0,-6-4 0,-4-1 0</inkml:trace>
  <inkml:trace contextRef="#ctx0" brushRef="#br0" timeOffset="43997">9483 9694 8500,'5'2'3226,"-1"-1"-2094,-4-1 184,-2-8-1209,1 6-18,-1-6 18,1 8-320,1 0 230,6 0 179,-3 0 78,4 0 62,-5 0 1081,-2 0-4973,6-1 2469,2 1-280,6 5-890,-2 0 2257,-4 5 0,-3-5 0,-4-3 0</inkml:trace>
  <inkml:trace contextRef="#ctx0" brushRef="#br0" timeOffset="55985">14901 6202 6945,'-20'-9'728,"5"2"-59,15 7-450,-27-31 229,14 21-319,-22-25 308,21 28 1007,-18-10-935,14 8-459,-9-8 536,19 13-1079,5 0-919,1 3 1407,3 0 5,4 1 0,1 0 246,13 6 236,-10-4-12,5 4-257,-11-6-157,2 0-6,12 2 23,12 0-67,4 2-6,4 0 291,20 6-3594,-31-6 3377,24 4-41,-36-8-33,7 0-2262,4 0 2278,34 0 29,-21 0-67,-7 0 0,-1 0 22,-4 0 2249,-2 0-1560,1 0-403,-10 0-157,2 0-68,-7 0-50,11 0 3350,1 0-3361,9 0 72,-5 0-122,15 0 5,-1 0 45,-1 2 0,-9 0-6,-14 1 6,8 4 0,-7-3 40,11 4-40,0-1 0,12 2-6,-8-2-61,0 1-23,-19-5 96,-5 0 22,-2 0-23,-2-1 29,1 0-28,2 0-18,11 4 12,-7-2-89,5 1-57,-11-2-95,-2 0 253,-2-2 55,1 2-62,-1-3 169,23 11-129,-7-3-51,15 7-27,-14-4 38,-7-2 62,-1-2-3313,-2 0 3548,21 13-251,-7-5-51,16 9-6,-13-9 6,0 0 51,22 14-57,-19-11 6,-2 0 0,0 2-2201,8 9 2220,-9-9 1,1 0 1042,17 13-1056,6 1-1860,2-3 1854,0-3 6,-4-3 44,-10-5-16,-17-9-29,-1-1 46,17 8 768,-10-5-808,18 7-11,-11-6 12,19 7-40,-24-10 0,1 0 972,0 0 0,-1 0-1011,22 5 72,-13-2-50,-6-4 45,-5 0 6,-6-2-6,-10-4-11,31 5 16,-19-4 35,36 4 3213,-38-8-3214,10 1-39,-13-1 0,6 1-595,12 3 0,1 0 1,-9-1-1,32 5 0</inkml:trace>
  <inkml:trace contextRef="#ctx0" brushRef="#br0" timeOffset="58135">19029 6202 5872,'-4'-4'1843,"2"0"378,2 4-1359,0-16 728,0 12-1277,0-12-2439,8 14 2087,5 0-1199,15-3 960,23-2 1,6-1-1273,2 2 1524,-1-1 1,-3 1 20,-18 5-40,-8 1 73,6 0-28,-14 0 56,9 0-17,10 0-95,-11 0 0,3 0-143,0 0 1,1 0 718,3 0 1,-1 0-885,11 0 193,-12 0 0,-1 0 401,-4 0 2273,13 0-2200,-41 0-303,5 0-6,2-1-67,6 0-89,3-1-443,22 0 3941,-18 1-3342,12 0 6,-27 1 661,-2 0-95,-3 0-566,0 0-90,12 2 90,-2 2-145,12 2-208,13 9 347,-13-7 1,12 5 5,-21-9 0,-2-1-6,5 4-28,-4-4 34,6 5 12,-4-2 16,4 2-3493,27 10 3392,-16-6 6,19 7 33,-25-10 29,4 2-46,-6-1-5,5 3 151,-10-4-61,1 2-104,9 9 0,2 1-167,-5-3 215,6 5 0,-4-1 16,-14-9-33,-3-1 3336,3 2-3191,-4-3 645,16 18-695,-9-12-56,14 14 0,-9-12 5,2 0 28,2 1 1,3 2 11,19 13-42,-20-15 0,-1-1 334,9 7-292,-9-7 0,5 4-17,2 2-17,2 1-11,-8-6 0,0 1 5,2 3 1,1 2 89,2 2-34,-5-5 1,0 1 246,12 9-308,-17-17 0,10 8 62,-18-16-40,-4 0-22,-1-3 0,-3-1 62,-5-4 1759,1 0-4773,0 5 2952,-12 8 0,10-5 0,-10 4 0</inkml:trace>
  <inkml:trace contextRef="#ctx0" brushRef="#br0" timeOffset="61180">9483 8086 0,'19'24'0,"19"4"0,5-1 0,-1-7 0,6 3 0,-2 0 0,-14-10 0,-9-5 0</inkml:trace>
  <inkml:trace contextRef="#ctx0" brushRef="#br0" timeOffset="62131">9737 8551 6019,'9'5'0,"-1"-1"0,-8-4 0</inkml:trace>
  <inkml:trace contextRef="#ctx0" brushRef="#br0" timeOffset="63735">10689 8065 477,'34'-14'63,"0"1"1,-13 7 0,10-8 0,-1 1 0</inkml:trace>
  <inkml:trace contextRef="#ctx0" brushRef="#br0" timeOffset="64247">12234 7260 3457,'-51'-18'0,"0"0"0,1 0 0,-1 0 0,-4-1 0,1 0 0,0 0 0</inkml:trace>
  <inkml:trace contextRef="#ctx0" brushRef="#br0" timeOffset="64352">11430 6794 3945,'-43'-17'-190,"-1"0"0,1 0 1,-3-4-1,3 3 1,6 9-1,5 3 0,12 1 1</inkml:trace>
  <inkml:trace contextRef="#ctx0" brushRef="#br0" timeOffset="74905">15452 5609 10657,'-7'-9'-73,"1"2"-201,6 7 66,0 0-212,-19-8 415,10 6-1,-16-1 1776,18 6-1193,1 3-409,1-4-168,1 0-185,-15 19 123,4-3 57,-12 17-85,10-8 14,-1 16 1,3 3-43,1-3 53,0 0 1,4-1-81,16-3-517,2-14 578,9 13-64,0-15 148,5 3 0,2 1-78,12 10 55,-12-11 1,3-1 75,10-5 0,-1-6 15,5-2-32,-5-2 0,3-3-2,-6-5 0,0-3-1,9 2 1,0-1-354,-6 0 0,-2 0 325,2 1 1,-2-2 583,-1 1 1,-2-2-483,9-4 10,-7 1 1,1-1 551,4-11-624,1-1-42,-1 2 0,1 0-289,9-3 286,-11 6 0,-1 1 612,-4 4-495,19-4 118,-24 2 57,14-7-113,-25 2 17,12-32-185,-10 17 45,7-21 17,-16 22 39,-3 4-9,-2 5 9,-2 1 297,-12-8-185,1 2-224,-13-15-112,-1 10 168,3 8 0,-4-2 0,-14-9 0,-5 0-25,8 9 1,0 0 0,0 0-10,-9-6 1,2 2 225,4 6 1,5 2-136,9 2-63,-14-3 0,-4 1-1093,-14 0 961,5 1 1,-2 5-1514,19 10 1,0 4 1513,-14 3 1,-5 2 0,2 1 10,2 1 0,-1 1 36,-1 0 1,-4 1-1,3 3-2,12-2 1,3 2 0,1 9-353,4 8 1,1 9-1,1 4 1,1 1-1,2-3-853,-7 6 1,4-1 0,3 7 1240,8 0 0,1 8 0,2 2 0,5-3 0,4-11 0,7 2 0,6-7 0,6 3 0,0-1 0</inkml:trace>
  <inkml:trace contextRef="#ctx0" brushRef="#br0" timeOffset="76441">20341 5503 10528,'-40'-15'366,"1"0"0,-9-2 0,7 2 26,18 7-22,-16-6-85,25 8-251,0-1-611,-22 1 325,9 3 84,-19 3 156,15 7-209,-2 8 0,-2 2 383,-12 5-16,16-5 0,-2-2 265,2-9 1,2-2-367,1-1-45,-22 3-84,27 3-61,1 6-153,-9 20 214,10-2 28,-4 17-123,13-7-1626,8-11 0,1 2 1749,2-1 0,1 0 56,3 0 0,0-2 5,8 17 1,0-24 218,19 11-224,-13-15 11,14 12-11,-11-16 3,7 3 0,4-1 2,16 5-2,-9-5 0,4-2 207,-1-9 0,3-4 1042,-5-4 0,2-2 1,-1 1-1200,9-1 0,0 0-53,6-3 0,-5 0 0,-5 2-140,8 4 129,-5 11 11,10 0-2674,-14 3 2784,-5-18 0,8-7 1,-3-4-831,-3-6 0,0-5 949,-3 3 1,4-5 0,-1-1-1,-7 1-100,-1-8 0,-7-2-93,2-3 1,-10-3-499,-21-6 0,-9 3 271,-5-5 93,-2 6 0,-4 4 98,-17 19-445,-5 4 467,-5 12 1,-4 2-23,17 2 0,-1 0 739,-3 1 0,-4 1 0,1 1-739,-2 0 0,-4 4-501,7 3 1,-9 3 0,-4 2 0,-1 1 0,3 0 0,6-2 266,-5 1 1,6 0 0,-5 2 57,6-2 0,-6 1 1,-3 1-1,2 1 1,6 0-1,10 0-1472,-1 8 0,8 0 1648,1-1 0,4 0 0,-6 8 0,11-8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46:33.8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6613 2024 24575,'-30'32'0,"1"0"0,0-1 0,-5 10 0,1 2 0,-2 1 0,6-8 0,-2 1 0,1 0 0,1-1 0,-5 8 0,2-1 0,4-3 0,-1 4 0,4-7 0,1-4 0,0 11 0,18-34 0,1 10 0,-3 9 0,-2 1 0,-1 13-473,1-3 1,0 0 472,-1 11 0,2 0 0,1 1 0,-4 4 0,6-14 0,1-4 0,1-16 0,4-5 0,0 1 0,0 9 0,15 12 0,5 4 0,-8-9 0,2 1-720,10 18 0,2-1 720,-7-14 0,-1 0 0,1 12 0,-1 3 0,4-1 0,0 0 0,-2 1 0,-1 1 0,-6-15 0,-1 0 0,2 2 0,3 10 0,0 2 0,-1-1 0,-3-7 0,-1 0 0,2 0 0,-1-3 0,2 2 0,0 0 0,1-2 0,4 11 0,1-1 0,0-4 0,2 0 0,0-1 0,-2-5 0,1 1 0,-1-6 437,-4-9 1,1-4-438,2 0 0,4-2 0,12 1 0,3-3 0,-7-4 0,1-1-504,10-3 1,0-1 503,-6-5 0,3 0 0,3 1 0,8 1 0,1 0 0,-6 0 0,8 3 0,0 1 0,-3-3 0,6 2 0,0 0 0,-8-1 0,1 4 0,-5 0 0,-3-2 0,1-1 0,2 0 0,5-1 0,1-7 0,6-2 0,-4 1 0,4 1 0,0-1 0,-14-1 0,5-1 0,-1-1 0,-4 1 0,13 2 0,-5 1 0,-3-1 0,-3 2 0,-6 0 0,-2 1 0,-3 0 0,-2 0 0,22 6 0,-18-6 0,1 0 0,0 1 0,1 0 714,0-3 1,1-1-715,-1 4 0,1-1 0,-2-2 0,-1 0 0,-3 0 0,-1 0 0,19 2 0,6-5 0,-16-5-278,-5 0 0,0-2 278,7-9 0,6-6 0,-16 6 0,-1 0 0,8-7 0,0-2 0,-2-2 0,-4-2 0,-12 6 0,0 1 1056,1-7-1056,-2-3 0,0-1 0,4-10 0,-4 7 0,-2-2 0,-8 8 0,-3 1 0,-1-29 0,-2 27 0,-1 0 0,-4-22 0,0 18 0,0 0 0,-4-13 0,3 17 0,0-1 294,-5-10 0,-1 1-294,3 9 0,1 0 0,-4-19 0,-1 1 0,2 13 0,-1 4 0,-3-9 0,2 8 0,-9-17 0,8 15 0,-2 4 0,-2-2 0,-2-6 0,0 2 0,-4-5 0,5 7 0,1 2 0,4 8 0,-7-7 0,-5-20 0,7 27 0,-2-1 0,-2-8 0,-5-3 0,-3 6 0,-7-2 0,-2-1 0,2 2 0,-2-1 0,0 1 0,-3-1 0,-1-1 0,-4-2 0,0 0 0,1 3 0,-3-1 0,1 4 0,4 2-799,-2 3 1,4 2 798,-2-7 0,0-2 0,-5-3 0,3 0 0,19 5 0,-1 0 0,-5 2 0,-3 0 0,4 1 0,7 3 0,1-1 0,-8-7 0,-1-1 0,0 2 0,2-1 0,3-1 0,0 0 0,-7-1 0,-2-2 0,5 2 0,0-2 0,0 1 0,-8-5 0,0 0 0,4 2 0,-1-2 0,2 2 0,2-1 0,-2 2 0,-4 5 0,-4 0 0,3 2 0,2-2 0,-1 1 0,-9-5 0,-6-3 0,8 8 0,-1 3 0,9-3 0,-1 0 0,-17 3 0,11 11 0,-12 0 1597,14 18-1597,-7-5 0,-10 0 0,0-6 0,10-2 0,9 6 0,-6-1 0,2 2 0,1 0 0,-2 0-679,-2 1 1,-3 0-1,1 1 679,-3 3 0,1 2 0,-2-1 0,1 0-519,0 0 1,1 0 518,8 0 0,3 0 0,-14 0 0,36 0 0,-2 0 0,-7 0 1921,-13 0-1921,3 3 0,-2 3 0,3-1 0,-1 2 576,-3 2 0,1 1-576,-17 12 0,21-11 0,1 4 0,4 2 0,-1 0 0,-12 6 0,3-2 0,1 1 0,7-4 0,-5 3 0,21-9 0,-5 1 0,15-7 0,2 0 0,6 8 0,6 15 0,-2-5 0,4 13 0,-3-10 0,-5-8 0,4 0 0,-6-14 0,12 0 0,20 35 0,-7-9 0,-9 2 0,-2 1 0,-2 9 0,-5 0 0,0 0 0,-2-5 0,1-5 0,-2-3 0,-6-10 0,3-7 0,-4 1 0,0-4 0,0 26 0,0 6 0,0 1 0,0-5 0,0 7 0,0-5 0,-2-3 0,0-3 0,1 0 0,1-1 0,-4 17 0,0-10 0,0-1 0,1 1 0,-3 15 0,-1 1 0,6-9 0,-7 5 0,7-25 0,-2-14 0,3-2 0,0-3 0,0-2 0,3 26 0,5 8 0,1 11 0,-1-15 0,-2-17 0,-6-13 0,5 0 0,-4 0 0,4-3 0,-1 9 0,7 17 0,-6-3 0,10 19 0,-10-14 0,6-6 0,-8-6 0,3-13 0,-3 0 0,3-1 0,0 5 0,2 6 0,8 29 0,-6-18 0,5 15 0,-11-27 0,3 0 0,-4 1 0,4 0 0,-1 0 0,-2 0 0,5 8 0,-7-8 0,6 4 0,-7-10 0,4-1 0,-4-3 0,1 2 0,-2-3 0,0-2 0,0-1 0</inkml:trace>
  <inkml:trace contextRef="#ctx0" brushRef="#br0" timeOffset="2652">7008 3568 24575,'-28'47'0,"0"-1"0,0 1 0,0-1 0,-4 11 0,0-1 0,7-13 0,4-11 0,7-4 0,10-16 0,1 2 0,3 0 0,8 16 0,1 4 0,9 9 0,-5-18 0,29 1 0,-19-21 0,31 5 0,-15-10 0,15 0 0,-17 0 0,-3 0 0,0-13 0,-16 4 0,17-15 0,-20 10 0,-8 1 0,2-11 0,1-26 0,0 8 0,2-1 0,1-4 0,-4 13 0,-1 1 0,3-4 0,-1 0 0,1 3 0,-1 1 0,5-20 0,-7 16 0,0 0 0,-3 7 0,-1 0 0,-1-11 0,-1-1 0,-2 4 0,0 4 0,-3-8 0,-4-4 0,-3 46 0,-17 0 0,-3-3 0,-4 2 0,6-5 0,2 5 0,-3-3 0,6 4 0,-16 6 0,25-5 0,-18 19 0,14-9 0,-12 14 0,-3 3 0,-2-8 0,7 3 0,2-2 0,3-9 0,14 1 0,0-1 0,2 17 0,1 4 0,-1-2 0,-1 5 0,-1-1 0,-5-5 0,7-11 0,-2 0 0,9-16 0,0 0 0</inkml:trace>
  <inkml:trace contextRef="#ctx0" brushRef="#br0" timeOffset="8306">8867 4207 24575,'0'58'0,"-4"-29"0,4 4 0,-1 2 0,-7 10 0,8-14 0,-4 14 0,0-24 0,3 11 0,-2-8 0,3 0 0,0 16 0,7-24 0,1 18 0,7-19 0,5 9 0,-7-11 0,3 6 0,-10-13 0,-3 0 0,2 0 0,-2-3 0,3-1 0,3 1 0,34-1 0,6 0 0,-19 2 0,18-1 0,-5-2 0,-35-3 0,-2-1 0,2-2 0,3-6 0,0 3 0,12-13 0,-10 13 0,1-7 0,-8 10 0,-6-1 0,3 1 0,-3 0 0,0 0 0,0-23 0,0 7 0,0-18 0,0 17 0,0-3 0,0-3 0,-3 5 0,2-4 0,-3 12 0,2-5 0,1 4 0,-2 0 0,0 2 0,2 0 0,-5 3 0,6-6 0,-6 10 0,6-5 0,-6 5 0,6-2 0,-3 4 0,-3-4 0,-1-1 0,-3 0 0,-4 0 0,-2-6 0,3 7 0,-3-7 0,6 13 0,1-3 0,-15 6 0,12-3 0,-14 3 0,13 0 0,-1 0 0,3 0 0,-1 0 0,1 0 0,-5 0 0,1 0 0,-6 0 0,6 3 0,-3-3 0,10 5 0,4-2 0,2 3 0,2-2 0,0 4 0,0-2 0,0 1 0,0-4 0,0-1 0</inkml:trace>
  <inkml:trace contextRef="#ctx0" brushRef="#br0" timeOffset="20009">12358 5650 24575,'0'51'0,"0"0"0,0 0 0,0 0 0,0 0 0,0 0 0,0 9 0,-1-2 0,1-2 0,1-1 0,2-7 0,1 0 0,1-3 0,-1-6-1371,0 3 1,1-3 1370,5 17 0,2 0 0,-1-9 0,1 0 435,3 6 0,0 4-435,-3-1 0,0 4 0,0-5 0,0-6 0,-1-3 225,-2 10 1,-3-10-226,-3-28 0,2 6 0,3 11 1420,7-1-1420,0 11 0,1 3 0,4 6-336,-2-6 1,-1-2 335,-6-11 0,6 5 0,-9-20 0,2 5 0,14 0 0,-4-4 0,2 3 0,9 9 0,4 5 0,-1 0 0,2 4 0,-3-4 0,-4-6 0,-1-1 0,6 13 0,0-7 0,4-19 0,-10-1 0,2 0 0,8-1 0,0-1 335,-6 2 1,1 2-336,9 3 0,6 3 0,-9-3 0,8 8-269,-12-7 1,6 4-1,-10-5 269,-9-4 0,3 2 0,2 4 0,1 0 0,3 3 0,5 8 0,4 5 0,-3-3 0,0-2 0,-1 0 0,-6-2 0,1 2 0,-3-5 0,-1-4 0,0-3 0,6 3 0,2 1 0,5 0 0,0-1-673,-4-5 1,2-3 672,2-4 0,6-1 0,-4-3 0,6 0 0,1 0 0,-3-1 0,0-2 0,-2-1 0,4 1 0,4 3 0,4 1 0,1 1 0,-4-2 0,0-2 0,-4-1 0,3 1-824,2 2 0,3 1 0,0 0 0,-5-2 824,-6 0 0,-3-2 0,5 0 0,-1-1 0,7 0 0,3 0 0,0 0 0,-6-1 0,-11-1 0,0 0 0,-3-1 0,22 0 0,8 0 0,-17-2 0,-22-1 0,-8 0 0,0 0 0,-8 0 0,25-1 0,22-3 0,6-1 0,-10 1 0,-1-1 0,3-1 57,-15 3 0,8-2 1,4 0-1,1 0 1,-2 0-1,-6 0-57,3-2 0,-4 0 0,-2 0 0,0 0 0,7-2 0,0 0 0,0 0 0,10 0 0,1-1 0,-9 1 0,-19 2 0,-2-1 0,25-6 0,-3-1 0,-14-9 0,3 1 0,14-6 0,2-1 0,-11 4 0,-9 3 0,0 0 616,4-1 1,9-3-1,-2 1 1,-12 6-617,-2 0 0,5 0 0,-15 8 0,-8 3 0,-3 6 881,-10 1-881,1 2 1756,-3-5-1756,4 4 0,-3-4 0,4 4 0,-3-2 0,0 3 0,0 0 0,-4 0 0,-2 0 0</inkml:trace>
  <inkml:trace contextRef="#ctx0" brushRef="#br0" timeOffset="31904">15378 1886 24575,'42'11'0,"-1"-1"0,1 1 0,-3 2 0,1 1 0,14 2 0,6 1 0,-8-2 0,-15-4 0,-1 0 0,14 3 0,6 1 0,-6-2 0,-14-4 0,1 0 0,7 3 0,5 1 0,-2 0 0,11 5 0,-5-1 0,-18-7 0,3 2 0,4 2 0,10 5 0,3 1 0,-1 0 0,-9-3 0,11 2 0,-2 1-742,-5-1 0,7 5 0,-2-2 0,-9-3 742,-9-6 0,-3 0 0,6 6 0,0 1 0,-2-6 0,-2 0 0,-3 2 0,0-1-340,2-1 1,-1-1 339,-4-2 0,2 1 0,18 4 0,1 1 0,-12-4 0,1 1 0,6-1 0,-2 0 0,-11 0 0,-3-2 2854,9 3-2854,2 4 0,-19-8 0,-6-2 793,5-1-793,-4-3 0,1-1 0,-8-3 0,-3 0 0,0 0 0,6 3 0,-6-2 0,3 1 0,-7-2 0</inkml:trace>
  <inkml:trace contextRef="#ctx0" brushRef="#br0" timeOffset="33855">15737 3340 24575,'38'-29'0,"4"-11"0,-25 21 0,4-6 0,0-1 0,-2 6 0,10-17 0,-15 23 0,10-14 0,-10 14 0,8-8 0,-8 13 0,2-1 0,4 0 0,5-4 0,-4 5 0,30-16 0,-18 8 0,14-4 0,-31 12 0,-6 6 0,0-2 0,-4 4 0,5-7 0,-2 5 0,-6-3 0,4 3 0,-3 0 0,1 0 0,21-14 0,-12 7 0,13-9 0,-16 15 0,-5-1 0,3 5 0,-4-5 0,14-8 0,-6 4 0,7-7 0,-8 9 0,-2 1 0,-11 3 0,4 0 0,-10 3 0</inkml:trace>
  <inkml:trace contextRef="#ctx0" brushRef="#br0" timeOffset="35366">16172 2725 24575,'14'0'0,"20"0"0,8 0 0,10 0 0,1 0 0,-3 0 0,2 0 0,11 0 0,-8 0 0,-27 0 0,15 0 0,-31 0 0,-6 0 0,-2 0 0,-14 0 0,-20 16 0,-3 11 0,-2 5 0,8-8 0,0 3 0,-8 16 0,-3 8 0,7-6 0,14-15 0,2-1 0,-15 21 0,4 1 0,16 2 0,4 0 0,1-13 0,5-4 0,0-29 0,0 1 0,0-5 0</inkml:trace>
  <inkml:trace contextRef="#ctx0" brushRef="#br0" timeOffset="37900">15511 2122 24575,'52'20'0,"-18"-8"0,-3 8 0,8 8 0,2 2 0,-5-3 0,3 3 0,0 1-283,-7-6 1,3 2-1,2 1 1,4-1 282,8 0 0,5-1 0,2 0 0,-1-1 0,-7-2-2011,-1 0 1,-4-2-1,5 1 2011,-6-3 0,5 1 0,3 1 0,1 1 0,-1 0 0,-2 0 0,1 3 0,0 2 0,-2-1 0,-2-1 0,-3-2 0,3 1 0,-3-3 0,3 3 0,-5-2 0,4 4 0,0 1 0,-1-3 0,-5-3 607,15 3 0,-4-3-607,3 6 0,2-1 0,-10-11 0,2-2 0,-3 0 0,9 3 0,-4-1 0,-10-6 0,-4-2 0,-3 0 0,-28-7 0</inkml:trace>
  <inkml:trace contextRef="#ctx0" brushRef="#br0" timeOffset="39111">15337 2394 24575,'33'42'0,"0"1"0,0-1 0,0 1 0,-1-1 0,1 1 0,5 4 0,-1 1 0,0 0 0,-1-2 0,-4-2-638,-4-3 1,-3-2-1,0 0 1,3 2 637,5 4 0,4 2 0,1 2 0,-1-2 0,-2-1-1319,-4-3 1,-3-1 0,1-1 0,2 0 1318,1-1 0,3 1 0,1-1 0,-1-1 0,-3-4 0,2 3 0,-3-4 0,4 0-335,4-6 1,5 0-1,1-1 1,-5-1 334,-3 1 0,-3-2 0,3 0-304,2-2 1,5-1-1,-1-2 1,-7-2 303,0-1 0,-2-3 0,10-1 0,4-2 0,-2-1 0,2-1 0,-1-2 0,-4 0 0,1 0 0,3-1 0,9-4 0,3-3 0,-7 0 0,-10 1 0,-2 0 0,4 0 0,4 0 0,-7 0 695,12 0-695,-32 0 924,1 0 0,-20 0 0,-4 0 1</inkml:trace>
  <inkml:trace contextRef="#ctx0" brushRef="#br0" timeOffset="40322">15072 2791 24575,'0'28'0,"5"11"0,3 16 0,2 9 0,0 2 0,-3-6-1967,-2-11 1,-1-3 0,0 1 0,0 1 0,0 3 1753,2-4 0,0 2 0,0 1 0,1 2 1,0 2-1,-1 2 0,-1 2 213,-1-6 0,0 4 0,-1 3 0,0 2 0,0 1 0,-1 0 0,1-1 0,-1-3 0,0-4 0,0-4 0,0-7-539,0 9 0,0-9 1,0-1-1,1 9 539,-1-6 0,-1 7 0,-1 6 0,1 3 0,0 1 0,1 1 0,2-2 0,2-4 0,3-6 0,3-8-29,16 14 0,7-12 0,2-3 0,-4 1 29,-8-1 0,-2-1 0,0 0 0,4-1 0,6 3 0,4 0 0,3-3 0,4-7 0,5-9 0,6-7 0,-1-4 0,-9-1 0,-3 0 0,-1 0 0,1-1 0,8 1 0,-1-1 0,-7-2 0,-2-5 0,-3-2 1706,11 1 0,3-1-1706,7-1 0,-2-2 0,-14 1 0,-5 0 0,21 0 5102,-52 0-5102,3 0 0,-5 0 0,1 0 0</inkml:trace>
  <inkml:trace contextRef="#ctx0" brushRef="#br0" timeOffset="41501">13526 4559 24575,'0'37'0,"0"13"0,4-4 0,4 11 0,4 9-1093,-4-24 1,1 6 0,2 3 0,1 3-1,0 2 1,1 1 0,1-1 0,-1-1-1,0-3 958,1 1 0,-1-1 1,1-2-1,0 1 1,0 0-1,2 1 1,0 2-1,2 2 135,-2-6 0,1 3 0,1 3 0,1 2 0,0 0 0,1 1 0,1-1 0,-1-1 0,0-3 0,0-1 0,0-5 0,-1-3 0,6 10 0,-2-6 0,0-4 0,1-2 0,3 1 0,4 1 0,1-1 0,4 1 0,2 1 0,2 0 0,1-2 0,0-2 0,-1-4 0,-1-4 0,5-1 0,0-5 0,-1-3 0,1-1 0,1 2 0,4 5 0,1 1 0,0 1 0,0-3 0,-4-4 920,12 2 1,-4-4 0,-2-4-921,-9-6 0,-2-2 0,-3-2 0,-1 1 0,-1-1 833,16 4 1,-3-1-834,-8-4 0,-9 0 0,-8-5 6479,-12-1-6479,-6-3 0,-3 0 0,0 0 0</inkml:trace>
  <inkml:trace contextRef="#ctx0" brushRef="#br0" timeOffset="43605">12341 5804 24575,'-8'9'0,"1"19"0,6 16 0,2 18 0,0-18 0,1 10 0,0 8 0,0 3 0,1 2 0,0-1 0,0-6 0,1-7-429,1 7 0,0-8 0,2 1 0,4 8 429,0-12 0,2 8 0,2 6 0,2 2 0,1 2 0,1-1 0,0-4 0,1-5 0,-1-8 0,0-11-1366,10 4 1,0-13 0,5 4 1365,-1 4 0,6 3 0,1 2 0,0 1 0,-5-1 0,0 5 0,-2 1 0,-3-1 0,-1-4 0,-4-5 0,-2-4 0,1 3 0,1 3 0,1 2 0,1 1 0,0-2 0,7 9 0,2-3 0,-2-4 0,2-4 0,3 0-691,-6-5 0,4 5 0,1-2 0,-2-6 691,15 3 0,-1-6 0,-13-9 0,1-1 0,3 0 0,4 3 0,5 1 0,0 0 0,-3-2 0,-2-1 0,-3-2 0,3 0 0,-2 0 0,4 1 0,-2-1 0,-5-1 403,1 1 1,-2-1-404,3-1 0,3 1 0,-3 0 0,0-1 0,-1 0 720,-1 0 0,2 1 0,-1-1-720,2-1 0,1-1 0,-3 2 0,2 1 0,-1-1 0,9 2 0,0-1 0,-11-1 0,0 1 0,-4-2-4,-5-4 1,-4-2 3,7 6 1726,7-5 0,8-4-1726,-6-8 0,5-3 0,-3 0 0,11 7 0,2-3 0,-14-7 0,5-3 0,-3-1 0,-10 3 0,4 0 0,-2-3 0,-5 0 0,-18 9 0,28-8 2155,-21 4-2155,27-5 9,-28 9-9,18-4 0,-9 7 0,4-6 0,-14 6 0,-10-2 0,-4 3 0,-3 0 0</inkml:trace>
  <inkml:trace contextRef="#ctx0" brushRef="#br0" timeOffset="93866">12266 9079 24575,'-12'29'0,"1"0"0,-5 9 0,-3 6 0,1-1 0,-3 6 0,0 1 0,0 0 0,-2 4 0,4-8 0,7-15 0,3-3 0,-10 21 0,11-22 0,5-32 0,3-7 0,0-14 0,0-25 0,0-4 0,0-8 0,0 15 0,0-2 0,0 1 0,0 7 0,0 0 0,3 2 0,6-4 0,3 1 0,1 12 0,5 14 0,8-4 0,-1 3 0,-12 13 0,10-4 0,-14 9 0,16 18 0,4 13 0,-1 10 0,0 3 0,4-2 0,-2 2 0,-12-8 0,-3 3 0,-4 0 0,-6 15 0,-4 0 0,2 2 0,0-2 0,0-5 0,-1-3 0,1 7 0,2-53 0</inkml:trace>
  <inkml:trace contextRef="#ctx0" brushRef="#br0" timeOffset="95209">12001 9287 24575,'41'0'0,"-7"0"0,7 0 0,-1 0 0,-6 0 0,6 0 0,-5 0 0,-22 0 0,4 0 0,-4 0 0,-6 0 0,7 0 0,3 0 0,-8 0 0,9 0 0,-15 0 0,0 0 0</inkml:trace>
  <inkml:trace contextRef="#ctx0" brushRef="#br0" timeOffset="97466">14849 6344 24575,'-50'0'0,"1"0"0,0 0 0,2-1 0,2 0 0,2 3 0,-2 7 0,4 2 0,-14 7-1682,7 3 1,2 4 1681,24-2 0,0 3 0,-13 12 0,-5 6 0,5-5 0,12-10 0,1 0-81,-14 17 1,-5 7 0,12-14 80,18-19 418,-5 5 1,2 3-419,12 5 0,4-2 0,2 2 0,-3 4 0,3 1 0,25 8 0,-1-22 617,-3-1 0,4-3-617,22-7 360,-5-8 0,9-1 1,0-2-361,-5 1 0,1-1 0,-1-1 0,2-1 0,1 0 0,-5 0 0,9-1 0,-16-1 0,-28-1 0,-6-1 0,-2-1 452,-4 5-452,-8-2 0,-31-2 0,11 0 0,-9-2 0,0 0 0,10-3 0,-13 1 0,29 2 0,-6-7 0,4 4 0,-4-6 0,6 8 0,-2-4 0,8 1 0,-4-1 0,8 1 0,0 5 0,13-4 0,35-10 0,-10 10 0,10 0 0,-1-2 0,10-3 0,4-1 0,-2 1 0,-9 3 0,9-1 0,-1 1 0,-1-1 0,11-3 0,-10 2 0,-28 6 0,-28 7 0,-4 0 0</inkml:trace>
  <inkml:trace contextRef="#ctx0" brushRef="#br0" timeOffset="99310">20212 3067 24575,'2'58'0,"-1"-1"0,1 1 0,1 3 0,1 1 0,0-7 0,-1-8 0,1-5 0,2 3 0,-1-4 0,-5 4 0,0 3 0,-10-1 0,-4 9 0,2-6 0,8-16 0,0-1 0,-8 14 0,-3 6 0,6-18 0,9-26 0,0 1 0</inkml:trace>
  <inkml:trace contextRef="#ctx0" brushRef="#br0" timeOffset="101418">20014 3134 24575,'60'0'0,"0"0"0,-2 0 0,-8-1 0,13-2 0,1 0 0,-13 1 0,-14 1 0,-3-1 0,13-1 0,4 0 0,-7-1 0,6 0 0,2 1 0,-10-7 0,-20 6 0,-6-1 0,-10 3 0,-5 1 0,-1-2 0,-10 3 0,-31 0 0,19 0 0,-12 0 0,-7 0 0,3 0 0,-3 0 0,-1 0 0,-1 0 0,0 0 0,-4 0 0,-5 0 0,-5 0 0,1 0 0,6 0 0,-9 0 0,4 0 0,1 0 0,9 0 0,17 0 0,17 0 0,-34 0 0,17 0 0,-18 0 0,21 0 0,11 0 0,4 0 0,11 0 0,7 0 0,-1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5:19.24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16150 6329 10679,'-2'-4'-828,"1"2"1,1 2-1,0 0 1</inkml:trace>
  <inkml:trace contextRef="#ctx0" brushRef="#br0" timeOffset="27198">17717 11769 8354,'3'0'864,"0"-4"-915,-3 3 3395,0-2-3759,-3 3 213,1 0-184,-14 1 442,4 2 599,-28 4-469,18-1 43,-16 5 46,14-5-63,-1 2-10,-28 15-202,26-11-39,-17 11 5,33-15 29,-17 23 5,10-13 0,-15 18-2038,14-18 2038,-2 1 101,-4 2-56,-2 2 0,-2 1-62,6-2 0,-1 1 14,-5 4 0,1 1-28,5-2 1,4 0 19,0 2 11,-2 5-1804,11-15 1798,-1 2 0,2-4 1,-3 3 5,2-2 19,-10 16 1,-3 3 881,-2 4-901,1-2 0,-2 3 42,2-7 0,2-4-37,-3 4 23,5-7 0,0-1-17,0 0 241,-6 18 931,4-6-1099,-2 10-33,7-15-7,4-8 863,0-4-907,7-11-5,4-9-1601,2 0 1,0-1-1</inkml:trace>
  <inkml:trace contextRef="#ctx0" brushRef="#br0" timeOffset="28237">16722 12383 10730,'1'4'403,"1"0"4039,-2-4-5445,-4 0 924,-4 31 79,-3 1 36,4-1 1,-1 1-18,1-3 1,-1 2 34,-4 7 0,-3 5 1,2-4-8,2-6 1,-1 0-12,-7 20 1,1 0 2,9-18 0,2-4-1891,0 11 1849,3-10 1,1-1-26,3-1 28,2-6-6,2-6 34,1-4 17,0-7-6,-2-2 40,-2-5 2742,-1 0-3241,13-6 465,0-3 11,16-12 22,-8 0 0,3-3-33,9-9 0,1-1-364,-7 6 0,0 0 319,3-2 0,-3 4-17,-7 9-425,10-6-18,-3 4-447,1-3 0,3-1-466,16-10 471,-11 7 1,0 0-150,-9 7 1,-2 1 1050,25-16 0,-24 17 0,-11 7 0</inkml:trace>
  <inkml:trace contextRef="#ctx0" brushRef="#br0" timeOffset="30933">15431 6202 14325,'-13'-32'370,"3"5"-364,9 26 279,1-1-374,8-1 83,2 3-162,20-4 174,28-2-1,-16 1-2,-8 1 0,0-1 14,11 3-17,-6-1 0,8 3-6,-15 4-1830,11 4 0,2 2 1836,2 1-717,2-1 0,-1-1 723,-7-6-6,-9-2 0,-9-1 6,-17 0 5,22 9-11,-6-3 0,21 8 2,-6-2 1,-1-1 9,5 1 1329,-5-1 0,-2 0-1409,-11-3-200,1 4 122,-1 5 2301,-1-3-2082,-1 4 8,11 0 0,4 0-966,4 1 904,1 1 1,0-2-505,-4-5 499,-6-1 0,-1-1-14,3 2 6,16 8-1,-33-11 29,14 5 0,3 1 22,10 3-1222,10 2 0,1-1 1171,1-5-346,-22-6 1,3 1 225,14 11 0,-2 2-131,-21-8 0,-2 1-410,22 12 1,-4 1 655,-11 4 0,-16-16 0,-2-4 0</inkml:trace>
  <inkml:trace contextRef="#ctx0" brushRef="#br0" timeOffset="32744">18563 6011 13065,'6'-3'2039,"-2"1"-2039,-2 2-118,34 0 23,-8 0-34,30 0 118,-18 0 5,-2-2 1,1-1 5,-2 1 0,-5 0 0,-4 0 5,-16 0-10,20 2 5,-9-1 0,21 1-73,-8 4 0,-1 1 73,2 0 0,-3 0 0,-3 1 11,-10-3 1,-8-1 38,-2 0-33,32 14-6,-22-7-5,30 11-34,-13-1 0,-19-11 28,10 9 61,-22-13 96,11 10-118,-3-4-39,11 9-1716,6 6 1,0 1 1732,0-1-217,3 4 1,1 1 283,-4-3-17,-7-3-17,3 1 1,-2-2 44,20 11-56,-8-6-5,9 4 3163,-22-17-3180,13 6 588,-16-9-600,7 6 248,3 6-203,-2-2 6,8 4 0,1 1-5,-3-4-51,14 8 5,-42-26 7,5 2-7,-4-1-5,7 3-45,22 7 34,-18-7 0,21 8 17,-21-11 55,-7-2 23,0 0-78,-10-3-6,-1 0-4313,31 12 106,-14-5 4207,24 10 0,-32-13 0,-3-1 0</inkml:trace>
  <inkml:trace contextRef="#ctx0" brushRef="#br0" timeOffset="40479">17865 11748 6591,'2'4'1892,"1"-1"-1416,-3-3-543,0 1-196,-6 2 263,1 1 353,-4 1 756,2-1 510,0-2-986,2-1-163,1-1-117,2 0 39,-2 0-134,0 0-107,-1 0-95,-3-2-112,-1 2 50,-4-2-10,-10 2 16,-7 0 33,0 0 85,1 0 151,11 0 419,-9-1-609,10 1-29,-39 10-50,19 8-5,-16 6 5,16 0 0,13-6 0,-2 0 22,2 2 0,0 1-409,-9 7 390,9-7 0,-1 2-1607,-6 5 0,3-1 1604,-5 6-423,3-3 1,2 0 417,4 8-1,-1 10-2,10-8 1,-1 7 0,1-4 4,0-1 0,1-1-63,0 4 1,-2 4-1,3-6 66,4-12 0,2-4 0,-8 20 39,0-3 783,6-21-789,0-2 12,7-18 106,-1 1-61,-2 4 435,-1 0-475,-2 3 3348,0-3-3387,-1 1-437,3-4-1086,1 1-4381,4-10 5893,1-6 0,0 4 0,0-2 0</inkml:trace>
  <inkml:trace contextRef="#ctx0" brushRef="#br0" timeOffset="42136">6265 10858 11211,'-7'-11'2784,"2"2"-3775,-51-10 1030,36 12 205,-11-4 1,2 0-116,21 8 1609,-4-9-1542,4 5 247,-11-12-1212,8 9 1004,-14-10-1106,11 8 927,-9-3 0,10 6-251,-5-4 234,-5-10 45,6 7 5,-2-7 29,11 13-28,0 0 991,-16-13-1042,10 11 1786,-11-9-1820,16 13-5,-8-4 225,8 5-225,-5-4 0,8 6 11,1-1 6,-7-7-6,3 5-11,-4-8 6,4 7 28,-6-4-96,7 4-319,-3 1-263,10 6-8091,25 19 8735,-6-2 0,9 5 0,-14-10 0</inkml:trace>
  <inkml:trace contextRef="#ctx0" brushRef="#br0" timeOffset="45832">16933 6011 10970,'10'7'1379,"-2"-1"-601,-8-6 1132,0 0-1910,5 10 0,-4-7 0,3 8 0</inkml:trace>
  <inkml:trace contextRef="#ctx0" brushRef="#br0" timeOffset="47487">6816 9483 14314,'-10'-11'-661,"0"4"527,6 5 134,1 2 1854,2 0-2549,1-2 695,4 13 0,-3-10 0,2 11 0</inkml:trace>
  <inkml:trace contextRef="#ctx0" brushRef="#br0" timeOffset="49029">6159 11112 7335,'-17'-1'1843,"4"-1"-1697,13 2 1512,-5 0-706,4-1 2246,-3-6-2621,3 2-106,-2-6-130,-1 5-100,-3-2-275,2 4-61,2-1-22,2 4-186,1 1 712,-3 0 263,1 0-566,-1 0-593,3 0-1591,14 0-846,5 0 2924,16 0 0,-15 0 0,-4 0 0</inkml:trace>
  <inkml:trace contextRef="#ctx0" brushRef="#br0" timeOffset="51703">17865 11832 9061,'7'1'-197,"-1"-1"377,-6 0 817,1-5 1041,1 2-1382,0-2-309,-1 3-520,0 2-74,2-1 34,2 0 28,3 1-106,3-1-577,18 1 1321,-18 0 763,11 0-538,-22 0 632,0 0-929,-1-3-286,0 3-39,0-4 1009,-1 1-1127,-2 0-184,1 0-101,-3 1 285,3 2 28,-1 0 124,-2-1-90,-5-2-34,1 1-241,-9-2-27,7 3-174,-15 0 470,8 1-38,-26 3 49,26-1-559,-32 6-880,28 1 924,-29 9 544,25-5-29,-4 1 197,15-7-151,7-6-51,-6 3 11,3-2-180,-26 10 169,16-4 6,-17 7 16,17-1-16,11-8 22,-6 5-28,9-8-286,-30 20 236,14-7 0,-24 15-242,10 5 292,15-16-39,-12 12 45,21-20 83,-14 16-44,10-11-39,-9 14-6,-1-3 117,-10 5 18,9-7 229,-3-2-431,26-18-90,1 10-370,5-9 527,0 10 0,0-12 0,0-2 0</inkml:trace>
  <inkml:trace contextRef="#ctx0" brushRef="#br0" timeOffset="53058">17695 11578 9066,'1'6'779,"0"-2"-734,-1-4-107,-4-1 23,3 0 39,-4 0 252,5 0 5741,0 0-5993,17-25 0,-13 18 0,13-19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6:36.480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6329 8615 6557,'-14'42'702,"1"1"1,4-20-642,-2 13 1,-4 10 0,4-12-62,4-20 0,-6 10-45,8-17-520,2 3 492,1-6-72,1 1 117,1-5 151,7 0-174,-4 0 1,4 0-241,-6 0 330,-1 0 90,0-6 2806,0-28-2420,0 12-5,0-19 55,-20 10-492,11 16-11,-14-8-225,18 12 169,3 4-6,1-6-213,1 5-1495,0 3-432,-4 11 2140,-14 23 0,10-13 0,-10 11 0</inkml:trace>
  <inkml:trace contextRef="#ctx0" brushRef="#br0" timeOffset="109">6181 8848 6574,'4'-1'-202,"0"1"0,-4 0 1</inkml:trace>
  <inkml:trace contextRef="#ctx0" brushRef="#br0" timeOffset="3152">5990 8869 7033,'-1'-4'4537,"0"0"-3882,1 4-734,-11-10 23,4 7 185,-5-8 45,7 11 95,5 0 1926,-13 0-2200,7 0-29,-10 0-33,9 0 129,2 0-23,0 0-34,3 0 46,-1 0-102,-21 2 46,4 3 5,-19 3-6,2 9 6,6-2 6,3-1-6,13-6-6,12-6 62,2-2-50,0 1 95,-1 0-68,-24 12-33,10-5-11,-17 11 11,17-9 6,4 0 10,1-3-4,6-3 49,1-1-16,-4 0-39,-1 2 2,-21 11 0,-8 6-5,1-1 0,-2 1 22,-8 5 0,0 0 87,9-6 0,7-3 63,6-4 93,11-8-3626,-11 2 3403,-28 11-2252,6-2 2246,-1 1 57,30-11-40,13-6-17,-12 8-39,5-3 2274,-14 6-2269,6-1-10,-26 13 3430,24-12-3425,-15 7 0,29-15 23,-3-1-23,0 2-6,-7 4-3392,-4 3 3384,-18 12 0,-3 1 54,-3 1-40,1 1 0,3-3 0,16-11 33,3 0-33,13-8 34,1-1 27,7-3 3516,-7 4-3577,-1 2 0,-9 4-11,2 1 0,-13 8 33,15-9-22,-22 14-1277,5-1 1,1 1 1276,-8 4 3,4-1 0,4-3-3,17-14-185,5-3 185,5-5-6,3-1 1,1-1 55,-16 16-50,5-4 34,-14 14 2502,10-11-2536,1-2 11,4-4-11,5-5 0,0 1-5,-1 1 5,-6 7 44,-8 9-41,-15 13 0,-1 2-1019,-1 1 1032,2-2 1,3-5-302,18-18 72,7-8 90,3-2 117,4-4 6,0 2 45,0 0 11,0 10 0,0-4 34,-1 9-46,-4-3 124,-16 23 899,9-19-1033,-11 15-23,16-26-17,-8 11 1,1-1 5,-10 14 0,3-2 14,-6 8 0,0 1-14,-1 1 0,3-5 0,4-4-124,12-15-329,4-9 391,2 2 29,1-3 77,-7 22-38,0-6 0,-5 15-1,2-14 219,-6 6-224,8-11-5,-4 8-68,1 27 75,5-22 1,1 3-417,-1 6 0,0 1 414,1-6 0,0 0-45,2-1 0,0-2-134,0 12 129,-2 9 106,9-3-51,0-18 35,1 16 10,-2-11 84,-1 1-134,0-8 6,0-6 11,0-16 22,0 21 6,0-3-6,0 22-39,-2-7 165,-3 6 0,0 0 431,1-10-299,-4 33-246,8-69 33,0 0-314,0-20 230,0 6 6,0-19 190,-1 5-124,0 14 357,-1-1-429,1 15-6,0 0-5,1-3 11,0-3-151,0-8 72,4-33 1,2-10-683,-2 26 1,0-1 763,1-10 1,0-6 0,0 7-1443,0 9 1,-1 2 1452,1-15 0,-1-1-19,2-8-38,-3 15 0,0 2-231,1 3-1986,3-1 1727,6-5 1,3-2 487,-5 13 1,1-2 365,9-18 1,0-2-342,-7 18 0,1-1 20,-1-3 0,2-2 0,-3 3 1681,8-18-1681,-5 11 0,-5 9-109,-10 28-3448,17-2 6084,-2-2-3003,22-9-154,-5-12 1,7-11 0,-4 2 351,-2 3 1,1-2 365,-2 0 1,6-7-1,-2 0 1,-8 9 0,-8 9-1,-4 3 1,2-2 0,-1-1-1</inkml:trace>
  <inkml:trace contextRef="#ctx0" brushRef="#br0" timeOffset="3409">5017 8911 6428,'10'-2'0,"-1"0"0</inkml:trace>
  <inkml:trace contextRef="#ctx0" brushRef="#br0" timeOffset="3827">5757 8615 6383,'10'4'835,"-3"0"-830,25 6 40,-16-7-39,26 8 156,-27-11 146,-2 0 2829,-5 0-2751,-4 1 85,-8 3-275,-7 6-115,-15 12 0,-3 5-123,5-5 0,-1 1-216,-6 5 1,1 1-1919,11-1 0,6-4 1330,9-5 846,6 7 0,4-21 0,0-3 0</inkml:trace>
  <inkml:trace contextRef="#ctx0" brushRef="#br0" timeOffset="5651">5842 8954 1728,'9'1'1949,"-2"-1"667,-7 0-2543,0 0 3230,-12-19-3247,3 14 819,-12-15-769,-4 20 23,-6 6 2947,-2 0-3009,2 6-22,11-2 778,-30 3-571,19-7-194,-14 3 0,-13 3 0,6 0-67,16 0 1,-1 2-428,-13 1 1,-6 2 0,7 2 432,12 3 0,4 1-421,0-1 1,-1 3 341,1 3 0,-2 2 0,4-2 82,7-8 0,0 0-142,-11 13 1,5-4 135,18-19-71,1-1 83,-6 6-1830,-7 3 1824,-6 6 0,-3 1 307,8-6 1,0-1-308,-7 5 0,3-1 168,-4-1-118,23-15 6,-11 7-79,-6 6 1,-3 2 25,6-4 0,-1 2 0,-15 10 0,-3 1-1099,5 0 1,1-2 1137,2-2 0,2-2-39,1 1 0,2-3 2305,-7 4-2308,26-19 89,6-3 18,1-2-74,-37 20 1,-9 7-823,6-5 789,9-5 0,-5 4 0,6-4 5,-1 0 118,-1-1 2876,18-9-3050,-1 1 46,18-10-34,0 3 27,-5 10 12,-2 6 1189,-5 12-1223,-3 3 51,-1 2 0,0 0 33,1-2 9,-3 1 0,0-5-53,7-18-6,-10 8-57,-5 8 57,-1 6 6,0 2-6,6-3 0,11-15 0,-3 7 11,7-12 29,-5 8-40,5-13 17,-13 17-17,5-6-6,-12 15-11,4-1-162,3 0-23,4-6 135,7-6 0,9-13 123,-2 21 0,-2-10 61,-4 17-3503,-1-13 3503,-15 26-117,8-16-263,-8 17 207,14-25-2457,6 14 2423,1-15 90,3 10 84,0-17 50,0 11-122,0-7 27,0 9 0,-3-14 151,-12 17-156,1-11 5,-9 9 2183,8-15-2166,1-4-50,-8 10 145,7-8-151,-7 9 0,1 3 6,-6 8 3392,5-6-3393,-3 1 57,13-18-56,-1-2-6,-5 3-6,-8 4-1693,-16 16 1,-5 6 1703,16-14 1,-1 1-6,-3 4 0,-4 2 0,5-2 3,2-3 0,3-2 2,1-2 1,0 0-82,-6 1 0,2-1-226,1-1 106,-4 1 246,36-22-235,3-1 3488,-1 0-6238,15 0 1299,3 0-1271,11-5 2907,2-10 0,-15 8 0,-5-5 0</inkml:trace>
  <inkml:trace contextRef="#ctx0" brushRef="#br0" timeOffset="10466">2773 12086 5507,'8'2'403,"-1"0"1690,-7-2-2088,0 0 853,1-17-808,-1 13 481,1-13-408,-1 17 1742,0-1-1708,0-1 117,0-4 29,2-1-303,0 1-6,4 2-50,6 4-123,16 0 190,-7 0 28,9 2-22,-16 1 78,13 0-61,-9-2 106,10 0 387,8-9-289,2-8 0,4-4-207,5-2 0,1 0-31,1-5 0,3 1-36,-13 10 1,2 2-1,-7 2 3,11-1 33,-12 6 0,-4 3 156,-16 4-150,-7 0 28,2-1 16,-1-1 62,33-14-112,-13 6 34,28-8-29,-25 11 28,4 2 1,1 0-287,2-1 256,-4 2 0,-2-1 8,-9 0 79,12-6 33,-14 5 45,6-2 213,2-2-337,-9 5-38,16-6 33,-9 3-1662,3-3 1,2-2 1628,10-4-423,-7 2 1,-1 0 421,5-5 180,1-2-180,-7 6 1,0 0 0,6-4-6,17-5 0,-35 17 5,-2 3 12,34-10 0,-17 5 0,-2 1 0,0-1-17,10-6 18,-8 3 1,6-4 0,-3 2 1048,-7 3 0,-1-1-1067,27-10 0,-5 2 0,-17 8 72,14-5-27,-18 7 0,13-5-45,-17 6 36,10-7 1,3-1-37,5-1 2,-2 0 1,-2 0 777,-6 3-752,-4 3 0,0-1 28,2 0 0,18-7 107,-4 2-3104,-17 5 2941,-3 1 0,2-1-195,-2 1 1,1-2 199,10-5 1,1-1-116,-7 4 1,0 1 109,3-3 0,-3 1 76,4 0 154,-10 3 2428,-4 3-2658,-9 4 1474,-8 5-1435,16-8 799,-5 4-838,12-8 5,-10 5 85,18-15-12,-17 10 17,12-10 6,-21 15 100,11-13-195,-9 9-12,10-9 6,-10 12-5,17-11 5,-10 7 28,12-9-28,-15 11 33,-2-3 7,-2 1 32,-3 0 136,-2 2 441,-1-2-694,-2 7 45,1-3 0,-3 7 6,0-2 28,4-12-34,-2 3 5,3-12 85,-3 8 375,-2-20-404,0 18-61,-1-11-39,-1 22 28,3-4 16,-1 2 23,4-8 39,-2-17 1,0-4 49,0 2-55,0-4 0,-1 1 94,-3 17 338,-6-21-494,4 23 0,-4-15-6,4 25-10,-3-27 10,3 8 6,-1-27 0,3 15 0,0-2 28,-1 10 0,-1 1-34,0-6 6,-4-15 6,2 34-6,-6-19-11,6 14-17,-3-19 22,4 15 9,-2-8 0,0-3-9,-2-9-45,1 9 1,-1 1 50,-3 6-5,-3 6-23,-19-10 33,11 16-5,-13-8-34,20 19-179,-10-10 146,11 7 67,-7-11 34,11 8 27,-3-19-50,4 15-11,-2-9 0,7 24-67,0 2-997,-2 4 504,3 0 146,-3 1 207,4 0-113,-1 0 320,2 3-5,0 0-57,26 23-3330,-7-10 3398,22 16-2274,-13-13 2279,21 15-149,-20-11 132,13 10 6,-27-17-1587,-2 3 1554,0 0 1552,-3-1-1508,0-2 2203,6 15-2219,-4-9 164,7 14-171,-1 11 12,-9-26 6,7 19 39,-11-29-56,11 24-40,-5-9 3354,6 17-3359,-4-2 16,-7-21 35,0 6 10,-5-23 1,-1-2 128,5 21-89,0-5-45,5 19 45,3 15-51,-5-26 6,2 16 0,-8-35-123,-1 3 123,-1-3 6,1 5 33,1 1 17,9 38-56,-4-22-6,5 24-3335,-6-28 3341,-3-11-17,-1 3-67,-2-9-28,0 0 235,0 22-117,0-10 44,0 18 23,3 7-73,-2-20 0,2 14 0,-3-27-140,1 6 140,-1-6 34,0 6 33,0-7 39,-1 9 40,-4 13-96,0-5-44,-1 7 3408,1-11-3363,2 5-46,-1-5 29,0 1-34,2-8-45,-8 15 45,4-8 0,-9 13-1668,2-8 0,-1-2 1707,-1 4-845,-13 22 806,19-36 5,0-2 62,-12 21-33,5-11-34,-12 20 0,9-15 3,-1-1 0,-1 0 3006,-3 6-2992,5-8 0,-1-2 39,1-4 16,0-2 1134,3-4-1206,0-1-5,3-1 21,-16 17 1,-4 3-17,-6 3 20,2 1 0,1-2 30,1-6 518,5-11 1,0-3-3832,-6 2 3296,-15 2-33,28-12-322,1 2 339,-12 6 0,-1 0-12,-2 1-1090,4-1 1,0-1 1095,-3-8 208,15-2-107,-12-2 106,-5-4-207,-1 3 1,-2 0 1075,6 1 0,-1 1-1087,-11 1 0,-1 3 87,-3 5 0,5 1-71,-1 0-16,9-3 0,7-1-33,22-7 201,2-1 3148,2 0-3316,-3 0 40,-41 8-35,15-3-5,0 2 0,0 1 45,-7 1-3266,-8 4 3232,11-4-11,4-2 0,18-3 6,11-4 272,-1 2-323,-1 0-39,-5 3 78,-41 19 40,29-14-34,-26 13-73,42-20 0,5-2 3465,1-1-3392,1 0 0,-10 6-67,0-2 33,-9 5 0,2-2 23,-9 3-151,6-3 83,2-2 23,10-3 0,9-2 90,0 0-1,-4 0-33,-2 2-3448,-17 3 3443,-6 2 10,2 1-285,-1-3-403,20-3 498,1-1-55,7-1-2925,0 0 1036,13-8 2129,20-31 0,3-7 0,-7 18 0,4-14 0,0 1 0</inkml:trace>
  <inkml:trace contextRef="#ctx0" brushRef="#br0" timeOffset="17352">6371 9059 7179,'-10'1'1646,"2"-1"-293,8 0-1151,0 0 2070,-6-8-1835,3 6-74,-30-1-431,14 14-1460,-7 5 1,-3 6 1339,-6 21 0,1 4 135,5-10 0,0 2 4,5-5 1,-1 2-1,2-1-183,0 3 0,3-1-441,4-5 1,2 0 218,0 1 1,1 0 453,4-1 0,3-4 0,1-3 0,-1 1 0</inkml:trace>
  <inkml:trace contextRef="#ctx0" brushRef="#br0" timeOffset="17815">6413 9398 7598,'-8'-5'2527,"0"1"-2191,8 4-1875,-60 47 1797,24-16-185,-7 5 0,-2 3 33,20-16 0,-1 3-76,-8 8 0,-3 4 0,3 0-957,4 4 0,2 1 421,-2-1 0,-2 2 1,8-5-1,8 9 1,11-15-1</inkml:trace>
  <inkml:trace contextRef="#ctx0" brushRef="#br0" timeOffset="18119">6265 9842 9873,'-30'22'481,"0"-1"1,-6 13-482,12-5 0,-3 5 0,3 0 0,3 2 0,1 4-90,-1-2 1,-4 6-1,0 0 1,3-5 89,-2 2 0,1-1-109,-4 6 1,-1 3 0,5-11 108,2-13 0,12-13 0,0-2 0</inkml:trace>
  <inkml:trace contextRef="#ctx0" brushRef="#br0" timeOffset="18369">6138 10350 1345,'-42'27'767,"0"-1"0,0 1 1,-1-1-1,5-5 1,0 1-768,-1 5 0,-8 6 0,-3 4 0,5-2 0,10-6-1163,4 0 1,6-2 1452,1 0 1,6-2 0,6 1 0,20-18 0</inkml:trace>
  <inkml:trace contextRef="#ctx0" brushRef="#br0" timeOffset="18672">5778 10223 8455,'-33'30'117,"-1"-1"1,0 1 0,-4 1 0,-1 1-1858,-2 4 1,-3 5 0,0-2 2002,5-7 0,1-1 1,1-2-548,-11 9 0,0-3 284,12-13 0,-2 0 0,5-3 0,-15 11 0,16-25 0</inkml:trace>
  <inkml:trace contextRef="#ctx0" brushRef="#br0" timeOffset="18871">5376 10308 10802,'6'6'-22,"-23"18"1,-24 17 0,-12 8 0,0-3 0,15-11 0,12-11 0,0-1 0,-15 15 0,0 0 0,-1 0 0,1 0 0,0 0 0</inkml:trace>
  <inkml:trace contextRef="#ctx0" brushRef="#br0" timeOffset="19119">4868 10732 11256,'-28'22'-340,"0"1"1,-2 7 0,-3 7-1,-2 2 1,0-4-2105,-7 2 1,-2-3 0,0 4 2443,3 2 0,-2 5 0,3-1 0,8-9 0,7-7 0,5-5 0,-6 7 0</inkml:trace>
  <inkml:trace contextRef="#ctx0" brushRef="#br0" timeOffset="19361">4297 10880 9682,'-38'45'-369,"9"-10"1,10-5-1,2 0 1,1-1-1</inkml:trace>
  <inkml:trace contextRef="#ctx0" brushRef="#br0" timeOffset="19610">3683 11345 8164,'-6'-7'-217,"1"1"1,5 6-1</inkml:trace>
  <inkml:trace contextRef="#ctx0" brushRef="#br0" timeOffset="20011">3323 11642 3859,'9'11'-1485,"-2"-1"2494,-7-10-1009,0 0 0,0 0 0</inkml:trace>
  <inkml:trace contextRef="#ctx0" brushRef="#br0" timeOffset="20403">4064 11134 6303,'3'11'-3473,"-1"-3"3473,-2-8 0,0 0 0,0 0 0</inkml:trace>
  <inkml:trace contextRef="#ctx0" brushRef="#br0" timeOffset="20661">4106 11239 8802,'-5'-7'-677,"1"0"-1703,4 7 2380,0 0 0,0 0 0</inkml:trace>
  <inkml:trace contextRef="#ctx0" brushRef="#br0" timeOffset="20910">4106 11239 5336,'-5'-7'2997,"1"0"-1429,4 7-1290,0 0 0,0 0 0</inkml:trace>
  <inkml:trace contextRef="#ctx0" brushRef="#br0" timeOffset="26617">4530 10435 7772,'-8'-2'-62,"3"0"68,5 2 739,15-10 112,-12 7 73,13-8-96,-16 11-3265,0 0 2431,-1 7 0,0-8 0,1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40:36.445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6138 12319 7352,'-1'-6'2179,"1"1"-846,0 5-1529,2 0 140,0 0-17,4 0 62,3 0 22,-4 0 107,2 0 436,-7 0-369,1 0-185,2 0 0,4 0 0,0 0-6,2 0 6,-4 1 0,-1-1 6,-1 2-6,-1-2 6,0 1-6,0 0 0,3 1 0,11 5 0,-3-1 0,8 2 11,4 0-11,-5-2 0,3-1 0,-10-3 0,-8-2 95,-1 1 23,-1-1-68,-2 0-56,1 0 6,-1 0 17,5 0-28,2 2 11,2-1 0,0 2 11,5 2 17,-6-2-50,13 2 22,-13-3 0,5-1 0,-8-1 0,11 1-6,-6 0 6,7 0 11,-4-1 62,-8 0-73,5 0 0,-9 0-5,10 0 5,-2 0 0,10-2 11,17-9-11,-17 3 5,15-5 1,-25 8 0,-3 1 666,1 0-621,-4 1-12,3-1 11,5-2-61,17-13 5,-6 5-5,13-8-22,-8 4-1585,-7 3 1736,10-10-29,-16 10 135,3-4-11,-13 11-213,0 3 0,-4 4-79,0 1-44,9 0 1702,-2 0-1585,6 0-39,-5 0 73,2 0-28,-5 0-112,2 0-386,-6 0 509,0 0 62,0 2-17,-2 0-56,2 1 0,-1 2 45,2-2 11,6 12-56,-1-5 5,4 7 23,-4-5 34,13 13-56,-11-9-6,9 8-6,-14-14 0,2 0 12,-2-1 5,3 8-11,-2-4 28,19 25-28,-13-22 0,13 15 6,-19-26-1,-1 0 7,-3-2 21,-1-2 2566,0 1-7618,3-2 2275,1-2 2744,5-4 0,-5 2 0,0-1 0</inkml:trace>
  <inkml:trace contextRef="#ctx0" brushRef="#br0" timeOffset="1001">7133 12531 7946,'-3'-6'1496,"0"2"-1032,3 4 438,-1 0-448,-2 0-130,-2 0 24,0 0-136,-1 0-71,1 0-130,0 0-11,3 0-1315,0 0 1,2 0-1</inkml:trace>
  <inkml:trace contextRef="#ctx0" brushRef="#br0" timeOffset="6342">6096 11621 6882,'10'1'2459,"-1"-1"-1854,-9 0 251,0 0-324,0-8-532,0 6 6,0-6 100,-1 8-654,1 0 548,3 4-34,2-1 34,6 4 11,-1-1-5,0-1 16,13 9-22,-12-8 0,11 8-56,-14-10-241,6 0 191,-5-2 106,3 0 34,-7-2 481,3-2-515,-3 0 0,5-2 0,-3 0-6,2 0-414,13 0 263,-11 2 157,9 1 68,-13 0 189,-2 1-38,-2-1-40,-2 0-118,0 1-61,1-3-5,2 0 5,2-2-207,2 1 33,1-2 23,11-9 380,-9 3 203,6-10 329,-10-2-542,0-1-219,-1 1 28,-1 7-28,-3 11-68,0 3-144,-1 1 16,0 2 190,1 0-44,2 0-566,10 0 616,-6-1 44,8 1 360,-11-2 358,2 2-701,-6-1-61,1 1-72,1 0-24,4 0 34,1 0 51,4 0-6,0 0 23,-1 0 5,-2 0 68,-3 0 554,-6 0-594,1 0-67,2 0 28,-1 1-6,3 0 6,-1 1-5,3 1 5,1 3 0,0-2 5,0 2-5,-3-2 12,4 2-7,-3-1-5,4 1-5,3 5-275,2 1 274,-1 1 6,-2-3 6,-7-7-6,0 0 0,0-2 0,5 3 5,2 0-94,4 2-130,0-2 28,-4 0-83,2-1 240,-4-1 40,0-2-1,-5 0 68,-4 0 706,1 0-829,0 2 16,1 0-95,2 1-101,1 0 29,4 1 184,1-2 17,-1 0 11,-2-2 23,-6 0 459,1 0-39,-3 0-488,1 2-364,-1 0 180,0 0 168,0 0 94,2 3-38,0-3 5,1 2-11,-1-3-5,-1 0 5,1-1 11,1 0-6,0 0-49,8 1 44,-3 0-6,4 1 12,-4-2 10,-3 0-16,2 0 56,-2 0-50,-1 0-12,11 0 51,-4 0-45,10 0-56,-4 0 23,16 0 38,-13-3 6,11-1 51,-18-3-34,-2 0 162,-1 1-33,-4 3 39,-1 0-582,-5 3 386,-2 5 95,-4 1 45,-11 16-11,-8 10-129,5-4 0,3 1-207,14 2 134,2-17 67,3 13-72,-1-23-57,3 3 135,-2-5 6,-1 2 0,-1-3 240,0-1-184,0 3-107,-1 4-34,-2 0 35,-1 5-35,-4 4 79,2-7 107,-5 6-1,2-9 124,-6 4 27,-4-2-201,3 0-50,3-4-68,8-3-5,3 1 123,0-2 0,1 1 11,-3 1-67,1 0 39,-5 1-27,2 1 144,-17 5-150,12-5-6,-11 4-56,18-6-134,1-1 72,2 0 68,1 0 44,0 2-67,0 1 73,4 10 0,-1-5 0,5 6-246,8 7 134,-6-12 5,8 10 1,-10-15 44,0 1 62,-3-2-5,1 3-6,-4-3 22,3 12 28,-2-5-39,3 10-56,-2-10 22,0 0-44,4 1 84,-5-6 44,3 0-50,-6-5 39,1-1-39,0 2-5,4 4 5,0 0 0,3 5 0,-1-5-12,0 2 12,-3-4 6,-1 0 128,-2-2 454,-1-2-604,1 3 4,0-2 12,1 3-11,1-1 6,0 1-1,1 0 6,-3-1 11,2 1 45,-3-3-61,1 1 16,0 8-17,0-2-27,1 7 21,0-4 12,0-2 0,0-1 17,0-2-6,-1-3 101,0-1 320,-1 2-438,0-2 6,0 2-129,0-2 1725,0-1-1596,-2 2-45,1-2-50,-1 2 101,1-3 33,0 0-39,-13 2 0,9-1 0,-9 0 0</inkml:trace>
  <inkml:trace contextRef="#ctx0" brushRef="#br0" timeOffset="13433">6011 10541 9901,'-4'-6'73,"1"1"-953,3 5 830,0 0 50,-12-3 73,8 2 1859,-11-2-1316,12 1 213,-1-1-101,-1-1-5,-1 0 201,-5-3-986,4 4-72,-1-1-74,7 4 3009,1 0-4179,30 15 1233,-17-9 139,24 12 6,-24-12 67,-4-2-33,-1 1 44,-6-4-38,-1 0-52,3 0 7,1 1 5,6 1 0,1 2-6,25 3 12,-14-2 22,17 2-28,-22-4-6,3-1 62,-2 2-56,-3-1 0,5 3 0,1 4 0,2-2 0,3 3 0,-5-5 34,8 4-40,-3-4 6,-2 2 0,-7-3 0,-10-3 11,13 5-5,-6-3-6,14 5-6,4-1 3,-2-4 1,1 1 2,10 3-3392,13-1 3409,-40-4-12,-5-2 6,24 10 1,-14-5-12,23 6-2269,3-2 2258,5-2 11,2 1 0,-6-2-5,-6 0 10,5 6 6,2 1 23,-5 1-37,-6-4 0,0-1-2,1 1 1139,-5-2 0,1-1-1095,5 1-56,8 5 6,-7-2 11,2 2 6,4 1-1,-15-5-10,22 5 10,-21-7 3415,3-1-3420,-1-1-3,-3 0 1,0-1-37,5 3 39,19 3-6,-34-4 0,8 4 6,-11-2 6,7 3 0,-9-5-1,10 5 1,7 0-6,0 1 0,-1-3 11,-4 0-5,-5-2-6,-3 0-6,-7-3 6,-8-3-11,1 1 11,-1 0 5,2 0 7,17 7-1,14 5-6,-2 0 1,4 1-6,-21-8 0,-2 0 0,10 6 0,-10-5 6,8 6-6,-11-6 5,4 1-5,28 14 6,-14-8-6,21 10 0,-23-13 0,-2 0 5,14 8-5,-16-8 0,10 7-5,-18-11 5,18 12 0,-12-8 0,15 8 0,-18-10 0,18 11 0,-8-4 5,7 5-5,-14-8 0,-5-2 0,1 0 12,-3-1-12,-2-1 0,1 0 0,3 3 0,2 0 5,6 7-5,-9-8 11,10 10-11,-15-14 28,1 4-28,-12-11 6,-1 0 11,-1-1-6,0-1-11,2 3 0,-1-2 0,2 2 0,-2-1 0,1-1-3310,-2-1 2049,-2 0 1312,1-1 44,-4 0 241,5 0 84,-2 0 1042,0 0-1008,0-1-46,0 1-32,0-2 173,2 1-795,-1 0 251,1 6 1,2 0-6,2 7 5,0-4 35,2 2-35,-1 1 40,1 2-39,1 3 89,11 27-90,-7-18 7,7 19-3203,-6-18 3258,2 1-873,1-1 806,0-3 0,-3-4 45,3 7 0,0 4-288,4 14 243,-2-6 0,-2-1 11,1 13-11,-2-4 39,-3-10 1,-1-2-74,0 0 23,6 14 2824,-7-33-2830,0-4 1127,1 1-1166,-3-8 51,-4-2-46,-1-2-367,-1 1-2309,0-15 845,-1 2 1882,1-16 0,-1 16 0,1 0 0</inkml:trace>
  <inkml:trace contextRef="#ctx0" brushRef="#br0" timeOffset="14598">9525 12975 8696,'-10'-4'958,"3"1"-538,7 3 342,0 0 1361,-47-4-1501,33 3-90,-35-4-157,44 4-213,1 0-179,-2 1 57,0 0-35,-2 0 1,2 0 5,0 2 101,-2 2-106,5-1-6,-2 1-163,5 1 158,5 0-74,6 5-22,7-3 199,16-7 0,2-4 59,3-6-101,0 0 0,-2-3-3330,-7-11 3338,-3 1 1,2-1-37,6-4-70,-7 5 0,-1 3 103,-1 1 343,12-15 128,-17 12-73,6-14-50,-20 11-196,-2-3-171,-4-5 0,1-3-42,0-10-28,0 9 0,0 0-22,4 2 10,2 5-441,12-10 469,-9 22 12,6-9 6,-13 24 302,-3-5-213,0 1 90,-1-5 3308,0 3-3493,-2-1-263,1 5 117,0-2-5,1 4-6,0-2 39,0-12 124,0 9 95,0-8 145,0 15-985,0 0 420,-1 5-264,1 0-11,-1 7-2514,-4 18 2128,0-7-443,-7 14-90,-8-7 1513,-14 10 0,14-16 0,-5 3 0</inkml:trace>
  <inkml:trace contextRef="#ctx0" brushRef="#br0" timeOffset="18247">6541 12298 9027,'10'8'269,"-1"-2"-62,-9-6 96,0 0 5,-4-3-107,3 2-22,-3-4 40,3 4 2184,1 0-5114,-2 0 2711,2 6 0,-2-4 0,2 3 0</inkml:trace>
  <inkml:trace contextRef="#ctx0" brushRef="#br0" timeOffset="19291">6519 12425 6859,'5'9'129,"-1"-2"-129,-4-7 0,0 0 0,0 0 0</inkml:trace>
  <inkml:trace contextRef="#ctx0" brushRef="#br0" timeOffset="19412">6519 12425 1520,'7'-30'12,"-1"0"0,1 16 0,-2-23 1,-2 5-1,-2 28 0</inkml:trace>
  <inkml:trace contextRef="#ctx0" brushRef="#br0" timeOffset="20451">6541 12234 7296,'4'-2'1680,"-1"0"-1686,-3 2-234,7-51 206,-4 36 34,5-38 106,-7 48 1049,0-5-741,-1 1 258,0-20-672,0 15-117,1-12 27,0 18 6,1 1-151,-1 0 117,0 3 113,-1-1-7,0 3 12,0-3 628,0-14-276,0 5 40,0-12-44,0 11-259,-2 0-229,-1-9-168,0 9 17,1-7 50,2 12-212,0 2 105,0 2 136,0 0 212,0 3 459,0-2 336,0-2-291,0-4-487,0-1-17,0-1-123,0 3-437,0-3-292,0 2 561,1 2 134,-1 5 157,1 2 622,-1 0-269,0 0-101,0-2 78,0 1-436,0 0-185,0 1-275,0 1 728,0-1 219,0-1-129,0-1-157,0 0-11,0 1-84,0 1-1355,0 0 2330,-3-8-673,2 5 213,-4-9-414,3 8-101,-1 1-101,1 3-229,0 2-85,1 0-173,-1 0-1804,1 0 2084,-1 0 308,1 2 398,0 0 2218,1 0-4290,-1 0-119,1 7-2601,-2 1 4394,1 5 0,0-7 0,0 0 0</inkml:trace>
  <inkml:trace contextRef="#ctx0" brushRef="#br0" timeOffset="21540">6414 11875 8545,'2'3'869,"-1"0"-1015,-1-3 40,16-20-108,-8 10 316,16-20-2284,-15 18 2820,2-2 550,-8 5-645,-1 0-157,-2 1-184,0-4-202,0 2-146,1-2 1947,1 2-2031,1-1 12,1 1 28,1-5 178,-2 8 12,0-6 0,-1 7 90,-1-1 593,2-4-464,-2 4-85,1-3-89,-2 5-224,0-1 50,0 1-67,0 2 241,0 2-34,5 7-6,0-3 1,5 5 0,-2-5-6,-1 2-12,2 1 12,-5 0 12,2 0 105,-5-2 275,0 0-313,-1-2-85,2 2 0,0 0 6,3 3 34,17 22-34,-9-13 6,11 15-6,-14-21 0,-4-2 0,1 0-34,-4-2-156,1 1-298,-1 1-604,1 4 1092,4 9 0,-4-8 0,1 1 0</inkml:trace>
  <inkml:trace contextRef="#ctx0" brushRef="#br0" timeOffset="39237">6329 13525 12802,'-12'-5'2615,"-17"-5"-2486,24 8 79,-15-5 733,20 4-896,0 1-1788,0 0 758,0-7-398,0-2 1383,0-12 0,0 10 0,0 0 0</inkml:trace>
  <inkml:trace contextRef="#ctx0" brushRef="#br0" timeOffset="40338">6922 7133 12186,'9'-5'476,"-1"2"-526,-15-11 162,5 11 207,-5-10 101,6 13-84,0 0-84,-2-1-123,1 0-2314,0-1 511,2 6 1674,11 13 0,-8-8 0,8 7 0</inkml:trace>
  <inkml:trace contextRef="#ctx0" brushRef="#br0" timeOffset="41840">6308 8721 7225,'-12'-5'2420,"3"2"-777,9 3-1609,0 0 187,-17-24-372,12 18 399,-12-18-187,15 24 659,1 0-899,0 2 67,0 2 72,3 3-212,9 11 241,-4-7 11,6 8-5,-7-10 5,-1 3-325,27 37 84,-13-22 78,11 13 1,2-1 157,-10-14-35,15 15 40,-25-22 40,0 2-40,-1 1-6,0 2-89,0 0-353,8 13 84,6 3 308,-1 1 17,-1-8 39,-9-13-12,5 14 12,-7-14 0,5 13-848,14 17 0,-19-31 0,14 22 0</inkml:trace>
  <inkml:trace contextRef="#ctx0" brushRef="#br0" timeOffset="41983">6858 9737 6146,'4'35'-92,"-1"1"0,2-5 0,-2 1 0,-2 9 0,-1-2 0,3 4 0</inkml:trace>
  <inkml:trace contextRef="#ctx0" brushRef="#br0" timeOffset="42057">6879 10245 0,'-14'37'0,"0"1"0,4-9 0,-2 0 0,-14 10 0,0-3 0,5-8 0,3-5 0</inkml:trace>
  <inkml:trace contextRef="#ctx0" brushRef="#br0" timeOffset="42183">6075 11176 7856,'-7'0'-219,"2"-1"1,5 1 0</inkml:trace>
  <inkml:trace contextRef="#ctx0" brushRef="#br0" timeOffset="42290">5397 11515 9257,'-34'29'-78,"-1"1"0,0-1 0,1 1 0,-13 6 1,7-3-1,18-10 0,0 1 0</inkml:trace>
  <inkml:trace contextRef="#ctx0" brushRef="#br0" timeOffset="43401">6498 9292 2107,'11'4'1976,"-2"-2"556,-9-2-2538,0 0 1297,5 0-1341,1 0 904,7 0-893,1 0 3397,2 3-3363,3 3-1,3 7 101,19 20-5,-2 1-45,-12-10 0,6 4-634,1 0 1,8 5-1,3 2 1,-2-2-1,-6-4 566,7 6 1,0 0-293,-8-8 0,6 3 0,2 2 1,-3 0-1,-10-2 208,0 14 1,-9-4 162,1 15 17,-5-4 0,-5 1 5,-11-21 1,-4 2-350,-8 17 1,-5 8 0,1-5 289,4-11 1,-1 0-108,-4 6 0,-3 5 0,0-8 144,4-15 0,0-5 695,-6 14-572,-4 5-71,9-17-7,0-1-12,-10 14-179,-1-7 1,-2 1 637,4-5 1,-1 0-594,-7 8 1,-7 1 92,-6-4 1,-8 1-1,5-4 1187,6-3 1,-2-1-1194,7-4 0,-6 3 0,1-1 0,6-5 39,0-2 1,2-2-23,-4 7 1,-4 2 0,4-1-119,1 0 0,2 0 20,-1 0 0,-1 3 0,5-2-79,8-3 0,3-2-83,-16 18 13,16-14 1,1-2-194,-1-1 984,-2 3-1762,20-32 240,0-11 404,-8-27 0,-1-5 0,5 13 0,-5-4 1,1 0-1</inkml:trace>
  <inkml:trace contextRef="#ctx0" brushRef="#br0" timeOffset="44657">6752 8911 10091,'4'1'1008,"-2"0"460,-2-1-1468,46 16 6,-14-4-4,2 1 1,5 1 22,6 6 1,-1 0-570,-16-7 0,0 0 547,15 8 0,-2 0 81,-2 1-6,-3-1-2964,0 1 2987,2-1-67,3 1-208,-9-5 0,0 0 180,18 9-3,-2 2 0,2 5 36,-13-3 0,-1 1 62,6 5 0,0 3-53,-14-8 1,-2 0-1,-2-1 55,-4-2 1,-1 0-23,4 6 1,-4 0 24,-1 13 325,-7 7 1,-3 5-357,-3-20 1,-1 0-52,0 1 0,0 4 1,-3-3 11,-2 9 0,-1-4-5,0-11 0,0 0-439,-3 20 1,-1 0 407,2-24 0,0-2 0,-2 10 0,1-2 581,-2 15-581,0 1 0,1 1 0,-2 1 0,1 1 33,-1-3 347,-1-3-380,-1-6 237,-10-10 0,-7 5 1,0-5 274,4-4 0,-4-1-494,-6 2 0,-6 4 0,-3-1 1,4-5-1179,-13-1 1,-1-4 1159,6-2 0,-2 0 0,0-1 0,9-5 0,1-1 0,0-1 808,-12 5 0,-4 2-808,10-1 0,-6 5 0,0-1 0,6-2-1026,-6 4 0,0 0 1023,11-5 0,-5 3 0,2-1 1,8-2 2,-14 13-1603,7-3-1354,18-12 3335,6-5 1,15-10-1,2-3 1</inkml:trace>
  <inkml:trace contextRef="#ctx0" brushRef="#br0" timeOffset="46391">7260 8932 10332,'-6'-8'2756,"2"1"-1911,4 7-845,0 0 0,-14 0-156,11 0-169,-10 0 291,13 0 17,0 0 6,7 5 11,2 0 51,8 6-40,25 16-232,-12-10 227,19 12-10,-19-13 10,-1-2-1,-2 1 12,14 9-17,-17-9 0,10 8 6,-14-9 5,18 8 0,4 1-1198,8 5 1184,-3-3 0,1 1-214,-14-10 0,-3-1 214,2 1 0,-2 1 11,20 9-14,-12-1-2775,-27-12 2826,1 4 716,0 3-761,4 3 534,1 0-467,2 2 0,1 1-28,7 6-36,-7-6 0,0-2 2,-1-3 147,5 5-57,-9-9 3403,4 5-3481,-8-6 39,4 3-42,6 8 0,2 1-8,9 10-271,-5-5 0,0 0 276,6 4 6,-11-11 0,2 1-12,3 4 1,-1 0 19,-5-6 0,-1 0 8,0-1 1,-3 0 28,8 14-56,-8-12 5,10 18-11,-9-12 5,1 4 48,1 8 1,0 2-390,0 0 355,-3-4 1,-2-1 1170,-8-2-1005,-5-15-22,0 11-40,-7-14-31,-16 24 1,-3 5-88,9-21 1,0 0-183,-4 8 1,-3 4 0,2-5 209,3-7 1,1-3-31,-1 0 0,-1 0 120,-15 15 0,-1-2-104,12-15 1,-1-1-15,-9 11 1,-3-2-42,7-9 0,-1-1-314,-15 14 0,-3 1-675,8-6 1,0-1 1003,7-4 1,0 1 0,-5-1 46,-1-3 1,-5 0-1,0-2 1,3-1 40,-7 5 1,-2-1-282,7-5 1,-6 3 0,1-2-1,6-3 250,-1-2 1,2-3-983,-17 4 0,-2 1 1035,1-2 1,0 0-90,2 0 0,1-1 8,6-2 1,5-1-334,-8 4-857,15-3 0,1 0 1737,2-1-2007,-10-1 1452,46-40 0,-2 17 0,4-16 0</inkml:trace>
  <inkml:trace contextRef="#ctx0" brushRef="#br0" timeOffset="47791">8213 9546 5698,'-21'-15'1960,"5"3"407,16 12-2317,-13-13 912,9 9-956,-9-9 663,13 13-669,0 0-5,45 22 10,-9-6-5,1 2 0,5 2 3,2-2 0,3 1 0,-9-3 1,1 0 0,-1 0 687,10 5 1,-1-1-692,1 1 0,-5 0-3210,1 11 3215,-21-13 1,0 1-1,1 1 1,-1 0-3,1 2 0,1-1 36,18 15-338,-21-19 1,2 2 298,11 9 0,1 1-289,-3 0 0,1 0 314,-1-1 0,-1 1 1071,-2 0 0,-3 1-1057,-7-5 1,-1 1-105,13 18 70,-2 4-1908,-12-18 1911,1 6 1,0 2 41,5 14 68,-5-9 0,-1 1 22,-4 8-621,-8-16 0,0 2 721,-3-2 1,0-1-530,-1-1 0,0 0 289,0 20 6,2-21-4,7 3 1,1 2-8,6 15 189,-3-9 1,0-1-274,4 10 760,-6 0 1,0-1-666,1 3 22,-5-10 0,-1-4 1140,-5-22-1112,-3-5 6,1 10 3054,-1-7-3082,-2 12-34,-2-6 174,-15 32-34,6-21-17,1-5 0,-1-1 1091,-4-1-598,-16 13-2125,0-11 1,-4-2 1508,5-3 0,-1-1-1193,-11 4 0,-7 0 1057,6-10 0,-6 0 1,0-2-1,4-1-639,-9 3 0,0 0 775,6-3 0,-6 1 0,1 0 0,8-3 0,1-3 0,0 0 75,3-1 0,-8 2 0,-2 1 0,0-1 0,8-1-45,2-2 0,4 0 0,-3 0-10,-2 1 0,-4 2 0,-2-1 0,1 0 0,4-4 161,-9-2 0,5-3 1,3 0-334,-3 0 1,1 0-13,-2 0 0,-3-2 0,4 0-394,0 0 1,1-1 557,6-1 0,-2 1 0,5-1 0,3 1 0,2 0 0,-4-1 0,0 0 0</inkml:trace>
  <inkml:trace contextRef="#ctx0" brushRef="#br0" timeOffset="49659">6943 10605 9402,'1'9'-2901,"0"-1"4110,-1-8 51,0 0-402,-6-19 1707,-1 8-1921,-4-12-151,3 15-95,3 4-135,1 0-336,2 2-56,1 0-67,1 1 101,16 1-153,23 3 248,8 3 0,-15-2 0,0 2 6,21 6-3262,4 1 3315,-18-4 1,6 1 0,-3 0-57,2-1 0,0 1 13,3-1 1,3 2 0,-3-2-12,-4-2 1,2 1 51,3 1 1,10 1-1,0 1 1,-6 0-320,-11-2 0,-4 0 0,4 1 305,10 1 1,5 1-1,-1 1 1,-6 1-51,6 9 0,-6 2 225,0 1 1,0 1 457,-10-5 1,2 0 0,-2 0-657,5 4 0,-1-2-1176,-2-2 1,1-2 1180,13-1 1,0-3-24,-22-6 1,1-1 379,17 3 1,-3-3-332,-6-5-46,-11-1 1,-1-1 522,-1 1-522,12 0-6,-36-1 129,-3-2-2018,-1 1-2300,-5-8 4189,0-2 0,-1 0 0,2 2 0</inkml:trace>
  <inkml:trace contextRef="#ctx0" brushRef="#br0" timeOffset="49749">8996 10837 1972,'-9'-11'-361,"2"1"1,7 10-1</inkml:trace>
  <inkml:trace contextRef="#ctx0" brushRef="#br0" timeOffset="50687">8975 10816 9470,'3'0'4374,"-1"0"-2190,-2 0-2178,59 71-1831,-34-46 1830,11 16 1,0-3 0,-12-22 16,12 3 554,-14-7-564,8 3 287,-19-10-338,5 9 39,-6-7 6,3 7 954,-8-7-1033,4 6 17,-2-5 23,3 5-29,-5-10 62,0 2 0,0-2 0,-2-1 0,0 0 0,-1-2-337,-2 0 444,1 3 319,-1-2-163,0 2-257,-3-2 36,-20 16 0,-5 6-1299,-11 7 1262,2 0 1,-4 3-1441,4-3 1,1 1 1557,0-2 0,0-1-45,-1 1 1,2-2-103,4-5 0,2-3 220,-8 5-1919,1-6 1888,7-8 1,1 0 177,-8-1-309,-13 2 2057,31-9-2091,6-1-410,4-1 320,5 0 124,1 0-34,15-14 0,-10 11 0,9-12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42:11.6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5900 8725 24575,'-42'2'0,"1"1"0,-14 8 0,-6 4 0,5-2 0,10-3 0,1 1 0,-4 4 0,-5 4 0,3-3 0,-4-6 0,1-1 0,6 3 0,-1 2 0,0-1 0,8-4 0,1 0 0,-2-1 0,-8 4 0,-1-1 0,0 1 0,6 0 0,0-1 0,3-1 0,-2-1 0,-1 0 0,-2 3 0,-3 1 0,4 0 0,5 0 0,4-2 0,7-2 0,2 1 0,-24 7 0,45-14 0,-2 3 0,-18 12 0,7-5 0,-17 10 0,-10 8 0,3 8 0,11-7 0,0 0 0,8-7 0,2-1 0,-1 2 0,2-1 0,-8 9 0,0 0 0,13-10 0,-3 0 0,10-8 0,-13 12 0,2 1 0,-1 1 0,-6 2 0,9-6 0,2-2 0,4-9 0,6-6 0,-5 7 0,-27 24 0,4-4 0,7-7 0,1 0 0,0-2 0,6-3 0,17-18 0,-10 13 0,6-5 0,-4 1 0,6-3 0,0-1 0,6-4 0,-18 34 0,10-12 0,-5 2 0,-3 4 0,2 1 0,1-1 0,-4 13 0,-2 4 0,19-40 0,0-4 0,0 5 0,0-5 0,0 6 0,-4 25 0,-1-9 0,-3 22 0,0-17 0,0-4 0,2-5 0,-7 25 0,12-46 0,-1 3 0,2-3 0,0 3 0,0 14 0,0-7 0,0 9 0,0-8 0,0-6 0,0 3 0,0-7 0,0 0 0,0-1 0,0 1 0,-6 8 0,-3 10 0,-2 4 0,-7 21 0,12-26 0,-5 8 0,8-22 0,-23 41 0,9-24 0,1 2 0,1 1 0,-1-1 0,-1-3 0,0 0 0,3-2 0,-2-2 0,-3 7 0,-8 2 0,3-2 0,4-9 0,5-7 0,5-3 0,-12 4 0,-18 14 0,7-10 0,-5 5 0,22-16 0,11-6 0,0 0 0,-12 4 0,-25 19 0,7-6 0,-11 10 0,20-12 0,4-4 0,3-3 0,0 1 0,-3-4 0,-16 7 0,-3 3 0,-12 4 0,8-5 0,0 1 0,11-3 0,3-2 0,-9 2 0,-11 1 0,35-9 0,-2 2 0,9-5 0,-10 8 0,-11 11 0,15-10 0,-14 12 0,20-13 0,5-3 0,-1-1 0,5-2 0</inkml:trace>
  <inkml:trace contextRef="#ctx0" brushRef="#br0" timeOffset="9894">5333 10246 24575,'21'32'0,"-7"-10"0,17-2 0,-10-7 0,-2-1 0,-4-3 0,-9-4 0,2-4 0,-4 4 0,4-4 0,3 7 0,1-4 0,7 2 0,-6 3 0,4-5 0,-7 2 0,2-1 0,-7-4 0,1 4 0,2-2 0,1 3 0,0 0 0,-1-3 0,-5 2 0,2-3 0,-2 4 0,2-1 0,13 10 0,-5-7 0,6 7 0,6 1 0,-11-8 0,12 8 0,5 1 0,-17-8 0,16 7 0,-18-10 0,-1-2 0,0-1 0,-6-3 0,5 2 0,-3-1 0,6 4 0,-4-4 0,0 2 0,-1-3 0,-5-2 0,-1-3 0,-2-1 0,0-1 0,0-1 0,0 1 0,0-10 0,0 9 0,0-11 0,-9 0 0,7 6 0,-7-5 0,7 12 0,1 0 0,-4 3 0,-3-2 0,2 5 0,-5-3 0,6 3 0,0 0 0,2 2 0,1 1 0,2 5 0,0-2 0,0 2 0,0-3 0,0 5 0,0-1 0,2 2 0,1-4 0,8 5 0,-7-5 0,7 4 0,-6 0 0,1-6 0,3 5 0,-1-9 0,-5 4 0,5-5 0,-7 5 0,1-4 0,-2 1 0</inkml:trace>
  <inkml:trace contextRef="#ctx0" brushRef="#br0" timeOffset="19746">3374 11385 24575,'42'-9'0,"-1"0"0,1 1 0,1-3 0,1-1 0,-5 0 0,-3 2 0,1-1 0,6-3 0,9-3 0,1 0 0,-7 3 0,1 0 0,2 0 0,-6 1 0,8-2 0,3-2 0,-4 1 0,-9 3 0,-1 1 0,-5 1 0,21-8 0,0 2 0,-16 7 0,-4 2 0,8-4 0,-9 5 0,-2 1 0,-12 2 0,4 0 0,14 0 0,-13-4 0,12 3 0,7-4 0,-23 4 0,23-3 0,-27 5 0,1 0 0,-7 0 0,4-5 0,-12 1 0,15-5 0,6 1 0,0-1 0,5-1 0,-9 5 0,-6-2 0,0 6 0,-12 2 0,-1 2 0</inkml:trace>
  <inkml:trace contextRef="#ctx0" brushRef="#br0" timeOffset="22057">6457 8797 24575,'0'43'0,"0"8"0,0-8 0,2 15 0,0 3 0,-1-29 0,-1 2 0,3 8 0,0 12 0,1 3 0,0-2 0,-2-9 0,0 5 0,-1-1 0,2 1 0,0 7 0,0 1 0,0-7 0,2 9 0,-2-6 0,-2-15 0,1 0 0,3 15 0,1-8 0,-2-20 0,1 12 0,0-20 0,-1 7 0,0-5 0,-1 9 0,6 28 0,-7-27 0,6 21 0,-8-36 0,0-10 0,0 10 0,0-6 0,0 13 0,0-11 0,-2 5 0,1-11 0,-3-1 0,3 4 0,-12 18 0,11-12 0,-11 10 0,10-13 0,-3-8 0,3 7 0,1-11 0,2 3 0</inkml:trace>
  <inkml:trace contextRef="#ctx0" brushRef="#br0" timeOffset="24648">5133 9827 24575,'25'20'0,"-4"-4"0,5 15 0,1 3 0,4-1 0,-5-3 0,1 0 0,2-1 0,17 6 0,-11-11 0,-7-4 0,2 0 0,16 10 0,-8-2 0,1 3 0,-16-13 0,-2 0 0,20 5 0,-16-11 0,12 4 0,-19-12 0,6 3 0,-8 0 0,7-3 0,2 2 0,-4-6 0,11 6 0,-19-5 0,8 4 0,-13-4 0,7 1 0,-11-2 0,-2 0 0</inkml:trace>
  <inkml:trace contextRef="#ctx0" brushRef="#br0" timeOffset="31147">4632 9999 24575,'33'-13'0,"8"-14"0,-15 13 0,2-4 0,4-9 0,5-6 0,1-3 0,-5 4 0,6-3 0,1-2 0,-7 6 0,6-6 0,1-3 0,-2 3 0,-5 5 0,6-7 0,-2 2 0,1-2 0,3-4 0,-5 5 0,-2 4 0,-3 2 0,-1-1 0,0 1 0,8-4 0,-1 3 0,-12 15 0,-1 1 0,5-7 0,0 1 0,9 2 0,-10-1 0,3-2 0,2 2 0,0 0 0,-1-3 0,-1 3 0,14-6 0,-32 22 0,-5 3 0,6 0 0,7-7 0,13 5 0,-4-6 0,5 7 0,-6-9 0,0-2 0,-2 4 0,26-15 0,-44 19 0,-7 4 0,-12 17 0,7 6 0,-4 12 0,-1 9 0,2 4 0,0 5 0,1-2 0,-2 5 0,-1 0 0,1-7 0,0 2 0,-1-6 0,-5 13 0,2-2 0,0 11 0,1-6 0,3-10 0,0 1 0,0-4 0,-2 6 0,0 0 0,3-4 0,4-3 0,3-3 0,-1-4 0,-3-6 0,0-2 0,3 17 0,0-5 0,0-22 0,-3 15 0,-3 19 0,4-2 0,-1 3 0,-1-12 0,-1 0 0,1 15 0,0-6 0,-2-11 0,-1-2 0,-1-1 0,2-5 0,-5 19 0,1 2 0,2-15 0,2-6 0,0-4 0,4-16 0,1-8 0,-2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7:28.453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8954 6795 6467,'9'9'-1110,"-2"-1"2063,-1-46-259,-4 23-78,4-29-246,-6 33 168,0 1-6,0 0 967,0-1-1667,10-6-1038,25-5 0,10 0 1206,-13 3 0,3 1 2,2-1 0,6 0 0,4-2-1,5-1 1,7-2-1,-1 0 1,-8 4-153,-4-1 1,2 1 132,-4 2 0,11-4 1,5-2-1,0 1 1,-5 3-1,-12 4 280,1 2 0,-2 2-275,11-6 0,7-3 0,-4 5 7,3 7 1,-9 4-2176,-5-1 2190,-5 0 1,11-3 0,0 1 0,-8 1-44,-9 0 1,0 1 466,12-3 1,7-2-1,-6 2-458,-12 2 0,-3 2-34,15 1 0,0 1 42,-15 0 0,1 1 24,11 5 1,4 2 0,-8 1 1060,-1 2-1110,0 1 0,-2 4-54,1 21 96,-13-12 0,2 2 0,5 3-367,10 5 1,1-1 1122,-15-9 0,1 1-910,4 6 1,1 3 0,-6-4-1085,-5 3 1341,9 10 1,2-2-104,-7-12-34,17 11 1,1-3-18,-19-17 51,21 16 67,-40-25-55,1 4-68,16 35 0,-1 11 762,-14-23 1,0 0-707,6 4 0,2 4 0,-7-3 792,-13 5 1,-5-8-765,1-6-40,-3 5 1,-4 10 0,1-1-34,-1 6 1,-1 2 55,2-3 0,-1 4 0,-8-4 862,-12-5 0,-7-3 0,3-6-845,9-4 0,-6-3-21,-2-10 1,-10 0 0,-4-1 0,2-2 0,8 0-1721,-7 4 1,2 1 1712,3-2 0,-6 2 0,2 1 0,7-3-233,5 1 0,4-3 247,-5 3 0,1-2-14,-2 2-266,-1 7 1,-9 8 0,7-6-271,14-13 1,1-1 564,-8 11 1,-5 4 0,9-9-260,7-12 219,-7 12-157,12-9-370,-10 11 1,0-1 1887,8-8-1350,-19 13 0,32-26 0,1-1 0</inkml:trace>
  <inkml:trace contextRef="#ctx0" brushRef="#br0" timeOffset="2054">8530 7048 10685,'-7'-4'644,"1"0"1389,10-13-1422,-2 13-247,2-13-1204,-4 17 397,0 0 298,56 70 145,-36-47 22,9 14 0,4 3 3,-9-16 1,-4-5-26,0-1 11,22 21-5,-24-25-6,-5-4 47,17 9 1,3 2-82,-14-6 37,13 7 0,-2 0-3,-20-11 5,11 9 1,-5-9 28,12 7-29,-4-6 1,9 5-1,-10-7-5,0-1 12,-1 1-1,14 8 0,2 1-11,-1 0 5,8 4 1,6 1 5,-3-8 1,-2-3-10,-13-2 1,2 1-5,8 0 0,4 1 1,-6-1-1719,-11-2 0,-3 1 1703,11 3 0,-2 2 11,6 10 40,-1 1 0,0 0-34,1 0 7,-6-7 0,7 3 1,-7-4-1721,-1-3 1713,-3 0 0,6 2 13,8 1 0,6 1 0,-6-3-13,-12-2 0,0-1-13,6 2 1,9 3-1,-3-1 1,-11-3-117,-4 0-1593,9 6 1722,-30-12 61,5 2 882,10 6 0,3 2-932,9 6 119,-3 3 1,6 7 0,-7-5 1652,-2-1-1750,0 4 1,-3-2 11,-14-13-29,-5-6-10,6 8 5,-6-7 3387,1 0-3387,13 9-2579,-11-13 988,10 5 1580,-18-14 0,0 0 0,-4 0 0</inkml:trace>
  <inkml:trace contextRef="#ctx0" brushRef="#br0" timeOffset="2948">9123 8170 6557,'-1'10'0,"0"-3"0,1-7 0</inkml:trace>
  <inkml:trace contextRef="#ctx0" brushRef="#br0" timeOffset="3056">9377 7895 726,'41'-38'0,"1"-1"0,-9 8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7:49.989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8276 12107 12040,'-56'-2'908,"8"-1"-6412,41-1 5543,-3-2-39,1 0 1213,-2 3-1470,0 2 38,-13 1 287,-21 0-63,7 0 222,4-4 0,0-2 957,-6-10-1117,-1-2-11,15 0-50,16 8 3386,0 1-3375,-21-11-1910,13 9 1899,-25-13-2715,24 15 2714,-4-4-311,6 4 1046,-15-14-690,14 9-44,-10-8-1,13 8-5,4 3 39,-4-3-39,3 4 0,-14-12 409,-13-21 933,6 10-1247,12 7 1,2 2-91,5 7 12,-7-13-17,11 17 3134,-5-7-3039,-3 2 645,2 4-634,-9-9 40,-6-1-3381,-4-5 3308,-1 2-68,2 2 51,14 10-56,-6-2-5,4 3 5,1 1 0,5 6 39,-4-5 67,0-1-16,-6-4 0,5 2 10,5 3 3410,-6-3-3516,3 1-5,1 2-118,2 1 90,-2-2 34,5 2-1,-6-5-3386,1-2 3431,-9-13-33,5 4-303,-4-4 297,11 11-6,3 5 0,2 2 1,2 4-1,1 3 17,-3-6-5,0 1 28,-4-3-29,1-3 1,-6-6 3233,4 4-3267,0 1-123,7 9 472,3 4-366,-1-1 40,-1 1 5,0-2 0,-1-1 0,2 1 0,1 2-6,3 1 6,-1 1-50,2 0-1301,0 3 1251,12 5-509,0 0 564,12 5-219,-6-1 258,12 3 12,-17-6 0,16 17-1,-15-5 0,11 8 1,2 2 6,2 4-10,-5-9 1,-1-1 8,-2 3 1,4 10-313,-4-6 301,5 8 6,0-10 11,9 6 545,-4-8-562,2 4 17,7 2 249,-15-11-261,18 16-5,-8-7 5,-10-6 1,0 0 0,16 14-1,-14-12 1,-1-2-6,-6-4 0,4 2 0,-7-6 34,-2 0-73,13 10-3020,-1-2 3054,4 1 5,2 1-6,5 0 6,-12-8 0,9 6 34,-16-10-34,3-1-45,4 4 34,0-5 16,9 3 1,2 0 3386,3 1-3409,-4-3 0,-2 0-44,1 2 27,-12-3 34,2 2 6,-12-4-68,17 8-787,-9-5 849,18 7 0,-15-8-5,0 0 5,-1-1 0,4 2 0,-4 0 84,11 8-45,-12-7-39,7 5 11,-9-8 39,20 10 788,-20-11-793,13 8 442,-27-14-313,-2 0-152,-2-1-22,0-1-39,14 9 39,-4-3 0,22 11 22,-17-10 57,10 6 201,-19-11 17,0 2-241,-7-5 650,0 1-45,-4-1-589,-8-1-66,-2-1-6,-6-1-3381,-2-2 3398,1-2-28,-5-4-2280,-22-15 2291,6-1-759,17 12 1,-3-2 632,-19-8 0,-3 1-395,9 6 0,0 0 518,-8-4 0,2 1 510,12 6 1,6 3-508,5 1 5,-10-10 1512,15 10-1523,-9-9-33,12 9-73,2 1 1321,-7-5-1422,3 4 2909,-4-1-2797,-2-1 67,-2 1-1009,-1-1 1027,-9-4 16,10 6 0,-7-4-637,7 3 677,-1-1-40,1-1 28,4 3 906,7 1-945,-4-2-453,4 2 430,-8-5 29,11 7 1020,-2-2-1015,-2 0-9,3 2-19,-18-9 276,9 6-245,-5-3 0,-2-1-9,-10-5 540,-8-4-534,19 10-403,7 3 5,9 5 157,-1-1 784,9 4-6311,0 3 5768,0-1 0,1 1 0,0 0 0</inkml:trace>
  <inkml:trace contextRef="#ctx0" brushRef="#br0" timeOffset="4908">7408 11980 7223,'7'11'5792,"-2"-3"-5540,-13-8-308,5 0-174,-26 41 258,11-3 0,-1 3-6,-3 6 1,-3 5-21,7-14 1,-2 3 0,-2 2 0,1-1-872,-2-1 0,0-1 0,0 0 0,0-1 869,-2 7 0,1-1 0,-1-1-312,-2-1 0,0 0 0,7-6-1918,1 13 1722,30-21 1,-8-7-1,18-17 1</inkml:trace>
  <inkml:trace contextRef="#ctx0" brushRef="#br0" timeOffset="5306">7747 12002 7352,'-2'14'3669,"0"-2"-3434,2-12-1765,-22 38 1536,12-17 252,-5 6 0,1 2-258,3 2-1215,-9 22 0,-2 6 912,9-25 1,0 2-785,-3 6 1,-1 4-1,0 0 1087,3-5 0,-1 0 0,3-6 0,-6 17 0,5-13 0,0 0 0</inkml:trace>
  <inkml:trace contextRef="#ctx0" brushRef="#br0" timeOffset="5708">8001 12192 1423,'-3'-11'-78,"1"2"313,-10 34 1,-5 28 0,1-5-183,5-19 0,-1 1 452,-6 18 1,-3 8 0,0 0-1220,2-7 1,0-1 0,2-3 766,1 3 0,0-1 1,1-7-1,-1 2 1,4-6-1,3 4 1</inkml:trace>
  <inkml:trace contextRef="#ctx0" brushRef="#br0" timeOffset="6115">8213 12319 0,'9'6'562,"-1"-1"1644,-22 33 1,-10 11-2117,3 4 247,6-10 0,-4 10 1,1 2-1,4-8-513,1-3 0,3 0 176,1 3 0,-2 8 0,2-1 0,2-11 0,-1 8 0,3-7 0,0 0 0</inkml:trace>
  <inkml:trace contextRef="#ctx0" brushRef="#br0" timeOffset="6460">8382 12827 5955,'-10'1'-49,"-8"46"1,3 10-1,8-31 1,-6 25-1,0 0 1</inkml:trace>
  <inkml:trace contextRef="#ctx0" brushRef="#br0" timeOffset="12515">6308 12446 8903,'11'5'970,"-3"-1"-1979,-8-4 4841,0 0-4398,13-6 566,-8 3-6,9-4 382,-8-1-376,-1 2-337,17-23 214,-8 14 45,13-14-12,6 1 90,-18 15 120,7-9 1,-2 0-256,-7 8 331,13-12 1,0 0 89,-11 12-74,20-16-105,-34 28-337,4-5-11,20-13 0,14-8 0,-4 3 236,6-6-10,-3 3 0,7-4 0,-11 8-1313,-13 9 1395,-1 1 68,-14 8-68,-3 4-33,-1-1-29,3-2-50,13-17-39,-5 7 79,9-9 5,-11 13-17,-1 2 73,15-16 73,-7 5 1199,7-7-1379,-3 5-5,8-1-1428,-9 7 1479,7-2-1380,-22 13 1424,1 2 51,-6 1 0,0 2-40,0-2-50,21-22-22,-12 13 1216,15-16-1183,-20 21 1652,0 1-1556,0 1 72,-3 2 39,1 0-150,-3 2-578,-5 1-331,1 1 841,-25 20 0,20-15 0,-14 13 0</inkml:trace>
  <inkml:trace contextRef="#ctx0" brushRef="#br0" timeOffset="13666">6985 11599 8265,'1'-20'3837,"0"16"-4420,-1-19 499,3 23 79,4-1-35,29-5-21,-13 3-85,32-7 57,-31 6 170,6-2 0,-1-1 367,-10 3 1787,18-5-2235,-37 9-879,0 0 94,7 19 780,0-8-7,6 15 58,1-7-41,-3-4-84,-1 1-77,-5-8 621,-4 10-375,-1-9-6,0 15-124,0-15 40,0 4 34,0-7 84,2 22-118,-2-14 0,2 19 5,-2-13 85,0-6 5,0 1-84,0-11 325,0-4-5002,1-5 4666,5-14 0,-7 20 0,3-6 0</inkml:trace>
  <inkml:trace contextRef="#ctx0" brushRef="#br0" timeOffset="22060">7789 11726 6294,'7'2'-560,"-2"-1"560,-5-6 1081,0 3-477,0-3 527,1 3 41,-1 1 536,1-1-2257,-20 14 532,11-2-78,-16 14 114,13 4 1,2 2-9,-3 3 92,0 3 1,-2 1-895,-7 5 712,0-1-318,-5 1-102,5-10 516,-5 5 0,-7 9 0,4-4-1365,6-8 1,-1 0 1462,-9 13 1,-4 5 0,6-10-133,2 1-1486,2-4 1102,5-7 1,1-1 862,-2 1-389,-3 6 0,-2 0 101,-1-2 66,1-4 1,1 1-2059,-2 0 1633,-9 12 1891,31-38-1532,0 3 1510,4-7-1482,-1 2 61,4-5-100,-1 0 3665,-4-1-3710,1 1-118,-4-1-11,3 1 11,3 0-555,-1-1 191,3 1 364,6-25 0,-4 19 0,4-18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38:41.298"/>
    </inkml:context>
    <inkml:brush xml:id="br0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18521 6943 5248,'11'4'594,"-2"-1"1393,-9-3-1679,-2-11 1378,2 9-818,-2-9 880,2 11-1715,0 0 1372,4 0-1511,17 0 106,-8 1 34,13 1-96,19 11-162,-14-1 31,5 2 0,-1 0 383,-5 3 6,9 3-45,-13-9-106,-1-2-62,20 3-218,-14-3 0,0 2 61,13 4 124,8 5 347,-26-1-107,-12-9-56,11 7-50,9-5-78,-13-6 11,16 6-3488,-4 0 3511,-12-2-197,8 4 538,13 6-508,4-6 18,-10-1 0,0 0 103,8-2 73,-2 10-61,-32-14 0,10 7-6,-4-5-877,13 7 0,0 1-254,-9-2-2739,29 18 3870,-49-25 0,0-4 0,0-2 0</inkml:trace>
  <inkml:trace contextRef="#ctx0" brushRef="#br0" timeOffset="3198">17611 6286 11469,'-5'-6'2022,"2"0"-1966,3 6-476,-12-8-202,9 5 1322,-8-8-324,11 8-102,0 1-716,0 1 274,-3 6 168,2-1 117,-3 7 118,-1 21-229,2-9 39,-2 20-12,2-15-27,-1 2 36,-2 2 0,0 3 619,-7 18-1320,5-20 0,0-1 743,-4 4-34,7-18-5,1 1 8,2 20 0,1 1-53,0-7 3,1 4 0,0 2 142,-4 1-139,0-14 28,-2 21-29,1-7-112,4-10 1,0 1 101,-1 13-1,3-9 1,0-5 5,0-14 0,0 7 0,-1-18 106,0 11 1324,0-5-1475,0 10-55,0-9-768,4 7 739,0-9 129,1 2 957,-1-13-1013,-2-3-324,-1-6 380,-1-30 0,-1 25 0,1-20 0</inkml:trace>
  <inkml:trace contextRef="#ctx0" brushRef="#br0" timeOffset="3801">17463 6922 9313,'0'3'4492,"0"0"-3451,-4-14-962,3 9-74,-3-9-38,3 11-645,0 0 437,0 5-3252,0 5 3549,1 21 0,0 6-50,0 1-3,-1 1 0,0-1 41,-2-5 91,-5 22-90,3-17-6,-2 2 0,1 0-33,1-1 5,-4 8-11,5-25 353,0-12-225,2-4-10,-1-1-28,3-4-583,2-7 3745,3-1-3258,4-9 6,4-5 0,10-14 0,6-11 0,-4 7 0,-1 0 0,-1 3 0,0 0 0,0 0 0</inkml:trace>
  <inkml:trace contextRef="#ctx0" brushRef="#br0" timeOffset="10640">18965 6096 9509,'5'8'1909,"-1"-2"-1550,-5-1-544,-4 1 34,-3 5-4224,-5 6 4319,3-5 792,-3 5-887,7-8-22,1-1 44,2-1 123,1-3-1405,-15 10 8326,10-10-6383,-9 6 17,14-10 666,2 0-1730,1-2 515,3 0 246,27-1-179,-16 2-67,21 1-67,1 6 78,-21-5 1149,18 7-734,-31-6 134,-1 2-1316,-2-2 963,0-1-207,-7-1-297,-6-1 107,3 0-79,-2-2 128,12 1 372,-3-3-175,0 2-56,-2-2-34,-1 2-28,1 0-308,-3-2 566,-16-10 264,11 8-365,-9-6-252,19 11-1092,2 1 1663,1 1-643,14 1 262,-8 1 1,11 2 72,-12-1 124,16 14-269,-8-9 44,21 11 1,3 0 5,-12-5 174,17 8 0,-3 1-140,-19-8-11,16 14-29,3-2 1,-18-12 5,4 3 0,0 0-11,-9-6 31,13 6 0,1-1-93,-8-5 18,24 9 738,-33-17 392,-8-2-1086,1-1-5,-6 0-751,0-1 823,-5-2-61,2 2-202,-20-23 61,11 9 62,-17-27-291,8 16 0,1 1 364,2-5 34,-19-10 425,15 20-420,11 8 1,-13-9-40,17 12-96,1 2-671,8-2 1137,-2 4-85,-1-2-621,-1 6 134,9 9 213,3-1 1,16 13 16,9 10-17,-11-7 17,10 9 0,0 0-16,-6-6-4,-2-2 0,-3-2-13,-11-13-12,-6-2 23,-5-6 5,2 3 34,-1-4 307,-1 0-436,-54-13 112,24 8-25,-18-3 0,-4 1 70,-3 5-40,2 1 387,16 0-296,27 0 10,-4-1-95,9 0-134,-2-3 95,4 3 78,0-3 90,2 3-1192,0 0 424,3 0-677,-2 1 1277,4 3 0,-4-2 0,1 3 0</inkml:trace>
  <inkml:trace contextRef="#ctx0" brushRef="#br0" timeOffset="11842">22437 6117 6368,'0'6'1160,"0"-1"-231,0-5-2682,-7-8 2365,4 6 100,-7-6-318,7 8-1705,0 0 1311,3 0 0,-2 0 0</inkml:trace>
  <inkml:trace contextRef="#ctx0" brushRef="#br0" timeOffset="15501">22056 6308 7884,'5'0'722,"-1"0"3099,-4 0-3877,-6 10-2017,-6 18 1,-3 5 2078,-4 6 30,2 0 0,1-2 997,4-6-618,1 10 223,0 16-548,3-10-1191,1-12 1,0 3 1144,-6 15 1,1-1-65,3-15 1,1-1 10,-5 20 1,1-4-31,5-14 697,3 7 0,1 1-652,1-2 13,0-1 1,1-2-264,1-12-19,0 18 2405,0-24-2142,0 11 68,0-27-74,0-1 6,0 4 6,0 14-169,0-2 3017,0 6-3112,0-10-1074,0-22 1332,0-2 0,0-5 0,0 2 0</inkml:trace>
  <inkml:trace contextRef="#ctx0" brushRef="#br0" timeOffset="26951">20426 12954 6809,'-1'-6'1041,"0"2"-1595,1 4 823,-8 33 498,4-14-218,-9 31 215,2-11 1,-1-1-1001,-1 5 238,1-4 1,-1-1-132,2-9-531,-1 2 654,3-5 6,-1 3-3271,3-5 3313,-3 4 0,-1 2 31,-3 6 50,3-6 0,1-3 34,0-7-1882,-14 18 1725,12-17 616,-16 30 499,6-2-886,4-8 152,-2 6 481,8-25-789,2-4 37,1-4-210,2-1 100,1-2 0,0 5 89,-3 5 101,-1 10 1,0 1-101,-2 0 1673,2-2 1,1-3-1568,5-14 728,0-6-1036,3-3 112,0-2 683,1-2-734,0-4-55,0 0-118,0-3-73,0 2 297,4-5 0,-3 6 0,2-4 0</inkml:trace>
  <inkml:trace contextRef="#ctx0" brushRef="#br0" timeOffset="29485">22098 11769 8797,'6'3'555,"-1"0"-1,-5-3 4812,0 0-5366,4-1 89,1 1 170,16-1-198,-8 1-27,9 0 55,-7 0 35,12 6-35,-3-2-44,10 5-6,-10-5 45,6-3 0,1 0-78,3 0 5,25-2 308,-30-1-196,-15 1 23,9-1-23,-2 2-78,-7 0-45,5 0-11,-13 0 11,-5 0 78,2 0 73,8 1-117,-4 0-28,13 2-1,-10 0-5,1 0 0,-6-1-11,-2 0 11,5 2 50,-1-1-5,11 6-17,14 2-22,-9-3-6,7 2 5,-9-1-5,-10-4 6,6 4-6,-12-7 34,7 4-34,-4-3 0,7 3-34,0 2 28,-9-4-27,6 2-90,-10-3 123,-1-2 0,0 2 0,-1-3 5,1 2-5,2 0 0,0-1 0,2 1-5,-4-2-130,0 0-3001,1-3-494,-2-1 3630,2-4 0,-2 5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13T08:44:41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3094 9515 24575,'53'0'0,"-21"0"0,-2 0 0,16 0 0,2 0 0,-7 0 0,-15 0 0,8 5 0,0 2 0,-8-1 0,24 11 0,-24-5 0,7-1 0,-10 1 0,20 1 0,-24-5 0,17 5 0,-15-5 0,1 0 0,14 1 0,-12-1 0,13 0 0,-4-3 0,2 6 0,-6-6 0,-2 3 0,-17-2 0,4-5 0,-2 4 0,-1-2 0,4 1 0,1 2 0,14 1 0,5 1 0,8 4 0,-3-3 0,-2 1 0,2 4 0,-5-3 0,-3 2 0,7 2 0,-14-5 0,12 5 0,-3-4 0,1-1 0,10 3 0,-5-1 0,2 3 0,-2 0 0,-2-1 0,12 6 0,-14-4 0,0 0 0,3-5 0,-4 7 0,17-3 0,-8 1 0,8-2 0,-11-4 0,0 0 0,3 5 0,1 2 0,8-2 0,-11-1 0,6 3 0,-7-4 0,10 0 0,-9-1 0,-2-1 0,0-1 0,5 4 0,3 2 0,5-1-358,-6 2 0,-1 1 358,-5-2 0,-12-1 0,0 1 0,10 2-27,-11-5 0,0-1 27,0-3 0,29 5 0,-20-2 0,1 1 0,-4-2 0,0 0 0,15 6 0,-4-2 0,-15 0 0,12 1 0,-31-10 0,24-3 0,6-2 0,1 3-262,6-4 1,2 0 261,10 0 0,-4 0 0,0 0 0,-22 0 0,-1 0 0,19 0 0,-5 0 52,-19 0-52,18 0 0,-22 0 0,15 0 0,-18 0 0,9 0 0,2 0 0,-1 0 620,5 2 1,-2 2-621,-16 1 0,11 2 0,-14 0 0,5-6 0,26 5 0,-8 0 0,15 2 0,-21 1 0,8-1 0,-20-1 0,12-3 0,-26-1 0,4-3 0,5 0 0,3 0 0,8 4 0,26 6 0,4 5 0,2 0 0,-13-2 0,-16 1 0,-16-6 0,6 2 0,-14-7 0,0-3 0,5 0 0,2 8 0,-4-4 0,2 7 0,-4-7 0,2 1 0,18 2 0,-13 0 0,14 0 0,-15 1 0,-1-7 0,0 5 0,-1-4 0,7 6 0,0-4 0,0 5 0,1-6 0,-10 1 0,5-2 0,-2 1 0,-4-2 0,4 1 0,0-2 0,-4 0 0,3 0 0,1 0 0,-3 0 0,3 0 0,-5 0 0,-1 0 0,14 0 0,0 0 0,11 0 0,13-10 0,3-3 0,3-2-309,0-1 1,-1 1 308,-7 0 0,-6 4 0,1-1 0,-8 0 0,0-1 0,12-3 0,1 0 0,-12 2 0,1-1 0,21-11 0,2-1 0,-18 9 0,-1 0-533,17-13 0,-3 2 533,2 0 0,-20 10 0,0 0 0,11-5 0,4-4 0,-16 11 0,-1 1 0,9-11 0,-7 10 0,-1 1 584,13-11-584,7-4 1099,-20 17-1099,6-10 0,5 5 0,-10 3 0,-1 1 0,1 0 0,11-5 0,-9 6 0,1 0 0,13-10 0,-16 10 0,-2 1 0,7-7 0,-2 0 0,2-2 0,-3 2 0,2 0 0,13-8 0,-1 0 0,-12 8 0,-3 2 0,-4 3 0,-1 1 0,0 0 0,1 0 0,4 0 0,0 1 0,-3-2 0,1 0 0,14-5 0,0-1 0,-16 9 0,1-1 0,17-16 0,2-1 0,-8 9 0,-3 0 0,-4-2 0,-1 1 0,-4 6 0,-2 2 0,3-1 0,-10 7 0,-2 1 0,-10 1 0,5 3 0,1-7 0,4-1 0,-2-4 0,21-20 0,-15 15 0,12-15 0,-18 24 0,-3-3 0,2 3 0,-3 1 0,-1-3 0,1 2 0,16-20 0,1-7 0,11-5 0,-21 16 0,1-2 0,10-8 0,0 1 0,4-10 0,-9 12 0,-2 6 0,-11 17 0,5-4 0,-7 7 0,6-7 0,6-5 0,2-3 0,5-7 0,-3 7 0,0 1 0,-2 1 0,-2 8 0,-8 4 0,3 0 0,-7 9 0,-1 0 0,1-3 0,2 3 0,10-12 0,-7 10 0,5-8 0,-12 8 0,3 1 0,-3-2 0,2 1 0,0-2 0,1-2 0,0 1 0,7-13 0,-7 5 0,9-6 0,-11 9 0,8 1 0,-8 5 0,4-4 0,-6 4 0,6-7 0,-4 6 0,4-5 0,-5 7 0,-3 0 0,0 0 0</inkml:trace>
  <inkml:trace contextRef="#ctx0" brushRef="#br0" timeOffset="56445">19589 15103 24575,'-18'12'0,"2"-3"0,-4 17 0,-3 2 0,5 8 0,-7 6 0,14-8 0,-1 11 0,-1 2 0,0 8-712,2-4 1,0 1 711,0 7 0,2-17 0,1 0 0,-1-7 0,1 0 0,0 1 0,0-1 0,-2 4 0,-1-8 0,0-2 0,-2 2 0,-9 18 0,3-2 0,-1 2 0,5-12 0,0-1 0,4 1 0,-1-1 711,-1-2 1,2-5-712,6-5 0,-3-6 0,-1 24 0,0-18 0,2 6 0,0 0 0,-2-2 0,-4 23 0,8-25 0,-3 8 0,8-25 0,-3 4 0,2 5 0,-6 6 0,2 4 0,-8 10 0,5-11 0,-5 11 0,10-23 0,-1 0 0,4-7 0,0-2 0,0 2 0,0-3 0,-5 0 0,4 0 0,-3-2 0,4-1 0</inkml:trace>
  <inkml:trace contextRef="#ctx0" brushRef="#br0" timeOffset="58188">18948 16668 24575,'0'44'0,"0"-3"0,0 3 0,0-9 0,0 2 0,0 22 0,0-6 0,0-18 0,0 7 0,0-32 0,0-4 0,0-1 0,2-2 0,1 0 0,2-3 0,0-6 0,7-7 0,-1 2 0,19-16 0,4-3 0,6 0-564,-3-4 1,0-1 563,9-1 0,-23 5 0,-2 0 0,9 0 0,-2-14 0,-22 34 0,1 1 0,-4 4 0,0 1 0,-3 0 0,0 2 0,0 1 0</inkml:trace>
  <inkml:trace contextRef="#ctx0" brushRef="#br0" timeOffset="61195">20550 14928 24575,'30'0'0,"1"0"0,3 0 0,0 0 0,9 5 0,-1 2 0,8 2 0,-4 0 0,-3 2 0,1 1 0,-1-1 0,4 0 0,1 3 0,-5-1 0,3 2 0,-2-1 0,-5 0 0,3 1 0,-1 1 0,11 1 0,5 3 0,-10-4 0,2 4 0,-12-2 0,-13-7 0,-6-1 0,10-4 0,-7-2 0,31 2 0,-25-5 0,3 5 0,-13-5 0,-10 1 0,4-2 0,-1 0 0,-8 0 0,5-2 0,-17-4 0,5-5 0,-7 1 0,2-4 0,2 3 0,-15-9 0,13 7 0,-21-11 0,22 19 0,-9-9 0,13 13 0,0-3 0,4 3 0,2-1 0,4 2 0,11 0 0,-4 0 0,8 3 0,-6 1 0,21 16 0,-10-8 0,11 12 0,7 0 0,-27-10 0,21 11 0,-30-18 0,8 6 0,-10-7 0,2 2 0,-7-3 0,-2-2 0,-5-1 0,1-2 0,-27 3 0,13-2 0,-20 2 0,19-3 0,-18 0 0,24 0 0,-14 0 0,23 0 0,1 0 0,-1 0 0,-12 0 0,5 0 0,-11 0 0,6 0 0,4 0 0,-3 0 0,7 0 0,0 0 0,-1 0 0,4 0 0,-5 0 0,7 0 0,0 3 0,-1-3 0,1 5 0,-5-4 0,0 4 0,0-2 0,4 0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B7FA2F6-84A3-6E43-8376-15D0B23CC7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44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1893260-9C1B-B447-89E9-61EFDD97B0A2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5CD4E5-E79A-404B-B51F-2323359F7A1B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66A381-BDA5-484D-BBCC-E4F35BB77172}" type="slidenum">
              <a:rPr lang="it-IT" sz="1200"/>
              <a:pPr/>
              <a:t>11</a:t>
            </a:fld>
            <a:endParaRPr lang="it-IT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C48A72-D82A-7A42-9233-C1F8B907E3AA}" type="slidenum">
              <a:rPr lang="it-IT" sz="1200"/>
              <a:pPr/>
              <a:t>12</a:t>
            </a:fld>
            <a:endParaRPr lang="it-IT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68B93A-D34C-574A-937D-1490F3A677D5}" type="slidenum">
              <a:rPr lang="it-IT" sz="1200"/>
              <a:pPr/>
              <a:t>13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A68139-C52A-6C4D-80CE-D4F734D40579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F0CB3A-CBF3-E047-9F38-068426C75264}" type="slidenum">
              <a:rPr lang="it-IT" sz="1200"/>
              <a:pPr/>
              <a:t>15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21A661-634B-6241-B510-4859B7208B0B}" type="slidenum">
              <a:rPr lang="it-IT" sz="1200"/>
              <a:pPr/>
              <a:t>16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3D70B05-6B45-7A4D-8C91-AE843AFEFBE0}" type="slidenum">
              <a:rPr lang="it-IT" sz="1200"/>
              <a:pPr/>
              <a:t>17</a:t>
            </a:fld>
            <a:endParaRPr lang="it-IT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797EB6-5A3E-2F45-8FE8-A2709CE93757}" type="slidenum">
              <a:rPr lang="it-IT" sz="1200"/>
              <a:pPr/>
              <a:t>18</a:t>
            </a:fld>
            <a:endParaRPr lang="it-IT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6F5D3D-0D06-AC49-8DDB-5A2D94F04EB9}" type="slidenum">
              <a:rPr lang="it-IT" sz="1200"/>
              <a:pPr/>
              <a:t>19</a:t>
            </a:fld>
            <a:endParaRPr lang="it-IT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5194836-0882-DE45-9F6E-10A8AECA9076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F5B3F8-9277-4A41-B11B-5D1C1F2D5A69}" type="slidenum">
              <a:rPr lang="it-IT" sz="1200"/>
              <a:pPr/>
              <a:t>20</a:t>
            </a:fld>
            <a:endParaRPr lang="it-IT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4C0A77-0F5B-194A-856F-A2D850035653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661F63-29B5-824B-B712-CC9C50A44874}" type="slidenum">
              <a:rPr lang="it-IT" sz="1200"/>
              <a:pPr/>
              <a:t>22</a:t>
            </a:fld>
            <a:endParaRPr lang="it-IT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CD2F0D-D36A-9B42-A5D7-1A87CCC0AC6C}" type="slidenum">
              <a:rPr lang="it-IT" sz="1200"/>
              <a:pPr/>
              <a:t>23</a:t>
            </a:fld>
            <a:endParaRPr 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075776-7B31-414C-AC76-89674C76C3AE}" type="slidenum">
              <a:rPr lang="it-IT" sz="1200"/>
              <a:pPr/>
              <a:t>24</a:t>
            </a:fld>
            <a:endParaRPr 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190FC5-17EE-0E4F-AC6D-551C234EA28F}" type="slidenum">
              <a:rPr lang="it-IT" sz="1200"/>
              <a:pPr/>
              <a:t>25</a:t>
            </a:fld>
            <a:endParaRPr 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9E43B0-9C19-0D48-A6CC-F074A8AA7F69}" type="slidenum">
              <a:rPr lang="it-IT" sz="1200"/>
              <a:pPr/>
              <a:t>26</a:t>
            </a:fld>
            <a:endParaRPr 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D69504-03ED-3640-9586-E9066E8EFD5A}" type="slidenum">
              <a:rPr lang="it-IT" sz="1200"/>
              <a:pPr/>
              <a:t>27</a:t>
            </a:fld>
            <a:endParaRPr lang="it-IT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95F031-5DC7-E746-BAF9-211C10BF4740}" type="slidenum">
              <a:rPr lang="it-IT" sz="1200"/>
              <a:pPr/>
              <a:t>28</a:t>
            </a:fld>
            <a:endParaRPr 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E6A842C-E48A-8F4A-9C19-3418B72FE804}" type="slidenum">
              <a:rPr lang="it-IT" sz="1200"/>
              <a:pPr/>
              <a:t>29</a:t>
            </a:fld>
            <a:endParaRPr 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CAADB03-9FBC-6D44-94E1-C1B3FE4114EF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39CC84-5EE5-A440-8FB2-7312882CD07B}" type="slidenum">
              <a:rPr lang="it-IT" sz="1200"/>
              <a:pPr/>
              <a:t>30</a:t>
            </a:fld>
            <a:endParaRPr 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505492-A1AC-034E-91CF-894E81F9003F}" type="slidenum">
              <a:rPr lang="it-IT" sz="1200"/>
              <a:pPr/>
              <a:t>31</a:t>
            </a:fld>
            <a:endParaRPr 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901940-AC74-D14E-A589-6B1CE76BB6AD}" type="slidenum">
              <a:rPr lang="it-IT" sz="1200"/>
              <a:pPr/>
              <a:t>32</a:t>
            </a:fld>
            <a:endParaRPr lang="it-IT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7919078-5210-DC43-985C-0AEE05F25E15}" type="slidenum">
              <a:rPr lang="it-IT" sz="1200"/>
              <a:pPr/>
              <a:t>33</a:t>
            </a:fld>
            <a:endParaRPr 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EBDD58-A9C4-7544-9282-7EF8D3E40D58}" type="slidenum">
              <a:rPr lang="it-IT" sz="1200"/>
              <a:pPr/>
              <a:t>34</a:t>
            </a:fld>
            <a:endParaRPr 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117D2E-2804-7E48-9A5B-81EBA6BC4A84}" type="slidenum">
              <a:rPr lang="it-IT" sz="1200"/>
              <a:pPr/>
              <a:t>35</a:t>
            </a:fld>
            <a:endParaRPr 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3B16A1-D078-8F47-AB98-9FFBC1AFBEB6}" type="slidenum">
              <a:rPr lang="it-IT" sz="1200"/>
              <a:pPr/>
              <a:t>36</a:t>
            </a:fld>
            <a:endParaRPr 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4561899-02CA-2246-8182-B5B1BF73A991}" type="slidenum">
              <a:rPr lang="it-IT" sz="1200"/>
              <a:pPr/>
              <a:t>37</a:t>
            </a:fld>
            <a:endParaRPr lang="it-IT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7E11FA-9468-3543-9B31-7673AC2E6AC4}" type="slidenum">
              <a:rPr lang="it-IT" sz="1200"/>
              <a:pPr/>
              <a:t>38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7B4594-5D5F-7C40-A925-79B80A88C93F}" type="slidenum">
              <a:rPr lang="it-IT" sz="1200"/>
              <a:pPr/>
              <a:t>39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59BB79-7602-034E-8276-43EB1DB8B73A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1009C49-A93E-0A49-809F-AB714EF308F7}" type="slidenum">
              <a:rPr lang="it-IT" sz="1200"/>
              <a:pPr/>
              <a:t>40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D09536-BA36-FE40-B081-61974623B2B4}" type="slidenum">
              <a:rPr lang="it-IT" sz="1200"/>
              <a:pPr/>
              <a:t>41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5A74AC-67AB-7043-AA34-77396E78EB10}" type="slidenum">
              <a:rPr lang="it-IT" sz="1200"/>
              <a:pPr/>
              <a:t>42</a:t>
            </a:fld>
            <a:endParaRPr lang="it-IT" sz="1200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CF4098-E90D-904D-BB63-45550AE23D5D}" type="slidenum">
              <a:rPr lang="it-IT" sz="1200"/>
              <a:pPr/>
              <a:t>43</a:t>
            </a:fld>
            <a:endParaRPr lang="it-IT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347E0E8-D8B0-4644-9BCD-B4C34AB81813}" type="slidenum">
              <a:rPr lang="it-IT" sz="1200"/>
              <a:pPr/>
              <a:t>44</a:t>
            </a:fld>
            <a:endParaRPr lang="it-IT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5C9D50-EE79-A042-8E76-1639F268AA35}" type="slidenum">
              <a:rPr lang="it-IT" sz="1200"/>
              <a:pPr/>
              <a:t>45</a:t>
            </a:fld>
            <a:endParaRPr lang="it-IT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8FA84C-A962-734D-A7EB-2F9D9979A939}" type="slidenum">
              <a:rPr lang="it-IT" sz="1200"/>
              <a:pPr/>
              <a:t>46</a:t>
            </a:fld>
            <a:endParaRPr lang="it-IT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CB45FB8-B9E1-7641-9F72-22E23330C4FF}" type="slidenum">
              <a:rPr lang="it-IT" sz="1200"/>
              <a:pPr/>
              <a:t>47</a:t>
            </a:fld>
            <a:endParaRPr lang="it-IT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436E24-CAF2-F246-A060-9FC89B82F6C7}" type="slidenum">
              <a:rPr lang="it-IT" sz="1200"/>
              <a:pPr/>
              <a:t>48</a:t>
            </a:fld>
            <a:endParaRPr lang="it-IT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FE2583B-4D5B-BF44-A27F-73CC3F092919}" type="slidenum">
              <a:rPr lang="it-IT" sz="1200"/>
              <a:pPr/>
              <a:t>49</a:t>
            </a:fld>
            <a:endParaRPr lang="it-IT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178C8C-89E0-4E43-BA0C-C9E7AD7F7EA2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5F6C6A-21A4-AD47-8B82-C62347D92FE8}" type="slidenum">
              <a:rPr lang="it-IT" sz="1200"/>
              <a:pPr/>
              <a:t>50</a:t>
            </a:fld>
            <a:endParaRPr lang="it-IT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476985-9860-A14A-8120-A2E3DDA6DB84}" type="slidenum">
              <a:rPr lang="it-IT" sz="1200"/>
              <a:pPr/>
              <a:t>51</a:t>
            </a:fld>
            <a:endParaRPr lang="it-IT" sz="1200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92DE36-4AF3-384E-AAFA-D984AA0FDFE0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8FE1B8-852B-C748-887C-0E465302BA8E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8D59A3-DF7E-EA44-81AB-7685760BC0AC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FF6CAF0-320E-5F4B-8922-DF8C18FAF556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07CF-BF78-464F-B75C-0343B3B187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836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E9FB0-CA4C-114D-AE0F-8275ECC077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99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BC34-FD93-254F-AA1E-7175D5C74A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34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A317D-4377-FA4A-9554-539DA686C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2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58FEA-9AFD-C442-B907-36E16D519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56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00416-6A67-B541-AC03-B3B858CF98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30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0A7D3-F103-C649-803A-7EBB0B04E8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01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56928-5E06-414A-80DA-4341D17C69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17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ECD38-F72C-214A-8496-0A4858D95C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36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82AF7-1B90-114F-91FF-192162AF8B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29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818C-26E3-C440-B273-2D52597EF4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99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C78F74C-042B-4B48-B825-98CAF7A131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19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05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28.png"/><Relationship Id="rId4" Type="http://schemas.openxmlformats.org/officeDocument/2006/relationships/customXml" Target="../ink/ink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33.png"/><Relationship Id="rId4" Type="http://schemas.openxmlformats.org/officeDocument/2006/relationships/customXml" Target="../ink/ink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52.png"/><Relationship Id="rId4" Type="http://schemas.openxmlformats.org/officeDocument/2006/relationships/customXml" Target="../ink/ink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54.png"/><Relationship Id="rId4" Type="http://schemas.openxmlformats.org/officeDocument/2006/relationships/customXml" Target="../ink/ink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59.png"/><Relationship Id="rId4" Type="http://schemas.openxmlformats.org/officeDocument/2006/relationships/customXml" Target="../ink/ink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61.png"/><Relationship Id="rId4" Type="http://schemas.openxmlformats.org/officeDocument/2006/relationships/customXml" Target="../ink/ink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69.png"/><Relationship Id="rId4" Type="http://schemas.openxmlformats.org/officeDocument/2006/relationships/customXml" Target="../ink/ink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71.png"/><Relationship Id="rId4" Type="http://schemas.openxmlformats.org/officeDocument/2006/relationships/customXml" Target="../ink/ink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opertin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062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43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711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First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r>
              <a:rPr lang="en-US" sz="3600" b="0" dirty="0">
                <a:solidFill>
                  <a:srgbClr val="FF0000"/>
                </a:solidFill>
              </a:rPr>
              <a:t>-related volcanism in the Alps</a:t>
            </a:r>
          </a:p>
        </p:txBody>
      </p:sp>
    </p:spTree>
    <p:extLst>
      <p:ext uri="{BB962C8B-B14F-4D97-AF65-F5344CB8AC3E}">
        <p14:creationId xmlns:p14="http://schemas.microsoft.com/office/powerpoint/2010/main" val="76756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641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41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17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40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11663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</a:rPr>
              <a:t>Disruption of the Alps related to Apennines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r>
              <a:rPr lang="en-US" sz="3600" b="0" dirty="0">
                <a:solidFill>
                  <a:srgbClr val="FF0000"/>
                </a:solidFill>
              </a:rPr>
              <a:t> rollback</a:t>
            </a:r>
          </a:p>
        </p:txBody>
      </p:sp>
    </p:spTree>
    <p:extLst>
      <p:ext uri="{BB962C8B-B14F-4D97-AF65-F5344CB8AC3E}">
        <p14:creationId xmlns:p14="http://schemas.microsoft.com/office/powerpoint/2010/main" val="4247089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39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10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38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89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First Apennines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r>
              <a:rPr lang="en-US" sz="3600" b="0" dirty="0">
                <a:solidFill>
                  <a:srgbClr val="FF0000"/>
                </a:solidFill>
              </a:rPr>
              <a:t>-related volcanism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2CE89A3-9919-184B-945D-47C86AD4E3F2}"/>
                  </a:ext>
                </a:extLst>
              </p14:cNvPr>
              <p14:cNvContentPartPr/>
              <p14:nvPr/>
            </p14:nvContentPartPr>
            <p14:xfrm>
              <a:off x="2048400" y="2157120"/>
              <a:ext cx="5355360" cy="2572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2CE89A3-9919-184B-945D-47C86AD4E3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32200" y="2140920"/>
                <a:ext cx="5387760" cy="26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060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37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47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36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463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35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547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34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34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copertin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861255" y="3492266"/>
            <a:ext cx="2793763" cy="944846"/>
            <a:chOff x="861255" y="3476544"/>
            <a:chExt cx="2793763" cy="944846"/>
          </a:xfrm>
          <a:solidFill>
            <a:schemeClr val="bg2">
              <a:lumMod val="75000"/>
            </a:schemeClr>
          </a:solidFill>
        </p:grpSpPr>
        <p:sp>
          <p:nvSpPr>
            <p:cNvPr id="2" name="Freccia destra 1"/>
            <p:cNvSpPr/>
            <p:nvPr/>
          </p:nvSpPr>
          <p:spPr bwMode="auto">
            <a:xfrm rot="611331">
              <a:off x="861255" y="3476544"/>
              <a:ext cx="576064" cy="432048"/>
            </a:xfrm>
            <a:prstGeom prst="right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" name="Freccia destra 3"/>
            <p:cNvSpPr/>
            <p:nvPr/>
          </p:nvSpPr>
          <p:spPr bwMode="auto">
            <a:xfrm rot="20513273">
              <a:off x="3078954" y="3989342"/>
              <a:ext cx="576064" cy="432048"/>
            </a:xfrm>
            <a:prstGeom prst="right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C5DC018-7B97-7648-9874-D5E646CC706F}"/>
                  </a:ext>
                </a:extLst>
              </p14:cNvPr>
              <p14:cNvContentPartPr/>
              <p14:nvPr/>
            </p14:nvContentPartPr>
            <p14:xfrm>
              <a:off x="1681200" y="1910520"/>
              <a:ext cx="6057720" cy="286524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C5DC018-7B97-7648-9874-D5E646CC70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65000" y="1894320"/>
                <a:ext cx="6090120" cy="289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48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33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56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 descr="32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87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31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51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30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FBBFAB60-688A-5E4B-9DD7-5DAE20A88CFB}"/>
                  </a:ext>
                </a:extLst>
              </p14:cNvPr>
              <p14:cNvContentPartPr/>
              <p14:nvPr/>
            </p14:nvContentPartPr>
            <p14:xfrm>
              <a:off x="858600" y="3101400"/>
              <a:ext cx="1573920" cy="1251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FBBFAB60-688A-5E4B-9DD7-5DAE20A88C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2400" y="3085200"/>
                <a:ext cx="1606320" cy="128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9877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29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245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5" descr="28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853" y="188640"/>
            <a:ext cx="7518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Initiation of the Carpathians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endParaRPr lang="en-US" sz="3600" b="0" dirty="0">
              <a:solidFill>
                <a:srgbClr val="FF0000"/>
              </a:solidFill>
            </a:endParaRPr>
          </a:p>
        </p:txBody>
      </p:sp>
      <p:sp>
        <p:nvSpPr>
          <p:cNvPr id="4" name="Freccia destra 3"/>
          <p:cNvSpPr/>
          <p:nvPr/>
        </p:nvSpPr>
        <p:spPr bwMode="auto">
          <a:xfrm rot="9122039">
            <a:off x="3464673" y="2557948"/>
            <a:ext cx="576064" cy="432048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52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5" descr="27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909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26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47AFF06-529B-A349-9539-5F09A685D025}"/>
                  </a:ext>
                </a:extLst>
              </p14:cNvPr>
              <p14:cNvContentPartPr/>
              <p14:nvPr/>
            </p14:nvContentPartPr>
            <p14:xfrm>
              <a:off x="1846080" y="2552760"/>
              <a:ext cx="1731600" cy="2316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47AFF06-529B-A349-9539-5F09A685D0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9880" y="2536560"/>
                <a:ext cx="1764000" cy="234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8171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25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12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24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73020" y="188640"/>
            <a:ext cx="932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Acme of Apennines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r>
              <a:rPr lang="en-US" sz="3600" b="0" dirty="0">
                <a:solidFill>
                  <a:srgbClr val="FF0000"/>
                </a:solidFill>
              </a:rPr>
              <a:t>-related volcanism</a:t>
            </a:r>
          </a:p>
        </p:txBody>
      </p:sp>
    </p:spTree>
    <p:extLst>
      <p:ext uri="{BB962C8B-B14F-4D97-AF65-F5344CB8AC3E}">
        <p14:creationId xmlns:p14="http://schemas.microsoft.com/office/powerpoint/2010/main" val="3794797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50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17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Activity of Alps and </a:t>
            </a:r>
            <a:r>
              <a:rPr lang="en-US" sz="3600" b="0" dirty="0" err="1">
                <a:solidFill>
                  <a:srgbClr val="FF0000"/>
                </a:solidFill>
              </a:rPr>
              <a:t>Dinarides</a:t>
            </a:r>
            <a:r>
              <a:rPr lang="en-US" sz="3600" b="0" dirty="0">
                <a:solidFill>
                  <a:srgbClr val="FF0000"/>
                </a:solidFill>
              </a:rPr>
              <a:t> </a:t>
            </a:r>
            <a:r>
              <a:rPr lang="en-US" sz="3600" b="0" dirty="0" err="1">
                <a:solidFill>
                  <a:srgbClr val="FF0000"/>
                </a:solidFill>
              </a:rPr>
              <a:t>subductions</a:t>
            </a:r>
            <a:endParaRPr lang="en-US" sz="3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66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5" descr="23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65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 descr="22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243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21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9868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3" descr="20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188640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Rotation of Corsica-Sardinia</a:t>
            </a:r>
          </a:p>
        </p:txBody>
      </p:sp>
    </p:spTree>
    <p:extLst>
      <p:ext uri="{BB962C8B-B14F-4D97-AF65-F5344CB8AC3E}">
        <p14:creationId xmlns:p14="http://schemas.microsoft.com/office/powerpoint/2010/main" val="18749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19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321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18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08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17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36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 descr="16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954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15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3090" y="188640"/>
            <a:ext cx="669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End of rotation of Corsica-Sardinia</a:t>
            </a:r>
          </a:p>
        </p:txBody>
      </p:sp>
    </p:spTree>
    <p:extLst>
      <p:ext uri="{BB962C8B-B14F-4D97-AF65-F5344CB8AC3E}">
        <p14:creationId xmlns:p14="http://schemas.microsoft.com/office/powerpoint/2010/main" val="2900234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5" descr="14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9389" y="188640"/>
            <a:ext cx="624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Opening of the Tyrrhenian Basin</a:t>
            </a:r>
          </a:p>
        </p:txBody>
      </p:sp>
    </p:spTree>
    <p:extLst>
      <p:ext uri="{BB962C8B-B14F-4D97-AF65-F5344CB8AC3E}">
        <p14:creationId xmlns:p14="http://schemas.microsoft.com/office/powerpoint/2010/main" val="130136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49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4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13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494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12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31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 descr="11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02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10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4016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 descr="9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4985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8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6F5BD7E-B20E-F946-B6EF-09A3D39B11B6}"/>
                  </a:ext>
                </a:extLst>
              </p14:cNvPr>
              <p14:cNvContentPartPr/>
              <p14:nvPr/>
            </p14:nvContentPartPr>
            <p14:xfrm>
              <a:off x="729360" y="3141000"/>
              <a:ext cx="1632240" cy="10965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6F5BD7E-B20E-F946-B6EF-09A3D39B11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0000" y="3131640"/>
                <a:ext cx="1650960" cy="111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2212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7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188640"/>
            <a:ext cx="5317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err="1">
                <a:solidFill>
                  <a:srgbClr val="FF0000"/>
                </a:solidFill>
              </a:rPr>
              <a:t>Oceanization</a:t>
            </a:r>
            <a:r>
              <a:rPr lang="en-US" sz="3600" b="0" dirty="0">
                <a:solidFill>
                  <a:srgbClr val="FF0000"/>
                </a:solidFill>
              </a:rPr>
              <a:t> in the </a:t>
            </a:r>
            <a:r>
              <a:rPr lang="en-US" sz="3600" b="0" dirty="0" err="1">
                <a:solidFill>
                  <a:srgbClr val="FF0000"/>
                </a:solidFill>
              </a:rPr>
              <a:t>Vavilov</a:t>
            </a:r>
            <a:endParaRPr lang="en-US" sz="3600" b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DB39353-1236-304D-874A-81315116BF61}"/>
                  </a:ext>
                </a:extLst>
              </p14:cNvPr>
              <p14:cNvContentPartPr/>
              <p14:nvPr/>
            </p14:nvContentPartPr>
            <p14:xfrm>
              <a:off x="3066120" y="2183400"/>
              <a:ext cx="1231920" cy="8956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DB39353-1236-304D-874A-81315116BF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920" y="2167200"/>
                <a:ext cx="1264320" cy="9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9930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6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105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 descr="5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46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4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17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48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952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3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69426" y="188640"/>
            <a:ext cx="522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err="1">
                <a:solidFill>
                  <a:srgbClr val="FF0000"/>
                </a:solidFill>
              </a:rPr>
              <a:t>Oceanization</a:t>
            </a:r>
            <a:r>
              <a:rPr lang="en-US" sz="3600" b="0" dirty="0">
                <a:solidFill>
                  <a:srgbClr val="FF0000"/>
                </a:solidFill>
              </a:rPr>
              <a:t> in the </a:t>
            </a:r>
            <a:r>
              <a:rPr lang="en-US" sz="3600" b="0" dirty="0" err="1">
                <a:solidFill>
                  <a:srgbClr val="FF0000"/>
                </a:solidFill>
              </a:rPr>
              <a:t>Marsili</a:t>
            </a:r>
            <a:endParaRPr lang="en-US" sz="3600" b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E710092-E69D-E442-8FB8-AD7413A6AB91}"/>
                  </a:ext>
                </a:extLst>
              </p14:cNvPr>
              <p14:cNvContentPartPr/>
              <p14:nvPr/>
            </p14:nvContentPartPr>
            <p14:xfrm>
              <a:off x="2270880" y="3904560"/>
              <a:ext cx="763920" cy="80964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E710092-E69D-E442-8FB8-AD7413A6AB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54680" y="3888360"/>
                <a:ext cx="796320" cy="84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4990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2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628B51B-1E3F-904B-9885-041F8A7BD266}"/>
                  </a:ext>
                </a:extLst>
              </p14:cNvPr>
              <p14:cNvContentPartPr/>
              <p14:nvPr/>
            </p14:nvContentPartPr>
            <p14:xfrm>
              <a:off x="6261120" y="2194560"/>
              <a:ext cx="1987200" cy="28792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628B51B-1E3F-904B-9885-041F8A7BD2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44920" y="2178360"/>
                <a:ext cx="2019600" cy="291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00444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Immagine 1" descr="45Ma-nuo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Immagine 1" descr="44Ma-nu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Immagine 1" descr="38Ma-nu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Immagine 1" descr="31Ma-nu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Immagine 1" descr="21Ma-nuov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520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3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14300"/>
            <a:ext cx="4233862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6763"/>
            <a:ext cx="48006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Line 4"/>
          <p:cNvSpPr>
            <a:spLocks noChangeShapeType="1"/>
          </p:cNvSpPr>
          <p:nvPr/>
        </p:nvSpPr>
        <p:spPr bwMode="auto">
          <a:xfrm>
            <a:off x="1143000" y="342900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43716" name="Line 5"/>
          <p:cNvSpPr>
            <a:spLocks noChangeShapeType="1"/>
          </p:cNvSpPr>
          <p:nvPr/>
        </p:nvSpPr>
        <p:spPr bwMode="auto">
          <a:xfrm flipV="1">
            <a:off x="2971800" y="3048000"/>
            <a:ext cx="12954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5AAF91EB-29BF-6446-BA38-822B113A6B60}"/>
                  </a:ext>
                </a:extLst>
              </p14:cNvPr>
              <p14:cNvContentPartPr/>
              <p14:nvPr/>
            </p14:nvContentPartPr>
            <p14:xfrm>
              <a:off x="1113840" y="3047040"/>
              <a:ext cx="6800400" cy="3103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5AAF91EB-29BF-6446-BA38-822B113A6B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4480" y="3037680"/>
                <a:ext cx="6819120" cy="3122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2" descr="Untitled-1.psd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b="8673"/>
          <a:stretch>
            <a:fillRect/>
          </a:stretch>
        </p:blipFill>
        <p:spPr bwMode="auto">
          <a:xfrm>
            <a:off x="1812925" y="0"/>
            <a:ext cx="601503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4738" name="Group 3"/>
          <p:cNvGrpSpPr>
            <a:grpSpLocks/>
          </p:cNvGrpSpPr>
          <p:nvPr/>
        </p:nvGrpSpPr>
        <p:grpSpPr bwMode="auto">
          <a:xfrm>
            <a:off x="2098675" y="1584325"/>
            <a:ext cx="5643563" cy="2408238"/>
            <a:chOff x="1322" y="998"/>
            <a:chExt cx="3555" cy="1517"/>
          </a:xfrm>
        </p:grpSpPr>
        <p:sp>
          <p:nvSpPr>
            <p:cNvPr id="244743" name="Text Box 4"/>
            <p:cNvSpPr txBox="1">
              <a:spLocks noChangeArrowheads="1"/>
            </p:cNvSpPr>
            <p:nvPr/>
          </p:nvSpPr>
          <p:spPr bwMode="auto">
            <a:xfrm>
              <a:off x="1322" y="2227"/>
              <a:ext cx="13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Thin lithosphere</a:t>
              </a:r>
            </a:p>
          </p:txBody>
        </p:sp>
        <p:sp>
          <p:nvSpPr>
            <p:cNvPr id="244744" name="Text Box 5"/>
            <p:cNvSpPr txBox="1">
              <a:spLocks noChangeArrowheads="1"/>
            </p:cNvSpPr>
            <p:nvPr/>
          </p:nvSpPr>
          <p:spPr bwMode="auto">
            <a:xfrm>
              <a:off x="3424" y="2227"/>
              <a:ext cx="145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Thick lithosphere</a:t>
              </a:r>
            </a:p>
          </p:txBody>
        </p:sp>
        <p:sp>
          <p:nvSpPr>
            <p:cNvPr id="244745" name="Line 6"/>
            <p:cNvSpPr>
              <a:spLocks noChangeShapeType="1"/>
            </p:cNvSpPr>
            <p:nvPr/>
          </p:nvSpPr>
          <p:spPr bwMode="auto">
            <a:xfrm flipH="1" flipV="1">
              <a:off x="1851" y="998"/>
              <a:ext cx="303" cy="12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4746" name="Line 7"/>
            <p:cNvSpPr>
              <a:spLocks noChangeShapeType="1"/>
            </p:cNvSpPr>
            <p:nvPr/>
          </p:nvSpPr>
          <p:spPr bwMode="auto">
            <a:xfrm flipH="1" flipV="1">
              <a:off x="3977" y="1200"/>
              <a:ext cx="292" cy="10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4129088"/>
            <a:ext cx="9144000" cy="2754312"/>
            <a:chOff x="0" y="2601"/>
            <a:chExt cx="5760" cy="1735"/>
          </a:xfrm>
        </p:grpSpPr>
        <p:pic>
          <p:nvPicPr>
            <p:cNvPr id="244740" name="Picture 9" descr="modelsection.gif                                               00026333&#10;Disco Duro                     BA58C793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64"/>
            <a:stretch>
              <a:fillRect/>
            </a:stretch>
          </p:blipFill>
          <p:spPr bwMode="auto">
            <a:xfrm>
              <a:off x="0" y="2601"/>
              <a:ext cx="5760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4741" name="Line 10"/>
            <p:cNvSpPr>
              <a:spLocks noChangeShapeType="1"/>
            </p:cNvSpPr>
            <p:nvPr/>
          </p:nvSpPr>
          <p:spPr bwMode="auto">
            <a:xfrm>
              <a:off x="3472" y="3816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4742" name="Line 11"/>
            <p:cNvSpPr>
              <a:spLocks noChangeShapeType="1"/>
            </p:cNvSpPr>
            <p:nvPr/>
          </p:nvSpPr>
          <p:spPr bwMode="auto">
            <a:xfrm>
              <a:off x="3568" y="4024"/>
              <a:ext cx="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9FBB901-835F-4448-ACA7-21C452714132}"/>
                  </a:ext>
                </a:extLst>
              </p14:cNvPr>
              <p14:cNvContentPartPr/>
              <p14:nvPr/>
            </p14:nvContentPartPr>
            <p14:xfrm>
              <a:off x="2071080" y="532440"/>
              <a:ext cx="5425200" cy="295092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9FBB901-835F-4448-ACA7-21C4527141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1720" y="523080"/>
                <a:ext cx="5443920" cy="296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47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59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46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70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45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17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44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0800"/>
            <a:ext cx="91440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1708" y="188640"/>
            <a:ext cx="7262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>
                <a:solidFill>
                  <a:srgbClr val="FF0000"/>
                </a:solidFill>
              </a:rPr>
              <a:t>Initiation of the Apennines </a:t>
            </a:r>
            <a:r>
              <a:rPr lang="en-US" sz="3600" b="0" dirty="0" err="1">
                <a:solidFill>
                  <a:srgbClr val="FF0000"/>
                </a:solidFill>
              </a:rPr>
              <a:t>subduction</a:t>
            </a:r>
            <a:endParaRPr lang="en-US" sz="3600" b="0" dirty="0">
              <a:solidFill>
                <a:srgbClr val="FF0000"/>
              </a:solidFill>
            </a:endParaRPr>
          </a:p>
        </p:txBody>
      </p:sp>
      <p:sp>
        <p:nvSpPr>
          <p:cNvPr id="5" name="Freccia destra 4"/>
          <p:cNvSpPr/>
          <p:nvPr/>
        </p:nvSpPr>
        <p:spPr bwMode="auto">
          <a:xfrm rot="11436494">
            <a:off x="1726526" y="3910381"/>
            <a:ext cx="576064" cy="432048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842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678265871</TotalTime>
  <Words>116</Words>
  <Application>Microsoft Macintosh PowerPoint</Application>
  <PresentationFormat>Presentazione su schermo (4:3)</PresentationFormat>
  <Paragraphs>65</Paragraphs>
  <Slides>58</Slides>
  <Notes>51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2" baseType="lpstr">
      <vt:lpstr>Arial</vt:lpstr>
      <vt:lpstr>Times</vt:lpstr>
      <vt:lpstr>Times New Roman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la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doglioni</dc:creator>
  <cp:lastModifiedBy>carlo doglioni</cp:lastModifiedBy>
  <cp:revision>1205</cp:revision>
  <dcterms:created xsi:type="dcterms:W3CDTF">2011-09-28T13:45:18Z</dcterms:created>
  <dcterms:modified xsi:type="dcterms:W3CDTF">2023-05-24T10:42:38Z</dcterms:modified>
</cp:coreProperties>
</file>