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notesSlides/notesSlide3.xml" ContentType="application/vnd.openxmlformats-officedocument.presentationml.notesSlide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notesSlides/notesSlide6.xml" ContentType="application/vnd.openxmlformats-officedocument.presentationml.notesSlide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notesSlides/notesSlide7.xml" ContentType="application/vnd.openxmlformats-officedocument.presentationml.notesSlide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notesSlides/notesSlide8.xml" ContentType="application/vnd.openxmlformats-officedocument.presentationml.notesSlide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6"/>
  </p:notesMasterIdLst>
  <p:sldIdLst>
    <p:sldId id="2438" r:id="rId2"/>
    <p:sldId id="2439" r:id="rId3"/>
    <p:sldId id="1871" r:id="rId4"/>
    <p:sldId id="2232" r:id="rId5"/>
    <p:sldId id="2506" r:id="rId6"/>
    <p:sldId id="2504" r:id="rId7"/>
    <p:sldId id="2477" r:id="rId8"/>
    <p:sldId id="2528" r:id="rId9"/>
    <p:sldId id="3068" r:id="rId10"/>
    <p:sldId id="3102" r:id="rId11"/>
    <p:sldId id="3107" r:id="rId12"/>
    <p:sldId id="3108" r:id="rId13"/>
    <p:sldId id="3071" r:id="rId14"/>
    <p:sldId id="3072" r:id="rId15"/>
    <p:sldId id="3073" r:id="rId16"/>
    <p:sldId id="3074" r:id="rId17"/>
    <p:sldId id="3075" r:id="rId18"/>
    <p:sldId id="3076" r:id="rId19"/>
    <p:sldId id="3121" r:id="rId20"/>
    <p:sldId id="3123" r:id="rId21"/>
    <p:sldId id="3122" r:id="rId22"/>
    <p:sldId id="3144" r:id="rId23"/>
    <p:sldId id="2456" r:id="rId24"/>
    <p:sldId id="2982" r:id="rId25"/>
    <p:sldId id="3145" r:id="rId26"/>
    <p:sldId id="2457" r:id="rId27"/>
    <p:sldId id="2577" r:id="rId28"/>
    <p:sldId id="2458" r:id="rId29"/>
    <p:sldId id="2579" r:id="rId30"/>
    <p:sldId id="2459" r:id="rId31"/>
    <p:sldId id="1748" r:id="rId32"/>
    <p:sldId id="1911" r:id="rId33"/>
    <p:sldId id="2600" r:id="rId34"/>
    <p:sldId id="2601" r:id="rId35"/>
    <p:sldId id="2460" r:id="rId36"/>
    <p:sldId id="2584" r:id="rId37"/>
    <p:sldId id="2836" r:id="rId38"/>
    <p:sldId id="2585" r:id="rId39"/>
    <p:sldId id="2924" r:id="rId40"/>
    <p:sldId id="2578" r:id="rId41"/>
    <p:sldId id="2812" r:id="rId42"/>
    <p:sldId id="2813" r:id="rId43"/>
    <p:sldId id="2816" r:id="rId44"/>
    <p:sldId id="2817" r:id="rId45"/>
    <p:sldId id="2814" r:id="rId46"/>
    <p:sldId id="2815" r:id="rId47"/>
    <p:sldId id="2426" r:id="rId48"/>
    <p:sldId id="2427" r:id="rId49"/>
    <p:sldId id="2591" r:id="rId50"/>
    <p:sldId id="2811" r:id="rId51"/>
    <p:sldId id="2871" r:id="rId52"/>
    <p:sldId id="2478" r:id="rId53"/>
    <p:sldId id="3161" r:id="rId54"/>
    <p:sldId id="2552" r:id="rId55"/>
    <p:sldId id="2874" r:id="rId56"/>
    <p:sldId id="2827" r:id="rId57"/>
    <p:sldId id="3069" r:id="rId58"/>
    <p:sldId id="2424" r:id="rId59"/>
    <p:sldId id="2875" r:id="rId60"/>
    <p:sldId id="2876" r:id="rId61"/>
    <p:sldId id="2556" r:id="rId62"/>
    <p:sldId id="3000" r:id="rId63"/>
    <p:sldId id="2997" r:id="rId64"/>
    <p:sldId id="2998" r:id="rId65"/>
    <p:sldId id="2602" r:id="rId66"/>
    <p:sldId id="2529" r:id="rId67"/>
    <p:sldId id="2820" r:id="rId68"/>
    <p:sldId id="2821" r:id="rId69"/>
    <p:sldId id="3137" r:id="rId70"/>
    <p:sldId id="2475" r:id="rId71"/>
    <p:sldId id="2039" r:id="rId72"/>
    <p:sldId id="2873" r:id="rId73"/>
    <p:sldId id="2879" r:id="rId74"/>
    <p:sldId id="2880" r:id="rId7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F18"/>
    <a:srgbClr val="FFFFFF"/>
    <a:srgbClr val="73C5EF"/>
    <a:srgbClr val="BBE0E3"/>
    <a:srgbClr val="23993B"/>
    <a:srgbClr val="FFFF99"/>
    <a:srgbClr val="C5E7CD"/>
    <a:srgbClr val="BA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951"/>
    <p:restoredTop sz="96208"/>
  </p:normalViewPr>
  <p:slideViewPr>
    <p:cSldViewPr>
      <p:cViewPr varScale="1">
        <p:scale>
          <a:sx n="124" d="100"/>
          <a:sy n="124" d="100"/>
        </p:scale>
        <p:origin x="15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2:20.62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85 1 6994,'3'13'2352,"0"-2"-2133,-3-11-68,0 0 118,-7-4-101,4 3 196,-7-3-297,8 3-22,-2 0-84,-1 1 33,0 1 6,-3 3 0,3 2 0,-1 1-11,-1 1 0,4-3-29,-2 0 29,5-3 11,-2 0 34,1 1 50,1-1-84,-4 3-6,2-2 1,-3 2-46,2 2-44,0 0-213,2 4 308,1-4 17,0 4 22,1-5-33,5 2 100,1 0 404,9 5-398,-4-1-79,5 4 186,7 6 161,37 22-368,-7-7 60,31 14-66,-21-22 89,6 1 157,-15-9 0,0-1-122,28 9-194,-29-10 0,-2-1 193,12 3-6,-6-2-17,-4 0 79,21 6-95,-15-4 11,24 4-45,-32-10 0,5 0-31,29 8 0,3 0-20,-17-4 1,0 1 11,14 2 0,-2 1 64,-28-5 0,-4-1 6,-2 1 0,-1 0-23,-1 0 1,-2 0 292,31 15-139,6 3-128,-13-7 2,1-3 1,2-1-68,-24-9 0,-1-1-131,21 5 0,0-1 128,-16-5 1,-2-1-23,0 0 0,3 0 5,20 8 1,1 0 19,-21-6 0,0 1-330,14 4 0,-1 1 389,17 6-45,-5 1 17,-2 0-1559,-22-8 0,2 0 1582,32 10-46,-29-9 1,1-2-21,32 8-8,-44-14 1,0 0 11,0-1 0,2 1-17,20 4 0,-1 1 5,-18-5 1,0 0-3,13 3 0,0 1-1,-10-3 1,-3 1-896,-2 1 0,-1 1 893,44 15 0,-19-2 1978,-4 4-1972,-14-7 46,-7-2 1,0 1-19,11 8-28,16 11-1,-25-12-5,-4 1 17,-4-1-2106,-3-1 2089,-4-2 1864,9 10-1858,-9-11 265,9 10-226,25 17-5,-23-19-7,29 26 123,-32-27-151,0 2 40,18 16-39,-16-14 281,14 13-247,-19-18-35,-2 1 6,1-3-11,11 14 0,-14-13 6,9 9 0,-7-1-6,-8-9 1106,18 36-1867,-32-42 222,7 16 539,-53-60 0,22 14 0,-21-18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35.92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175 1377 7817,'-26'-20'5288,"4"3"-4924,16 5-62,0 2-61,-1-2 22,1 1 157,-6-10-140,1 1-280,1 0 0,4 6 6,6 8 33,-3-2 78,2-11-111,-2 4 61,0-9-61,0 9 61,1 1-33,0-1-34,0 1 5,0 0 1,-1 2-6,1-7 0,0 4 0,-2-19 101,4 14-40,-4-9-10,4 14 0,-3 2 5,0-7-40,0 5 18,1-3-34,-1 7 6,2-1-1,-2-6-5,1 2 0,1-3 0,1 4 6,-1 2-1,1 1 7,-2 0-12,2 3 11,0-1-11,0 5 5,0 1-10,0 1-242,0 0 337,-1-2-79,1-1-11,-1-7 45,1 0 28,0-4-3376,0 1 3371,0-2 60,0 2-77,0 0 27,0 3-33,0 1-39,0 1 55,0-9-61,0 6 6,0-9 5,0 4 3387,0-3-3326,0-7 136,0-18-141,0 11-11,0-10 28,0 22 89,0 0-133,0 12-40,0 0 0,0 7 0,0 2 0,0-5 0,0 2 0,0-4 0,0 1 0,0 0 0,0 1 0,0 1-6,0 3-1064,0 1 1065,7 2-6,0 1-1,12 0 12,-6 0-5,4 0 5,-6 0 0,-1 0 0,-2 0-6,3 0 1,-2 0 5,2 0 0,1 0-6,-1 0-123,14 0-11,-6 0 16,10 0 52,-9 0 21,-1 0 51,-3 0 0,-2 0 0,-6 0 6,0 0-6,-7 0-6,2 0 6,0-1 0,8 0 0,9-1 0,2 2 0,6-3 0,3 0-5,-6 0 5,3 1-6,-14-1 6,-5 3 0,-3-2-11,-4 2-45,1 0 50,0 0 6,1 0-39,5 0 39,-1 0 0,4 0 0,-4 0 0,2 0 11,1 0 17,-4 0-22,1 0-6,-5 0-51,-2 0 51,4 0 0,-1 0 6,4 0-6,-3 0-6,3 0 6,0 0 0,0 0-5,-1 0-1,-2 0 1,1 0 5,-2 0 661,-1 0-459,-10-4-135,2 0-62,-8-4 57,6 2-17,0 1-34,0-1 28,0 0-39,3 1 0,0 0-5,3 2 5,-1-1 263,-2-4-101,0 2-39,-2-2-72,1 4 10,2 1-5,-4 1-22,5 0-28,-3 1 38,4 0-32,-2 0-12,2-2 11,-1-1-11,1 0 78,-5-7-22,2 7-17,-4-3-27,5 5-752,2 2 735,9 4-1,0-1-39,9 5 6,0 1 6,0-3-1,2 1-11,-3-3 45,-2 0 0,1-2-11,4 1 5,-6 0-61,2 1-11,-6 0-57,-2 2-139,1 2 207,-4-1-6,1 3 45,-3-3 22,0-1-28,0-1-162,2-3 135,-1 0 49,0-2 1,0 0 0,-1 1 11,2 0 0,-2 1 17,0-1-17,1 0-62,-1 0-22,3 0 84,-2-1-5,1 0 5,0 0-756,-2 0 789,-2 5-27,-2-4 44,-2 5-11,0-4 1,-3 2 10,-1 1 112,-13 9-94,2-2 94,-9 4-22,7-4-28,3-2-50,-1 2-62,8-4-51,1 1 46,7-5-29,1 0 34,1-1 73,0 0-157,1 0 78,-1 0 6,1 0 0,-3 2 0,2-1 6,-1-1-1972,1-1 0,1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7:12.9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3752 0 7554,'9'12'4374,"-1"-2"-3013,-8-10-913,0 0-504,2 0 12,-1 0 38,3 0 6,-4 0 308,1 0-375,-4 0 33,-1 2 34,-4 3 0,0 1 11,0 1 85,-3 0 60,2-3 57,-2 1-11,-2-2-17,-1 2 27,-3 0-32,-1-1 60,-1 0-144,0-2-57,1 2-39,2-1 0,1 2-6,-2 1-27,4-2 33,-1 3 0,3-4 0,3 1 5,-3-1 34,2 0-5,-5 3-28,-2-2 27,-4 1 18,-8 2 0,-5 1 117,-33 6-118,11 0-5,-23 2-45,20-6 0,1 1 5,1-3 1,6 0 0,6-1 27,6-3-27,8 0 207,-11-2-129,16-1-45,-14-1-34,16 0 1,-4 1 5,-1 2-11,-4 1 11,-17 3-5,13-2 0,-15 2-1,19-3 6,0 0 29,4-1 200,-12-2-111,11 0-22,-10-1-74,11 0-33,-4 0 0,-4 0-1075,-3 0 1070,-36 11-106,30-6 105,-21 10 1,32-8-1,13-1 0,-3-1 6,13-3 6,1 0 28,1-2 1028,-11 1-1068,-19-1-3273,-3 2 3279,-16 0-1582,8 3 1554,-29 5 22,-4 4 6,33-6 0,0 2 0,-35 7 0,26-6 0,5-2 0,24-6-772,-13 3 447,-13 12 1,-4 3 189,-11 6 1174,3-1 0,-2 4-1087,23-5 1,5 0 2053,-21 13-2073,-12 7-79,33-19-11,7-5-78,1-1-426,-5 7-274,7-3-415,-11 10 151,5 4-206,-26 25 1654,12-10 1,0-1 0,-9 9 0,25-25 0,-1 1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5.0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9850,'8'6'-510,"-1"-1"0,-7-5 1,0 0-1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5.51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9990,'5'1'930,"-1"1"-930,57 22-34,-20-9 29,51 20-2588,-17-9 2895,-2 3 270,-13-2-572,-10 4-40,15 39-1679,-16-21 1710,7 4 1,5 0-1,-15-20 1,0-3 5,0 2 1,-1-3 2,33 14 0,-39-24 1577,-8-6-1582,-11-1 5,-1-3 0,-2 5 0,7 3-6,10 6-154,33 20 1,23 13 0,-14-9 0,-2 0 0,-3-3 0,1 0 0,-1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5.7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6591,'53'37'-129,"-1"-1"0,13 5 0,-20-12 0,-5-5 1,-16-14-1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5.81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6205,'10'9'-58,"-1"-3"1,-9-6 0,0 0-1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5.9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7822,'21'12'-198,"-5"-3"1,-16-9 0,0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6.0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6277,'7'12'0,"-2"-3"0,64 26 0,-52-26 0,51 25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6.51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6495,'3'4'448,"-1"0"-498,-2-4 39,20 60-2807,-5-29 2826,7 19 1,0 2 843,1-6-847,6 17-2054,-19-14 2609,-3-19-560,39 14 0,25 9 0,-12-11 0,-15-8 0,14 4 0,0 0 0,-1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13.05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29 25 10735,'-16'-14'-1787,"4"4"281,12 10 1031,0 0 1,0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14.28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5469,'54'47'126,"0"-1"0,0 0 0,25 21 0,-11-12-753,-17-26 593,-2-2 1059,5-3-1025,-19-10 0,-8-3 6,-6-3 1153,-8-4-319,-5 0 981,-6-4-1922,6 4 68,0-1 3068,10 3-3383,57 34 1257,-47-28-909,39 25 28,-35-19-3560,51 23 3370,-25-8-77,25 11 166,-63-23 17,-7-2 51,12 25-29,-9-15 23,10 12 11,-9-19-11,9 3 16,-12-13 3316,7 4-3327,-14-10 1,11 7-2408,-2 0 2408,7 4 766,11 11-1030,-18-16 124,18 19 139,-22-19 6,10 13-3,17 22 1,1 4 2,-8-10 53,8 9 0,-8-6-222,-26-34 169,-1-1 2514,-2-4-2514,1 4 0,2 5-6,2 6-44,14 35 44,-8-17 6,6 21 311,-13-23-423,-7 14 112,-3-10-84,-4 17 84,-1-13-676,1 30 841,5-20 0,0-1-3383,0 14 2983,-1 5-292,-1-70-1007,-16 5 1534,-53 1 0,-7 0 0,27 3 0,-20-5 0,0 1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6.6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6406,'5'2'72,"-1"-1"1,-4-1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7:15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1282 0 3523,'-87'37'3490,"28"0"-5073,6-2 0,3 5 1583,-2 24-800,18 1 716,2 11 516,8-12 0,0 5-592,-2 1 1,1 0 156,-1 2 0,1-2 208,4-10 1,-1-3 20,3-6 1,0-4 137,-10 27-101,2-10 1,0 1 5,-7 15 496,10-27 1,1 0-620,-8 19-91,2-6 1,5-7-56,-2 12-56,9-22-34,-1 11 51,9-18 33,1 9 2942,-3 13-2936,-1-2 0,-1 4 3,1-12 0,-2 1 111,-5 22 0,-1-1-114,3-18 0,0-2 0,0-1 0,0-2-1496,1-2 0,0 1 1412,-2 11 0,0-1 280,-6 22-135,-2 10-55,14-48 94,4-9 192,1 21-292,4-7 5,0 25 264,1-11 654,-2 5-879,0-4 3494,-4 14-3028,1-16-281,0-7 62,3-28 230,3-20-431,1-6-85,0-2 1,0 3 0,0 1 44,0 7-39,0 9 40,0-5-46,0 4 1,1-11-1,-1-3 1,3-3-6,-3-2 0,1-1-6,2 1-38,-3 0 38,3 1 6,-2 0 0,-1-1 2733,3 0-2733,-2-1 0,2 0 6,0 0-6,-2 0 84,0 0-84,0 0 6,2 0-1,0 0-5,1 0 6,-2 0-1,-1 0 35,0 0-35,0 0-5,3 0-5,-2 0 514,1 0-901,-2 0-700,3 0-1591,7-8 2683,12-22 0,-9 15 0,3-13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39.41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1415 461 2103,'-61'69'-526,"1"0"0,-10-13 0,-7-3 1,15-15 525,11-17 0,-13 1 0,3-2 1242,27-9 2170,7-12-3602,16-1 675,-7-3-1230,16 1 2893,-22-4-1011,14-3 1919,-17 1-3812,20 1 61,-2 5-145,-22-12 1114,15 6 376,-14-11 666,21 0-4458,22-43 5618,-11 16-1782,15-21-16,-15 36 482,-2 0-746,0-6-1529,-9 0 953,6 13 167,-6 11 1,8 14 100,1-3 79,-1 1 589,-1-5 290,-4-5-1053,4 4-11,-4-2-11,5 10-113,-1 1 752,-18-16-376,11 9-191,-14-14 6,14 10-515,2 2 202,1 2 28,3 5-113,3 2 393,-2 0 380,1 0-83,-2 0-141,-1-2-140,-1-1-990,-39-10-2766,30 8 3583,-27-4 95,41 9-1278,0 0 1054,-2 0 51,1 2 173,-3 0 0,4 2 3789,-1-3-3626,1 0 1069,0-9-744,0-1-102,0-10 34,0 1-134,0-1-130,0 2-105,0 2-51,0 4-2767,-7 4 4431,-1 5-925,-6 0-610,6 2-482,3 0-812,4 3 428,0 41 1,2 13-393,-1-17 1924,3 58-661,3-98-1075,49-60 544,-30 33 374,32-28 203,-49 48 1152,-36-56-1281,13 41-51,-22-39-644,29 56-258,3 4 3841,0 7-3225,-5 9-72,-4 11 27,-20 27 331,-5-3 56,2-2-107,8-15 51,22-23 6,2 3-62,10 2-90,3-1 1205,37 1-661,-26-18-57,22-9 253,-39-20-594,-1 9-162,-2-4-146,-15 14-90,-1 5 238,-39 26 1,-5 8 377,22-13-117,-17 14 0,13-5-101,40-20-1154,53 43 0,30 11 2011,2-32-1152,5 21 1,-3-16 664,-22-73-502,-99-20 0,-25-4-831,9 7 708,-26 4 0,-2 20-282,24 54 122,7 10-39,3 11 163,10 0-140,3 11-699,19-15 1141,8 3 56,26-7 209,16-6 737,61-5-195,-43-16-190,30-21-2392,-65-9 2358,-3-15-3552,-44 4 3065,17 9 2533,-30 10-2180,30 20-180,6-1-499,2-2 3082,8 1-4089,7 20 1892,-9-11 477,3 14-269,-11-19-2163,2-7 1004,6 3 10,1-2 180,1 3 201,-1 0 2454,-2 0-2168,-5-3-179,2 1-213,-2-5-269,3 3-4189,6-2 4458,3 1 0,-1 3 0,0-2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41.55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8847,'2'13'-2548,"-1"-2"2548,-1-11 0,0 0 0,0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42.26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292 465 4274,'-62'64'-152,"-1"0"1,6-8 0,13-3 2470,26 2-2269,29-28-404,81-36 592,-45-13 0,3-7 22,29-16 1,0-6 532,-22 4 1,-5-6-357,9-19 0,-7-1 714,-21 26 1,-10-3-968,-16-33 1,-17 5-2252,-19 23 2036,-22 12 1,-9 16 53,-28 66-144,37-20 1,2 5 8,0 13 0,1 10-273,4 5 1,-2 7-1,7-6-1687,-15 27 1730,6 7 1,21-10 391,44-52 930,35-8-492,-9-44-24,15-20 377,-19-6 55,-2-24-112,-18 34-784,-2-9-152,-17 43-840,-2 16 830,-12 18 1982,4-4-1518,-7 6-302,11-19-2158,1 18 220,-1 6 1647,0 16 0,2-21 0,3-7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49.66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229 6904 10444,'8'4'778,"-1"-1"-1433,-7-3-773,0 0 1423,19-19 5,-6 11 39,16-15-34,-14 18 835,-3 1 275,-6 1 50,-3 1-370,-3-1-436,0-1-186,0-1-111,0-2-644,-1 1 55,1 2 62,-1 3 196,-1 1 213,0 0 56,-3 0 73,-2 0-40,-3 0 107,-5 0 225,-3 0 475,-13 3-588,-29 15-515,10 3-258,10 16 0,5 3 448,7-3 39,-1 31 79,25-55 157,1-3-23,3-8-139,8-2-40,8-4-326,38-19 52,-5 2-34,26-15-84,-23 10-67,18-8 515,-34 15 492,8-7 2298,-56-26-2398,-12 17-448,-3-17-549,3 33-403,18 18 426,5 0 274,-3 2-331,-7 29 767,3-17 52,-5 20-191,5-18-34,-5 14-51,1 5-251,0 11-2470,6-7 482,36 4 1342,2-19 1571,56-37 1211,-51-27 1,-5-9-1773,18-19 56,-47 15 0,-17 7 11,-32 29 2033,-29 4-2073,17 12 478,2 8-668,6 8 17,8 9-235,7 9-67,8 0-370,4 4 784,10-13 67,5-6 63,6-13 620,2-4-873,9 0-3097,25 1 3112,-17-9 0,6-7 0,6-6 0,4-6 1,7-5-1,4-6 0,5-4 0,4-6 1,5-4-1,3-4 0,5-5 0,2-3 0,5-3 1,2-4-1,3-4 0,3-1 0,2-4 1,2-1-1,2-3 0,1-2 0,2-1 1,1-1-1,1-1 0,1-1 0,0-1 0,0 1 1,0-1-1,0 0 0,-1 1 0,-1 1 1,0 1-1,-2 1 0,-2 1 0,-1 3 0,-2 1 1,-2 3-1,-3 2 0,-3 3 0,-2 3 1,-4 3-1,-3 4 0,-4 3 0,-3 5 1,-5 4-1,-5 5 81,37-34 0,-10 10 0,-7 8 0,-6 4 0,-3 4 0,-2 2 1,0 0-1,1-1 0,5-5 0,4-5 0,9-7 0,8-9 159,3122-2976 82,-3208 3056-203,0 0-50,-6-11 0,5 9 6,-5-9 2563,5 11-1577,0 0 2302,-1 0-5002,-1 2 1708,0 1 12,0 3 116,1-2 113,2 0 39,-3-3-73,3 0-83,-1 1-264,1 9-118,-3 47 0,-1 13 225,-4-8 13,2 14 1,-2-5-737,-5-33 705,3-9 51,1-10 124,2-8 38,4-5-22,1-5-76,-26 71 1,-7 21-3212,13-37 3172,-15 38 0,3-9 53,23-63 174,2-7 439,5-9-467,0-1-224,2-3-118,-1 4 118,0 3 0,-2 6 1872,-25 37 1,-5 5-1711,14-20-1354,-13 19 1,3-11 1482,24-39-666,-6 16 179,3-7-168,-10 32 364,11-30 2330,-3 10-2330,9-23-89,0-1-1107,3-4 92,8 1-481,3-1 1585,10 1 0,-9-1 0,-1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52.3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5746 23 7783,'9'1'-1954,"-3"0"1954,-6-1 672,0 0 1025,-9-2 219,5 2-427,-7-1 668,8 1-1306,-3-5-851,2-1-1142,-1 0 554,4 1 330,1 10 258,0 2 0,0 5 6,0 1 72,0-4 622,0 0-554,0-4-146,0 1-51,0 1 102,0 84-1246,-4-28 1,-3 9 0,-1-2 1194,-2 17 0,-2 1-2,1-11 0,-3 3 1,-2-13 1,-22 14 61,0-19 29,4-14 89,4-12 6,-22 32-1297,19-7 0,-2 6 1134,-2-2 1,0 2-782,-3 16 1,-1 4 766,-6 2 1,-1-5-9,14-25 0,-2-2 5,-14 22 1,-1-6-494,17-31 1,0-5 503,0-2 1,-4 2 560,-25 21 1,-1 0-578,23-19 0,0-1 383,-21 22 0,3 1-386,27-23 0,1 4-111,-15 27 0,-6 13 0,4-7 50,4-10 0,-1 1 47,2-1 0,-7 10 0,0-2 0,6-12 449,3-8 0,2-7-432,-14 14 0,1-4-1487,-17 5 1641,21-28 0,-6-1-408,-20 10 1,-2 0 256,14-7 0,-1 0-3,-13 8 0,4-1 5,-8 15 13,14-10 1,-11 8 0,6-7 101,14-11 0,0-1-104,-15 10 1,-7 5 0,10-11 607,-18-6-619,24-8 1,-9 3 0,6-1-99,11-4 1,1 0 21,-6 3 0,-5 2 0,2 4 61,-16 22 0,7 0-10,28-24 1,-2 1-275,-26 15 0,-12 6 1,10-9 475,23-18 0,3-3-305,-32 13 1,2-4 290,-8-2-84,9-4-151,-10 6-687,33-9-215,-14 16 1654,37-15-944,-7 9 153,9-11 55,-5-1 51,-5-4 135,-7-1 134,-10-3-187,-5 3 1,-19 5 0,-3 3 0,18 1-1859,17 5 1,2 1 1775,-42 2 0,-15 0 0,42 1 0,63 5 0,4-27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53.85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3868 143 10601,'4'2'2543,"-1"0"-1266,-3-2-1182,-10-64-95,8 47-252,-8-47-415,10 63-161,0 1 772,0 7 50,13 9 6,-2 2 34,22 20-29,-18-17 1,10 16-1811,1 23 1807,-1 23 0,4 24 0,-3-9-1457,-5-20 0,-1 1 1505,-2 3 0,4 15 1,-4-4-1,-6-19-539,-11 19 699,-9-28 0,-6 15 0,-1 2 0,3-9-191,0 11 1,-1 1-12,-1-8 1,-5 9-1,1 1 1,2-9-9,-1 19 0,0-7 458,-3-4 0,-4 0-682,-8 6 0,-4-6 221,9-29 1,-2-3 2,-1 2 0,-13 3 256,-8-11 1,-17 6 0,-10 3-1,-3 1 1,7-5 0,14-7-905,-13 16 1,-1 0 635,15-15 1,-13 7 0,-5 4 0,-1-1 0,6-3 0,13-9-731,-21 17 1,15-11 763,21-19 0,0 0-22,-35 20 0,-1-3 6,-5-9-1,39-19 1,-4 2-6,-23 12 0,-3 4-53,2 3 0,0 1 363,3-2 0,-4 6-417,17-5 1,-5 7-1,1 0 1,5-6 151,-10 1 0,-1-2 87,-6 8 1,-7 3-1,8-11 761,17-21 1,3-8-788,-11-4 1,-2-2-972,9-1 0,1 1 834,-1 0 0,0 3 11,2 1 1,1 3 277,0 6 1,3 2-366,-26 11 48,29-11 1,3 1-15,-12 6-972,10 3 1,1 2-2401,-6 6 3445,10-7 0,6-2 0,20-13 0,5-7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57.21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3509 27 10690,'-9'-15'3081,"3"3"-2314,6 12-22,0 0-1148,0 3 0,11 4 335,6 8 68,3 1 0,0 0-5,-10-5 5,22 16 0,-6-4 0,25 18 0,8 14 0,-13-12 0,10 15-609,-25-22 620,-1 6-67,-11-15 50,2 4-5,-9-10 11,2 3 0,8 7 6,22 35-6,-2-10 310,-5-1 0,0 3-304,8 13-6,-18-25 0,-3-1-6,1 11 0,-8-10 1,-7-10-6,-4-11-29,-5-6 40,1-8 0,-2 3 0,0 1-5,2 32-1402,8 35 1369,-4 4 1,0 20 0,-2-11 37,-2-24 0,0-1 13,1 19 0,0 7 0,-9-26-474,-15-33 730,-2-7-40,-6-3-150,-2 3-79,-3 5-168,0 7 117,3 10-847,12-7 1,1 5 855,-3 17 0,0 2-698,4-12 1,-1-2 742,-1 7 0,1-7 39,-3-12 250,-24 13-382,21-20-84,-17 17 102,26-18 958,3 5-1164,-1 11 1,-1 2 1552,-4 6-1275,4-7 0,-3-2 162,-12-1-16,8-19 11,-4 3-101,13-17-1447,-9 33 1434,3 20 0,0 21 0,0-12 584,2-28 1,1-1-585,-3 31 0,0 9 0,4-33 8,7-47-267,-20 76 1,-6 16-2104,4-38 2373,7 0 0,-2 12 0,-1-19-786,-10-25 632,-3 7 1,-18 18 0,-11 13 0,-6 6 0,0 0 0,8-7 0,12-13-395,2-2 1,8-9-1,-8 10 446,-3 2 1,-13 13 0,-6 6 0,-2 2 0,6-4 0,10-10 0,17-16-979,-13 22 779,-1 4 1179,-6-2-994,-5-1 79,17-29 0,-3-2 117,-27 17 93,15-19 0,-1-4-279,-5-2 18,21-14 1,-10 10-374,2 10 1,-14 14 0,-7 8 0,-2 2 0,5-4 0,10-11 426,1-4 1,7-8 0,-9 8 57,-5 7 0,-15 11 1,-7 5-1,3-1 1,11-10-1,18-16 404,12-13 1,8-8-601,-15 4 1,3 2-841,-12 16-2839,4 2 3797,-4 10 0,33-24 0,9-7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16.1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4059 87 9038,'21'-3'2929,"-3"-12"-1601,-9-6-678,-3-2-1866,-6 7 858,1 11 173,0 1 348,1 4 3903,-1 0-4296,3 0-459,4 0 314,9 0 173,13 0-201,37 15 162,-9-1-45,22 13 158,-28-4 83,-12-4 45,-7-3 711,-11-5-22,-9-5-235,-5-3-252,-6-2-202,2-1-303,44 2 151,-7 1-195,41 4 56,-19 7 117,1 1-3363,15 12 3531,-28-7 6,6 2 56,-36-11 375,-9-6 45,-5-2-290,-2-1-181,3 0-5,7 3 3392,10 2-3392,9 5-3487,41 10 3442,-13-4 39,26 7-33,-26-9 33,-6-1 6,-6-2 0,-3-1 107,-21-5 89,-3-1-56,-18-3 3297,-4-2-3437,4 2-5,12 9-1,6 0 6,17 12-6,5-1-55,7 4-3426,28 14 3453,-19-11 28,9 5-33,-32-16 34,-13-6-46,-7-3 34,-2 1 17,-4-2 0,9 4 3398,3 2-3364,11 4-23,10 3 0,37 14-1673,-14-7 1667,23 9-5,-26-12 17,-5 0-17,-7-2-2023,-9-1 2007,-8-3-18,-9-4 34,1 6 1276,-9-4-1248,8 4-23,40 24-2390,14-1 2401,-31-17 1,2 1-360,10 2 0,-1-1 340,-14-5 0,-2-2 3,41 24-6,-23-9-33,-27-10-1163,0-2 1208,0 0 1579,3 1-1545,2-4-32,32 11 0,9 2-8,8 5 1266,-2-3 1,-3-2-1272,-13-5-2534,-7-2 2534,-11-2-7,-9-4 1702,-11-3-1724,-7 0 34,-6-2 6,22 24-6,-12-12 11,23 22-6,-16-16 1,6 5 0,5 3-6,3 3-6,1 1 0,-1 3-27,-3 0 33,-2 0-6,-6-2-11,11 15 12,-16-16 3391,11 13-3386,-15-19 0,5 1 3,3 1 0,3 1 8,14 13-11,-11-11 0,-1 0-6,4 5-73,-4 2-10,-5 1 78,-5-4 5,-6-2-28,-7-10 23,-5-4 11,-6-7-5,1-2 5,-3-2 5,10 19-10,-3-7 5,6 19 0,-6-7 0,2 10-299,-7-8 1,-1 3 209,5 30 38,-7-26 1,-1-1 16,-1 15-5,-4-10 62,0 1 77,-2-18-27,0 6 557,0-13-624,0 5 5,0 3 67,-9 27-44,0-13-29,-11 20 12,-1-20 22,-4 1 52,-20 27-573,8-24 515,-13 16 124,16-34-45,1-3-106,-1-3-3242,-10 28 3163,9-9-45,-6 26-42,14-13 154,0 5-1912,0 4 1912,-3 2-429,-1-4 435,-2-6 163,2-9 2161,0-14-2022,2-11-1805,-16 0 1666,-1-6-163,-2-1 2081,8-4-2165,12-7-39,2 3 16,-20 15 571,7-7-453,-19 13 28,9-12-39,-6 0-2106,-6-2 2258,-9 0 38,-8-2 1944,-14-1-2098,42-11 1,-2-1-4,-1-1 1,-6 1-34,-8 4 0,-7 2 0,6-1-20,4-2 1,0-1-262,-34 13 1,6-1 196,11-2-5,6 0-1990,-1 0 2079,2-4 1930,-3 0-1924,1-5 67,-1-3 39,3-6 39,0-3 6,-25-3-118,26-2-39,-18 0 0,33-1 247,4 1-337,2 0 40,-17 5 5,19-4 469,-13 2-430,22-3 3330,-2 0-3252,-27-1 12,13 0-5,-24 0-34,19 0 145,-7 0-210,-7 7 1,-5 2-34,28-4 0,0 1-352,-32 6 1,1 2 337,-4 1 11,5 1 33,11-7 1,-2-1 22,-21 0 17,21-2 0,1-2-370,-9-4 431,-6 0-59,21 0 1,-3 0-20,17 0 0,-1 1 0,-18 0 0,1 1 0,-27 2 0,5 1-14,19-2 0,1-1-42,-17 0 53,25-1 1,2-1 2,1 0 5,0 0-5,-3 0 33,16 0 1,-2 0 17,-28 0-29,24 0 1,0 0 245,-30 7-268,-8 2 0,16 7 0,-2 2-3,17-4 1,0 1-150,-21 6 0,1 1 118,26-6 1,3-2 5,4 0 0,-2-1 8,-24-1 1,0-3 19,-17 2 0,25-9 0,2-4 5,-4-8 74,-5-7-1588,9 8 0,-4 1 1509,6 1 0,-4 3-17,3 6 0,-4 3 1,0 2-401,-28 6 0,2 5 364,29-2 1,-1 2 0,2 0-808,-24 8 1,2-1 657,10-2 0,5-2 57,-21 7 137,13-7-42,31-10 1957,2-4-1907,0-4 326,-21 0-2007,-15 16-215,32-7 0,-3 2 1896,-8 9 0,5 0 0,-5 2 0,7-2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21.4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0 253 9789,'14'-29'526,"4"4"639,-8 21-39,0-3-616,-9 1 117,-1-3-67,0-2-280,0-1-235,0 2-45,0 1-958,2 4 146,6 1 487,10 0-3442,13-2 3414,10-2-411,7-1 697,-1-4 67,-3 0 538,-8-2-820,-6-2 1004,-14 5 1829,-4-1-2338,-10 8 371,0 1-702,1 2-565,3 1 67,6 1 45,7 0 106,7 0 11,5 9 3678,2 5-3297,-3 11 62,-4 5 0,-3 16 55,-12-21 254,1 5-3029,-11-25 2787,0-4-56,0 1-163,4 13 158,-1 12-1,1 9 12,-4 3-1,-1-9 34,0-4 393,0 0-382,0-12-78,0 13 34,17-2-6,2 6 0,17 1 11,29-4 84,-21-14 179,11 1 275,-35-14-6,-16-1-207,-2 0-190,2 0-191,3 0 3286,8-5-3437,9-5-78,7-12 173,10-10-3291,1-8 3509,13-29 85,-17 18-40,2-12 62,-24 30-10,-5 12-214,-6 7 0,0 8-426,2 3 3426,4 2-3196,7 1 33,9 1-425,41 17 515,-26-7 68,21 11 5,-45-15 117,-7-4 617,-5 1-734,-3-4 0,1 3-11,2-2 5,7 5-190,19 11 84,-1 3 23,12 10-12,-10-2 11,-5 4-3375,-5-2 3404,0 5 22,-11-14 39,-1 2 5,-7-15-5,1 0 0,2 2 6,17 9-1,-2-1 7,12 6 3380,-9-8-3392,-3-2 0,-3 0 0,-7-6 11,-5-1 78,-5-4 102,-2-3-12,1 2-218,1 0 33,5 3 1,1 2 5,7 4-6,1 2-44,14 8 50,-7-5-6,5 0 6,-15-8 6,-4-5 414,-4 0 100,-2-3-212,-2 0-133,2 0-175,5 0 0,8-5-3465,15-7 3246,12-11-33,16-9-109,5-3 255,1-2 72,-7 5 85,3-8-1097,-25 16 1456,-3-2 2636,-24 17-2676,-5 4 38,-2 2-408,0 2-67,1 1-370,5 0 2273,7-1-1993,11-1-230,40 1-100,13 1 364,1 5 61,-12 2-33,-32 6 185,-19-6 246,-3 1-280,-14-8-56,0 3-359,4 3 202,14 26 68,-3-3-6,12 20-68,-12-10 62,1 0-1528,-5 0 1623,0-5-5,-6-7 11,-1-6 0,-1-7 0,-3-5 45,1-4-45,2 2 1557,1 0-1557,3 6 5,1 3 6,0 6-11,0 4 0,-1 2-11,-2 3 11,-1 1 0,-2 7 0,-1-14 95,-1 4 40,0-22-124,0 5-11,1-5-67,13 19-51,-1-4-139,24 40 201,-19-31 39,11 24 17,-23-38 0,2-2 229,-8-11 443,1-1-537,-1-3-135,0 2-107,1 1 51,1 4 23,2 3-57,2 20 34,0-4-5,1 12 61,-3-11 0,-1-4-12,-2-4 12,1-6 0,-1-6 79,0-3 78,-1-2-51,0-1-179,2 1-44,5 11 10,2 2 102,4 11-79,-2-1 28,1 1 16,-2-1 29,-2-4 6,-3-3 5,-2-8 106,-2-3 269,-1-3-5,0-3-135,0 1-235,0 0-6,2 3-50,2 6-11,2 5-22,1 6-1,2 3-5,1 1 44,0-2-16,-2-3 62,-2-4-23,-3-4 134,0-5 56,-3-3-128,0-1-34,0 1 0,1 4-6,0 6 6,6 6-5,1 7-6,6 5-68,3 3 23,3 0 51,2-1-3438,0-3 3443,-4-5 6,-4-6-6,-4-4 0,-3-4-6,-2-5-2273,7 6 2279,4-2 2268,11 5-2268,3-1 0,3 1 0,2-1 0,-3-2 0,-2-2 11,-8-3-5,-6-3 3391,-7-1-3279,-4-4 184,-3 2-16,-2-3-56,0 2-230,1 0-224,3 2 173,4 2-44,19 16-51,-1-2 40,15 13 5,-9-8 28,0 0-16,2 7 83,-12-10 1,0 4-1,-13-14 0,-1 0 6,-2-1-5,18 20-1,-5-6 6,16 16 0,-7-11 0,2 1 0,16 15-5,-13-13 5,9 9-12,-20-17 7,-3-3-34,1 5 39,-4-6 0,5 4 5,-3-6-5,6 2 6,4 1 5,39 28-11,-27-19 0,23 18 0,-41-26 0,-5-4 0,-4-1 0,-6-7 118,-1-2 89,-5-7-118,-1-2-89,1 2-56,0-2 51,3 2-40,1 1-17,1 2 18,1 3-46,1 1-3392,4 7 3482,-4-3-5,2 4 5,-5-7-6,0 0-5,-2-2 5,0-2 6,0-3 0,1 1-5,1 2 3397,2 2-3387,2 1 1,2 5-6,6 7 0,-3-2 0,3 7 0,-8-3 0,1 2-3381,-2 3 3387,1 8-6,-2-10-45,0 4 45,-2-14 6,-1-1 38,9 12-49,-1-4 3397,9 14-3392,-1-3 0,3 8-45,9 32 45,-10-13 0,3 22-6,-14-28 6,-3-6-33,-5-13 33,-1-11 33,-2-12-33,1-7-5,1-2 5,2 4 0,2 4 5,4 9-10,17 25-3393,-5-5 3325,12 15-16,-11-15 83,-4-6 1093,-1 3-706,-10-20 5,-1 0-251,-7-18-533,0 2 68,0 4 195,-9 18 2188,-13 16-2131,-3 2 78,-6 3 168,10-21 46,5-8-2,1-5-38,3-7-118,2 0-50,2-4 962,0 1-1024,4-1-123,-1 1-118,-5 6 207,-1 0 84,-7 5-27,-1 0-1,-4 2 34,-13 5 56,9-5 124,-8 2 50,17-11-118,2-2-101,6-2-151,4-1-39,2 0-376,4 0 555,-2 1 156,-4-1 192,-1 3-90,-3-3-57,0 1-27,-1-1 44,2 0-66,2 0-119,2 0-33,3 0-913,1 0 666,0 0 208,-4 0 39,-1 0 51,-5 2 196,1-1 10,0 0 6,-1 1 152,-1-2-342,4 0-73,1 0-264,5 0-671,1 0 1322,0 0-169,-1 0-11,-2 0 12,0 0-102,0 0-117,1 0-3120,2 0 2252,1 2-275,0 13 1143,0 15 0,0-9 0,0 3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05.0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6562 7845,'8'6'6363,"-2"0"-6100,-6-6 577,0 0-756,86-93-78,-52 59 16,16-19 0,0 1-16,-16 25-6,-10 6 0,8-3 17,4-4 16,-6 3-21,11-8 44,-10 6 67,-3-1 40,2 2 156,4-10-229,-9 11-57,5-6-27,-11 14-1,0-1 1,0 2 11,7-8-6,-4 5-5,7-8-1,-6 4 1,2-4-1,2-3 1,3-2 0,0-2 27,0 0 40,-3 1-6,-3 6-5,-3 3-1,-5 6-61,-2 2 0,-2 3 0,1-2 34,0 0-28,1-1-1,2-2 102,14-26-107,-10 13 0,14-25 0,-14 21 89,18-31-22,-15 26 1,8-17 32,-17 33-27,-5 5-28,-1 2-39,-1 2 33,-1 3-6,-2 1 35,0 0-18,-2-2-16,2-3 38,4-28-21,1 7 22,3-18 100,-1 13 18,-1 4-18,4-10-167,-5 15 55,1-6-55,-5 17-6,-1 3 11,0 4 0,0-4 6,-1 6-17,2-8 0,-1 1 0,2-7 0,2-6 11,3-22 90,-1 15-50,0-10 5,-2 24 5,-3 6 29,2-1-90,-5 8 0,3-3 0,-3 7 0,-1 2-6,1 1-95,0-2 90,2-1-17,0-7 23,3-3 5,1-3 0,1-2-6,7-9 0,-4 9 1,2-4-1,-3 10-50,-3 2 51,3 0-7,2-7 12,-2 7 0,2-4 34,-7 7-23,0 1 34,1-12-34,-3 5 23,3-7 22,-4 11 5,1 2-55,-1 4 44,0-1-44,-1 5 0,0-1-6,-1 2 0,0 1 0,0-2 0,0 2 0,0-4 0,1 1-6,0-6 0,2-3 6,0-6-3397,2-2 3397,0-3 5,0-1-5,2 0 6,-2 2 5,0 0-5,0 4-1,0-3-5,-1 9-50,0-2-34,-4 10 3375,2 1-3397,-1-1 39,9-13 61,2-2 0,7-18-1659,5-10 0,0-3 1743,2-3-75,-2 4 0,-3 5 8,-9 20-11,-4 8 0,-2 6 0,-2 4-229,0 2 3234,2-1-3010,1-1 5,7-9 16,16-21-16,-2 2 280,18-27-218,-22 30-12,0-2-5,-14 20-50,-5 8-40,-3 2-56,-1 5-588,-2 1 689,2-2 45,1-2 5,5-6 6,2-4 152,11-14-169,-5 6-6,6-5-33,-11 15-33,0 3-18,2-3 7,0 3-68,4-3-247,6 0 270,-4 5 89,5-3 11,-8 3 67,8-7-44,-6 1 179,29-28-141,-24 21-66,23-21-56,-28 27-113,19-9 62,-16 12 57,9-3 44,-15 6 5,0 0 152,12-15-62,-3 2-5,9-13 27,-8 6-27,-4 3-40,-2 4-16,-6 3-34,-4 9-39,-2 1-101,-3 6-95,3 0 72,0 0 23,1-1 101,1-2 50,0 0 56,1-4 57,1-1 49,4-7-100,2-2 190,9-10-156,-9 11-46,1-3-55,-11 13-6,-1 4-118,-2 2-128,-3 0-113,2 2 107,-3 0 112,2 0 107,3-2 66,1-1 63,5-4 77,-1 0 40,5-7-157,-3 5-45,3-4-11,-6 6-5,0 2-57,2-2-252,27-3 152,-13 2 78,19-1 84,-22 5 0,-5 0 140,2-3 67,-6 0 0,3-3-50,-6-1-6,2-2-78,1 0 0,6-5-101,-3 3 28,4-1-84,-3 4-56,-1 5-207,2 0-112,11 2 386,-6 4 73,8-3 0,-11 1 50,-1 0 40,-4-2 106,-4 2-51,-5 0-10,-3 2-68,-3 1-61,2 0-74,1 0-10,5 0 72,7 0-44,9-1 0,5 0-1,26-7 51,-13-1 0,16-4 56,-22-1 95,-2 0 253,5-7-315,-18 9-38,2-3-46,-20 14-5,-3-1-45,2 2-459,0 0 208,2 0 128,6 0 134,1 0 34,1 0 0,0 0 101,-1 0 11,-5 0-11,0 0-29,-6 0 96,1 0-168,2 0 0,0 0-50,3 0 39,4 0-135,13-3 107,-4 0 39,9-4 6,-10 0 33,-1 0 56,0-1 151,4-5-156,-6 3-51,3-3-33,-9 3 27,2 2-61,-4 2-22,3 1-40,-1 1-66,4 1 4,2-2 147,1 2 5,7-3 0,-9 3 5,1-2 46,-10 2 22,-1 0 11,-2 2 16,0-2-4,0 2-46,1-2-44,2-1-6,1 0-6,5-1-168,11-6 51,-1 4-6,8-4 68,-7 3 61,-2 3 0,0-3 84,6-8 56,-4 1-17,5-8 34,-7 3-56,-4 1 5,-1 3-5,-4 4-73,-4 4-28,-2 3-39,-4 3-393,2 1 46,-3 1-40,2 0 197,0 0 229,1-1 140,0-2 129,3-4 201,9-11-347,-2 3-16,6-9-74,-8 11 6,-1 2-39,-5 4-39,0 3-129,2 2-112,4-2 6,5 1-309,18-5 539,3 0 150,2-5 112,-5-2-38,-13-3 32,0-1 332,5-10-472,-12 14-32,1-4-35,-11 15-5,-4 3-789,1 0 733,-1 0 56,3-2 140,0-4 16,9-16-32,0 1 32,8-15-32,-2 5-85,0 1-28,-2 4-5,1-3-6,-5 13-73,1-2-330,-3 12-129,5 2-140,6 0-376,31-8 936,-5-5 75,5-11 1,3-14-536,-16-7 1,-2-10 0,-2 0-4345,19-19 1,-4-4 4881,-18 10 0,-3-5 0,-6 12 0,1-18 0,-18 26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9:06:42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23.4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253 1900 8970,'-16'-5'-1825,"4"0"1752,12 5-201,0 0 50,-6 0 224,5 0 638,-5 0 952,6 0 931,0 0-1871,-2-4-146,0 2-196,-4-4-67,-1 2-101,-2 0-140,1 0-291,-2 1-118,6 1 39,0 1-50,4 0 2073,0 1-1250,0-3 146,0 1 139,0-1 299,0-7-635,0 2-156,0-6 0,0-1-84,-2-3 40,-2-2-3365,-4-2 3302,-2-1-38,-1-1-18,0-2-27,0-3 33,3-4-33,0-3 111,4-5 3399,1-1-2861,-1-35-493,1 31 113,-4-30-203,2 50-38,0-2-34,1 13-6,1 3-139,1-10 111,0 2 1,1-12 33,1-2 0,0-4 5,0-4 242,0-32-241,0 26 112,0-18-113,0 36 74,0 6-79,0 5-6,0 3 0,-1 4 1,1 2-1,-2-1-5,2-2 11,0-5-6,0-20 6,-1 5 96,0-29-63,-2 25 6,-2-16-39,3 27 0,-2 2-95,3 15 17,1 3 67,-2-2 11,2-2 0,-1-8 0,0-5 44,-1-5 180,-3-28-156,3 23-63,-3-13 6,4 32-11,-1 6 0,2 1-145,0 3 38,0 3 68,0-2 34,0 0 5,0-2-12,0-3 12,0-4 6,0-3 56,0-3-12,0 0-5,0 2-40,0 3 1,0 1-68,0 4-100,0 3-141,0 4-2632,0 1-2496,-1 15 4295,1 0 9,-1 13 108,1-3 274,1-6 404,2-4 341,0-8 672,7-4-1507,-3-3 835,7-5 0,-8 4 0,-2-4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24.3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17 554 7626,'2'8'3249,"-1"-2"-2319,-1-6 1434,0 0-1877,-5-19-202,1 10-128,-2-13-101,3 16-56,2 2-106,1 2-247,0 0-157,0 0 113,0-2 330,6-5 67,11-10 134,13-11 179,4-4 1,2-4-1541,17-21 1367,-16 16 0,-2 0-2782,1-9 2984,-8 6-399,-9 10 527,-4 2-420,-9 13-50,-1 2 0,-5 13 968,0 4-537,0 1 3157,0-1-3448,0 1-220,0-1-205,1 1 38,3 1 180,3 4 33,3 5 29,4 5-6,9 18 11,-8-13 0,5 9 0,-13-18 0,2 1 5,6 8-5,0-2 6,8 8 5,6 6-11,-7-5 11,11 14-11,-18-19 6,0 1-6,-10-13 5,-2-4 96,-2-1 162,-1-2-195,0-1-169,1 0-274,8 7 5,3 2-207,7 6-801,0 2-1434,-4-2 2812,-5-2 0,-6-6 0,-4-4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25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9682,'10'8'-672,"-2"-2"-835,-8-6 1507,0 0 0,0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25.8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0 570,'11'8'-570,"-3"-2"2590,-8-6-2198,0 0 1,0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26.3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19 267 6822,'-10'-13'4123,"1"3"-2079,25-6-1644,-11 11-400,12-14-386,-12 16-118,2-2-242,21-10 713,-10 2 135,15-11 15,-14 2 62,0-2 964,6-13-588,-10 13-85,0-2-111,-11 19-1939,-2 3 1328,0 5 163,6 13 83,1-2 6,5 9 6,-3-7-6,1-2 0,-2-2-6,-2-3-55,5 8 33,-5-5 28,7 9 44,3 7 7,9 6-51,-3 1 5,1-2 1,-12-16-12,3 5 62,-9-12 124,2 4-52,-3-5 18,3 5-146,4 1-1361,14 11-4859,-6-8 6220,7 2 0,-23-14 0,-7-4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31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21 327 13267,'5'11'-420,"-1"-2"650,-4-9-174,0 0-17,-6-7 28,2 4 812,-6-9-263,5 9-28,1-3-44,3 3-180,1 0-1490,0 2 963,6 1 158,7 0-6,11 0-17,9 0 28,7 0 134,3 0-39,0 0 62,-5 0-79,-6 0-16,-7-1 44,22-1-106,-8 1 6,32-1-3353,-5 2 3347,14 0-90,8 0 84,-23 1 1,1 0-1,28-1-1148,-35 1 1,-4-1 1153,2 0 5,-15 0 85,-15 0 90,-14 0 2346,-7 0-2011,-4 0-1820,-2 0 1260,3 0 3426,1 0-3381,3 0 117,0-1-27,3-2 5,-3 0 46,-1 1-69,-3 0-3158,-2 2 3064,-5 0 22,-4-4 689,-21-24-325,10 4-68,-14-18-150,14 13 0,-1-2 106,-14-11-96,10 12-4,-8-5-152,17 20-168,5 6-1216,6 5 1026,1 3 358,14 10 196,1 0 118,11 5 173,-1-4 336,7-6-560,-10-2 6,2-2-34,-12 0-117,-3 0-118,3 0 0,7 3-6,12 2 6,14 6-89,13 6-29,11 5-61,2 5 16,-2 1-601,-6 0 731,-10-5-18,-1 2-5,-21-11 286,-4 0 257,-19-11 40,-4 0-112,-4-1-242,-10 0-106,-13 5-27,-15 1-35,-13 7 658,-7 3-663,-7 2-128,0 3 10,0 0 23,20-5 0,0 2-12,-23 10-61,-17 10-213,35-10-297,8-2-22,9 1-129,10-3-184,8-3-276,9-2-2251,4-5 3540,9-4 0,-3-6 0,3-5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34.3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 13625,'9'16'639,"-2"-4"-639,-7-12-291,0 0 123,0-8 95,0 6 571,0-7 169,0 9 1036,0 0-1020,-1-2-504,0 0-168,-1-1-4906,1 2 3287,1 0 1608,0-2 0,0 1 0,0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53.8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69 12023,'5'-9'886,"-1"2"-1043,-4 7 17,0 0 101,-2-22 1119,0 16-542,-1-17 509,2 23-1864,1-1 817,1 10 33,4 1-33,4 11-3381,7 9 3387,-4-7-6,1 4 0,-7-12 6,-2-5-6,-1-3 61,0-1-16,-3-3 3347,1 0-3386,0 0-1,2 3 18,4 6 27,0 0-44,1 6-1,-2-6 1,0-1-6,-2-4 235,0-1-39,-3-3-34,1 0-33,-2-2-45,0 0-84,1 3 0,2 3 6,3 5-1,4 4 1,3 5 5,17 17-11,-13-14 0,11 8 0,-19-20 0,0-2 0,3 9 0,-4-6 6,6 9-6,-3-5 5,4 5 41,13 18-46,-2-6 0,8 11 0,-7-14-6,-4-1 1,11 6 5,-12-11-12,6 3 6,-14-11 6,0-3 0,-3 1 0,19 19 6,-8-9-6,14 17-6,-10-16 1,-1 4-102,12 8 102,-11-9-1,6 3-28,-15-15-5,-3-3 34,2 2 5,-7-6 0,5 3 16,-4-1-10,4 0 11,20 19-12,-3-5 7,16 12-12,-8-8 0,-1-2 78,18 15-72,-25-17 38,9 8 2,-28-19-1,-1-1 39,17 22-73,-4-9 22,17 19 12,-8-15 0,5 0-45,19 8 0,-14-13 6,8 4-6,-24-17 0,-7-3-6,1 4 6,-8-6 6,7 5 44,-5-3-44,6 3-3359,5 3 3403,21 11-44,-9-6-1,10 7-5,-17-11 6,-4-3-12,3 3 1,-10-7-1,3 2 6,-12-5 0,1-2 0,0 0 11,11 7 3415,-2-3-3420,9 6-6,-5-5-6,-1 2-3386,6 4 3392,-9-4 0,2 1 0,-13-6 6,-3-3-6,-3-1-6,-2-1 0,2-1 3387,0 1-3381,5-1 0,3 5 11,21 6-5,-3 2 5,35 13-11,-21-10 0,12 6-3386,-7-3 3386,-17-6-6,5 2 1,-18-8-1,-3-1 0,-1 0 1,7 1 10,-3-1-5,10 3 0,-2 0 3392,3 1-3380,29 9-7,-24-9 1,16 6-1,-34-12-5,-6-3 6,-4 1 39,-5-3-51,0 2 1,-1-1-7,3 1 7,3 0 5,6 3 0,3 2 5,6 2-5,14 7 17,5-1-423,-1 2 401,-6-5 5,-17-4 0,-5-4 5,-2 0 12,-1-1-11,-3-2 27,4 2 379,-1-1-401,6 4-5,3 1 44,16 7-44,4 0-1,0 1-5,9 2-17,-29-10 17,7 1 6,-17-5-6,-2 0 0,2-2 0,-1 2 0,3-1 17,25 9-12,-8-3-3363,20 3 3358,-6 1 0,-10-6 0,6 6 6,-15-7-6,3 3 0,-8-3 0,4 1 3392,-5-3-3387,3 2-5,4-1 6,49 9-1,-19-6 23,38 7-22,-28-7 0,-1 1-6,20 3 0,-25-4 5,8 2-5,-31-5 0,-5 0 11,1 0-5,-11-1 5,5 2-5,-5 1 44,4 2-39,8 1 34,61 19-3403,-37-14 3358,-6-1 0,-1 0 5,-6-5-5,-5-2-2262,-2 0 2267,-1-2 1,-10-1 11,5 2 2262,-12-2-2268,21 6-2234,15 5 2248,-2-3 0,2 2-25,24 5 1931,17 4-1931,-50-13 0,-4-1-6,-7-1-961,-5-2 967,-6 1 2742,-3-1-2747,-1 1 437,3-1-432,4 2 11,6 0-11,7 1 0,8 1 6,5 1-6,4-1 1505,0 0-1488,15 2-11,-21-3-6,7-1 5,-28-3-5,-8-1 0,-4-2 0,-4 2 0,-2-3 0,2 3 0,2-1 0,8 2 23,41 11-23,-20-6 0,28 9 0,-35-9 0,-4-1 5,5 1-5,-15-4 0,2 1 0,-15-5-5,-2 2 5,2-2-6,13 6 12,4 0-6,15 4 5,4 1 1,4-1 0,46 13-12,-37-9 0,28 9 1,-52-10-6,21 10 5,-24-10-3375,47 18 3392,-31-15-11,11 4-5,-16-5-1,-18-5 6,-2 1-56,4 4 56,-8-3 0,4 1 3392,-9-3-3392,3-1 6,5 2 39,24 8-40,-3-2 6,18 6-11,-10-7 45,-1 0-45,-1-3 6,7 4-6,-18-6 0,2 2 0,-20-6 0,-5 0 11,19 6-5,-7-2-1,19 7-5,-8-5 11,3 1-5,36 14 0,-33-12-1,19 4 34,-46-15 197,-7-4 828,-4-1-426,-3-1 712,-1 0-2447,0 0-1687,14 0-2291,4-4 5075,12-7 0,-13 4 0,-5-3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41.9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57 9537,'-7'-1'1456,"2"1"-1383,5 0 274,0 0-190,-13-11-40,9 8-55,-9-8 89,13 11 2554,0 0-2038,-1-2-135,-1-1-196,0-1-235,-1-1-95,2 2-6,-1 0-67,2 2-163,-1 1 286,0 0 6,-1-1 44,1-1-61,1-1 5,0 2 6,0-1-5411,0 1 3148,34 2 1806,-4 0 1,9 1 0,-18-2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29.4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8061 168 7319,'0'-6'2879,"-1"1"-1547,1 5-1332,-4 0-308,2 0-179,-2 0 431,4 0 56,-2 0 129,1 0 465,-4 0-264,0 0-5,-1 0-95,-1 0-180,1 0-50,0 0-863,-2 2 348,2 3 67,-3 3 207,1 1 135,-1 2 100,1-1 6,2-1 0,0-3 292,2-1 234,0-4 454,-2 2-689,-9-3-49,-1 2-41,-5-1-156,4 0-45,1 0-594,-8 5 482,9 0 112,-5 3 0,12-4 5,0-2 147,2 1 442,-4-3-286,1 2 22,-3-2 57,2 0-186,-1 1-106,1-2-95,1 2-179,2-1-409,0 1 28,3 1 207,-1 0 179,1 2 169,0-2 5,0 0 33,1-1 141,0-2 347,-4 2-308,-1-2 325,-13 0-370,5 0-79,-6 0-38,7 0-46,3 0-167,-3 0 72,5 0-22,-2 0 56,3 0 56,0 0 0,-2 0 118,-6 0 39,2 0-3185,-13 0 3218,7-2-11,-6 2-123,-2-2-106,10 1-90,-4 0-56,15 1 67,1 0 3471,3 0-3342,2 0 67,0 0 218,1-1-49,0-1-57,-1-2 146,-5-1-152,0 1-66,-4-3-57,1 4-44,0-2-6,1 2 51,-1-2-51,3 3 5,0-1-10,3 1-12,-5-5 17,2 3 5,-4-4 1,4 4 33,-2 0 68,-6-4-102,2 2 34,-4-2 6,5 3-45,0 0 0,3 0 6,1 2-1,4 1-5,1 0 0,1 1-5,1-1 5,-2 2 0,-2-4 0,0 2 0,-1-2 11,-2 0-11,-1 1 62,-3-3-29,-7-2-27,2 1-6,-3-3 0,7 5 0,5 1 0,0 1-28,0 0 28,3 1 39,-2-2-39,3 2 6,-1 0 33,-3-1 11,3-1 12,-7 0-57,4-1 29,-3 2-23,-1-2-16,2 2 10,0-1-10,3 1-35,0 0 35,3 1 5,0 0 0,1 0 11,1 1-22,0-1 5,0 0 6,-1 1 62,0-1 207,-6-1-180,3-1-55,-6-1-34,3 0 0,-3 2-11,2-2 16,-3 2-5,6-1-45,1 3 45,4 0 0,0 1 0,1 0 6,-2 0-12,3 0 6,-2 0-50,-2 0-51,-3 0-28,-4 0-16,-3 0 61,-1 0 22,0 0 62,-1 0-22,7 0 22,1 0 5,5 0 1,0 0 0,-4 0-1,-1 0 29,-5 0-34,1 0-6,-3 0 6,0 0 0,-5 1-11,7-1 5,-1 3-89,7-3-129,2 2 185,2-1 33,0 1-50,3-2 50,-1 3-67,-3 1 51,-2 1 16,-3 5 6,-2 0-5,-1 4-57,-4 4-5,4-3-39,-1 2-51,6-7 157,1-1-11,2-2-45,0 1 72,2-5-10,1 2 0,1-5 218,-1 1-129,-2 1-95,-2 0-6,-3 5-50,-3 1-5,-2 5-74,-7 9 46,4-3 38,-4 4-33,9-6 39,0-4 34,4-1 22,-3 0-11,4-2 0,-3-1 0,3-2-5,1-1 5,-4 1-6,3-1-5,-4 2-28,5-3-84,0 1-29,-4 3 152,4-3 0,-4 2 51,5-4 38,-2 0 29,0-1 128,-9 3-190,4-2-22,-4 1-34,8-4-106,2 1-958,3 1 817,1 1 68,1 2 117,0-1 51,0-1 6,0 2 380,-1-5 314,1 2-34,-4-3 202,-28 0-706,12-1-16,-22-2-68,25 0-61,2-1-6,5 1-68,5 2 12,2 0 280,3 1-117,-2-2-57,-1 1-27,-8-6-18,2 3 46,-4-4-51,5 3-129,-1-5 123,4 5 6,0-2 6,5 5 100,0 0 85,-1-1-51,0 0-51,-3-2 6,0 0-55,-4-2-29,1-1 50,-9-4-44,6 4-17,-5-2-78,7 5-6,1-1 5,2 1 74,2 2-6,-1-1 11,4 1 0,-2 0 33,-1-2 90,-4-3-89,0 1-28,-3-5 44,-1 3-44,-2-2-1,0 0 1,-3-3 22,4 4-28,1 0 0,5 6-67,2 1 44,0-3 23,0 3 6,-1-6 50,-1 4 11,0-1-61,-7-3-12,2 1 6,-6-2-45,5 2 45,0 1 0,-5-2-56,6 3 6,-3-2 50,6 2 0,-2 0 5,1-1 85,-8-6-56,5 4-29,-5-3-5,6 4 45,0 1-45,0 0 0,-4 0 0,4 1-11,-3 0 5,7 4-27,1-1 27,3 3-196,1-1 146,1 1 56,0 0 0,-1 0 0,-1 0 40,-1 0-40,-2-1-28,-5 0 28,-3 0 0,-14 1-34,8 0 28,-9 0 6,15 0-39,4 0-17,4 0-22,4 0-124,0 0 163,0 0 33,-1 0 1,-4 0-57,-1 0 51,-2 0 0,-17 10-56,11-5 33,-9 6-33,16-8-40,4-1-16,1 0-56,-1 4 145,2-1 34,-2 2 0,2-1 0,-1-2 0,1 0 6,-2-1-6,1 1-28,-2-1 22,1 1 6,1-2-134,1 1-247,-1 2 336,3-1 39,-3 3 1,1-1-1,0-2-28,-1 0 40,-2 1 140,-3-1 5,-4 4-5,-1-1-140,-3 1 44,-2 0-50,6-2-90,1-2-22,10-2-39,0-1-79,2 0 230,-1 0 0,-3 2 67,-4 3 112,-15 10-89,2-2 17,-12 5-107,8-6 6,2-1-1,3-3-5,6-1-11,1 0 11,6-3-11,-1 1-68,2-1 73,-2 3 1,-2 2 5,-2 2 0,-2 2 51,-10 7-46,4-4 46,-16 9-46,18-11-5,-7 1-45,13-8-28,2-2-229,3 2 240,4-2-56,-1 2 23,4-3 28,-2 2 17,2-1 38,-1 4 7,1-4-1,-2 3 6,1-3 0,0-1 0,0 2 0,-2 2 11,0-2-5,-1 1 5,3-4 40,0-2 458,-1-1-503,1-1 27,-3 0-16,-1 2-17,-5 1-5,-9 7-1,1-1-5,-7 5-51,7-2-44,1-1-34,2 1 67,1 0 39,2-2 34,2 0 0,1-3-5,3-1-1,1-3 12,3-1-1,0-1 1,1-1 100,0 0-106,-1 1-5,-2 1 5,-1 1-6,-4 0 6,-4 2-11,-11 5 22,-2 0-5,-1 1 39,8-4-45,9-4 0,5-2 5,2 0-5,2-1-11,0 1 11,-3 1 0,-3 2-62,-4 0 74,-12 6-7,11-6 1,-7 5 5,14-9-5,1 1 50,-7 0 84,5 0-62,-3 1-67,5-2-11,2 1 6,0-1-6,-2 2 5,0-2 1,-3 2-6,2-1 0,-1 0-6,1 0 1,-1-1-1,2 2 6,-1-2 0,0 0 0,-1 0 0,-6 0-5,2 0 5,-4 0 0,-1 0 0,-1 0-6,-1 0 6,1 0 0,-1 0 0,5 0 0,-1 0 0,5 0 0,-4 0-6,-2 0 1,0 0 5,0 0 0,2 0 0,-11 0 0,3 0-6,-9 0 6,9 0-45,0 1-72,2 0-258,-6 4 207,6 0 50,-5 2 62,8-2 56,2-1 0,4 0-11,-1-1-34,3-1-89,-4 1-74,2 1-122,-3 0-807,-10 9 11,-9 4 616,1 1 337,-1 1-57,-10-4 230,15-4 527,-15-1-18,19-5-145,4-3-117,2-1-118,4-1-73,1 0 34,1 0-18,1 0-27,-2 0-28,-3 0 45,-5 0-29,2 0 90,-1 0 633,-11 0-481,10-1 16,-14-1-112,5-3-145,-10 2-40,7-1-78,-1 3-11,16 1-6,0 0-95,-26 6 191,14-2 5,-20 6-6,21-3-3392,-12 5 3393,8-2 5,-8 2 0,11-3 0,3-2 33,-5 2-38,4-4 5,4 0-11,9-3-62,11-1 3297,0 0-3224,1-1 0,0 0 0,-3 2-6,-8 5 1,-1 0-1,-7 5 6,0-2-6,1 1-33,-10 2 34,8-3-1,-6 1 6,-1-2 6,7-3 5,-16 3-11,15-4-6,-8 2 1,7 0-29,-1 1-565,-20 13 392,15-6 16,-12 8 46,19-9 72,2-2 73,-4 0 73,-11 1-1,6-5-27,-9-1-39,13-4-6,-4 1-3532,-14 5 3335,11 0-139,-10 4-347,4 4 504,-2-1 257,-13-1 163,9-6 5,0-6-83,7-3-51,-1-4-112,-19-4-746,12 1 359,-14 0 2837,18 6-3749,-1 3-1821,-51 24 3120,30-9 383,12 0 1,-1 1 608,-10-2 1668,-29-3-1697,-7-5-1141,-1-2 178,7-2-649,27 5-2882,12 8 0,-2 4 3531,-22 7 0,-2 8 0,49-23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9:06:49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29.6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369 0 9632,'-59'8'-258,"0"-1"0,-26 6 1,24-4-1,4-1 0,9 1 1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34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120 498 8450,'6'3'3204,"-1"-1"-2532,-5-2 1103,0 0-1383,-54-9 96,36 4-488,-37-6-224,52 8-79,3 2-867,0 1 1164,3 5 6,0-3 0,2 5 11,-3-4-5,0 0-6,0-2-56,0 1-11,11 3 67,1 1 28,13 4-28,0 1 0,3 3 0,1-1-28,8 6 33,-13-6 113,2 0-23,-16-5 45,-4-4 45,-2-1-11,-2-1-163,-2-1-6,1 0 29,-1-1 16,0 1-44,1 0 0,2 3 38,12 7-44,-6-2 45,9 4-45,-10-5-5,1-1 66,0-3-5,-4-1 17,1-2-73,-3-1 45,3 1-40,4 1-5,3 0 45,6 1-11,14 1-34,-5-2 17,25 0 16,-23-2 23,8 0 387,-11 0-275,-11 0 61,8 0-218,-11-3 40,6-2-46,0-4 7,3-2 27,3 0-34,11-6-5,-12 6 0,7-2 6,-15 7 28,-2-1-3364,5-2 3419,-5-1 57,4-2-45,-4 1-62,-1-1-28,2-2 34,3-1-6,12-8-39,-8 6-5,5-2 3391,-14 8-3414,-3 4 28,1-7 45,-2 5 100,3-9 119,-4 3-68,1-4 28,-1-3 235,-1-11-314,-3 8-27,-2-8-84,-3 13 22,-1 1-51,0 0 1,0 2-6,-3-3-11,-2-1 5,-2 0 6,-4-1 0,3 2 50,-4-5 96,4 3-96,1 5-44,3 8-6,4 6-84,0 3 78,-2-1 6,1 1-2968,-1 0 2257,3 6-1267,10 12 690,-1 4-3907,7 8 5195,-7-9 0,-5-9 0,-3-5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35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0 590 12107,'8'7'348,"-1"-1"-298,-7-6 449,0 0-309,0-13-61,0 10 39,0-10 728,0 12-398,0-1-145,0-1-118,0 1-94,0-2-147,0 0 1,0-1-6,0 1 11,0-8 0,0-1 16,6-31 18,-1 9 224,10-39-141,-8 40-106,4-16-11,-8 41 0,0 0 6,-2 7 33,-1-1-28,0-2-11,0-7 40,0-5 128,5-42-96,-2 22 68,4-24-16,-4 37-57,-1 5-34,-2 4-33,2 7-67,-2 3-39,0 4-527,0 1 577,7 0 56,3 4 6,14 4 5,5 6 0,28 12-5,-14-4-1,13 5-5,-26-11 6,-6-2-6,-7-3 0,-3-3 5,-5-3 1,-3-1-6,-4-1 0,1-2 0,-2 2-6,10 7 6,-2-1-5,6 10-23,-4-4 28,-1 0 5,0-1-5,-1-1 6,-1-3 0,-2-1-6,-1-4 11,-1-2-11,-2-1 33,1-2-33,1 3 6,0-2 5,2 3-5,-1-1-1,0 1 18,3 0-18,-3-1 1,1 1-6,-3-3 0,-2 2-67,2-3-387,0 1-482,2-1-900,13-6-6581,3-8 8417,11-13 0,-15 10 0,-3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43.0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55 6904,'3'10'4240,"0"-1"-3417,-3-9 1216,0 0-2252,-1-33-1725,0 25 79,0-24 5,1 35 1854,0 4 0,0-2 0,0 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43.9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173 13 9414,'-3'-7'-303,"1"2"-1053,-61 26 1356,36-8 0,-39 10 0,54-16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45.4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17 621 9262,'-9'-7'-1686,"2"2"1485,7 5 296,0 0 61,39-7 29,-23 5 241,29-5-101,-34 7 263,-4 1 336,-1-1 101,-3 3-336,1-3-403,5 1-281,7-1 29,15 0-34,16-1 5,15-5 15,-3-1 0,3-1-349,34-7 329,-30 6 0,-3 1 0,15-1-73,-13 4 67,-15 2 0,-14 2-5,-10 0 6,-8 1 5,9 0 0,-3 0-90,13 0-127,17 0 21,-12 0 154,14 0-47,-24 0 33,-5 0-12,-4 3 63,-4 1 5,-3 2 0,-1-1 0,-2-1 101,2-3-12,4 0 85,29-1-174,1-7-202,32-3-50,-8-9-39,5 0-84,-19 7 0,-2 0 268,7 0 96,20-1 11,-67 12 454,-5 1 1595,-6-1-1303,-4-1-713,1 0-33,2-3-487,6-5-74,10-6-587,37-28 325,-5 7-365,26-17 566,-21 19 297,-6 7 1160,8-5 464,-29 17-190,2-3-398,-28 16-352,-2-1-763,10-7 305,4 1-506,14-8-207,4 2-303,6 1 571,2 2-576,18 3 521,-5 5 599,-5 1 107,-15 4 2581,-21 0-2133,-7 0-387,0 0-168,-2 0-67,6 0-633,24-6 285,-1 1 281,17-4-29,-11 2 62,-4 4 45,-3 1 45,-2 4 11,-13 2 145,-1 1 371,-13 0-68,-1-2-263,36-2-1182,-3 0 997,38-7 0,-41 5 0,-4-5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3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6591,'11'10'-286,"-2"-2"1,-9-8-1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4.3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635 374 7652,'20'-74'1535,"0"-1"0,0 0 0,-4 12-992,-4 24 201,-3 2-744,-8 29-33,-1 6-1530,0 2 1730,-4 0-10,1 2 351,-3 0 186,-35 45 1,-20 28-1809,1-4 0,-6 8 0,2-3 1116,14-15 0,1-3 0,-1 1-1,-13 16 1,-1 2 0,22-27-2,32-38-95,6-7-62,3-4-56,1 0-207,0 1 152,0 0-579,0 9 3999,-2 0-3572,-4 7-140,-5-2-62,-5-2 538,-9-4-409,9-10-39,1-17 370,11-19 156,17-18-112,12-14-1702,13 2 972,2 5 0,-18 28 0,-9 14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4.7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189 2 12191,'14'11'1888,"-3"-2"-2078,-11-9-846,0 0 464,0-15 230,0 11-442,0 1 784,0 15 258,0 9 885,-3-7-314,-4-2-443,-7-3-33,-19 14-241,5-1-56,-13 15-56,14 1 0,4 8-3667,3 31 3415,10-16-39,3 14-34,8-33-100,4-9 10,3-15 830,11-8 358,-2-9-213,8-11-269,0-5 3280,3-9-3571,4-1-101,17-2 0,-9 9-307,11 0-57,-11 11-6,1 1-565,22-7 526,-7-13 510,-11-3 0,-3-2 0,-4-1 0,5-13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00.2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6030 15 11318,'12'7'-605,"-3"-2"-370,-9-5-129,0 0 942,0-12 128,0 14 34,-2-7 584,-3 16 765,1-1-66,-1-4-174,2-3-168,2-2-398,-1-1-263,1 0-78,0 0-113,-3-2-55,0-3-34,-2 0-157,0-2-224,-1 6 90,-3 0 173,-2 1 118,0 0 40,-3 0 268,3 0-45,0 0-101,1-1 57,0-2 173,-7-3-163,4 2-155,-10-1-148,10 3-335,-11 1 180,7 2 66,-20 13 163,13-5 706,-18 10-537,23-13 167,-13-1-252,16-5-79,-6 0-10,10 0-853,-14 9 629,8 2-40,-30 25 263,18-9 135,-25 17 89,23-25 320,-21 8-358,20-17-57,-8 5-56,7-5-633,-1 10 185,5 0 157,-11 26 118,17-11 55,-32 39 91,27-39 234,-24 23-156,30-40 66,-21 12-273,17-7 22,-7 4-23,11 2-128,-12 34 218,12-21 0,-13 27 5,16-32 62,5-13 90,-1-2 11,6-11-28,-1-1-67,1-1-28,-1 0-84,-2 4 39,2 0-3437,-10 17 3375,7-6-22,-6 11 79,6-6-29,2-3 23,2-3 11,3-7 73,0-3 33,2-4 3465,-2-2-3357,-1-1-69,-10 6-145,2-2-67,-7 8 28,9-4-12,-1 5-38,1 1-3371,0 3 3454,1 1-50,1-3 51,3-2-1,1-7 6,4-3 0,1-3 39,1-2 63,-3 3 3295,0 1-3385,-6 5-7,2 0 29,-4 4-34,1 2-6,-1 0 1,1 1-136,-1 8 85,4-6-3342,-1 6 3393,5-9 5,-1 1 89,-8 13 46,1-6 330,-32 31-336,18-27-62,-20 17-56,19-24-5,2-1 33,-5 3-67,13-9 3409,-2 0-3387,13-11-27,3 0 33,1-1 0,-5 4 0,0 0 5,-7 4 1,-1 0 50,-5 5-22,-6 2-29,-19 17 1,10-10-1,-8 8-5,22-16 0,4-5-5,2 1 5,6-7 0,1 2 0,6-6 5,-1 0 40,-11 8-6,-5 0-5,-12 8 22,-2 0-17,-5 0 0,-16 12-33,16-12-6,-6 4 6,24-13-1,5-2 6,5-3 68,-5 4-29,5-5-39,-6 6 29,1-1 21,-4 3 1,-2 4 95,-21 9-124,11-4-33,-12 5 0,18-10 6,2-4 16,2 1-16,7-7 50,-5 3 22,2-2 135,-8 3-3319,-29 16 3173,4-4-66,-21 11 43,15-7 1,2-1-34,7-3-11,1 1-5,20-8-51,3-2 50,14-6 3384,6-4-3422,-4 5 38,2-2 13,-7 8-7,-2 2 12,-7 6-7,-6 7 40,-8 4-3437,-5 4 3426,-3 1-132,-1 2 98,3-4 0,3-2 0,8-9-11,3 0 11,10-10 3341,0 2-3290,4-5 108,-4 4-75,-23 17-50,-1-1 16,-23 20-11,5-3 6,-7 6-45,4 1 0,26-24 0,1 0 0,-10 11-6,0 2-50,21-11 51,9-6-3426,-9 14 3431,4 1 100,-8 10-233,-2 11 139,-5 6 27,-1-1-1103,13-22 0,-1-2 1076,-14 21 27,-7 14-27,18-36-6,5-4 2202,7-10-2202,-5 4 0,8-10 211,-4 6-244,7-6 3419,0 3-3414,0 5 28,-2 6 6,-1 4-6,-1-1 0,1-1 11,3-7-11,0-6-3392,4-5 3342,-1 0-34,3-6 44,-1-1 35,2-7 5,2-2-17,-7 11 11,3-2-38,-5 12 44,3-2 3397,-5 22-3397,1-12-5,0 12-1,4-22-39,3-5-56,-1 0 101,2-8 0,-1 2 0,1-7 0,-2 5-5,-1 4 5,-11 30 0,0-4 0,-8 22 0,5-14 5,2 1-5,1-4-5,-2 8 5,8-18 5,1 0-5,4-21-5,6-6-1,-3-1-11,1 10 12,0-2-1,-1 9 6,1-2 6,-2-1 39,-5 11-45,2-10 5,-3 5 51,1-15-17,2-3 6,-3-3-39,4-2 5,-1-1-11,3 0-6,-2 2-66,-1 5 21,-4 10-3346,-17 41 3391,1-6 6,-11 30 0,10-25-6,5-8 1,6-11 5,4-10-6,8-16-106,1-6-246,5-11 2882,0-1-4524,-7 0-4593,-2-2 6593,-11-5 0,10 3 0,-1-2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56:38.20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6202 1185 11256,'0'9'-1439,"1"-2"3550,4-19-1528,-4 4-275,0-10-62,-8 6-262,0 4-203,2 1 46,3 4 33,1 3 672,-49-13-353,11 6-168,-9-1 0,-1 0-50,4 5 61,-4 5 1,-2 2 16,-6 1-13,9 3 0,-9 1 0,5 0-40,9-1 0,1 0 55,-7 2 0,-4 0 1,6 0-42,13-3 0,-1 1 11,-15 3 0,-7 1 0,9-1-31,18-5 1,1 1-56,-15 6 1,-5 4-1,13-3-3,18-4 290,-16 12 91,28-21-46,-11 0-346,4-2 89,-4-1-17,-16-5 67,20 4-50,-27-5 6,28 7-90,-18-1 17,17 2 5,-9 1-67,9 1 169,-5 6-24,-4 2-16,4 0 0,-2-1-11,-13 14 6,15-8-32,-13 33 1,2 7 30,10-6 6,0 2 0,0 3-34,8-13 1,2-4 33,-5 12-48,5-16 1,-2 8 66,0 2 0,-2 10 0,-2 5 0,1-1 0,2-8-29,0-3 1,2-4 0,-4 6-462,1-1 0,-2 8 0,-3 5 0,0 2 0,0-3 0,2-6 0,3-10 471,-4 13 0,0-6 0,-1-2 0,-3 2 0,4-5-31,7-12 1,1-1 66,-2 23 0,1 2-33,0-14 0,2 1-1,1-3 0,1 3 0,1-9-8,2-7 6,-14-13 0,14-17 0,-11-13 0</inkml:trace>
  <inkml:trace contextRef="#ctx0" brushRef="#br0" timeOffset="994">4699 593 7744,'-15'37'882,"0"1"1,-1-2-743,-6 15 0,0-1 5,6-18-19,-3 20 0,2 4-120,1-2 39,3-1 0,-1 3-26,7-19 1,2-3-1658,0-2 1,1-2 1570,-4 18-1238,7-20 1305,17-29 0,-11 0 0,10-1 0</inkml:trace>
  <inkml:trace contextRef="#ctx0" brushRef="#br0" timeOffset="2698">4530 593 8634,'0'5'959,"0"-1"-1610,0-4 713,2-5-28,0 4 112,0-3 364,-1 4 195,-1-1 1132,0-1-1495,0-1-90,0-2-313,0 3 55,0-2 6,0 4-45,2-1 0,11-2 57,5-1 21,21-3 1,6 0-34,13-4 18,-17 5 1,5-2 0,-3 1-14,-1 0 1,-1 1-43,11-1 1,-2 1 8,-18 2 0,-3 1-3381,23 0 3415,-15 9 0,-1 1-1,7-2 12,-4 2 0,1-1 268,17-4 130,-32-1-124,12-1-235,-36 0 168,-1 0 3179,0-4-3403,0-1-5,0-4-2186,-9-7 1267,4 10 51,-16-7 918,12 11 873,-10-18 0,0-6-531,4 2-59,-5-14 0,1 2-384,11 17-163,-4-8-509,10 26 280,1 1 224,-2 0 229,1 0-190,0 0 113,23 20 116,-8-9-50,12 8 1,0 0 0,-4-6-71,6 0 0,3 1 295,18 2-85,-9 14-67,-4-15-1108,-64 7 1,-16 0 1113,11-7-828,-2 1 1,-9 5 0,7 0 765,11-3 1,3 1-344,-12 10 0,1 0 332,-9 9-18,6-1-27,15-15 1468,-6 21-1535,16-23 2801,-4 11-2689,76-32 0,-45 1 0,45-5 0</inkml:trace>
  <inkml:trace contextRef="#ctx0" brushRef="#br0" timeOffset="3414">1482 1397 5846,'8'6'-21,"-1"-1"1,-7-5-1</inkml:trace>
  <inkml:trace contextRef="#ctx0" brushRef="#br0" timeOffset="3946">1497 1408 12942,'49'-13'-2,"1"1"0,-1 0 0,1-1 1,-8-2-1,-3-1 0,1 4 101,12 8 0,1 4 0,-10-2-88,-3-7-8,-1-2 0,-2 0 47,-6-1-481,9 3 459,-19 5 39,-4 4 101,-12 0 246,-3 0-414,0 0-89,0 0-342,8 0-746,9 1 225,5 2-465,16 2 1417,6 4 0,-18-4 0,2 0 0</inkml:trace>
  <inkml:trace contextRef="#ctx0" brushRef="#br0" timeOffset="4798">2011 550 8847,'0'-5'-1069,"1"1"3987,-16 35-2655,11-24-655,-11 31 342,14-29 44,1 11-3,-5 10 1,0 2 8,-3 11-6,-6 8 1,-2-2 0,3-11-29,-10 12 28,18-37 6,2-5 0,1-1-16,1 10 16,1-4-23,0 6-453,3 1-706,15-13 1182,25 1 0,-18-10 0,10-4 0</inkml:trace>
  <inkml:trace contextRef="#ctx0" brushRef="#br0" timeOffset="5798">1884 444 8987,'-12'-9'242,"3"1"-590,-6 9 528,12-1 1085,-13-2-772,16-1 106,0-6-862,0 5-39,0-1 69,9 34 1,3 12 142,-2-19 87,10 19 1,3-4 7,-8-31-94,35 3 100,-31-7-1430,12-14 0,-2-6 1750,-10-1-57,0-8 1,-3-2-130,-10-4-290,-7-4-634,-14 14 499,0 11 163,-20 11 3548,18 1-3034,-19 2-279,7-2-185,-7 10-23,3 2-520,2 30-353,18 7 239,8 2 724,36-32 0,17-5 0,-8-3 0,-2 5 0,21-12 0,0 1 0</inkml:trace>
  <inkml:trace contextRef="#ctx0" brushRef="#br0" timeOffset="6499">1842 402 7867,'1'11'0,"-1"-3"0,0-8 0</inkml:trace>
  <inkml:trace contextRef="#ctx0" brushRef="#br0" timeOffset="10424">783 2582 8623,'7'1'656,"-2"-1"1265,-11-20-913,2 4-515,-3-20-207,3 16-180,3 1-2033,1 12 1911,0 31-24,0 9 1,0 4 16,0-4 1,-1 4-1109,-3 9 1,-2 7-1,1-7 1128,2-13 1,0-1 2,-5 17 0,0 0-28,7-13 0,2-2 28,9 20 0,-5-22 0,0-1-2325,17 18 2325,-11-24 6,3 5 252,-5-13 2732,-4-7-2379,4-2-157,4-27-415,3-5-5,11-22-9,-1-3 0,2-2-67,-12 18 0,1 0 1699,9-16 0,1-5-1680,-9 17 1,-1-2 0,-2 3-9,2-4 0,-1 1 31,7-13 0,-2 2-134,-3 0-1698,-8 31 1832,19-2 0,-17 12 0,11 1 0</inkml:trace>
  <inkml:trace contextRef="#ctx0" brushRef="#br0" timeOffset="12033">1334 3006 7794,'7'10'1115,"-2"-2"-1121,-5-8 6,8-13 561,-6 9 1522,6-14-1214,-8 11-640,0-5-234,0 3-981,0 3 896,0 5 297,-1 1 264,-2 0-90,-4-3-269,1 2-196,-4-3-162,5 3 27,-3 0-89,1 5 0,-2 4-96,-5 17 332,-1 1 368,-1 2 203,7-11-3964,5-11 3336,3-4 79,0 2-73,-6 10 123,3-6-6,-4 10 6,6-14 22,-1 0 3370,3-3-3442,0 0 11,0 2 33,0 0 6,0 3-403,36 38 403,-21-27 221,9 8 0,-1-5-75,-15-15-96,3-2-61,0 6-22,-3-2 10,14 14 34,-12-8 29,9 10-35,-14-14 1,2 1-40,-6-5 34,0-1 0,0 6 0,-1 0 62,0 3-57,0-2 113,0-4 156,0-3 651,-6-3-852,-2 0-23,-7 1-50,-13 6 23,-5 5-12,-12 8-11,15-6-28,2 3 89,18-11-16,-3 1-34,5-5 213,-13 1-218,10-3 0,-7 0-1,5-1 1,4 0 5,-6 0-11,10 0-146,-1 0-128,6 0-1250,0 0 387,6 4 1137,7-2 0,-4 2 0,3-2 0</inkml:trace>
  <inkml:trace contextRef="#ctx0" brushRef="#br0" timeOffset="14140">1820 2688 8304,'-6'-9'830,"1"1"-478,1 4 52,3 2 301,-4-3 947,4 4-750,0-1-700,0 0-2504,0 1 2296,5 0 12,4 1 229,35 16-235,-11-3 11,16 9 359,-14-5-297,-11-8-197,10 6 1,0 2 28,-3-2 431,1 4 0,-5 0 292,-18-10 973,2 2-1752,-10-11-504,-3 1 515,-36 21 146,14-11 10,0 1 1,-4 3 25,-17 2 0,1-1-42,4 0-174,6 3 1,-6 3-1,12-3 169,13-5 16,-11 17-11,27-30-325,0 0 325,20-1 0,-15 0 0,14 0 0</inkml:trace>
  <inkml:trace contextRef="#ctx0" brushRef="#br0" timeOffset="15479">2413 2540 8578,'4'-56'3294,"0"40"-3820,-6-39 442,2 54 44,-2 2-10,11 26 64,4 3 0,1 4-17,-3-4 0,-1 5-74,4 14 1,1 8 0,-4-7 73,-4-17 0,-2 0-5,1 8 1,0 6 0,-1-10-4,2 1-1,12 10 18,-7-25 28,11 5-34,-17-21 100,4 3 427,-9-10 702,5-42 1,1-19-1284,-3 31 1,0-1-1403,4-16 1,2-7 0,-1 9 895,5-5-717,18 0 1053,-15 36 224,9-4 0,0 3 0,-11 7 0,16-10 0</inkml:trace>
  <inkml:trace contextRef="#ctx0" brushRef="#br0" timeOffset="16649">2963 3133 8970,'32'-24'2202,"-6"-1"-1188,-26 17-958,0-2-56,0 4-387,0 4-352,0 2 907,-5-1 140,-5-4 34,-6-1-897,-3 0 214,4 2-494,-11 20 807,-2 3 263,2 1 124,3-5 195,14-15-520,4 0-34,0 0-622,-4 14 348,0 9 223,0-2-100,2 5 78,7-19 124,1 13-12,4-2-45,5 13-134,1-12 560,21 2-72,2-15-348,4-8 0,8-3 0,-6 1 0,9 1 0,-2-6 0,1 1 0</inkml:trace>
  <inkml:trace contextRef="#ctx0" brushRef="#br0" timeOffset="30901">14541 1206 9094,'-6'-4'-398,"2"1"370,4 3 992,-5-6-141,4 3-106,-3-4 235,3 3-2458,1 3 615,-1-2 2185,36 18-1216,-13-11-80,12 3 0,12 2 1,-6-3 1,8-1-26,12 0 1,-2 1 31,-18-2 873,10-7 1,2-1-1071,0 2 43,-5-4 0,2 2 10,-17 9 1,-2 1 142,26 1 34,-6 6 1,-17-9 447,9-3-559,-9-1 58,8 0 0,1 2-31,8 5 45,-18-5 0,-2 2-3353,5 5 3454,-18-4 128,-1-3 550,-4-1-690,2-1-145,23 0-44,-9 2-166,8 2 0,0 1 3658,-8 1-3297,19 4 90,-39-9 123,-1-1 492,-5 0-1136,9 1-588,32 10 773,-15-4 126,4 3 0,-2 0 36,-15-3 56,7 2-67,-17-7 0,2 0 17,13 7-11,-1 0-15,17 11 1,3 3 8,-10-5 11,5 3 0,-5-1-16,-20-15 55,24 14-50,-14-9-1677,8 6 1,2 0 1676,0 1 0,6 7 269,-1 3-263,-5 1-18,4 5 1,1 1 11,3 2 11,-8-6 1,-4-3-1,-13-15 3386,5 6-3391,-7-10-6,2 2-6,10 10-44,-4-3-51,20 25 101,-18-21 50,4 4 1,-1-2-51,-8-10 0,25 21-34,-29-22 54,14 12 0,1 1-15,-8-5-5,20 17 67,-29-30 107,0-3-107,20 7-64,-1-1 0,3 3-1,2 0 1,1 1 0,1 1 0,-2-1 3,11 7 212,-13-5 129,-16-8 482,3 0-913,-17-6 34,10 4-102,-2 0 35,14 9 117,-13-8 5,3 0-55,-10-5 50,-16 9 0,11-8 0,-11 7 0</inkml:trace>
  <inkml:trace contextRef="#ctx0" brushRef="#br0" timeOffset="32282">14711 2350 8108,'13'-55'2786,"1"0"1,7-33-2994,-21 88 151,0 0-151,7 17 84,1 4 61,9 24 1,2 9 63,-5-9 1,1 4 12,1 5 0,1 5 0,-1-5-10,-4-9 1,0-2 55,2 4 1,1-6-112,8-8 39,-4-12-247,5 7 2358,-9-25-1954,-2-7 16,1-17-78,-4-10 0,1-6-101,2 0 1,0 0-32,-1 0 0,2-3-38,7-4 0,4-5 1,-2 4 281,-5 4 0,0 0-159,2 3 0,1-2 1,-3 3-4,-5 4 0,-4 4-29,-3 6-123,-1 3-11,-3 11-123,0 0 219,-2 9-936,0 0-1087,3 2 2056,10 25 0,-8-19 0,8 18 0</inkml:trace>
  <inkml:trace contextRef="#ctx0" brushRef="#br0" timeOffset="33586">15917 2371 10931,'11'-3'1972,"-2"-16"-2403,-8 15 1097,0-13 219,-1 17-2638,0 0 1590,-5 4 300,-24 16 1,-8 3-93,2-1-166,-7 4 0,1 0 177,10-8-28,4-2 0,0 1-17,-15 10 33,10-8 1,2 0-39,6-3 0,4-3-51,20-12-207,0-1-292,2 4 714,8 4 266,30 15 91,-7-8-502,-4-2 1,-1-1 13,1-3-31,13 8 1,5 0 10,-17-7 1,1 0 61,23 7 0,0-1 569,-6-5 330,-15-7-442,-26-4-1597,-6 0-2430,1 1 3489,7 0 0,-4 0 0,3 0 0</inkml:trace>
  <inkml:trace contextRef="#ctx0" brushRef="#br0" timeOffset="34450">16320 2265 7666,'2'-22'5573,"-1"2"-6256,0 15 374,6 18-206,4 25 521,-1-4-6,2 20 0,-9-30 50,0 8 45,5 13-56,-1-7-3,1 3 1,2 2-37,2 8 126,-2-16 0,1-2 188,-1-7-45,-1-11 577,-6-14 89,0-1-425,13-22-421,9-15-72,-4 3 0,1-4 55,0-4 1,0-4 59,0-10 0,-3 0-149,-7 18 1,-1 3-326,-2-1 0,-4 7 0,-3 16 85,-1 9-578,17-7 219,-6 0 616,12-25 0,-16 23 0,-1-11 0</inkml:trace>
  <inkml:trace contextRef="#ctx0" brushRef="#br0" timeOffset="35550">16870 2709 9968,'21'10'2599,"-5"-5"-2593,-16-6-236,1-2-90,-1 0 79,1 2 96,-1-3 1137,-8-16-852,4 11-297,-9-13-34,6 19 124,-3 0 39,-20 15-62,7 2-56,-9 14 135,16 4 0,3 2 11,0 2 288,0 3 1,2-1 165,9-16 240,25 25-576,-5-31 492,31 13-464,-37-23 106,23-5-974,-22-2-628,20-3-196,-12 5 1546,10 2 0,-16-2 0,2 2 0</inkml:trace>
  <inkml:trace contextRef="#ctx0" brushRef="#br0" timeOffset="37636">15769 656 6977,'1'3'8228,"-1"-7"-8424,0 2-471,0-5 667,0 7-190,6 21 117,4 14 20,-4 1 1,1 9 0,-1-5 29,-1-6 1,0 0 3,0 10 1,-1 4-1,-1-9 25,-3-6 2,1 3 1,-1-3 8,0-15-12,0 19-10,0-25 346,0 3 85,0-1-426,0-6-6,0-7 521,0 5-21,0-4 508,1 4-1069,-1-6-1149,1 0-2721,5 1 3937,5-1 0,-7 1 0,-1-1 0</inkml:trace>
  <inkml:trace contextRef="#ctx0" brushRef="#br0" timeOffset="39616">15812 593 11502,'-1'-4'-324,"0"0"2099,1 4-1663,46 9-16,-21-5 18,5 0 1,4 1 392,8-5 0,-1-2-505,-8 1 1,2 1-46,9 0 0,6 0 1,-3 1 5,-3 3 1,-2 0 142,14 1 1,-6 1 581,-6 2-682,-10-2-269,6-1 0,3-1 263,-12-1 0,1 0 428,22 2 0,-1 0-85,-8-5 295,-29-15-711,-14 9-2397,-2-8 2515,1 13 616,-1-1-325,1-1-56,-1-11-280,-2 7-342,-2-8-1030,-30-8 1406,18 11-34,-20-13 414,18 0-336,6 11-1086,-2-7 728,28 42 840,23-2-520,1 15-35,-5-18 1,1-3 44,2 4-275,-4-2 1,1 0 280,4 2-45,17 5 902,-31-13-628,-3-2-285,-15-4-397,-5-2-572,0 6 1581,-23 8-411,3-1-128,-13 1 0,-5 0-62,6 0 0,1-1-8,0 0 0,-1 0 756,1 2 0,4-3-698,9-8-363,-26-10-381,17 1 554,-8-4 22,17 9 107,27 12 0,-5-10 0,12 7 0</inkml:trace>
  <inkml:trace contextRef="#ctx0" brushRef="#br0" timeOffset="41509">16044 1185 9531,'-10'-8'308,"2"2"-481,11 4 626,6 2 168,25 0 1,8-1-468,-7 0 0,2-1-90,14 1 1,1 0-23,-6-1 0,-2-1 233,-3 1 0,-3 0-121,-7 0 0,-1-1-93,0 1 1,4-2-36,7-4 0,4-1 0,-5 0-37,16-1-62,-15 2 0,5 0 1,-13 2 72,-17 4 408,1-3-228,9-5 4,5-2 444,18-11-578,-29 13-431,9-3 174,-10 12 207,-4 1 45,18 0 28,-20 0-34,5 0-90,-13 0-369,39 8 415,-19-4 206,32 8-139,-2-3-118,-3 5 56,2-1-263,-11 3 268,-30-7 35,2 1 18,14 13 1,1 0-14,-11-9-3,11 8 0,-3-2 137,-20-15-168,8 5 29,4 2-474,9 3 0,0 2 434,3 2 0,13 5 0,-33-17 0</inkml:trace>
  <inkml:trace contextRef="#ctx0" brushRef="#br0" timeOffset="42281">17928 1355 8993,'4'1'4582,"0"1"-5584,-5-19 895,2 12 74,16-12 525,39 17-312,-2-1-178,-20 0 1,1 0-20,5-1 1,1 2-122,-1 5 1,0 2-1587,3-3 0,1 0 1749,7 6 1,-2-1 181,-13-5 0,-2-2 330,4-1 1,0-4-163,-4-4 1,1 0-1631,5 6 1,1 2 822,-8 0 1,-1 3 1512,2 3 0,-1 2 1482,17 3-2563,-7-15 0,-18-2 0,2-1 0</inkml:trace>
  <inkml:trace contextRef="#ctx0" brushRef="#br0" timeOffset="43228">18479 804 10298,'10'6'-453,"-2"-2"2497,-8-2-2044,0 5 84,2 23 39,-2 14 0,-1 5-118,-2-12 1,-1 2 70,1 22 0,-1-5-37,-5-15 23,5 12 22,4-36 78,0 12 516,0-21-471,0-4 1120,0-4-1327,3-20 0,-3 15 0,3-16 0</inkml:trace>
  <inkml:trace contextRef="#ctx0" brushRef="#br0" timeOffset="45588">14415 741 8864,'10'-3'5909,"-4"-29"-5354,-7 23 50,-1-21-672,1 29-73,0 1-4485,1 18 4586,0 26-45,0 11 39,0-8 1,0 3 27,-3-10 0,0 0 11,1 4 1,-1 0-1,0-12 1,-1-3-29,1 21 40,2-26 800,1-1-655,0-18 697,19-30 0,-14 19 0,14-21 0</inkml:trace>
  <inkml:trace contextRef="#ctx0" brushRef="#br0" timeOffset="47177">14415 720 9033,'-12'-41'2593,"3"8"-2655,10 33 202,8 1-134,0 1 257,27 6 0,7 0-122,-7 0-88,4 0 0,2-1 703,6-5-717,-13-2-42,19 2 1,9 1 32,-4 0 1,1-1 15,-18 0 1,0 0 0,-2 0 177,10 0 0,-10 0 1810,-15-2-2584,-22 0 578,18 0 169,-6-1 301,16-2-492,-15 1-149,39 0 0,6 1 149,-19 1 100,-2-1 1,8 1-1,-14 0 353,-20 0-196,1 0-263,-15 0-229,6 0-1,30 1 230,1-1 11,8 1 1109,-16-1-1232,-22 0-532,13 0 633,-3 0 129,4 0 5,-9 0 319,-9 0-2828,-3 0-1977,-10 0 2447,-1 4 1916,-11 1 0,11 0 0,1-1 0</inkml:trace>
  <inkml:trace contextRef="#ctx0" brushRef="#br0" timeOffset="47847">15642 593 0,'8'-43'4437,"-17"17"-1727,56 17-2547,-28 15-1213,13 9 1050,-9-4 561,6 5 1,2 1-546,4 5 2869,8 5-2381,-24-16-437,-18-9-129,-1-2 3488,-7 1-3395,-40 9 0,-10 5-26,6-1-147,0 3 0,-8 4 1,11-2-123,11 1 135,8-2 1,3 0-1922,14-3 795,5-5 1255,0 3 0,5-8 0,1-1 0</inkml:trace>
  <inkml:trace contextRef="#ctx0" brushRef="#br0" timeOffset="49567">13822 529 11122,'3'54'164,"1"-1"0,-4-22 0,0 2-132,0 12 0,-2 12 1,1-1-1,-2-9-46,0-8 0,0-5 17,1 14 0,2-8 534,1-26-441,-1-12-731,1-1 0,-1-1 1</inkml:trace>
  <inkml:trace contextRef="#ctx0" brushRef="#br0" timeOffset="50136">13928 593 7901,'-8'14'1255,"12"1"638,32 4-1423,7-12 1,5-1-452,-7 2 1,2-1-17,-4-3 1,4 0 0,2-1 42,2 1 0,4 1 0,-1-1 1,-5 0 54,7 1 0,2-1 300,-5 0 1,9 0 0,-4 0 0,-14-2-402,-4-3 0,15-1-233,-6 1 1,2 1 95,-14-1 0,1 0-1559,17 1 0,-2 0 1735,3 0 101,-33 0 95,-4 0-621,-12-1 386,-21-1 0,13 1 0,-13-1 0</inkml:trace>
  <inkml:trace contextRef="#ctx0" brushRef="#br0" timeOffset="50805">15071 614 8802,'-10'-29'5120,"7"15"-5204,47 4 90,7 23-1,-13-5 1,1 0 249,-8 0 0,-2-1-76,3 0-179,-8-3-549,10 2 0,2 0 118,5 3 251,-3-1 1,7 2 0,-7-2 555,-5 1 144,19 5 382,-52-14-622,-4 0 230,-2-2-477,-1 1-156,0-1-297,-8 1 364,-3 5 50,-16 5 23,0 8 0,-7 6 0,1-1-45,-1 2 0,-1 2-284,-6 3 0,-3 3 1,7-4-140,15-7 0,5-2-2389,-10 15 1288,40-28 1552,10-1 0,-3-5 0,-2 0 0</inkml:trace>
  <inkml:trace contextRef="#ctx0" brushRef="#br0" timeOffset="52528">13610 1185 7207,'-4'-2'4290,"-1"0"-4313,-27-2-413,12 1-130,-15-2 773,63 6 0,19 1 109,-8-1 1,6 1-142,5 1 0,9 1 0,4 1 0,2 2-175,-14-1 0,4 1 0,1 0 0,-1 1 0,-2 0 0,-4-2 0,2 0 0,-5-1 0,0 1 0,1 0 0,9 4 0,0-1 0,0 1 0,0-1 0</inkml:trace>
  <inkml:trace contextRef="#ctx0" brushRef="#br0" timeOffset="54982">16235 1249 8158,'5'0'1384,"-2"5"-1395,-3-1-342,11 18 729,6-7-259,5 7-117,15 6 0,0-3 0,-14-10 0,6 7 0,0 1 0</inkml:trace>
  <inkml:trace contextRef="#ctx0" brushRef="#br0" timeOffset="55109">16680 1545 7369,'55'3'0,"1"-1"0,-13 2 0,-1-4 0,-1 0 0</inkml:trace>
  <inkml:trace contextRef="#ctx0" brushRef="#br0" timeOffset="55290">17209 1672 7057,'53'4'0,"1"-1"0,0 0 0,-11 0 0,0 0 0,0-1 0</inkml:trace>
  <inkml:trace contextRef="#ctx0" brushRef="#br0" timeOffset="55389">17674 1630 8091,'7'3'164,"-1"0"1,-6-3-1</inkml:trace>
  <inkml:trace contextRef="#ctx0" brushRef="#br0" timeOffset="55841">17780 1418 7834,'-9'-36'797,"1"0"0,1 5 1,-3 2-994,-24-5 240,3-2-59,6 8 0,-5-5 1,0 5-964,-5 5 0,-2 3 886,-11-12 0,1 6 316,-11 17 748,25-1 0,4-2-659,8 0-257,-13-13-420,5 16-123,6 4-382,-32 6-142,8 10 1,0 1 945,14-6 1,0 0 305,-20 7 0,-3-2-289,4-9 0,4-2 48,14 2 0,2 0 0,-12-2 0,7 1 0,20 3 0</inkml:trace>
  <inkml:trace contextRef="#ctx0" brushRef="#br0" timeOffset="56221">16362 1122 7335,'-12'-9'527,"3"3"-975,9 6 246,-12 17-139,7 8 167,-7 6 465,38 15-610,-5-18 173,7-1 1,6 2-177,4 4 0,5-3 1579,9-3 0,2-2-1106,1-1 0,0-4-151,-12-13 0,3-3 0,2 0 0,4 0 0,-9-1 0,3-1 0,7 4 0,0-1 0</inkml:trace>
  <inkml:trace contextRef="#ctx0" brushRef="#br0" timeOffset="56388">17314 1482 247,'49'-28'0,"0"1"0,-10 5 0,1 1 0</inkml:trace>
  <inkml:trace contextRef="#ctx0" brushRef="#br0" timeOffset="56475">17547 1249 8326,'-42'-25'0,"-1"0"0,9 5 0,0 0 0</inkml:trace>
  <inkml:trace contextRef="#ctx0" brushRef="#br0" timeOffset="58091">17590 2413 6193,'7'-3'7337,"-1"1"-6995,-6-7-969,0 3 380,0 1 96,0 3 834,0 2-845,7 0 83,6 4-173,12 6 689,-7-4 498,-3 4-935,-32-15 0,13 4 0,-15-5 0</inkml:trace>
  <inkml:trace contextRef="#ctx0" brushRef="#br0" timeOffset="59591">15261 2794 8282,'2'11'274,"0"-3"-123,-2-8 528,0 0-433,4 0-56,-3 0 678,4 0-425,-5 0-247,1 0-146,5 0-643,19 0 307,-1 0 2084,1 0-711,-22-1-1031,-37-7-56,3 4 56,-28-3-56,37 8-6,-10 3-291,21 18 292,4-9-410,2 15 202,14-11 449,10 5-259,8 18 18,-7-19-74,-4 10 90,-15-25 79,0-1 308,-30 10-275,-6-4-20,-6 0 1,0-2-446,1 1 342,12-5 0,32-5 0,15 0 0</inkml:trace>
  <inkml:trace contextRef="#ctx0" brushRef="#br0" timeOffset="62141">17674 2244 10842,'13'1'2106,"-4"3"291,-8-22-2487,-1 13-1019,3-7 488,11 32 464,-2 12 0,1 5 196,0-8 0,-1 1-11,1 10 0,-1-4-22,-2-6 263,22 4-269,-4-8-507,-1 2 0,-1 1 339,-1-2 2016,1 4-1030,-22-27-650,6-44-599,-1-19 363,-5 28 1,2-4-342,7-19 1,3 2 301,-4 22 1,3 2 106,13-21 0,1 3 0,-2 9 0,3 7 0</inkml:trace>
  <inkml:trace contextRef="#ctx0" brushRef="#br0" timeOffset="63175">18330 2646 9559,'26'-10'3613,"-14"2"-2840,-1-9-566,-14-3-224,0 7-341,-8-2 358,0 11 1344,-17 4-756,17 0-11,-6 0-235,17 0-68,0 0-285,-9 0-465,-2 0-3790,-15 18 4002,8-5 1,-6 19 207,14-17 611,1-1-858,7-10 40,7 4 179,3 5 3414,1-1-2192,3 2-85,-8-11-1221,0 1-611,-4 6 639,0 1-415,1 22 797,0-21 1505,-2 8-2346,-36-25-3807,-6 21 4406,-6 5 0,0 2 0,3 7 0,19-9 0,1 0 0</inkml:trace>
  <inkml:trace contextRef="#ctx0" brushRef="#br0" timeOffset="121869">2582 5673 3092,'-45'-5'165,"0"-1"0,16 8-850,-16 6 1,8 6-1,35 0 1,2 5 0</inkml:trace>
  <inkml:trace contextRef="#ctx0" brushRef="#br0" timeOffset="123462">2688 5334 6042,'10'0'2962,"-21"-12"-3292,0 9 363,-10-8 96,14 11 1076,-1-5-1205,6 3-297,-4-2 79,6 3 195,0 1-100,-11-15-645,39 24 2062,-25-19-1280,33 14 0,11 6-2,5-8 260,-14-2 1,6 0-1,-5 0 182,13 0-298,-20 1 1,0-2-140,8-8-415,6 10 1,2 1 654,-14-5 1,0 0 481,14 7 1,-5-4-1020,-13-14 89,-18 8-16,11-9-359,-7 14 566,8 1 0,-7 0 0,0 0 0</inkml:trace>
  <inkml:trace contextRef="#ctx0" brushRef="#br0" timeOffset="123913">2646 5884 6221,'0'-10'0,"0"1"0</inkml:trace>
  <inkml:trace contextRef="#ctx0" brushRef="#br0" timeOffset="124623">2646 5865 6085,'54'-2'113,"1"0"1,0 0 0,0 1-1,4-2 1,2 0 0,-5 1-1,-9 0 691,-14 1 0,-2 1-785,28-2 1,-2 0-15,-12 2-2476,7 0 2913,-49 0 981,-2 0-1183,12 5 0,-10-4 0,10 3 0</inkml:trace>
  <inkml:trace contextRef="#ctx0" brushRef="#br0" timeOffset="129432">2328 6837 7839,'13'4'2935,"-5"-3"-2879,-4-3 152,-4-4 329,0 1-111,0 0-34,0-1 420,0-5-756,0 5 353,0-3-521,0 7 107,0 2 21,2-1-16,8-2 0,18-3-22,14 0 0,6 0 16,-7 2 0,1 1 6,1-2 0,-2 1-5,12 2 5,-41 0-1803,29 1 1,6 1 1757,-3-1-139,-1 1 1,-3 0 189,-13 0-1,6-3 1,4-1-34,-5 4 0,1-1 31,5-2 0,-2 0 47,11 3-50,-40 0-17,48 0 12,-29 0-54,8 0 0,-1 0 48,-17 0 3232,0 0-2717,-12 0 6,-2 0-807,26 2 291,-16-1 40,17 2 33,-24-3 292,-2 0 2139,-3 0-2745,-1-3-319,28-8 1,8-1 0,-21 4 0,17-3 0,0-1-1</inkml:trace>
  <inkml:trace contextRef="#ctx0" brushRef="#br0" timeOffset="136888">2413 7726 6109,'-2'-8'5539,"-2"-7"-5769,4 13-436,34-7 935,-5 9 0,13 0 229,-23 0-498,-19 0-414,13 0 430,6 0 29,-1 0-45,-1 0 0,-15 0-11,0 0 11,42 0 0,-27 0-3,16 0 0,1 0 3,-16 1 3,14 1 0,4 0-3,17 2 0,4 1 90,-12-3-102,-6-2-5,7 1 1,1-1 27,10 1 76,-13 0 0,-8 0-87,-27 0-6,31 1 6,-13-2 0,20 2 6,-16-1-6,-17 0 0,15 15 0,-29-21 0,5 9 0</inkml:trace>
  <inkml:trace contextRef="#ctx0" brushRef="#br0" timeOffset="141591">2223 13166 3345,'7'2'2083,"14"0"18,-14-3-1026,11 1-455,-14 0-615,-1 0 279,-3 0-284,14 0 925,-5 0-919,19 0-1,13 1 1,3 1-6,1-1 70,12 0 0,-5 0 149,-32-2 5,16 0-224,-29 1 0,7 0 56,22 0-397,-2 0 346,7 0 258,8 0-179,-30 0-78,19 0 5,-13 3-3099,2 0 3127,4 1 0,-7-2 62,21-2-28,-22 0 324,13 0-61,-26 0-262,10 0-29,6 0 75,19 0 0,3 0 3237,-1 2-3321,-1-1 1,-2 0-4,-4 3-33,-16-1-22,13 2 0,3-2 22,8-15 0,11 14 0,-29-17 0</inkml:trace>
  <inkml:trace contextRef="#ctx0" brushRef="#br0" timeOffset="149062">3577 13695 7610,'12'5'1282,"-3"-1"-1820,-9-4 2146,0 0-415,0-4-1075,0 3-23,-4-6-28,-9-2 644,-3-1-133,-9-3-539,12 6-22,-5-2 364,5 4-57,-6-3-206,-12 0-129,-4 1 11,7 2-6,2 2 85,-17-1-35,12 1-49,-21-3 201,7 4-196,24 1 0,-29 0 5,35 1 12,-29-1 190,14 0 34,-19-1-235,23 0 5,-11 1-11,28 1 56,-22 0 78,16 0-106,-16 0-5,10 0-29,-3 0 79,-9 0-84,10 0-6,-2 0-106,4 5 123,9-3 5,-4 5 40,4-4-34,3 0 1,-2 0-35,0 1-27,-6 5 50,6-3 22,-6 5-16,13-8-113,-11 12 96,10-7 17,-14 20 50,13-19-62,-3 6-5,7-11 5,-1 1 1,-3 4-1,-1 1-33,1 0 33,-1 2 1,3-2 44,-10 18 0,8-14-39,-4 7-61,6-8 61,2-1 0,-7 26 11,5-10-6,-3 11-357,5 5 352,1-21 16,7 10 1,5 2 6,12 10-21,-10-19 1,1 2 61,7 6 1,-2-4-71,-6-11 12,14 23 16,0-2 1,0-6-9,9 6 0,5 1-6,-11-19 1,1-2-4,2 6 1,4-2 19,12-4 0,-3-5 3,-5-5-23,3-2 1,9-1 0,-8-2 5,1-3-6,1-1 1,-1-2 39,-6-4-50,9-1 10,-5-1-2,-1-1 0,-2-1-3,-13 2 39,29-11-33,-49 15 44,9-7 6,15-19-53,-11 8 0,0-1 39,2-2 0,-1-1 252,-3-2 0,-2-1-266,2-20-12,-5-3-10,-1-6-6,-4 22 11,4-7 51,-1 7 50,-4 6 78,-3-8 1,-4-3 442,-8-6-530,4 7 1,-2 2-98,-4 1 128,-12-10-27,12 32 352,-29-27 0,-5-2-459,14 20-736,-10-7 1,-12-6 0,2 10-2021,4 20 0,0 4 2271,5-5 0,-2-3 1,4 5-1,-1 8 1,7 3-1,0 6 1</inkml:trace>
  <inkml:trace contextRef="#ctx0" brushRef="#br0" timeOffset="156190">15177 16404 9083,'-3'-1'409,"8"6"-560,-19-17 599,12 10 2061,-10-8-2509,7 5-717,-9-4 633,10 8 448,-19 13 303,11-8-566,-15 11-146,19-11 31,-10 24 0,-1 5 260,1-5-364,1 5 1,1 3 195,7 11 12,8-9-29,-2-1 1,0 0-90,1-1-22,-4 20 61,12-25 11,14 15-2,3-21 0,3-2-26,8 8 25,2-13 1,2-4 19,8-7-25,-5 2 0,1-2-14,13-2 42,-13-1 0,0 0-39,-12-4 0,1 0 0,6-2 0,1-1 64,-7 1 0,-2-2 174,7-2-241,-8 3-56,8 3 61,-13 0 113,14 0-118,-25-1 0,13-4 0,-11 1 0,12-2 0,-4 3 0,-7 0 0,8 1 0,-12 0-17,9-2 45,13-8-28,-9 6-9,14-1 1,-1 1 8,-13 3 42,10-3 0,2-4-75,-5-11 5,8-3 17,-8-1 27,-12 5 18,-8 5 128,1-21-98,-4 7 1,-1-4 246,-5-1 0,-1-1-57,0-12 1,-3 2-221,-8 0-23,-8 4 168,-5 14 1,-3 1 442,-14-16-622,12 13 0,0 1 17,-14-4-12,28 22 42,-15-9 1,-5-1-42,-5-2-12,7 4 1,-1 1-74,-16 2 130,17 8-51,5 4 0,11 1-62,-11 2 169,-20-2-102,3 0-28,6-1 1,4 0-22,18 1 66,-32-2-22,37 5 0,-27 5 0,-5 2-95,5 3 95,9 10 0,-11 11 0,-4 7 0,-1 2 0,4-3 0,10-9 0,1-3 0,3 1 0,-6 10 0,0 0 0,0 0 0,1 0 0,-1 0 0</inkml:trace>
  <inkml:trace contextRef="#ctx0" brushRef="#br0" timeOffset="211232">12637 13250 6882,'23'-9'4973,"-5"2"-4973,-18 6 364,0 1 393,-4-4-634,-4-2-123,1-1-129,0 1-173,5 5 117,1 1 347,-6-2 494,-15-7-556,-6-2-380,-9-2-61,1 2 313,5 4 134,-5 1 124,1 0-292,4 3 62,7 0 6,0 3 83,2 0-83,2 0 95,-15 0 33,-2-2-106,-18 1-39,1 0-23,16 1 34,9 3 12,11 3-7,1 0 1,-26 10 55,18-8-41,-5 1 0,0-2 30,3 0 364,-10 0-374,20-5-85,-1 1 6,-7 6 50,9-3 56,-34 2 0,-9-1-100,2 3 10,1-3 1,2 0-6,20 2 17,4 12 11,6-2 5,-3 4-10,-14 14 5,16-13 11,-6 4 0,0 0-73,3-1-109,0 13 1,4 5 265,8 6-1791,3-6 0,2 0 1539,1 1 17,2-9 95,10-5 163,19 12-79,-9-5-20,7-8 1,4 0-31,4 6 42,-8-9 0,0 2 1648,-2-3 0,4 0-1741,13 9 1,2-3 61,-16-11 0,3-2 59,16 3 1,9 0 0,0-5-40,-9-7 1,-1-4 0,5 0 19,9 2 1,7 1 0,1-1-1,-6-2-1,-4 0 0,-3-2 1,2-1-22,-1-1 0,5-1 0,-2 0 1,-7-1-28,0-1 1,-3 0 43,1 0 1,2-1-1,-2 0 225,5-3 1,-1-2-211,2-5 1,-4-1-51,9-7 11,-4-10 95,-17 6-22,-7 4 432,4-15-612,1 2 113,-8 3 106,15-15-162,-17 10 45,3-3 16,7-13-22,-17 28 34,10-27 358,-16 8-392,6-15-50,-3 4 72,0 16 1,1-1 133,-6 4 1,0-1-93,0-2 1,-3 0-37,-7-7 0,-4 3-22,-5 5 520,-7-5 1,-3 0-259,-8-4-265,8 10 0,-2 1-31,-12-10 84,13 15 0,-1-1-101,-5-2 0,1-1 0,4 4 1,-1 2-161,-1-3 1,-6 7-1163,-20 24 1,-2 10 1016,18-5 0,-2 3-1264,-6 7 0,-7 6 0,-1 2 0,7-2 1614,-6 5 0,6 0 0,10-5 0,-1 1 0,6-4 0,-10 3 0</inkml:trace>
  <inkml:trace contextRef="#ctx0" brushRef="#br0" timeOffset="-208926.73">15113 3281 6081,'-7'-12'263,"1"3"-834,6 9 558,0 0 0,0 0 0</inkml:trace>
  <inkml:trace contextRef="#ctx0" brushRef="#br0" timeOffset="-208739.73">15100 3260 6787,'0'0'0</inkml:trace>
  <inkml:trace contextRef="#ctx0" brushRef="#br0" timeOffset="-205728.73">15663 16319 0,'-21'2'0,"5"0"0</inkml:trace>
  <inkml:trace contextRef="#ctx0" brushRef="#br0" timeOffset="-203477.73">15939 17166 6154,'0'12'18,"0"-3"1,0-9 0</inkml:trace>
  <inkml:trace contextRef="#ctx0" brushRef="#br0" timeOffset="-200154.73">15854 16531 6221,'0'6'1534,"0"-25"1,0 13 0,0-17 0</inkml:trace>
  <inkml:trace contextRef="#ctx0" brushRef="#br0" timeOffset="-194136.73">24913 15939 6372,'-15'-12'2812,"11"11"-1978,-19-23-682,20 20 4,-14-6-161,10 5-6,-16 0-23,12 2 34,-10 2 129,-25-3-51,-1 2-39,-5-2-28,19 4 1,3 0-46,12 0 40,-41 0 22,41 0 28,-34 1 5,26 1-22,-5 1 1,0 1-51,-2 5-1,-18 11 68,29-3 196,-11 4-162,-1-7-129,-1 1 0,-1 8 39,13-6 0,2 7 42,1-2 0,1 2-300,-6 21 126,5-4 1,3 4 206,10 9 1,4 0-34,2-16 0,1-1 0,0 16 0,2-3-115,0-5 146,5 3 0,3 3 44,-2-15 1,0-1-71,4 11 1,3 1-15,8 1 1,5-2 19,-1-10 1,3-2-32,6 8 1,1-3-18,-6-10 1,1-4 44,0-6 1,1-3 30,-2-3 0,1-2-17,2 0 1,-1 0 19,11 0 269,-11-4 157,13 0-499,-20-2 45,21 1 62,-22-1-57,6-2 1,6 0-20,4 0 0,2-1-40,-4 0 1,0 0 106,-7-1 1,-3-2 30,5-2-140,4-4 33,1-5 1,1-2 22,5-4 302,-3-10 1,-5-2-354,-17 8-2,6-14 0,-1-3-3,-6 4 75,-1-8 1,-1-1-20,-4 6 103,-9-7 1,-7 0-154,-11 10-31,0-3 0,-2-2 78,-2 11 0,-2 0 76,-4-13 0,1 1-157,6 14 0,1 1 28,-5-7 0,0 1 78,-1-1-31,1 2 1,-1 1-48,0-4-17,-12-16-162,21 33 224,-13-15-112,-5-2 47,5 9 1,-1 0-54,-6-4-73,-2 4 1,-1 1 184,-1 5-804,-14-3 1,-8 4-4,18 14 1,-1 3 0,0 2 231,-1-3 0,0 2 1,-1 2 535,-11 6 0,-1 3 0,9 0 0,-9 6 0,25-8 0,1-1 0</inkml:trace>
  <inkml:trace contextRef="#ctx0" brushRef="#br0" timeOffset="-185980.73">24384 16595 6518,'3'10'617,"5"-1"0,-7-9 1,6 0-1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01.3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7638,'9'6'-266,"-3"0"0,-6-6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08.4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42 6905,'16'4'2241,"-4"-1"-175,-12-3-2575,0 0 1226,1-4-722,0 3 2576,0-2-3070,1 3 1203,16 0-777,5 0-22,20 0 11,3 0-78,8 0-107,30-3 67,-20-3-319,20-4-683,-30 0 1204,1 2 0,-26 6 0,-4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0.5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7095,'11'14'3203,"-3"-2"-968,-8-12 840,0 0-1400,0-5-1586,1 3-89,0-4-123,2 4-370,3 1-425,21 1 598,4 6 107,23 4 124,-4 6 83,3 3-27,-4-1 33,7 3 50,-18-9 34,6 3 22,-13-9 41,10 2-80,50 0-754,-11-1 1,6-1 686,-4 1 0,2-1 0,-16-1 0,2 0 0,-5 1 5,0 1 1,0 2-9,29 7 1,-1 0 2,-37-5 0,-1 0 42,23 6 0,-4-1 19,-10-1 182,-13-2 1,1 1-193,16 5-51,-15-5 0,1 1 11,18 7 0,11 2 11,4 3 1,4 2-20,-34-10 0,0-1-401,35 12 1,-5-1 397,-4 2 0,-6-4-844,-29-9 1,-1-1 932,25 9 1,19 5-166,-21-7 132,9 1-11,12 2-43,-42-13 1,4 0 28,27 5 0,3 1-186,-19-4 0,1 1 155,20 4 0,-1 1 288,-27-7 1,-1 2-289,15 8 0,2 1 972,-6 1 0,-1 0-972,0 0 0,-3 0 0,-8-2 0,-3 0 231,22 10-225,-14-10 0,2-1-161,-13-4 1,1-1 156,19 6 1,0 0 0,-16-7 0,-2-1-64,1 1 0,0 0 66,-3 0 1,2 1-6,15 8 0,-1 0 2,-19-6 1,0-1-3,10 7 0,-2-1 0,10 8 0,-3 0-1888,1-4 1888,-14-9 0,2-2 6,31 10-98,-24-11 0,0 0 92,29 7 0,3 0 0,-1 0 2,-8 0 1,1 0-6,-30-9 1,0-1 284,27 10 0,2 0-274,-14-8 0,-5-3-430,-10-2 0,-1-1 422,18 2 0,4-2 2,3 0 1,-3-2-6,-17-3 1,1 1 2,28 5 0,-1 3 0,-33-1 0,-3 1-11,43 14 191,-31 1-180,-25-11 17,12 5-17,-11-7 0,9 5 6,-15-10 979,-3 0-979,7 1-1,-8-3 3393,2 0-3365,-12-6-33,-5 0 0,-2-3 146,-2 1-96,-3-2 23,-2 0-90,-1 2 17,0-1-352,0 1-1995,1 2 1243,4 0-481,2 5-2112,8 2 1625,-7-5 2072,2 0 0,-9-6 0,0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0.6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27 9576,'0'-15'0,"0"3"0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1.1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342 206 13648,'-2'-6'1888,"-1"1"-1401,3 5 129,0 0-526,-12-26-85,9 19 8,-10-20-13,13 27 7,-4-4-7,0 1 0,-10-12 106,0 1 1,-14-17-107,11 11-474,-10-8-41,19 18-214,-2 1 472,10 14 122,12 18 130,-2-4 318,43 63-273,-24-34 4,-2-4 1,0 2-3347,11 37 3335,-10-22-33,1 12 0,-17-37 112,-5-11 757,-4-11 1494,-20-14-2278,-9-11-40,-25-12 3347,-7-6-3398,-4 0-269,-12 4-464,24 12 145,-3 4 6,28 21-201,1 8-282,6 12 1071,23 17 0,-7-25 0,17 6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10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74 12107,'-2'-15'-2290,"-1"2"1987,3 13 623,0 0 268,5-20-101,-4 15-151,4-16 207,-5 21-95,0 0-498,7 0 50,9 6 224,60 20-123,-21-8-70,-6-3 0,0-1 19,6-5-50,2-3-6814,38-4 6814,-31 0 0,7-2 0,-48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2.6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0 591 11424,'7'4'925,"-1"-1"-959,-6-3-51,0 0 142,-1-12 553,1 8-335,-1-10 10,1 13 158,0-1 1209,0 1-1226,0 0-185,0-1-174,0 0-67,0 1-308,0-2-589,25-5 662,6-5-34,32-8 34,5-5 196,8-7-3353,2-7 3577,-3-7-1989,-7-5 2157,-7-3-24,-12 0 136,-10 5 28,-12 8-141,-10 7 388,-9 3 1566,-4 11-2440,-4 4 2965,0 10-5453,0 6 1658,-2 10 135,-5 7-96,-3 12 74,-3 5-174,0-5 504,4-5 421,3-9 100,4-6 0,2-6 0,0-1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8:53.1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90 5155,'13'6'2778,"-2"-2"296,-11-4-1887,0 0-805,12-45-1406,-6 33 1084,14-31-401,-6 55 1508,5 3-1548,1 11 235,4 2 146,-7-8 421,-3-4 503,-10-12-67,-3-3 879,-1-1-2072,0 2-650,0 5 499,0 11 128,0 15 287,-2 21-270,-4 2 0,-1 4 113,-6 37-1806,1-13 0,0-1 1279,-2 2 732,-2 10 0,11-65 0,0-12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11.3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26 12102,'-14'-10'2492,"3"2"-1792,11 8-1064,0 0 275,24-7-4196,37 12 4287,13-2 1,8 1 0,-14 2 0,0 0 463,16 1 0,-6-1-455,8-4 62,-26-2-790,-13 0-2251,-21 8 2968,-11 1 0,-15 0 0,0-2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09.1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33 11670,'-3'-7'2364,"0"0"-1608,3 7 790,0 0-1417,0-8-129,0 6-157,0-7-195,0 9-1626,0 0 1939,3 0 39,2 0 0,5 0 67,6 2-11,6 0-5,11 4-51,14 1-107,30 1-1921,10 0 2028,-34-6 0,-2 0 0,5 2 0,-16-4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25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231 131 8108,'-7'-9'5002,"-12"1"-5086,16 8-213,-10-1 107,13-1 89,0-4 247,0 1-68,0-4 34,0 1 45,0 1-51,1-2-78,4 1-61,2-2-1,8 1-27,1-2-51,6 3-331,15-3 179,-7 6-200,18 1 279,-23 4 62,3 1-79,-13 10 202,-7 0 370,-1 10-29,-6-1-190,-1 4-3470,0 6 3325,0 5-6,0 5-185,-3 3-84,-1-1-11,-6 17 275,-2-16-1,-4 13 6,0-17 0,-3 3 3426,-29 36-3320,5-16-11,-11 12 118,7-27-207,24-28 27,-7 2-22,14-13-5,-7 6-12,7-2-5,-13 23-3386,14-5 3385,-4 16-27,9-5-314,15 32 353,8-29 0,15 18-2262,5-43 2267,2-8 1301,19-6-1233,-14-12-73,12-5 0,19-40 0,-44 32 0,25-20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09.7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12797,'4'13'1780,"-1"-2"-1780,-3-11-1467,0 0 1299,13-9 95,4 15 68,14-1-1,-1 17-5,8 8 11,-14-10 0,3 2 6,-14-14-1,1-2-599,37 2-4561,-4-4 5155,31 1 0,-43-5 0,-7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10.3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 7656,'21'10'2447,"-4"-2"80,-17-8-1955,0 0 258,0-6-824,0 3 437,0-4-449,0 3 1481,0 1-1397,-3-4-78,1 4-112,-2-1-173,2 3-153,2 1 220,27 11 212,4 2 6,32 12-56,4-2-487,13-3-409,5-6 952,-21-18 0,9-5 0,-10 1 0,16 3 0,-4-9 0,0-1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49:13.7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 10422,'12'9'4631,"-2"-1"-4345,-10-13 39,0 4 28,0-5 101,0 5 55,0 0 1665,0-1-2101,0 0-73,1-1-1479,-1 2 1411,3 1-4,-1 0-1,4 0 67,5 0 6,7 5 6,10 2 27,8 5-27,5 2 0,1-1-6,-3-2 0,-3-1-6,4-1 0,-1-2 6,-1 1 6,4-2 5,4-1 79,27-1-1761,11-2 0,7 0 1693,-19 0 1,2 0-12,-6-1 0,4 0 1,-6 0-144,-5 0 1,-6 2 131,45 2-12,-16 3-32,6 8 44,-26-4 0,-3 5 11,-33-6-11,-2 0 33,14 9 3235,-2-2-3223,21 10 5,0-3-39,11 2 416,7 3-421,2 0-3393,-4-3 3387,-7 0-149,-8-4 160,-9-2-11,-5-3 0,-7-2-2217,-1-1 2217,-1 1 6,5-1 2210,8 3-2176,13 1-35,23 1 28,-22-8 1,11-1 0,-5 0-29,-1-1 1,0 0-709,4-1 1,7 2 0,-11-3 702,-17-1 0,-3-1-705,21 4 0,-2 1 672,7 0 1600,16 5-1528,-35 1-39,-23-7 6,26 8-6,-26-7 2352,-2-3-2357,8 4 3138,-13-6-3133,2 2 0,-16-7-6,-2 0-55,-1-1 105,25 0-38,5-2 28,32-3-34,6-3-325,11-1 17,6 2-6,-30 5 1,0 0 122,27 0 149,-37 1 0,-3 2-19,0 1 61,-14 0 543,-13 0 67,-13 0-55,-5-2-348,-6 0-157,-2-4-50,-3-2-196,-3-4-341,2 2-18,0 2 90,4 4 113,1 2 161,0 0 348,-1-1-90,-3-4-11,0-6 95,-6-6-72,-1-9-3314,-16-21 3593,4 12-78,-6-11-280,13 25-146,7 7-918,5 7 1003,9 7 61,5 7 3392,5 3-3392,2 1 5,-3-2 79,-4-3 45,-3-2 39,-4-3-39,-1 0-39,1-1-90,0 2-12,42 22 12,-12-6 0,36 19 6,-26-12-6,1-2 6,-5-1 139,8-1-94,-17-8 307,3-1 112,-22-9-470,-4-1 0,-4 0-39,2 2 34,4 2-163,28 16 123,-15-7 34,19 9-23,-26-13 34,-4-3 6,-6-4 55,-1 0 68,-3-4 465,0 1-370,0 2-213,0-2-11,-7 4-6,-7 3-67,-12 5-162,-48 30 174,25-14 61,-33 19 5,40-23 40,-1-6-39,-24 2-236,8-8-106,-24 2 6,14-4 122,2 0-3878,-9 4 3201,31-4-6,4 5-38,31-4 61,7 2 201,3-1-369,21-2 1036,20-13 0,-11 3 0,5-11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0:05.9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13676,'5'2'795,"0"0"-2044,-5-2 1053,2 0 135,7 0 5,1 0 56,4 0 72,-6 0 1384,0 0-1097,-5 1-264,0 0-67,-3 0-28,1-1-101,6 5 101,4 1-56,7 7-11,5 4 17,3 5 10,3 5 24,8 13 10,-13-13-28,5 7 29,-18-19-1,0-1 12,11 19-6,-4-7 11,13 19-5,-5-9-1,0 5-3397,2 4 3387,5 18 10,-10-20-5,1 9 0,-13-27 6,-3-2-1,-1-7 35,-2 0-7,0-3-33,2 2 3398,1 1-3359,2 3-28,11 17 0,-2-5-3397,7 13 3420,-6-9-29,-2 1 34,-2-1-2313,1 9 2274,-5-13 0,0 5-16,-4-15 2284,-2 0-2268,4 4 17,11 20-17,-1-3 11,13 16-11,-6-11 0,3-1-50,0 0 5,9 13 39,-13-18 6,6 7-5,-18-24-1,-1-4 6,-3-1 0,3 6 6,-3-4 27,3 7-27,0-5-1,1 3 3399,10 17-3399,-5-10-5,3 13 11,-5-15-11,-4 0 6,6 8 11,-9-15-12,4 5 57,-8-18-56,0 1 10,6 10-10,1-3-6,4 11 0,2-3 0,2 7 0,5 5 95,17 24 146,-12-17 157,11 18-235,-25-37 189,3 16-279,-11-18-62,5 14-5,1-4 0,2 3 38,6 4-38,15 23 0,-8-15-1,11 18-5,-17-21 28,-4-1 0,-2 1-28,2 9 0,10 33 6,-19-51-6,3 1 0,0-2-11,17 17-29,-7-10-16,13 12 40,4 5 10,2 10 0,-1 0 6,-7-4 0,-16-22 6,-3-8-6,-1-4-6,4 0 6,-4-8 6,7 2 0,-5-7-6,4 3 22,1 4-11,15 24-11,-11-9 6,7 16-6,-15-18 0,-3-4 33,-3-3 7,-5-14-40,-1-4-34,-3-12-89,3-2 123,87-30 0,-66 22 0,63-22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0:07.6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 12612,'3'11'-235,"0"-2"122,-3-9 119,0 0 45,-4-9 145,3 6 240,-2-6 880,3 9-330,0 0-1188,32 35 197,-6-3 5,31 37-6,-18-11 6,0 3-3297,6 20 3404,-14-23-29,4 12 23,-16-29-23,1 0-44,0-1 17,5 3-1004,3 2 958,2 3 2765,4 0-2770,0 2 5,0 0-2,-7-2 0,1 0 8,5 12-8,-9-14 0,-1-1 8,-3-2 1425,-2-4-1397,10 16 191,-6-15-180,12 13-44,-5-17-1,2-1 1,4-3-6,-1-1-511,16 8 511,-17-11 0,7 3-40,-20-14 74,6 8-34,-9-11 6,17 18-1,-10-14-2880,27 21 2881,-13-10-1,15 10-5,-16-9 0,0 0 6,-6-2-1,5 10 1,-14-11 0,2 3 5,-13-13 3386,-2-4-3324,2 2-22,-1-3-46,2 2 1,0 0-1,0 0 7,1 3-7,0 1 29,3 9 5,-3-8-33,0 5-1,-5-13 85,-4-3 123,-1-4 134,-2-3 538,0-1-885,18-41 0,-14 31 0,13-31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0:19.9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1 9173,'9'12'-354,"-2"-3"80,-7-9 1059,0 0 301,3-1-78,-3 0-174,3-1 606,-3 0-695,0 1-1988,3 0 756,3 1 358,6 0-56,3 0 56,4 0 78,0 0-3358,5-1 3409,-10 0 147,1-2 121,-11 0 113,-1 2-6,-1-2-134,-2 3-314,3-1 2793,-1 1-3078,4 0-23,2 0-963,8 0 408,-4 0 427,2 2 509,-7-1 420,-4 1 2834,-2-2-3254,-10 0-426,-8 0 253,-8 0 94,-6 0-11,2 3-11,0 2 23,-6 5 78,12-2 6,-2 1 78,14-6-51,4 1-27,1-4-6,3 1-107,-1 2-290,2-1-258,1 4 167,1 1 304,7 2 44,24 6 112,4-7 28,19 1 128,-9-8 130,-5-1-2872,-2 0 3068,-17-1-140,-4 0-39,-13 0-275,-2 1-101,-1 0 84,-10 0 107,-13 0 3352,-3 0-3403,-11 0 0,10-2-27,-3 0 32,0-1-44,-7 2-5,13 1-253,1 0-409,15 0-212,4 0 280,2 5 420,1 2 145,8 3 34,7-1 56,12-4 291,4-3-78,3-2 28,-1 0 431,-1-5-392,-13 3-73,-3-3-83,-13 3-85,-2 2-39,-9 0-50,-8 0 50,-12 0-23,-6 0-33,-2 3 0,5 0-1535,10 7 1535,8 4 0,9-5 0,3 1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0:56.6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6046 1 8735,'5'3'-2884,"-2"-1"2767,-3-2 2200,0 6-1450,0-4-157,0 4 180,0-6 620,-1 0-727,0 0-734,-1 0 1,0 0-1,1 0 1669,-1 0-1753,1 0-11,-2 2 123,-1 4 68,0 2-29,-2 4 62,1-2 22,0 0 34,0-4 40,3-2-35,0-3 1189,2-1-1200,-1 1-78,-1 1-22,-4 2 10,-1 1 34,-1 2 51,0 0 11,1 0 0,2-3 0,1-1 0,1-1 219,-1-2 128,-2 4-263,0-2-33,-3 2 21,3-2 40,-2 2-106,0 0 11,-14 10-23,7-5-55,-8 6 21,11-7 40,1-1 0,-2 2 79,4-3 44,0 0 39,5-4-27,1-2 27,1 0 29,-2 0-102,0 0-139,-4 0-90,2 1-23,-2 2 35,0 1-12,0 3 100,-5 0 35,0 2 5,-3-1 5,2 1 68,1-3 157,1-2 5,3 0 67,-1-1-184,6-1-28,-2-1-51,1-1-45,0 1 6,-4 0 0,1 2-5,-1 1-79,-9 4 56,4-1 22,-6 4 12,7-4-6,-1-1 0,3 0 0,1-2 39,-4 2-39,5-2 5,-3 1-5,-3 1 28,6-1-28,-9 1-44,8 0 44,-1-2 11,-4 4 11,2-2-11,-3 0 68,2-2 78,2-1 11,-3 0 11,-9-1-146,1 1 63,-6 0-91,5-1-5,2 1-3341,-8 1 3341,9-1 0,-3 1 0,10-3 5,2 2-5,1-3 11,-4 2-11,3-1 3448,-5 0-3386,3-1-6,-2 0-50,-3 0 10,-14 4-10,6-2-6,-9 4 0,13-3 0,1 2-39,-11 3 39,14-3 0,-7 1 5,17-3 51,0-3 365,-2 1-236,1-1-96,-5 0-38,4 0-1,-2 0-50,2 0 0,0 0 0,2 0 0,2 0 0,0 0 0,3 0-73,0 0 40,-1 0 44,2 0 62,-3 0-17,4 0 28,-2 0-45,0 0 11,-3 0-38,-5 0-7,2 0 1,-6 0-1,5 0 1,-6 0-6,8 0 0,-4 0 0,6 0 6,2 0 106,-7 0 100,3 0-32,-4-1-46,1 0-50,0-2-78,-4-1 10,-13 1-16,5 0 0,-9 2-5,12 1-102,0 0 12,4 0-106,-4 0 122,6 0 74,-1 0 5,8 0 0,2 0 123,-8 0-73,3 0-39,-9 1-5,4 1-6,-1 2 6,-6 1-6,8 0 0,-6 1-6,9-2-50,-2 3 22,2-2 34,0 2 0,1-2 6,0 1-6,1-1 0,-1 1 6,-2 0-6,-17 12 0,9-6 0,-11 10 0,14-11 0,3 1-6,-4 2 0,6-5-27,-1 4-23,8-7-45,1 0 34,1 0 11,2 0 56,-1 0 0,0 1 0,-1-1 0,0 2 0,-4 2 0,-4 7 0,1-4 0,-3 3 0,6-4 0,2-2-6,2-1-173,-2 4 33,3-3 96,0 4 16,0-5 34,0 1 6,0-1 0,-2 0-1,-2 5 12,-11 9-11,2-2 5,-10 13-11,11-16 0,2 0 0,8-10 0,2-3-6,2 2-44,-2-2 50,2 3 5,-2-2 7,2-1-7,-1-2 1,1-1 83,1-1 12,-7 5-95,-4 5-1,-3 1-5,0 2 0,5-5-11,-1 3-6,2-1 1,0 4-1,2-4 17,3-4 5,1-2 96,-2-5 39,-8 6-140,0-1 0,-6 4 39,1 2-39,8-5 0,-3 2 0,10-7 6,-2 2 0,-3 1-1,-1 1-5,-7 3 6,-8 6-1,3-3-5,-13 9 0,13-9 0,-3 4 0,7-5 0,-1 0 0,2 1 0,2-3 0,1 0 230,-1 0-90,4-5-56,-3 1-28,-1-2-50,0 0-6,-4 2 11,2 0-11,-2 0 0,4 0-6,-2 0 6,6-1 0,1 0 6,0-2-6,1 2 11,-5-3-11,3 1 34,-4 0 78,1-1-40,0 2-27,-8-2-45,5 1 6,-5-1-6,6 3 0,0-2 0,-6 4 0,7-3-6,-5 2 6,7-3 0,3-1 39,-7 3-27,3-3-7,-7 1 34,2 0-39,-2 1 0,-4 2-5,0 0 5,-2 2-6,3-1 6,3-1-11,6 1 0,4-2-112,3 0 16,3-1 29,2-1 72,1 0 12,-2-1 27,-1 1 7,-4 2-35,-1 2-10,-3 2 10,-1 1-5,-3 2 6,2-2-6,-1 1 0,2-1 0,2 0 0,0-1 5,-2 2 7,3-3-7,-3 1 1,5-2 5,-2-1-5,-2 4-6,-2 1 0,-12 9-6,5-3 0,-12 12 6,13-11 0,-2 5 0,2-3 0,5-5 6,-1 1-6,6-8 0,2 0 6,-3 1-6,3 1-6,-5 1 0,5 0-5,-2 1 11,2 0-5,-1-1-1,3 0 6,-3 1 0,1 2-6,-3 0 1,2 4-12,-5 8 11,3-5 6,-2 5 6,3-10 39,0-1 84,-5 2-29,3-3-32,-7 4-63,6-4 1,-3 2-6,2-1-6,1-2-11,2 0-11,4-6 28,1 2 0,2-3 0,1 3 0,-2-1 0,1 1 0,-2 0 0,2-2 6,-2 1 22,0-1-3420,-6 8 3386,3-2 1,-6 7 5,4-3 0,1 2-11,-1 0-12,-3 15 23,6-17 3398,-2 8-3353,7-19 61,0-1-22,0-2-45,1 1 12,-3 0-51,1 1 5,-4 5-5,-4 7 0,1-1 0,-3 6-5,5-7-1,1 2-16,-4 6 22,7-9-51,-5 4 51,8-13 6,-1 2 5,-1 0-5,2 1-6,-2-1 0,2-1-34,0-2 34,1-1-34,0 0-27,-1 1 55,1-1 6,-3 1 0,3 1 34,-4 1-29,0 4 46,-6 4 83,-9 10 73,-8 9 57,-9 8-136,-2 4-38,-7 8-90,15-15 0,1 4-6,16-19-33,3 1-11,2-7-23,2-2 23,4-2 44,-1-4 6,3 1-6,-2-1 12,-2 5 39,-1 0-40,-1 4-5,0-5 6,2-3-6,0-2 0,1 0 0,1 0 6,-2 3-6,1 1 0,-2 0 44,2-1-4,-5 5-40,3-5 5,-4 5-5,2-3 0,-1 1-33,-1 4 33,2-4-12,0 2 7,3-6 5,0 1 0,1 0 0,-1-1 5,1 2 7,0-4 21,-3 1-27,3-1 39,-2-1 128,-4 4-167,1-4-1,-2 4-5,3-5 6,2 0-12,-3 4 1,3-2-6,-2 2 5,3 0 0,-2-3 6,0 3 0,-1 0 0,-4 3 12,-1 3-12,-4 1 5,-3 2 29,-3 2-3426,-1 0 3381,-7 7 11,7-8 0,0 3-6,11-9 6,3-2-11,-2 3 11,5-7 3397,-2 2-3391,6-6 0,-2 1 10,-5 5-4,-2 0-12,-3 4 5,-1-2 1,2 0-1,0-1-5,2 0 0,2-1-5,-3 2 5,5-3 0,-3 1 0,5-3-6,-6 5 6,-1-2 34,-5 6-34,-2-3-3387,-15 10 3387,5-4 6,-10 4 0,12-5-6,4-4 0,3 1 0,4-3 5,1-1 3387,5-3-3386,2-2-1,5-3 1,1 0 11,-1 0-12,-1 1 29,-3 0-34,-1 1 0,-4 3-6,0 2-44,-16 9 44,13-6 6,-7 4 0,15-8 0,2-3-5,-5 5 10,2-4-5,-5 5 0,1-2 6,-4 3-6,-17 12 0,5-3-6,-10 8 1,10-8-29,5-1 1,3-1-51,0 9 28,8-5-62,0 9 28,6-5 18,2 1 27,0 0 39,2 5 1,-1-8-1,-1 1 0,0-7 6,-1 0 0,-1 8 0,2-9 0,-2 3 0,4-10 6,-1-5-6,3 0 50,-1-2-44,-1-1 50,2-1-11,-2-1-45,-2 3-11,-4 6 5,-1 1 0,-1 4-27,1-3 33,3 0-6,0 0 6,2-2-5,2 1-1,-1-1 6,0-1-6,0 2 1,-1 2-29,0 4 29,0 5-29,0 4 17,1 3-39,2-2 45,0 0-62,1-6-44,0-3 44,0-7-28,0-3 101,0-4-1742,0-2 1103,6-1-201,7-4-1428,8-4 2268,3-9 0,-10 7 0,-6-2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18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7820 0 7050,'13'3'-280,"-2"0"280,-11-3 1041,0 0-576,3-2-459,-2 2 2122,3-1-1848,2 1-268,0 0 32,7 0-10,-1 0-23,1 0 40,7 1-51,-7 2 39,8 1-34,-9 1 1,3 1 5,1-1 23,10 2 67,-4-4 145,6 1 51,-9-4-68,-3 0 29,0 0-252,-5 0 5,0 0-6,-2 1 1,0 2 61,29 13-56,-12-5 23,21 9-17,-10-8 611,-1-4-180,-9-2-79,-9-5-117,-16-1-89,-1 0-96,0 0-112,2 1 45,5 2-45,5 2 40,6 2-197,33 9 196,-19-9 6,19 5-5,-30-10 5,-6-1 0,-4 0-56,-6 1-34,-3 1 79,-3-1 11,0 2 0,0 0 129,6 7-96,1-2-21,6 4 32,-2-2-38,1-1 33,0 3 17,-3-5-56,-1-1 0,-4-4-61,-1-2-29,8 5 96,-1-3 61,7 6-28,-1 0-28,2-1 28,0 1-39,7 2-11,-10-4-50,6 1 61,-13-5 0,0-2 117,4-1-72,-1 0 0,10 0-45,-3-4-6,6 1 6,2-5 39,14 1-39,-9 2-5,6-1 10,-17 5-10,-5 0 44,-3 1 0,-6 0 168,-1 0-128,-5 0-79,2 0-45,11 0 45,2 0 56,25 2-56,-12 1 0,8 3-6,-15-1 1,-5-1-51,-3 1 5,-7-2 12,-1 1 39,-5-1 39,0-2 57,0 2-91,0-2-5,0 3 34,0 2 33,1 2 11,7 6-72,-1-1 67,7 3-45,-4-2-23,0-2-5,4 5 28,-6-6-28,3 1 0,-7-6 6,-2-1 39,1 1-45,2 1 5,0 1 1,1 1 0,0-1-1,-2 0 46,2 3-51,-3-4 44,2 1-44,-3-4-5,0-1 5,-1-2 0,1 0 0,0 1-34,2 0 34,0 4 0,2 2-50,2 3-6,16 15 61,-8-9 46,10 10-40,-16-17 0,0-1 62,-5-6 17,-1 1 5,-2-4 0,-2 1-89,2 2 27,1 2-33,4 2 0,1 2 0,3 2 0,1 1 11,5 7-11,-5-7-11,1 2 11,-8-8 0,-2-4 28,-1 1-33,-1-3 5,1 2 5,3 2-5,0 2 6,8 5-45,-7-2 22,4 2 11,-4-1 6,-2-4 0,-1 0 73,0-1-34,-1-1-28,3 2 90,1-1-95,2 3 95,5 5-62,-2-1-33,1 4-6,-3-4-6,-1 1 6,0 3 34,6 14-34,-2-6-6,5 10 6,-3-10 28,-1-3 45,8 9-67,-9-14 22,4 7-23,-12-16-5,0-1 51,-3 0-46,2-1 7,-3 0-7,1-2 12,-1 1-17,0-1 6,0 1 5,0-1 28,1 0-39,0-2 11,1 3 0,0-1-5,-1 1 5,0-1-5,-1-1-6,0-2 5,2 5 1,-1-2-6,2 4 0,-2-2 0,2 1 6,-2-1-6,2 1 0,-2-3-12,1 0 7,-2 0 5,1 2 162,5 14-117,-1-4-39,4 10 27,-3-8-33,0 1-50,8 12 50,1-6 33,6 7 29,6 2 56,-8-13 22,7 10-73,-13-18-22,-3 1 16,-5-7-33,-2-2-17,0 0 23,1 2-28,0 1-6,1 3 11,2-1-11,0 2 39,12 16-61,-7-10 16,8 11-22,-9-15-45,1-1 68,-1 0 10,7 4 34,-5-5-22,7 7-11,-9-9 44,6 5-44,-7-6 27,4 4-27,-5-2 0,3 2 38,8 5-32,-5-4 21,6 4-33,-10-7 0,-1-1 11,-3-2 1,1 0 38,-3-3-39,0 0-5,-2-1 5,0 0 6,4 3-12,-1 0 29,2-1-34,-3-1 6,1-1-1,-2-1 12,2 3-11,-3-3-1,1 3 1,-1-4-1,-1 1-5,4 1 0,-2 0 0,2 2 6,-3-2 5,0 2-11,6 4 0,-3-1 6,5 5-6,-2-4 0,1 2 11,1 1 39,4 3-44,-4-3-6,2 0 6,-8-6-6,-2 1-6,0-3 0,-3 0 6,2 1 6,1-1 0,0 3 44,11 12-50,-6-6 0,9 12 11,-6-9-5,0 0-1,-2 1 12,5 4-17,-4-5 0,3 3-39,-5-7 39,1-1 11,3 2-5,-3-2 27,1-1-27,-4-3 11,-1 1 28,1-1-34,-3-2 0,0 0-11,-3-4 6,4 2-6,1 1 0,1 2 0,2 1 0,-2-2 5,0 2 6,0-2-11,1 1 6,-1-1-6,1-1-6,2 3 6,9 4-5,-1 0 5,5 2 0,-5-5 5,-4 0 12,4 0 17,-8-1-34,2 1 39,-9-2 45,3 0-11,7 10-34,1-4-28,6 9 23,-2-6-29,0 0 1,0 0 0,4 3-6,-6-3 0,2 1 5,-7-5 1,-4-2-1,5 4-5,-4-4 0,2 2 6,2 0 0,-1 3-6,4 6-34,-1-3 34,0 5 0,-3-7 11,7 15-5,-7-13-1,6 8 1,-9-14 0,1-1-1,0 0 1,1 1-1,0-2 7,1 2 21,0 0 12,1 0-28,9 14-17,-7-8 5,6 11 1,-9-13 33,13 21-78,-8-13 39,13 15 50,-13-16-50,0-2 0,1 2-2751,-2-2 2757,-1 0-6,-1-2 0,-3-1 6,2 3-6,-5-5-6,3 1 6,-3-7 0,-1-1 2785,2 1-2785,0 1-3387,4 5 3387,-3-4 17,2 5-11,-5-8-6,-2 1 5,1 1 6,3 5-5,0 0 3397,3 7-3369,-1-1-34,0 3 5,3 2 7,4 10-12,-2-10 5,-1 5-5,-5-16 0,-4-3 0,0-1-5,-2-4-1,0 0 6,0-1 0,0 0 0,2 5 11,5 13 0,0 0-5,4 9 28,3 3-34,-3-5 78,0 0-28,-5-14-44,-5-8 28,-1-2-96,-1-2 12,0 3 44,-1 6 51,0 10-45,0 16 0,0-3-6,0 2 6,0-13 0,0-4 45,0-6-51,0 0-27,0-6 27,0 2 6,0-3 90,5 22-85,-3-11 1,5 18 33,-4-19-39,3 2 0,-1 4 0,0-9-11,0 4 11,-4-11 0,0-2 11,1-1 9819,0 9-9787,22 21 0,24 23 1,15 15-1,8 8 1,-1 0-1,-7-9 1,-15-17-1740,1 7 0,0 1 1696,-1-7 0,16 18 0,7 8 0,1 1 0,-9-8 0,-17-16 0,-25-24 0,-24-22 0,3 14 0,-10-5 0,-29 17 0,-9 1 0,-12 2 0,10 5 0,-1-1 0,-10-9 0,37 1 0,-25 5 0,24-19 0,-8 6 0,9-21 3392,4-5-3392,-1-2 0,10-2 0,-1-1 0,10 0 0,0 0 0,-12 0 0,3 0 0,-14 0 0,9 0 0,-4 0 0,-13 0 0,10 0 0,-7 0 0,17 1 0,3 2 0,-16 13 0,8-7 0,-26 10 0,-2-11 0,-18 0-3392,-12-3 3392,26-2 0,10-9 0,34-6 0,-4-9 0,3-5 0,-1-4 0,4-2 0,9-42 0,5 14 0,-2 10 0,0-1 0,8-37 0,-6 35 0,0-1-146,-1 0 1,0 1 145,2-5 0,1 1 0,0 6 0,1 2 0,-1 0 0,0 0-2172,13-42 2172,-6 37 0,1 3 0,7 1 0,10-5 0,-20 52 2172,-5-1-2172,-1-14 291,-12 10-291,-5-6 3392,-10 14-3392,-27 14 0,14-4 0,-16 10 0,8 0 0,2 1 0,-4 4 0,6-2 0,-5 4 0,-2 2-1437,0 1 1437,5-2 0,6 7 0,16-16 0,-9 22 0,16-26 0,-28 15 0,-28 3 0,4-5 1437,-15 5-1437,36-17 0,12-2 0,-3 0 0,19-7 0,-3 0 0,10-7 0,2 0 0,3 3 0,-2-2 0,1 5 0,-14-1 0,-17 9 0,1-4 0,-6 5 0,22-9 0,5-1 0,5-3 0,11-1 0,1-1 0,4-1 0,-2-3 0,-6-2 0,0-1 0,-12 2 0,-5 0 0,-8 0 0,-9-14 0,12 5 0,-3-12 0,16 10 0,2 1 0,1 0 0,2-2 0,1 5 0,1-2 0,-1 7 0,-2 0 0,-3-1 0,-4 4 0,-3-4 0,-4 4 0,1-1 0,-4-2 0,8 4 0,-2-1 0,8 4 0,0 0 0,0-1 0,-2-1 0,1 0 0,-5 0 0,1 0 0,-1 1 0,-3 0 0,0 1 0,4 0 0,1 0 0,4 0 0,2 0 0,-1 6 0,-5-1 0,-3 8 0,-4-3 0,2 3 0,2 8 0,6-9 0,3 4 0,5-11 0,2-3 0,4 2 0,-3-3 0,-1 2 0,-5 0 0,0 1 0,-5 1 0,-2 1 0,-6-1 0,-2-1 0,-1-1 0,0-2 0,-1 0 0,0-1 0,4 0 0,0 0 0,4 0 0,-1 0 0,-11-4 0,7 0 0,-8-5 0,11 2 0,2-2 0,3-2 0,2-6 0,2 2 0,0-2 0,0 6 0,0 2 0,0-3 0,0 4 0,0-1 0,0 4 0,0 1 0,-9-6 0,5 3 0,-7-4 0,9 5 0,0 1 0,2 0 0,0 2 0,0-1 0,2 1 0,-1-1 0,2 0 0,-2-2 0,1 2 0,-2 0 0,0 0 0,-5 1 0,1 1 0,-2 1 0,2 1 0,1-2 0,1 2 0,1-5 0,1 2 0,0-4 0,0 3 0,0 1 0,0 2 0,-3 1 0,-1 0 0,-3 0 0,1 0 0,-3 0 0,4 0 0,0 0 0,4 0 0,1 0 0,3 0 0,-2 0 0,3 0 0,-13 0 0,2 0 0,-6 0 0,5 0 0,4 0 0,2 0 0,2-2 0,0-2 0,3-2 0,3-1 0,1 3 0,0 0 0,-5 3 0,0-1 0,-14 1 0,7-1 0,-7-4 0,11-1 0,1-1 0,0-4 0,2 5 0,1-4 0,1 7 0,-1 0 0,-2 3 0,-5 0 0,-4 1 0,-4 0 0,0 0 0,-6 0 0,8 0 0,-3 0 0,10 0 0,2 0 0,0 0 0,-2 0 0,-1 0 0,-4 0 0,2 0 0,-1 0 0,2 0 0,3 0 0,0 0 0,5-3 0,-3 3 0,3-3 0,-9 3 0,1 0 0,-5 0 0,5 0 0,2 0 0,2 0 0,1-3 0,0 0 0,1-2 0,0 3 0,0-1 0,-1 1 0,0 1 0,-3 1 0,0 0 0,-1 0 0,0-3 0,3-1-9831,0-1 0,1 1 9855,0 2 1493,0 1-1461,-3-7-56,0 5 68,-3-9-29,1 9 106,0 0 18,3 0-18,1 1 1094,1 0-623,0 2 554,0-3-588,-3 2-554,-1-2-22,-2 0-6,-1 1 39,0-1 68,0 0 49,-2 0-116,6 1-40,-2-1 0,5 0-6,0 2 611,0 0-509,0-2-29,0 1-34,-3-4-33,-1 2-5,-1-3 5,-2 3 101,0 0 55,-1 0-105,2 1-51,0-1 5,3 1-5,2 0 34,-2-1 5,3 1-5,-2 1 44,0 0-33,-2 1 106,-4-1-196,2 2-16,-4-1 55,4-1 6,-2 2 67,1-1-33,-2 0-34,3 0-6,0-1 6,3 2 0,0-2 0,1 2 6,-3-1-6,0 1 0,-4-1-6,-1 1-61,-4 0-3342,-12 0 3404,4 0-1,-5 0 6,12 1 0,2 0-11,3 2 5,4 0-33,2-2-45,3 2 3398,-1-1-3381,-6 18 27,2-6 35,-7 15-29,4-13 73,-8 8-22,8-12-11,-6 4 39,9-13-45,2-1 11,1-1 45,2-1-56,0 0-67,-1 2 67,-3 2-6,-2 1 0,-3 3 6,-3-1 6,-4 3 0,6-4-6,-1 1 11,7-5-6,2 0-5,1-1 45,1-1-56,0 0 11,-1 1-11,1 0-40,-3 1 51,2 0-5,-2 0-1,2 1-83,0 0-29,1-2-420,1 0 1899,0 1-1310,-4-1-46,1 2 6,-5-2-5,4 2-12,0-3-61,3 2 50,1-1 23,-4 0-6,1 0 0,-5 1 0,2 0-6,0 1 1,0 0-34,2-2-6,0 0 6,3 1 89,-1-2 6,0 1-11,-2 0-45,-6 1 11,-12 4-5,1 0-1,-9 2 6,6-1-5,2-3 5,2 0 34,2-1-39,7-2 27,3 0-27,6-1 55,2 0 57,-2 0-107,1 0 45,-2 0-22,-1 0-34,-1 0 0,-8 0 0,2 0 0,-4 2 5,4-2-5,1 1 6,1-1 0,3 0 55,-1 0 18,3 0 10,-1 0-33,3 0 112,-11 0-134,6 0-29,-10 0 7,10 0 27,-2 0-39,3 0 0,2 0-39,2 0-253,2 0 388,0-2 16,0 1 22,0-2-44,0 1-6,0-1-45,-2 1 6,-7-6-34,-2 2-6,-8-5 1,3 3 0,-2 0 38,-11-5-38,4 3 28,-10-5-1,11 3-33,-3-1 62,2-2 33,-11-9-45,-1 0-5,2 2-45,7 5 0,9 5-50,11 8-17,0-2 27,8 6-217,0 0 223,0-2 34,0 1 191,0-1-141,-2 1-28,-7-5-5,-3-4-11,-4-1-1,3 1 79,4 5-50,3 1-23,0 0-5,3 1 27,0 1-33,2 1-5,-2 1-46,2 0 51,-1 0 0,0 0-285,2 0 290,-3 0-49,2 0 32,-1 0-21,0 0 111,-1 0-33,1 0-11,-1 0-23,1 0-521,1 0 510,-2 0-45,3 0 12,-4 0 78,4 0 5,-4 0 6,4 0-112,-1 0 62,-2 0-1,-1 0 6,-4 0-5,-3 0 11,-11 5-12,4-1 1,-6 3-6,8-2 0,5 0 0,2-2-151,3 0 39,4-1 39,1-2 62,1 1 5,-2 1-67,-4 1 73,0 3 12,-6 2 21,1 0-27,-1 2 5,-9 3-5,6-1-1,-6 1-5,10-4-5,2-1-191,2 6 95,4-5 17,1 5 73,2-9-1,0 1 12,0-1 0,0-3 45,0 1-11,0-2 55,0 0-77,-2 0-7,1 1-5,-1-1-5,1 1 5,0 1 0,1 0 0,-3 1 0,3-2 11,-1-1-6,0 0 40,-1 0 17,-3 2-57,-1 2 29,-3 2-34,-2 3 6,-1 1-6,0-1 0,-2 5 0,6-6 5,-1 3-5,4-8 6,0 2-6,2-3 5,-1 3-5,2-4 0,-1 2 6,0 0-6,1 1 0,-1-2 6,0 1-6,0-1 5,1 2-16,0-3 5,0 2 1,2-4 302,-2 1-337,1 2 1,1 0-6,-3 3 40,2 0 5,-2 2 5,2-4 46,-4 5-12,2-4-28,-3 2-5,1-2 5,2-2 0,-2 1-5,3-2-1,-1 0-5,2 0 6,0-2-6,0 3 6,-1-3 5,0 1-6,-1 1-5,-1-1 17,-5 5-6,0 0-5,-4 4 0,1-1 5,1-1-6,-1 2-5,-2-2 6,7-2-6,-3-1 6,8-3-6,-2 0 0,4-1 0,-2 0 5,1 0-5,-1 0 6,-3 2-1,0 0-5,-3 2 6,3-2-6,-1 2 0,-4 4 0,1-2 0,-3 2 0,2-1 0,1-1-6,-1 1 6,-4 3 6,4-4 0,-2 2-6,6-3 5,1-2-5,2 0 0,0-1-5,0-1-1,-1 2-5,1 0-6,-3 3 17,3-3 0,-1 2 0,1-5 0,2 2 11,-3-2-11,-4 5 0,1-1 6,-4 3-6,4-3 11,1 1-17,-1 0 6,4-2 0,-1 1 0,4-5 0,-1 1-11,-1 0 11,0 2-5,-1 0 5,0 1 0,1-1 0,-1-1 0,0 1 5,0 0-5,1-2 0,-1 2 6,0-1-6,-1 1 5,1 2-5,-2 0 0,2-2 0,-1 0 0,3-2-5,-2 1 5,3-2 11,-1 1-5,0 1-1,0-2 6,-2 2-11,2-1 6,-2 1-6,2-2 11,0 2-11,0-1 0,-1-1 0,0 2 6,-1-1-6,-2 1 5,0 0 1,-1 0-6,0 1 0,1 0 0,0 1 0,-6 1-6,4 0 6,-5 1 0,4-3 0,1 2-5,0-2 5,3 1 0,-1-1 5,0 2-5,-1-2 6,-1 2 5,-1-2-11,1-1 6,-1 0-1,1-1 40,2 0-34,0 0-11,-2 1-11,1 0 11,0-1 0,2 2 0,-2-3-5,2 2-1,0 0 6,-1 0-6,-1 1 6,0-1 6,-1 0 0,-6-2 10,3 2-10,-8-1-6,3 1 6,-2 1-6,0 1 11,-2 0-11,5-1 5,1 1-5,7-1 0,0-2 6,-1 2-6,1-3 0,-2 1 0,2-1 0,0 1 6,-1 0 5,-6 0-6,2-1-5,-3 0 34,2 0-28,0 0-12,-2 0 6,-2 1-6,5-1 6,-2 3 6,5-3-6,1 1 0,-1-1 0,2 0 6,-2 0-1,1 0 29,-1 0 72,-6 0-39,-4 0-61,-1 0 33,0 0-39,7 0 0,0 0 0,-6 0 6,9 0-6,-5 0 0,11 0 0,-1 0 5,0 0 1,-2-1 0,-1 1-1,-3-1-5,2 1 0,-7 0 0,5 0 0,-4 0 0,8 0-5,0 0 5,3 0-12,-2 0 7,2 0-1,-2 0 6,1 0 6,-2 0-1,-5 0 1,1 0-6,-5 0 6,2 0 5,-1 0 28,0 0-39,0 0 0,2 0 0,2 0 0,0 0 0,1 0 6,0 0-6,-3 0 0,3 0 5,-3 0 1,6 0-1,-6 0-5,-4 0 0,-1 0 0,0 0 0,5 0 6,2 0 0,-1 0-6,2 0 0,-2 0-6,3 0 6,1 0 0,0 0 0,-2 0 0,0 0 6,-10 0-12,3 0 6,-7 0 0,-2 0 0,4 1 6,-4-1-6,9 3 0,-2-2-6,2 1 6,1-1-50,3-1 44,3 0-22,1 0 28,-7 0 62,6 0-29,-5 0-27,6 0-1,-2-1-5,2 0 17,-2-1-17,2 2 6,-1-3-1,4 3 1,-1-3 0,-1 2-1,-3-2 1,-10-1-1,3 1 1,-6 1 5,3-1-11,2 3 6,-3-2 16,-15 0-16,13-1 5,-9 2 0,14 0-11,7 1 6,-3-2-6,6 2 0,0-2 0,-3 0-11,-6-3 5,2 2 0,-4-2 6,6 2 0,1 2 6,-3-2 0,4 3-6,-2-1 5,5-1-5,2 2 6,-1-1-6,0 0 0,-6-2 5,2 0 1,-6-1 0,5 1 5,-4 1-11,2-1 0,-1-1 0,2 1 0,-10-3-3392,4 2 3392,-3-1-6,7 4-44,-3-2 44,3 2-5,-24-4 11,16 3-6,-25-4 12,23 4-6,-12-2 0,10 3-6,-2-1 6,2 2-5,3-1-1,5 1-39,-1-1-5,10-1-28,-2 2-51,7-4 3431,-3 1-3335,0-2 33,-6-2 5,2 1 34,-4-1-33,2-1 0,1 3-1,1 0-5,3 3 6,-1 0-6,5 0 0,-1 1-56,3 0 50,0 1 6,1-1 0,-2 1 0,0-3 0,-3 3 6,0-2 11,-8 0-12,2 1 6,-5-1 23,6 2-34,-1 0 0,1 0 0,-3 0 0,6 0 0,-3 0-6,8 0 6,0 0-39,-1 0 50,2 0-5,-3 0 0,3 0-1,-3 0 1,-12 0-6,4 0 0,-8 0 0,6 0 0,2 0 0,1 0 5,-3 3-5,7-1 6,-3 1-6,8-1 6,0-1-6,0 0 11,-6 0-11,1 0 0,-7-1 5,4 1-5,-2 1-5,-7 4 5,6-3 0,-4 5 0,9-5-6,2 1 6,4-1-11,-4 0-23,1 2 34,-2 0 0,-3 0 0,1 2 6,-11 4-6,4-2-6,-7 2 6,6-1-11,-1-1 11,-2 3 0,-6 3 0,9-3 11,0-2-11,11-5 6,4-3 5,0-1 23,1-1 27,-1 0-21,-1 0-35,-3 0 1,-5 0 95,-9 0-96,5 0 6,-7 0-5,10 0 0,0 0-1,4 0 6,-1 0-11,5 0 0,1 0 6,3 0-6,0 0 6,-2 0-1,-6-1 1,-2-2 44,-6-1 1,-4-1-1,-1-2-33,-20-4-17,11 2 11,-12-1-11,14 3 0,2 4 0,1 0 0,-4 2 0,12 0 0,-2 1 0,13 0 0,2 0 6,0 0 10,-4 0-16,1 0 6,-5 0 0,-7 0-1,-7 0-5,1 0 6,1 0-6,6 0 0,9 0 5,-5 0-10,11 0-6,-3 0-29,5 0-4,0 0 49,0 0-16,2 0 17,-1 0-1,1 0 29,-3 0-23,-6 0-11,-2 0 6,-4 0-1,0 1 1,1 2-6,1 1 0,-4 3-6,9-1-27,-4-1 27,8-1-33,-2 1 5,2-2 29,2 1 5,0-1 11,0-2-6,-1 1 12,-6 2-11,1 0-1,-4 2-5,2 0 6,0-1-6,-3 2 0,4-2 0,-1 1-11,7-2 11,0-2-11,1 1-79,0 1 51,-3 3 39,1-1 0,-5 3 0,2-2 5,-4 2-3397,-2 2 3398,-4 2-6,-7 4 0,-7 4 0,-9 3 0,-3 4 95,-26 12-95,32-20 3403,-12 8-3403,38-24 0,5-2 6,3 1-6,3-3 0,1 1 0,-1 1 0,-1-1 0,-2 2 0,-2 2-6,-6 2-55,-8 6 50,-10 5 11,-7 5-3314,-21 12 3320,15-10-1,-12 4-5,20-14 0,1-3 67,4-2-2217,2-2 2155,14-5 2326,1-1-2325,11-2 27,0 0 1,0 0-23,-1 0 0,0 0 3381,-1 0-3392,1 0 0,1 0 17,-5 0-11,4 0 33,-6 0-6,2 0 18,-6 0 16,-17-1-17,3-2-22,-13 0-28,11-1 0,-1 3 0,3 0-3397,1 1 3397,6 0 0,3 0 0,5 0-6,4 0-61,3 0 61,2 0 6,1 0 3392,0 0-3392,0 0 6,-5 0 5,1 0 0,-11 0-5,-1 0-6,-12 0-6,-5 0-22,-10 0 28,-4 0 0,-2 2 6,7 1-6,7 0 0,9 1 0,6-4 6,9 2-6,1-1 0,6 0 0,1-1 0,2 0 0,1 0 5,-1 0 1,-1 0-1,0 1-5,-2-1 6,2 2-6,0-2 17,0 1-12,0-1-5,-4 1 28,1-1-28,-7 0 0,4 0 0,-4 0 0,6 0 6,3 0-6,1 0-6,2 0 6,1 0-11,0 0 11,-1 0 6,1 0-1,-3 0-5,1 0 6,-4 0-6,-1 0 0,-2 0-11,-3 0 5,2 0-50,-2 0-39,6 0-62,2 0-135,1 0 169,2 0-123,1 0 178,1 5 68,0 4-11,-3 10 11,1-5 6,-4 2-1,4-11 7,0-4 44,0 1-6,2-1 584,-2-1-584,1 1-44,0-1-6,-1 0 0,0 0 0,0 0-6,0 0 6,-2 0 6,-1 0-6,0 0 0,-3 0 11,-7 2-11,0-1 5,-5 1 1,5 0 0,4-2 27,-2 2-27,5-2-6,1 0 0,4 0-6,1 0 6,1 0 0,-5 0 6,1 0-6,-5 0 0,-1 0 5,-2 0 23,-10 0-28,6 0-5,-2 0 5,10 0 0,2 0-11,2 0 11,2 0 0,0 0-6,3 0-28,-1 0 29,-3 0 5,-3 0 0,-4 0 0,-1 0 0,-1 0-3387,-9 1 3393,6 0-6,-8 1 0,8 0-6,-2 0 1,1 0 5,-5 2 0,7-1 3392,-2 0-3392,9-1 0,1-1-6,-3 1 12,0-2-6,-5 2 5,1-2-5,-1 0-3397,-12 1 3397,3 3 0,-15 3-45,-1 5 39,-9 4 6,-4 2 12,-16 8-12,22-9-6,-7 3 0,27-11 3398,1-2-3386,6-1 0,1-2-6,8-1 0,2-2 0,6-1 5,-1 0-5,4 0-5,-1 0-63,-2 0 63,3 1-46,-4 1-17,3 1-21,-2 1 5,0 1 84,-2 0 5,1 0 1,-2 0 0,0-3-1,1 2 1,-1-1-6,0 1 5,1-2 1,1 0 0,0-2-6,2 2-12,1-2 52,0 0 60,-1 0-100,0 0 6,-2 0 0,0 0-6,1 0-6,-1 0 0,4 0-313,-2 0 319,0 0 6,-1-2 67,-3 0 11,0-3-51,-2 0-33,2 0 6,-3-2-6,3 4 0,0-2 5,3 5-5,1-2-28,1 2-212,-2-4 16,0-4 106,-4-4 118,-1-1 106,-2-2-27,1 0-74,-2 1 63,4 1-63,-2 2 29,4 3-1,0 1-21,3 3-12,0 3 0,1-2-107,1 3-66,0-4 38,-1 0 51,0-4 84,-2-4 151,-3-12-95,-1 5 62,-1-9 5,2 12-67,0 1 6,1 5-57,-1 3-5,2 4-56,0 0-67,1 3-45,1 0-11,0 0 179,0 0 6,2 0 190,-3 0-196,2 0 50,-3-1-5,1 1-40,-2-3 7,-1 2-7,2-1-5,0 1 0,3 1-274,-1 0 212,1 0 101,-4 0-39,-2-1 6,-3-1 28,-2 0-1,0-1 1,-10 2-1,6-2-21,-6 3-12,10-1 0,1 1 0,3 0 0,2 0-6,1 0-56,3 0 12,-1 0 50,2 0 6,-3 0-1,0 0-5,-1 0 6,0 0-1,1 0 1,-1 0 0,-2 0-6,1 0 0,1 0 0,1 0-6,1 0-50,2 0-78,-2 0-186,2 0 264,-1 0 56,-1 0 0,0 0 23,-11 0 10,7 0-33,-7 0 0,7 0 0,-2 0 6,-6 0-6,-20-3 0,6 1-6,-11-1-61,18 0-123,8 0-107,4 0-73,7 1 18,0-2-1088,1-6 841,-5-14-3109,-4-9 3708,-9-10 0,10 19 0,-2 5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57.3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1469 9923,'2'10'723,"-1"-2"-623,64-72 7,-28 28-18,19-16 1,1 0 5,-12 14 84,4 0 370,-34 28 113,-13 8 1074,0 2-1372,-2-3-264,0 1-49,0-3-12,0 2-39,0-1-39,0 2 5,0 0 1,0 1-18,0-1 51,0-2 0,3 0 6,4-4 61,7-4-61,3-3 61,29-29-34,-16 15-33,19-17-5,-26 24 5,-3 4 5,-3 6-5,-4 2-39,-1 3-67,-5 3 156,-2 1-44,-2 3-1,-2 0 29,6-1 5,1-3 0,19-5-33,-3-1-6,13-2-6,-7 3-72,-2 4-73,-2 2-90,-4 2 28,-2 2 213,-9 2 23,0 1 66,-8-1 118,-1 0-162,2-3-45,-1 0 34,3 0 5,2 0 112,32 12-151,-17-5-28,32 16 112,-16-2-73,-11-6-5,10 2 28,-23-12 5,6 0-6,-5-2-61,9 3 28,-6-1 40,6 3-46,3 4 12,-11-5 22,6 6-23,-15-9 6,3 0 68,3-2-68,4 0 23,3 0-1,1 0 40,24 3-73,-18-2-6,13 1 1,-26-3 5,-4 1 33,-1 0-33,-2-1 45,2 0-39,-2 0-6,7 0 5,2 0 1,21-1-6,-5 0 0,10 0 0,-10 0 0,-6-1 0,-3-1 6,0 1 5,-6-2-11,-3 3 0,-2-1 5,4 1 35,11 0-40,1 0 0,7 0-6,-13 0-22,15 0-6,-16 0-16,11 0 0,-22 0 44,1 0-5,-4 0-23,6 1 45,5 3-11,3 0-44,28 4 44,-26-4-6,23 0-44,-35-2-12,0 1 51,-8-1 5,0 1-5,-1-1 11,1 0 0,1-1 6,3 2 10,13 1-10,-2-2 33,12 0-33,-5-2 16,15 0-22,-10 0 0,8 0 6,-18 0-1,-6 0 1,-1 1 61,-6 0-5,1 1 5,-2 0-67,2-1 0,2 2 34,5-2-23,0 1 101,15-1 23,19-1-85,-18 0-5,7 0 5,-34 0-5,1-1 34,8-3-40,0-2-28,10-3 95,23-14 57,-9 3-46,9-6 12,-23 12 84,-9 5-179,-8 3-23,3 1-6,-3-2 12,28-9-17,-7 1 0,21-8 39,-12 4-33,-2-1-6,14-13 0,-16 10 34,3-5 150,-20 15 214,-8 4 168,-3 2-466,-3 4-100,-1 0-61,5-2 27,2-4 1,6-4 27,4-3 6,11-11 6,-5 8-6,6-6 5,-9 8 40,-9 6-11,-1 2 55,-9 7-22,-1 1-67,-1 0-39,14-7 34,-1 0 5,16-9-34,44-27 28,-41 23-38,35-17 44,-59 34-40,-1 3-27,-2-2 67,5 1 11,18-9-275,16-4 269,3-4-40,3 0 40,-16 5-5,-7 3 0,-5 3 0,-6 3-5,-5 1-34,-6 2 5,1 0 308,-3 2-274,5-3-86,26-2 58,-9 1 23,22-1 10,-7 3-5,-10 2-33,4-2 33,-15 2 5,-7 0 1,-1 0 44,-4 0-39,-2 0-5,2 0 39,-2 0 0,13-1 33,8 0-78,3-2-112,5 2 112,-8-1 0,1 2 0,-1 0 0,-3 0 67,0 0-22,-7 0-39,-2 0 5,-8 0 34,6 0-45,-3 0 16,9 0-10,-7 0 39,1 0-17,-1 0-28,0 0 0,1 0 0,-4 0 0,1 0 45,-2 0 39,-2 0-12,3-1-38,-2 0-28,10-4-6,-2 0 5,17-5-106,-6 4 101,9-5 56,-4 6 17,8-7-62,-9 6 29,1-3 27,-18 5 73,-6 1 0,-2 1-39,-2 1-73,0 1-33,6-2-30,1 0-21,8-4-61,-1 1 33,3-3-23,8-2 35,-7 2 21,4-2 90,-10 3 1,-8 3 27,2 0 39,-8 1-39,2 3-61,4-3-12,2-2 6,7-3-50,4-4-40,6-2-10,22-10-40,3 1 89,0 0 51,-12 8-61,-21 10 61,-6 2 28,-6 2 78,-1 1 152,-4-1-253,3 0 1,-2 0 27,9-3-33,0 2 34,5-4-28,-1 2-1,-2-2-5,3 1 0,-3 1 6,-2 1-6,-1 2 0,-5 0 17,12-3-17,-2-1-90,28-4 90,-10 3-196,18-2 129,-9 4-196,38 2 201,-41 0 448,22 2-262,-54 0-74,-1 0-50,-4 0-73,3 0 73,3 0-84,11 0 11,3 2-173,34 3 246,18 3 6,4 1-6,5 0 0,-29-3 5,-5 0-27,-1 3 22,-16-3 39,-3 1-5,-16-3-29,-4-2 6,6 1-100,-6-1-51,6-1 61,-7-1 79,0 0 6,-2 0 50,-2 0 84,1 0 62,-4 0 290,1 0-492,1 1-50,-1-1 44,3 2 6,0-2-5,2 0-1,-1 0-5,0 0 11,0 0-6,-2 0 6,-1 0 259,-1 0-259,0 0-56,2 0 45,6 0-46,0 0 6,4 0-21,-2 0 10,-1 0 6,-2 1 45,1-1-23,-4 1 17,0-1 62,-2 0-28,3 0 22,1 0-28,11 0-5,-6 0-45,15 0-146,-16 0 185,5 1 6,-13 0 167,4 1-173,-5-2 0,4 2 6,-2-2-1,2 0-55,0 0-23,-1 0-22,-2 0-123,-2 0 279,2 0 23,-3 0 6,2 0-45,0 0-6,-1 0 6,2 0 162,-3 0-202,4 1 1,-1-1 0,1 1 33,0-1-246,2 0-981,1 0 1188,4 0 0,-5 0 0,-1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03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23 944 8119,'-5'-13'919,"1"2"-650,4 11-73,0 0-196,4 5 0,-1 0 34,4 8 55,-4-3 130,-1-2 419,-2-2-403,0-5 325,1 0-425,0 16-57,0-4 6,-2 17 213,-9-2-67,4-9 476,-7 1-488,10-16-123,1 0-498,2-4 67,4 0 95,6 0 241,10-3 58,8-7 318,7-9 360,5-10 0,1-3-612,2-2-253,24-17 62,-55 44 67,-8 5 179,-3 2 340,-1 0-553,3-1 34,1-2 6,5-3 55,17-9-55,-3 3-6,11-5 5,-8 8-5,-3-1-5,7 2 10,-8 2-5,4 1-5,-8 3-57,-3 0 57,-3 0 5,-3 2-107,-5-2 34,-1 2-50,-3 0 123,1 0 51,3 0-51,4 0 0,4 0 11,5 0 78,13 4-83,11 0-6,-1 3 0,0 1-56,-14-1-50,-4 3-6,-2 2 50,1 12 79,-8-7 28,1 9 5,-2-5-78,-3-8-34,5 2 62,0-11-33,4 1-3359,3-1 3431,4 1 34,6 3-73,-7-4-51,2 5 51,-11-5 62,5 8-12,-8-7 18,13 8-63,-12-11-5,7 3 3403,-4-4-3363,-1 1-7,0 0 23,1 1 17,-2 1-39,-2 0-1,-1-1 6,3-1-33,10 0 0,2-1-6,9 0 0,-6-1 0,5 0 28,-1 0-23,-2 0 124,6 0-3465,-13 0 3342,0 0 38,-10 2-38,0-1-6,6 1 34,5 0 38,40-2-662,-22 1 624,26 1-29,-36-1 40,0 4 3086,-11-1-3042,4-1-21,-13-1-63,4-2 96,20 0-95,-11 0 5,20-3 913,-18 1-924,-2-1-28,4 1 28,-9 1 6,1 1 5,-11 0 51,2 0-56,-4 0-859,4 0 982,3-1 11,-1-1-79,35 1-10,-26-1-18,20 2-33,-31 0-3021,5 0 3026,-7 0 635,4 0-584,-5 0 16,1 0 80,23-1-91,-12 0-55,19-2 117,-20 0 3387,-1 2-3443,-2-2-67,-6 3 11,1-2 34,-6 0 156,10-4-111,16-6-51,1-1-28,9-4 40,-10 4 391,21-2-375,-23 7-55,11-1 60,-33 8 259,-4-1-331,-4 2-95,-1-1 11,3 0-12,-1 0 96,3-1 68,-2 1 4,0-2 80,-2 1 72,-1 1-157,1 0-67,0-1-56,3-2 56,14-7 0,28-21 0,-9 7 0,16-12 5,-28 18 29,-11 7 179,-1 3-5,-10 6 363,-2 3-577,-1-2-582,2 2 302,3-1 280,2-2 1,1-2-1,1-2 1,-1-1 72,3-1-11,-6 4 33,1 0-72,-5 5-129,4 0 101,3-1-23,5-2 34,4-1 6,2-3 50,20-10-11,-21 7 16,11-6 24,-27 12 139,0 2-123,-2 1-499,2 1 269,0 0 62,1 0 16,-1-1 51,-1-1 6,3 0 78,0-2-45,0 1 11,-2 0-44,-1 2 44,1 1-50,0 0-28,5-1-106,15-2 134,5-2 6,19-1-1,0-1-5,29-2-45,-3 4-95,-1-1 101,-16 5 106,-37 1 57,-4 0-113,-11 0 0,-2 0-11,2 0-6,1 0-61,-1 0 67,1-2 264,0 0-258,-1 0-6,2-2-6,0 3 6,17-9-169,10-5 97,5-4 21,5-2-3352,-10 4 3397,5-1 6,22-12-750,-14 8 756,12-6 156,-27 12 102,-13 7-258,-7 3-6,-9 6-140,-1 0-102,2 0 3126,1-1-3058,10-3 163,-1-4 151,0 1 1175,-4 1-1040,-6 4-427,6-2 101,2-1 46,10-4-1,5 0-151,11-5 165,16-5 1,5-2-1332,20-5 1323,-14 3 0,0 1 0,0 0-78,-11 6 11,-17 4 67,-11 5 190,-13 5-72,-6 0-230,-2 2 39,1 0 1357,1 0-1329,0 0-28,2-2 129,-4 1 17,1-2 44,-4 2-21,0 0-270,3-1 45,2-1-190,13-7 235,-4 1 45,7-3 39,-3 1 5,-7 5 197,2 1-146,-10 4-56,0 1 0,0-2-50,5 1 27,17-5-33,5 1-67,21-5 123,3 1 45,15-4-40,8-1-248,-24 4 0,1-1 243,34-5 0,-11 1 101,-37 9 268,-33 5-61,-3 1-234,-4 0-254,6 0 84,-1 0 561,4 0-465,-2 0 0,-3 0 0,-1 0-6,0 0-5,0 0 11,12 2-6,8 2-50,2 2 51,3-1-1,-10-1-5,0-1 0,-9 0 11,1-2 0,-8 2 0,-1-3 0,0 2-6,10 1 1,7 1-29,14 3 34,9-1 0,7 1-802,7-1 780,-6 2 11,-6-2 11,-12 1-62,-11-2 51,-9 0 61,-6-2-50,-2-2-5,1 1-1,1-2-67,8 0 73,-2 0 808,3 0-803,-4 0 29,-5 0-29,0 0 7,-2 0-24,3 0-88,0 0 100,6 0 212,11-6-144,-12 4-12,7-4 22,-18 6-28,0 0-55,3 0 5,1 0-34,3 0 1,0 0 72,3-2 11,-4 0 34,-1-1 40,-3 2 111,-1 1-156,1 0-124,-1 0 11,3 0 34,1-1-140,2 0 96,-1-1-1,2 2 34,-4-2 11,-1 2 117,-2 0-117,0 0 0,1 0-5,1 0 5,1 0 16,5 0 40,-3 0-44,2 0 21,-6 0 12,-2 0-79,2 0 34,-1 0-5,3 0-6,-2 0 11,0 0 0,-1 0 201,0 0-352,1 0-729,9-6-957,4-2 1837,7-8 0,-9 6 0,-5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27.1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210 0 8909,'2'12'1457,"0"-3"-1205,-2-9 1428,0 0-1680,0 5 6,0 8 106,0 14 33,0 16-100,-6 15-45,-3 11-45,-9 11 12,-4 4 22,-1 1 5,-1-2-39,1-6-11,0-5-39,4-11-124,1-7-235,6-13-184,4-9-68,3-11-190,3-6 896,1-3 0,1-7 0,0-1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27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662 1 12236,'15'1'768,"-2"-1"-1115,-13 0 5169,0 0-4783,-6-1-33,-4 1 234,-32 6 18,12-2-45,-19 6-56,21-6-62,2 1-17,-16 3-72,18-3 5,-11 3-11,22-5 11,-8 2-5,9-2 33,-8 2-33,10-3-1,-3 0 1,-2 0 33,-4 1-5,-3 2-34,-2 0 0,-4 2-12,-37 15 7,30-9 5,-23 10-6,44-15-27,-1-3-18,9-2 1,-2 0 16,8-3-3214,0 0 3248,4-3 50,2-2 17,3-2-28,2-2-39,0 0 0,-2 4-61,0 0-230,-2 3 117,-2 1-442,5 1 347,-4 0-358,12-6 610,0-4 124,2-2 105,0-1 315,-3 4-443,-7 3-79,3 1 35,-7 3-40,-1 0-118,4-2-44,-3 1 50,3-1 11,-3 2 22,-1-2 79,0 1 51,1-2 111,-2 3 6,-1-1 297,-2 3-751,-1-1 130,1 0 156,2-2 33,1-1-72,1 1 101,-2 0 117,0 2 935,-3 1-1024,-5 0-11,1 0 128,-3 0-117,4 0-18,0 0-72,3 0-257,-3 7 257,-3 5 0,-6 11 45,-4 5-45,-5 6 39,-3 0 118,-17 14-57,17-23-10,-7 5-84,23-25 38,5-3-44,0-1-1787,3-1-2195,0-5 3982,0-1 0,0 0 0,0 1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1.5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68 194 8534,'15'10'913,"-3"-3"-543,-12-7 5326,0 0-5926,-2 5 230,-1 10 56,-1 11-17,-2 13 6,1 24-34,2-16-145,-1 26-40,4-45-11,0 4-11,0-24-145,0-4 335,0-1 157,0-2 57,-5-10 77,-2-2-38,-10-25-242,3 7 62,0-13-22,7-5-45,5 10 0,0-14-73,7 15-95,4 1-89,6 6-62,4 2-40,0 5 107,1 0 73,-2 5 33,-1 2 141,-3 1 5,-2 5 61,-4 1 51,-2 1 174,-4 4 263,-1 1-549,-1 2-17,2-2-218,-1 1 22,4-3 73,2-3 106,4-1-10,2-3-225,8 3 0,-4 2 241,4 7 28,-9 15 6,-2 10-3348,-5 15 3488,-3 32-57,-9-18-16,-2 19-45,-7-30-28,0-5 67,-4-2 12,6-16 94,-1-4-44,7-14 3442,-1-3-3448,-2-4 454,-18-23-454,10 8 23,-12-14-45,18 20-22,3 6-79,5 3-29,2 3-536,3 1 245,3 2-161,6 6-914,22 15 1216,-10-7 157,10 6 22,-21-16 129,-5-2-34,-2-2-22,-2 4 16,0 2 1,2 4 55,1 4-72,3 1-17,3 5-56,-2-8-5,3 0-46,2-10 62,-1-3 51,7-1-62,-6 0-431,2 0 431,1 0 0,-8 0 0,1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2.0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6 9436,'6'-3'2481,"-1"1"-1814,-5 2 1024,0 0-1792,-1 11 101,-1 9 62,1 22-62,-3 14-51,1 11-3464,-4 3 3515,2-5-5,-2-9-79,3-13-387,1-10-234,2-8 705,1-6 0,0-9 0,0-3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3.3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46 236 9968,'-8'-6'2145,"1"1"-1478,7 5 274,0 0-857,-3 0-84,3 0-482,-3 0 482,3 12 252,0 9 106,-5 66-358,2-31-162,-4 38-241,3-56-275,3-5-431,0-9-1647,1-8 2756,2-6 370,2-15 1008,3-14 156,1-15-520,-1-14-364,0-7-152,-3-6 1,0-26-275,-1 26-11,-2-20-96,0 48-10,-1 0-18,0 20-83,0 3-1,0 3-5,0 0-33,0 3-51,0-5 22,0 4 1,0-4-51,0 5-460,9 1 416,-1 2 77,10 1-66,-1 0 5,2 0-325,14 5 263,-12-3-27,10 4 189,-18-5 40,-1-1 124,-1-4 940,-2-6-348,-4 0-637,-3-2-79,-9 8-79,-7 3 163,-25 6 6,6 5 5,-12 5-22,18 3-62,6-2-313,-2 6 106,12-7 106,-2 8 34,8-4 6,-1 7-465,-1 17 274,3-9-118,0 9 219,9-26 51,4-5 150,14-11 46,-4-1-18,5 0-21,-11 0-29,-1 0 0,-1 0 11,0 0-50,11-1-44,-4-3-63,11-3-302,-4-10-439,7-10 0,-14 11 0,0-4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12.2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247 0 8864,'10'13'3238,"-2"-3"-2532,-8-10 1142,0 0-1848,-1 9 213,-5 9-12,-7 16-66,-7 14-85,-6 10-5,-3 4-12,0-2-240,3-11 0,2-1-84,-2 0 291,1 6 0,4-7 0,14-30 0,-5 18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12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653 0 11217,'4'5'2028,"-1"-1"-1558,-3-4 213,0 0-537,-48 29-146,29-12 0,-42 28 0,37-13 61,-7 11 7,-8 15-3460,-6 11 2927,0 0 0,-7 7 304,-9 4 0,0-2 0,14-12 0,2-4 0,4-14 0,1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14.8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1 113 7238,'3'10'1450,"-1"-2"-1292,-2-8-51,0 0-68,83 0 230,-52-6 241,65-1-40,-75-5-55,-1 4-191,-6 2 17,4 4-145,-5 2-57,4 0 0,-1 0 0,32 0-50,-11 0-34,28-2-55,-18-3-102,43-5 140,-42 5 62,23-3-33,-55 8-174,1 4-505,5 2 259,-1-2-142,7 1 377,-4-5 285,41-8-22,-22 1-39,26-5-6,-36 4 426,15-4-740,-21 3 314,13-5 0,-31 9 0,-1 2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25.4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40 371 10304,'-7'-15'2879,"2"3"-2173,5 12 100,0 0-772,-12-15-1,9 12 40,-9-12 89,12 15 225,0 0-656,0-2-185,0-4 370,1-6 84,7-7 6,5-9-6,8-7 78,3-6-3464,1-1 3386,-4 4 179,-3 6-16,-6 8 10,-2 9-106,-6 5-27,-2 6-40,-2 1-628,0 3 4020,3 0-3487,0 1-45,2 2 140,1 5 34,-2 2 111,1 5 29,-1 1-6,3 3-6,5 10-162,6-4-39,1-1-11,4-11 50,46 30 0,-47-31 0,38 27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27.1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1 303 7033,'15'2'1478,"-3"-1"-626,-12-1 3231,0 0-3612,-1-2-51,1 0-90,-2-2-196,2 2-134,0-1-5,0 0 5,0 2 39,0-2-5,0 0-34,0-2-12,0-3 12,0-3-56,0-4-1447,0-4 1408,0-5-17,15-56 56,-10 50-33,9-36 385,-12 66-307,-2 0 6,13 0 1418,7 0-1413,19 5-3392,7 0 3403,25 5-5,-18-4-1,9 1 7,-27-6-7,-6 0 1,2-1-6,-11 0 11,0 0 3415,-12 0-3426,-1 0 0,-3 0-1395,4-12-2178,-4 1 3573,2-9 0,-4 10 0,-2 4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22.8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0 393 7934,'15'12'3087,"-3"-3"-3087,-12-9-34,0 0 34,-3-4 0,2 4-123,-3-5 117,4 4 3401,0 0-3334,0-1-106,0 0-33,0-3 72,3 0 6,3-5-229,31-35 190,-9 10 39,23-32 0,-20 22 44,-2-2-3419,2-5 3386,-11 18-11,0 0 0,-12 22-39,-4 7-56,-1 2-426,-3 3 488,2 4 33,1 3 0,9 11 3336,-4 0-3336,6 8 302,-6 0 12,3 7 10,0 31-111,-2-11-101,0 19-67,-3-26-17,-2-4-28,3-8-3790,0-6 3398,3-6-274,2-7-186,11-7 852,13-23 0,-16 11 0,6-14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27.8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122 240 10114,'2'12'-986,"-2"-3"896,0-9 1574,0 0-1304,0 7-18,-2 8-33,-6 15-40,-4 14-89,-7 13-5,-2 11-51,2 4-129,2 0-84,4-5-56,5-10-22,4-10-106,3-12 341,1-11-3443,8-9 3555,7-8 34,26-12-17,-3-8-17,14-9 11,-13-5 28,1-3 0,-5-1 3527,0-2-3001,6-17-195,-12 11-112,4-13-141,-14 14-61,-3-4 45,-2-4 252,-1-31-146,-7 14 185,-1-21-101,-5 28 46,-18-12-332,2 25 74,-25-3-202,17 33-628,-22 31 45,18 12-16,-14 26 167,8-4 118,1-2-90,0-4 527,-2-2 0,16-21 0,1-3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24.1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64 589 10444,'-36'-13'2521,"34"-24"-2359,-24 17-5,41-21-118,0 17-50,3 1-129,-8 11-67,2 3-85,-10 6-60,0 2 37,0-3-4,3-4-45,2-3-22,2-7 39,5-3 240,-1-5 74,2-3 122,7-8 46,-6 8 167,0 5 224,-10 13-66,-5 10 2441,-1 1-2795,-3 0-55,0 0-18,-1 0-33,3 0-856,1 0 122,0-3 622,4-2 112,5-6 39,8-5 28,7-7-5,2-4 39,2-2-40,-4 2 12,-4 6-62,-6 7 29,-6 7 16,-4 3 140,-3 4-124,-1 0-122,1 11 95,2-1-40,1 8 51,1-3-44,1-1-7,-1-1 23,1 1-28,-1 0-5,0 1-1,2 3 6,2 6-73,1-8-117,9 5 190,-5-14 0,8-2-431,-5-4-417,3-1 0,-9 0 0,-2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5.6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11010,'12'2'2627,"-3"-1"-1961,-9-1-11,0 0-901,0 4 246,0 7 78,0 8 29,1 8-46,1 6-61,0 1-101,1-1-531,3 11 240,0-14-219,5 6 29,-2-16 246,2-1-214,0-3-743,2 4-1,-5-5-1585,0 2 2879,-7-5 0,-1-6 0,0-1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6.2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23 273 9089,'2'11'1433,"0"-3"-917,-2-8 901,0 0-863,-11-2-106,8 1-302,-9-1-146,11 1-129,1-1 112,6-4 292,4 0-46,9-4-49,4-1-85,3-2-22,11-5-62,-11 3-6,6-1-5,-13 5-67,1 1-1098,24-16 493,-14 6-79,20-12-245,-19 6 996,8-3 0,-18 11 0,0 1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6.9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0 11598,'6'8'1551,"-1"-2"-1511,-5-6 811,0 0-767,-3 0-45,-1 2-39,-2 4 34,0 6-23,2 7-17,-2 25-151,3-4 51,-3 17-163,3-14-78,0-2-381,-1 5 330,2-15-73,1 0-66,1-18 27,0-7 101,8-2 157,7-6 252,12-9 90,7-5-17,5-9-73,5-5-1423,-2 4 1423,-3 1 0,-19 13 0,-7 5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7.4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85 208 9660,'-40'-23'1495,"7"5"-1260,33 18 197,0 0 946,-4-7-919,2 5-84,-2-5-112,4 7-184,-2 0-79,14-6-6,4-3 6,15-8 0,6-3 0,1-2 39,-1 0-39,-3 0-431,-10 5-661,-8 7-672,-8 5 1764,-25 23 0,13-14 0,-16 16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7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59 368 7834,'-9'-7'3383,"2"1"-2577,7 6-251,0 0 140,-19-88-499,14 66-73,-14-65-196,21 85 28,5 0-56,25-8 101,0-1-84,23-5 34,-6 1 16,1-1-89,35-20-1059,-41 18-4984,17-10 6166,-52 25 0,-5 3 0,-4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8.5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 1 6458,'12'13'3153,"-1"-3"-865,-11-10-1840,0 0 341,-8 0-688,4 0-95,-5 0 363,5 0-593,3 15 1243,-2 1-1103,-1 20-919,-2 4 1003,-5 7-39,-11 25 39,5-19-6,-7 11-509,11-23 258,6-21-68,5-1 286,16-17 926,11-2-780,12-10 21,8-2 382,29-29-510,-32 20-39,15-13-919,-39 25-437,-8 2-682,2 0 2077,-2-1 0,-4 5 0,0-2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39.1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154 1 10746,'-5'-1'1165,"2"1"-840,3 0 476,-5 3-403,4-1-45,-4 3-23,5-3 12,0 1-45,-1-2 50,-3 7-241,-2 2-16,-4 8-45,-4 7-45,-2 8-3404,-4 8 3264,1 7-744,-3 21 279,10-21 39,2 7 225,9-32 49,1-10 158,0-6 134,5-5 3616,2-2-3409,7 0 23,15-3-152,15-9-22,6-1-56,10-8-89,-8 2-382,3-2-745,7-5 1216,10-10 0,-32 16 0,0-3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2.6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31 381 9778,'7'6'504,"-1"0"-432,-6-6 1424,0 0-1082,-13 0-66,8-1-163,-9 0-79,12 0 2352,1 1-2149,0 0-214,-1-1-95,0 1 0,0-3-157,1 2-106,1-4 139,0-4 124,3-5 174,14-24-168,-1 8 38,20-27-38,-19 33 33,6-8-39,-14 23 0,-2 1-123,2-5 11,-1 3 28,1-6 45,-1 1 33,0 2-44,-1 3-309,0 3 191,-3 4 79,0 2 5,-2 2 84,1 6 117,2 17-77,-3-7-7,2 11-27,-4-18 27,2-1-49,9 10-80,-3-3-116,7 10-74,-6-7 0,-1-1 74,-2-2-376,-1 1 375,-3-8 146,0 0-466,8-22 679,0-8 129,11-18-91,-2-4-21,3-4 38,13-21-341,-15 33 68,5-9 72,-21 40 56,-3 3-40,-1 1 35,0 3 156,0 19-151,0-2 11,0 15-28,0-12 6,0-2 67,0-1 101,0 3-95,0 7 128,0 5-117,0 8-118,-1 3 62,0 1-40,-2-3-33,0-7 0,0-5-33,2-9-342,0-5-885,1-10 1260,5-3 0,-4-5 0,4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4.1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156 187 10282,'-5'-13'2151,"0"2"-1664,5 11 213,0 0-700,-20-9-359,15 7 18,-15-6 234,20 8 1367,0 0-1271,-3 0 6,2 2 10,-1-1-5,2 2 0,0-1-45,-1 0 79,-2 10 5,-2-2-33,-1 10 27,-1-2-33,3 1-173,2 2-230,0-6-247,2-2 415,4-9 235,5-3 291,14-14-73,0-7-139,0-5-68,-11 3 23,-8 10-12,-4 5 230,-6 1-50,-1 3 16,-3 0-61,1 2 5,4 1-123,1-3-55,3 2 16,-1-2 89,2 1-33,0 0 135,0 2-219,-3-1 28,-2 3 5,-4 6 68,-1 3-67,0 5-6,0 2-56,2-2-45,1 2-6,3 0-385,-5 16 296,4-5 106,-5 8 84,4-14 6,0-7 12,1-5 60,2-6 164,0-2 144,0-11-335,2-5 0,0-14-45,5-9 62,6-6-29,5-4 68,3 0-6,-2 1-5,-2 6-23,-5 6 79,-2 10-34,-3 7-45,-3 7-11,1 5-6,-1 1 1,-1 3-51,1-1-6,0 0 0,2-5 6,1 0-5,4-4-600,21-3 510,-14 13 89,16 6-83,-22 26-96,-1-4-56,-2 8 95,-4-13 85,1-1 50,0-2-45,1 11 67,0-6-11,0 13 0,-1-9 0,-1 2-318,-1-2 55,0-3-471,-1-5-314,0-6-380,1-5 1428,1-7 0,-1-1 0,0-2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30.0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310 1 9290,'11'2'-622,"-2"0"622,-9-2 712,0 0-566,0 3 72,0 7 62,-5 10-140,-3 15-84,-9 14-50,-5 14-1,-7 12-327,-4 5 322,-2 1 6,2-3-6,2-10 0,6-9 5,2-13-5,4-9 39,3-8-33,3-9 0,3-5 338,4-6-338,2-3 5,3-4 857,1 0-594,2-12-50,5-3-134,7-15-40,5-6-44,8-8 0,4-5-6,4-1 0,4 1 0,1 5-62,-2 6-296,0 8-158,-3 4-223,6 3-109,9-1 0,-21 10 0,2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4.4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 65 7934,'-9'-36'2006,"1"8"-259,-3 29-447,2-1-852,-1 1-207,3-1-152,5 0-173,0 2-95,2 2 112,0 2-112,0 7-129,0 0 56,2 2-11,0 0 251,1-6-21,1-3-97,-1-5-77,1-1 50,6 0-537,5 0 694,16-6 0,-16 5 0,4-5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5.5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365 43 10741,'9'7'3148,"-1"-2"-2493,-8-5 274,0 0-889,-5-2-1,4 1 12,-5-1-12,6 0 11,-3 2-38,-1-6 83,0 2-28,-4-3 62,0 0-129,-2 1-185,-9-2 95,4 4 40,-6 0 50,6 3 0,3 1 0,0 0-488,-11 18 404,7-4 79,-10 17-35,8-5 35,1 2 5,-14 22 61,8-12-61,-10 13 0,15-20-212,2-4-3880,7 5 3711,3-10-90,4 6 107,5-13 79,7 0-34,6-4 184,34-7 331,-19-8 3342,21-7-3387,-29-7-22,-4 0-23,1-4-100,-10 7-1,1-2-5,-7 8-5,-3 2-29,0 0 34,-1 2 34,0 0 324,0-3 505,-5-4-516,2 0 437,-6-5-734,6 11-50,-1-3-11,4 9-213,-1-1-95,-1 1 16,-1 0 12,1 0 11,0 0 135,1 0 195,1 2-44,0 1-6,2 3-6,4-1-201,5-1-2359,23-1 1718,-8-2 0,5-1 0,-19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5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11 11060,'-5'-6'1389,"1"2"-1109,4 4-291,0 0 11,0 3 28,-1 1 146,0 3 22,-2 2-17,-1-1 157,-4 5-218,2-3 5,-4 5-67,2 1-17,-2 4-33,-3 11-538,-19 56-236,10-27 238,4-10 1,1-2-109,2-1 196,3-11-1082,7-5 1524,1-16 0,4-3 0,0-10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6.2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 1 11878,'12'4'1859,"-3"-1"-1752,-9-3-68,0 0 11,-49 85-50,28-41-95,-9 13 0,0 0-34,11-5-1624,-4 17-782,6-21 2535,-1 6 0,12-38 0,3-6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6.6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37 182 11105,'-1'-3'3148,"0"0"-3535,-14-35 242,11 28 145,-12-27 11,16 43-11,6 3-403,20 11 403,-5-11 0,15 3 179,-14-16 62,-1-5-107,1-7-44,6-16-1827,-3 1-2341,-2 1 4078,-8 12 0,-11 13 0,-2 4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7.4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130 175 7497,'-27'-1'1541,"5"0"338,22 1-1095,0 0-158,-1 4-553,1 9 90,-5 28 130,-3 1-461,-4 18 624,-2-15-1834,-2 8-525,5-20 833,1-1 11,7-24 1654,2-17 558,1-8-190,2-13 360,4-27-825,0 12-56,0-18 6,-2 18 252,2-12 273,-1 16-911,2-6-34,1 23-28,0 6-235,11 0 140,-2 6-6,9 1-28,-5 5-123,-2 4 56,0 0 140,0 7 151,-6 5-22,-1 6 11,-8 5-84,-2 2-370,-1 9-89,-1-7-6,0 4 465,0-15 51,-1-3 10,-3-7 819,-9-2-220,-1-2-72,-5-6-106,3-1 482,-3-10-673,8 6-285,-2-1-6,10 10-101,2 1-50,1 1 83,4 0-419,14 13-404,7 15 600,4 6 95,-3 7 146,-14-13 50,-3-6-6,-2-4-67,3-1-123,-1-9-67,8 0-286,1-6-779,10-2-2682,1 0 4010,5-4 0,-16 3 0,-5-3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7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15 10478,'-11'-8'3724,"2"2"-2945,9 6 302,0 0-487,-10 1-499,8-1-95,-8 2 0,8 0-95,0 3 61,-4 8-134,-1 9-213,-3 11-252,-1 7-353,3 7-307,1 0-30,4-3-3127,2-5 3128,1-4 1250,0-15 72,0-4 67,1-13-67,6-2-291,0-1 291,4 1 0,-5 0 0,-3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8.2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40 8269,'-14'-8'1810,"3"1"-46,11 7-1462,0 0 177,0 2-479,3 1 212,4 3-251,7-2 890,2 0-655,13-3-118,-8 1 12,9-4-90,-11-2-599,1-2-1211,-3-4 1810,-4-2 0,-6 6 0,-3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8.5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40 115 9386,'-11'-2'2604,"2"0"-1674,9 2 503,0 0-929,-9-2-504,7 0-95,-6-2-45,8 2 140,4-2 202,12-3-157,2 1-34,13-2-11,-5 4-163,1-1-2844,27-11-427,-20 4 3434,18-11 0,-37 15 0,-5 1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49.0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70 10858,'7'11'1866,"-1"-2"-1586,-6-9 1064,0 0-1339,2 0-5,3 0 12,7 0-7,6-3 118,8-2-33,2-4-90,6-4 0,43-14 0,-46 15 0,28-9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30.9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7263,'3'4'190,"0"-1"543,-3-3-587,26 15-90,-14-3 28,20 14-28,-22-5 95,-1 1-11,-1 1-50,0-2-85,0 0-5,3-3-72,-1 0 72,3-4 67,-1-2-62,2-2 7,-1-2 32,-2-1-44,0-1 6,-5 0 0,0-1-18,2 0 7,-2-2-57,3 0 124,3-4 39,-1-10-61,9-7 4,2-12 1,2-6 73,2 0 100,-3 1 40,-4 11-124,-5 4-134,-5 10-17,0 5 68,-3 4-46,2 1 63,-4 0 49,-1 0-380,-2 0 73,-1 3 190,0 2 190,0 3 45,0 3-112,0 0-67,0 2-56,2 1-39,0-1-45,3 0-84,0-4-190,0-1 22,2-5-85,1-1 203,2-2 5,5 0-101,2 0 96,4-6 218,1-4 17,2-6 22,1-3 73,-3-1 28,-1 1-28,-3-1 84,-1 2-6,2-3-145,-7 7-45,0 0 0,-6 9-157,-2 2-123,-1 2 95,-2 1 185,-1 3 45,0 3 56,0 4 17,5 5-118,0-4-353,7 4-45,8-9-570,5 1 968,7-6 0,-15 0 0,-3-1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1:50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2 201 13379,'1'-7'868,"-1"3"-325,0 4-722,1 0 112,1 0-40,0 0-44,1 1 84,-1-1 487,-1 2-386,0-1 991,-1 0-1070,3-1 40,-2 0 33,1 0-28,0 0 5,-2 0-5,3 0-45,-2 0-101,1 0 29,0 0 27,1 2 84,2 3-122,8 21 88,-6-9 7,6 17-90,-10-18 55,-1-1 63,1-4 5,-3-4 11,3-3 45,-3-3 11,2-1-212,-2 1 5,2 2-23,-2 1-33,0 1-11,0 1 117,1-1 40,-1-2 128,1 0 477,-1-3-516,-3-13-738,-3 2 766,-6-14 17,-1 3-5,-1-3-12,1 0 107,-1-12-174,7 15-62,0-7 766,7 19-743,0-4 39,0 0 179,6-9-78,-2 5-22,5-3 27,-5 8 57,-1 6-96,-1 0-67,-1 6-123,0 0-46,3-1 97,-1 2-57,8-4 129,-3 3 0,3-4 33,-5 2-33,0-1 0,-1 1-84,-1 1-11,1 1 6,1 1 83,9 0 84,7 11-33,3-2-34,6 13-123,-12-8 79,-3 1 33,-9-6 67,-6 5-33,-1-2-3197,-21 26 3163,3-17-61,-18 13-12,10-20 62,0-5 22,-3-3 11,9-4-22,-1-2 3392,11 0-3392,5-1 0,2-1-73,1 1-235,2 0-117,-3 1 240,2 0 73,-1 6 11,1 1-464,1 16 296,5-10 269,3 3 61,6-14 421,3-2-140,0 0-214,0 0-38,0 0-79,6-1-11,-4 1-196,12-1 107,-13 1 33,3 0 50,-10 1 6,-2 3-6,-2 1-50,0 2 56,-3 1 84,-1-2-16,-2-1-7,0 0 6,-1-2-5,1 1 112,-1 1-1,-8 2-173,-1 2 67,-10-1-67,3 0-67,-3-4 62,1 2-107,-4-3-191,5 1-1069,3-1 1372,9-2 0,4 1 0,1-2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37.6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0 15205,'-2'4'678,"1"-1"-824,1-3-78,-7 0 112,5 0 5,-5 1 29,13 10 111,0-1 35,7 8 55,-1-8 152,10 4-270,-3-2 29,13 5-34,20 12 11,-3-4 0,3 2-11,32 16 0,-28-15 0,-3-1 12,2 0-7,-5-4 1,16 7-1,-26-13 29,13 7-23,-8-2-5,-6-1-1,19 8 1,-9-2-6,4 0 6,2 3-1094,3 0 1091,-9-5 0,-1 1-3,10 4 168,-3 0 0,-3-2-118,-13-9-44,16 10 55,-22-13-50,5 2 23,27 10 0,-12-4-29,17 4-5,-25-7 1099,-2-3-1099,7 7 6,-15-7 78,6 4 56,-6-1-28,-5-4-28,11 7 0,24 7-3398,-6-3 3314,31 6 11,-15-11 56,2-3-67,19 2 0,-30-6 34,5 1 33,-39-9 0,-11-1 6,-7-3 3403,-5 0-3470,0 0 100,17 9-72,-5-1 22,33 15-51,-17-8 1,15 7-6,4 4 6,-14-6-1,12 6 40,-22-9-1464,-2-1 1598,12 9-106,-6-3 83,45 21-77,-17-14-258,-17-10 0,5-1 218,11-1 0,1-1-39,-16-5 0,1 0 14,28 8 0,-2-2-14,1 2-2682,8 4 2744,-44-11-60,-12-2 105,-5-1 117,6 11-156,-7-8 193,9 13-250,-8-12 2881,1 1-2853,14 7-1897,-9-7 1891,7 4-33,-14-7 6,52 34-4,-29-26 1,2 0 3,4 5 0,2 0-694,-2-6 1,-4-5 687,7-2 12,-5 3-1,10 1-6,-20-4 2704,5 5-2709,-12-4 0,-8-1 0,8 5 11,35 28 2080,-18-16-2091,-6-2 0,0-1-1401,14 7 1401,2 1 3,1 1 0,1 0-9,3 3-11,-9-7 1,-5-2 16,-22-8 0,-1-2 11,26 27 23,-15-17-12,2 1 0,2 0 654,5-1-676,14 9 11,-3-7-11,-20-8-2250,8 2 2250,-24-12-5,-3-2-7,-2 0 515,-5-2-503,0 1 0,-1 0 22,39 34-16,-19-19-1,32 23 46,-19-22-1026,-12-8 986,5 1-2279,-18-10 2268,-5-2 5,-5-5-10,5 6 5,-3-3 0,7 8 0,-2-2 2279,24 21-2279,-14-14 6,25 22-6,-20-18 3392,0-1-3392,-5-1-6,-7-8-5,32 23 5,-14-13-559,27 15 531,-21-17 17,2-4-50,0 0 34,-2-2-29,28 13 62,-35-14-6,18 10-5,-20-2 6,-6-6 5,40 24-2827,-24-19 2833,16 9 5,3-1-5,-26-12 5,14 5 22,-38-18-33,0 2 12,-3 0-7,0 1 29,6 3-34,-2-3 17,12 8 3408,-14-10-3425,8 5 6,-16-9-1,0 0 135,1 0-106,7 3 39,12 8-68,1 0 12,16 10-6,-18-11 57,9 5-7,-21-13 135,-1 1 140,-9-6 543,-1 0-2122,4 0-807,-3 0-2996,3-2 5046,-3-4 0,0 3 0,-1-3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39.2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63 10013,'-1'-14'-577,"0"3"577,1 11 2083,0 0-1119,-12-13-342,9 8 296,-10-9 796,11 11-1025,1 2-499,-1-1-436,14 12 246,5 13 17,21 30 196,5 19-57,-17-24 1,2 4-1356,1 2 1,0 0 1312,-3-2 1,5 4 133,8 3 1,6 6-1,4-4-1017,-4-13 0,3-3 0,5 1 790,1 2 0,5 2 0,2 0 0,-2-7-20,2-4 1,0-6 0,-1-2-130,29 11 1,-3-6 127,-24-11 0,-1-3-778,12 5 0,-2 0 781,-20-8 0,-1 1-3,7 3 0,-4-1 1158,3 7-1158,-25-11 784,-8-3 1615,-19-11-2175,-2-3 240,-2-1-464,-5-3 5,-13-11 3214,5 4-3852,-6-5-701,15 12-1858,3 1 3192,-1 0 0,-1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2:40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79 841 12180,'-23'-9'-5281,"5"2"4665,18 7 1635,0 0-17,-1-6-184,1 4-190,-2-4 4,2 6-88,0 0-500,-2 0 119,1 0 145,-2 0 95,2 0 3339,0-1-3591,-1 1-106,-1-1-34,-3 1 12,1 0-23,1 0-79,0 0 68,2 0 17,1 0 128,7 0 28,0 0-66,6 0 4,-1 0-49,-1-1-12,6-2-22,14-10 78,5-4-39,17-15-17,1-10-1536,-6 1 0,3-3 1645,-11 8 1,0 0-21,14-13 1,-2 1-9,16-13-30,-11 10-2180,0 2 2168,-22 18 45,-1 3-50,-22 16-39,-2 5 2190,-5 1-2224,-1 3 0,-2-2 59,2-3-59,8-18-16,12-17 21,-3 7-5,3-2-45,-12 28 1,1 3-2365,15-3 2129,-2 3-241,11 1-649,-4 3 817,-14 3 269,0 0 443,-16 0-673,0 0 0,-2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3:05.46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5905 13039 11883,'-4'-5'443,"1"1"-381,-14 1 330,13 1-34,-13-2-106,17 3 538,0 1-701,4-5 35,18-26-119,5-8 261,2-4 0,2 0-305,-1 2 5,-8 12 1,0 5-382,6 14-178,9-3 447,13-7 141,-10 4-1,13-13 6,-34 18 0,26-13 0,-29 18-336,23-9 162,-14 5-173,3-1 0,1 0 341,-2 2-27,18-6 89,-2 3-51,-21 7-5,18-6-465,-3 1 0,-1 1-1772,-9 3 2237,11-4 0,-4 2 0,-25 7 56,0 1-50,-3 0 39,8 0-45,-4 0 16,7 0 2177,-5 0-2216,17-8 1,1-1 11,-2 1 11,3-2 0,-2 0 89,-14 3 152,-6 3 50,-3 1-280,-5 2 96,30-12-107,-12 5 8,18-8 1,2 0 42,-11 4 27,19-8 174,-40 16 1154,-4 1-1227,-1 2-67,-1-2-112,2 1-39,9-6-90,2-2-213,15-6 1,2-1 335,-1 0-1197,-1 1 1,-3 2 1538,-11 5-34,-6 4 107,-3 1-135,-4 2-660,10-4 173,1-1-61,9-6 780,3-5 1,-2-1-333,-4 6 1867,23-21-2158,-36 32-399,22-10 516,-17 9 118,12-6 375,-20 8-488,-2 0 1,1-1-45,3 1-17,23-9-107,-5 2 96,16-6 162,1-7 90,-20 10 157,7-6 151,-24 13-168,-2 2-319,0 0-1345,8-3 611,1-4-684,9-6 1412,-5-2 0,-6 8 0,-3 2 0</inkml:trace>
  <inkml:trace contextRef="#ctx0" brushRef="#br0" timeOffset="3188">7451 14097 10718,'3'1'1698,"9"-4"-1026,-10 1-129,8-2 0,-10 4-173,1-3-23,6-16-229,-1 1 223,9-26-88,-5 16 43,4-7 1,1-3-280,5-8-14,-6 14 0,0 0 2,8-16 1,-9 21 0,5-10 5,-2 1 652,-6 4 1,0 0-664,2-6-196,-3-4 0,-1 2 62,-3 15 55,5-26 46,-2 21 198,1 0 0,1-1-25,-1-5-73,9-17-11,-7 21-56,-4 16-50,3-8-40,-6 17-470,10-17 560,-6 10 0,8-16 6,-8 15 156,10-18-408,-1 13-29,2-7 23,-5 16 68,-3 3 217,0-3 29,-1 0 111,-2-1 315,-3 1-348,-1 0-101,-1 1-6,-2 1-33,0 3 0,0 0-414,3-7 291,0 5 117,3-7 6,7-26 123,-4 18 34,5-22 62,-8 26-119,-1 2-240,2-3-117,5-9 257,-2 5 5,4-8 320,6-16-258,-11 23 6,6-16-22,-13 33-12,-2 4-34,1 1-217,-2-2 212,3-7 0,-1-4 78,2-6 79,3-6-517,-3 11 433,1-3-45,-4 16-23,0 2-783,0 1 918,1-6-79,0 0 236,6-16 142,-6 14-451,4-5-721,-4 12 722,1 0 11,1-5 330,10-24-201,-5 7 39,7-18-101,-8 19 118,0 2-163,-3 12-22,-2 0-33,-2 9-79,-1 0 324,0-12-178,0 5 0,0-9-29,1 7 12,0 3-11,0 2-617,0 2 12,-1 2 638,0-2 96,0 0 357,7-19-492,-5 14-134,6-11 5,-8 17 560,1 1-369,0-4-6,1 1-45,2-6-11,-1 6-56,-1-2-218,-1 0 307,2-3 63,2-9 357,15-33-3839,-12 28 3442,8-18-56,-15 38-1283,0 2 1339,-3 5 213,1-3-78,0 3-29,1-5-812,0 0 650,0-5 0,0 3 0,0-3 0</inkml:trace>
  <inkml:trace contextRef="#ctx0" brushRef="#br0" timeOffset="4652">8065 11875 10314,'4'10'1624,"-1"-2"-665,-3-8-298,-2-15-483,2 11-178,-2-11 48,2 15-14,0-1 33,2-5-112,3 1 306,6-6-333,8 2-228,18-6 0,2-1 317,-8 1 809,6-1 0,-7 1-697,-26 10 173,-3 1-296,-1 3-1384,0 0 0,0 1 1</inkml:trace>
  <inkml:trace contextRef="#ctx0" brushRef="#br0" timeOffset="11439">2603 16827 9962,'-2'-6'2387,"0"1"-1598,2 5 729,0-2-1513,3-1 35,2-2 10,20-13 230,-3 2-301,2-2 0,0-1 156,6-5-79,8-4-50,-2 4 0,0 1-12,6-2-28,-2 1 1,0 1-41,-3 6-21,-2 2 50,-2 3 45,-3 3 0,0-1-228,3-1 259,10-6 1,11-7 0,-8 5 444,6-4-595,-12 7 0,12-3 0,-1 0 0,-13 5 169,2 2-14,5 1 1,-5 2 8,-31 5-101,41-9 0,11-1-1549,-29 9 1,0 1 1592,8-5 1,5-1 0,-7 4 212,6 5-201,-21 0 235,16-3-168,-14-1 6,20-4-67,-12-1-89,9 1 1,12-1 0,-6 1 54,-14 4 0,0 0 15,12-2 0,5-1 0,-5 1 231,-5 4 1,-7 0-219,4 1-20,0-2 1,0-1 13,4 3 73,-11-1 208,15 0 3004,-30 0-3279,14-2-3,1 1 0,3 0 6,-4 1 0,3 0 467,24-5 1,0 0-342,1 1-45,-22 1 0,-5-1-2596,-13 3 2501,8-2-40,-7 3 40,17 1 202,0 0-102,1 1 68,-9-1 325,-4-1-482,-12 2 0,14-2 5,-2 3 2507,5-1-2512,10-1 5,-2-1 15,4-2 0,0 1-15,-4 0 98,-3 0 1,-5 1 126,-22 2-230,-4 1-6,4-1-100,-1 0-71,25-4 1,8-1 143,-3 1 7,9-2 1,-1 1 412,-15 4-46,-6-1-380,-2 2-17,-9 0-28,13-1-454,-2 2 526,12-1 7,-2 1 5,-2 0 179,-9 0-168,-14-1 23,0 1 22,14-3-56,-8 2 488,13-1-488,-14 0 0,0 1 0,-1 0 61,-1 0 46,-5 0 45,-1 1-46,-4-1-100,1 0-6,0 1-6,9-2-5,40-1-68,-5 2 1,4 0-1635,-7-1 1,2 1 1692,15 0 0,-3 1-2249,-2 1 2269,-3 1 35,-16 3-35,-24-1-141,3 3 96,-10-4 45,2 0-34,-3-1 2303,0-2-2269,0 1 3403,-2-1-3083,6 0-320,-3 0-95,14 0 27,-7 0 62,5 0 1,-8 0 5,-2 0 0,-4 0 891,0-1-852,-3 1-173,5-1 16,1 0-78,2 1 39,2-1 62,-3 0 39,-2 1 146,-2-1 766,-2 1-895,0 0-448,0 0 476,1-1 11,1 1 0,1-1-6,1 1-184,1 0 117,-1 0 6,-2 0 588,-3 0-303,1 0-414,2 0-6,0 0 169,0 0 302,-3 0-225,1 0-4,2 0-40,0 0 0,0 0 229,1 0-10,-2 0-85,0 0-106,-1 0-28,1 0 0,1 0-6,3 0 1,3 0-258,17 0 179,-14 0 44,11 0 68,-19 0 230,-2 0 251,-1 0-1544,5 0 1035,-4 0 106,5 0 0,-6 0-106,-1 0 0,19-17 0,-14 13 0,15-13 0</inkml:trace>
  <inkml:trace contextRef="#ctx0" brushRef="#br0" timeOffset="15331">4678 13695 12399,'9'3'3018,"-1"-1"-2866,-8-2-684,0-3 291,0 3 2162,0-3-3568,-5 4 1014,1 2 281,-4 2 273,-11 22 163,9-15 342,-25 34-421,25-34 12,-16 20 39,18-24 0,-4 5-78,3-6 190,-1 1 101,1 0-258,0 0-11,2 0-33,1-1-270,1 8 68,-11 9 0,-2 2 487,-1 2 61,-3 3 1,-1-4-1791,8-13-645,-1 2 447,1 14 0,2 2 1675,1-9 0,0 8 0,1-4 0,8-23 0</inkml:trace>
  <inkml:trace contextRef="#ctx0" brushRef="#br0" timeOffset="18753">4022 14478 7938,'7'8'1932,"-1"-2"50,-3-7-1254,-2 0 658,2-1 1246,-2 0-2064,-1 1-770,-2 11 1551,-14 17-1349,-4 5 3,0-7 0,-1-1-3,-8 6-375,2 1-286,15-4 230,0 18 557,-8-19 0,-2 1-454,7 6 0,0 2-454,-5 1 1,-5 0 1386,-13 13 1,3-2-606,14 6 0,-12-18 0,4-7-3454,25-20 3336,2-1-61,1-2-23,1 5 196,0-4 12,-3 16-1133,-1-11 1391,-3 10-102,-2-9-100,0 1-23,-2 0-39,0-2 878,-5 6-884,6-6-117,0 3-449,6-4 1657,3 1-696,-17 13 1,-4 1-384,8-6-132,-8 7 0,1-5-48,16-16 134,2 1 2367,0 3-2209,-5 5 106,-10 9 95,-22 16-279,12-13-40,-6 2-157,24-14 157,6-6 56,-8 19-23,3-11 455,-23 24-1435,15-22 998,-11 9-3096,17-15 3050,0-4-145,5-3-185,2-1-151,2 3 173,2 0 57,0 7 240,-3-3-784,-16 13 1,-4 1 789,5-7 1134,-6 4 0,1-2-2063,13-11 380,5-4-84,1 5 560,3-4 157,-8 7 258,-2-3 168,-7 5-57,0-4 685,-20 10-909,17-10 3230,-10 4-4075,22 13 627,2-10 6,0 16-12,-1-18 29,1-5-152,-5 6-1080,6-8 1198,-3 9 0,9-14 0,0 3 0</inkml:trace>
  <inkml:trace contextRef="#ctx0" brushRef="#br0" timeOffset="24802">4297 14647 13312,'5'2'1232,"-1"-1"-1288,-4-1-1204,12 7 1260,-3-4 157,10 5-57,-9-4 315,0 0 408,4 9-789,-1-2 23,17 9 1,11 5 0,-6-3-7,0 0-18,18 8 1,-6-2 111,-34-19-72,-5-2 460,14 5-388,-6-4-5,27 11-84,12 6-50,-10-4-3,-16-7 0,-2 0-3379,-4-2 3382,-3-1 5,-5-5 28,-4-1-39,1 1-2145,21 11 2151,-9-4 28,16 8-673,-14-7 678,10 5 1910,-9-5-1943,23 7-1436,-26-12 1519,15 2 79,4-2 986,-14-4 0,2 1-1152,-1-1 1,2 1 2,18 6 1,-3 0 1077,-8-1-1067,-9-2 1,-3 1 196,-11 0-179,-2-2 128,29 19 0,5 2-229,-20-11 67,17 9 0,-7-3 2592,-32-18-2592,3 2 51,36 21-51,-27-19 33,23 15 309,-38-25-1277,-2 0 283,0 0 0,-1 0 1</inkml:trace>
  <inkml:trace contextRef="#ctx0" brushRef="#br0" timeOffset="25695">5715 15134 13631,'9'7'2711,"-1"-2"-2442,-8-5 576,0-3-744,0 2 45,1-1 89,3 4 62,33 36-292,-13-16 9,-1 3 0,1 0-19,7 5-1975,-6-2 1974,-3-3-5,-10-6 5,-5 0-72,1 4-23,0 0-649,6 6 610,-8-17 61,3 1 208,-8-11 2182,-1-2-2239,-58-3-66,23-1 27,-4 1 1,-5-1 47,1-1 1,4 0-82,-1 1-216,4 0 0,5 0-310,22 1 476,0-2-46,9-2-548,-1-3 644,-19-9 0,14 11 0,-13-7 0</inkml:trace>
  <inkml:trace contextRef="#ctx0" brushRef="#br0" timeOffset="28193">6837 12869 13439,'12'2'2336,"-2"-1"-2369,-10-1-959,1 10 839,1-2 97,3 10-3264,14 15 3409,-9-15-105,13 15 145,-11-17 0,15 10-85,9 4 1,3 1-45,6 6 78,-2-5 1,-5-3-835,-21-16 829,5 4 2793,-12-9-2866,2 2 183,0 0-138,17 15-45,-16-13-33,13 9 5,-23-19 28,-1-2 1768,-1 0-1745,1 0-96,19 7-28,-8-3-61,14 7 358,-14-5 140,-7-3-107,0-2 449,-22-24-493,8 11-118,-13-15-526,11 19 263,5 4 50,1 1 62,4-2 45,-2-1-23,1-2 62,-2-1-11,-2-9 11,3 6 79,-9-22 217,4 15 180,-2-8-403,5 16-73,2 4 0,2 7-521,0 0 561,0-2 44,0-1 56,0-1-28,-1 2-331,0 1 141,0 8 78,0-1-6,1 7 1,5 6-29,0-1 62,15 20 0,2 2-28,-8-13 3,6 8 0,-2-6 58,-14-23-55,-2-4-1,1 4 18,2 1-18,-2 1 18,5 6-40,-6-9-22,1 7 44,-3-6 1,0 3 1148,0-5-947,-3-3 0,-6-3 107,-33-15-202,-11-3-95,22 8 0,1 1-11,-19-3-23,30 9 11,-10-8-16,15 7 22,-17-9-63,-10 9-43,22 3-157,-14 0-168,30 3-566,2 0-1798,14 7 845,-3-4 1950,10 4 0,-12-6 0,-3-1 0</inkml:trace>
  <inkml:trace contextRef="#ctx0" brushRef="#br0" timeOffset="33279">5080 14288 11043,'8'0'0,"-2"0"0,-6 0 0</inkml:trace>
  <inkml:trace contextRef="#ctx0" brushRef="#br0" timeOffset="34445">5101 14309 10696,'-4'-12'4688,"1"3"-4599,3 9 114,0 0-209,72 30 518,-26 4 1,0 2-2591,2-12 0,-2 1 2134,2 14 0,-12-5-23,-22-20 866,5 8-883,8 11 1,1 2-11,-2-1-1,1 2 1,-2-2 0,-9-9-2258,-3 0 2297,-1-2-45,1 7 1056,-3-9-1056,5 6 0,0-4-90,3-1 85,1 0-113,4 2 3024,4 12-2805,-10-12 1782,-3 7-1872,-13-8-27,16 33 122,-11-9 3,1-12 0,-2-1-13,-10 0-427,-12 14 102,10-27-477,4 26 650,8-36 50,5 8 6,-7-17 516,-1 1-220,-2-1 651,0-1-656,-4 1-241,3 0-50,-2 0-330,3-1-2980,-2-3 3310,1-11 0,-1 8 0,1-8 0</inkml:trace>
  <inkml:trace contextRef="#ctx0" brushRef="#br0" timeOffset="35890">5609 15177 12449,'-9'5'1585,"-8"-8"-672,14 0-538,-8-4 130,11 6 1186,0 1-1680,5 2 180,31 34-191,-10-13-65,0 2 1,0 0-227,1 1-365,14 15 606,-20-21 44,6 9 6,-24-24 650,-1 7-650,-1-7-6,2 7-475,5-1 341,-1-5 67,4 5 67,-4-6-72,3 5 78,-6-5 0,2 4 274,-6-5-201,0-2-73,0 1-151,3-10 157,-2 4 33,2-5 106,-1 2-105,-2 2 44,1-3-79,-1 1 23,0-29-28,0 14 34,5-30 27,11 19-61,-3 7 56,27-11-50,-25 23 61,14-11 404,-9-8-214,-11 20-156,6-14-101,-14 25-6,0 0 1,0 0 5,-1-1 95,0-3 56,1 3 152,0-1-2426,-1 3 2123,8-5 0,-6 4 0,6-3 0</inkml:trace>
  <inkml:trace contextRef="#ctx0" brushRef="#br0" timeOffset="38086">6731 12764 12152,'8'1'482,"-1"-1"-493,-7 0 22,7 4 0,-4-1 566,4 2 50,-6-2-162,-1-2-78,0 2-387,0 0 5,0 2 23,6 33 0,2 7 23,-2-16-49,2 16 1,2-1 31,4-17-26,1-2 1,3 3 69,2 4 0,1-1-28,-4-3 1,0-2-12,11 12 191,-7-14-224,-6-10-1,14 16 68,-10-13-56,3 2 0,2 1 45,10 5-51,-5-6 0,1-2-370,14-7 146,-10-6 14,2-8 1,-2-3 209,-6 0-67,7-3 0,0 0-594,-10-1 488,13-2 2307,-22 4-1663,-5 4-409,-17-2-1810,4 6 141,-7-1-3160,6 2 4756,0-1 0,1 1 0,0-1 0</inkml:trace>
  <inkml:trace contextRef="#ctx0" brushRef="#br0" timeOffset="39337">7324 13102 14611,'10'3'1317,"-2"-2"396,-5-4-1259,-3 0 201,3-2-655,-3 3-1781,5 14 1714,2-2 67,6 11-56,19 20 62,-14-19-1,18 23 1,-23-30-6,5 8-347,20 8 285,-20-13 17,15 8 45,-31-23 73,-2 0 280,-6 3-196,0 1-185,-2 3-555,1 45 583,7-37 378,26 26 0,7-3-3176,-17-29 2848,17 8 1,-10-4 5,-29-16-1265,-3 0 1248,0 0-453,1 0 308,3 0 67,-5 0-1624,0 4 1579,-39 19-67,3 4 151,13-10 0,1 1 730,-6 2-853,15-9-95,9-1 218,5-3 2179,-8 5-2134,-5-5 3386,3-2-3420,-5-1-61,15-3-320,3-1 370,18-24 0,-10 18 0,11-18 0</inkml:trace>
  <inkml:trace contextRef="#ctx0" brushRef="#br0" timeOffset="41834">5482 13399 3260,'5'10'2319,"-1"-2"3769,-4-11-5668,0 0 1465,-2-2-1874,1 3-294,-1 1 171,1 6 3577,1-4-3353,15 22 0,5 5-151,-9-12-1657,9 10 0,-4-2 1735,-13-19-39,-1-3 0,-1 1 6,3 1-6,5 7 0,1-1 5,9 12 141,7 10 3386,-10-12-3426,4 7-145,-1-2-11,-9-11 11,14 16 33,-16-20 6,0-2 22,6 10-55,-4-8 16,7 9 34,17 9-12,-19-15 51,17 15-50,-29-23 22,0 0-39,3 1 5,-2-4 12,3 3-1,-5-4 51,-1 0-112,0 3-123,3 0-230,1 5-145,5 1-68,0 2-39,2 0-190,-1 0 179,-1-2-717,1 5-499,-4-5 1888,-1 3 0,-4-8 0,-1-2 0</inkml:trace>
  <inkml:trace contextRef="#ctx0" brushRef="#br0" timeOffset="42629">6181 14245 5309,'3'8'3282,"0"-2"138,-1-6-1992,-2 0-125,4 2-1387,1 2 643,23 19-688,-8-7 17,25 16 117,-29-21 3372,2 0-3254,-15-8-235,0 0 107,-1 1-1,3 0-72,4 1 16,-3 0 28,2 0 34,-4-3-44,-1 0-18,-1 0 146,-1 1 0,-1-1 39,0 0-2212,0 0 2089,-1 1 0,0-1 0,-1 1 0</inkml:trace>
  <inkml:trace contextRef="#ctx0" brushRef="#br0" timeOffset="43793">6773 14753 13065,'9'0'2745,"-3"-3"-2415,-6 2 1154,0-1-1484,0 14-252,10 28-1609,-4-8 1855,8 17 423,-7-29-484,-1-3-23,14 5 286,6-4-151,3-3 0,3 0-45,8 2 5,11 2-721,-29-12 716,-4-2 179,2 2 107,-3-2 630,2 2-832,6 0-50,-12-2 206,8 3-217,-17-5-23,-6 0 0,1-3 0,-5 0 0</inkml:trace>
  <inkml:trace contextRef="#ctx0" brushRef="#br0" timeOffset="45281">7345 15198 11665,'6'9'-286,"-1"-2"1216,4-5-269,-5-1 2941,7 2-3518,-7-2-135,7 9 68,23 21-6,-15-13 202,11 11 89,-26-26-139,1 1-62,9 6-101,-1 0 134,23 12 140,-24-13-240,13 5-28,-1 5-18,-6-10 7,13 11 16,-18-15 45,-8-5 84,9 3-106,-2-1 27,32 7 152,-28-6-1688,14 4 1458,-24-6 17,-2 1-11,11 1-85,16 2 35,-7-1 83,9 0 213,-25-4-139,0 0 117,-8 0-1098,0-1 1374,0-1-489,0-3 0,0 2 0,0 0 0</inkml:trace>
  <inkml:trace contextRef="#ctx0" brushRef="#br0" timeOffset="73562">5080 13801 14303,'-18'25'-269,"7"-9"269,-7 11 45,7-15 0,1-1-40,-3 1 7,-14 12-772,5-5 166,-10 13-195,8 2 688,9-10 134,-10 17 107,15-26 96,-8 6-24,-11-2-217,14-9-937,-18 21-71,23-11 1117,-1 7-104,7-10 975,-19 3-734,10-11 5,-16 5-560,0 1-212,16-7 16,-7 6-106,11-3 577,-8-1-554,-10 8 593,-2-3 0,10-4 0,7-4 0</inkml:trace>
  <inkml:trace contextRef="#ctx0" brushRef="#br0" timeOffset="73885">4466 14414 11172,'-8'-9'-1893,"12"-3"358,14 8 348,10-7 3029,13-13-1842,-16 8-679,2-8 1,-3-1 0,-13 12 0,18-16-1</inkml:trace>
  <inkml:trace contextRef="#ctx0" brushRef="#br0" timeOffset="74052">4932 14012 9593,'11'3'-407,"-2"-1"1,-9-2 0,0 0 0</inkml:trace>
  <inkml:trace contextRef="#ctx0" brushRef="#br0" timeOffset="74152">4953 14033 8142,'-1'-9'0,"1"2"0,0 7 0</inkml:trace>
  <inkml:trace contextRef="#ctx0" brushRef="#br0" timeOffset="74339">5122 13864 10511,'0'-6'-170,"0"0"1,0 6 0,0 0 0</inkml:trace>
  <inkml:trace contextRef="#ctx0" brushRef="#br0" timeOffset="74596">4974 14012 9397,'-42'22'292,"1"-1"1,0 0-1,-18 10 1,17-7-147,37-21 324,-20 18-1456,6-7 655,-25 22-441,19-15 772,-11 12 0,22-20 0,2 0 0</inkml:trace>
  <inkml:trace contextRef="#ctx0" brushRef="#br0" timeOffset="74856">4466 14414 7722,'-5'0'95,"18"-14"0,-8 11 0,12-10 0</inkml:trace>
  <inkml:trace contextRef="#ctx0" brushRef="#br0" timeOffset="75143">4636 14245 6008,'14'4'-62,"-3"-2"1,-11-2-1</inkml:trace>
  <inkml:trace contextRef="#ctx0" brushRef="#br0" timeOffset="76991">5567 14796 10674,'8'5'1360,"-2"-1"-1836,-6 4 465,0-3-11,3 8 16,-1-9-4615,22 25 4011,0-2 193,-2-4 1,1 2-251,17 15-635,-10-11 1302,-7-7 61,-12-11 1631,17 13-1641,-13-9 89,15 17 0,2 2 218,-8-6 1126,1 1 0,-2-2-1484,-7-9-1148,16 3 120,9 3 714,-2-3-140,0 5 141,-18-2-1002,9 10 1315,1-22 0,1-1 0,0 11 0,16-21 0</inkml:trace>
  <inkml:trace contextRef="#ctx0" brushRef="#br0" timeOffset="77154">6477 15515 7699,'8'8'-1528,"44"2"1528,-36-4 1483,35 21-1466,-45-9 202,-2 16-219,-4-19 0,3-1 0,-3-10 0,3-2 0</inkml:trace>
  <inkml:trace contextRef="#ctx0" brushRef="#br0" timeOffset="79199">7175 12827 11346,'-39'14'1229,"0"0"1,5-1-1138,-16 9 0,3 3-215,26-5 123,-4 18 0,-8 16 0,0 4 0,8-14 0,10-17 0,1 0 0,-11 17 0,0 1 0,0-1 0,0 1 0</inkml:trace>
  <inkml:trace contextRef="#ctx0" brushRef="#br0" timeOffset="79791">7408 12891 10007,'6'6'3338,"-2"-1"-3052,-4-5-152,0 0 236,-80 76-364,38-34 5,12-13 0,-6 6 0,-1 1 0,6-5-1927,1 0 1,3-1 1500,-11 10 1,1 0-134,10-8 1,1 0-1610,2-3 1,1 0 2156,-1 3 0,2-1 0,-1 0 0,7-8 0</inkml:trace>
  <inkml:trace contextRef="#ctx0" brushRef="#br0" timeOffset="80232">7430 12975 12634,'0'6'487,"-9"14"-492,4-12 100,-7 16 140,8-15-2040,-5 17 2253,0-4-146,-9 18-2045,-3 1 1895,-6 9-85,12-24 0,-1 3-101,-7 9 1,-2 6-1,1-5-8,5-6 0,0 0-73,-3 5 0,-3 7 0,-1 0 1,3-7 315,0 0 1,0-1-202,0 0 0,-3 6 0,-1-1 0,5-6 0,2-6 0,1-2 0,-7 10 0,1 1 0</inkml:trace>
  <inkml:trace contextRef="#ctx0" brushRef="#br0" timeOffset="81203">6350 15092 11122,'2'8'-773,"-1"-2"739,-1-6 3927,29-18-3283,-22 13-95,21-12-442,-32 28-17,-6 3-6,-13 11 1,-9 10 0,2-4-48,8-10 0,-2 1 19,-7 6 0,-8 6 1,0 0-1,7-7-918,4-4 0,3-2 896,-14 14 0,5-2 0,10-9 0,15-5 0</inkml:trace>
  <inkml:trace contextRef="#ctx0" brushRef="#br0" timeOffset="81712">6625 15198 13116,'8'2'1467,"-1"0"-1467,-7-2-101,0 0-95,0-5-112,-6 9 1171,-22 12-395,0 5 1,-7 6 0,3 0-1035,-1 3 1,1-1 0,-15 8-1,7-4 1,22-10 0</inkml:trace>
  <inkml:trace contextRef="#ctx0" brushRef="#br0" timeOffset="82192">6837 15240 7498,'-1'-10'3467,"0"2"-2482,1 8 1250,-2 1-700,-4 2-1143,-2 1 314,-12 7-1821,3-1 1166,-9 6-1873,6-1 1828,-1 1-121,-2 11 0,-1 2-254,-1 3-1225,-3 9 1,5 0-592,12-19-2324,-2 12 4509,15-32 0,-2-1 0,2-1 0</inkml:trace>
  <inkml:trace contextRef="#ctx0" brushRef="#br0" timeOffset="82500">7048 15409 11110,'-4'-9'3109,"1"1"-1860,-23 44-6684,2-7 1853,-6 8 1,-1 1 3401,0-1 1,-1 0 0,26-28 0</inkml:trace>
  <inkml:trace contextRef="#ctx0" brushRef="#br0" timeOffset="82832">7197 15494 7985,'-4'-4'2481,"0"1"-1573,4 3 3472,0 13-3954,-6-5-194,-25 21 0,-7 3-299,6-9-2317,-11 8 1,4-3-1481,26-19 3864,5 2 0,10-11 0,2 0 0</inkml:trace>
  <inkml:trace contextRef="#ctx0" brushRef="#br0" timeOffset="83964">4889 14118 9210,'-10'-7'443,"2"1"1576,8 3-1969,-1 3 2755,1-3-4132,2 1 1327,6-3 0,-5 2 0,4-1 0</inkml:trace>
  <inkml:trace contextRef="#ctx0" brushRef="#br0" timeOffset="85039">2159 16256 13569,'4'-4'-392,"-13"-2"-128,-3 7 15,-13 4 505,-8 17 0,1 4 0,8-8 0,-3 5 0,0-1 0</inkml:trace>
  <inkml:trace contextRef="#ctx0" brushRef="#br0" timeOffset="85297">1842 16298 11626,'7'12'-801,"-1"-3"162,-21 16 57,7-13 582,-14 22 0,17-26 0,-1-1 0</inkml:trace>
  <inkml:trace contextRef="#ctx0" brushRef="#br0" timeOffset="85507">1842 16298 11133,'7'12'1591,"-1"-3"-1511,-6-9-80,0 0 0,0 0 0</inkml:trace>
  <inkml:trace contextRef="#ctx0" brushRef="#br0" timeOffset="85947">2138 16383 10147,'-2'-10'2829,"8"-19"-1972,-3 22-4415,5-14 3558,-6 20 376,-1 1-2135,4 0 1919,6-1 1,-6 1 0,4-1 0</inkml:trace>
  <inkml:trace contextRef="#ctx0" brushRef="#br0" timeOffset="86910">4403 14393 0,'-21'4'0,"5"-1"0</inkml:trace>
  <inkml:trace contextRef="#ctx0" brushRef="#br0" timeOffset="90245">8700 12785 12438,'4'7'3730,"0"-1"-2503,-1-6-1149,-1 0-419,3 0 341,13 0 0,-12 0 0,12 0 0</inkml:trace>
  <inkml:trace contextRef="#ctx0" brushRef="#br0" timeOffset="90489">8763 13018 14393,'9'-1'-279,"-1"0"0,-8 1 1,0 0-1</inkml:trace>
  <inkml:trace contextRef="#ctx0" brushRef="#br0" timeOffset="90696">8975 13187 14169,'8'2'-706,"-1"0"706,-7-2 0,0 0 0,0 0 0</inkml:trace>
  <inkml:trace contextRef="#ctx0" brushRef="#br0" timeOffset="90935">9059 13377 11659,'8'4'-2643,"-3"-2"2682,-5-2-39,9 26-348,-11-11 348,6 20 0,-9-24 0,1-4 0</inkml:trace>
  <inkml:trace contextRef="#ctx0" brushRef="#br0" timeOffset="91085">9017 13525 8203,'-4'-3'0,"1"0"0</inkml:trace>
  <inkml:trace contextRef="#ctx0" brushRef="#br0" timeOffset="91249">9010 13519 8741,'0'0'0</inkml:trace>
  <inkml:trace contextRef="#ctx0" brushRef="#br0" timeOffset="95999">9081 14203 14544,'-14'-3'2767,"3"0"-1311,10 3-1377,-1 0-79,-1 0 0,-2 0-785,-10 0 752,6 0-1,-7 1 45,13-1-11,1 1 67,-22 7-139,15-4-1228,-17 18 1200,23-13 83,1 14 11,2-13 6,0 2 34,0-4-29,0-1-5,-3 4-67,3-2-1014,3 27 1042,1-23-1424,2 18 1542,-4-27 207,-2 0 504,-7 4-684,3-4-106,-5 4 0,6-5-224,2 3-134,1 17 358,-1-9-629,-1 10 685,-4-13-17,1-4 28,-1 1-100,1 0-107,4 3-358,0 8 346,4 0 152,-2-3 112,2-1-11,-4-6-30,-13 8 120,3-6 2046,-9 4-2075,7-8-145,2 0-353,5 2 196,2 0-50,5 8 178,0-8 12,0 2-1661,1-5 1656,-1-2 5,2 5 0,6 7 0,-2-4 0,6 4-185,15 18 185,-18-22-2005,16 33 1669,-22-36 0,3 8 56,2-11 89,1-1-5,0 1-347,4-2 347,-3-1 118,2-1 111,20-11 113,-20 7 504,15-7 2893,-28 9-2541,-4 5-946,3-3-162,-4 3-292,6-1-11,15 3 337,-6-1-668,21 9 584,-15-11-217,24-2 373,-18-9 68,14-7 587,-4-1-174,-18 8-201,5-2-145,-19 9-146,0 0 372,4 0-221,14 4-101,-6-2 17,13 4 201,-19-4 119,1 0-353,12-10-18,-5 1-5,15-9 1355,10-16-963,-21 17-28,11-13 208,-28 20-393,-1 3-39,0-9-297,0 3-363,0-3 464,1 1 56,3 1 5,2 0 303,2-9 371,-3 4-433,-1-15-257,-4 15 402,-2-25-391,1 29 146,-1-18-84,1 26-57,-1-4-5,-1 3-117,1-6 66,0 0 12,1-15 45,1 17-6,0-8 196,0 12-196,0 2-6,0-2 6,0 2-95,0-8 61,0 5 460,0-12-269,0 13 11,0-4 78,0 6-185,-5-2-55,1-1-6,-3-1-6,1 1 6,-6-12-67,6 6 157,-16-34-34,15 33-11,-8-18-336,11 29 218,2 2 6,-1-2-1,2-5 74,1 4 0,-1-4-1,-1 7 34,0 0 51,-2-1-90,1 1-56,-2-2-39,1-3 95,-2-1 5,0-3 208,-6-5-162,5 7 4,-25-13-194,11 11 77,-17-8 62,20 9 0,1-2 6,3-1-1,-7 0-5,5 2-5,-3 2-247,7 7-404,0 0-117,-6 5 722,-17 5 79,7-1-28,-5 11 0,-9 7 0,8-4 0,3-7 0,-8 15 0,-1-1 0</inkml:trace>
  <inkml:trace contextRef="#ctx0" brushRef="#br0" timeOffset="100040">10456 14668 9514,'-7'-11'-908,"2"2"416,5 9 492,-4 8 1826,3 0-852,-5 2-318,3-2-57,-9 0-599,4-3-3133,-9 12 2528,10-7-1384,-1 13 1048,6-10 2471,-1 6-35,2-11 858,-13 0-819,-13 1-1534,6-3-1551,-19 31 2206,25-19 2047,-6 14-2495,8-21 90,3 0-1025,5 4 202,-2 3-690,9 27 1849,-1-24 476,0 19-1131,-3-16-281,0-11 219,3 14 639,0-18 38,5 5-587,-3-9-6,3 4-84,-1-4-45,3 2 135,-2-2 50,0-1 28,-4-1-40,-1-2 1,-1 0-28,2 6-23,0-2-195,2 5-247,0-3-202,0-1-711,9 10 1450,4-2-318,2 1 66,-2-7-72,15-7 353,-20-1 549,16 0-219,-27 0 425,0 1-1225,5 5 497,-2 1-106,3 1-39,1 3-660,10-3 660,-2 2 11,14 2-62,-12 0 578,-5-2 246,-4 4-488,-9-10-122,1 2-163,0-6-124,2 1-346,52-2 520,-23-4-30,2 2 0,-2-1 24,-14-1 52,-9 0-91,-8 4-794,36-28 968,-14 9 1215,-1-2 1,-2-1-1204,-8 6-191,-11 1-348,-3 10-660,15-19 1069,2 5 68,4-6 118,-8 13 616,-10 9-718,-1 2-38,0-1-23,0 1-84,0-1-628,0-6 623,0 2 5,0-4 0,0 3 95,0 1 319,0-3-44,-1 2 134,-2-3-3806,-8-6 2686,5 8-51,-3-7 505,9 8 156,0 1 852,0-7-840,0 9-656,0-13 3739,0 12-3151,0-8 556,1 7-494,0-1 263,1-4-39,-1 3 756,-1-11-835,-1 11-66,-2-6-46,1 8-240,-1-6 123,1 4 308,-3-11-117,2 14 722,-12-9-745,7 12-242,-12-7 164,12 5-6,-3-1-353,7-3 353,1 4 50,-2-7 23,3 6 201,-7-4 159,-2 3-377,-6-3-56,2 3-146,-2 0 40,9 3 39,-1 0 16,2 1 51,1 0 0,-3-1 6,-1 1-6,-8-2 0,1 1-639,-33 2-263,25 11-521,-3 4 1,2 5-835,4 19-6854,-6 14 9111,9-11 0,8-18 0,4-8 0</inkml:trace>
  <inkml:trace contextRef="#ctx0" brushRef="#br0" timeOffset="106287">9800 13229 9033,'1'10'2402,"0"-2"-1416,-10-8-790,6 0 96,-6 0-18,7 1 336,-6 2-324,-2 3 487,-31 9-4078,25-7-1091,-16 4 4396,30-9 0,2-2 0,0 0 0</inkml:trace>
  <inkml:trace contextRef="#ctx0" brushRef="#br0" timeOffset="106870">9652 13314 10562,'-3'-12'5069,"0"3"-4795,3 9-78,-31-6-162,17 4-23,-29-4 28,23 6-33,-11 0-45,-23 0 39,11 0 0,-15 0-23,3 8-279,9-4 307,-1 4-83,-10-6-3420,25-2 3461,-19 2 1,-5 1-1160,14 0 0,2 0 1039,-1-1 0,3-1-369,-9 2-5305,41-6 5831,-3 6 0,2-3 0,-1 3 0</inkml:trace>
  <inkml:trace contextRef="#ctx0" brushRef="#br0" timeOffset="107088">8319 13335 10041,'3'11'420,"-1"-2"-1972,-2-9 1552,-6-2 0,5 2 0,-6-2 0</inkml:trace>
  <inkml:trace contextRef="#ctx0" brushRef="#br0" timeOffset="107249">8319 13335 7615,'3'11'527,"-1"-2"-1401,-2-9 874,0 0 0,0 0 0</inkml:trace>
  <inkml:trace contextRef="#ctx0" brushRef="#br0" timeOffset="107343">8424 13356 8192,'-3'3'61,"1"-1"1,2-2 0</inkml:trace>
  <inkml:trace contextRef="#ctx0" brushRef="#br0" timeOffset="107792">8403 13356 10640,'9'3'288,"-2"-1"1,-7-2-1,0 0 1</inkml:trace>
  <inkml:trace contextRef="#ctx0" brushRef="#br0" timeOffset="110148">8445 13335 11413,'34'-8'0,"-1"0"0,-18 2 0,19 0 0,0 0 0</inkml:trace>
  <inkml:trace contextRef="#ctx0" brushRef="#br0" timeOffset="114059">8213 13377 9778,'56'6'-400,"-1"0"0,1-1 0,0 1 0,-24 0 0,0 0-409,23 0 0,15 0 1,-4 1-1,-27-1 1,-31 0-1,0-2 0</inkml:trace>
  <inkml:trace contextRef="#ctx0" brushRef="#br0" timeOffset="134509">6117 13547 9593,'10'10'3450,"-2"-1"-3394,-8-9 73,0 0-213,0 3-45,0 10 17,2 15 112,0-9 62,2 7 27,-3-24-78,0 2 1,-1-2-7,6 12-5,-2-5-5,8 10 5,-5-10-12,11 6 63,-12-9 128,8 4 392,-13-8-604,12 8-113,39 15 286,-28-10 420,28 8-560,-46-20 56,28 7 0,6 1-39,-10-2 11,16 5 0,-3 0-3415,-24-6 3387,2 3 28,-13-7-16,-3-2-12,1-1-28,47 4 11,-28-3 19,8 1 1,-1-1 3389,-15 0-3380,6-1-80,14-6-3329,-14-2 3397,19-8 11,-22-2-5,2-1 117,17-12-123,-19 14 61,27-14-55,-29 20-897,11-4 885,-11 3-33,-1 1 33,1-2 1,3-1-1,7-5 6,1 2 0,-2 1 0,-4 3 835,-9 6-1070,1-7 3554,-6 4-3391,6-16 217,3-10-3414,-3 5 3409,2-6-1223,-9 23 1957,-4-6-807,-1 9-61,-2-5-6,-1 8-50,0-2-49,-1-2 147,1-22 1,-1-16 0,1 7-1887,-2-6 1248,-2-2 0,-3-11 0,1 14-721,-2 20 948,-8-22 363,13 24 0,3 11 0,0-2 0</inkml:trace>
  <inkml:trace contextRef="#ctx0" brushRef="#br0" timeOffset="140930">6541 11536 4399,'12'1'0,"-1"0"0,-11-1 0</inkml:trace>
  <inkml:trace contextRef="#ctx0" brushRef="#br0" timeOffset="143182">6562 11536 11105,'-47'20'365,"0"0"1,5-1 0,9-4-562,19-5 34,3 6 252,7-9 162,-3 5 403,-4-6-571,-3 2-89,-3 1-270,-7 6 236,15-8-11,-7 7 50,13-9 0,-1 0 33,3-3 365,0-1-527,1 14 90,0-4 5,0 14 34,3 20 880,-3-25-880,3 17-762,0-12 504,-1-12 130,3 18 66,4 0 152,-6-17 307,3 7 163,-6-20-129,0 0-1265,-23 5 688,15-3 90,-17 4 45,22-4 330,-10 3-156,8-3-471,-13 9 185,13-6-90,-11 18 179,9-12 40,-4 8-6,8-14 5,1-4 68,1 0-45,-4 40-61,3-25-1,0 37 34,2-46 6,1 2 251,-1-7-251,4 14-1,3 8 1,1 5-56,3 7-872,-8-23 995,2 4 964,-5-16-247,0-1-813,-4-1-268,3 0-605,-2 0 700,2 0 1042,-1 15-588,-1-10-27,0 11-1161,23 32 813,-6-25 117,2 7 0,-1-3 39,-2-14 22,-7 10-55,-3 3-45,0 9-241,6 14 1361,4-12-1160,-4-9-722,-1-10 376,-8-18 307,0 0-510,4 6 981,-3-4-22,2 4-3333,26 45 2767,-20-35 1685,7 17 1,-3-2-1451,-11-24 0,9 28 0,-8-27 0,6 15 0</inkml:trace>
  <inkml:trace contextRef="#ctx0" brushRef="#br0" timeOffset="143273">6392 13060 7918,'9'15'0,"-3"-4"0</inkml:trace>
  <inkml:trace contextRef="#ctx0" brushRef="#br0" timeOffset="171628">7620 12764 13659,'20'0'1378,"-3"0"-499,-17 0-976,0 0 0,0 0 0</inkml:trace>
  <inkml:trace contextRef="#ctx0" brushRef="#br0" timeOffset="171836">7653 12764 11273,'0'0'0</inkml:trace>
  <inkml:trace contextRef="#ctx0" brushRef="#br0" timeOffset="174147">8615 12531 8046,'6'9'3322,"-2"-2"-2723,-4-7-588,-18-1-11,12 0-33,-14-1-516,22-1 991,-2 2 3485,4-1-3339,-4 1 51,0 1-186,0-4-341,-1 3-101,0-3-95,-4-1-134,4 3-230,-3-1-325,4 3-3322,12-1 3877,-6 1 218,19-9 0,-18 7 0,5-6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56:25.192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5990 1333 8276,'-11'-2'-310,"2"0"0,9 2 1</inkml:trace>
  <inkml:trace contextRef="#ctx0" brushRef="#br0" timeOffset="6903">5821 1312 9526,'5'11'-2941,"-1"-3"3031,-4-8 4317,5-25-4076,-6 16 324,2-21-234,-8 22-629,0-2-789,3 4-50,1-1 571,3 6-359,5 1 835,-3 0 196,4 0 3719,-5 0-4458,-1 0-1143,4 0 1613,-1 0 84,6 0 2045,-6-1-1445,1 0-57,-3-1-123,-1-2-1848,0-2 515,0 3 499,4-2-779,2 5 1182,0 0 348,-2 0 2895,-4 0-4576,0 2 1092,0 1 151,3 2-16,2 6-91,2 0 281,-1 0 460,-2-4 67,-3-4-639,-1-2-208,2 1-167,2 7-85,13 21 1861,-6 1-1239,4 1-946,-6-6 112,6-2 145,8 18 555,-4-10 2325,-4-1-2392,-15-28-930,3 4 644,8 11 152,-2-2 38,7 11 90,-9-11 544,0 1-51,-4-8-213,0-1-207,-3-6-414,11 15 150,-2-2 63,12 16-24,-5-6-195,13 23 420,-14-25 51,6 13 509,-17-29-560,-1-1 0,3 5-11,2 0-656,23 31 594,-13-19 34,15 21-3370,-18-21 3728,-8-11 253,0 1 33,-7-11-527,2 1-234,2 2-640,18 21 208,4 0 492,-6-3 1,0 0 95,2 2 3829,-5-3-3011,-15-18 890,-2-1-1708,0-2-319,1 0-487,2 1-455,23 17 869,-9-6 163,17 14-85,-12-8 264,-6-3 554,-3-3 235,-9-7-33,-4-4-773,7 5-79,0 1-274,15 13 28,6 4 352,-6-5 40,1-1 73,-18-13 1109,-2 0-1182,-1-2-95,0 0 11,2 0-442,15 18 453,-9-9 16,10 13 1,-12-12 56,-3-7 0,0 3 6,-2-7 39,3 6-34,2 0-11,3 5-39,0-4-34,7 7 28,-5-5 73,14 14 342,-19-17-118,26 26-324,-22-23-147,21 22 197,-12-11-12,-6-5 34,-2-4 179,-12-11 113,5 4-292,-1-1 0,7 4-45,3 1-325,30 16 281,-4-4 69,-11-5 0,-2-2 989,1 1-319,-12-7-230,-15-8-258,-2-1-811,5 2 576,0 2-6,5 2-27,-2 0-34,0-1 101,-1 0 0,-1-1 39,-3-2 56,-1 0 252,-2-2 520,0 1-1746,34 25 672,-17-14 78,27 21 56,-27-22 403,0 1 0,-9-7-185,0 1-106,-7-6-28,11 7 28,-1-1-78,9 7 33,-1-3-162,26 15 173,-21-12-5,16 9 34,-31-18 133,1 1-128,-2 0 6,5 0 28,1 2-85,28 12 1,-15-6-73,19 8 61,-25-10-3397,-2-2 3453,-3 1-50,0 0 56,-5-2 0,0 0 39,-3-3-33,2 0 39,23 11 11,-11-5-51,17 8-10,-11-5-18,0 4 12,-6-6 6,-5 0-1,-8-5 6,-1-2 3392,7 5-3342,-1-1-44,5 1 11,20 11-17,-16-8 0,27 14 0,-32-16 39,27 13-2313,-3-5 2206,4 0-4,0 2-2664,-16-9 2697,8 6-151,-20-10 307,5 3-111,-20-9 44,15 7-44,-2 0 89,15 8-95,-6-3-724,4 0 461,20 12 207,-20-11 2240,10 5-2184,-27-13 381,-3-3-128,-3 0-253,2-1 5,0 1-5,28 13-162,-11-6 89,22 11 17,-20-9 6,7 5-1,-7-4 51,-3-1 67,-10-6 79,-10-6-17,-1-1-84,3 1-45,2 1 11,6 3 62,4 1-73,5 1-23,29 9 2893,-21-6-2876,17 6 6,-30-11 0,-4-1 73,-3-3 151,-4 0 78,-4-2-78,0 0-224,0 0-39,14 0 539,19 0-634,6 0-45,13 0 67,-13 0 5,-6 0 1,-1 0 106,-1 0-2502,18 0 2631,-44 0-129,0 0 6,2 0 5,4 0-11,5 0-118,27 0 45,-16 0 12,16 0 61,-28 0-11,2 1 850,-10 0-743,0 1 16,-8-2-101,0 0-17,20 1 1,-1 1 5,21 0-51,-7 1-25,4-2 1,1 0 75,0 0 31,-6-1 0,-5 1 585,-18-1 101,-6 0-577,-1 0-140,-1 0 2552,2 0-2608,27-5-297,16 2 252,-3-3 107,-6 4 44,-32 2-39,-5 0-11,0 0-11,35 0 5,-12 0-66,29 0-197,-20 2 0,-3 1 224,1 0 12,19 3 251,-43-3-11,1-3-207,1 2 11,5-1-61,17 3-760,7 4 720,2-2 34,-4 2 0,-18-4 275,-2 0-6,-9-1-129,0-1-84,-6-1-51,4 1 18,37 8-46,-15-2 6,29 6-3338,-18-3 3210,-9-1 111,-3 0 583,-13-4-392,-12-4-39,2 0-62,-2-1 0,5 1 61,11 5-61,3-2-157,26 8 62,-13-4 11,13 1 45,-18-3-314,-4 0 347,-5-2 6,-6 0 101,3-1-95,-4-1-1,9 1-25,11 2 1,3 0-71,4 1 68,-2 0 0,0 0 16,-9-1-84,-2 1 90,-9-2 387,-2 0-376,-10-2-11,0-1 73,2 1 0,24 5-73,-8-1 56,20 4 3336,-15-3-3364,22 6-28,-21-5 0,14 3 56,-28-6-22,-1-2 55,-1 1-50,-1-1-945,0 0 962,3 0-45,5 0-11,6 1 0,22 1-1432,4 4 1360,1-1 66,-10 0-5,-20-3 364,-1 2-29,-11-6-251,0 3 788,-8-5-1091,34 8 157,-12-3-50,30 8 5,-14-2 74,1 0 139,-12-2 129,-8-3-62,-14-3 1288,2-1-1450,10 3-98,16 3 0,3 2 25,5 0 70,-1 1 1,0-1-38,-9-1 35,9 4 5,-9-4 0,-5 0 0,-10-5 5,-9-1 7,33 7-3416,-13-2 3320,26 6 34,-24-5-12,-1 1-27,8 3 89,-17-6 39,6 3-39,-21-7 50,11 0-5,-2 1-45,13 1 3431,1 2-3431,4-1-179,2 1 0,2 0 67,8 1 70,-11-2 0,-2 0 36,-7-1-5,3 0 280,-15-2-129,2 0-129,-11-2 34,3 0 0,20 0 0,5 0-45,4 1 5,6 0 1,0 0-447,-6 0 446,-4 0 79,-17-1 252,-12-1-44,-3 0 61,1 0-353,4 0 0,4 0 469,8 0-615,31-1-216,-16 1 328,22-1-5,-28 1 28,-5 0 11,-4 0 6,1 0-6,-8 0 0,3 0 0,-4 0 16,18 1 1,3 0-17,5 2-3,0-1 1,0 1-15,6 3 6,-9 0 317,-5-1-250,-16-1 151,-10-4 202,-1 1-387,1-1-100,1 0 72,6 1 1,19 3-1086,14 4 1052,3 1-581,2 2 614,-19-4 6,-5-2 112,-5-1 168,-10-2 588,-2-1-436,-7-1-1541,0 0 544,-8-19 0,6 15 0,-6-15 0</inkml:trace>
  <inkml:trace contextRef="#ctx0" brushRef="#br0" timeOffset="20408">8043 2900 9660,'8'10'3165,"-1"-2"-3165,-15-53-1138,5 31 1004,-5-31 100,6 42 34,2 3 359,-2-1 1652,-4-5-1720,2 2-291,-2-5-2246,4 7 2201,7 12 45,-3-6 89,5 8 23,-6-11-112,-1 1-44,7 6 83,12 18-39,-2-4-45,14 25 45,-20-27 6,16 23-1,-17-26-5,11 10 6,-8-12 11,20 17-12,-15-13-2,5 6 0,0-1-3,-6-7 0,14 11 73,-13-19 131,12-1 1,1-1-199,1 0-4,-2-1 1,-1-1 36,-11-1 6,20 8-45,-9-3 0,20 7 11,-10-5-11,3-1 0,2-3 0,0-1-665,1 0 830,-7-2 1,-6 0 735,-20-4 656,-5 0-1635,-2 0-236,0 0-156,9-4 100,6-1 906,-1-1-580,-1 1 122,-10 4 829,-4-5-772,-3 2 16,-1-3-269,2 0-1243,7 2 673,4 1 38,8 4-23,1 0-2043,14 2 2716,-17 0 336,4 1 941,-21-2 370,-6-5 207,-15-21-1563,7 7-78,-11-16-213,16 18-375,1 0 285,3 9 90,0 0 213,-1 7-124,-1-2 320,-5-4-269,2-2 151,-9-13-291,9 12-28,-4-8-61,6 8 72,1 1 11,-1 0-33,4 3-106,1 5-1059,1-1 722,23 21 426,-12-7 45,18 15-28,-15-9 123,7-8-40,0 0 46,8-6-90,0-2-48,2 2 1,1 1-88,0 2 29,21 4 100,-43-7 6,-4-1 1272,-3-1-1239,-1-2-139,-2 0-253,1 1 113,-1 3 190,0 3-252,-23 35 448,8-20 398,-18 21-3393,7-34 3264,-1-5-286,0-3-50,4-2-67,8-1-6,2-1-482,-14 1 426,9-1 45,-12 4 11,-11 8 3431,18-5-3431,-16 6 17,22-10-79,6 1-688,1 1 571,5 2-1,1 1-290,-3 6 470,4-6 6,-1 2 33,3-7 1557,1-1-1596,3 18 0,-2-14 0,2 14 0</inkml:trace>
  <inkml:trace contextRef="#ctx0" brushRef="#br0" timeOffset="22399">5673 4382 4652,'7'-3'-26,"-1"1"0,-6 2 0</inkml:trace>
  <inkml:trace contextRef="#ctx0" brushRef="#br0" timeOffset="25415">5694 4381 7890,'-5'-2'3136,"2"0"-2710,3 2-415,67 54 23,-42-31-29,15 9 1,0 2 33,-9 1-261,-11-10 1,1 1 227,10 17-6,-13-15 0,-4-1 252,-6-2-103,-1-3-138,-3-5 51,7 4-12,9 10-44,1 3 5,5 3-11,-7-8-11,1 9 5,-4-4 6,-4-4 6,-5-11 377,-7-10-332,4 6-40,-1-1-11,3 8-3331,-2 20 3343,-2-13 21,0 19-33,-2-20 0,0-2 197,-5 4-12,0-5-185,-3-2-90,4-5-308,-2 18 342,0-4 56,-4 11 140,-7-4 3908,-9-6-3578,7-7-78,-2-6-224,17-17-168,3-2-1854,1-1-3433,20-2 4576,-8-3 694,21-10 2850,-20-23-2266,-2 8-276,-8-15-468,-3 14 1,0 2 19,0-4 157,2-25 2022,3 14-1619,-2 21-95,0-17 656,-17 4-1059,10 22 246,-11-15-67,14 27-51,-1 1 567,-1-3-528,0 2-32,0-2-40,1 2-303,1 2-666,-9-11 852,8 8 150,-7-8 12,8 10 157,0 0-34,-2-1-314,-1-1-280,1 2-196,1-1 846,2 2 679,-3 0-859,0-1-32,-8-6 352,-7-8-202,7 4-817,-4-2 77,14 11 52,0 1-62,-1 1 67,-1 2 594,-6 26 0,-1 11-28,0 4-23,-1 3 0,1 4-2,5-10 0,1-3-9,0 8 50,0 6 219,4-41 230,-1-8 543,-2-6-1013,0-3-24,-3-4 35,1-25 78,2 18 265,-3-17 1,1-2-266,0 12-79,-4-28-50,4 27 56,3 4-50,-2 5 33,4 8-33,-3 8-2135,3 1 2028,-1 5 40,6 1 55,1 7-33,14 18 33,-10-13-5,8 13 5,-5-3 1,-1 0 5,2 4 70,-1 1 0,0 5 123,-7 12 0,1 1-291,5-15 0,0 0 8,-4 15 1,2-4-79,16-8 140,-17-30 79,-3-4 1601,-3-1-1120,-2-2-549,-1-1-307,2-1-1,1 0 174,3-3-387,11-14 487,4-8 1,1-3 106,12-12-20,-9 9 1,-3 2 142,-4 5-128,17-15-91,6 1 15,-10 10 0,1-1 25,-6 9 0,0 0 39,10-13 0,-2 1 40,-3 1 399,-8 6 1,-4 3 20,-10 10-225,-5 3-145,-4 8-263,0 0 134,-26 2 0,20 0 0,-20 1 0</inkml:trace>
  <inkml:trace contextRef="#ctx0" brushRef="#br0" timeOffset="60860">17378 2138 8567,'6'-3'-548,"-2"2"1,-4 1 0,0 0 0</inkml:trace>
  <inkml:trace contextRef="#ctx0" brushRef="#br0" timeOffset="61956">17399 2138 8198,'-6'-3'142,"27"-32"1,15-8-764,-8 18 229,0-4 0,5-5 0,-2 7-202,16 2 1272,-8 1 946,-3-15 661,-24-13-2285,-3 17-1428,9-11 1181,-10 39 79,11-1 162,-12 7 1290,-1-18-982,-4 6 140,0-14-1903,9 9 1029,1 9-83,9 0-1014,14 9 1529,-20 0 3377,7 0-3130,-23-1-2354,-2 1 456,23 10 1539,-8-4 112,19 9 2492,-21-8-1400,-2-2-386,-6-3-1781,-2-1 235,0 2 553,0 3-211,4 10 341,1-1 101,2 6 314,1 7-258,-5-15 50,2 8 0,17 17-55,-11-19-1,14 25-78,-14-21 112,-7-12-28,2 5 6,-4-11 83,22 27-89,-12-16 0,16 19 112,-14-17 505,-8-11 274,1 2-175,-7-9-335,0 0-1310,7 0 934,-5 0 1093,5 2-1098,-7-1-235,0 2-393,0 0 628,16 28 0,-12-22 0,12 21 0</inkml:trace>
  <inkml:trace contextRef="#ctx0" brushRef="#br0" timeOffset="63207">7535 3133 9100,'-5'-7'-2358,"1"1"2358,4 6 0,0 0 0,0 0 0</inkml:trace>
  <inkml:trace contextRef="#ctx0" brushRef="#br0" timeOffset="64750">17272 953 10198,'6'8'974,"-2"0"-974,-4-8-1798,0 0 1030,38-17 236,1 13-319,8-5 1,1 1 0,-6 7 0,7 1 0</inkml:trace>
  <inkml:trace contextRef="#ctx0" brushRef="#br0" timeOffset="65367">17230 1016 7649,'-4'-10'-165,"2"3"1,2 7 0</inkml:trace>
  <inkml:trace contextRef="#ctx0" brushRef="#br0" timeOffset="65614">18394 995 7494,'-14'-12'0,"3"3"0,11 9 0</inkml:trace>
  <inkml:trace contextRef="#ctx0" brushRef="#br0" timeOffset="77116">9080 4445 7598,'-1'-5'336,"0"1"146,1 4 118,-5-7 755,4 3 729,-5-5-1726,6 4-358,0 2-72,0 1 72,11 2 0,-8 0 0,8 0 0</inkml:trace>
  <inkml:trace contextRef="#ctx0" brushRef="#br0" timeOffset="77349">9080 4445 9458,'-1'-5'-2302,"0"1"2302,1 4 0,0 0 0</inkml:trace>
  <inkml:trace contextRef="#ctx0" brushRef="#br0" timeOffset="77597">9165 4382 10198,'-5'2'-1182,"2"-1"541,3-1 1,0 0 0</inkml:trace>
  <inkml:trace contextRef="#ctx0" brushRef="#br0" timeOffset="77851">9144 4382 5913,'7'2'1445,"-1"-1"-824,-6-1-1127,0 0 0,0 0 1</inkml:trace>
  <inkml:trace contextRef="#ctx0" brushRef="#br0" timeOffset="78348">9186 4360 7593,'9'1'3663,"-1"-1"-3265,-8 0-90,0 0-616,-4-4 235,3 3 73,-2-4 0,3 4 1389,0 1-952,-1-2-62,-1-1-106,-1-1 179,-4-4-448,4 4-140,-1-3 0,4 6-3982,0 0 4122,19 16 0,-14-12 0,15 12 0</inkml:trace>
  <inkml:trace contextRef="#ctx0" brushRef="#br0" timeOffset="80148">9271 4487 1723,'10'7'3731,"-2"-1"-384,-8-6-2647,0 0 388,-15-42-2029,11 30 338,-11-30-159,15 41 3063,9 1-2514,1 0 157,4 0 403,-4 1-419,-7 0 2609,-1 0-2537,-2-4-902,0 1-2296,0-1 2721,1 3 141,1 0 124,0 0 469,0 0 1004,-1 1-2197,-1 6 936,0 5 0,0-3 0,0 2 0</inkml:trace>
  <inkml:trace contextRef="#ctx0" brushRef="#br0" timeOffset="81197">8551 4297 707,'-5'-8'-236,"0"2"0,5 6 1</inkml:trace>
  <inkml:trace contextRef="#ctx0" brushRef="#br0" timeOffset="82668">8541 4283 10451,'3'-27'-1165,"0"6"1507,-3 27-79,0-3 144,0 0 769,0-3-1761,0 1 529,3 2 160,-1 1-110,3 2-33,-1-1 560,0 2-308,-2-4-213,0 0-6,-2-3-67,1 1 28,5 4-11,8 4 36,11 7 1,3 2 19,-3-1 0,25 15 34,-33-18 5,-4-4-39,9 7-39,-7-7-336,7 4 447,3 1-66,0-3 44,1 0 12,-13-6 134,6 2-146,-9-5 6,4 2-56,-3-2 112,15 4-112,-11-3-39,10 2 39,-16-4 0,-1-2 107,-3 1 5,-2-1 67,-1 0-112,0 0-33,7 0 22,17 0-56,3 0-96,13-3-3352,-9-1 3325,19-11 174,-24 6 139,10-6 169,-30 10 1159,-4 2-1362,-2 2-156,-1 0-576,1 0 161,2-1 90,15-8 325,-7 4 0,7-4 163,-12 5 716,-4 3 2911,-1 2-3802,-2 0 12,5 6 0,-4-5 0,3 6 0</inkml:trace>
  <inkml:trace contextRef="#ctx0" brushRef="#br0" timeOffset="119004">6731 2117 7576,'-3'-11'840,"1"3"-72,1 7 811,-6-8-980,2 2-123,-6-7-240,5 5-236,2 2-3019,1 2 2940,4 3 23,2 3 1754,2 4-886,-1-2-264,-2 1-710,-2-4-1484,1 1 1573,1 3 140,-1-2 95,1 2 219,-2-4 157,0 1-1093,1 4 399,2 1-740,16 41 716,-6-21 68,10 27 107,-13-32-57,-2-4 751,-1 2-34,-3-9-324,-2 0-639,-1-6-476,8 11 599,-3-1 50,15 23 57,-9-15 44,4 4 180,-8-12 72,0-3-162,2 0-44,3 2 27,0-1-62,19 14 23,-17-13-56,16 10 68,-25-18-12,2 2 39,-2-3 62,22 10-101,-10-5 11,24 9 134,-15-6 57,-10-4 61,0-1-84,-4-2-179,-2 0-112,11 3-134,5 3 235,4 3 5,-4-2 1,-3 0 268,-14-6 706,-6-3-723,1 0-246,-5-3-655,6 2 588,-2 0 89,11 7-22,-10-6 45,3 3 1064,-7-6-2336,-1 0 751,3 1 476,12 16 0,-9-12 0,9 12 0</inkml:trace>
  <inkml:trace contextRef="#ctx0" brushRef="#br0" timeOffset="120405">8297 3069 9128,'2'8'958,"-1"-1"-1462,-1-7 4531,0 0-3775,1-3-532,-1 2-135,1-3-94,-1 3-1004,2 0 1468,5 1 40,0 0-29,4 0 28,-4 0 415,2 0 62,-5 0-404,2 0-213,0 0 57,12 0 72,4 0-22,10 0 27,20 5 12,-26-2 23,16 3-12,-34-5-17,13 3 6,-7-3 0,14 3 0,2 0-28,-14-3 23,6 3 5,-19-4 252,-3 2-252,0 7 0,0-6 0,0 6 0</inkml:trace>
  <inkml:trace contextRef="#ctx0" brushRef="#br0" timeOffset="128645">7535 3577 6042,'0'0'0</inkml:trace>
  <inkml:trace contextRef="#ctx0" brushRef="#br0" timeOffset="128906">7514 3556 0,'-28'45'0,"1"-1"0,14-8 0,-22 8 0,2-7 0,29-29 0</inkml:trace>
  <inkml:trace contextRef="#ctx0" brushRef="#br0" timeOffset="129159">7535 3789 5986,'-20'12'0,"3"-3"0</inkml:trace>
  <inkml:trace contextRef="#ctx0" brushRef="#br0" timeOffset="129446">7408 4233 4274,'-3'-7'0,"0"2"0,3 5 0</inkml:trace>
  <inkml:trace contextRef="#ctx0" brushRef="#br0" timeOffset="129695">7747 4191 8791,'-35'16'-535,"0"0"1,-6 7-2297,6 7 1,2 4 2830,5 14-58,11-12 1,0 2 57,6-10 0,1 0 467,-2 7 1,2-1-659,4 8-257,7 1 1,0-21-1,2-2 1</inkml:trace>
  <inkml:trace contextRef="#ctx0" brushRef="#br0" timeOffset="129848">7683 4487 9442,'-34'41'-708,"23"-35"0,-20 42 1</inkml:trace>
  <inkml:trace contextRef="#ctx0" brushRef="#br0" timeOffset="131051">7176 5017 5008,'3'5'2196,"-1"0"-673,-2-5-3119,0 0 1240,25 5 300,-13-2 361,19 6-36,-8 12 820,-11-8-1005,11 12 6,-7-8-230,13-4 0,14-1 0,1-2-121,2-2 0,2-3 1,-1 1-1,-2 3 0,0 1 1,-2-3-1,9-6 1,0 0-1</inkml:trace>
  <inkml:trace contextRef="#ctx0" brushRef="#br0" timeOffset="131309">8340 5228 8287,'15'14'493,"-3"-2"-1266,-12 2 269,0-7 504,0 8 599,0-11 332,0-4-2058,-1 6 1127,0 12 0,-1-8 0,2 6 0</inkml:trace>
  <inkml:trace contextRef="#ctx0" brushRef="#br0" timeOffset="131397">8361 5567 7593,'0'0'0</inkml:trace>
  <inkml:trace contextRef="#ctx0" brushRef="#br0" timeOffset="131542">8361 5567 6081,'0'0'0</inkml:trace>
  <inkml:trace contextRef="#ctx0" brushRef="#br0" timeOffset="131658">8403 5503 9262,'7'5'-2727,"-2"-1"2727,-5-4 0,0 0 0,0 0 0</inkml:trace>
  <inkml:trace contextRef="#ctx0" brushRef="#br0" timeOffset="131746">8128 5313 8147,'-59'-10'0,"39"3"0,-29 5 0</inkml:trace>
  <inkml:trace contextRef="#ctx0" brushRef="#br0" timeOffset="131858">7768 5292 6938,'-5'-6'210,"-27"-5"0,-7 1-994,14 4 784,-15-4 0,3 1 0,27 6 0,3 2 0</inkml:trace>
  <inkml:trace contextRef="#ctx0" brushRef="#br0" timeOffset="131996">7472 5122 7229,'2'11'-1394,"0"-3"1394,-27-32 0,19 18 0,-19-18 0</inkml:trace>
  <inkml:trace contextRef="#ctx0" brushRef="#br0" timeOffset="132908">7472 5122 6641,'2'11'851,"35"13"0,12 0-1673,-19-13 0,1 1 730,7 4 1,3 2 0,-2-2-66,-3-5 0,-2-1-1692,5 0 1,-1 0 1825,-1 1 1,0 0 22,-1 0 0,-1 0 970,19 10-758,-26-6-77,-3 1 223,12 9-352,-12-9-1,10 5 40,-15-13-45,-2-2-218,11-3 867,-13-2-593,6 0 3347,-16-1-3039,-2 0-291,-1 0 11,3 2-17,0-1-27,6 3 879,-6-2-62,1 1-264,-6-2-246,-1 0-610,0 1 213,1-1-118,0 0 95,2-1 73,-2 0-17,4 0 17,-1 0 0,2 0 0,-4 0 863,1 0-1115,0 0-247,43 9 370,-22-4 90,32 7-73,-20-6 454,-18-2 391,5-2 30,-21-2-170,-9-19-44,-2 4-179,-7-16-96,-4 5-235,2 4-39,3 5-5,6 6-40,8 10-73,-3-3-27,4 2-141,-4-1-2123,2 2 2409,-16 22 0,12-15 0,-11 15 0</inkml:trace>
  <inkml:trace contextRef="#ctx0" brushRef="#br0" timeOffset="134049">4636 6054 9705,'4'3'9,"-1"0"1,-3-3 0,0 0 0</inkml:trace>
  <inkml:trace contextRef="#ctx0" brushRef="#br0" timeOffset="146952">19579 931 7391,'0'0'0</inkml:trace>
  <inkml:trace contextRef="#ctx0" brushRef="#br0" timeOffset="147241">19558 910 6602,'11'11'2448,"-2"-2"-3412,-9-9 590,0 0 1,0 0 0</inkml:trace>
  <inkml:trace contextRef="#ctx0" brushRef="#br0" timeOffset="147352">19516 1101 6585,'-15'-7'1731,"4"2"-4638,11 5 2907,-15-1 0,11 1 0,-11-1 0</inkml:trace>
  <inkml:trace contextRef="#ctx0" brushRef="#br0" timeOffset="147441">19473 1080 0,'10'5'0,"-3"-1"0</inkml:trace>
  <inkml:trace contextRef="#ctx0" brushRef="#br0" timeOffset="148316">21040 4043 7593,'-1'-12'-23,"0"3"-671,1 9 420,0 0-398,-6 2 1125,2 0-27,-6 0-140,2-1 10,-10-1-895,-6 0 599,1 0 0,5 0 0,11 0 0</inkml:trace>
  <inkml:trace contextRef="#ctx0" brushRef="#br0" timeOffset="148654">21019 4022 9083,'10'0'1764,"-1"0"-1619,-36-3 1,-11-5 493,18-8-662,-15 8 1,4-1-140,27-5-118,5 12 280,4 2 123,-1 0 202,1 0 263,-3 0 1036,-2-1-1495,0-3-67,0-3-62,0 1-829,0 0 454,0 4-101,0 0-7375,-5 17 7851,-2-3 0,1 5 0,-1-9 0</inkml:trace>
  <inkml:trace contextRef="#ctx0" brushRef="#br0" timeOffset="149741">21781 8657 71,'8'1'1994,"-1"0"469,-7-1-2721,0 0-2955,-14 27 3168,9-16 1079,-10 21-1034,12-24 1561,0 1-1521,-2 0-29,-7 11-151,5-7 140,-5 9 0,8-15 0,2-1 0</inkml:trace>
  <inkml:trace contextRef="#ctx0" brushRef="#br0" timeOffset="149915">21738 8721 5153,'10'1'-2045,"-2"0"3613,-8-1 472,0 0-1864,13-1 0,-10 1 0,11-1 0</inkml:trace>
  <inkml:trace contextRef="#ctx0" brushRef="#br0" timeOffset="150806">22458 13483 9397,'-13'-5'-745,"4"0"0,9 5 0,0 0 0</inkml:trace>
  <inkml:trace contextRef="#ctx0" brushRef="#br0" timeOffset="151154">22013 13631 7483,'-10'-1'-441,"1"1"1,9 0 0</inkml:trace>
  <inkml:trace contextRef="#ctx0" brushRef="#br0" timeOffset="151264">21992 13610 5571,'1'11'-261,"0"-2"1,-1-9 0,0 0 0</inkml:trace>
  <inkml:trace contextRef="#ctx0" brushRef="#br0" timeOffset="151401">22183 13652 0,'-6'-7'0,"2"2"0</inkml:trace>
  <inkml:trace contextRef="#ctx0" brushRef="#br0" timeOffset="151647">22373 13674 12208,'-10'-10'96,"2"2"-1984,8 8 1888,0 0 0,0 0 0</inkml:trace>
  <inkml:trace contextRef="#ctx0" brushRef="#br0" timeOffset="151804">22352 13653 7397,'0'0'0</inkml:trace>
  <inkml:trace contextRef="#ctx0" brushRef="#br0" timeOffset="153465">13801 13060 7486,'-6'-9'-326,"2"2"0,4 7 0,0 0 0</inkml:trace>
  <inkml:trace contextRef="#ctx0" brushRef="#br0" timeOffset="153601">13791 13044 6115,'0'0'0</inkml:trace>
  <inkml:trace contextRef="#ctx0" brushRef="#br0" timeOffset="154200">13758 13060 1563,'-16'-1'-1563,"3"0"3708,13 1-2352,0 0 4058,7-4-3274,-5 2 719,5-3-932,-7 3 3325,0-2-4725,0 2-129,0-3 627,1 5-1030,9 1 1568,-5 1 168,5 1 2426,-8 1-1777,-2-2-694,0 1-123,0-3-179,0 2-1406,0 21 1479,-2-4 67,-3 20 282,-13 2 1,-5 0-386,-3 2 405,1-3 1,-3-2-1657,5-17 1,0-4 1174,-5 8-567,-13 10 74,27-15-298,3 1-100,2 0 17,-13 21 1860,4-16 324,-16 13-33,9-20-404,-3-3-330,-24 15-756,23-10-399,-16 13-2370,30-15 3200,4 1 0,5-9 0,3-4 0</inkml:trace>
  <inkml:trace contextRef="#ctx0" brushRef="#br0" timeOffset="154298">13123 13864 3195,'0'-11'-44,"0"2"1213,0 9-1169,-15 48 0,11-36 0,-11 37 0</inkml:trace>
  <inkml:trace contextRef="#ctx0" brushRef="#br0" timeOffset="155200">13314 13864 11502,'0'-6'-1260,"0"0"667,0 6 542,76-42-367,-37 25 544,5-7 0,-2 2 507,-19 14 106,-17 4 135,11-11-997,-1-2-146,19-13-190,3 1 100,10-5 223,-12 11 0,6-2 0,-4 2-174,-8 5 1,-1 1 379,23-14 0,-7 5 535,-28 18 1624,-8 2-1886,-4 3-343,1-1-213,15-7 3,8-5 0,4-2 210,16-10 59,-12 7 0,-2 2-59,-6 2 67,-10 6 320,-8 4 928,-6 4-1315,-2 0-90,1 3-167,20-7 38,-3 1 57,19-6 67,-7 2-45,1-3 19,-5 3 1,-1 0-26,-1-1 141,13-3-3382,-20 14 3370,-4 0-145,16 0-113,-6 0-179,5 0-324,16-7-185,2-7 588,-3-2 240,-10-7-4379,-18-1 4514,-10 6 0,-1 1 0,-7 11 0</inkml:trace>
  <inkml:trace contextRef="#ctx0" brushRef="#br0" timeOffset="156250">13399 13631 6052,'16'3'2727,"-3"-1"-1234,-13-2-1493,0 0-97,26-2-82,-4-1-39,28-6-202,-7-2 89,3-5 1,2-2-1065,8-2 1484,-12 4 1,-1-1 632,13 0-658,-26 8 1,0 0-65,5-1 0,1 0-171,-1 0 0,2-1-297,9-4 1,2 0 287,7-2 1,-1 0 300,-10 3 0,-1 0 293,-3 2 0,-7 2 1900,-16 5-2280,-8 2 531,-2-1-565,-1 0-236,4-4-47,18-10 0,4-3 227,0 2 22,1-2 1,-2 2-29,-8 11 449,-8 3-331,-3 3 5,-4 1 1817,39-8-2086,-14 0 9,0 1 1,4-1-567,8-5 1,-1 0 646,-14 5 1,0 0 117,9-2 0,-4 1 459,-9 4 123,-22 6-582,-60 20 0,42-15 0,-15 5 0,0-1 0</inkml:trace>
  <inkml:trace contextRef="#ctx0" brushRef="#br0" timeOffset="156866">13716 13187 9307,'49'-5'-244,"1"0"0,-1 0 1,8 0-1,-4 1 417,-14 0 1,-5 3 818,9 10-1121,-23-3-807,6 8 936,-7-7 0,-9-2 0,-1-3 0</inkml:trace>
  <inkml:trace contextRef="#ctx0" brushRef="#br0" timeOffset="157007">14287 13229 2171,'-17'-5'-230,"3"2"1,14 3-1</inkml:trace>
  <inkml:trace contextRef="#ctx0" brushRef="#br0" timeOffset="165501">7641 12891 8758,'7'6'695,"-2"-1"-695,-5-5-73,0 0-101,-11 0 650,8 0 236,-7 0 16,10 0 89,0 0-946,3 0-218,4 3 202,7 2 100,21 17 45,-15-10-6,11 10 12,-11-5-1,-4-6-5,12 8-498,13-3 453,-11-9 0,2 1 101,18 5-56,4-4-11,-37-5 101,0 3-57,-9-2 7,3 1 16,-4-1 67,23 12-118,-7-6 46,16 9-51,-16-9 0,6 3 5,-2 0 1,-6-3 0,-5-1-1,-9-6 68,16 8-79,5 0 1,6 3-29,13 9 29,-29-12-1,10 10-487,-19 1 493,7 24 0,-7-20 0,3 9 0</inkml:trace>
  <inkml:trace contextRef="#ctx0" brushRef="#br0" timeOffset="166741">12552 12827 7996,'-13'-11'2566,"4"3"-2505,9 8-61,0 0-73,-39-9-61,29 6 190,-30-5 185,37 8 44,-3 0 63,-4 0 649,-28 10-958,16-4-39,-21 11-95,25-7-387,-21 32 448,13-11 17,4-3 1,1 0 16,-6 7 0,-1-2-546,3-12 0,-3-1 725,-7 4-64,8-9 0,1-1-20,-3-5-2902,-10 0 2813,7-3-169,2-1-145,14-3-84,-19 16 437,13-4-40,-25 13-170,18-4 0,1 1-1078,-5 6-1219,7-3 0,2-1 2462,7-3 0,9-9 0,3-8 0</inkml:trace>
  <inkml:trace contextRef="#ctx0" brushRef="#br0" timeOffset="168103">8551 13208 7666,'-4'-10'-180,"-25"52"-1061,19-7 1108,2 2 0,0 9 1,4-6 70,13 18 26,0-13 0,6-3-3633,17-10 3478,3-9 1,3-1 190,10 3 459,-13-7 0,5 1-389,13 1 0,0-1-37,-20-7 1,1 1-265,6 1 1,4 1 0,-4-1 233,-5-2 0,1 1-119,5 4 0,6 2 0,-3 0 71,5 3 1,-2 0 128,-8-4 0,1 1 0,-4-3 81,-7 0 0,-3-4 745,25 1-826,-14-13 0,3-4-121,7-1 1,6-3-20,-11-1 0,8-1 0,1-2 0,0 1 0,-5 1 2,4 0 0,-4 1 0,3 0 54,1-1 0,5-2 0,-2 2 0,-8 3 5,-3 5 1,-6 1 78,11 1 288,-7 2 1,1 0-79,16-1-233,-12 1 1,3-1-19,-9-5 0,1-2-197,13-4 0,5-3 154,-2-3 0,4-2 0,-6 0 0,-7 4 0,-3 0 0,8-5 0,0 1 0</inkml:trace>
  <inkml:trace contextRef="#ctx0" brushRef="#br0" timeOffset="168452">11663 13589 7974,'3'7'4116,"0"-1"-4116,-3-6-3696,57-68 3256,-37 46 0,1-1 246,8-9 0,3-4 0,-2 2 152,-2 4 0,0 1 689,9-10 0,-2 3 1011,2-4-983,-14 16 0,-5 2 591,-15 12-1966,5-9 128,4-1 35,12-10-1602,0 6 1,4-1 1628,2-3 1,1-1 428,1 0 0,-1 0 180,-5 3 0,-3 1 209,-2-4 135,-8 5 1046,-9-6-1489,-3 12-969,1-13 969,21 2 0,-15 12 0,15-5 0</inkml:trace>
  <inkml:trace contextRef="#ctx0" brushRef="#br0" timeOffset="168703">12446 12361 4499,'-57'-14'186,"-1"-1"0,1 0 1,5 2-1,-2 2-366,8 4 1,-5-1 0,-2 2 0,2 1-152,-6 2 1,0 3 0,2 0 317,6 0 0,1 0 0,-2 0 13,5 0 0,-1 0 0,-1 1 0,0 0 19,-3 1 1,-1 0 0,-1 2-1,-3 1-295,-1 2 0,-4 1 0,-1 2 0,1-1 1,1 0 205,8-2 1,1 0-1,1 0 1,-1 1-1,0 0-138,-2 2 0,-2 1 1,0 0-1,3 1 1,4-2 207,-9 3 0,5-2 0,7 0 0,11-3 0,2 0 0,-12 0 0,0 1 0</inkml:trace>
  <inkml:trace contextRef="#ctx0" brushRef="#br0" timeOffset="168794">9842 12509 6221,'-30'9'-90,"6"-2"1,24-7-1</inkml:trace>
  <inkml:trace contextRef="#ctx0" brushRef="#br0" timeOffset="170846">9186 13229 7251,'-2'-5'-1517,"1"2"1517,1 3 0,0 0 0</inkml:trace>
  <inkml:trace contextRef="#ctx0" brushRef="#br0" timeOffset="171402">8911 13250 6165,'-2'-3'0,"1"1"0</inkml:trace>
  <inkml:trace contextRef="#ctx0" brushRef="#br0" timeOffset="171755">8908 13245 717,'52'9'0,"0"1"0,-11-3 0,0 1 0</inkml:trace>
  <inkml:trace contextRef="#ctx0" brushRef="#br0" timeOffset="172192">9356 13208 9117,'2'5'1092,"-1"-1"-3350,-1-4 1502,-11 1 504,10 1 2700,-6 2-1793,11-2-162,-1 1 157,-10-3-174,-1-4-1036,-1 3-678,3-2 5,15 3 595,10 0 638,2 1 0,5 0 2011,-11 2-1132,-7-1-263,-2 1-16,-6-3-1692,-5 0-1116,5 0 2208,10 0 0,-6 0 0,11 0 0</inkml:trace>
  <inkml:trace contextRef="#ctx0" brushRef="#br0" timeOffset="172909">10499 13377 5075,'2'11'-402,"-1"-2"1,-1-9 0</inkml:trace>
  <inkml:trace contextRef="#ctx0" brushRef="#br0" timeOffset="173103">10647 13335 8674,'-20'-2'930,"3"0"-2560,17 2 1630,-57-4 0,42 3 0,-43-2 0</inkml:trace>
  <inkml:trace contextRef="#ctx0" brushRef="#br0" timeOffset="173502">10435 13356 7778,'-13'-6'3422,"3"1"-3422,-24 5-347,26 0-7019,-16-4 6672,65-7 908,6-3-287,-11 4 0,1 0 73,-7 2 0,0 1-1060,16 2 1,-1 0 1294,6 1-90,-17 3 1,-5 2 991,-15 0 5839,-7 1-6937,-4-1 293,-4-1-1060,-3 0 355,-23-3-170,8 2 543,-19-3 1670,-18-1-1060,24 2-212,-21-1-1395,34 1-29,13 2-71,19-1-454,17 0 1551,17-3 0,-22 2 0,-4-1 0</inkml:trace>
  <inkml:trace contextRef="#ctx0" brushRef="#br0" timeOffset="186003">8509 13293 7626,'10'3'2796,"-2"0"-2668,-8-3-88,-4-5-1727,4 2 1547,-4-2 140,4 2-353,0 3-495,12 0 0,-8 0 0,8 0 0</inkml:trace>
  <inkml:trace contextRef="#ctx0" brushRef="#br0" timeOffset="186955">8848 13250 8310,'-5'-1'-28,"2"1"28,3 0 0,0 0 0</inkml:trace>
  <inkml:trace contextRef="#ctx0" brushRef="#br0" timeOffset="187400">8827 13229 8500,'7'11'2722,"-1"-2"-1848,-6-9-2303,0 0 1,0 0 0</inkml:trace>
  <inkml:trace contextRef="#ctx0" brushRef="#br0" timeOffset="187757">8890 13335 8636,'-21'-7'0,"4"2"0,17 5 0</inkml:trace>
  <inkml:trace contextRef="#ctx0" brushRef="#br0" timeOffset="187866">8848 13314 6938,'2'5'-124,"0"-1"1,-2-4 0,0 0 0</inkml:trace>
  <inkml:trace contextRef="#ctx0" brushRef="#br0" timeOffset="188557">9504 13314 2452,'-6'-9'1545,"2"3"-1246,4 6-299,0 0 0,0 0 0</inkml:trace>
  <inkml:trace contextRef="#ctx0" brushRef="#br0" timeOffset="188654">9494 13299 6277,'0'0'0</inkml:trace>
  <inkml:trace contextRef="#ctx0" brushRef="#br0" timeOffset="189112">9419 13335 6169,'-9'-6'0,"2"2"0</inkml:trace>
  <inkml:trace contextRef="#ctx0" brushRef="#br0" timeOffset="189208">9229 13229 6501,'-9'-6'-739,"2"2"-677,-47 11 1,41-5 0,-41 5 0</inkml:trace>
  <inkml:trace contextRef="#ctx0" brushRef="#br0" timeOffset="189656">8678 13293 7923,'2'3'-1310,"-1"0"-4905,24-8 6215,-3 4 0,7-3 0,-14 4 0</inkml:trace>
  <inkml:trace contextRef="#ctx0" brushRef="#br0" timeOffset="192243">8890 13335 7285,'-7'4'1025,"2"0"-863,5-4-162,0 0 0,-4 0 0,3 0 0,-2 0 0</inkml:trace>
  <inkml:trace contextRef="#ctx0" brushRef="#br1" timeOffset="209609">17655 15309 24575,'0'31'0,"0"6"0,0 8 0,2 5 0,0 5 0,0-2 0,-2 7 0,2-1 0,3-1 0,2 4 0,0-15 0,-1-15 0,11 19 0,15-26 0,-1 15 0,-8-16 0,-1 0 0,4 19 0,4-7 0,0 0 0,1 4 0,-4-8 0,5 5 0,-3-4 0,-5-2 0,-1-2 0,2 3 0,0 0 0,12 12 0,-9-16 0,1 0 0,-7-8 0,2 0 0,9 10 0,5 5 0,-5-6 0,8 6 0,-7-6 0,-5-1 0,-18-13 0,19 11 0,-10-7 0,13 4 0,14 7 0,3 1 0,-9-5 0,-4-4 0,0 1 0,4 4 0,7 4 0,1 1 0,-5-5 0,8 3 0,-5-4 0,-12-5 0,2 1 0,12 2 0,8 2 0,-3-1 0,-16-6 0,-2-1 0,1 1-888,7 3 1,1 2 0,-2-1 887,7 5 0,-3 1-594,-11-6 1,-1 1 0,-4-4 593,19 9 0,-16-8 0,3 1 0,8 2 0,-2-3 0,-2-4 0,-1 2 0,12 7 0,1 0 0,-11-6 0,13 0 0,-14-2 0,6 4 0,-10-6 0,-8-8 2396,6 3-2396,16 1 2046,-17 1-2046,11-4 0,-24 1 0,-5-7 0,4 1 0,-2-1 0,23 5 0,4 2 0,-3-1 0,2 2 0,1 1 0,4 0 0,-16-7 0,23 1 0,-7-1 0,2 0 0,-11-4 0,0 1 0,17 5 0,0 1 0,-17-5 0,-2 0 0,-6 2 0,-2 0 0,18 0 0,-14-2 0,-16 1 0,2-3 0,26 14 0,-20-13 0,17 9 0,-26-11 0,-8 0 0,-2 0 0,-9 0 0</inkml:trace>
  <inkml:trace contextRef="#ctx0" brushRef="#br1" timeOffset="212109">21415 17767 24575,'16'22'0,"9"11"0,3 3 0,5 3 0,-4-6 0,-2-2 0,-4-5 0,5 0 0,-12-3 0,15 6 0,-17-15 0,1-5 0,-1-1 0,-8-5 0,0-4 0,-5 0 0,-5-4 0,-7 2 0,0 3 0,-5 0 0,1 0 0,-16 0 0,6 0 0,-23 4 0,23 0 0,-6 3 0,0 9 0,10-6 0,-7 3 0,13-8 0,9-2 0,-3 0 0,1 5 0,-2-4 0,1 5 0,0-3 0,1 2 0,-1-1 0,-9 4 0,3-4 0,-5 2 0,-30 17 0,26-14 0,-26 14 0,36-14 0,6-4 0,3 2 0,7-7 0,1-1 0,2-4 0,4-1 0,-5 0 0,1 0 0</inkml:trace>
  <inkml:trace contextRef="#ctx0" brushRef="#br1" timeOffset="-214037.73">18579 15485 24575,'38'-8'0,"-1"5"0,11 1 0,3 1 0,-5 0 0,12 1 0,2 0 0,-9 0 0,5-1 0,1 1 0,-5 1 0,-5 2 0,-3 0 0,-5 0 0,-1 1 0,-2-1-466,17 2 1,-3 0 465,-9 0 0,1-4 0,2-2 0,8 1 0,-9 0 0,-1 0 0,-7 0 229,-3 0-229,13-11 0,10-7 0,-7 3 0,3 1 0,3-5 0,11-6 0,-19 4 0,-25 6 0,20-19 0,-21 17 0,-1-6 0,1 0 0,6 0 0,10-17 0,-21 25 702,3-4-702,-2 6 0,25-30 0,-21 25 0,19-28 0,-28 30 0,5-4 0,-3-1 0,-1 9 0,-3-3 0,-7 8 0,-2 3 0,0 0 0</inkml:trace>
  <inkml:trace contextRef="#ctx0" brushRef="#br1" timeOffset="-212249.73">20219 14893 24575,'49'0'0,"-20"0"0,22 0 0,-31 0 0,19 0 0,-13 0 0,20 0 0,-1-3 0,-22 2 0,11-3 0,-28 4 0,12-8 0,-5 2 0,25-16 0,-20 13 0,8-4 0,-18 7 0,-4 13 0,-4-3 0,-10 22 0,3-13 0,-6 12 0,10-14 0,-6 5 0,8-5 0,-7 1 0,7-4 0,-2 21 0,3-6 0,0 12 0,0-9 0,0-7 0,-2-1 0,1-5 0,-7-7 0,5-3 0,-5 2 0,3-4 0,2 4 0,-2-5 0,4 3 0,-1-3 0</inkml:trace>
  <inkml:trace contextRef="#ctx0" brushRef="#br1" timeOffset="-210482.73">19070 16536 24575,'30'0'0,"1"0"0,0 0 0,2 0 0,23 0 0,2 0 0,-21 0 0,0 0 0,18 0 0,4 0 0,-1 0 0,-5 0 0,4 0-510,-4 0 1,-3 0 509,-9 0 0,-5 0 0,0 0 0,6 0 125,-10 0 0,-1 0-125,2 0 0,8-3 0,-9-1 0,8-5 0,-1-3 0,-12-2 0,7 3 0,-1 0 0,-17 0 769,12-2-769,-15 8 0,2-7 0,-7 6 0,-4-4 0,5 0 0,1-1 0,13-1 0,-9 3 0,8-1 0,-10 5 0,29-16 0,-23 11 0,17-12 0,-35 20 0</inkml:trace>
  <inkml:trace contextRef="#ctx0" brushRef="#br1" timeOffset="-208090.73">20182 16246 24575,'47'0'0,"0"0"0,-36 0 0,9 0 0,-14 0 0,8 0 0,31 4 0,-6 5 0,6-1 0,0 1 0,1 2 0,5 4 0,-35-14 0,-1 2 0,-8-3 0,4 0 0,-5 0 0,-1 0 0,1 0 0,-1 0 0,0 0 0,-2 4 0,-1 0 0,-2 3 0,-8-4 0,3 2 0,-11-1 0,5 2 0,-4 2 0,-5 2 0,7-3 0,-6 3 0,3 2 0,4-4 0,-3 3 0,-1 8 0,8-10 0,-8 9 0,13-12 0,-2 3 0,-1 2 0,0-4 0,0 3 0,1-7 0,1 6 0,-2-3 0,3 2 0,1-3 0,2 0 0,-5 8 0,1-8 0,-2 8 0,1-13 0,4 4 0,-4-1 0,5 3 0,-5-1 0,-3 12 0,1-9 0,-7 11 0,8-13 0,-5 8 0,4-7 0,1 4 0,-4 3 0,8-7 0,-6 7 0,8-16 0,0 3 0,0-5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4.4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1 231 12152,'10'4'-1294,"-2"-1"1126,-8-3 986,0 0-454,4-18 297,-1 13 135,2-13 44,-2 18 61,-1 0-475,-1 0-538,1 0 252,6-1-135,-2 1 1,8-1-40,8 1-1864,38-15 1377,-10 3 107,28-14 123,-27 7-3360,0 1 3327,-2 3-404,26 0-2022,-18-2 1854,20-1 721,-25-3 1,-24 12 0,-7-1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5.0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28 10629,'12'12'-112,"-1"-3"-611,-11-9-1288,0 0 2011,67-21 0,-50 15 0,50-16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5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10970,'4'11'1104,"-1"-1"-1648,-3-10-3494,0 0 4038,41 18 0,-31-14 0,31 14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5.3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0 10662,'3'4'4324,"-2"-2"-4469,-1-2-303,-3 33-79,2-25-492,-3 24 330,7-59 1568,-3 17-879,-31 13 0,23 3 0,-26 25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4:56.07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1796 259 8903,'-11'-14'1149,"2"3"-785,5 2 22,0 3 2465,-4-16-2464,2 9 268,-6-19-487,4 17-106,0 0-57,4 7-5,1 4-50,0 2-17,0 1 67,-4-2-6,-5-6 6,-1 0 0,-6-5-6,-1 2 1,-2 0-1,-2 0 12,-8-1-6,9 3-51,-3 1-49,12 6 38,2 2 17,2 1 40,-1 0 5,0 0 0,-4 0 0,-3 0 11,-4 0 28,-6 0-3392,-3 0 3364,-6 0-5,-1 0 0,-1 0-1,-13 0-38,16 0-23,-17 0 11,29 0 0,-4 0 3437,13 0-3381,1 1 40,-6 1-46,4-1 6,-6 1-5,3-2 5,1 0 28,-4 0-33,-5 0 0,6 0-6,-5 0 0,10 0 0,0 0-6,1 0-39,-7 1 40,2 0 5,-8 2 5,3 0 1,-4 0-1,-4 1-2058,-4-1 2059,-5 1-1,-1-1 7,4-1-12,3 1 0,11 0-45,5 1-28,9-2 2065,4 3-2071,3-1 29,-2 4 50,-3 3 0,-13 10-6,2-3 6,-7 4 0,7-7 11,3-1-16,-4 5-29,7-4-16,-3 5 50,6-3-6,0 3 1,-2 4-7,-5 15-32,2-7 44,-3 7 0,7-11 0,1-3 5,0 0-5,-3 10 0,5-12 0,-1 9-11,4-11 5,2 0-27,0 2 33,1 2-11,2 2-34,-1 4 39,2 1 6,0 0-5,0-3-1,0-3-28,0-4-22,0-4 23,2-3 16,-1-1 11,3-3 6,0 3 6,6 6 0,-4-2 33,5 7-34,-6-5 1,3 1 5,-2-2-5,1-2-6,-1-1-34,-1-3-44,1-2 11,-1-2 67,3 0 5,0 0 6,10 7 40,-4-3-18,7 5-27,-4-5 0,-2 0 5,2-1 22,3 3-38,-4-6 10,13 5 57,-4-5-28,0-1-29,-1 0 51,10 3-45,-2-1-5,8 0 0,-7-1-6,-7-6 5,0 1-3391,3-2 3475,11-1-83,-10-1 39,6 0 11,-15 0-51,-7 0 12,4 0-11,-9 0 11,25 0 3464,6 0-3470,9 0-5,-1 0 0,4 0 44,-13 0-39,21-3 34,-29 0 33,22-4-66,-20 3-7,21-1 1,-17 2 5,8 1 23,-9-1-23,22-2-6,-15 0 1,11-1-6,-23 2 6,-5 2-1,-7-1 6,3 1-5,-9 1 5,4 0-5,-2 1 61,5-3-22,19 0-45,-5-1 0,16 0 0,-14 0 0,1 1 5,-2 2-5,7-2 6,-13 3 5,2-3 34,-13 2-34,0-2 56,3-1 12,5 0-12,6-3-61,6-1-1,7-1-5,2-1 0,4 2 11,16 0-11,-17 2 0,6 1 6,-26 3-6,-6 1 6,-6 0 5,7-2-6,-5-1 1,8-3-6,-3 0 0,4-1-3392,3-1 3392,4 0 0,3 0 11,1 0-11,0 0 0,14 0 6,-16 1-6,7 2 5,-20 2 3432,10-2-3420,-7-1 28,6 0-40,-10-2 7,7 1-12,9 0-12,-5 3 7,2 2 5,-20 3 5,9 0-5,-11 0 0,10-1 6,-13 1-6,3-2 0,3 1 0,2 0 0,3-2 0,1 1 0,1 1 0,-2 1 0,0 0 0,-4 0 0,-4 0-45,0 0 45,-6 0 0,1 0 0,-3 0 11,9 0 1,-1 0-7,7 0 1,-3 0-1,0 0-5,-2 0 6,4 0 0,-6 0-6,2 0 0,-9 0 11,2 0-6,-3 0 29,1 0-17,2 0 33,1-4 12,2-1 56,5-8-6,1-1 190,7-10 96,-10 7 67,1-3-62,-13 9-162,-2 3-84,-2-2-17,0-4-140,0 1 5,-3-1 1,1 2-1,-2 1-5,-1-9 6,2 5-6,-3-5 6,4 7-6,-1 0 5,0-1 6,-2-6-11,0 6-5,-1-4 5,1 8 0,1 2-11,3 1-29,-2-1 40,3 0 0,-1-1 6,-2-6 128,-3-4-66,-3-2 21,-5-2 29,2 7 100,-23-19-151,16 16-61,-15-13-6,22 22-6,1 1 6,0 2 6,-5-4 0,3 3 22,-5-3-28,3 1-12,-6-1 1,-17-7-22,4 6 33,-13-5 0,12 7 5,2 1 1,3 3 33,-7-2-33,13 2-1,-5-2 1,6 1-1,5 2 7,-13-4-7,9 4 1,-7-4-1,6 2-5,-1 0 6,1 0 0,0 2-1,1-1 1,1 1-6,0 0-11,3 1 5,-1 2-39,1-1 12,-2 1 33,-1 0-6,-16 0 0,7 1 6,-11-2 12,-6 3-1,10-2-6,-12 0 12,-2-2-6,-8-2-5,10 3-6,1-2 0,25 5 0,3-3 11,-8 2-5,8-2 27,-6 0-27,2-2 33,6 2-3431,-16-5 3353,3 4 33,0-1 6,1 3-61,4 2 33,7 0 28,-5 0 0,8 0 11,1 0 23,-7 0 3363,3 0-3363,-8 0-34,7-2 0,-3 1 0,0-2-11,-14 0 11,15 2-6,-6 0 0,20 1 1,3 0 5,0 0 5,2 0-5,-2-2 6,-1 2 0,-2-1-1,-2 1 51,-3 0-50,0 0 39,-4 0 0,0 0-11,3 0-29,2 0 18,6-1 33,2 0-23,2 0 1,-1 1 11,-1 0-40,0 0-5,-6 0-5,2 0-1,-4 0-33,-1 0-309,-2 0-621,6 0-1753,1 0-263,7 3-415,1 5 3400,3-4 0,-2 3 0,3-7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31.2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 3 6787,'-4'-2'1483,"1"1"-1443,3 1-40,-22 71-174,13-34-173,-16 56-11,20-57 190,2-7-342,2-9-72,5-10 145,5-7 437,8-13 0,-6 7 0,0-7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45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6 673 11782,'8'13'-263,"-2"-3"-1260,-6-10 61,0 0 2510,-7 0-68,4 0-801,-5 0 112,7 0 4733,1 0-5024,0-3 0,0 3-44,0-4-46,1 4-201,-1-1 520,4 0 35,-3 0-29,2-1-78,-2 1-107,1 0-50,1 0 0,1 1-34,26-9-10,-12 6 32,43-10 7,-36 8 5,17-4 33,-23 3-447,19-1 420,8-1 5,26-2-5,-14 3-3220,-2 0 3214,-19 2 5,7-2 7,-2-2 27,0 0 202,1-1-361,-15 4 189,34 0 0,25 0 0,-11 1-69,23-4 0,-21 4 0,12 0 0,-13-1-1538,19-3 1554,-3-3 1012,-17 1-860,-23 3 0,-2 0-134,-6 0-29,36-2-1099,-26 3 1099,6 1 417,2-4 1,21-4-1,2-1 1,-14 4-362,-11 1 1,0 1-53,17-4 1,16-3 0,-2 0 0,-23 4-1120,-1 2 1113,-19 3 0,1 1-137,23-5 139,-20 4 1,2 1 0,26-5-4,-31 5 1,0-1 1280,35-4-953,-32 3 1,0 1-174,29-4-56,11-1-1385,-42 9 1319,22-2 0,30-2 0,4-1 0,-20 2-13,-25 2 1,0 0 10,23-1 1,22-2 0,-9 1 0,-39 1 162,-43 2 135,68-3-357,-31 2 1,4 1-779,23-3 0,2 1 804,-21 1 0,-5 0 154,23-2-154,-52 2 1890,-7 2-1694,33-1-196,-8 1 28,39 1-28,-14 0 0,6-1-6,-2-5 1,0 0 8,3 1 0,-1 0 853,-8-6 0,-13 0-234,-27 5-493,3-3-163,-31 10 202,1 0-168,1 0 0,1 0 3269,3 0-3851,11 0 414,-7 0 89,6 0 74,-13 0 10,-3 0 1037,2 0-1177,-18 0-145,5 0-95,-14 0-230,7 0-22,-3 0-897,-57 0 975,2 1-259,14 8 1,-21 7-1,-8 2 1,3 0-1,16-3 589,-6 0 1,1 1 155,-13 5 0,-17 6 0,4-1 0,28-6-1979,11 1 2333,14-7 1,-2 0 660,-33 7-616,-2 1-265,19-3 0,-10 4 0,9-3-239,19-6 0,0 1-43,-13 4 0,-8 2 0,7-4-573,-30-2-1943,25-6 3197,-28-8-644,7-25 252,26 13 0,-1 1 295,10-4 0,0 2-483,-6 4 1,-3 4-807,-19 7 0,3 3 854,28-2 1,-1 0 58,-43 4 0,4-1 98,17-1 230,-10-1 1345,37-5-1025,-34-11-237,30 4-335,-14-4 0,-1 0-207,10 4-12,-38 1 0,-1 2-104,31 4 328,-3 0 1,0-3 179,-4-9-186,3 5 1,-4-1-67,14 2 0,-1-1-4,-20 2 1,3 2-3,-7 3-435,4 2 46,7 19 0,0 3 283,-6 2 103,13 3 1,7 0 2,21-6 5,8-4 243,0-4-223,-18 0 0,-5-1-165,-7 5 78,-10 1 0,0 0 56,16-1 1764,-12 3-1662,16-14 184,24-4 62,-13-9 615,27 0-817,-12-6-101,12 6-39,-5 1-79,9 2-441,2 2 571,9 0-180,46 3 777,2 0 1,10-1-418,11-2 1,9-2 0,1-2-932,-1-1 1,0-2-1,2-1 883,13-3 0,2-2 0,-7-1-218,-3-5 1,-4 0 154,9-3 1,-7 1-962,-35 11 1,-3 1 859,16-4 1,-1 1-545,32-1 441,-21 5 0,1 0 733,-16 2 1,1 0-678,8-1 0,6 0 0,-6 0-612,-6-1 1,-1 1 639,18-4 0,-3-1 58,-25 3 0,-3-1-44,13-3 0,-1 0-14,26-5 20,-33 7 0,-2 0-1064,16-1 1058,-14 4 0,7 0 454,20 1 1,3 0-567,-4 0 0,3 0-85,-7 3 1,5 1-1,-8 1 82,-9 0 1,-1 1 66,28 0 0,-5 1 29,-4 0 89,16 0 308,-53 0-129,-7 0-89,-11 0-51,-6-1-67,10-2 522,9-1-791,57-7 28,-21 2 176,-23 4 1,-3 0 1801,-4 0-1704,-18 3 2893,-18 1-2696,-2 1-202,4 0-330,58 0-46,-9-1 163,-6 0 1,1 0 45,21-1-138,-19 0 0,-1 0-2495,8-2 2711,26-2 1270,-68 2-744,-4 1 56,-14 1-1327,-4 2 346,0-2 1562,2 2-1281,6 0 3549,-4 0-3057,3 0 113,-7 0-471,0 0-67,3 0-11,-2 0 33,4 0-50,4 0 90,-4 0 61,2 0 661,-7 0-3729,0 0 3001,2-6 0,-1 5 0,1-5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02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11243 491 14309,'13'3'2487,"-3"0"-2381,-10-3-632,-26-47 526,15 35 106,-23-34 124,27 46 318,0 0-206,6 0 582,1 0-958,-2 0-559,-3 0 251,0 0 258,-6 0 84,6 0 101,-7 0 0,7 0 11,-11 0-157,-17 0-22,1 3-3443,-17 5 3449,9 6-1,-1 4-1565,1-2 1666,-12 3-1647,19-10 1765,-9 0-56,18-8-510,-3 0 414,-7 1-5,-3 3-39,-2 0-358,-20 12 805,13-2-644,-15 7 12,17-4 112,0-2 84,4-2 1232,-8-6-913,-15-9 1,-4-3-292,-11 1-70,6-3 0,2 1-177,8 4-212,-24 6 0,-5 3 414,39-5 0,-1 0 42,-44 4 1,1 1-1164,3-6 1311,14-5 1,-16-2-1,0-2-74,5-1 0,-1-2 0,-3 1-28,8 1 1,-3-1-1,0 1 1,3-1-273,-9-2 1,4 0 0,-3 0 65,5 4 1,-3 0-1,0 0 1,7 1-151,6 1 0,5 1 1,-9-1 224,-2 0 1,-11 0-1,-4 0 1,4 0-1,11 0 15,4 1 0,8-1 1,-4 1 41,4 0 0,-6-1 0,2 0 1,5 0 397,1-1 1,4 0 0,1 0-346,0-1 1,0 1-1,-4-2 157,-23-2 1,-7-2 0,-1 0-129,24 3 1,-2 0 0,1 0 0,-1 0-13,0 0 0,0 0 0,1 0 1,0 0-11,-14-1 1,2 1 0,-14 0-96,23 4 1,-12-1-1,-7 1 1,-2 1-1,2-1 1,7 1-1,11-1 66,-18-1 0,13-1 0,-17 0 32,29 1 0,-14-1 1,-9-1-1,-5 0 1,-1 0-1,3-1 1,8 1-1,10 0 0,15 0 44,-30-6 0,9-1 51,1 1 0,-13-2 1,2 1-1,18 3-26,16 3 0,6 1-68,-17 0 1,-5 1-127,-11 2 1,-11 5-91,18 5 1,-11 4-1,-2 2 1,6-3 180,0-2 0,4-2 0,-3 2-1,1 4 0,-6 2 0,4 0 1,15-3 2,12-2 0,6-2 103,-18-1 1,-1-2 39,19-1 0,-1 0 5,-33-3 0,3-1 549,-6-2-1190,-3 1 1,4 2-203,24 2 277,7 0 1,9 6-1347,28 18 1852,14-5-88,0 14 0,13-20 0,0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22.6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46 19977,'18'8'633,"-5"-2"-1456,-13-6 123,0 0 251,4 0-800,-1-4-509,11-5-2180,1-6 3090,5-1 0,-8 6 0,-4 4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26.1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276 81 15199,'0'-12'465,"0"3"-302,0 9 324,0 0-134,3-1 95,-2 0 2985,3 0-3433,-3 1 6,-1 0-56,5 0 50,0 0 0,8 0-6,3 0 6,10 0-314,66-6-3178,-24 1 3466,-17 1 1,-2 0-48,-4-1 45,-20 3 34,-13 1-6,-2 1-73,-3 0 68,2 0 5,8 0 3392,20 0-3387,53 0-3391,-28 0 3397,16 0 23,-61 0-40,-14 0-44,1 0 33,37 0 11,-20 0-16,35 0 89,-41 0 213,0 0-22,-13 0 3094,-2 0-3167,-17 1-101,5 0-906,-17-3 822,10-1 0,-1-1-297,-6-1-1780,6 3 2021,-4-1 6,-6 0 50,11 0 11,-13-1-11,11 1-275,-67 8 1,-10 2 128,37-4 146,-37 4 0,16 0 678,72-5-678,2-1 6,-9 0-1020,-64 12 319,33-5 129,-6 3 1,2 1 2081,17-3-2385,-24 3 1497,31-9-398,-5-1 89,23-2 0,3 0-218,3 0-40,-11-1-61,8 1-588,-4-1 73,10 1 307,49 0 253,0 3-39,18-2-927,-22 4 961,-28-5-1,6 1 11,39-1-50,-11 0-56,32 0 22,-26-5 1,-3-1 39,-3 3 38,34-9 24,-60 10 920,-5 2-994,17-1-386,36 2 246,-15 4 140,13 0 68,-33 0 443,-25-2 312,-4-3 1553,-12-4-2079,-1 1-168,-4-4-39,6 4-95,1 1-28,2 0 33,0 2 1,0-2-1094,0-1 1099,8-6 0,-7 5 0,7-4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37.5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19 15412,'1'-10'1949,"0"1"-1495,-1 9-773,0 0 313,0 3-123,0-3-1921,0 3 2100,5-3 287,1 0-242,0 0-16,-1 0 324,-5 0-1723,0-1 0,0-1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39.7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2335 57 14191,'12'-13'1737,"-1"2"-1581,-11 11 287,0 0-376,-17-14-67,13 10 0,-13-10 2353,17 14-1457,0 0-795,-3 0 291,2 0-387,-3 0 40,-36 54-1652,10-12 1,-2 5 1639,-5 7 1,-2 1-1019,-2 5 0,3-4 1197,-13 11-94,9-14-81,6 9 1,-5 14-1,4-8-829,10-19 0,0 3 902,-8 15 1,-7 17 0,0-1-1,9-18-31,-7 14-471,1-8 0,3-8 392,18-35 1140,-9 13-1146,4 3 1,-10 23-21,-3 1 1,-2 5-46,8-15 1,-3 3 99,-3 6 1,-5 6 0,4-6 811,4-10 1,1-4-820,-8 14 0,2-6 34,-3-1 0,0-7 870,6 7-926,1-6 0,-1 2-1959,-11 28 1962,12-27 0,-1-3 2101,-18 16-2058,9-20-18,2-1-79,8 0-622,2 22 737,-4 8 1,-1 3 31,-3 7-43,5-14 0,3-10 798,12-32-812,-12 19 6,-5 9 791,7-11 1,-3 4-779,-5 5 1,1-1-59,6-9 0,2-3 0,-18 26-84,39-63-11,5-5-33,2-4 1079,1 0-8031,12-58 6362,5 11 0,-1-19 1,-1 34-1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06.2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5793 75 13833,'7'10'1013,"-1"-2"-1332,-6-8-73,0 0 34,-30-6 358,20 5 1428,-23-5 471,26 6-1535,1 0-202,-3 0 12,-9 0-163,-1 0-22,-23 0-2070,10 0 2076,-26-1-529,24 0 781,-54-10 117,47 5-90,-33-8-94,43 6-45,-11-1-135,11 2-90,-33-1 5,4 5 2024,-19 0-1945,20 3 41,-5 0-228,28-1 238,-54-3-602,40 2 447,-17 1 0,0 1 66,9 5-24,-39 3 68,39 5 123,-30-3 1,-6 2-954,40-2 0,0 0 827,-41 2 0,8 1 3,28 2-93,1 5 1,0 0 92,-4-1-361,-13 4 0,-1-1 395,13-6-1321,-29 5 1312,43-7 0,1 1-369,-23 7 279,-9 13 1,1 3 19,18-4-391,-3 2 1,6-2 435,28-15 5,-20 8 473,3-5-444,-4 1 33,-26 10 1557,11-5-1618,2 0 590,-3 5-635,32-13 3311,-46 30-3278,42-23-11,-5 3 1,-1 2-507,3 1 573,-10 4 1,-2 1 5,-2 2-42,-8 5 0,3 1-20,19-13 0,-22 22 1,43-29-1848,-3 3 1878,-18 27 0,-6 7-1199,10-17 0,-1 0 1210,-16 23 1,0-2-15,18-26 1,2-6-1464,-12 10 1486,-20 16-1215,28-28 1170,-9 8 671,30-23-671,5-5 0,-8 12 0,0-1 1528,-38 53-1522,17-24 10,-2 3 1,1 0 1260,0-1-1275,9-11 1,0-1 2756,0 1-2753,-6 9-6,16-20 67,-16 33 0,-2 8 96,-4 1-63,-1 4 1,0-2 84,1-15-1463,15-22 1,-2 1 1395,-29 32 863,6-5-981,20-25-61,23-27 130,6-7-74,2-1 5,-1-2 409,-16 20-404,11-13 51,-14 12-56,20-20 3392,1-1-3459,2 0 565,-14 19-436,10-13-62,-10 14-28,14-21 22,2-1 6,-3 1-134,3 1 139,-1-2-486,1 0-863,8-2-3681,48-14 4852,-9-3 0,14-1 0,-36 5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07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44 11978,'-1'-13'1043,"0"4"-1043,1 9 5,0 0-10,-21-10 1197,16 8-458,-15-8-89,20 10 1124,0 0-3488,8 0 1545,6 0 168,12 2 6,5 4 51,21 4 39,-12-3 89,12 1 11,-10-7 107,-21 0 414,4-1-699,-23 0-12,3 0-6,5 1 0,19 2 6,0 1 17,41-1 0,4 0-6,-28 0 3,28-2 0,-7 0-14,-44 2 0,40-2 0,-22 2 0,28-2-5,-24-1-1,-5 0 6,-16 0 50,-18 2 835,-3 0-504,-2 0-403,-1 0-1468,4-2 1490,55-2 0,-41 1 0,39-1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08.8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44 11446,'15'4'4582,"-3"0"-4352,-12-4-157,0 0-73,-10-17-112,4 11 106,-6-11 6,9 16 762,0-1-482,3 1 101,-1-2-101,1 2-1871,0-1 711,-3 1-290,0 0 666,-3 7 319,-4 5 4839,-3 24-4430,5-19-145,-1 10-34,9-29-45,18 16 0,-13-12 0,13 13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11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5245 301 12191,'-17'-18'2515,"3"3"-1826,14 15-369,0 0-903,-27-25 331,17 17 364,-28-18 207,25 23 18,-5-1 1572,-40-22-1511,28 13-715,-19-6 1,0 1 2,17 10 152,-23-4 134,37 12 28,1 0 599,-25-13-414,15 3 257,-34-15-363,31 11-62,-31-7-17,32 12-308,-34-2 308,41 10 11,-18-1 252,12 2-179,5 0 17,-5 0-23,4 0-156,-17 0-40,11 3-296,-45 12 414,46-7 78,-27 10 51,23-13 45,8-1-51,-31 4-123,15-1 33,-9 2-3425,13 0 3325,12-3 56,-12 6 11,11-3 6,-19 6-2241,18-7 2285,-7 4 57,7-8-258,-10 4 308,10-5 816,-8 1-867,16-2-56,-9 0-304,-2 2 248,-2 0 0,-1 3 2383,-6 4-2377,8 0 53,-21 4 1,-2 1 379,7-2-366,-44 11 1497,64-19-1519,6-1 424,-26 7-469,20-4-3,-19 11 1,-3 1 2,7-1 5,-39 17 68,38-18 198,-10-1 1,-3 0-238,-2 4-34,5-5 0,3-2 0,18-2 0,4-1-22,-24 18 703,24-12-675,-20 11 5,32-18 45,-14 5-23,-13 12 1,-2 2-453,-7 2 419,5 0 0,2-1-6,10-2 40,-7 6-34,5-5 5,-3 3 12,-5 1 431,-36 23-319,24-17-121,11-8 1,4-2-3266,15-5 3263,-5 4-6,16-8 145,-33 32-5,15-17 228,-32 32-306,5-5-48,21-17 0,1 0-14,-18 20 42,16-14 0,5-4 2,15-19 113,-34 36 974,20-31-996,-18 18-68,-13 6-943,16-13 881,-13 11 29,27-24-29,-12 21 18,-3 18 13,19-29 1,1 1 7,-23 36 12,9-18 7,12-19-302,3-5 239,3-5 2080,5-6-2069,3-5-11,9-9 1076,-23 43-1076,16-21 11,-16 27 0,-2 3-5,11-19 39,-20 33-317,39-69 272,2-4 45,2-3-118,1-1-874,-5 0 947,-15-14 0,10 10 0,-9-10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32.6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1 8881,'-2'0'650,"-1"-1"-45,3 1-392,-2 0-101,0 0-17,-2 0-11,1 2-39,-1-2 44,0 2 96,-1-1 62,-1 0-79,1 0-56,1-1-56,0 2-45,1-2-6,0 0-5,2 0-5,-1 0-51,0 1-107,-2 0-201,-2 4 286,-2 0 39,0 0 33,2-1 6,1-1 0,1-2 0,3 2 28,0-3 84,6 0 34,-3-1-17,4-2-1,-4 1-77,0 1-51,0 1 0,2 0 0,1-1-6,3 1 1,4-4-46,2 2-55,3-3-1,-1 2 35,0-1-1,-4 3-45,-2 0-11,-1 1 40,-1 0 50,-1 6 27,7 11-32,-6 1-141,5 6-123,-4-5 145,-2-5 96,-1-2-62,-4-6 57,-2-2 72,0 1 67,0 5-62,-7 4 29,-6 7 5,-10 6 51,-4 3-6,-3 1 28,2-4 89,2-3 18,4-6-141,6-6-67,4-3-11,5-6-257,3 0-253,3-3 460,14-6 11,2-2 39,15-5 0,0 0 0,-2 1-6,-1 5-72,-4 2-62,-4 4-264,-3 1-106,-1 0-16,-3 2 83,0 3 443,6 34 0,-10-27 0,4 25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52.0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199 309 11519,'-28'-3'824,"6"0"-818,22 3-6,0 0-6,-26 3 6,19-3 78,-19 3 1602,26-3-1696,0 0-348,1 2-219,5 1 393,0 0 190,5-1 246,-2-3 141,0-9 2749,5-29-2397,-9 15-235,4-15-173,-9 30-611,0 5-560,0 1-230,0 3 813,-3 0 705,-1 4-163,-1 5-150,-2 5-85,-1 13-100,1 0-197,1 0-806,3-4 896,3-16 151,1 1 12,4-2 33,0-1 1171,1 5-1204,-3-6 11,-1 0-17,0-4 89,2-4 40,7-23-45,-1 3 140,4-16 90,-7 17 358,-3 5-605,-3 9 28,-2 3-95,-2 6-11,0 0-34,-1 0-16,-5 0 178,-2 1-66,-3 2-51,3 2 0,4 2-157,1 10-224,3-2-1064,6 19 1059,6-11-3135,9 6 3476,7-16-1240,3-7 1358,2-5-87,0-11 1125,-19-48 1,-10-13-2848,-5 3 1727,2-3 1,-6 8 8,-12 36 1792,15 27-1719,-8 10-78,-38 69 1219,17-28-1214,-5 15 0,2-1-219,13-22 231,-7 13-465,27-44 3380,1-7-3101,3-2 113,8-3 50,29-8 50,-2 2 6,11-5 72,-25 6 281,-15 2-275,-5 3 224,-1 0 146,0-11-487,0-1-6,0-12 61,-2 2-27,0 3 27,-5 3-61,2 9-140,-15 30-190,8 0-314,-15 40-2983,15-26 3414,-1 3-67,9-24-129,3-8 404,1-5 621,0-2-493,0-23 778,8-56-805,-6 38-91,7-34-89,-9 74 3443,0 2-3371,-1 4-60,-2 3-85,-1 3-39,0-1 28,1-4 33,2-2-55,1-4-34,0 1 101,0 6 123,3-1 0,2 8 11,9 6 269,2-5 358,-4-1-442,-3-21-72,-9-28 682,0-7-526,0 1-94,0 14-3059,0 21 2873,0 4-594,-1 1 526,-1 0-4,0 0-113,0 0-90,0 6 270,2 0-1,-2 9 2907,1 12-3696,0 26 1187,-1-22 263,1 7 56,6-61 12,0-27-264,0 9-61,-1-6-258,-4 38-140,0 6-3495,0 3 2341,0 8-1826,0-1 2980,0 6 0,0-7 0,0-2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54.6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214 0 10809,'3'11'717,"-1"-2"-1311,-2-9 281,0 0-365,-24-3-503,17 6-930,-17 4 1322,26 8 4435,1 1-3366,2-3-101,-3-4-123,-4-2-3075,-11 9 2856,5-8-1046,-7 6-1183,12-8 2297,1-3 1108,2-1 3070,0-2-2245,0 2-1766,-1-1 2525,-12 2-3381,9-2-68,-8 0 164,12-1 3578,0 0-3316,-6 2-1008,-10 10-5598,-8 3 7032,-5 5 0,12-9 0,6-3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4:08.0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1437 207 15244,'-18'-11'-11,"1"2"-29,14 8 40,-4-1 157,-1 0 163,-1-1 139,-4-1 135,-58-3-633,36 4-183,-19 3 1,-1 2-39,6 7 349,-11 3 191,5 0-201,22-6 44,-28 6 22,10-1-145,-3 0-5,9 1-1,15-4 1,-3 1 5,10 0-12,-4-1-32,10 0 38,-36 24 6,8-3 3,1 1 0,-1 1-37,-3 3-50,1 25 0,4 5 78,3 1 39,4 4 1,-5 15 0,5-13 311,-3 5-354,0 2 1,6-9-3384,22-43 3386,3 9 1,14 24 5,11 26 0,0 6-1879,7 1 1885,-7-18-1606,-4-6 1667,-4-12-16,-4-20 1599,-5-26-1684,11-3 84,25 15 12,-1-2 95,18 14 0,0 2 1783,-10-8-1873,35 27 23,-50-37 1461,5-5-1131,17-1-2827,26-6 2636,-8-5-628,-2 0 484,-27 2 43,-17 1 113,5 5-174,-6-2 44,8 3-106,-6-2 135,40-7 0,7-3-61,-13 1-49,14-1 1,-6-1-19,-35-2 671,5 3-577,-13 1-5,14 1-50,-16 0 16,35-3-67,-22-2 47,23-19 1,1-6-9,-15 4 218,5-7 1,-6 2 1100,-28 19-1246,0-1 3286,-13 11-3354,0-9-38,1-1-6,1-10 17,2-11-12,-1 10 102,1-9-102,-3 22 1,0 2 33,-1 8-33,0 0-45,0-2-1,1-1 7,1-4 22,1-2 5,3-10-5,2-2 5,1-1 6,-1 6 0,-5 7 6,-1 6 5,-2 0 28,1 3-39,1-2-45,-1-1 45,3-5-5,3-4 5,4-4-6,2-5-67,23-21 85,-22 25 27,12-13 50,-26 29-89,0-5 12,1-13-7,2-4 1,4-24-1,-1 15 1,1-8 0,-4 20 5,0 4-6,-3 5 35,0 2-7,0-6-44,-10-54-3387,8 11 3384,-4 5 0,2 2 48,7-2-34,-3 9-2190,4 17 2190,-4 11 0,1-2-5,-4 8-35,-9-8 46,-4-3-6,-7-9 28,-18-41 2246,18 35-2274,-13-29-6,21 46 6,2 0-73,-30-24-2195,-1-5 2235,-8-5 21,7 4 2241,18 20-2229,-3-1-84,-16-7 0,-5 1-33,-3-1 24,3 3 1,-4 2-3016,-18 6 2436,11 11 1651,-27 0-2105,38 45 0,-4 22 1,2 0-2360,-13 11 0,-1 8 3485,14-8 0,-4 9 0,1 1 0,9-10 0,-1 4 0,8-6 0,3-6 0,0-1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4:34.0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3203 249 11491,'-17'-18'835,"-8"-7"-1507,15 18 795,-13-7 151,12 9 214,-1 3 150,7-1 1793,-7-6-2251,6 4-113,-19-9-67,10 9 5,-25-5 113,-7 2 44,-3-2 90,-25-7-72,28 4-130,-31-14-442,34 11 224,-23-7-3740,22 14 3532,0 2 158,3 6 61,-36 8 157,22-2-680,-4 3 1,0 1 886,-3-1-25,-3 0 1,-1-1-1046,2-2 854,-11 0 1,-3 1-160,-12 11 165,38-10 0,-1 2 39,-10 9 1,4 3 53,-1 0-18,0 0 1,-5 1 637,10-3 0,3 0-760,-36 14 47,28-8 0,5 0 592,6 2-589,-19 14 5,30-16 152,-10 13 0,0 2 2134,-3 3-2235,-8 8 0,0 1-56,10-5-53,1 4 0,1 1 47,6-4 123,6 6 1,-7 14 0,8-9-28,-5 17-29,-1 3 1,2 0-1298,7-4 1292,-1-2 110,21 3 0,5 24 1,1 4-1,0-17-107,0-12 0,1-1-627,1 13 1,1 17 0,1-4 0,3-24 931,9-3 115,-3-14 0,-1-1-815,0 4 361,9 23 0,2 1 1627,3-23-1616,0-2 0,2 2-972,2-16 1,0-4 1070,13 23-18,-7-13 1,0-3 1397,0 0-1392,5 0 0,0-1-50,-2-8-1640,28 30 1500,-5-27-208,-9-9 350,2 1 1,2 3 355,25 21-272,-33-25 1,-1-1-87,11 12-974,10-14 901,-21-20 1262,35 1-1212,21-11-44,-29-8 0,3-2 55,10 6 1,-2 0-29,-12-5 1,-4 0 39,29 6-1060,-7 1 987,-26 0 443,37-3-527,-24-16 0,10-7 0,-10 2 84,-22 11 0,0-1 0,23-10 0,10-5 0,-19 8 0,-19 10 33,18 3 166,30 0-193,-11 0-6,-29 2 0,-2-1-73,18-9-116,5-5 83,-21 3 0,0 0 100,26-10 3,-17 5 0,-3 0 9,3-1 1868,29-10-1729,-43 17-16,9-2-850,-15 8 757,23-3 0,6-2 1259,12-4-1357,-5 1 1,-1-1-717,-6-4 745,-3-6 27,-6-2 174,9-14 0,-1-1-11,-6 0-65,-2 3 1,-7 3-17,-33 19-171,20-18 0,16-15 0,-5 2-495,-7 1 0,1-3 661,4-1 1,9-8-1,-1-1 1,-11 9-10,-7 1 0,-6 3 87,6-5 0,-8 3 69,-16-7-1200,-9 4 1027,-5 3-39,-4 10-162,0 17 151,0-18-1,0 5-56,0-20 62,0 5 59,1 3 0,-2-2 165,-6-26 439,-3-16-556,-9 47 1511,-1 23-1501,-3 4 12,-2 4 1360,-15-5-1478,6 5-50,-30-21 2263,24 12-2233,0-11 1,-1-3 1193,2-3-1153,-8-3 0,-12-9 0,9 10-3066,-9-3 3047,-1 8 0,-13-4 0,12 11 21,5 11-49,-5-6 0,-13-9 0,11 5 21,-6-8 237,-3-4 0,2 1-238,18 12-2075,-22-7 2031,16 10 696,-17-5-758,17 15-920,9 7 1,-7 0 958,-31-7 1,-5-1 58,16 3 1,-1-1-28,13 2 0,-4-2 0,-5 0-496,-6-2 0,-7-1 1,-1 1-1,6 3 350,3 2 0,4 4 1,-7 1 27,7 1 0,-7-1 0,-4 2 0,1 6 1,5 12-589,2 15 0,2 11 0,1 6 0,4 3 0,2-3-315,0 0 0,4-1 0,1 2 0,-2 5 1051,-2 5 0,-5 7 0,1 2 0,5-4 0,11-8 0,-7 8 0,12-7 0,12-11 0,0 1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22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43.1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4 317 11110,'13'9'616,"-3"-2"-2783,-10-7 1730,0 0 544,-2-14 38,-1 10 455,-3-10 363,1 14 4117,0 0-3036,2 0-2206,0 0-516,3 0 740,0 2 291,5-1 61,5 1 348,36-2-779,19 0-22,-4 3 33,-1 0-257,31 8 263,-39-6 5,0 0 1,2-2 184,29-11-3385,15-6 3200,-47 6 1,1 1 19,-1-2 1,-2 1-1144,24 1 1123,-2 0-44,-7 4 0,5-1-57,-12 0 1,1-1 69,25-2 1,3-1-216,0-3 0,-5 0 277,-23 3 0,-2-1 3,7-1 1,2 1 13,3 2 0,0 1 77,-5 0 1,2 1-165,9-2 0,6 1-629,-8 2 0,5 0 0,-10 1 663,31-1 3,-13 1 0,-4 1 601,-23 2-592,-3 0-7,-1 0 6,0 0-11,0-3 0,3-2-881,14-2 878,-15 1 1,1 0 1315,19-3-1307,-7 6 61,-17 1 0,0 0-61,13 2 0,12 0-1495,-11 0 1484,1 0 5,-1 0 1533,-11 3-1522,-23 1 11,1 2-16,0 0 727,19-3 0,3 0-973,7 0-790,11-4 1,-3-1 1080,-26-1 2929,9-5-4230,-68-6 483,6 6 90,-23-4-3076,-3 4 3187,16 3-157,-16-6-962,24 2 1685,0-4 0,5 7 0,3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43.2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6376,'4'14'0,"-1"-2"0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43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182 1 13132,'64'36'74,"1"0"1,1 2 0,-6-5-1523,-3-4 1454,0-2 0,-3-6 1718,39 14-1679,-31 10-40,21-4 1020,-52-2-1019,-22-30 1238,-5-2-1244,-1-2 3331,-3-1-3522,0 5 191,0 2 11,-31 42-3403,4-16 3372,-22 11 1,-7 0-1545,-4-5 1569,10-10 1,0-4-1745,-5-2 1655,-23 7-490,22-8 19,10-3 1,1 1-236,-5 0 359,-14 5 207,31-19 805,-3-7-873,18-3-1186,-11-1 207,14 1 1271,-8-1 0,14 1 0,0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44.4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197 16 14925,'-4'-8'1546,"1"2"-1546,3 6-443,-9-2 443,6 2 0,-7 0 6,7 4 112,1 4 1119,-6 47-839,1-2-1410,-7 26 1,-5 24 0,2-12 1011,7-33 0,-1 0 0,-5 24 0,-2 9 0,4-20-2257,4-23 2268,1-5-1143,5-21 1137,0-3 258,3-17-851,1-1 588,34-35 0,-25 25 0,26-26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1:09.2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27 6473,'-7'-15'0,"0"3"0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3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354 44 6501,'-14'-5'5735,"-62"30"-5230,52-17-119,-53 19-274,56-34 67,-3-6-128,3-6-12,-1-1-39,4 2-73,3 5-257,6 7-225,1 3-358,3 8 913,-4 22 0,5-16 0,-2 14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29.6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1 893 8926,'4'2'-359,"0"0"1530,8-2 2672,21 0-7288,6-6 3697,19-4-219,-22 0 832,-2-1-842,-6 9 21,-12 1-10,5 1 599,-4 0 319,27-8-1342,-2-1 564,52-16-174,-1 0 2,-45 11 1,2 2 19,15 0 1,-3 2-17,10 0 13,-15 6 1,8-3 8,7-6 0,7-5 0,-5 2-23,0 1 1,2-2 22,18-8 0,11-5 0,-16 3-875,-30 7 1,-3 1 848,34-9 1,2 3 3,-27 12 0,-1 4-4,16-3 1,1 3 2,-1 5 1,-3 1-225,-16 1 1,-1 1 215,0 0 0,-3-1-1402,24-5 1399,-2-3 113,-12-9 1,11-3-36,-9 9 1,8 1 0,2-1 0,-6 1 429,-4-3 0,-6 0 0,7 2-515,10 3 1,10 1-1,-3 2 1,-13 3-676,-5 4 1,-8 3 659,2 0 0,0-1 799,1-3 0,-5-4-603,14-10 1092,9-9 616,-34 5-1837,12 2-39,-22 11-1773,26-1 1481,2-3 1,13-3 0,-10 1 1410,15-2-895,22-6 0,-16 2 62,-70 12-185,6-2-325,54-8 17,-39 9 173,38-9 23,-61 14-2969,-8 0-2045,-17 2 5025,-12 4 0,1-2 0,2 4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1.4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608 2799 12096,'-3'-5'4078,"1"2"-2219,2 3-492,-14-16-1367,10 10 0,-10-11-156,13 9 150,-2-6 280,-1-17 336,-13-29 1,-5-8-4812,-10-25 4036,11 9 1,-2-17 0,4 13-557,5 31 0,2 0 756,3-26 1,1-12-1,4 18-1,4 6 16,0 13 1,0 4 55,-6 6-95,-7-5-1240,-7-42 1223,10 20 1,0-4 640,-4 6 0,1 2-633,7 2 1,-1 7 2139,-11-4-2674,9 50 526,3 3-44,-1-4 61,1-15 107,0-16-40,1 5 6,-2-6 1952,3 33-2008,-6-3-1698,3-2 1670,-2 0 0,-1-19 0,5 15 0,-2-13-5,5 19-7,-3-5 7,3 15-247,-6-5 3644,3 5-3387,-4-10 1,2-1-6,0-5 11,-1-3 420,-3-6-386,6 14-129,-2 1-39,7 17-146,-3 2-369,1 0 520,-4 0 247,3 0 291,-1 0-364,4 0-56,0-2 0,0 0-230,-1 0 74,1 0-444,-3 2 600,3-2 51,-1-3 55,1-7-5,-1-7-67,-1-8 22,-2-6 22,0-4 168,-5-22-268,2 30 11,0-10-40,3 36 561,2-4-420,0 2-68,-7-14-358,7 13-95,-6-5-572,7 11 779,-2 0 212,2 0-1589,-1 0-259,7 1-1445,4 3 3305,4-1 0,-4 1 0,-1-3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1.9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7343,'14'14'-913,"-2"-3"0,-12-11 0,0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2.5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0 18588,'-19'0'432,"3"0"-365,16 0-1087,0 0-666,5 0-112,13 0-5495,9 0 7293,10 4 0,-15-3 0,-6 3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7.6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0 575 11963,'5'1'-3955,"-2"-1"3676,-3 0 637,15-8 62,-9 6 136,12-7-36,-12 9 231,0 0 1434,0-1-1151,-2-1-374,2-1-654,1-2-12,8 0-33,5-3 34,11-1-793,34-12 1473,17 2 1,5 1-615,7-4 15,-22 10 1,12 0 0,-16 3-21,-10 2-1598,15-2 1,5-3 1535,-22-2 1,-2-1-214,2 0 1,-1 1 218,-1-2 0,-3 0 0,14-4 45,-9 4-34,-8 2 73,20-2-2014,-27 6 1935,39-9-5,-37 10 89,18-4 1,3 1-135,10 3 42,-20 1 1,-2 0-4,-1 7 325,-30 1-314,5 0 46,25 0 2250,-7-3-2295,34-2 22,16-7-266,1 4 238,-41 4 0,-1-1 0,26 2 207,-34 0 163,-24 1-17,-12 1-197,-7 0-217,12-1-51,17 0-342,47-1 449,-27 2 159,22-1-149,-50 2 3460,-9 0-2300,-4 0-1165,-5 0-123,0 0-443,34 0-3201,-9 0 3476,26 0 55,-21 0 80,-1 0 88,4 0 1194,-18 0-314,1 0-174,-20 0-223,-5-1 235,-24-12 2804,7 5-3454,-15-9-196,20 10-179,7 4-2958,1 1 2811,4 2-760,-16-1 1562,9 0 1277,-21-1-1932,23 1-1037,-4-1 696,25 1 329,-3 1-263,13 0 348,-12-1 22,1-2-443,-9-1 723,-8-3 0,4 4 0,-5-1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38.6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0 129 6848,'24'-55'0,"-9"49"0,-7-61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1:10.4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10041,'19'3'-1188,"-4"-1"3143,-9-8-723,-4 4-380,4-4-3715,-2 6 2874,2-1-16,11 1 825,44-1-831,-15 1-1126,4 0 0,2 2 1131,24 7 12,-2-1 50,-6 5 39,-20-5-11,7-3 0,3-2-50,24 2-23,-15-3 0,1 0 23,18-2-23,0 0-9,-3 6 1,3 2 1137,-25-2 0,-1 1-1104,21 3 1,0 1-987,-17-4 1,-1-3 1005,-2-2 0,10-3-109,3-4 0,16-3 1,6-1-1,-2 0 1,-12 3 48,-9 1 0,-7 2 1,6-2 3,22-4 0,11-3 0,-1 1 0,-18 6 0,-9 6 0,-12 2-1092,26-1 1078,-19 0 0,-2 0 14,11-2 0,7-1-90,2-5 26,-28 0 0,4-1 55,-5 2 1,0 0-253,-4-2 1,4 3 260,37 10 0,-8 3 0,-35-5 0,4 4 0,1 1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07.1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2285 1 10058,'6'12'1422,"-1"-2"4622,-6-11-6050,3-3 6,13 5 0,31 17 112,-21-9 28,15 12-134,-40-20-1,0 0-5,3-1-11,14 8 11,-10-6 22,11 7-22,-12-7 0,5 2 6,34 16-12,0 0 6,20 8 0,-17-7 12,-21-9 161,-12-5-134,-9-1-78,-2-3 56,6 5-17,1 0 6,2 3-1,2 0-5,-2 1 0,0-1-33,-2-2 33,-2 0 0,2 2 0,-5-4-12,32 35 7,-16-19-1,29 27 1,-22-23-506,3 0 511,40 36 5,-42-39 46,28 30-51,-53-49 0,1 7 0,12 12 0,-7-7-11,24 41 11,-23-35-12,12 21-2869,-19-31 2920,3-1-27,1 2-12,0-3 11,4 4 0,-4-5-5,0 1-6,-4-4 196,4 7-163,-5-7 34,20 29-55,-14-22 3385,12 17-3352,-14-20-39,0-1 167,8 8-106,-8-7-22,6 6 6,1 0-51,6 3 5,13 14 1,-10-11 202,-5-4 83,-15-14 202,-4-2-219,0-2 135,0 2-403,0-1-130,0-1 57,0 1-50,2 4 94,5 10 18,-3-6 5,2 4-6,-6-11 6,0 1 0,1 0-6,7 15-78,2-4-16,6 12 10,-3-7-106,17 26 196,-14-23 0,10 17 0,-19-31 17,-1 5 22,-1-7 17,-1 3-11,-2-6-45,0 1 5,7 19 1,-2-7 0,11 29-1782,-11-27 1781,3 9-5,-7-18 6,-1-1-6,2 2 0,2 5 0,-1 0 6,4 7-6,-3-6 5,3 10-5,-3-9-5,1 11 1780,-4-10-1775,0-1 0,-2-4 0,0-2-5,-1-3-1,0 3 12,1 2-6,0 6 0,2 2 0,-1 10 0,-1-13 0,-1 3 5,0-12 35,0 0-40,0-6-68,0 5 63,1-5 5,-1 7 5,3 0-5,-2 3 17,1-1 62,-1-2 55,-1-6-56,0-2 6,0 5-72,0-1 44,-1 17-3404,-2-7 3348,0 10 40,-12 42-68,10-40 28,-9 32 56,6-25-56,4-18-28,-5 50 179,6-51 3342,2 18-3477,-2-33-16,3-1 6,-1 0-1,-3 24-10,2-8-1,-2 20-44,2-14 50,1 2 17,0-5-12,0-5 51,-1-6-11,1-7-45,0 1 0,1 1-78,0 13 78,0-3 22,0 25-22,-1-23 34,0 17-34,0-23 5,1 38-44,0-29 33,0 28 12,0-34 0,0-2-6,0-5 5,0-6-10,0 4 5,0 0 5,-2 10 6,-1 7 1,-3 16-7,3-11 1,1 3-6,1-18 5,-4 15-5,-1 0-5,-9 31 5,7-21-67,-2 21-12,7-22 79,2 0 0,1 7-3380,0-20 3380,0 4 11,0-13 22,-1-2-33,-1-3 0,0 4 6,-1-4 11,-3 28-56,2-13 39,-1 21 3391,4-22-3346,1 25-39,0-17-1,-1 19 29,-1-25-34,-1 1 11,0-5 40,0 1-119,-3 38 63,5-33 5,-2 32 0,3-45-6,0 6 12,0-6-1,0 3 68,-2 14-106,1-12 27,-1 29 0,2-26 6,0 10 0,0-12 6,0-3 0,0 0 22,0 22-6,-3 11-22,3 1 0,-3 0 0,3-22 6,0-1-6,0 22 5,-2 27 1,-1-15 13,-6-2 1,-1-2-20,2-14-6,-3 26 1,2 0 5,6-23 0,-2 47 78,-4-33 1,3-29-12,-6 21-62,6-37 29,-11 19-40,11-15-5,-10 22 6,14-23-7,-1 14 12,0-12 0,0 4 6,0-12 11,-2-2 22,1-5-33,-3 4-18,3-1 12,0 3-11,0 0 6,-2 12 10,1-6-5,-9 20 45,7-19 56,-14 32-101,11-26-56,-10 35 56,13-38-6,-2 15 17,3-17-5,1-3-6,-4 7 45,-9 18-45,6-11-11,-12 34-1,16-36-4,-5 56-1366,8-49 1387,-6 53-490,4-60 496,-2 11-165,4-26 188,-9 20-40,8-10-14,-5 26 1,1 5 30,4-9-5,-7 47-1,7-61 772,0-6-721,-9 12-2656,6-14 2600,-6 17 0,3 13 123,4-4-134,-1 50-2134,7-35 2145,0 17-227,2-33 227,-1-7 5,1-7 68,-19 37-73,11-32 0,-18 48 1881,17-50-1875,-10 45-1,7-40 1,-4 23 28,5-36 2957,-7 10-2986,5-9 29,-6 9-34,9-11 344,2 30 0,2 22 0,0-14-338,-2-3-6,1 10 0,0 16 0,1-24 234,2-37-234,-3 32 5,4-20-5,1 3 0,0 0 28,-5 38-28,5-44 0,-5 26 6,6-54 28,-8 17 22,1-3-6,-8 22 0,-3 4-16,1 0-31,-3 6 0,0-2-3362,3-13 3370,-3 11-5,7-21 28,0 2 16,-1 0-16,-1 4-530,-3 3 518,-4 18 1,-5 16-1,4-10-11,-6 10 2,1 1 0,-6 15 1,8-22-3,9-27-6,-18 36 30,10-22 3067,5-11-3102,-4 12 5,2-3-246,3-6 263,-22 39-22,16-34 17,-19 22 0,-2 1-17,11-19-17,-9 12 0,4-5 869,22-36-846,-6 14-6,-2 25-310,10-21 310,-20 46 0,17-40 11,-3-1-2883,2-6 2866,-5 11-1429,10-20 1435,-5 12-5,12-22 5,-2 7 0,1 0 11,-10 23 0,-2 4-5,1-1-839,-1 2 1,0-4 832,9-23-51,0 10 1633,6-19-1582,0 6 1579,-3 14-1529,2-19-16,-9 30 5,4-26-1043,-3 2 1032,-14 29-33,14-25 5,-8 16 0,16-25 5,4-8 29,-4 9-29,-1 7 51,-2 2 999,-2 5-1022,5-12-38,-8 23 3402,8-25-3397,-7 28 6,6-20-2947,-3 11 2938,-2 7 1,-2 3-2355,-4 12 2374,5-12 0,0-4 17,1-6-68,-5 17 28,11-29 6,-8 21 28,13-32-28,-9 28 25,-6 15 1,-1 3-26,-4 11 0,3-12 0,1-6-84,6-24 84,6-19-34,-5 17 34,4-12 1746,-13 42-1735,-5 5 3316,-12 20-3321,8-24 0,3-16-6,12-27-6,4-9 0,3-4 6,3-3-5,-1 1-79,-23 71 123,11-37-39,0 6 0,-1 1 313,1-11-385,-20 21 72,20-33 0,-12 12 5,26-35-5,-2 17 6,-1-1 44,-5 17-240,-12 14 207,-15 19-6,7-13 50,2-11 1,2-5-123,12-20 16,-13 16 34,28-34 11,0-1-51,1 0 6,-4 8 45,-1 2 34,-4 11 16,-2 1 421,-14 24-511,3-17 40,-1 4 0,12-23 0,10-11-5,1 1-46,-4 8 51,1 0 45,-9 14-34,5-7-5,-5 2 11,4-10 22,3-4-39,2-3 0,3-1-95,-2 7 89,-5 11 101,-20 31-89,9-19-56,-12 14-904,23-39 976,2-1-22,3-4-6,2 1-201,-6 22 202,0-4-1,-6 19 6,1-12-45,0-4-22,2-6-934,-15-9-533,6-15-578,-8-11-1563,10-9 2827,8 1 0,2 11 0,5 8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09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647 18 9055,'18'-2'1696,"-3"0"669,-15 2-1340,0 0-283,-5 0-652,0-1 223,-8-1-425,0-1-50,2 0 112,0 0 1038,4 3-725,-12-1-190,4 1-17,-11 0 112,6 0 661,-42 2-723,28 1-67,-27 3-39,42-2-308,-3 7 241,-1 10 62,-30 38-997,16-15 1002,-17 18-117,27-34 313,-25 16-179,24-22-12,-15 11-72,32-26-112,5-3-426,4-3 515,7-1 40,5 2 1034,12-1-950,7 3-17,39 1 168,-30 0-185,22 0 5,-43-2-643,-9 3-1575,-3 7 2213,-5 16 0,0-12 0,0 4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10.1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7 13032,'-96'-5'3478,"58"4"-3554,-14 9 1,4 8-110,24 10 11,0 11 46,-2 2 60,0 2-319,6 40 203,66-47-96,26 27-63,-9-52 0,15-11 0,-5 0 337,2 4 1,-2-1 2,15 0 0,-10 0 3,-26 3-565,-60-1-662,-45 6 581,-5-2 1,0-2-1,-9 2 1,-16 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8.4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19 7654,'-16'-10'-86,"4"1"0,12 9 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28.7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9822,'10'10'-353,"-3"-2"0,-7-8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28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283 0 6416,'10'10'1451,"-3"-2"-3263,-51 20 0,-21 1 1812,13-14 0,-8 16 0,5-5 0,31-25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30.8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3027 17 11732,'5'15'-678,"-1"-3"824,-4-12 733,0 0-537,-22 0 6,4-1 385,-10 0 2426,11 0-3159,12 1 0,0 0 45,0-2-112,-7 0 414,-24-1 515,5 2-4192,-6 1 3201,11 0 17,12 0-33,-6 0-113,-10 0 202,6 1-39,-40 9 95,-3 5 25,17-5 0,0 0-19,-25 5-57,-18-4-867,43-8 318,-39 2 3130,35-2-3096,-17 2 73,-4 0 0,-1 1 577,0 1 103,-2 0 1,3-2 383,25-2-27,4-2 128,-34-1-4927,17 0 3539,-19 0-1290,24 0 937,10 0-388,-4 0 438,-5 1-308,-5-1 1327,-5 1 1632,-5-6 1,-4-3-830,26 2 1,0-2-305,-31-5 0,4-2-516,20-1 1444,13 2-2704,19 9 1065,3 3 212,-7 0 935,-4 1 913,-19-7-110,9 3-1212,-14-6-214,2 2-676,14 4 1650,-2-1-1415,22 5 78,15 0 562,2 0-18,-2-1 1122,0 2-730,-12-5-667,8 3-218,-6-2-101,12 3 101,54 1 0,-38 0 0,39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31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954 40 15670,'7'8'364,"-2"-1"-358,-5-7 173,0 0 218,0-13 152,0 6 101,-1-10 611,-4 8-1121,2 6-191,-2-2-55,4 5-354,-3 0 370,-1 1 90,-7 5 539,-40 33-231,9-9-1596,-8 1 1,-2-1 1702,-9-3-40,-21 4-23,1-12-1467,27-6 1,-2 1 1044,-10 6 0,1 0-722,11-4 0,4 1 708,-37 25 1528,60-25-1628,2 2-40,19-15-146,4 0 28,3-4-38,12 12 340,-2-3-66,29 24 2363,-16-18-2290,18 9 89,45-2-54,-9-8 1,5 1 1693,-8 1 0,0 0-1696,17 1 0,-6 1-2048,-1 7 2048,-13 1 0,-21 0 0,-3 2-2712,3 1 2718,13 12 33,-49-31-39,-7-6 0,1 2 22,11 10-22,-11-7 11,10 8-5,-13-11 1373,-2-3-1244,1 0 3414,-4-3-8983,7 19-850,-4-6 6284,3 16 0,-5-19 0,-1-3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10.6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9 12146,'-6'-5'-388,"1"2"0,5 3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11.6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119 156 10030,'10'13'-2285,"-1"-4"3309,-9-9 197,0 0-111,4 22-3114,-2 11 3280,2 33 468,-4 17-954,-4 16-1119,-1-45 0,-1 0 628,-3 2 1,0-2-381,-2-3 0,0 1 101,-4 24 0,2-4-216,0-1 30,4-14 1,3-12 2178,6-34-1811,0-1 401,0-10-418,-1 0 2931,-9-10-3150,3-7-297,-1-31 1,2-11 479,3 11 1,1-5-408,4-19 1,0-11-1,2 7-1510,-1 5 1,1 0 1731,2-12 1,2-7 0,-1 14-379,2-8 86,10 10 1,7 14 131,2 44 51,31-7-163,-20 11 828,47-5-2028,-45 25 1726,34 34-167,-63 18-40,1 26 233,-8-19-244,-2-6 17,0 3 789,-3-27-427,-1-7-121,-43-31-252,18-2 2247,-50-4-2253,42 5 2191,-14 2-3675,31-8-2720,1-2 4204,20-13 0,-2 12 0,2-1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2:12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231 683 5887,'-10'-16'2348,"3"3"162,7 13-1020,0 0-481,-4 0-471,-3 9-331,-3 2 193,-10 41 1,-1 11 73,-1 1-455,-1 3 1,0 3-1830,-11 18 1816,14-40 50,-4 10 162,19-49 230,4-15-336,1-36-78,8-42-163,5-12-105,9 33 0,10-11 1,2-2-1,-4 12-24,1 3 1,2 1 145,12-20 0,5-8 0,-5 17-101,14 6 117,-5 2 202,-18 18 1,-2 1 229,3-5 118,6-12-1654,-38 76 1318,-2 18-40,-3 39-985,0 15 1,0 6 906,-1-36 0,1 3 7,-2 17 1,0 10-1,0-15-7,0 5-3,0-17 1,-1-9-37,1-27 817,-2 9-778,-4-16 89,-3 8 2241,-3 2-5063,-19-4 2604,17-28 549,-35-59-420,33 29-1394,-63-24 4399,49 62-3257,-33 4 964,33-5-24,13-1 298,-5-1-964,19 0-201,1 0 118,0 0 55,-1 0 101,-7 0 202,3 1-521,0-1 179,7 2 45,11-2 549,19 0 336,24 0-633,-6 0 112,25-6-324,-38-1-40,13-5-549,-10-2-1446,-9 3 1995,67-4 0,-68 10 0,45-1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43.4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2569 0 9842,'11'14'-886,"-3"-3"2272,-8-11-1128,0 0 1085,-1-6-285,1 3 2204,-1-3-2276,1 5 1233,0 1-1301,-28 45-565,-15 26-471,17-26 0,-1 1 168,-2 3 1,2-3-3285,-8 17 3391,-6 12-408,10-22 307,8-12 0,-4 7-1038,-21 37 0,-4 3 1018,18-28 1,-2 0-11,-1 4 0,-3 4 0,4-8 214,-14 25-190,7-13 1,0-1-46,3-1-5,6-11 0,4-6 0,14-21 6,-2 7 1104,-5 14-1088,-4 10 1,-5 7-788,0 1 0,-1 1 770,-4 12 1,0-2-1,12-27 1,4-7 152,3-1-58,14-33-94,0 1 0,-3 8 44,-2 17 45,-5 13 647,4-10-742,0-4 11,6-30-5,2-3 39,0-1 2324,-6 15-2333,-11 23 1,-3 6 13,-6 14-14,2-5 1,0-3 36,3-6-40,-7 11-33,16-31 3398,-4 7-3376,-1 7 12,3-13-1652,-20 42 1,-4 4 1650,9-19-28,-2 3 1,3-7 0,17-34-17,4-6-17,4-6 28,1 1 61,-33 49-55,16-26 5,-27 36 17,28-42 3370,1-7-3398,2-2 0,-8 7-56,-14 40-1785,6-17 1841,-6 29-2782,14-28 2787,6-9-5,1-6-17,10-14 17,6-15 6,1-1 1236,-1 2-1247,-15 18 10,-7 13 7,-24 24 3391,16-20-3398,-2-2 7,21-26-7,4-3-10,1 0-63,-31 54 74,18-28 5,-27 43-3352,17-31 3346,13-21-5,-5 3-78,19-23 72,2-3-16,1 2 11,0-4 61,0 4-44,1-4 3470,0 1-3471,-2 2-5,-2 3 39,-41 58-5,24-32 0,-27 38-34,37-54-146,3-6 40,5-7 106,2-1-28,1-2-40,0-12 57,2 3-28,1-10-51,6 2 85,-5 10-18,3-4 23,-6 10-5,0-2-46,0-1 51,1 0-11,0-1 0,3-3-51,-2 4 62,0 0 12,-3 4-253,0 0 230,1-3 5,0-1 12,1-4-1,0 2-5,-1 1-17,0 4-39,-1 1 23,3-2-51,-2-2 84,2 1-28,-2-3 28,1 2 5,-2-1 29,1 3-45,0 0-79,1 2 85,-1 0-1,3 0 0,-4 0 1,4-1 5,-4 1 0,2-4 5,-2 3 7,0-3-7,1 2-50,-1 1-6,2 1 40,0 0 5,-1 0 1,2 0-102,3-6 35,-1 2 60,3-7 24,-4 6-7,-2 0-5,-1 4-56,-1 1 51,2 0-29,-1 0 23,1 0-280,-1-2 285,1 1 6,1-2 90,-2 2 5,0-1-627,0 2-1036,1-7-1927,2-2 3495,-1-9 0,0 8 0,-2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45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0 188 12612,'2'6'1153,"-1"-2"-1158,-1-4-96,0-7 101,0 5-39,0-5 39,0 7 84,0 0-84,0-3-314,0-3 68,0-8 190,0 1 45,0-4 11,0 8 50,0 3 17,0 3 728,0 3-755,0-2 301,0-1-218,0-1-67,0 1 3064,0 2-4962,0-2-1183,2-11-3192,5-4 6217,3-13 0,-1 14 0,-1 2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3:47.2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1465 9 11771,'-2'-9'681,"-40"56"0,-14 28-614,5 0-1911,11-19 0,-6 8 0,5-1 1847,1 9 0,4-1 320,1 5 0,1 5-336,6-16 0,0 4 0,-1 0 13,3-2 0,0 0 0,-2 1-17,-6 8 0,-3 2 0,2-6 453,-2 3 1,-1-3-588,1-10 0,-2 1 0,3-9-1870,-18 18 1923,20-28 0,-2 5-426,-12 20 0,2 1 140,16-24 1,-2 6 383,-6 16 0,-8 18 0,1-1 0,9-17 0,12-22 0,2-2 0,-9 19 0,0 1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50.1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2852 29 7761,'-67'0'1413,"-1"-1"0,-9-2 1,7-1-2028,7 0 614,-16-5 223,35 5-240,-16 1 126,12 2-165,-17 3-1521,10 7 1,-1 1 1632,-23 3-23,13 0 1,1-1-229,-18 3 386,-6 0-2115,-4 1 2008,1 1-39,3-1-89,8-1 0,8 2-231,-15 13 169,28-3 44,-15 13 57,29-4-1,-2 4 0,0 6 6,1 4 0,-2 6 6,2 1-6,-1 0 34,1-3 5,1-4 2030,0-6-2063,2-1 640,-20 16-646,18-15 0,-13 13 0,23-20 3351,-8 17-3401,13-10 50,-7 17 0,14-9-6,-11 36 114,8-16-108,6-11 0,2 3-929,-7 32 923,4 0-67,7-13-51,7-26 35,0 0 27,-1-2 51,2-1-23,1-1-27,3-4-40,1 1 6,16 23-51,9-12 23,21 22 123,15-22 415,18 3-382,-33-35 1,6-1 19,29 7 1,5-4-35,-21-9 1,2-1 11,6-2 1,6 1 0,-7-3-29,-7-3 0,-2-1-3,16 3 0,2 1 8,0 0 0,1 1-5,16 4 0,2-1-364,-31-7 0,1 0 0,5-2 347,5-1 0,7-2 0,0-1 0,-6-2 14,-6 0 0,-5-2 0,3-2 22,22-1 1,3-2-1,-5-2 11,10-4 1,-10-1-31,-29-1 0,-2 0 25,6-2 0,-3 0-358,16-5 375,12-3-39,5-3-4,-45 11 1,0 0-3,1 0 0,0-1 0,1 1 0,1 1 25,2-1 1,0 0-26,2 0 0,0 0 5,3 0 1,0-2-6,1 0 0,-1-1 2,2-1 1,0-1 28,-3-1 0,0-1-12,-3-1 1,-1 0 95,-5 0 1,-3 0 649,37-19 601,-6-7-598,-32 14-449,-6-5-269,-23 10-145,18-30-135,0 6-16,21-23 22,-7 19 1033,16-6-932,-23 23 67,4 1 442,-29 25-257,-10 6 319,-3 2 16,-5 2-240,0 1-218,2-4-6,4-1-129,6-6-61,7-5-45,9-6-202,28-14 314,-10 8 72,34-20 107,-37 18 6,9-13 167,-25 6 141,-6-5 5,-4-4 96,-7-25-426,-4 14-45,-3 6 0,0 1-67,2-11-110,4 11 0,1 1 54,5-6 0,6-11 78,-6 29 40,-2-4 10,-4 11 1,-3-5 134,-5 11 61,-3-3-94,-7-2-62,-6-1 62,-10 0-46,-1 0-10,-2 2-12,3 3-45,-7-6-100,8 6 16,-20-22 17,12 14-101,-34-34 90,17 23 162,-17-7 1,-4 0-23,-12-1-39,16 9 0,-3 3-9,16 15 0,0 4-30,0 2 0,1 3-9,-1 0 0,2 2-70,-42 2 51,27 9 50,15 3 0,-1 0 78,-25 0-73,25 0 1,1 0 6,-15 0 32,1-2-44,-1-2-5,2-2-1,-2 1-27,2 2-18,1 2-38,3 1-96,1 0-314,2 5 214,-1 2 201,1 5 84,-2 0 11,1-1 45,-3-5 0,-38-3-56,3-3-571,21-1 1,-12-1-1,-4 5-131,12 6 1,-3 4-1,0 2 1,0-2 194,2-4 0,0 0 0,1 0 0,0 4 507,-5 5 0,-2 4 0,5 0 0,14-3 0,11-1 0,9-2 0,-19 9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47.1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2384 5 12892,'-5'-1'2924,"0"0"-2779,5 1-341,-9-1 73,6 1 117,-6-2 6,9 2 1423,0 0-1513,-4 5 90,-3 8-3213,-21 35 3365,-18 27-741,-6 9 591,20-35 1,1 0-3,5-6 0,1 4 2,-3 9 0,-3 9 0,-1 7-529,-2 11 0,-3 9 1,0 1-1,3-6 527,0-4 0,1-5 0,-3 5 35,4-10 1,-3 7 0,-1 2 0,0-7 0,2-12 154,-14 7 1,0-9 45,-9 15 0,-1-2-211,8-17 1,1 1-40,-8 26 0,5-2-211,24-36 1,2 1 199,-17 32 0,6 1-20,17 11 106,9-40 1,1 0 100,-7 28 28,0-23 1,-3-5-185,0-9 19,-7 11 0,-3 3-19,-7 15-6,10-18 0,-2 2 868,-2 7 1,1-1-867,7-16 1,0 0 2,-4 11 1,-1-2-1789,-14 21 1885,6-15-102,3-6 374,10-15-374,10-10 11,-28 47-11,10-24-3,6-8 0,-2-2 252,-4 2-203,-3 1-29,8-7 2194,5-7-2216,8-3 5,6-5-11,-9 62 16,3-36 20,-5 18 1,0-3-20,5-30 0,-10 23 44,21-51-39,-3 7-11,0 5 3398,-5 12-3398,-13 32-767,7-18 772,-5 9-5,12-34 45,6-15 62,2-3-3020,1-1 756,0-3-3634,-3-7 5791,-1-6 0,0 5 0,2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47.9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38 105 11978,'0'8'-1478,"0"-2"1478,0-6 1843,0 0-1037,0-43-4307,1 27 4851,0-33 832,0 43-1634,-1 1-430,0 5-140,0 18 229,-1 3-67,-3 20 17,-2 0 16,-5 19-134,3-3-27,1-4-12,3-13 11,4-12-11,0-9-616,0 3 605,0-8 11,9 5 6,1 0 27,8 0-33,-6-7 51,0-7 2960,37-36-3061,-14 1-1,27-23 1,0-2 44,-19 14-25,-2 0 1,-7 11-43,-29 29-168,3 1-1686,11 4 1927,13-2 0,-10 2 0,0-4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38:50.2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118 495 13508,'-13'-7'-650,"3"1"538,10 6-67,0 0 22,-15-5 101,11 4-836,-12-4 1536,16 5 316,-1 0-125,0 0-191,-3 0-196,-6-2-442,0 0 0,-3-1-96,3 1 592,5 2-720,0-2 39,5 2 336,0-3 246,0-2-134,2 0-39,0-2-129,3 4-96,9-8-50,19-9-61,4-3-23,14-9-3442,8-5 3560,2-7-2213,-1 2 2297,-9 0 106,-21 15-5,-6 4 112,-4 1-180,-9 9-28,-2 3 2191,-5 6-2432,0-1 3432,-1 2-3499,1-3 230,-1 3 292,-1-3-203,0 5-44,-1-2-767,-1 3 951,4 0-106,-2-1 409,6-8-386,-5 5-101,3-5-45,-6 8-527,1 1 1524,5-11-476,-3 6-129,3-9 443,-5 11-835,-1 1-437,0 2 353,0 8 22,0 21 247,0 63-101,0-19-1772,0 5 1,-1-1 1693,1-12-1286,1 33 1314,7-52-34,2 0 5,4-2-610,1 7 611,-5-15 2449,0 1-2449,-7-19 33,-2-6 129,-1-7 1635,0-1-1669,0-4-218,3 0 17,1 0 1159,0 0-1098,0 0 6,-4 0-95,1 0-2454,-6-8 2549,-6 1 0,4-3 0,-2 5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1:13.6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2248 4 12371,'-23'-2'-404,"5"0"483,18 2 845,-6 0-560,4 0-84,-4 0 135,6 0 335,0 0-963,0 5 129,0 11-3313,0 17 3383,-6 35 1,-7 28 0,-4 3-542,-1-17 1,-3 2 0,-3 4-1,-2 6 590,2-6 1,-3 7-1,-1 3 1,-1 0 0,0-3-1,1-7-183,-3 11 0,-1-6 0,1-5 1,-3-1 201,1-6 1,-3 0-1,2-7 1,5-12-619,3-10 1,3-6 585,-5 10 1,-2 9-12,2 2 0,-4 11 0,0 3 0,1-3-69,-5 11 0,2-3 1,-2 7 238,6-17 1,-1 6 0,-1 1 0,0-1 0,2-5-279,3-5 0,2-5 1,-1 1-1,-6 5-113,-1 0 1,-6 8 0,-3 2 0,0 0 0,2-5-1,5-9 363,-6 11 0,4-9 1,-4 5-64,2-6 1,-5 7 0,-1 1 0,2-8-1,7-16-1,0-10 1,0-7-597,-24 24 1,-3 1-2895,17-17 1,1-1 3400,-20 13 0,5-6 0,17-14 0,13-19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18.1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23 10909,'1'4'661,"8"2"-617,-21-11-318,12 11-1070,0 31 1014,0-12 218,0 21 112,0-30 257,0-4 331,0-6-39,0-1-207,0-5-477,0 1-475,4-1 274,5-1-695,19-10 280,-3 1 253,11-8 498,-11 4 257,-4 0 607,-5 2 670,-4-7-952,-7 5-27,0-5-57,-5 5-72,0 2 431,-5 1-739,-10 4-292,0 3-330,-6 3-39,9 3 16,-3 17 465,3-4 29,-3 13 33,7-13 0,3-5 117,2-3-5,1-2-72,0 1-91,-2 13-173,3-1-644,-2 10-50,3-9-1026,22-3 1462,-5-9 482,19-3 868,-12-13 337,-5-3 559,-2-17-1070,-9 7 97,-2-7 345,-15 12-828,-3 6 34,-42 2-471,27 6-224,-19 2-1854,39 3 2207,33-1 0,-19 1 0,20-2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31.9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0 171 12692,'15'6'476,"-3"-2"-734,-12-4-868,0 0-520,-4-61-2974,14 37 4620,9-50 0,-3 63 0,5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33.5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14594,'1'6'-6083,"0"-1"6083,-1-5 0,0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33.6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5268,'1'6'0,"0"-1"0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07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11721,'13'5'-1064,"-2"-1"-623,-11-4 1687,0 0 0,0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12.7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9 11693,'-7'-5'-1512,"1"2"487,6 3 6010,0 0-5461,-2 0 347,1 0 162,-1 0-1663,2 4 1630,0-2 6,0 2-1,0-3 937,0-1-864,2 1-72,8 4-85,6 4 79,2-1 0,-1 2 6,-5-5 0,-2 1 33,-2-3 56,0 1-5,-4-2 139,9 4-156,-1-3-73,18 10-73,-5-5-162,24 7 173,-25-8 51,9 0 11,-24-6 347,-2 1-739,-8-2-952,-4 1 1344,-4-1 0,3 0 0,1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54.2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694 175 8030,'4'8'2644,"-1"-2"-2476,-3-6-247,0 0 74,0-49-1,0 37-33,0-37-12,0 49-117,0 0 230,-4 0-51,1 2 40,-4 1-46,2 4-5,0 1 0,-1 0-73,0 5 73,1-5-11,1 0 11,2-6 90,0-2 145,0 0-112,-2 0 140,-2-2 79,-2-7-40,0-6-139,-3-6-46,2 0 41,-1 0-63,2 4-84,1 4-11,3 3-61,0 5-18,1 2-45,1 2-100,-6 1 168,1 0 28,-17 0 34,5 0 100,-9 0-50,8 0-11,-2 0-84,7 0-185,-8 0 157,12 4 61,-7 6-134,-6 25 140,2-1-5,-9 14 5,2-4 0,7-16 0,-3 3 0,12-16-51,-1 0-10,3 1-7,-1 2 7,1-1 27,2 1 29,0-3 5,2-1-12,-1-1 24,2-1 16,-2-3-23,1 1 40,-1-1-39,1-1-1,1 3-5,0 0-11,0 8 11,1-3 0,-1 10 0,3-12 0,-1 4 6,0-7-1,0 1 1,-3 0-1,-7 22 1,6 0 33,-4 10-5,10 0-29,2-19 51,0 4-50,0-13 0,0-1-1,0-3 6,0 2-11,0 6 0,0-1 0,0 10-56,2-2 51,1 5 5,4 2-6,0-1-139,0-2 145,-1-6 67,0-6-67,-3-6 39,0-4-39,-1-3 0,0-2-6,9 10 6,1-1 0,11 11 0,1-1 40,23 18 10,-9-10-44,13 11-1,-18-15-5,-8-5 101,-4-4 235,-8-8 208,-5-4-57,-3-4-224,-2-2-207,1 0-50,4 0 39,18 0-45,2-6 0,15-1-6,-7-8-89,-1 0 28,-3-2 50,-2-2 17,-2-3 22,10-18 68,-10 9-1,4-12-27,-13 17-62,-4 3 0,-1 5-39,1 3 33,-1 1-5,7 1 5,-9 4 1,5 0 5,-10 3 0,1-1 5,-2-8 29,5-4-28,1-9 83,4-7-16,2-5-56,1-3 56,-1 1-62,0 4-11,0 4-45,7 0 39,-6 11 6,2 0 0,-9 11 56,-3-2-50,-4 0 50,-2-5 34,-2-1 94,-1-3 102,0-4-62,0-14-218,0 12-12,0-9-190,0 22 123,0 4-28,-3 7 12,-1 5 50,-3-2 39,-2-2 11,-2-2 67,-4-3-72,-1-1 67,-4-3-62,-2 0-6,-8-7 1,1 2-6,3 2-62,8 4-72,9 7-118,1 0 101,-2 2 89,1 0 62,-3 0 6,1-1-1,-3 0 119,3-3 44,-1-1 28,1-1-17,-3-9-168,4 4 51,-2-4-62,5 7-90,2 3-50,-2 1-235,0 3-101,-4 0 50,-6 1 275,-7 2 11,-24 0 140,8 1 0,-13 0 0,16 0-443,4 1-1063,-10 12 1506,-11 16 0,22-10 0,-3 5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14.4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10629,'2'4'-275,"1"0"5865,-3-4-5590,1 0 0,2 2 6,4 2-12,6 6-27,6 3-612,18 10 522,-5-5 89,10 1 34,-12-10-11,5 4 11,-17-7 213,3 6-185,-20-9-28,2 4 0,0-3 6,3 1 156,18 9-128,-13-8 190,17 14-162,-21-14-62,4 6 67,10 4-117,-6-6-360,20 8 399,-9-10-997,-1-2 1008,-7-1 28,-11-4 101,-5 0 79,0 1-208,-1-2-6,0 0-61,7 3-147,34 13 231,-23-8 336,21 7-207,-38-14-68,-1-1-100,0 0-622,1 0 212,0 0-1338,6 0-4183,0-2 5953,3-4 0,-6 3 0,-2-2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15.6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11932,'7'4'761,"-2"-1"-145,-5-3-62,0 0 215,0-2-562,0 1 412,0-1-613,3 2-6,12 2-180,15 10 336,2-2-201,7 5 11,-14-6-10,-1-2 38,-4 1 6,6-1 39,0 1-39,-1-1 0,28 9-95,-18-5-331,25 7-111,-21-6 156,-4-2-45,5 5 314,-16-7 292,1 5 464,-16-8-605,1 1-28,-1 0-5,6 0 44,4 3-134,19 7-101,2-2 152,0 3 962,1-3-766,-29-9-130,8 2-27,-9-3-6,5 0 0,8 4-6,-1-1-2670,0 1 2670,5 2 0,-7-4 113,-4 0 319,-8-5 140,-8 1 240,0-2-806,1 0-106,0 0 106,2 1 2587,3 2-2671,0 0 11,0 2 112,2-5-39,-5-21 0,0 15 0,-4-17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58.8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8562,'11'11'3349,"-2"-3"-3349,-9-8-201,2 8-1048,2-5 1624,5 4 627,-5-6 52,1-1 2010,-5 0-5137,1 0 1580,5 0 208,1 0 201,6 0-17,13 2 101,-12 0 5,8 1 315,-15 2-63,8 8-436,0-3-112,10 9-4188,56 2 4255,-31-10 151,47 3 67,-49-14 6,20 0-1725,0 0 1725,1 0 6,-9 0-768,30 3-252,-2-3 1014,-35 2 0,-1-1 2535,33-1-2434,-34-3 0,-2 0 403,26-2-465,12-2 2656,-42 3-2443,-19 4 1299,23 21-1181,-13-9-370,24 17-3510,35-8 3460,1-9-93,-38-5 0,0-2-76,32-4 135,-33-1-2240,12 0 2711,-20 0-124,10 3-190,-20 3-17,1 6-17,29 9-300,-10-4 289,15-1 0,11-1-17,0-2 1,3-1 3,-20-2 0,1 0 0,-1-1-15,18 2 0,-6 0 0,-25-3 0,-3 1 123,40 9-84,-23-2-17,-11-1 1,1 0-23,13 3-620,-26-7 1,6 1 627,43 7 0,2-1 380,-41-8 1,-1 0-389,9 1 0,6 2 0,-3 0-632,13 3 0,-7-1 632,21 4 532,-22-3 1,-4-1-527,-3-3 50,-4 1 75,26-1 1,5-1 463,0 0-598,1-2 1,-4-2-140,-29-7 142,13 2 0,-41-2 0,7 1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0:58.7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4217 23 11799,'-11'-10'-2033,"2"2"1703,-56 4 330,16 17 672,-38 8 0,-6 5 554,11 10-11,9-6 1,9-4-656,34-15-380,5-5-130,25-6-84,0 0-184,-8 4 100,-3 0 158,-25 9 167,-11-1-62,-2-1 102,-4-3 56,-17-7-303,24 2 0,-27-1-6,31 5-67,-4 6-72,-35 24-1554,32-8 0,0 2 1699,-1-2 0,0 1 14,2 3 0,0-2-1906,-32 14 2038,5-11-146,5-3 5,5-10-1578,21-4 1450,-9 12 67,12-1 1573,-3 11-1522,7-5-170,-25 19 377,1-11-124,-1 0-33,12-18-40,20-13 7,-11 3-18,2 5 2274,-4 4-2273,1 8-1054,3 3 1059,-6 8-17,-17 15 0,-4 2 2882,-7 5-2843,10-16 1,-11 7-1,12-10 23,0-5-40,6-8 1,6-4 0,22-12 0,5-3-18,-6 9 7,8-1-12,-17 21-1800,14-10 1805,-11 11 12,10-13 247,-24 18-102,4-13-111,-10 7-28,-1-6-12,11-3 0,-1 3-30,8 6 0,3 1 8,1 2 3414,-22 34-3386,34-48 6,2-2-6,-9 3 5,-5 4-5,-1-2-33,-7 13 27,13 6-84,1 4 23,7 11 67,4-13-23,-3 1 1,-1 0 28,-4 4-3,5-10 0,-3-2 2,-16 10 23,11-12-347,-6 10-522,21-22-2071,21 3 2912,22-9 0,-14-1 0,12-15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00.2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40 13138,'17'-9'1882,"-5"1"-1714,-12 8-269,0 0-330,0-18-213,0 14 56,0 6 593,0 12-5,0 16 79,0-15 363,0 0-442,0-3 6,2 4-6,4 3 39,12 29-2797,2-3 2758,9 21-2473,-6-12 2473,0-1-453,7 13 459,0-2 66,-4-13-21,-3-10 240,-2-16-235,13 8 11,3 2-61,11 3-12,3-5 1693,-1-5-1603,-10-5 3125,-11-9-3086,-23-11 23,0 4-40,2 1 901,4 5-895,25 24-112,-3-4-14,17 11 0,2 0 19,-8-8-5,33 24 2011,-61-51-1697,-9-6-51,-2-1-212,-6-2-2919,0 0 650,1-10 2218,-3-11 0,2 6 0,-2-4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01.0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421 0 7181,'13'16'3019,"-3"-4"-701,-10-12-2284,0 0 899,0-7-928,0 5 513,0-5-462,0 7-157,0 0 62,19 23 1779,-4-3-1751,16 22 11,-7-9-5,22 27 5,-20-30 5,14 18 18,-6-17-18,-14-12-5,16 17 0,-14-17-3397,3 8 3335,-2-5 62,-3-1 0,-8-9 6,-7-9 5,-3 1-17,-1-4-39,-1 3 3650,-9-3-3437,-6 1-45,-15-1 45,-43 0-684,23 2 1,-3 1 520,-1 0 1,-2 1-6,-3 3 0,2 2 0,-24 12-101,6 4-274,-13 20-2225,32-12 2280,-2 10-772,37-17 790,11-6-723,15 4 639,78-11 1,-53 0 0,50-9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02.0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65 1 15227,'15'9'-1506,"-3"-2"4536,-25-7-3030,10 0-202,-10 0-408,4 0-2062,0 0 2672,-13-1 0,11 1 0,-1-1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58.2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11 328 11794,'8'4'1747,"-2"-1"-1887,-17-1-476,9-2 415,-9 1 257,11-1 4772,0 0-4901,20 0 73,31-5 5,-7 3 68,13-4 644,-31 3-527,-14 0-72,0 2-68,-10-1-50,37-4 0,-3 1-303,35-4 303,-14 2-3297,1 3 3297,-3-1-196,22-4 196,-33 2 6,13-2 331,-32 4-214,-14 4 107,4-2-224,-8 3 33,12 0-5,11 0 3267,1-1-3296,1-1 107,4-3-45,-20 3 321,9-1-141,-17 3-197,0 0-50,9 0 11,5 0-5,7 0 123,37-3-124,-33 3 46,21-3 195,-47 3-95,-3 0 23,-3 0 487,-1 0-723,-4 0-56,1 0-324,-1 0 218,1 0 123,3 0 96,-1 0 5,0 0 61,-7-3-10,1-1-1,-5-4-11,-6-3-33,4 0-241,-18-15-619,16 10 613,-11-10 174,13 10 67,1 2-17,1 2 17,6 6 403,0 0-229,-3-3-169,3 1 1,-6-5 450,-3-2-450,8 7-6,-4-4 353,10 10-314,1 1-84,4 1 12,13 0 38,0 0 1,11 1-6,-9 2 45,13 7 5,-15-2-44,9 4 27,-19-5-16,6 0 22,2 3-11,2 0-28,4 0 0,-3-3 6,1 0-1,0-2-5,1 0 12,14 3-12,-12-3 16,34 16-16,-31-10-128,19 10 4,-24-12 119,-3-1-1,-6-2 51,-6-3 17,-2-1 173,-3-1 117,-1 2-262,-3-1-23,-3 0 0,-4-2-61,-22 6-79,14-3 6,-13 4-28,10 1 84,-27 14 5,5-1 6,-22 12 0,17-6 0,3 0 6,-1-1-6,-31 19-6,66-38-2879,7-2-990,2-4 3875,3 1 0,0-2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4.4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9548,'8'13'-1160,"-1"-2"1,-7-11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29.3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 12018,'9'3'179,"-2"-1"-1019,-7-2-997,0 0 1837,0-3 1198,0 3 348,0-3-924,-2 3 39,-1 0-118,-1 0-291,0 0-285,2 0-96,1 7-196,1 6-235,0 8-611,0 12 734,5-12 40,0 2 397,3-15 56,-1-5 341,-3-2 494,0-1 22,-3 0-95,0 0-1104,1-1-56,-2-3 208,1-4 134,-1-5 45,0-2 504,-4-6-62,-2 6-45,-4 1-33,-2 8-117,2 4-51,1 1-241,3 1-174,2 1-275,2 9-155,0 6-141,-1 11 73,1 0 330,-1 0 180,0-6 128,2-8 107,-2-5 756,3-5-325,-1-2-627,6-8-331,1 1-39,7-8 6,1 4 22,1-2 313,-2 3 152,-4 1 287,-4 2-19,-4 2 281,-1 3 151,0 0-252,-2 1-84,-3 0-117,0 0-925,-3 0-1232,3 7 196,0-1 1714,4 5 0,0-5 0,1-4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2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68 7431,'8'5'565,"-1"-2"-565,-7-3-17,0 0-145,-1-7 33,0 5 129,0-5 134,1 7 208,0-1 39,0-1-12,0 0 103,0-2-181,0 1 291,-1-6-470,1 4-56,-1-3-39,1 3-146,-2 2-179,2 0-218,-1 2 1875,0 1-1080,0-4-190,0 2-12,1-2-67,0 2-745,-1 2 493,-1-1 140,1 1-140,-1 0 34,1 0 178,-1 0 40,2 2 0,-3 0 0,3 3 0,-1 9-179,1 4-908,0 26-699,0 3 1786,0 14 0,0-28 0,0-8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30.6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0 11480,'1'13'3170,"0"-2"-2206,-1-11-1956,0 0-436,0 5-600,0 5 2028,-4 6 0,3-4 0,-2-4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31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16527,'13'12'-4862,"1"-2"1551,-11-10 1542,2 6 1769,-4 2 0,-1-1 0,0-1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26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14057,'6'3'2666,"-1"-2"-2537,-5-1-208,0 0-10,6-1 38,-3 1 46,4-2 5,-3 2 218,4 0 370,10 8-308,5 0-140,12 7-39,32 10-12,-9-6-89,29 5-3436,-20-11 3307,21 0-1798,-28-6 1871,23 4-1585,-48-5 1573,2 4-16,-15-1 90,-13-4 1534,6 2-1540,-13-7 1944,2 2-1070,-4-2 2512,2 0-3397,5 0-28,20 4-230,-2-1-39,14 2 28,-13-3 157,-3-1 33,-4 0 79,-4-1 112,-4 0 240,-6 0 786,-1 0-2954,-4 0 164,1 0 1663,8 0 0,-6 0 0,6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19.6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16970,'28'15'-678,"-5"-3"-4016,32-9 5214,-13 1-116,24 1 1365,33-1-1730,-14-4-26,-12 3 0,13 2 0,-9 0 415,-21 0 0,-2-1-473,45 6 0,-7 1 44,-31 4-33,-9 1 29,-10-1 3391,-11-2-3274,0-1-3778,-15-8 1879,20 4-201,-11-5 1420,16 1 1,-20-2 0,-5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20.3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54 13530,'-8'-22'-4918,"2"4"5103,6 18 79,0 0 1724,6-10 101,6 13-991,1-9 1142,16 15-2004,-7-5-152,19 1 5,5-3-89,15-1-3403,11-1 3364,6 0-280,-3 1 274,16 4 40,-28 0-1,10 3 45,-21-3 1,-1-1-12,11 0-28,-9 0 0,4-2-227,2-7 0,-6-1 171,2 2 22,34-7 34,-75 10 499,-8 1 3407,-3 0-3951,-3 0-918,2-4 963,7-7 0,-4 4 0,3-4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0 11351,'15'7'2252,"-3"-2"-1983,-12-5-185,0 0-493,-10-2 62,8 1 184,-8-1 74,10 2-253,0 0 365,-2 0 133,0 2 175,-3 4 22,1 2 83,-3 3-111,-1 1-151,0-1-174,0 1-123,2-3-852,4-3 163,0-3 123,7-1 39,7-1 124,6 0 363,9-1 169,7-4 151,-10 0 67,0-2 196,-16 1 117,-4 3 108,-3 1 705,-1 1-1082,-5 0-72,-15-2-263,1 0-269,-13-2-28,11 1 207,0 2 241,-6 0-28,10 1 68,-10 8-68,15 5-387,-4 38-229,9-20-101,10 21-185,13-34-246,13-7-2548,28-14 3640,-12-18 548,12-12 1626,-25-11 38,-8 2 784,-10-2-2408,-7 20-156,-14 4-45,-26 18-197,2 6 146,-33 12-918,41-4-399,-7 10-234,28-11-1995,22 0 1714,-2-5-94,17-3 1428,-6-11 162,-3-4 341,-6-2 1547,-8 4-1507,-5 9-196,-11 13-56,-5 6 27,-8 9 214,-1 1-6,-2-2-1025,11-12 661,0-3 0,9-11 0,0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23.9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167 35 12068,'-17'-18'-1820,"2"4"-163,15 14 443,0 0 2050,-10-3 878,7 4 2,-8-2-147,11 3 62,-1-1-913,-1-1 644,-2 0-806,1 1-230,-2 2-465,0 5-212,-3 5 38,-3 9-33,-1 9-56,-2 4 201,2 6 342,-3 7 857,6-14 673,2-5-757,4-20 134,3-7-1259,9-7-914,37-25-5128,1-3 6579,30-20 0,-43 28 0,-9 6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24.3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326 0 11463,'-75'6'4083,"12"4"-10242,49 1 5611,0 9 1240,0 6-1555,0 7 174,-2 3-638,-3 15 1035,6-17 1057,0 4-765,8-22 56,3-8 134,1-2 3925,1-4-2558,0-1-1596,-3-13-135,0 3 163,-3-11 22,-3 3 336,1 6 174,-2 1-196,4 8-129,-2 2-196,4 1-246,0 7-398,3 7-611,2 4-3481,11 4 4736,8-11 0,-4-4 0,0-8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51.0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21 5905,'-15'-11'554,"2"2"-1905,13 9 1351,0 0 0,0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53.6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5022 14818,'14'3'-17,"-4"-1"68,-10-2 442,0 0-661,2-2-157,0 0 112,1-2 118,1 2 61,0 0 34,-2 0 146,2-1 123,-2-2-40,4-2-10,1-3 61,7-12-123,-3 5-101,4-8-56,-4 10 6,2-1-12,2 0-123,3-2 56,1-2-56,3-5 123,-5 6 6,0-4 79,-5-4 28,-3 3 78,4-12 11,-2 9-40,0-1 85,18-22-241,-10 15 0,14-18-56,-11 20-45,0 1 45,-1 1 51,-2 0-1,-3 1 6,-1-1 6,-3 0 100,1-2 68,-1 1 251,3-14-212,-3 15-11,1-7-79,-6 18-117,0 1-6,1-3-292,12-16 96,-4 4 73,9-11 73,-10 14 16,-1 2 51,5-19 140,-5 8 140,4-18-107,-6 16-78,-2-1-22,1 3 33,12-34-168,-3 25-45,13-27-134,-5 31-3470,5 0 3196,21-32 498,-20 29 95,11-24 213,-28 33-1994,-2-21 1882,-5 12 78,-2-12-117,-6 19 2240,-2 7-2526,4-20-111,-1 24 32,2-13 68,0 28-100,1-22 3632,0 10-3336,0-25 123,2 9-34,-1-3-66,4 1 16,2-10-95,-1 18-62,3-6-72,-2 18 78,0 2-129,1-1 124,-5 8 33,-2-1 28,-3 4 11,-2-6 426,6-49-258,-1 22 28,0-35-56,-2 40-84,0 5-67,-1 5-106,2 4-62,-1 2 28,3 4-73,-3 2-145,2 0 257,-3 4 101,-1 1 0,-1 3 151,-2-2-5,2-2 151,-1-12-208,0 5-89,3-8-45,2 8-111,1-1-74,1 1-67,1 1 6,-1 3-73,1 2 280,-5 7 84,-2 2 50,-2 4 146,0 0 476,0-1-453,0 0-96,0 0-73,0 1-50,0 1-78,3 0-224,0-3-214,4-2 141,3-4-73,5-2 23,0-2 251,2-1 135,3-7 380,-1-3 107,-4 3 28,-4 1-39,-8 13 0,1 2-280,-4 4-1927,1 2 1804,-1 0 39,4-15-12,-1 0 68,4-14 95,0 4-39,-2 1 16,4-10-201,-5 17 6,2-6-6,-5 17-67,3 0-426,8-13 370,0-1 67,8-13 50,0 0 6,2-4 90,1-5 78,0-1 257,2-12-189,-9 17 10,2-8-145,-12 23-101,-1 9-191,-4 5-117,1 10-280,-2 0 588,0-2 107,0-5-57,0-9 23,3-10 5,4-11 174,10-31-112,-2 15 56,2-11-78,-6 31-73,-5 10-34,-3 10-11,0 4-34,-3 6-190,1 0-274,-1 3 392,0-1 50,0 0 56,2-6 5,1-5 85,6-9 50,3-12 33,3-5 35,1-4 262,2-4-352,-8 18-29,-1 4-89,-8 19-17,-1 4-1601,0 1 1568,-2 2 50,0-1 50,-1 2 157,2-2-3112,1 0 0,0-1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29.1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1016 90 7621,'5'13'-767,"-1"-2"537,-4-11 169,0 0 436,-62-4 308,39 3 224,-46-2-89,57 3-134,5 0-248,2-1-161,2-3-57,0-3-117,1 0-90,-1-2-11,1 5-291,0 1-123,-2 3-57,-2 0 214,-21 13 257,9-4 268,-17 12 264,19-11-425,4-3-40,6-5-61,5-2-68,-1 0-128,0 1-124,-22 29 314,9-9-11,-20 25-1583,16-18 1594,0-1 39,-1 0 90,8-11 123,1-2 5,8-12 57,2-1-247,0-1 1522,-2 2-1589,-1 0-51,-11 11 46,2 2-51,-9 8 56,5-1-6,0 0 6,2-1 0,1-5 6,2-4 38,4-4 29,-1-1 67,3-2 11,0-1-89,0 0-62,2 0 0,0 0-11,1 4-51,1 2-11,-3 19 12,3 14-18,-3 2 12,4 4 28,0-19 33,0-4 6,1-6-5,-3-4 5,2-7 5,-1 0 51,0-6-50,2 2 44,-3 0-50,0 12 0,1-1-16,-1 43 10,2-22-84,5 25-3447,5-29 3408,3-6 39,3-6 107,0-1 106,-4-7-117,-1-1 50,-5-4 0,0 1 3336,3 2-3437,4 5-285,19 9 313,-4-4 17,18 6 78,-8-9 51,3-3-45,1-3 45,20-2-84,-26-3 44,14 0-55,-34-4-23,0 1 0,-3-1 17,4-1-28,4 2 0,6-1 0,7 0 34,27-2-23,-12-1-11,35-4 6,-38-1 67,20-8-1,-41 4-72,2 1 12,-18 4-7,-2 2 1,15-5-1,-5 1-10,29-8 5,-13 2-3392,18-4 3403,5-7-100,-13 5 94,10-10 57,-24 10 751,-2-6-214,-12 8-179,-4-3-241,-7 7 3200,-3 0-3312,0-3 75,0-8-148,0 4-28,0-5-5,0 7 34,0 1-35,0 0 29,0-3 11,1 0 11,3-4 45,1 0 409,2-11-246,-2-2-158,-3-2-61,-6 3 0,-4 7 0,-3 0 11,-5-1-11,2 1 6,-1 0 0,2 0 50,-1-1-23,2 1-27,-1 0 33,2 1-22,-6-11 67,5 9-6,-4-6-78,5 14-5,-1 2-68,-3-2 67,1 6-33,-3-2-11,6 6 50,-2 0 5,1 1 174,-9-7-117,5 2-12,-5-5 18,5 4 4,1 0-21,0 0 50,-10-7-101,7 7-45,-8-4 45,6 8-51,-1 3-55,-16-2-73,7 4-56,-14 0 123,10 5 112,-1-1 0,-1 3 16,-12-3-4,10 2 49,-7-2-61,14 1 0,2-2 0,0 2-84,-11-1-67,10 3-84,-6 0 16,13 2 147,2 3 38,-17 12 28,9-2 6,-13 9 6,14-8 39,2-1-45,3-2 11,2-1-11,6-3 6,1-3-1,7 0-5,-2-2 28,2 1-22,-3 2 27,0 0-33,-2 1-5,1 0 5,-1 0 0,0 1-11,0 2-1,-3 3 7,1 2-40,-10 15 39,8-7 6,-7 10-39,7-4 45,4-11-1,0 4 1,6-12-6,0 0-28,2 2 17,0 2-28,3 6 39,-1 5-3398,2 6 3392,0 5 1,0 4-1,0 16 1,0-14 5,2 6 0,-1-24 0,2-6 0,0-4-6,0 3 3364,2-4-3425,1 6-56,8 5 112,5 6-28,1-3-1,-1 1-38,-1-7-68,-3-5-89,18 12 235,-15-17 51,20 10-7,-18-13 24,6 3-52,-6-3 24,1 1 72,34 10-62,-1-2-44,13 3-1,-14-7 6,-17-6-11,-3 0 40,-4-1-24,2 2-4,-10-4-12,2 2-23,-9-4 18,-1 1 10,2-1-5,0 0 34,1-1 16,2 1-50,0 0-11,3-2 5,2 0 6,-1-1 0,0 0 6,1 0 0,6 0-1,-6 0 1,0 0-1,-10 0-5,-3 0 6,0 0 0,0 0-1,1 0 12,4 0-11,-1 0-1,3 0 1,-1 0-6,2 0 5,3 0-5,3 0 45,3-2-45,24-8-11,-20 3 11,15-6 6,-27 9-6,-1 0 0,0 0 16,2 0-77,13-4-12,-7 1 0,7-1-5,-1-1 72,-10 1 1,7-2 5,-11-1 5,0-3 102,5-9 111,-8 5 28,0-7 6,-11 10-56,-3 0-100,-1 1 77,-12-9-94,-10-4-74,-4-1 79,-4-1-213,2-10 129,15 16 140,-5-16-72,15 25-63,0 0 62,0 6-27,3 1 27,-2-1-62,0 1 1,0 0-6,-2 0-185,-7-7 62,1 0 123,-8-6 123,1-1-39,-3-2-78,-1-7 27,1 0 18,0-1 5,2 0-17,1 5-39,2 1 0,1 5-291,-5-2 291,4 8-6,-8-3-313,-10 5 67,3 3 146,-13 1 106,5 4 56,-3 2-45,-3-2 39,-1-2-5,-1-1-3336,1-3 3319,-23-9-228,13 7 43,-24-4-224,13 12-123,-11 10 70,13 12 0,-2 6 25,15-4 0,0 3-43,-18 13 0,3 3 144,22-7 0,4 0-425,-35 35 178,41-28 0,2 1 555,-18 36 0,20-26 0,13-15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54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56 13194,'-11'-2'-330,"3"0"-157,8 2 156,0 0 325,-4 0 6,3 0 3506,-3 0-2934,4-3-309,0 2-823,4-9 212,1 4 96,5-5 6,0 5-28,1 1 150,-4 1 124,-2 2 0,-3 1 56,0 1 17,0-1 34,-1 1 83,1-2-224,1 2-72,3 0-124,4 0-402,2 0-248,2 0 264,-2 0 381,0 0 235,-3 0 129,-2 0 302,-1 0 376,-2 0-371,0 0-111,-3 0-778,1 0-135,-2 4 425,0-2 163,0 4 112,0-1 17,0-2 89,0 0 12,0-3 252,0 2-477,0 0 29,0 3 5,0 9-5,0 9-18,-2 37-10,-3-5 5,-2 28-11,-4-23 0,1-5 6,0-10-6,3-11 168,3-9 0,3-11 5,0-1-27,0-5-23,-1 17-123,2-8-45,-2 14-167,2-16-18,0-2-168,0-4 393,0-6 5,0-1 330,2-2-44,-1 0-23,1 0 163,2-20-331,-3 8 29,4-12-124,-5 13-897,2 6-105,-2 2-458,0 2 0,0 1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7:55.7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60 215 12477,'-31'-6'-67,"6"1"-544,25 5 639,0 0 499,-2-4-40,2 2-50,-1-2 34,1 2-23,0 1-56,0-1-146,0 0-246,2 0-252,6-5-190,11-2-113,12-9-447,40-17 604,-13 7 112,18-8 236,-34 17 44,-11 4 280,-9 6 253,-11 3 89,-5 4 23,-5 2 178,-1 0-1007,2 6-79,14 7 90,1 3 89,13 4 90,-3-6 6,-1-3 50,-3-4-17,-4-4-28,-5 0 96,-6-3 167,-4 3 101,-3-1-375,1 11-39,0-1-34,3 8-33,-1-5-191,3 5-246,1-2 151,1-1-157,6-2-611,-1-7 1160,8-2 0,-11-2 0,-2-4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03.3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38 10741,'-8'-15'1282,"1"3"-895,7 12 1092,0 0-298,-5-5-385,4 4-477,-4-4-319,5 5-3131,0 0 2666,-2 0 157,1 0 2302,-1 0-2173,1 0-45,-1 0 17,0 0 33,-2 9 168,1-4-5,-1 8 11,1-7 84,2-2 191,-1-3 1556,2-1-1982,0 5 67,0-3 50,2 6 34,0-4-6,1 0 6,0 0 242,-1-2-63,-1 0 191,0-2-415,0 3 39,2-2-50,1 3-45,2 0 12,-1 3 22,0-1 67,2-1 5,-4-1 174,1-2 1126,-4-1-644,1-1-667,1 0 6,3 0 0,0 2-5,7 1-169,6 6 90,-1-1 17,2 1 61,-6-2-5,-5-3 6,0 1-1,-4-2 0,0 1 12,0 0 0,-2-3-1,1 3 1,0-2-6,1 0 5,4 3-5,1 0-5,1 3-40,1-3 6,-1 2-51,-1-2 90,-4 0-5,-1-3 5,-3 0 436,0-1-441,0-1-174,5 5 11,3-2-28,5 5-56,0-1 39,1 1 78,0 0 74,-1 0 22,-1 0 39,-4-2 0,-1-2 33,-6-3 68,1 0 95,-3 0-129,2 0-67,1-1 0,1 2 0,5 1-123,3 3-179,12 3 201,-4-2 28,5 3 23,-9-4 44,-4-2-11,3 3 17,-8-5 6,1 3 95,-6-5-17,-1 1-84,2-1 5,3 2-27,15 3-118,-1 2-67,14-1 50,-8 1 50,3-3-10,11 5 100,-16-5 17,5 3 101,-22-5 72,-5-1 63,1 0-236,0 0 5,12 3-78,0 1-117,11 3 5,-1 0 68,2-1 49,0 0 57,0-1-34,-2 0 45,-1 1-5,-4-1 5,-1-1 112,2 3 17,-6-4 5,3 2-78,-6-2-22,3 1-29,19 6-78,-2-3-100,19 5-90,15-3 189,-16-2 69,13 1-1,-26-4 0,-5 1 6,-6-2 119,2 2-114,-9-2 62,1 2-27,-5-3-29,3 2 28,19 0-39,-3 1-34,16-2-5,-9 0 28,-3-4 5,-3 3-33,-4-2 34,-6 2 5,-5 0 33,-4-1 68,-5 0-6,0 0 84,-3 0 1,12 2-147,2 0-22,14 1 29,4 1-35,4 0 1,6 0-6,17 5 0,-16-3 0,8 4 0,-24-4 95,11 4 62,-20-6-23,8 4-72,-17-4-23,3 1-28,10 2 28,4 2-39,9 1 6,2 1 0,2 1 27,0-2-33,-3 2 0,-3-3 6,7 3-1,-16-4-5,5 1 0,-17-5 6,-2 0 5,15 2-5,-6-2-1,17 3-5,-8-1 0,4 1 0,1 2 0,18 7 0,-14-4 0,10 6 0,-20-7 0,-5-1 6,-2 0-6,-1-1 0,-1 0 0,3 0-6,5 0-33,28 4-67,14 3 61,1 1 45,-5-2-6,-26-5 6,-7-1 0,-5-2-5,3 3 10,-12-5-5,3 2 0,-6-3 0,2 0-89,24 3 89,-10-3-11,17-1 11,-18-3-40,-5-2 1,-3 3 34,1 2-18,-11 0 23,8 4 73,-7-2-67,10 2 27,63 7-44,-28-8-9,-9-1 1,-1-1-20,5-2 33,-6-1-28,5 4 34,-20-1 6,4 5 100,-21-1-33,4 5-73,5 2 0,7 2-3437,8-1 3331,5-1 39,2-1-17,21-3 84,-24-3-17,17-1-22,-41-4 39,-1-3 3493,-18 1-3432,-3-3-61,7 5-5,3-2-35,14 4 29,9-1-22,8 0-1,6 1-56,24-2 90,-23-1-5,10 0-6,-32-1 11,-9 0 33,-6-1 275,-2 3-241,-3 0-16,16 7-46,-3-2 29,32 9-34,-19-7 0,23 5 0,-32-7 11,5 0 118,-22-4 257,-1-1-16,-8-2-325,4 1-40,1 2-195,36 24 67,-11-7-163,43 23 281,-36-24-46,7 1 46,-21-10 5,-6-4 0,-5-1 190,4-1-184,-1 3-1,4 0-5,0 2 0,0-3-5,1 2-29,-1 1 17,21 11 17,-22-10 0,13 5 157,-27-14-84,-1-2-68,-1-1-5,1-1 0,3 1-5,1 1-57,15 3-11,-5-2-50,10 2 11,-8-2 28,-2-2 39,-3 1 40,-2-1 5,-6-1 0,-1 3 39,-3-3-39,0 2 0,13 0 0,0 1-6,13-1-100,-3 1 0,6 0-90,-1-1-3376,4 2 3416,-1 2 55,0 1 39,-1 2 29,-4 1 33,-2-1 95,-2 2 112,-5-3 3392,-1 1-3498,4 3-101,-2-3-6,6 3-218,13-2 101,-5-2-17,15 1 11,-10-3 45,2 0 23,0 2 50,-2-1 5,-4 1 135,4 1 151,-15-3 106,1-1-83,-18-3-275,-2-2-191,-2 0-1002,13 0 610,0-6 488,3 2 62,-3-4 5,-12 4 537,2 2-301,-4 1-197,0 1-39,1 0-101,2 0-252,4 0-257,3 0-706,6 0 1316,17 0 0,-20 0 0,10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03.5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0 12040,'-1'8'5416,"0"-2"-5925,1-6-135,-10 0-2818,8 0 197,-8 0 3265,11 0 0,-1 0 0,2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03.5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8864,'0'14'-667,"1"-3"1,-1-11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03.8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 13648,'15'2'4133,"-3"-1"-3651,-12-1-1361,0 0-5014,-15 16 5876,9-11 482,-9 12 258,13-15-1507,2-1 0,0-1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0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1 12720,'15'2'3305,"-3"-1"-2367,-12-1-10769,0 0 9512,-29 18 1,22-13-1,-22 13 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07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83 17 12315,'10'6'3411,"-2"-1"-2633,-8-5 656,0 0-1434,-21-11-101,15 7-313,-15-7-17,20 10-247,1 1 930,-2 0 521,0 0-448,-2 0-135,3 0-112,-2 0-1097,3 0 1518,-3 1-74,2-1-201,-3 2-145,-5-2-141,1 0-352,-1 0-449,5 0-111,3 0 1982,1 0-1417,14 1-1048,31 12-220,8 0 1190,2 2 0,3 1 341,17 5 109,-24-8 1,-2 0-8,11 7 128,8 9 117,-23-5 51,4 6-78,-21-10-45,0 0-283,18-3 0,5-4-278,28 2 643,13-4 1,4-3-296,-41-6 0,0-3-1682,32 1 0,-3 0 1687,-4 4 79,8 3-158,-48 5 443,-7 3 85,-8 1 677,3 8-644,-6-6-184,9 5-219,2-8-336,40 4 257,17-7 74,3 1 5,-9-7 5,-41 0 35,-8-1 514,4 5 2892,-13-1-3312,35 10-1688,3-8 1,4-2 1508,-14-1 0,2-1 17,27 1 0,-2-2-16,7-3 39,-12 3-2259,-15 2 2595,7 12-658,-32-6 546,7 6 1987,-30-9-2089,3-2-10,7 5 45,14-1-147,14 4 2995,13-1-2997,-11-6 0,2 0 2,27 4-5,-17-3 0,-2 0 1201,0 1-1145,8 4 84,-37-4 39,-6-1 134,-7 2-61,0-1-106,18 9-140,3-6-1680,27 2 0,7-1 1674,16 0 3,-11-4 0,-1-1-508,9 2 505,-5-1-12,-6 1 7,-9 1-1,14 5 12,-24-2 128,38 8-78,-34-8-37,25-4 1,6-2-17,-40-5 0,1-1-3,36 2 0,-1-1 0,3-1-859,-38-2 0,-2 0 859,18 5 0,4 0 0,-42-3 0,-10 0 0,-5 0 0,-3 0 117,19 8 2152,-1-4-2224,19 8 3380,-3-5-3408,35 5-761,-19-5 755,22 3-386,-34-8 375,-5-1 5,-13 0-5,-7-1 67,-4 2 34,-6-2-34,22 11-45,10-1 1,5 0-23,33 10 362,-18-8 1,1-1-357,19 0 405,2-1-411,-2 0-3392,-7-1 3392,-31-6 0,-1 1-2268,33 6 2268,-6-1-138,-17 0 138,-12-4 6,1 1-6,5-2-1470,-11-1 1425,-3-2-78,10 2 1548,-10-3-1420,-7 0 2277,-16-3-2193,-15-2 171,0 1-266,26 10 6,-4-2 3386,20 9-3386,4-2 6,-1-3 44,-10-1 510,-12-7-60,-24-3 687,-1-2-1176,-5 0 28,3 0-33,-3 0 61,3 0-1657,0 0-114,1-8-4233,0-1 5937,0-7 0,0 7 0,0 2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09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11687,'4'15'235,"-2"-3"-492,-2-12 72,80 16-162,-32-8-1905,10 3 0,1 1 2146,6-1 890,0 2-784,-2 3 0,-2 3 162,0 0-2088,-4 0 2478,-7-3 0,1-1-490,17 2-155,-15-3 1,0-3-144,14-1 1992,7-2-2297,-21-1 1,1 1 339,28 7 170,-31-5 0,-1 2-8,13 10 39,-6 0 185,-5 1 604,4 3 23,-17-8 3097,2 4-3506,-17-11 301,0 2-626,4 1-78,9 0 0,9 2 0,44 2-72,-14-2 41,-23-8 0,1 1-64,0 2 0,-2 0 89,27 6 0,13 6 6,-38-4 107,-8-2 122,-5 0 119,-3 0 83,2 2-146,6 2-161,9 2-85,16-2-39,14 1-48,-13-9 1,4-2-240,-18-3 0,1 0 267,20 1 1,-2 0 13,-25-3 1,-4-1-1,44 6-19,-38-4 0,-1 0-2007,20 5 2144,10 4-475,-34-5 682,1 3 332,0 1-522,8 3-467,-9-4 1,4 0 337,34 9 0,-25-8 0,1 0-73,31 5-1004,3-1 1065,-4-1 69,-33-8 0,-1 1-57,25 4 0,13 2 336,-26-6 73,-21-2 190,35 7-515,-28-3-28,23 2 597,-12-3-653,2-1-224,21 1 151,-30-4 405,3-1-332,-41-4 39,-10-2 398,-8 1 207,-2-2 947,-3 0 2238,-5-3-3325,1 0-107,-2-3-397,3 2-50,2 1-308,1 3-729,-2 0-1781,7-11-3310,6-3 6178,7-12 0,-4 12 0,-3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2.0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5012 13194,'11'7'1120,"-3"-2"-1120,-8-5 196,0 0-196,-8-11-39,5 6-28,-5-10 67,8 6 0,7-4 50,3-4 101,18-13 45,-8 4-78,8-9-45,-11 8-68,0-3 46,-1-3-46,1-6 7,13-31-875,-2 8 846,17-23 17,-4 17-1556,-7 21 0,2-1 1568,16-23 18,-16 26 1,-1 2-392,9-11 523,-2 4-5,-6 1-56,-3 2-56,-4-1 500,-2-5-545,0-4 6,-1-4 3138,0-3-3138,-2 1 100,-2 2 152,-1 5 369,4-14-280,-7 20-5,3-9 646,-10 21-691,-2-9-236,3-20-246,1 9-111,7-12-2202,5 22 2336,26-25 162,-11 14 53,-8 13 1,0 1 203,-2-3 247,7-20-218,-26 37 94,0-5-110,-10 17-63,1 0-78,-2 1-129,0-1-34,0-2-234,0-2-232,8-27 349,1 7 95,10-23 1855,-1 14-1799,-2-1 11,0 3 57,-4 7 60,-2 2-10,-2 6 128,-3-9-166,-2 12-75,0-7 441,-1 15-693,5-3-1024,22-21 515,3 5 106,24-22 281,-5 10 312,2-3-2451,-7 3 3253,-3-6-325,-20 20 39,-4-1 168,-17 16-207,0 3-352,-2 4-68,0 2 2189,-2 6-2727,2 0 62,-1-3 247,1-2 218,0-43 195,0 19 651,0-60-662,0 60 51,0-26-655,-1 29-274,0 4 117,1-2 151,9 8 252,4-4 79,7-6 330,7-19 840,-10-26-622,-2 14 28,-20-28-419,-2 52-18,-6-9-33,6 23-313,3 6-404,3 3-420,1-7 936,4 7 144,3-9 57,2 10 6,2-2 728,-3-5-381,-2 10-141,-3-3-77,-2 13-130,-1 2-5,0 3-95,0-1-381,1 2-1764,10-10 2038,-2 1 264,10-13 234,-10 8 52,-1-3 206,-6 7 79,-2 3-218,0 2-62,0 4-3647,0 0 3619,-1 1 196,1 0-84,-2-2-113,2 1 1307,0 1-1637,-2 1-196,0 3-72,-4 4 123,-1 11-118,-5 12 72,-4 13 51,0 3 1,-2 4-294,-12 38 419,8-25 1,0 3 16,3-14 1,1 0-24,-2 0 1,-1 0 22,1-2 1,-2 1-1,-8 12 0,-2-1 3,9-17 0,-1-1 3,-6 9 0,0-3 2,-6 11-5,2-6-353,11-10 1,2 1 88,-4 15-77,-7 33 139,21-34-16,0 7-34,-1 6-1504,-1 0 1599,-2-2 79,-3-6 72,0-10 6,0-9 314,-19 12-208,11-24-44,-15 14-62,16-23-62,1 5-229,-5 21 106,9-6-303,-1 18 1193,9-3-2783,3-2 2078,-2 7 0,7-31 0,0-10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12.9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15 8349,'-16'-8'-157,"3"1"-1036,13 7 812,0 0 0,0 0 1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2.1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183 0 8405,'-34'68'0,"0"0"0,1 0 0,-8 13 0,1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2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0 137 10517,'43'-58'-62,"-28"50"0,20-62 1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6.3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301 17 15636,'-94'-9'-1932,"6"3"-113,49 5 2045,-3 7 0,21-5 0,5 5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6.6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201 9 11525,'-14'-5'1619,"3"2"-1804,11 3-1916,-69 27 1038,43-10 0,-46 13 1,64-20-1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6.3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12253,'11'11'-273,"-2"-2"1,-9-9-1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6.4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0 387,'39'11'0,"-8"-2"0,-31-9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6.5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9660,'5'1'-919,"-1"0"919,76 20 0,-59-15 0,59 15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7.1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5404,'32'4'19,"21"-1"1,5-2 1943,0-1-1969,5-2 1,5 0-1578,-8 1 1,-4 0 1470,29-3 465,-30 3 0,-2 1-353,11 3 45,-6 2 157,-8 4 705,11 4 307,-14-3-1141,14 1-73,-6-8-462,24 0-1554,5-3 2016,12 0 0,-45 0 0,-14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7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1128 8 10449,'10'9'-4005,"-1"-1"3994,-9-8 834,0 0 398,-69 0-102,31 0-719,-20 0 0,-4 1 551,3 0-323,-19 2-292,17-1-174,2-1 397,-5-1-559,-2 0-291,-2 0-550,-6-1-705,-19-4 867,25-1 1,1 1 0,-8-2 0,-13-2-1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7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977 106 7984,'-68'-11'3361,"11"1"-2753,-3 11 0,-2 1-608,-31-1-2053,28-1 1,0-1 1122,-33-6 157,30 0 1,1-1-3358,-24-12 4130,-5-4 0,46 12 0,14 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18.6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628 347 7195,'-11'-1'-134,"3"0"95,8 1-34,0 0 67,-48 24-5,30-12-3386,-38 19 3391,44-18 6,0-2 146,1-3 419,2-4-89,2-2 73,-2-2-476,2 0 3324,-1 0-3397,5 0 0,0 0 0,-1 0 11,-7 5-11,-3 0 0,-1 2 511,-3-2-170,9-4-133,-5 1-91,4-2-106,-1 0-22,-9 2-106,8 2 27,-7 4-11,11 2 17,1 3-11,-3 8 33,2-3 62,-2 6 0,2-9 0,-2-1 6,2-2 84,-3-1-51,4-5-34,-1 2-5,3-4 0,-2 4-39,2 1 28,-4 12-39,3-3 44,-2 6 6,1-7 0,2-2 0,-2-1 34,1-2-34,1-2-6,-2-1 6,2-2 34,-2 1-23,2-3-6,-1 2-5,2-2-5,0 2-34,0 6-29,1-1 24,1 5-46,-1-4-50,3 6 84,-3-5 45,-9 25 16,7-24 35,-8 14-40,12-26-12,1 5 7,0-1-40,0 7 39,0-1-39,0 1 39,0 8 1,0-7 5,0 6 5,0-9 1,0-1-1,0-3 41,0-2 128,0-2-174,0-3-28,0 6-28,0 4 84,4 11-23,-1-3-5,4 0 0,-4-8 17,0-1-6,-2 2-5,0-2 44,-1 3 101,0-5 79,0 0 33,2 5-145,1-3-118,3 5-90,-1-4 45,1-2 45,-1 2 40,3 2 38,-2-3-72,3 8-1,-4-8-5,1 1 112,0 1 129,-1-5-235,1 4 27,8 2-33,0-3-78,8 7 173,9 3 112,8 2-145,-8-4 11,-3-5 33,-21-9 163,-5-1 336,0-1-432,-2 0-128,6 1-123,7 3 117,18 5 0,-2 1 79,9 0 10,-9-4 7,-1-1-84,-1-1-12,-2 0-5,-5-1 5,-3-2-34,-3 2 1,-5-2 44,0 1 57,2 1-74,3 1 23,6 2-50,7 2 50,5 1-50,9 3 27,4 1-22,2-2-5,2 1 28,-3-2-34,-1-1 5,-7-3-3391,7 2 3386,-17-5 5,5 1 7,-18-3-12,1-1 89,2 0 18,33 4-102,-13-2 29,27 4-29,-26-6 3399,-1 0-3393,8 0-259,-14-1 254,4 0-6,-20-1 5,-1 0 29,-7 0 106,6 0-106,-4 0 5,10 0-34,-1 1 23,5-1 242,29 3-230,-20-3-35,18 1-5,-28-1 0,-5 0 28,0 0-17,-6 0 40,2 0 27,-2 0 6,3 0-67,39 0-11,-15 0 33,28 0-39,-26 0 5,-4 0 7,6 0-7,-16 0 6,1 0 62,-19 0 62,-2 0 44,-3 0-39,-3 0-73,2 0-67,-1 0 6,5 0-1,3-1 1,6 0 5,15-5 0,-4 3-11,10-1 6,-10 2-6,-4 2 0,0-3 17,-1 2-12,-8-1 40,-2 1-39,-8 1 33,-2 0-39,0 0-6,2 0-27,3-1 33,18-1 5,-2 0-5,16-2 11,-8 1 29,37-10-46,-31 7 6,23-6 34,-35 5-34,-11 3 0,5-2 0,-7 4 0,4-1 5,4-1-5,4 1 6,-1-1-12,4 2 6,-9-1 0,2 0 17,-11 0-17,-3 1 56,-1-2-50,-1 0 27,1-2-27,7-4-6,1 2-6,4-5-5,3 4 5,-1-1 1,6 1-40,2-1 39,-6 3 6,-1 2 0,-11 1 0,-6 4 84,0-4 23,-2 2-18,1-4 1,0 0 95,0-3 5,1 1-117,0-3-16,1 2-97,-1 0 34,0 3 12,0 2 28,-1 1-28,1-1-1,-1-1 1,2-5-6,1-2 0,1-5 0,9-15 0,-3 7 84,6-8-79,-6 11 96,-3 5-67,0 1-34,1-2-28,-4 8 28,0-2 0,-3 8-6,0 0-100,-1 2 33,5-7 73,0-1 0,5-9-3392,2-5 3426,3-4-2202,9-18 2275,-2 5-63,0 0-10,-8 15-34,-7 14 6,-5 4-1,1 1-5,-2 4 2336,-2 0-2303,1 0 3359,-2-4-3397,1-3 10,6-25 46,1 3-12,7-18 129,-4 9 201,3-11-557,-5 16 204,0-7 35,-6 23-46,-1 2 29,-2 5-28,2 2 5,-2 3-11,0 0 317,0 1-457,0-2 68,-9-7 413,-4-6-150,-5-2-68,-2-3-73,3 3-50,-1-1-33,-2-1-7,0-1 7,-2 1-57,-13-8 90,8 10 28,-11-4-3353,-2 2 3381,8 8-56,-12-7 45,11 10-39,-3-1-1,-2 1 107,-17-8-106,12 4 33,-11-4-33,18 7-1,0 1-5,-13-5-5,12 8-29,-6-3 34,17 8-33,3 1 27,3 2 0,-10 2 6,6 0 0,-7 0 6,4 2 3386,-1-3-3381,-21-1 28,10 1-39,-14-3 0,15 3-5,-1-1-163,-13 1-62,-7 1 225,2 1-29,-1 1 34,17 1 6,-2 2-1,2 0 29,-16 1-29,15-2 1,-10-1 50,20-1-56,2 0 0,-9 0-6,11 0 1,-6 0-34,13 0-23,1 0-207,-22 0 264,14 0-1,-19 0 6,18 1 6,1 0-1,-1 1 40,-6-1-39,8-1-1,-4 0 1,12 0-6,3 0 0,-1 0-6,5 0-27,-1 0-18,4 0-38,0 0-23,-12 5 112,7-3 11,-9 6-11,9-5 5,-3 2 12,-9-1-11,6 0-6,-4-1-28,9 0-151,3-2-577,-18 7 644,8-1 10,-15 8 41,9-2 16,-4 6 84,-33 19-39,22-14 50,-23 12-50,32-22 0,0-4-5,-6 4-1,13-6-128,0 1-213,16-3 16,3 1 158,-3 7 55,-12 23 51,0-2 67,-11 18-34,8-13-3352,-8 3 3431,7-12 11,1-4 0,9-16-17,9-4-45,0-4 1,5 1-63,-2 0-21,4 2 33,-5 9 50,0 10-159,-14 42 0,-2 9 64,-3 7 78,0 1 1,0-4 3414,5-18-3392,0-9 39,9-22-33,2-10 44,8-17-50,1-4-218,0 6 184,0 4-5,4 9 39,3 4 0,4 5 11,12 24-11,-9-22 0,5 13 0,-13-32 0,0-5 0,-1-1 0,-2-2 6,1 3 5,-2 0 23,4 5 11,2 4 72,6 11-111,-2-5-1,4 5-5,-4-9-39,0-4-11,18 6 195,-8-7-21,14 4-12,-13-6-51,1-1 29,1 2 27,10 6-105,-7-4 66,10 6-78,-10-5-415,2 0 647,29 8 1,3 1-228,-8-2 6,7 1 1,15 5-1,-15-5-5,-5-3-6,3 2 0,-3-3 0,-16-10 5,1-4 62,12-1-61,-11-3 415,13 0-349,-14 0-66,5 1 11,51 6 22,-31-1-39,-15-1 0,-1 0 6,6-1-6,-5 1-12,15-3 12,-20 0-11,7-2-11,-22 0 22,-2 0 11,20 0 28,-15 0-33,20 0-6,-19 0 0,3 0 39,21 0-39,-15 0 0,10 0 6,-20 0-6,-6 0 5,-4 0 46,-1 0-51,-7 0 0,4 0 0,-7 0 0,6 0 0,5 0 0,9-1 0,6-2 0,5-1 0,2-1 5,-4 1-5,-3 0 0,-7 0 39,0 1-33,-13-1-6,0 2 0,-12 0 0,1 1 45,9-7-45,0 1 0,21-8 0,-11 5 0,7-1 0,-12 5 33,-4 2-33,0 0-11,2-2 11,-6 2 11,8-5-11,-8-1 45,6-3-39,2-7-1,2-3 1,6-7 5,0 0 0,11-7-5,-14 13-12,9-4 6,-23 18 91,5-5-91,-13 7 84,8-16-79,-5 5 46,10-36-46,-6 11 359,-1-6 0,-2-3-5,-1-12-275,1-13-84,-9 40 28,0 19-17,0 3-67,0-18 56,0 11 28,0-22-28,0 12 126,-1-16 0,-3-5 31,-4-4-113,2 6 1,-4 1 123,-20 2-39,-5 7-157,-8-4-50,11 16 78,8 9 5,3 1 6,5 4 23,-8-7-34,3 1-84,-25-21-2174,2 3 2095,-21-18-5,6 8-79,-6-1 107,-3 0-2636,-2 2 2501,3 5 23,5 4-1056,-9-4 675,25 18 1143,-3-3-1439,26 20-926,5 4-779,-18 6 2634,-32 23 0,28-16 0,-12 15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7.6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422 93 12074,'-3'-8'-261,"-43"-5"1,-15 1-9411,-8 0 9671,-9-3 0,3 0 0,22 6 0,16 1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7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387 106 8808,'-15'-13'-762,"-32"-3"0,-11 2 213,-32-8 0,34 10 0,2 1 0,-13-6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8.5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22 9156,'-8'-7'-453,"1"0"-1620,-35 4 2711,32 2 804,-32-3-53,42 10-840,2 2-34,7 6-425,5 4-34,13 2-118,32 17-516,-2-8 405,32 10 10,-11-14 91,8 0 27,5-2-1477,-26-8 1,1 0 1521,29 7 8,-35-7 1,-2 0 264,11 5-38,-6 2 160,1 2 0,4 0-333,26 5 302,-17-4 0,1-1-364,-25-12 0,-1-1-3,3-1 1,1 0-63,-2-1 1,5 1 609,7 0 1,7 2 0,-6-2-546,-4 0 0,-1 0 14,36 5 0,-5 0 92,-9 2-2769,-6 0 2971,19 8-213,-22-3-31,-27-9 0,1 0-64,32 7-39,12-1-43,-14-6 1,5-2 17,-19-2 0,2-1-411,23 2 0,1 0 411,-25-4 0,-3-1 41,-1 1 1,0 0-619,-3 0 1,1-1 640,14 2 0,-2-1 62,-20-1 0,-1 0 923,9 1 0,-2 0-755,9 1-60,-4-2-170,0-2-1404,6-2 1404,6-1-67,6 0 2004,3 0-2010,0 0-1984,-3 3 2034,-30 1 1,-1 2 11,21 4-128,8 5 139,-39-4 2155,-13-3-2255,-2 1-467,-9-5 119,12-1-380,-1-5 828,9-5 0,-15 3 0,-5-2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8.6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7 8315,'-2'-4'0,"1"1"0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8.7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740 68 10226,'-61'-6'1137,"-11"3"0,0 1-5474,7 1 4337,-15-2 0,-3-3-508,31 3 1,3-3 507,-7-4 0,4 1 0,-4 0 0,15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8.9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298 101 6445,'-83'-28'0,"1"0"0,16 6 0,0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9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10203,'8'2'0,"-2"-1"0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9.1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6529,'15'5'0,"-4"-1"0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29.2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1295,'81'17'278,"0"0"0,0 0 1,0-1-1,4-2 1,1-3-1,0 0 0,-4-1-917,14 2 1,-4 0 0,-2-4 638,-5-3 0,-1-2 0,-15-2 0,0-1 0,-22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30.6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230 1 6757,'12'19'3142,"-2"-3"-751,-10-16-3607,0 0 2076,0 12-927,0 6 666,-1 20-677,-8 13-62,-12 15 0,-4 4 134,-9 19 609,4-15 0,-1-4-603,0-6 0,5-8-1210,13-3 0,3 2-2145,-1 15 3355,5-13 0,2-5 0,4-17 0,0-11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54.28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800 107 6294,'14'9'879,"-3"-3"-655,-11-6-185,0-12-89,0 9-6,0-9 56,0 12 767,0-5-633,0 0 113,0-5 27,0 3-39,0 0-44,0 3 39,0-1 16,0 2 1,0-1-12,0 1-78,0 0-68,-4-2-21,1 1 245,-5-8-223,5 6-34,-1-3-51,4 8 718,0 0-662,-6 1 175,4 0 55,-5 0 141,7 0-141,-4 0-202,1 0-49,-4 0-40,-3 0 0,0 0 0,-4 0 0,-7 0 5,3 0 1,-5 0-6,7 1-6,-1 2 1,-3 3 5,5 1-40,-1 1 40,6-4 0,2 1-5,0-1 38,-9 6-16,3-4 39,-10 5 28,4-6 17,-2 2-56,2-3-34,-6 3-11,10-4 0,-5 4 0,11-4 11,1 1 12,0-1 33,4-1-17,-2 0-39,1 0 0,-1 1 5,-11 5-5,4 0 6,-10 4 0,6-4-1,0 3 1,0-2-6,2-1 11,-1 1-11,5-4 39,0 2 6,6-6 425,4 0-380,-1-1-96,-1 0 1,0 0-1,-4 0 6,-1 2-5,-1-1 5,-2 2 5,-5 0 29,3-2-34,-3 0 11,6-1 28,-1 0-33,3 0 27,-1 0-33,3 0 0,2 0-5,1 0-5148,2 0 4441,1 4-178,2-2-510,15 3 1232,-1-3 168,12-8 0,-15 4 0,-3-5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21.7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104 170 9106,'-2'-4'952,"0"1"-835,2 3-111,-7-18 106,5 13 22,-6-13 1,8 17 94,-3 0 410,2-4-186,-3-2-10,0-5-17,-2 0-146,0-3-51,-1 0-105,-2 0-80,1 2 12,0 1-95,3 5-50,1 2-645,2 3 185,1 2 297,1 3 156,-2 17 96,0-4 0,-1 14 0,1-12 124,-1-3-124,1-7 0,1-1 5,1 4-5,0 3 0,0 15 6,6 7-6,3 9 0,13 32 5,-4-18-5,4 19 6,-8-35 22,-3-8-17,-3-9 45,-3-4 51,-2-7-29,-1 1 23,-1 10-67,0 41-23,-1-19-5,0 26 33,0-43-3431,0-3 3392,0-3-6,0-2 1,0 0 5,0 0 0,0 0 0,0 3-6,1 14 3398,4-6-3386,1 13 33,4-10-33,-4 0 5,1 14-6,-3-22-5,-1 7 0,-1-22 0,1 1 0,6 18-5,0-5 5,6 12 0,-3-9 5,1-3 1,1-1-6,2 7 6,-5-11-1,1 4-5,-5-12 0,-2 0-3397,3 14 3402,-2-2-5,2 18 39,-3-6-27,1 7 21,-2-1-33,0 13 6,-2-22-6,0 4 5,-1-24 3393,0-6-3096,0-4 23,0-2-101,-1-2-129,0-1-95,0 1-1865,4 17 431,6 3-2100,4 14 3534,9-9 0,-12-12 0,0-6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30.8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0 10052,'12'10'577,"-2"-1"-734,-10-9 123,0 0-27,-29 51-180,19-29 168,-22 37 34,28-45 39,1-6-1244,2-4 1244,1-3 0,0-1 0,0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31.6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0 283 12399,'9'4'1736,"-2"-1"-1646,-7-3 1327,0 0-1008,0-4-118,0 1 6,1-4-146,2 0-123,4-3-28,5-8-448,21-24-3291,-1 4 3330,15-16 16,-10 20 119,-4 6 67,-6 9 39,-8 7 73,-7 5 95,-7 4 145,-2 1 4250,-3 2-5034,1-1 46,3 1-57,1 6 34,5 5-190,2 20 480,-3-6 248,-1 7 78,-5-17 341,-3-4 114,2-6 429,-2-2-508,1-2-136,-1 0-150,1 3-51,-1 4-218,2 22-202,-2-3 34,1 18-431,0 10 671,0-19 102,0 3-141,-1-28-1439,0-10 1585,0-1 0,0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32.4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47 139 4528,'-21'-3'-90,"5"0"2642,16 3-2445,0 0 2056,-5-25-1463,4 15 843,-3-20-915,6 22 2928,1 2-2957,1 1-599,-1 4-67,0-1-376,0 2 146,2 0 62,3 0-353,3 4-11,2 4 240,-1 7 214,-3 4 145,0 3 5,-4-2 96,0 8-62,-2-12-39,2 3-78,-1-13-40,2 0-559,8-1 593,-7-2 78,7-1-44,-9-2 50,1 0 0,4 0 0,-2 0 5,3-2 1,0-3-1,0-6-5,4-3-44,0-6-1234,9-22-2015,-4 6 3293,5-16 0,-15 31 0,-3 5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34.1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1 6354,'7'8'1388,"-1"-1"790,-6-7-7735,0 0 6124,-4 4-1486,-3 0 1527,-3 4 2277,-1-3-1687,6-1 1916,1-4-414,4 0-2291,21 3-409,3 3-84,25 4-28,4 2-3353,6 0 3428,-9 0 1,0 0 42,8 4-1,21 8 96,-58-12 89,-7-4 645,-8 2-303,-3-5-280,-3 0 3140,0-4-3851,0 1-169,1-1-296,2 3-548,7-1-2685,2 1 4157,4-3 0,-7 1 0,-3-2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35.9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117 6 11872,'-5'-3'-2548,"2"1"1455,3 2 1132,-3 0 191,0 0 252,-2 0 207,-2 1-34,-1 1 79,0 2 549,-6 1-885,4-4-118,-1 2-208,5-3-72,2 0-408,3 0 284,0 0 124,-1 0 236,0 1-180,-1 2 134,-2 0 107,0 2 39,1-3-123,0 0-51,3-2 1485,-1 0-1709,6 1 62,-2 1 0,5 0-5,-1 4 5,1-3 11,3 2 28,-1-2-33,3 1 33,4 1 11,36 15-61,-16-6 11,25 10-5,-29-10-3382,8 3 3387,-20-7 51,3-1 128,-20-7 1495,-2-2-2234,0 0 202,3 0 162,2 1 3364,3 0-3347,7 3 173,-5-2 6,3 0 0,-8-2 6,-4 0 498,1 0 1601,-3 0-2228,1 3-571,-1-3-124,-5 6-1932,-4-2 2750,-10 2 0,7-3 0,0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59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277 1 9850,'12'4'241,"-3"0"-241,-9-4-5052,0 0 5332,-29 24 1197,21-17-1477,-22 17-330,28-23 2285,1-1-1117,1 3-832,0-2-6,0 2 722,0 0 4596,0-3-5323,-4 1-46,0-1 51,-1 0-5,2 0-62,3 0 67,-2 0 50,1 0 6,-2 1 50,-5 2 181,1-1-181,-2 0-106,5-2-45,3 0-1131,1 0 991,10 0 174,0 0-17,10 0 28,-4 0 162,8 5-89,-10-1-17,4 5-51,-12-4 231,0 3-91,-3-5-117,-1 1-28,-2-4-263,-1-14 263,0 9 0,-2-10 11,-1 14 56,-17 1 51,7 1 22,-15 2-50,14 0-90,2 0-40,2-2 40,5-1 0,3 0-224,3 0 224,0 7 0,3 3-5,4 7-762,15 5 279,-2-9 348,11-1 135,-6-9-1,3-11 6,2-5 0,-1-11 230,5-10 128,-14 12-67,-1 1-22,-16 17 0,-1 2-95,-34 25-102,5-3 18,-30 22 50,9-9 818,-36 13-711,34-23-74,-20 4-50,45-24-16,5-3-51,0-12-67,8 4-90,2-10-56,8 8-151,2 3 50,3 4-296,23 1 240,1 2 28,19 0 29,-6 0 44,-2 0 45,32-19 168,-29 5 67,18-16 202,-39 12 650,-6 4-370,-7 7-303,-4 4-84,-3 8-94,-6 4-102,-9 19-414,-3 0-292,-1-1-369,10-11-459,6-15 1568,8-28 0,-4 18 0,4-18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01.3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81 15 12746,'6'1'762,"-1"0"-2264,-5-1 1194,-4-4 180,3 3 128,-2-4 2083,3 3-1338,0 0 454,0-1-1199,0 8-5,9 6-192,12 8-341,18 8-1459,17-2 0,4-2 1857,14 2 140,-13-6 0,-2-5 1327,-6-11 1200,-33-18-2035,-17 6-60,-36-13-147,-14 11-142,-6 5 0,-1 1-143,-11 1-79,-33 0-111,65 4 1020,10-1-830,12-1-33,5-2-68,6 1 101,0 1-258,0 0-728,0 7 756,3 0-89,3 4 140,7 0 56,25 3 162,-19-5-33,15 3 61,-30-8 582,-2 4-194,-2-3-47,-3 4-268,-5-4-61,-6-2 688,-27-1-633,18-5 96,-16-4-96,25-7 107,-13-20-241,12 21-84,-10-11 45,17 25-1053,-2 1 336,7 2 442,-2 5 45,9 5-168,5 3-3364,21 5 3801,-3-9 56,14-1 140,2-9 68,1-2-264,-12 1-45,-8-1 45,-24 1 840,0 0-504,-2 2 3364,-1 0-3442,-1 0 621,-4 0-828,4-2-40,-3 0-11,2-5-168,-8-8-219,5 5-184,-4-4 308,9 12 101,-1 0 94,2 0 52,0 0-3166,1 0 3182,0 0 0,-1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25.1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16 10343,'-11'-3'2129,"2"1"-1552,9 2-208,0 0-251,0-3-169,0 2-94,0-3 212,-1 4 34,-1 0-51,0 0 57,0 0 3119,1 0-3450,8 0 224,15 0 5,0 0-5,11 0 17,-13-1 56,-1 1 84,1-2 95,3 2-202,-4 0-44,4 0 27,-4 2-38,33 8-3421,-17-4 3421,25 4 5,-27-8-6,43-2 6,-35 0-11,41 3 11,-41 2-6,1 1 6,3 1-409,17-3-78,15-3 49,0 0 399,-6-6 3278,-29 1-3430,5-6 191,-24 6 325,3 0 162,-25 4 191,-1 3 48,0-2-726,0 2-566,0-2 292,3-1 279,0-1 29,3 0-1,-3-1 74,1 1 72,-3 1-302,1 0 123,9-4 0,-8 3 0,9-2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27.4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17 5798,'-8'-9'0,"1"2"0,7 7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28.3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7356,'65'6'1,"0"1"1,-4 0 0,-10-3 2549,-19-4-2551,12 0-1190,-11 0 1190,2 0 1080,-11 0-979,-10 0-11,10 1-45,-1 2 2111,5-1-2156,7 0-6,-3-2-73,19 0 74,2-3 3391,-3 0-3386,-10-2-5,-15 4-522,-10 0 488,2 1 415,-12 0-276,0 0-66,-2 0-34,1 0 0,-1 0 45,2 0 476,2 0-510,3 0-5,-2 0 783,0 0-391,-7 1-169,-1 0-161,0 1-52,0 0-402,0-1-3283,0 1 3669,0-10 0,0 7 0,0-7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31.6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0 6294,'-7'7'-23,"1"-2"-514,6-5 537,0 0 0,0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9:30.5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47 7890,'0'-6'3965,"-1"1"-3584,1 5-246,0 0 263,7 0-102,-5 0-72,5 0 6,-7 0-12,0 0-218,3 0 0,0 0 23,3 0 22,3 0 302,15 1-308,-8 1 17,17 2-56,-12 1 6,0 1 61,-2 0-22,-6 1-6,14 1-157,8-1 113,4-1-7,31-4-1360,-34-2 1383,27-1-6,-41-1 1,4 1 33,-13 0-33,3 1-6,-8 0 33,2 0-21,-7 0 38,7 0 1328,-1 0-1372,7 0 5,-1 0-5,1 0 27,0 0-33,14 2 90,6 5-23,7-2-67,-5 1-5,-8-5-35,-8-1 12,16-2 23,-14-1 5,9-3-6,-21 2 275,-4 0 162,-4 3-5,-1 0-123,-3 1-561,4-3 213,6 0-11,1-2 51,1 1-1,-5 0 113,-1 2 33,-4 1 56,0 0-34,-2 0-56,0-1-111,0 1-12,1-1 11,-1 0 1,3 1 44,-2 0 801,1 1-1053,0 0-156,3-1 363,4-1-112,9-3 79,-4 2 39,2-2 314,-9 3 44,-3 1 180,-3 1 1176,-1 0-1988,0-3 274,0 2 0,0-3-516,0 3 516,-19-9 0,14 6 0,-14-5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17.2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10830,'11'5'0,"-3"-1"0,-8-4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17.6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7138,'11'5'4806,"-3"-1"-2387,-8-4-2632,0 0 467,117 18-248,-52-8 237,18 2 0,3-1-299,6 0-42,-42-7 0,1-1 242,0 0 0,0 1-183,49 0 14,-38-1 0,3 1 27,-3 3 1,-2-1 145,37 4-8,-26 4 336,-55-11-426,-8 0-17,-2-3 663,1 0-696,1 0 0,5 0 6,10 1 393,-8 0-399,8 1-6,-14-1-134,1-1-2302,9 0 2442,-9 0 0,6 0 0,-13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18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 12971,'21'1'493,"-5"-1"804,-16 0-1420,0 0 524,0-7-468,0 5 283,2-5-216,2 7-2036,19 0 2808,27 5-520,11-2-128,26 5-74,-2-5-2318,13 0 2254,-45-3 0,1 0-290,1 0 0,3 0 242,15 0 0,0 1 1030,-22-1 0,0 1-974,17 2 1,-4 1-504,-5 2 548,-10-1 2847,-29 0-2432,-16-5 1820,-3 2-2403,-1-2-1137,4 0-179,10 0-822,6 0 2267,10-3 0,-13 3 0,-4-3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6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0 10606,'-81'54'-135,"57"-44"1,-49 49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18:16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316 7 6953,'-5'-7'434,"-33"27"0,-9 14-6296,-2 1 5862,-9 7 0,2-2 0,20-15 0,10-7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23.8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42 15300,'-7'-16'460,"2"4"-460,5 12 459,0 0-330,-3-6-12,3 4 146,-3-4-67,3 6 34,0 0-566,26 0 218,35 4 62,13 3 53,-23-3 1,0 2-37,31 7-3,-3 4 0,-1 1 42,4 4-3,-15-3 0,-6 0-3,-29-3 6,4 2-3348,-13-5 3348,4-1 0,-9-5 0,-1-2-6,1 0 224,4-1-44,-11-3-34,1 0 3366,-12-1-3277,1 3-5262,16-3 5033,26 3 0,-17-3 0,11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24.6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35 14857,'-1'-10'751,"1"2"-661,0 8 33,-12-7 56,9 5-44,-9-5-12,12 7 146,0 0-180,10 0 18,7 2-96,30 10 0,9 2-3397,24 2 3388,-8 1 1,1-1 3,24-4 0,-2-1-1,-10-3-2318,14 6 2274,-35-2-17,14 11-45,-48-10 101,-4 3 123,-17-9 2146,-6-2-2269,1-2-124,-3-2 124,21 1 0,-15-2 0,13 1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1:25.4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19 15194,'-5'-10'-347,"2"2"144,3 8 108,0 0 336,79 30-457,-41-18 325,13 6 0,0 0 275,-13-6 289,13 5-1645,-1 3 1,5 0 1010,-2-4 0,5-1-36,15 2 1,8 0 0,-10-4-161,22 3-540,-18-8 0,-28-3-2869,-51-5 3566,-5-2 0,5 1 0,0-1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0.0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11172,'2'12'168,"-1"-2"-823,-1-10-364,0 0-203,24 3 813,-12 2 224,20 5 762,-20 0 880,-2 0-583,-4-5-51,-3-2-67,-1-3-229,7 0-522,3 0-5,12 0-5,4 2-1,33 5-2629,6 4 2635,2 1 0,-12 0-2401,-20-1 2838,-9-3-146,-5-2-146,-9-1 841,-10-5-201,0 1-410,-2-1 1398,-1 0-1728,0 0 3296,1 0-4293,18 0-4298,1 1 5250,16 0 0,-19 0 0,-4-1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31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17 6741,'-7'-9'375,"1"2"-768,6 7 199,0 0 0,0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1.0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47 14633,'8'6'1815,"2"-2"-1865,-8-4-23,7 0 62,-1 0 11,8 0 0,8 0 22,50-8 1,9-1-3415,-12 4 3394,14-4 1,-6 1-1334,-40 6 1337,-4 2-6,-1 0 5,0 0 1,14 0-1690,-8 0 1689,12 0-5,37 0 1896,-45 0-1896,34 0 1381,-66 0-1375,-3 0 33,-9 0-39,0 0 2974,4 0-3417,5 0-599,14 0-1047,5-1 2089,9-5 0,-16 3 0,-6-3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1.7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85 10926,'-3'7'576,"1"-2"-251,2-5 2067,0 0-1748,-3-4-179,2 2 387,-3-2-847,4 4-22,128-9-78,-54 0-224,14 1 1,2-2 318,-1-6 0,-39 8 0,-1 1 5,16-3-5,-1 3 11,-35 5 29,-11 1 240,0 1-275,-11 0-10,0 0 5,-7 0 396,0 0-401,3 0-1,1 0-27,3 0-337,9 0 370,25 0 0,-21 0 0,14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5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14286,'10'4'-375,"-2"-1"185,-8-3 212,0 0 258,-3-4 62,2 2 593,-4-2-615,5 4 212,-2 0-784,11 8 201,-2 1 46,9 10-3438,10 23 1919,9 22-4009,1 11 5533,0 9 0,-22-47 0,-3-8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6.3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 7663,'18'3'3142,"-4"1"-911,-14-4-1856,0 0 749,0-8-777,0 7 284,0-7-323,0 8 1352,2 0-1626,3 6-34,5 7-42,21 25 0,6 6 207,6 7-159,0-2 0,1 2-3382,14 11 3438,-12-8-56,-2-6 27,-20-18-22,-15-19 23,-3-5-34,71 23 0,-57-21 0,54 17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7.0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 14371,'-8'8'-398,"2"-1"1477,6-7-1012,0 0 609,6 0-340,-5 0 1212,11 13-1486,-7-2 841,9 13-853,12 17-659,2 2 1,2 3 456,19 31 46,-16-23 0,-2-1-85,3 12-3184,6 18 3118,-10-23-152,5 8-2123,22-18-2697,-9-18 5229,30-1 0,-44-22 0,-6-7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7.5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15715,'5'15'1097,"-1"-3"-1035,-4-12-56,0 0-74,12 6-4,-3 3 38,19 14 73,-4 8 36,8 27 1,4 6-1067,14 14 991,-1 3 0,-2-4 0,-14-33 0,6 4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7.9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8685,'21'9'-600,"-5"-3"2982,-16-6-2528,0 0 1255,43 12-1120,-31-1 746,33 11-685,-42-3-50,1 2-2793,18 18 2793,-2-13 0,3 2 0,-11-19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8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14247,'1'12'174,"-1"-2"-1815,0-10 225,78 11 1,-59-8 0,59 7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8.5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12639,'12'2'964,"-3"-1"241,-9-1-1334,0 0 40,34 13-141,-18-4-6,25 13-1141,-26-7-567,-2 6-809,-1-1 2753,-2 3 0,-9-20 0,-2-5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8.8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14953,'8'9'801,"-2"-3"-756,-6-6-112,0 0-141,27 22-61,-18-14-50,19 15-510,-25-15 510,-2 8 319,-1 7-3347,-5 40 3352,-8 16-10,-1 11-1833,-4-3 1838,9-33 0,4-24 0,4-14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29.7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349 187 0,'-6'-30'869,"-13"-23"1654,6 35-2607,-16-22 960,1 21-1190,-4 5 819,-4 6-757,-1 4 2356,-4 3-2597,3 5 493,0 2 0,20-2 0,4 1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9.0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8046,'10'16'0,"-1"-4"0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9.1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9996,'10'16'3053,"-1"-4"-1704,-9-12-1466,0 0-1653,-3 93 355,9-57 0,-7 60 0,7-83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9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8472,'4'15'-790,"0"-2"785,-4-13-371,0 0 1,0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9.4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8920,'4'15'0,"-1"-2"0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9.5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13301,'5'1'-3826,"-2"0"3101,-3-1 1,0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22:29.6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8091,'5'1'289,"-2"0"1,-3-1-1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9:01:4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28.3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1183 0 13362,'8'11'1165,"-1"-3"-1025,-7-8 1378,0 0-1703,3 0 331,-2 0 61,2 0 1501,-2 0-1713,3 0-1,2 0 6,2 4 0,3 0 6,-3 3 27,0 1-22,-1-3 79,-2 2 358,2 2-325,-3-4-44,16 19-73,-7-11-6,12 16 0,-6-13 11,2 6-3403,-5-7 3392,0 2 6,-7-7-1,-3-2 102,2 5-40,-3-3-11,2 5 78,2 3-134,0-5 6,11 15-79,-5-11 6,10 5-39,-6-7 55,3-1 51,-2-3 3387,0-1-2979,10 14-402,-16-12-6,10 13 0,-17-14-84,2 2-106,22 24 190,-16-18 5,14 15-5,-24-25 51,-1-1 296,0 6-269,-1-4-44,4 11-40,2-8-111,3 5-35,3-5 63,16 15 145,-19-15-11,12 9 22,-23-20 146,0 2-34,6 9-179,0-3-3471,16 16 3354,1-3 117,2 2-6,-1-2 1,-10-10-1,-1-2 6,-2 1 0,-4-4 6,1 3 61,0 3 73,19 18-213,-5-5-45,18 12 12,-12-17 95,50 17 3408,-37-20-3391,32 13 50,-52-24-62,0 3-1027,-9-2 1033,3 1 62,-8-1 5,2 2 56,5 5-156,49 36 2,-21-23 0,3 1 25,9 7 1,2 0 27,-2-1 1,-4-4 44,4 2-3150,15 14 3010,-41-30-11,24 11-67,-20-13 841,-8-6-589,21 19-56,-25-15 78,18 21-5,-11-6-175,16 14 57,-1-7 3166,5 1-3267,-13-16 34,21 10 62,-23-14 5,11 8 11,-31-17 202,-1 8-1014,-6-4 908,0 5 27,-2 6-123,2-3-5,4 11-305,16 12 13,9 8 224,-3-9 1,0 0 61,3 3 5,5 7 152,-35-43 224,-4 11 896,0 0-1271,-1 10-12,0-3-78,3 19-3236,-1-10 3219,2 12 291,-2-13-235,1-4 45,-1-2 0,-1 1 163,-1 8-74,0 5-83,0 8-1742,0-11 1663,0-3 2580,0-10-2586,0-5 12,1-3 50,0-1 45,1-7 51,-1 1 436,-2 48-375,-4-20 2498,-2 42-2593,-3-39-45,2-3-179,4 0 123,1-16 50,3 2-3375,0-10 3393,0-3 15,0 5-21,0-6 84,0 2-18,-1 3 7,-3 4-40,0 2-50,-9 19-45,7-18-56,-5 16 95,6-20 3409,-1 0-3392,-2 4 39,1-3 124,-15 36-113,5-17 62,-11 23 22,9-30 34,-17 6-173,18-22-34,-12 5 33,23-22 0,-2 0 12,-1 0-6,-2-1 0,-4-1-3381,-45 1 3381,22 0 6,-37 1-6,34 1-2257,-14-1 2324,-1 1-11,6-1 6,8 0 173,-14 0 2033,23 0-2268,-28 0-6,32 0-83,-21 4-165,13-1 204,-31 1 3374,30-1-3274,-11-3 85,-9 0-96,21 0-33,-25 3 55,25 3-10,-5 6-51,-3 3-3067,-3 4 3061,-24 10 108,18-7-152,-15 5 11,16-10 39,17-7 11,-14 0 34,27-7 56,-31 6-95,29-6 3134,-21 8-3134,23-4-34,-48 12-6,33-7 28,-36 7 0,47-10-3043,-2-1 3049,-9 5 0,-5 2-6,1 1-2398,-11 7 2398,23-8 1,-11 5-85,7-1 2046,9-6-2326,-27 6 269,26-14 56,-20 2 79,2-7 16,-9 0-38,-1 0-7,0 1 1,16 6-6,1 1-6,-27 13-50,27-8-28,-15 3-2302,16-10 2386,16-2 2269,-15 0-2281,15 1-2390,-26 12 2368,6-2 29,-18 10-7,-2 1 2241,17-6-2480,-14 1-326,28-14 263,2-4-128,5-6 2758,-11-8-2316,-28-9 0,26 6 0,-10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33.8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52 12208,'7'5'163,"-2"-2"-421,-5-3 5097,0 0-4833,2-1-241,0 1 78,1-1 67,-2 1 1,0 0 89,0 0 5,3-2-5,4 0 0,-2-1 0,3 0 0,-4 1 0,-1 1 0,-2 0-33,0 1-471,-1 0 470,1-1-11,10-3 45,-5 1-11,6-1 11,-9 3 146,0 1-146,-2 0 0,2 0-3381,23-5 3387,-7 2-6,19-3 5,-16 3-5,-3-1 112,11 0 79,-16 1-46,4 1 3354,-17 2-3460,12 0-90,-3 0 35,15 0 4,-6 0-16,0 0 28,-6 0 62,-6 0 44,-4 0 51,-1 0 90,-2 0-242,0 0 12,14 0-23,-2 0 6,13 0 6,-4 0-6,0 1 6,8-1 33,-7 3-1733,0-2 1756,-10 2-1,-6 0 236,12 8-291,-2-3 22,15 8-28,46 5 0,-35-9 0,38 7 0,-55-12-2742,13 10 2972,-19-6 1160,6 6-1183,-17-8-61,4 8-1342,-1-6 1213,17 15-1882,13 2 1865,-7-5 0,15 11 1955,-26-13-1585,-1 5-213,-6-1-157,-9-8 0,0-3 39,13 9 1162,-9-12-1201,11 13 0,-14-13 426,0 4 3134,-4-7-3437,0 0-72,-5-5-12,0-3-50,1 3 5,1-2-95,3 3 96,-2-2-35,3 0 494,-4-2-499,1 0-212,-9-1-40,-4-8 146,-15-6 111,5 1 40,-6 0 6,10 12 44,-16 0-50,14 2 0,-9 0 0,19 0-33,2 0-51,4 0 84,0 0 50,0 0 17,-4 0-33,-1 0 5,-2 0-28,2 0 40,-3 2-57,6-2 6,-2 1-5,6-1 531,0 0-744,10 0 212,17 5 12,-1 2-6,17 13-930,-24-4 975,3 5-40,-10-6-5,-2-3 62,15 17-68,-9-13 6,14 15-11,-10-17-3168,10 4 3123,0-3 678,0 0-622,-5-4-6,-12-6 6,-2 1 6,-1-1 44,-5-2-16,0 1 3419,-5-4-3660,0 0 201,0-3-5,-2-1 11,-3-1 34,-1-3 33,-7-3-28,-4-3 0,1-1-39,-2-1-11,7 0-45,-5-15-2598,7 5 2649,-1-12-1380,7 3 1396,2 14 34,1 0 11,0 17 67,0 4-123,-2-2 2129,-1 0-2135,-3-4-44,-2-5 1837,-3-11-1787,4 4 5,-1 0-5,7 13 123,1 5 34,0 27-146,0-13-5,0 20 0,0-15-6,4 2 5,0 1-5,5 2 0,1-1-3392,6 18 3325,-7-14-297,3 8-560,-8-22-902,-3-3 1826,0-2 0,-1-4 0,0-1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36.2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47 414 14521,'-26'1'1429,"5"1"-1009,21-2 974,0 0-1287,6-2-102,-1 0 29,9-2-28,1-4-3314,15-7 3397,-5 3 46,7-4-23,-13 7-28,1 3-2291,11-2 2246,-10 4-33,10-2 5,-14 3-6,2 0 7,15-3-7,9-8 2264,2-1-2309,2-6 35,-14 4-1,-1 2 1,-6 3 5,-2 3-12,-5 3 12,-4 2 3387,-1 3-3393,-4 0 1,4 1 5,-3 0 5,2 0-5,-2 0 0,1 0 6,0 0-1,3 0 1,60-3-6,-46 3-3381,49-3 3387,-67 3-6,3 0 5,-7 0-5,0 0 6,-2 0 11,0 0-17,1 0 0,-2 0 3537,0 0-3402,-3 0 22,1 0-201,-1 0 44,0 0 0,2 0 0,-1 0 179,-1 0 202,-5 0-286,-4-1 28,-7-3-33,-3-3-3477,-3-2 3387,1-3 0,2-1 6,-2-4-6,9 8-17,1-3 11,9 11-61,1 0 62,0 0-57,-1-1 3420,-1-2-3363,-1-2-46,-1-5 46,1-4-3415,-3-10 3420,4 9 5,-2-3-5,4 15 0,0 1 443,0 3-443,3 4 0,6 4 3403,35 14-3437,-15-9-16,26 4 44,-28-16-50,0-1 51,-1-3-6,6-2 11,-15 1 442,5 13-184,-19 4-57,1 12-55,-4-4-34,0-3-73,0-4-213,0-7 23,0-2 61,0-5-89,1 0 179,1 0 499,-1 0-449,0 1 6,-5 1-6,-2 1-5,-16 3 0,4-1 84,-22 6-96,2 2-38,0 1 5,-5 8-45,21-7-123,4-1-207,10-7-986,8-5 638,4 0-89,-1 0-498,3 1-517,-4 4-1500,0 3 3327,-7 7 0,4-8 0,-4-1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30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36 6899,'-3'-13'-314,"0"3"-117,3 10 308,0 0 207,-2 0 106,1 0 1238,-1 0-1193,2-2 157,0 0-190,0-2-85,0 3-50,-1-2-2710,0 3 2593,0 2-252,1 3 302,0 4 0,0-4 0,0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53.9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0 448 12421,'12'2'-364,"-3"0"364,-9-2 482,0 0-230,0-5 963,0 4-610,0-4 2016,0 5-2570,13 0-51,-4 0 33,15 0-27,-6 0 0,27-7-2023,23-14 2017,5-5-1125,8-11 1122,-3 3 1,-3 1-4,-8 5 6,1 0 0,-4 6-6,-26 18 6,-15 1 0,13-1-5,-15-1-1261,21-13 1215,-5 3 825,33-20-774,-28 14 0,10-6 0,-4 7 1098,-26 11-633,8-2 123,-28 11-907,-2 0-202,-3-1 330,-3 1 91,-4-1 3268,-17 4-3280,8-2-319,-24 4 291,18-5 224,-8 1-302,7-1 5,2-3 179,-5-8-2610,9 2 2840,-1-3 235,10 8-268,4 3-46,0 1-72,5 0-45,0 0 717,1 0 1916,8 0-2633,1 0 0,8 0 0,1 0 5,2 0 124,13 5-90,-1 3 34,7 3-11,14 1-62,-22-6 0,11-2-6,-24-4-3386,5 0 3392,-9 0 0,4 0 483,-11 0-332,-3 0-22,1 0 106,-4 3-134,-8 1 3296,2 1-3386,-8-1-5,-1 3 0,-4 8-1,1 4 34,-2 4-39,4 3-5,2-5 38,3-3 12,2-6-45,6-11-101,-2 0 90,2-1 6,0 0-63,2 0-2559,-3 4 2627,-5 4 0,4-3 0,-4 3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08.5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1136 16336,'14'6'1423,"-4"-2"-1546,-10-4 72,0 0 393,3-1 128,-3 1 293,4-1-590,-4 1-50,1 0-123,1-1 0,-1-1 51,4-2-40,17-4-5,0 2-1,8-1 124,2 5-17,-7 2-67,0 0-40,-6 0-5,-6 0 62,3 0-62,-3 0 6,3 0 16,-3-1-16,1-3-6,15-5 22,8-5-28,1 0 6,1 0 40,-12 6-40,-2 1-6,9-2 17,-2-3-11,0 2 39,-1-3-33,2-2-12,8-7 1,-1 0 5,-1-1 157,-9 4 61,-6 5-128,-6 3-7,-6 5-77,-9 6 95,19-10-96,-8 3 7,17-9-18,36-22 40,-28 16-68,35-19 68,-31 20-2202,1 1 2191,-3 1-18,-5 3 1,-16 5-2639,17-8 2633,-16 6 5,11-7 18,-17 6-12,37-33-5,-24 21 1447,26-23-1453,-31 32-2285,13-8 2290,-13 8 2269,10-5-2268,-17 10 0,1 0-6,6-6 0,3-7 0,1 2 3391,-1-2-3396,-7 9 10,24-15-5,-17 13 0,19-10 6,-23 15-2194,4-2 2193,-8 3-5,5-2 0,-13 6 0,3 0-5,25-19 5,-16 14 0,21-16 5,-28 19 46,-3 2 55,-5 4 40,-3 2 2221,-3 2-2014,-1 0-415,1-3 29,1 3-46,-1-3-861,0 3-707,-7 3-1927,-7 8 2726,-12 6 0,9-3 0,1-2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1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50 325 6630,'-26'-2'-543,"6"1"2348,20 1-613,0 0 439,15 14-156,-10-10 2104,11 14-3047,-15-16-532,-1 3 1189,0-2-1329,0 1 56,0 15 34,2-4 44,0 11-5,3-8-28,1 6-411,-1-5 450,0 2 5,-3-8 1,0-3 50,0 3-56,-1-6 0,0 3 0,0-6 450,0 2-456,3 4 34,5 16 11,-2-5 236,4 12-174,-5-7-45,1-4 168,-3-3-34,-1-7 17,7-4-173,-2-2-29,9 2 107,-5-1 168,18 12-229,-13-9 90,26 12-52,-7-17-89,2 1-50,17-6 89,-13-8-39,-7 3 6,-8-4 33,-23 8 84,-1 0-84,-1-1-5,2 1-34,33-13-3398,-14 5 3398,24-10 0,-25 8 6,5-1 16,-6 1 51,-3 4 129,-10 2 22,-5 5-118,-2-1 3292,7-4-3398,1-2-45,5-5-73,20-15-352,-11 10 470,12-9 0,-20 16 0,-4 4 0,-5 1 683,-3 3-599,-2 0-117,3-8-1,1-1 487,8-17-458,3 0-1,5-6 12,-5 9 67,-5 7 122,-7 10 522,-2-5-650,-1 5-50,-5-12-3465,-2-7 3443,0 4-40,1-5 50,4 7 1,0 12 44,1-4 12,-3 11-56,3-1 33,-7-5-45,2 0 3398,-6-5-3397,3-1-1,-1 1-39,-2-12 45,2 8-948,0-5 982,4 11-23,1 3 196,-10-1-123,6 5 0,-7-2-50,8 6-28,-1-2-1,-7-6 943,4 2-959,-9-7-62,9 3 67,-1-2-27,3 0 27,-1-2 90,-12-3-84,5 7-56,-21 0 51,10 9 5,0 1 0,8 0 5,11 0-10,5 0-63,-1 0 74,3 0-6,-5 0-17,-14 1 17,3 3-5,-14 3-3393,-4 11 3409,-9 4-5,1-1-6,3-2 0,17-9-45,-1 2 39,14-6-27,-3 5 27,9-3-5,-4 7 5,-3 4 3393,-3 3-3393,-11 16 12,8-14-1,-2 3-10,13-20-1,5-6-11,2-1-50,0 3 39,-1 1 28,-2 4 0,-3 5 0,-2 3 11,-10 19-11,7-14 0,-6 11 0,11-22 6,-2 7-73,0 5 56,0 3 11,2 7 5,-3 37 1,5-37-6,-2 28 5,6-50-16,1 19 6,5-10-1,3 18-95,12-12-56,2-2 79,2-3-12,-2-8 29,-6-8 55,13-3-11,10-1-44,3 0-23,3-4 28,-14 0-246,11-4-236,-7 1 236,-3 3-696,-11-1-1864,-15 2 2862,-3-3 0,-3 3 0,-1 1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20.0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12068,'11'15'-902,"-2"-3"1098,-9-12-67,0 0-78,0-5 234,0 1 477,0-4-90,1 3 101,-1 3 493,1 2-1177,3 0-2858,5 17 3093,3 1-105,5 21 27,-2 1 51,3 10 212,2 32 1,1 6-465,-8-38 0,1-1-45,7 42 0,2 3 95,2-15 0,-1-8-231,5 12 248,-4-14 0,-1-4-73,-1-12 404,6 25-236,-2-3-89,-4-3-68,-6-20-44,-11-28 0,0-7-6,-4-8 0,0-3 0,-2-6 192,1 0-321,1 0 3303,-1 0-3471,1-1-213,-2-2-2666,0-18 2328,-14-13 0,11 8 0,-10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4.4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232 74 10382,'-53'-18'0,"0"0"0,19 1 0,-57-3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01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19 6008,'-1'-10'0,"0"2"0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02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1047 1172 12584,'-5'-2'2268,"2"0"-1529,-47-35 1,-11-11-740,29 23 0,-30-22 0,7 6-2807,45 34 2807,1-1 241,-1 0 911,-11-21-945,0 0-902,-10-20 924,3 2 1,1-1-230,-8-15-1411,1-9 0,3 2 1372,13 19 1192,-8-28-1198,20 51-1960,-2-2 2235,-12-47-12,4 27 329,-13-33-463,10 45-22,0 7 1490,1 4-1950,6 13 100,3 4-710,4 7 3755,3 3-2747,-3 0 6,0 0-6,-5 0-62,-14 0-83,-10-1 791,-1 1-1385,-2-1-880,11 1 432,-8 0 1187,-14-8 0,21 7 0,-3-7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03.1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1 135 12309,'0'5'-1484,"1"-1"-3529,-1-4 5008,6-16 5,0 12 1064,4-13 828,-4 17-211,-2-1-376,-2 1 997,-1 0-3220,4-3 352,2 1 387,8 0-169,4-1-3363,4 3 3403,4-1 33,13 1 275,-10 0 73,4 0 134,-16 0 29,-7 0 655,0 0-746,-5 0 3281,5 0-3505,20-3 18,5 0-929,27-3 897,-8-1 1,2-1-60,40-5-1474,-29 3 0,6 0 1561,24 2 1,-2 0 64,-38 4 0,0-1-493,30 0 0,-6 1 622,-23 3-1746,-16 1 1724,-13 0 61,-12 0 217,-4 0-335,-4 4 1812,4 4-3101,57 37 651,-17-17 673,6 1 1,5-1-1716,24-3 2285,-34-11 1,-3-1-1,5 0 1,-14-3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9:04:44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9:05:22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31.9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6137,'15'13'-403,"-4"-3"403,-11-10 0,0 0 0,0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48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9548,'14'10'-344,"-2"-3"0,-12-7 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49.3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16404,'51'80'-6,"-1"1"0,-17-21 1,-1-7 10,23-1 1,-38-36 184,2 6-5671,-6-8 5616,1 6 1346,-6-11-1475,0 2 915,1 0-943,26 37 55,-14-19-33,20 28-5,-24-30-29,1-1 3521,9 20-3403,-12-19 39,10 19-89,-13-26-152,0-2-72,1-7-101,-4-5-12,2-1 35,7 1 223,-5-2 34,8 1-202,-11-2-2022,0 16 2235,-16 5 0,5-3 0,-7-3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50.6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12612,'12'15'-354,"-2"-3"354,-10-12 1037,0 0-410,27-13 1306,-7 13-1356,14-7-96,-15 19-72,-8 1-202,0 2-140,11 6-285,-4-3-84,12 5-1,6 1 298,-8-4 5,7 5 56,-12-5-464,-3 1 677,7 11-163,-11-8 90,8 19 78,-9-13-94,6 5-180,-4-12-168,13-1 78,3-8 51,-2 0 39,0-4 5,-15-2 543,-1-1 253,3 15-583,-9-10-60,3 11-124,-10-18-34,0 1-354,2-5 119,1 0 72,2 0 68,-3 1-218,-1 2-326,-3 2-716,0 13 1355,-15 18 0,11-16 0,-12 8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51.6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17 155 6229,'10'9'-650,"-1"-2"3433,-9-7-1966,0 0-593,-15-1-162,11-2-29,-12-1 1280,16 0-1123,0 1 1855,0 2-1098,0 0 1520,6 1-2507,4 1-116,24 22 156,-3 2 196,26 39-68,-25-19 7,5 12-85,-19-23 57,4 1-634,-6-18-2887,10-7 3414,-13-17 0,4-5-39,-9 0-6,1-4 6,-3 4 106,0-18 90,-5 12 515,-17-26-443,1 14 18,-15-14-141,5 8 68,1-2 44,4 5-78,3 6-482,7 6 214,4 11-57,4-3 67,2 6 62,0-5-112,0 0-1075,5-9 3974,-2 12-3751,6 22 172,-3 48 0,-2-21 0,-1 14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57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3184,'5'2'0,"0"1"0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58.1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9240,'0'0'0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00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 13105,'3'13'1260,"0"-3"-997,-3-10 185,0 0-571,-12-7-286,9 4 420,-9-4 79,12 5 593,-2 2-510,1 0-2105,-1 0 1753,0 0 123,2 0 17,-3 0 45,3 2 184,-1-1 3109,1 1-3260,3-1-39,0 1 0,3 0 0,-2 3-11,4 2 11,-2-1 6,2 2-6,-4-4-6,0 0 6,-1-2 0,-2 2 6,1 0 44,4 8-61,-3-3 5,7 12 17,0 1-5,5 6-6,-1-2 50,0-4-44,-4-6 67,0-2-68,2 6 63,-1-6-68,0 5 11,-3-7-1051,1 1 1040,0-2-11,6 8 11,-2-6 11,11 14-11,-13-13 39,6 5 34,-9-9-67,-1-1 89,1 0-61,-3-2 994,1 0-1028,0-2-62,2 4-27,10 8 83,-3-3-33,23 21 89,-22-20-44,14 10 33,-22-17 23,0-1 190,-4-1-247,-1-2-5,-2-1 0,0-1-16,7 6 21,0 0-5,5 7 6,-2-4 27,-2-1 74,4 5 16,-6-6 123,1 1-150,-6-6-35,-1-2-78,-1-1 17,1 0-5,1 2 10,3 2-5,1 2 6,3 1 11,8 8-12,-7-8-5,6 7-5,-11-10 44,-1 0-39,-3-4 0,-1 2 0,1-2-6,4 7 6,0-2-5,4 5 5,-2-3 5,7 6-5,-8-8 6,5 5 168,-11-11-768,1 1 538,2-1 56,-3 0 0,3 0 56,-2 0 398,-1 0-505,1-2-16,-1 0-6,0-2-224,-1 1-39,0 2-229,-2 0-191,-1 1-1614,-1-2 1116,-2 2-287,-2-2 1541,-4 1 0,7 0 0,-1 1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01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140 205 9268,'-12'-6'-246,"3"2"246,9 4 1181,-48 11-598,36-8 1288,-36 8-1188,48-11 2969,0 0-3619,-2-4 57,-1-3-29,0 1-16,0-1-39,3 6 190,0 1-191,4 5 35,11 2-40,2 2 0,12 1 50,46 2-56,-29-5-33,37 3 34,-46-6-1,-5 0-44,2 4 44,-17-4-28,-1 3 34,-15-6 140,-1 3-134,0-4-185,0 3-45,3-3 218,-1 0 6,2 0 762,-2-1-661,-5-4-62,-5-5-34,-7-5 35,-5-5-3427,-13-13 3387,11 7 0,-3-6 0,14 14-33,4 3-57,2 1 79,3 1-34,1 2 45,1 3 11,0 5 45,0 0 3454,0 1-3073,-3-5-432,0 2-5,-3-6-33,3 2-7,-1 1-27,3 0 67,0 2 0,1 2-106,0 3 414,-2 0-140,2 13-135,-1-5-27,1 10 22,1-7-28,3-2 0,15 13 0,-4-2 124,19 28 27,-17-14 331,6 53-443,-15-49-106,-2 29-2164,-6-55 1626,1-1-90,1-10-430,0-6 1125,1-16 0,-1 10 0,-1-8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03.6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9873,'6'7'-68,"-2"-1"1,-4-6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04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15922,'69'13'176,"0"0"1,28 8-76,-67-20-40,41-1-89,-21 0-104,22-3 1,6-1-4344,12-3 4307,-12-1 0,0 0 993,9-2-825,-34 4 0,0 1 17,30 1-17,-42 1 62,11 2-57,-43 1 35,8 0-681,0 0 686,21 1 3030,-12 0-3030,28 3-12,-34-2 63,9 2 21,-25-4 68,-1 1 940,-2-1-1063,0 0-56,1 0 55,-1 0-184,1 0-1121,-1 3 1244,-1 6 0,0-5 0,0 5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32.2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6775,'87'28'762,"-60"-23"-760,23 11 1,-2-2 3,-32-14-6,3 0-50,-1 0 10,-1-1 35,-5-1-46,-2 1 51,-6 0 0,0 1 6,-4 0-140,1 0 78,2-2-51,0 2 107,22 1 0,-17 0 0,15 1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05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71 15165,'8'3'1468,"-2"-1"-1468,-6-2-45,0 0 40,0-5-1,0 4-16,0-4 184,0 5-358,7 0 151,9 0 40,16 0-90,45 0 27,-9 0-283,31-3 469,-5-9-3304,-29 2 3359,-8 2 1,-1 1-107,-2 2-28,31 2-33,-24 3-102,33 0 1,10 0-1059,-32 0 0,1 0 1167,2 0 0,6 0 1,-11 0-9,24 0 1171,-33 0-408,-44 0-129,-4 0 1993,-13 0-3242,0 0-4202,2-4 4812,6 0 0,-4-1 0,3 2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06.8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 10 9993,'-12'-3'3199,"2"1"-740,-6 1-1645,12 0-775,-11 0 259,15 1-97,0 0-318,62 0-74,-11 0 115,0 0 1,6 0-1540,-2-1 0,-1 1 1604,44 0 72,-4 1 320,-27 5-336,-5 14-1602,31 10 1405,-15-8-4,13-1 72,-7-27 2874,-23-7-2644,11 1 184,-40-1 253,-22 11-539,-4 0-38,-3 2-6,3 2 1548,14 18-1604,-11-13-190,9 13-336,-16-20-1161,-2 0 1743,-4 0 0,3 0 0,-3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10.7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75 12353,'13'1'-1210,"-2"-1"947,-11 0 238,0 0 1756,11-4-763,-8 1 146,9-2 1382,-11 4-4396,-1 1 3740,-3-4-1392,0 3-258,-2-2-1002,1 3 610,1 0 18,1 0-124,1 14 308,0-3 5,1 15 1,4 2-29,9 4-100,-2-6-11,35-23 251,-26-12 175,19-17 430,-27 6-957,-5 7-112,-3 3 67,-3 5 218,-1 2-16,0-10 83,-5 1 34,-1-8 342,-11-2-73,-2 4-123,0 2-101,2 10-84,10 5-84,2 1-39,3 0-404,-8 15 242,3-4 66,-6 14 51,7-6 168,2-7 0,3 2 0,1-4-56,12 40-129,-5-27-201,9 25 330,15-62 380,-15-1 97,16-21 111,-22 7 118,-4 4 150,-2 2-1864,-23 11 913,8 4 39,-17 6 34,7 2 78,9-1-17,-2 2-84,12 5-285,2 7 66,2-2 46,0 0 257,2-8 17,-1-2 348,0-1 581,-2-10 449,-1 2-1664,0-3-145,-3 5-56,1 8-34,-4 11 459,3-8 174,-1 7 706,4-12-1451,0 0 510,0 4-112,0-2-1815,2 2 2050,5-16 0,-4 8 0,4-9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13.5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475 36 5755,'2'10'4968,"0"-1"-2340,-2-9-2578,0 0 640,-12-2-774,1 2 39,-11-1 45,8 1 985,-5 0-738,9 0 369,-6 0 211,10 0-737,-9 0-660,-9 0 553,-23 13-199,4 0 267,-7 10 38,30-12-38,7-2-51,10-7-45,-10 23 39,-18 32 113,-10 18-1,8-15 236,11-18-342,22-38 5,-2 9 12,0 11 948,-1 12-954,-1-6 11,2 9 12,1-26 605,1 9-577,0-14-40,0 18 175,0-7-191,0 12-1,0-15 7,0 6 49,4 9-55,0-7 95,32 40-90,-16-39-6,20 29 12,-5-16-22,-17-16-51,12 10 0,-17-24 50,14 1 12,-3-4-6,6 2 5,-12-5 1,-5 2-1,-1 0 23,13 5-5,-9-2-23,7 0-11,-1-1 11,-11-5-6,6 2 6,-13-3 90,3 0-84,-3 0 50,8 0-56,-3 0-6,12-4-33,-7 0 39,8-6-3392,-1-4 3398,-4 2 5,3-4 95,-1 2-72,-7 2-23,9-6-2240,-7 4 2279,-1-1 2252,-2 2-2296,-6 2 39,5-11-45,-3 9 5,3-10 1,-3 12 33,0-2 79,4-7-107,0 4 3387,8-11-3393,-6 10-5,4-1 39,-5 4-33,-4 5 5,-2-6 40,-2 2 206,2-14-78,1 6 12,0-4-40,-2 10 62,0-11-208,-4 12 7,3-8 16,-4 14-28,2-2-12,-2-2 7,0 1 5,0-2 0,0-2 95,0 1-11,0 0 5,0 3-21,0 2-57,0-1-11,0 1 0,0-2-163,0-6 113,0 3 39,0-20 11,-2 17 33,1-9 68,-2 15 34,0 3-1,1 1-11,-2 1 163,-5-5-286,-3-1-168,-7-11 162,5 8 6,-2-3 6,2 4 117,-2-2-61,0 1 10,2 2-27,4 6 39,-2-1-84,-4-4 0,1 2-593,-35-12 318,21 13-145,-32-8-2395,-12 26 1,-4 10 2248,27-6 1,0 2 0,-25 3-1,7 0 1,20 4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16.7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367 194 11626,'7'5'2834,"-2"-1"-2834,-5-4-745,0 0 734,-2-2 89,-6 0 23,3-2 207,-4 2 162,7 1 79,0 1-16,1-1 867,-11-2-1327,5 1-73,-6-1 16,-11 3 124,14-2 163,-46 8-292,35 0-11,-23 4-3358,21-1 3352,6 2 6,1-1-6,4 2 1,-2 3 78,-7 12-1,4-8-16,-1 4-50,12-14-6,3 1-28,-4 15 17,4-1-23,-1 13 29,3-7-96,1 1 3314,0 17-3213,0-21 84,15 34-84,-6-38 5,15 17-447,18 4-18,-16-21 393,22 15 67,-26-28 0,-2-1 39,-3-5 297,0 8-196,-6-7-67,0 5-39,-4-4-23,2 0 28,7 2-39,0 0 0,4-1-6,9 0-760,6-2 777,1 0 23,-2-4 5,-17 0 11,1-1-50,-5 0 56,15 0-179,25-2-2896,-14-2 3047,23-10 769,-41 2 498,17-25-1161,-24 20-50,8-17-2386,-10 8 2257,-4 5-218,11-16 2498,-10 17-2241,4-3 1,-6 13 5,-2 2 218,2 1 6,8-27-230,-3 13-128,9-28 56,-3 10 3509,-5 10-2535,4-33-683,-14 40-85,2-20-10,-5 14-1117,-17-23 994,6 9-6,-15-12 22,3 20 34,-12-2-45,5 7-6,-9 4-1537,-38 8 1543,31 10 870,-43-3-1631,-11 10-555,38 7 447,0 5 1,0 5-6482,-10 22 7350,29-10 0,1 1 0,-4 2 0,12-6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17.8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29 13435,'-24'-15'-252,"13"5"-1734,-4 6 2288,15 4 3223,0 0-3396,4 0 967,21 25-942,14 26 0,2 7-149,12 12 0,-5 0 1,-3-1 411,-8-5-305,-7-13 28,-4-6 790,-5-9-891,-10-18-5,10 13-23,-11-15-1944,-2-3 1939,1 2 651,-2-2-657,-1-6 0,3 5-50,-4-9-422,0 1-642,-2-4 1305,-1 0-191,2 0 0,-2 0 0,1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2:18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1 499 9090,'4'13'151,"-1"-3"1213,-3-10-630,12-6-12,-7 5 605,7-5-537,-11 6 1660,-1 0-2175,5-2 749,1 0-806,6-5-78,3-1 51,14-11-1723,15-10 1532,3 0-56,6-6-168,7-7-1695,3-6 1925,-1 2 44,-10 3 68,-25 20 22,-6 5-1037,-6 4 959,0 3-62,0 0-6,5 0-44,5-1-381,40-12 1424,-15 6-1049,12-4 51,-31 12 290,-14 0-83,-8 4 2689,0-1-2645,-8 5-1887,-1 2 336,2 9 1305,1 5 0,0-3 0,0 1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42.2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2600 10455,'15'3'-532,"-2"0"-1709,12-6 2241,-13-2 426,22-3 285,-20 0-16,0 1-168,-2 1 873,-2 0-751,-2 3 371,-3 1-695,-3 2-224,-2 0-56,6 0-45,-2 0 117,9-1 124,0-3 213,2 0-130,0-1-55,-4 1 533,11-1-668,-6-1-84,10 0 12,-5-1-17,4-1-40,20-10-5,-7 1 17,28-16 17,-25 12-23,29-18 95,-32 19-33,4-2-62,-23 12 40,-9 6-46,-2 0 18,19-6-18,-4 2 40,35-15-204,26-13 165,-13 5-6,-25 11 0,0 0-3314,25-10 3460,-3 4-40,-4 2-22,-14 7-5,-19 6-34,38-14-40,-20 6-5,31-14 6,-27 9-1,3-2 23,33-19-128,-24 9 103,-11 6 0,-1 0 2,2-1 1,22-11 5,-31 18 0,-3 2-11,-6 3 0,-8 5-61,17-11-63,10-5 91,1-3 33,-1-3-2004,19-19 2038,-29 21-23,21-17 2257,-40 33-2184,-4 4-39,28-16-45,-17 11-33,28-15-23,-26 14-135,23-10 158,4-6 33,0-1 0,-5 1-6,-21 11-2262,-3 1 2268,6-1-34,-9 5 23,-2 2 5,-2 5-33,-10 5 34,9-2-85,-3-1 28,3 1 2325,1-4-2269,1-1 6,32-25 6,-21 15 271,11-10 0,0 1-271,-16 11 5,29-19 3387,-42 30-3398,4-1-34,46-16 34,-23 10 0,34-12 0,-39 14-3386,12-2 3391,-18 6-5,4-2 12,-21 8 49,-3 2 68,5-1-118,-1 0-5,9-2 5,24-6-5,-3 0 2,20-4 0,3-1-2,-6-1-3,-7 3 0,-4 1 3389,-22 5-3387,-6 2 146,5-2-89,-12 5-56,10-3-3354,37-7 3348,-16 2 6,40-10-23,-32 6 17,-1 2 0,-11 2 0,-1 0 0,2 0 5,22-7-5,-59 17 68,-6 2-57,-1 0 0,1 0 3378,12-2-3389,3 1-3366,76-10 3371,-44 7-203,-1-1 0,-2 0 198,-9 0-2090,12-2 2101,-23 4 118,4-1-29,-25 6 40,25 0-84,-3 0-22,30 0 268,-7 0-296,6-3-6,-1 1 0,14-1-357,-25 1 357,6 1 11,-19 1 2184,-16 0-1976,31 0-2252,10 0 2039,20 0 50,-7 0 2038,-18 0-2088,-7 0 541,-21 0-457,7 0 51,-28 0-1,-2 0 3341,5 0-3481,-1 0 6,11 0 0,0 0 33,19 0-34,-9 0 7,13 0-12,-24 0 224,2 0-90,-15 0-78,-1 0-45,-4 0-11,0 0 11,12 0 1,10 1 21,3 1-27,6 1-6,-5 3 11,-5 0 101,-4-1 185,-9-2 403,-8-2-118,-1-1-588,5 0 1,-1 0-18,19 1 18,-14-1 5,10 2 0,-16-2 0,0 0 5,-1 0 1,-1 1-6,1-1 0,0 1-101,24-1 62,-8 0-17,19 0 50,-6 0-10,-3 0 16,-2 0 0,-10 0-6,-10 0 12,-4 0-1,1 0-5,-2 0 0,4 0 0,30 0 0,-12 0 0,21 0 0,-21 0-11,17 0 11,-20 0 6,10 0-6,-25 0 5,-4 0-5,2 0 0,-2 0 0,5 0 0,3 0 0,7 0-5,31 0-390,-15 0 395,23 0 0,-26-1 0,16-2-11,-25 2 11,10-2 0,-28 3 6,0 0-6,1 0 0,6 0 394,0 0-394,6 0-90,24-6 85,-16 2-6,21-4 5,-26 6 6,-2-1-6,3 2 1,16-3-1,22-1 1,2-1-3455,38-4 3399,-11-3 55,1 0-5,-9-1 6,-29 4-1426,7-3 1464,-25 8-27,1-2 16,-28 7-22,-3 0-45,-1 0 2768,4 0-2723,-1 0 0,5 0-6,-4 0 1978,1 0-1972,-2 0-23,2 0 23,1 0 0,4 0 0,5 0-3380,24 0 3385,-2 0-1091,19-1 1086,-9 0 6,-2-1-1,1 0 6,9 0 29,-4 0-80,-5 1 40,-12 1 2846,2 0-2852,-17 0 1639,10 0-1639,-21 0 6,-2 0 0,-2 0-5,0 0 5,-3 0 0,0 0-45,11 1 39,9 6 12,25 1 5,11 3-5,-3-3-1,-3-1 1,-16-4 0,8 2-3398,-11-2 3397,6 1-5,-7 0-5,-9-1 16,25 2-11,-25-2 0,11 1 0,-21-3 0,-5 2 0,-3-3 0,-3 1-6,-1-1-50,3 1 51,0 1 3397,3-1-3387,0 1 18,2-1 21,-5-1-38,1 1 44,-4-1-50,1 0 6,0 0-12,3 1 6,2 1 0,2 1-39,24 4 39,-17-4 23,19 3-18,-29-5 1,-1-1-1,-2 2-10,-1-2 5,4 0 0,9 2-6,3 0 6,9 2 11,29 2-11,-18-2 0,23 2 6,-28-3-6,-1-2 6,27 4-6,-21-3 0,40 4-6,4 0-1555,-15-3 1488,12 2-28,-30-4 96,-11 1 5,-4 0 5,-17-1 46,-13 1-29,-3-2-100,0 2 1633,4-2-1527,-2 0-28,4 0-11,-3 0 17,1 0 27,-2 0 18,-1 0 38,0 0-83,3 0-12,14 1 12,4 0-6,15 2 0,2 0 0,25-1 33,5 1-33,-1 0 0,-10-2-5,-24 0-1,-6 1 1,0-2-1,-13 1 0,0 0 1,-10 0 5,19 3 0,-9-1 0,15 2 0,-12-3 0,27 3 0,-19-3 0,18 2 0,-27-4 5,6 0-5,-6 0 0,8 0 0,-3 1 0,5 1-3392,32 1 3387,-22-2-40,20 0 45,-34-1 0,-4 0 0,-4 0 11,-8 1-5,-2 0 0,-5 0 3391,0 0-3442,2-1 45,2 2-45,7-2 45,3 0-33,5 0-6,2 0 16,31 0 18,-24 0-12,26 0 11,-38 0 6,2 0 0,-5 0 0,2 0 0,3 0-5,19 0-4,20 1 1,3 0 8,-6 1-1696,8 0 0,-8 1 1696,-38 0 0,12 0 0,-4-1 6,3 0-1,16 0 1,5 2-6,1-2 0,-6 0-6,18 0 6,-27-2 3392,26 1-3386,-30-1-1,1 0-5,2 0-3397,0 0 3397,1 0 0,4 0-11,-12 0-17,-1 0 22,-15 0 12,-5 0 27,-2 0 6,-2 0 3348,0 0-3393,2-1 6,1 1 0,6-2-6,-3 2 6,4 0 0,-6 0 0,0 0-5,-2 0 10,1 0-5,-1 0 6,-1 0-6,2 0-6,-1-1 6,5 0 0,1-3 6,5 1 5,10-5-11,-4 5 0,5-4-72,-4 6 66,-11 0 6,1 1 0,-10 0 6,0 0 5,1 0 28,2 0-39,-1 0 0,0 0-6,0 0 6,-1 0 0,2 0 0,0 0-5,4 0 5,0 0 0,3 0 5,-2 0-5,-2 0 0,-1 0-5,-1 0-46,-2 0 46,1 0-1,14 0 6,-5 2-6,13 1 6,-9 2 0,2 1 0,0 0 0,6 1 6,-10-1-6,3-1 23,-11-2-18,-3-2-5,0 1-5,-3-2 5,4 0-6,6 3-44,9 3 44,-4 0-56,4 0 62,-14-3 0,-1-2 6,-3 1 156,-1-2 572,0 1-757,1-1-10,1 1 27,1-1 6,-1 0 0,0 0 0,-2 0 174,1 0-174,-1 3 0,-1-1 5,1 1 1,-1-1-6,1-1 6,1-1-1,-1 0 443,1 0-2979,2 0 2531,5-11 0,-4 9 0,2-9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45.0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1761 16062,'6'10'-246,"-1"-1"100,-5-9 336,0 0 130,52-5 1427,27-12-1277,8 5-111,7-8-84,-41 10-4336,22-3 4103,-25 3 0,8-2-38,23-7 1,13-5-1,3-2-3,-14 2 1,2-2-1,2-1 1,-1 0-15,3-1 0,0 0 1,0-1-1,-2-1-4,-4 0 0,-1 0 1,-1-2-1,-2-1-419,0-4 0,0-3 0,-4 0 0,-7 5 422,17-9 0,-3 1 14,-4 1 0,5-2 0,-15 7 33,6-4 1,-3 3-1003,6-4 969,5-1-259,-1 1 1,5-1 109,-20 11 1,3-1-297,9-5 1,9-4 0,-4-1 293,-15 4 0,-3 0 0,-2 1 170,22-11 1,-6 1 94,-9-2 1,-12 4 440,-10-3-236,-22 19 895,-8 5-2581,-13 11-3214,-3 4 4581,2-6 0,-1 8 0,0 1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45.6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0 204 15070,'16'6'-689,"-3"-2"583,-13-4 739,0 0 241,32 0 470,27-7-3002,-8-2 0,6-2 1868,6-4 0,1-1-177,-10 1 1,-1-1-269,-3 1 0,-2 0 235,21-4-1261,-17 6 0,1 1 723,29-5 331,-28 7 0,-2 1-51,12 1 96,-10 4 134,2 2 358,-31 2 1744,2 0-1827,-27 7 162,0 5 156,0 32 815,0-4-1296,0 40-174,0-29-520,0 16-812,0-19 1422,3 14 0,-3-30 0,3 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32.7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29 6355,'-11'-16'-13,"2"4"0,9 12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46.5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1098 12578,'3'14'1607,"0"-4"-907,-3-10 1535,0 0-1893,89-19-278,-21-3 1,8-4-1975,-10 5 1,5-1 0,6-7 1649,-4-5 0,10-7 0,1-3 1,-3 0-1,-10 5 260,-4 2 0,-7 2 0,3-4-232,9-5 1,6-5-1,-2-1 1,-10 2 656,13-21 1,-14 7 52,-27 28 1,0 2-521,20-20 0,1 3-2891,19 8 2933,-27 12 0,0 1 0,28-14 0,-6 1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47.1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0 257 12202,'2'15'3916,"-1"-3"-3709,94-19-207,-24-11-154,5 5 0,7-5-2219,-2-12 1,-3-2 2372,-18 8 0,-1 1 101,14-7 1,-3 1 1093,20-2-926,-29 14 380,-16 6-447,-28 10-191,-16 1-268,-1 0 3649,0 5-3314,0 7 202,-2 43-202,-5 3-30,-2 10 0,-2 4-48,-6 25-2209,5-27 0,-3 10 1,3-12 2208,-2 15 0,2-12 0,3-15 0,7-45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49.0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12 5631,'-15'-6'-698,"3"1"1,12 5 0,0 0-1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49.4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965 96 11676,'1'10'-946,"-1"-2"372,-39-32 0,-12-10-917,21 27 1088,-21-22 0,4 9-2951,34 38 5958,0 15-817,0 33 0,0 12-1345,0-12 1,-2 4-1085,1 8 0,-3 8 0,-2 2 694,-5 6 1,-2 2-1,0-5-327,7-21 0,1-5 1,-1 5 276,-3 6 1,-1 6 0,-1-2 0,4-10-374,0 3 0,0 0 495,1-5 1,-3 10 0,-1 2-1,0-2-477,1-4 1,-1 0 0,0-1 0,1-1-104,-4 18 1,0-1 0,1-2-513,-1-2 1,0-2 0,6-14 967,3 8 0,9-38 0,3-15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0.1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54 14012,'3'0'649,"-1"0"-817,-2 0 152,0-17 16,0 13-40,0-13 35,0 17-124,0 0-263,4 3-2543,19-4 2935,0-5 0,3 3 0,-13-6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0.5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853 35 14085,'4'3'1220,"-2"0"-905,-2-3-310,-34-17 236,23 12 45,-26-12-62,33 15-118,1 2 17,1 0 163,-6 17 823,-14 49-1398,-6 24 367,7-20 1,-5 17-599,5-18 1,-5 13 0,-2 9-1,-2 1 1,2-4 0,1-9 521,0-2 1,1-8 0,0 0 0,-2 7 2,1 0 1,-1 10-1,-2 2 1,1-1 0,1-9-1,3-14 15,-10 12 0,4-17-2052,-5 1 2153,8-11 0,2-1-307,-4 7-335,-10 29-1063,38-49-2483,14-4 4067,10-2 0,-5-13 0,-2-6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2.6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7490 5396 11290,'7'1'-1092,"-1"-1"1422,-6 0 2006,0 0-1166,0-24-111,0 18-208,-2-14-548,-6 25-158,-3 4-77,-9 0-29,-1 2 95,-19 1 370,-13 1-157,-6-2-2927,-36 5 2886,45-6 0,1 1-228,-3-1 0,-1 0-36,0 2 0,-2 0-14,-24-2 0,-3-3-251,13-2 1,-1-2 239,-15-2 0,1-5 8,25-2 0,4-5-963,-1-7 1,1-4 1228,-5-1 1,-1 1-166,-1 0 0,0 0 1015,3 2 1,-2 0-1067,-6 1 1,2 0-1114,13 4 0,0-1 1038,-18-5 0,1-1 73,20 5 0,1-1-96,-1-1 1,0-1 2,-1-2 1,0-1 19,1 1 0,-4-1 0,-9-4 0,-7-3 0,5 3-102,0 1 1,1 0 134,-2-1 1,-4-1 0,6 3-9,9 5 0,1 1 134,-22-10 1,-5-3-96,-4-3 1,0-1-678,1 1 0,-2-4 601,17 5 1,-2-2 0,6 1 503,6 2 0,-2-5-509,4-1 0,-8-10 0,-4-5 0,-1 0 1,5 3-136,-3-3 0,2 2 0,0-1 0,-1-1 181,-8-7 1,-3-3-1,2 2 1,3 3 9,-5-4 0,4 4 1,9 10 687,14 15 1,4 2-725,-20-14 0,-2-4 517,2-5 1,1-3-563,1 4 0,1-7-500,12-3 0,0-8 0,4 0 577,9 7 1,4 1-1,0-1-9,-2-1 0,-1 0 1,3 2 983,-7-21 0,-2 3-953,3 24 1,-3 0 0,4 6-33,4 4 1,0 0-156,-6-5 1,-5-5 0,6 8 129,-11-20-1180,4-2 1112,5-7 1078,16 16 1,0-4-1009,0-5 1,1-3-977,-3-11 1,-3-1 1146,-6 2 1,-1 6-154,13 28 0,-2 5 151,-5 3 0,-3 3-152,-5 2 1,2 3-104,-10-14-67,-19-24-12,41 32 17,6-17 1,2-3 145,-1-1 19,3 1 1,-2-1 367,-24-17-382,16 34 2269,-24-24-2274,26 42-980,-28-31 285,23 26-61,-19-22 208,31 39 206,1 3 151,1 4 3286,-1 2-6859,-21 3 112,12 10 3652,-15 4 0,27 0 0,4-2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4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169 112 0,'-47'-31'0,"0"0"0,-28-19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6.9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1811 11805,'15'2'1344,"-2"0"-1237,-13-2-6,0 0-4353,49-33 4224,0 1 0,6-3-219,-3 0 0,1-1 238,16-10 1,-4 2 8,9-12 221,-14 8 0,-1 0-1058,12-8 865,-19 13 0,-3 4-28,-5 11 2229,7-1-2722,24-6 0,23-9 1,-6 4 1081,-6 2 0,4-2-923,-15 7 0,11-5 0,6-3 1,-3 1-1,-11 3-981,5-4 1,-8 3-1,0-1 1378,-1 2 1,0 0 0,-1-3 628,1-6 1,-2-3-1,-10 5-699,-15 10 0,-1 0-49,21-12 0,9-6 0,-9 6-748,-16 13 0,0 1 804,10-4 0,6-3 0,-11 8 0,4-1 0,9-3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7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0 342 9306,'14'1'-417,"41"-9"1,29-8-1,-10 1-5001,20-7 5397,-13 5 1,13-3 0,-14 2 20,11-6-937,-6 2 1637,-34 10 1,-1 2 886,20-3-736,-5 5 1,13-1-1,-9 2-1605,-16 1 0,-1 0 586,17-1 0,7-2 0,-7 1 603,-12-1 1,-3 0-758,3-1 0,3-1 26,19-1 0,0 2 94,-22 3 1,-1 1 128,12 0 0,-4 1 73,4 4 56,-16 1 955,36 6 1,5 3-1017,-9-1 5,10 1 0,1 4 100,-40 1 1,-6 3 650,28 12-650,16 8 61,-24-5-274,-25-17 118,18 2-6,31-9-163,-11-5 110,-24-2 0,1 0-14,32-1-43,-26 1 1,2 2 73,1 1 0,-1 2-747,-1 0 0,-1 0 786,-8 3 0,-5 1 1425,15 5-1196,-9-1 1,1 1-233,22 2-778,-17-4 1,0-2 631,19-3 604,-18-6 0,5-1-568,2 1 0,1 1 43,-2-1 0,2 0-6,4 3 0,-4 2 68,22 11 5,-7-1 118,-24 4-118,-24-8 1736,3 1-1988,40-2 25,-30-8 0,2-2 310,2 1 0,0-1-128,4-2 1,-3 0 33,23 3 11,-3 3 0,-6 6 11,20 14 95,-26-4-955,-16-3 1,1 2 854,26 11-85,3 0-1727,-6-15 1,15-1 0,-10-3 1805,-23-3 0,-2-1 0,15 1 0,6 1 0,-18-3 0,-21-5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1:33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382 1 7237,'-27'68'-30,"1"0"0,1-6 1,7-9 29,15-20 74,-1-2-74,-3-3 92,2-3 59,-3-5 119,3-6 88,-1-4 32,3-6-194,0 0-145,1-3-51,2 2-275,-4 8 90,2 0 129,-2 9 51,2-2 5,-1-1 0,0-2 5,1-3 85,0-4 145,0-2 79,0-3-17,-1-1-84,2-2-50,-1 1-130,0-1-464,1 0-85,-1 3 376,2 2 22,0 4 85,3 3 27,0-1 1,2 1 5,-1-4 0,-1 0 61,-1-4 130,-1-1 89,0-1 28,-1-1-319,0 2 11,0 0-5,0 5 5,0 1 0,0 4 0,0-1 0,0 2 0,0-2-6,0-1 6,0-2 28,0 1 73,0-1 11,-1 1-62,-3 2-11,-1 1-39,-1 3 6,0 4 0,1 2 44,-4 16-44,1-8-1,-3 10 6,-11 15-11,8-20 45,-15 27-45,17-34 0,-6 16-11,11-19 11,-2 16 0,6-14 0,-1 2 6,1-8 44,-3 7-11,2-11-33,-4 16-1,4-17-5,-3 16 0,3-11 0,1 10-11,0 2 6,3-8-1,-1 8 6,1-13 0,0-1 0,0-4 0,0-1 6,-2-6 33,2 0 11,-1-3-50,1 2-33,0 3 33,0 6-56,0 9 56,5 6 0,3 7 5,6 4 1,3 3-6,0-1 0,-1-1 5,-2-8 46,-2-1-46,-5-15 29,-2-1-28,-4-11-6,0-2-45,0-1-134,0 1-57,-1 2-156,-17 8-4305,-5 3 4697,-20 5 0,19-10 0,2-3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7.9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7867,'92'18'0,"-1"0"0,1 0 0,0 0 0,0 0 0,-1 1 0,1-1 0,0 0 0,0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3:58.0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7794,'14'2'2264,"76"27"-2617,-32-18 353,19 5 0,0-1 0,-22-11 0,11-2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00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2812 631 10454,'-27'-11'67,"6"3"-426,21 8 1010,0 0-712,-25-5 274,18 4 614,-18-4-122,25 4 367,0 0 1185,-4-2-1226,0 1-801,-5-3-141,-2 2-33,-1-2-95,-9-2-50,5 1-231,-13 0 236,14 2 45,-8 1 39,9 0 6,-2 1 447,-12-7-285,7 3 129,-15-7-157,14 6-140,1 0-5,5 3-3757,-8-3 3756,7 1 6,-14-2 180,6 0 44,-3 2-146,-3-4-72,-4 1-2129,-6-5 2123,-2 1 1986,-35-14-1986,16 6-62,6 2 1,-3-1-362,7 5 1,1 0 231,-3-1 1,0 1 30,-1 2 1,0 1-2164,-34-6 2284,-8 2 8,47 6 0,-5 0-276,-17-2 1,-11 0-1,6 1 197,4 0 1,-5 0-454,-4 0 1,-14-2 0,-2 0 0,12 0 562,14 1 0,7 0 0,0 1 0,-4 1 0,0 1 0,7-1 0,12-2 0,1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13.3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11553,'15'5'0,"-3"-1"0,-12-4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13.9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13637,'28'71'-3770,"-3"-7"3770,-3-23 0,-11-19 0,-2-6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16.6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 10562,'-11'8'-1311,"3"-1"599,8-7 1587,0 0 373,13 0-738,-2 0 2078,14 2-1625,-15-1-375,1 2-319,-11-2-387,0 0 1,3-1 72,-3 0 78,7 2 57,-4-1 22,3 3 169,-2-3-203,0 3-44,3-1-29,12 9 57,59 30-62,-31-16 11,37 20 95,-56-32-33,-11-4 952,54 15-1019,-35-15 22,34 5 0,0-1 879,-28-7-633,37 4 90,-75-9-318,-2-1-52,4 2 6,3 1 0,7 1 6,14 4-1,6 2-5,0 0 0,-6 0 0,-13-5-11,7 4 11,-9-4 11,8 4 6,55 15-17,-41-13-3392,45 12 3398,-62-18-405,-4-2 443,-1 1 57,-9-3 78,1 2 6,-7-4-118,9 5 3133,-1-2-3194,9 5 608,9 3-564,-5-1-50,9 3 6,0-4-6,4 4-6,-3-1 6,-5 0-6,-11-3 6,6 3 0,9 5 0,2 1 0,3 0-56,-10-7-5,15 3 61,-18-7-6,8 3 1,-21-7-1,-5-2 0,3 2-27,-3-2 66,17 9-38,-4-3-96,34 9 51,-29-10 44,13 1 6,-26-7 6,-4 0-1,-1 1 34,-3 0-50,3 0 11,1 0-5,7 0-1,3 1 0,4 0-72,22-1 72,-7 0 34,15-1-3442,-17 0 3408,-6 0-27,-7 0 16,-5 0 11,0 0 6,-1 1 0,19 5-384,-7-1 389,14 4 3197,-11-3-3197,0-1 1,-1-1-1,0 0 18,17 3-23,-18-3 73,12 3 39,2 8 469,-9-6-548,22 9-3380,25 1 3364,-29-8-35,27 5 46,-43-11-28,-6-1 0,7 3-33,-15-4 27,5 2 3387,-15-1-3320,2 0 74,11 5-34,15 5-61,4-1 10,10 3-5,-11-6-51,15 1 6,-16-2 6,6-3-1,-21-2-5,-3-1 0,-6 1 34,-2-1-34,-2 2 358,16 9-257,-6-3 56,47 23-1035,-31-16 918,24 9-40,-29-13 5,-6-5 12,5 2-6,-9-3-5,-1-1 39,-8-1-45,-3 0 420,46 30 524,-18-14-905,41 24-11,-33-24-28,35 9 34,-23-13-40,10 2 6,-26-12 0,-26-4-5,5 1-1,7 7 1,20 2-51,4 1-62,11 1 68,-20-6 16,-1-2-2336,6-3 2370,-16-1 6,5-2-12,-14 0 0,-5-1-44,14 6 56,12 5-6,6 1 5,13 6 29,16 3-1084,-21-4 1083,13 0 12,-33-9 45,-10-2-6,-5-3 341,-8 1-178,-7-3-180,-3 0-106,-3-2 28,1 2 11,3-1 16,5 3-10,-5-2 3392,4 0-3337,-9-1-55,0 1-6,-1 1 0,0-1 0,4 2 33,1 0-21,4 2-7,5 2 6,-4-4-5,3 3 72,-9-6-72,-2 0 45,1-1 95,-3 3-146,3 0 5,-1 2 29,4 2 28,7 5-57,-5-4 40,2 1-11,-6-6 257,-4-2 734,1 0-3003,3-11-2727,0-3 4705,7-13 0,-6 12 0,1 1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19.1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1742 5030,'-27'-8'2122,"5"2"743,22 6-2141,0 0 788,-1-2-1316,1 1 1454,-1-2-1650,8 0 3139,9-3-2898,17-8-28,18-5-124,15-10-1715,-3 3 0,3-1 1626,-15 7 0,2 0-14,36-14 0,3 1-3,-25 14 1,-2 3-480,13-3 0,-3 1 498,-20 7 1,-4 1 31,38-7-29,-21-1 12,-7-4 0,13-6 0,-7 3 1180,-11 3 1,1 1-1197,11-7 1,7-3 0,-12 5-2,10-5-2742,16-3 2775,-40 15 908,13-1-952,-40 12 139,54-28-116,-25 10-53,-1 0 1,2-1 46,12-7-923,-9 7 0,1 1 906,9-4 11,24-7 2213,-60 27-2213,-10 4 39,-5 1-5,-2 0-34,0 1 0,5-2-2073,21-9 2073,12-5 5,4-2 2297,1 0-2290,-21 8-12,-2 5-73,10 1 67,-17 5-5,11 1 11,-19 2 34,40 0-29,-15 0 29,34 0-29,-23 0 35,21-4 94,-6 1-50,-4-2 0,-20 3 22,-24 2 46,0 0-6,4 0-84,3 0-6,12-2 33,3-4-47,21-9 0,3-2-8,3-1-32,-6 0 1,-4 1-2271,-14 2 2313,-17 7 2212,4 0-2257,-11 4 0,0 0 17,48-12-6,-24 5-8,5-3 0,0 0-3,0-2-73,29-14 73,-47 18 0,7-4-90,-22 11 90,7-1 0,7-2 34,11-3-2319,49-15 2251,-36 9 28,33-11 1,-56 17-1,-9 1 6,-1 2 2280,-10 4-2275,6-2 1,0 0 36,36-12 0,9-2 3143,6 1-3216,1-3 1,1 1 24,5 5 0,-17 6 12,-11 1 5,-21 6 112,-17 1-67,32-5-50,-4 0-6,33-4 6,-13 0-6,32 1-6,-37 2 6,21 1 11,-55 5 588,-1 0-241,-14 1-358,-1 0 0,-3 1-257,1 0 257,12 0 0,-8 0 0,8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19.5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9378,'9'14'-2011,"-3"-2"2456,-6-12 0,0 0 0,0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19.8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18425,'70'47'20,"0"0"0,-1 0 0,-5-3 1,-2-2-1,-10-7 137,14 4 51,-11 0 27,-11 3-4083,6 19 4150,-12-13 782,9 15-978,-6-19-1207,-2-13 1,6 0 1100,9-1 0,3-1-54,-1 0 1,0-2-51,0-5 1,-4-3-250,21 14 456,-29-11-775,-2 7 672,-17 3 0,-16-18 0,4 8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0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10 13306,'-1'-5'4223,"0"1"-2486,1 4-1715,39 33-22,0-3 3,2 2 0,4 3 14,-5-6 0,3 2-1711,24 18 1,2 1 1693,-18-12 0,0 0 19,13 11 1,-2-1 81,11 12 84,-6-5-958,15-7 0,8-4 798,-30-16 0,2-3-25,5 2 0,6 1 0,-5-6-81,-5-7 0,-6-4-154,-6 0 0,-2 0-387,36 12-1950,-7 33 2572,-35 11 0,-3-12 0,-37-11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05.2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5879,'0'0'0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1.1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13099,'1'16'4212,"0"-4"-3305,-1-12 247,0 0-4638,138 52 3949,-47-12-421,-26-13 1,9 4 0,-5 0 407,-4 2 1,-1 4-452,-7-2 1,3 3 0,0 2-743,1 1 0,0 1 1,0 1 740,-3-2 0,1-1 0,-3 0 33,19 13 1,-6-5-34,16 4-6,-12-12 19,-13-20 0,1-3-1492,28 0 1479,-10-9 0,-4-3 0,-19-6 0,7-1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1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1 16672,'4'13'1507,"-1"-3"-829,-3-10 1002,0 0-1327,-17 0-196,12 0-157,-11 0-286,38 17 286,3 2 45,28 20-34,3 5-5,11 8-924,10 11 979,-23-19 1,8 8 0,-3-4-1578,-1 1 0,4 2 1530,6 1 0,13 9 0,0-2 0,-10-8-354,0-4 0,0-4 341,-8-7 1,8 3-1,1-3 1,-10-7-2,0-7 0,0-4-713,12 0 0,8-1 0,-9-2 550,-19-4 1,-1-2-222,26 4 1,-4 0-810,-10 0-2370,18-5 3563,-21-8 0,-1-2 0,7 1 0,14-5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2.4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15799,'14'8'2122,"-2"-3"-1993,-12-5 56,0 0-45,14 93-84,34-15-1086,-7 5 1,9 3 1127,14-18 0,20-3 248,-10-18 0,14 3 0,8 1 1,-2-3-1,-10-4-646,0 1 0,-7-5 0,9 1 352,-4-3 1,11 4 0,2-1-1,-5-3 1,-14-9 39,5-2 1,-4-7-790,-2-2 1,5-1-1,-3-2 697,16 0 0,2-2-422,-13-3 0,4 0 1,-4-4 48,13-2 1,-4-4-124,-3-5 1,-1-2 495,6-4 0,-8-2 0,5-4 0,-12-3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3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13 11850,'-6'-7'-1259,"2"1"1,4 6-1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3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1 1115,'-51'2'0,"-1"1"0,-30 1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4.1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2593 0 10915,'-93'26'11,"1"0"0,12-4 1,5 0-2483,10 3 1,5-2 874,-27 10 722,11-8 826,26-12 1,0-1 2368,-22 3-1240,21-5 0,1-1-1903,4 2 873,-6 9 44,-8 31 2496,8-1-2540,2 0 0,-3 4-650,7-7 1,2-1 477,0 1 1,1-1-158,6-5 1,5-3-277,-2 11 720,1 12 1,-9 22 0,-7 9-1,-2-3-290,1-13 1,-5 1 0,-3 1 0,0 1 0,3 1 227,3 4 0,1 2 1,1 1-1,0-2 0,-3-4-828,-1-6 0,-4 0 1,1-3-1,5-7 1,9-13 723,3-2 0,8-12 0,-1 3 0,10-12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5.1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3955 0 11799,'-72'15'908,"8"3"-2793,7 6 0,-12 7 0,6 0 1860,0-1 0,1 1 25,-24 11 0,0 0 732,27-13 1,-1 1-386,-10 5 0,-7 6 0,4-2-783,-4 5 1,0 3 541,-1 0 1,-7 4-1,-1 7-52,13-1 1,-2 6 0,1 1 0,3-3-412,10-10 0,4-3 0,-1 2 0,-8 7 453,2 1 0,-9 6 0,-4 6 0,-1 2 1,1-2-1,5-3 0,9-7 180,-4 4 1,8-6 0,3-1-1,-5 6-268,-7 5 0,-5 6 0,0 2 0,5-2 0,12-6-447,8-2 0,10-4 1,1 14 391,8-3 1,1 15-1,1 8 1,0 6-1,1-1 1,1-6-1,2-9 83,-5 13 1,3-11-1,1 1 1,-2 11-66,7-21 0,-2 9 0,0 5 1,0 2-1,0-1 0,0-2 1,2-8-1,2-8-65,-3 7 0,3-11 1,-1-1-1,-2 9-19,-3 3 0,-3 10 0,-1 4 0,-1 0 0,3-6 0,2-10 10,-1 13 1,4-10-1,-3 7 100,1-6 0,-5 11 0,1 1 0,5-9 0,12-20-1554,22 24 1557,19-5 0,-10-47 0,1-10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6.1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3811 1 9240,'-78'10'537,"1"0"1,6-1 0,1 1-2839,4 3 0,1 1 2783,3-1 0,0 2-292,-4 4 0,-2 3 110,-12 6 1,-8 9-382,16-2 0,-7 5 0,-5 7 0,-4 7-39,24-11 1,-5 6-1,-3 4 1,-1 3 0,0 1-1,0 0 1,3-2 0,2-3 167,-5 2 1,3-2-1,2-1 1,0 1-1,0 1 1,-2 5-5,-4 5 0,-5 5 0,-1 3 0,2 1 0,3-2 0,7-2 0,11-7 32,-11 21 1,15-7-1,2 2-410,-1 4 0,3 1 0,3 2 436,2 0 1,3 2 0,2 7-57,9-15 0,1 6 0,0 4 0,2-2 0,1-3-46,1 1 0,1-4 0,1 1 0,-1 4-46,1 0 0,-1 5 0,0 1 0,1-2 0,2-7-247,1-4 1,2-4-1,1-3 1,-1 0-640,-7 21 1,0-2 0,-2 0 931,-5 8 0,-1 0 0,3-11 0,4-13 0,2-6 0,-3-2 0,0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6.2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28 9475,'-8'-15'0,"1"2"0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7.1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15939,'4'14'1081,"0"-3"-1042,-4-11-924,0 0 39,62 40-702,-11-11 862,8 5 0,6 1-1982,-19-10 0,0-2 2668,6 2 0,-4-1 0,6 3 0,-18-8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56.29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248 129 9419,'1'9'280,"1"-3"1143,-2-6-1003,-8 0-90,4 0-173,-8 0-112,5 0-40,-4 0-5,-3 2 6,-2 0-1,-4 3 1,0 1 0,0 0-6,1 2 0,2-1-12,-1 4-60,5-1-52,0 1 91,4 0 33,3-4 0,1 1 5,1-3 57,2-1 28,-1-3-18,0 2-38,0-2-34,1 1-1512,0 0 1019,12-1 493,4 0 118,14-1-34,5-9-11,6-3-1,3-9 1,12-7-73,-19 9 0,4-2 0,-24 14 0,0 1-39,-2 3 39,4-2-56,5-1 0,4-2 45,5-2 11,3-2 0,-1 0 11,5-3 62,-15 6 252,-1 0 218,-16 5-56,-3 3-28,-2-1-385,-5 0-35,0 1-34,-3-1 29,3 0-112,3 2 4,-1-3 304,2-2-129,0-1 0,0 1-62,0 1-235,0 2 818,-1-1-617,-3 2-5,1-1 0,-2 2-50,1 0 44,-1 0 6,-2 0 12,-1 0 32,-11 2-38,1 2 84,-16 5-85,13-1-5,-13 3-56,13-2 23,-5 1 33,4 3-6,0 1 6,-15 13-39,10-6 39,-6 8 0,16-12 0,6-1-62,4-3-335,3 0 296,3-6 67,0-1 572,1-6-415,-3 1-117,1 1-113,0-1 51,0 3-201,17 10 251,2-2-5,17 11-6,2-10 17,6 1 101,20-1-40,-16-4 1,10 0-62,-26-5 0,-6 2 0,-6-1-90,-4 3 79,-5 0 11,-2-1 0,-5-1 0,-2-3 1697,0 1-2139,2-2-510,10 6 78,12 5 874,29 16 0,-24-14 0,6 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05.9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1 220 12102,'86'-12'-129,"-1"0"0,-5 0 0,-8 3 79,1 9 44,-5-1-27,7-3 33,-16-1 67,-8-1 22,-22-1-10,-16 5-79,7-4-419,4 2 419,19-4-3253,6 2 3247,14 0-83,10 3-233,-14 1 0,2 1 132,32 1 117,-6-1 0,-2-1 73,-8-3 17,-22 2 0,-5-2 95,-18-4 229,-5-2-302,-9 1-39,3 1 265,-2 0-304,8 2 3197,7-3-3281,5 3 360,1 2-511,11 2 78,-4 2 151,-5 1 45,-14 0 263,-17-1 135,-5 1-124,-3-3-274,0 2 0,3-4 0,-3 2 0,3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7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19232,'4'3'-4487,"0"-1"-637,-4-2 5124,12 15 0,-9-12 0,9 12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7.6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14305,'16'9'-1216,"-4"-2"1,-12-7 0,0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3.4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15 10326,'-7'-5'230,"-74"-3"-6042,32 7 5311,-7 0 0,-3 2-2856,-5 7 3357,9 3 0,25-2 0,15-3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3.5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353 12 13121,'4'10'-2580,"-50"-9"1,-20-7 2579,-8 3 0,9-4 0,4 1 0,16 6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7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13256,'6'8'-75,"-2"-2"0,-4-6 1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8.0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12489,'6'-6'0,"-1"1"0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29.3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1593 1 12673,'11'4'2302,"-3"0"-1629,-8-4 32,0 0-391,-2-2-85,-4 7 23,-6 5-1556,-7 11 1405,-32 36-141,1-3-2,11-15 0,-4 3-207,-17 10 0,-2-1 179,13-12 0,-3 0 47,-4 1 1,-6 3 0,-1-6 187,-23 1 0,-1-7-288,-1-2 0,-3-4-589,18-11 1,-4-3 0,6-3-1104,-2-2 0,2-2 1882,-12 4 1,8 1-1,12 1 1,16 0-1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30.1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815 2 12746,'3'-2'5114,"0"2"-5327,-4 2 123,1 16 40,-3 0 50,-1 10 28,-3-6 1333,-37 31-6702,10-19 5425,-13 4 0,-7 1-266,4-10 0,-3-1-1732,-28 11 1,-2 0 252,16-9 0,1-2 1573,-7-1 0,8-4 0,14-5 0,13-8 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31.0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726 0 11715,'13'1'-1473,"-3"-1"1272,-10 0 201,0 0 3618,10 4-2240,-8-3 924,8 2-1434,-10-3-639,0 3-593,0 4 258,-11 11-84,-9 11-208,-21 14-3459,-13 8 3605,-10 4 118,-5-2 111,19-24 1,-2-3-446,6-6 0,-4-4 14,-31 3 0,3-5 1,8-4-1,-14-5 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34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125 25 9677,'-8'-14'526,"2"3"-470,6 11-84,0 0 28,-36 21 62,21-11 229,-26 14 431,31-16-391,5-4-258,2-2 492,3 0 3608,0-1-4318,2 3 89,8 5 50,7 6 6,12 9 0,6 6 0,3 6-50,27 29-51,-11-19 0,3 0-244,-10-6 1,2-1-183,17 8 1,-1-4-936,19 7-1088,-33-17 0,0 1 1160,-2-1 1,-2 2 935,2 4 1,-4-2-1,4 4 1,-16-12-1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3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6 7666,'-19'-3'-661,"5"1"207,14 2 362,0 0 1,0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34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10944,'6'5'-694,"-2"-1"768,-4-4 38,0 0 1145,17-1-511,-11 1 1092,13-1-1334,-8 5-583,51 40-422,-8 1 495,-8-5 0,4 7-1867,1 14 1,0 6 1625,4 6 1,1 0 184,-1 1 1,0-1-425,-3-7 0,-1-8 285,18 6-1743,-18-37 0,4-7 1944,-2-7 0,-3-5 0,31 5 0,-25-15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35.4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11133,'5'-1'-1781,"-1"1"-3879,-4 0 7412,21 97-1393,-2-35 426,0 10 1,2 3-590,12 12-240,1-16 1,2-2 665,11 12-390,-8-22 1,3-7-104,16-16-1995,13-15 1,19-3 0,-7-3 1926,-17-3 1,1-1-1,9 2 1,6 0 0,-18-5-1,-16-7 1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36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7766,'10'5'2688,"-2"-1"-1751,-8-4-377,24 71-1684,-2-18 0,4 3 1320,-1 6 0,2 0-79,6 4 1,-1-5 843,10 2-961,1-3-1694,1-12 1,4 0 327,13 12 512,-10-11 0,-1-3-2965,4 2 3819,-4 5 0,-23-26 0,-10-5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36.6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2449,'27'26'1372,"-6"-6"-1041,26 47 908,-21-33-1239,5 9 0,5 1-2200,37 3 2200,-18-14 0,6-4 0,-35-18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0.4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3655 0 4089,'-71'8'-88,"0"0"0,11-1 0,3 0 1864,-38 15-2180,20-6-1105,2 0 1181,5-6 0,-1 0 1034,-11 0 373,19-2 0,4-4-446,20-9-162,-5-12-421,12 1 1730,-25-12-1954,13 18-210,-47 13 1,-10 6 338,45-1 0,-1 2-199,-13 2 1,-7 1 0,7 0 307,11-1 1,6-1 13,-1 0 1,-3-2 792,-37-1 0,0-2-700,35-2 0,1-1-241,-28-1 0,3-1 182,6-1-1092,25 0 0,-3 0 801,2 2 0,0 0 17,-46 5 597,23 5-597,36 3-135,0 6 482,3-1 257,3-3-145,4-4-683,-53 18-79,27-5 1222,1-2 1,0 1-1263,-12 13-1563,-1 3 1824,19-13 1,1 0 2163,-21 14-1971,-13 10 51,37-21 1014,-15 37-868,31-32 171,-10 27-317,34-39-180,1 31-100,1-18 107,1 27 3380,0-23-3767,0 53 117,-1-32 286,-1 38 118,-2-51 33,0-7-2076,0-9 2266,0-4-144,2-4-410,1-3-216,10 22 0,-7-29 0,6 16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0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0 637 2000,'75'-1'321,"0"0"1,-1 0-1,-2 0 1,-1 0-1,-7-2-357,-2-1 0,-4-1-18,3-1 1,4 1 25,27-3 0,1-1-28,-16 1 0,0-1 31,-9 1 1,3-1 0,-2-2 24,14-3 0,5-7 134,-11-1 1,10-6-1,1-1 1,-8 2-135,-12 4 0,-6 2 0,5-2 171,6-4 1,7-3 0,-2 0 0,-14 4-494,-13 3 0,-2 0 322,12-5 0,6-3 0,-10 4 0,11-5 0,-3 1 0,1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0.9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2615 200 13553,'-87'-22'-104,"1"0"0,0 0 1,0 0-1,-1 0 1,-13-4-1,-1 0 0,4 3 1,9 10-1356,14 11 0,7 8 0,-4-1 1697,-4-1 0,-4 0 0,-2 1 0,4 0 216,-9 2 1,3 0 0,-5 2-523,5 1 1,-5 0 0,-1 2 0,2 2-103,3 4 0,-1 2 0,4 1 0,8-2 0,-14 1 0,6 1 0,-8 5 0,0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3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2629 1 12617,'5'14'56,"0"-3"-56,-5-11 51,0 0-4303,-19 45 4482,1-18 492,-11 26 1185,8-35-1050,9-13 499,-25-4-1250,14 0-100,-22 4-6,17 6-342,-41 41 252,24-14 65,7-4 0,0 0-53,-2 7-1057,-1 1 1,0 1 1134,-5 8 0,8-7 0,2-1 6,5 2 2,-5 21 1,-2 6-4,-4 6-2,3-4 0,3-3 2265,9-11-2268,4-2-140,3-2 0,0 3 140,-6 21 1663,6-19 0,-4 6-1436,-13 17 0,0-5 8,-7 9-123,6-13 0,0-3 61,-5-1-167,20-27 27,-2 24 1,2 3-2996,6-5 3060,-8 18 0,1 1-47,5-23 33,-13 26 123,7-15-173,9-28-29,-8 32-5,13-30 8,-4 35 1,-1 7-6,8-40 0,-1 1 2,-7 41 1,-2 1 52,5-32 1,0-9-59,0-1 12,-6 22 27,15-61 179,-16 52-139,6-20 5,-14 43-39,10-32-39,-1 0 95,-11 35-101,12-36 5,-6 21-2284,1-5 2340,5-17-10,-13 38 10,8-26 1,-4 10-1,4-9-61,-7 26 2,8-30 0,-3 9 0,6-12 1012,3 8-1008,3-8 2,-5 14 1,-1 3-4,-3 11 440,1-15 0,-4 11 0,3-12-434,-6 15-9,3-13 1,1 1-1101,9-22 0,3-4 1109,-3 21 8,3-15 1,0 1 982,1 11-946,-1-1-1816,-1 10 1833,0-19 0,2-5 947,2-21-930,3-11 80,-7 34 1,-3 8-92,-3 9 1058,0 1 0,0 4-1140,5-23 0,1-4-1098,-8 38 910,3-9-133,9-33 2691,8-32-5498,1-15 941,0-7-1199,0-7 3389,0 1 0,0 7 0,0 6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4.4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577 24 14007,'11'12'1210,"-3"-3"153,-8-9 463,-10-17-1378,7 11-124,-7-13 289,8 16 42,0 7-560,-1 12 14,-11 28 0,-4 11-70,0 2 1,-2 5-1044,-2 1 1,-2 6 0,-2 4 1035,-1-5 0,-2 5 1,0-1-1,2-6-144,-7 18 1,1-2 150,2-8 1,-1 3-1,5-13 51,-4 11-2223,2 5 2138,12-28 1,1 1-782,-3 23 776,1 11 1793,13-41-2011,3 5-34,1-25 40,1 1 2644,0-25-2796,0-2 1957,0 1-1727,0 6-320,-2 3-627,0 5-498,-3 1-1491,2-2 2451,0-5 0,2-4 1,1-3-1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4.9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363 482 6469,'-49'-53'1221,"9"11"-714,16-13 204,18 41-67,-18-41 1347,24 57-1285,0 1 922,-1 3-514,-1 1 799,-1 1-1711,1 7 3408,-3 8-3436,-4 27-3443,-5 42 3330,2-17 1,-3 15 0,1-2-53,2-16 0,1-1 1,-1 4-10,0 0 0,0 5 0,-1-2 0,2-6 0,-4 16 0,3-6-1148,1 13 0,3-8 1142,0 9-39,5-34 0,1-7-55,2-18-52,12-16 231,17-58 128,10-13-106,-9-2 0,1-6 1066,-4 6 1,2-4-1153,3-2 0,4-5 0,2-1-488,4-3 1,3 0 0,1-2 261,2-5 0,2-1 0,1-1 711,3-2 1,3 0 0,-4 2-1216,-7 8 0,-2 2 0,0-3 364,6-16 1,1-2 0,-6 8 0,-4 10 0,-5 5 0,-2-1 0,-1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3.9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6 7537,'-2'-3'1333,"0"1"-2129,2 2 1,0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7.8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1079 13670,'-12'18'-241,"1"-3"2605,64-15-1865,-35 0 5,39 2-107,-49 0 214,-1 2-611,2-2-84,6-1-6,9-2-3369,12-11 3336,14-7-2241,10-15 2364,-14 5 0,1-2 179,22-15 45,13-10 73,-31 21-73,-15 10-185,-4 3-33,-10 6-6,-3 0-515,28-26 117,-4-1 1596,15-30 1,2-7-1042,-26 33 0,0-2-716,6-12 1,4-8 0,-8 9 973,7-18-317,-20 29 0,-4 6-765,-11 13-1018,-21 2 1685,-15 7 0,18 18 0,-1-1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8.5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1 957 7586,'5'15'2420,"-1"-3"-1066,-4-12 993,0 0-1540,63-16-146,-35 7-38,56-15-408,-19-8 1,-1-3-929,16-11 691,-2 0 0,-1-4 22,-35 17 0,-3-2 140,22-25 0,0-4-1447,-14 13 1,-1 0 1485,14-18 0,-3 2-134,-19 21 0,-4 5 89,22-28-134,-25-4 0,-14 42 0,-17-5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49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0 895 5758,'11'14'750,"59"-31"-1283,-34-1 897,15-8 0,3-3 1695,9-14-1600,-3-2 1136,-9 5-1128,-6-4 1,0-2-574,14-12-202,-5 3 0,2-5 434,-14 14 0,-1-3-126,22-26 0,-1 1 0,-27 31 0,-1 2 0,6-9 0,0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3.3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12505,'4'10'-22,"-1"-2"-376,-3-8 347,0 0 18,24 0-4219,0 0 4140,27 0 28,23-4 218,10-5-280,3 1-352,-1-2 0,-53 7 0,-2 2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663 1 13295,'15'0'241,"-3"-1"-661,-12 1-5666,0 0 5772,-79 13 1460,36-5-1144,-10 2 1,-1 0 893,4-3-11,-49-13-1176,45 1-278,2-1 0,2 0-4231,5 3 4800,-12 9 0,27-5 0,6 5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3.9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11480,'1'9'-3473,"0"-3"3473,-1-6 0,0 0 0,0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4.0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6276,'8'13'0,"-1"-2"0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4.7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6240,'15'13'3479,"-3"-2"-145,-12-11 200,0 0-2276,0 2-1001,0-1 99,0 1-238,2-2 1059,-1 0-740,1 0-437,8 3 0,-8-3 0,8 3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6.6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1523 23 11889,'-29'-13'2733,"6"3"-1826,23 10-644,0 0-319,-39 0-263,26 0-2924,-29 0 3081,36 0 1455,-3 2-868,4-2 1166,-9 1-1194,-2-1-293,-4 0-149,-5 0-84,4 2-464,-18 7 1088,-5 6-713,-1 0 218,5 0 5,14-7 572,0-4-162,8-2-1,-3-2 73,3 0-330,1 0-123,-20 0-342,-6 4-28,-3 2 903,-3 4-1412,-5 5-819,0-1 1664,1-3 90,12-4 56,15-6-2567,-11 0 2477,-19 8-325,-4 3-224,-10 7-459,11 2-516,2 0-251,-7 1-2260,7-2 3979,2-4 0,26-8 0,10-3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6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305 1 11200,'-82'6'-604,"-1"0"0,13-1 0,16-1 1,39-2-1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4.0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16 6663,'-7'-9'-2,"2"2"1,5 7 0,0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7.1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738 32 10276,'-14'-16'2896,"4"3"-2583,10 13-509,0 0-5173,-66-2 5055,36 1-834,-33 5 0,-5 3-45,11 6 1629,-24 5 2175,28-6-763,27-10-621,-12-1-3339,20-1 2006,-4-2-1619,-1 0 1176,-17 0 549,-17 6 0,19-2 0,4 4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7.3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1227 19 6230,'-28'-10'112,"5"2"-1595,-41 8-1094,-3 2 3253,7 6 0,0 1-676,-15 2 45,11 10 1603,38-15-522,-4-1-975,6-5 924,-2 0-448,-44 3-65,27 1-2192,-48 10 912,54-2 2012,-22 9-543,6-5-225,12-4-526,-5-2-565,21-7-37,-32 1 602,-8-1 0,13-1 0,11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4:59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3855 5 10814,'-1'-4'1360,"-65"6"-5759,23 2 4480,-15 0 0,-2 1 1189,2-1-1852,-8-1-158,29-2 1099,-3 1 1385,-42 28 1,-9 6-1694,3-10-51,18 0 0,-10 5 0,14-7 5,2-9 41,-26 11-46,51-17 0,0 4 2971,25-9-2965,-5 4 27,5-2 12,-10 2 735,-5 4-825,-9 2 45,-2 3-270,0 0 639,-28 23-363,32-18 162,-29 18 33,31-18-150,6-7 162,-16 11-113,20-14-100,-13 15 277,24-16-305,-6 10-12,15-15 57,-1 1-17,1-3 247,-5 3-29,-1-2 40,-5 5-79,-1 0 45,-12 10-219,-1 4-5,-1 1 0,4-1 45,2 3-11,8-11 61,-11 10 23,13-14 268,-14 12-240,0 3-146,-2 1 5,5 2-3330,4-1 3348,3-2 22,1-3-6,4-7-28,7-10 51,-3 6-11,0-1 223,-23 34-201,10-14-28,-17 22-12,15-19-707,-10 11 663,10-13 3063,-4 6-3046,12-15-12,5-8 6,0 1-5,2-3 10,-1 5 118,-19 27-1103,-11 16 1047,-2 2-818,0 0 757,16-25 0,-9 18-40,16-29 28,-6 12-16,20-28-12,-20 49 34,10-23 2021,-15 37-1976,-1-4-45,15-32 1004,-9 24-1009,18-40 10,-9 38-5,3-17 6,-8 32 0,6-30-3298,1 2 3600,-15 32-240,11-30-35,-8 18 1,17-42-34,3-6 0,-3 6-6,2-3 6,-8 29 3398,5-11-3387,-5 18 263,-9 15-151,10-31 96,-10 16 16,2-18-218,3-3-17,-5 9 0,8-4 50,-13 48-44,14-39-6,-12 37 0,19-62 0,2-9 50,-6 9-44,4-9 27,-5 10 29,-3 8-68,-3 11 1,-2 6-1,-6 34-1636,12-37 1642,-1 12 0,9-40 23,4-14-18,-1 0 23,-1 3 23,-4 7 27,-4 8 113,-12 29-141,4-10-44,-8 17 553,13-22-553,2-6-1,2 2 1,6-18 16,-6 20-22,6-17 68,-7 21-1,1-6-2281,-2 4 2220,0-1 27,2-2-33,0-3 11,0 4-11,3-13 6,2 2-6,4-14 0,0-2 6,-3 32 5,-6 18 98,-1-6 0,-1 2-58,-4 19 55,-10 9-72,21-66-34,-1-1-6,8-18 1415,0 0-4165,0-20-3321,2-5 6077,5-23 0,-4 23 0,3 3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3.1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4442,'15'10'-184,"-3"-1"2031,-12-9-3101,0-1 2455,5 1-904,12-2 960,-7 2-926,7 0 3363,-16 0-3531,2 0-751,3 4-12,1 0-172,7 5 772,24 3 0,-23-6 0,17 3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3.3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58 8522,'12'6'-128,"-3"-2"-164,-9-4-1533,65-10 1825,-29 3 622,53-9 229,-44 6-342,7-2-3537,-18 5 3347,1 1 1121,-22 6-1059,-7 0-364,-2 0-1092,6 6-91,0-2 1166,8 6 0,-10-6 0,-1-1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3.6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7834,'10'15'436,"-3"-3"-296,-7-12-39,52 12-5531,-10-8 5817,31 9 1693,4-12-1800,-43-1-1042,22 0 656,-2-4-275,-14 0-134,29-4-483,-19 1-850,-2 1 1848,0 4 0,-23 0 0,-8 2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3.7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5225,'30'13'1681,"-5"-2"-5471,-25-11 1079,104-6 2711,-57 1 0,10 2 0,-4-1 0,-33 1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3.8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7576,'76'12'0,"-15"-3"0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4.1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9341,'8'16'121,"66"-2"1,-57-13 0,52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5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 43 8503,'9'3'-1334,"-2"0"1664,-7-3 706,0 0 869,-18-2-1295,9-1-44,-13-4 398,10-2-897,4-1-489,1 1-900,2 3 1322,1 4 0,0 1 0,1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4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6663,'0'0'0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5.4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8 104 12242,'-3'-8'2145,"1"1"-2683,2 7-503,-3-8 979,10 2-27,3-7-4398,12 4 4240,7 1-1278,29-8 1575,-8 8-74,9-2-928,9 7-459,-27 2-858,23 0 2269,-25-2 0,-19 1 0,-6 1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6.0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1 126 3022,'24'13'1932,"-5"-3"-812,40-15 0,7-5-1114,-18 7 727,23-5 0,4 1 325,-2 7-996,-32 0 801,26 0-1714,18-6 364,-35 3 2515,46-6-2678,-48 4-4421,19 3 3900,1 0 1171,-3 2-612,-15 0 1110,-24 0 343,-9 0-57,-3 0-146,-6 0 471,0 2-700,4-2-28,15 1 2803,-5-1-2988,7 0 1235,7 0-1268,-15 0-35,14 0-66,-17 0-56,15 0-264,-2 0-1249,62 0 1042,-33-2-11,38-1-388,-40-2 108,35-3 896,-39 4 341,32-6-190,-57 7-145,18-5-443,-17 4-543,14-4-247,-3 2 314,15-2-57,28-2 0,-38 4 0,8-1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6.2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8685,'82'3'-152,"0"1"1,10-4 0,-7-2-1264,4-3 0,-16-3 0,-30 4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6.2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8237,'12'10'2677,"-3"-3"-2677,-9-7 0,82 0 0,-62 0 0,62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6.4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67 10349,'83'-12'0,"0"0"0,0-1 0,-17 3 0,0 1 0,0-1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8.9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10926,'0'3'-254,"1"0"0,-1-3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0 154 7434,'80'-21'-242,"0"0"1,-13 1 0,-8 5 2773,-8 15-2588,-18-1 1409,32 1-1353,-29 0-202,21 0-2114,-30 2 1269,-2 1 2872,4 0-2346,-3 0 118,-4-3 95,14-2 308,-8-1 364,22-7-179,-22 2 28,8-2 11,-11 4-1266,45-11 2810,-27 8-1768,31-7 0,-53 13 0,-7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09.9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75 8668,'11'8'1776,"67"-23"-1877,-44 6-168,54-16-100,-53 18-12,-2 2-96,3 1 572,7-2 2118,19 1-2006,-18 2-151,5-1-744,1 4 458,-26 0 140,21 1 6,-35 3 28,-2 4 23,1 1 33,-3 0-6,3-2 6,1-4 79,4-1 133,2-2-2800,57-6 1740,-32 0 0,27-1 0,-51 2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10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1 100 9724,'3'1'627,"0"1"-3540,-3-2 2913,61-46 0,-45 35 0,45-35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10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9480,'15'0'-2425,"-3"0"2546,-12 0 1,0 0-1,0 0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4.3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1 7190,'2'6'1826,"0"-1"-1641,-2-5-1194,0 0-1231,-21-1 2240,14 6 0,-15-5 0,21 4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10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10326,'7'6'-1120,"-2"-1"252,-5-5 296,0 0 1,0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10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 8545,'14'-1'0,"-2"0"0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11.0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0 208 3438,'35'0'907,"-8"0"1696,-27 0-3745,130-51 420,-72 27 1250,21-8 0,-1 0-528,-30 11-1170,-2 6 1826,-18 7 1677,-6 5-1812,-16 3-157,-6 0-325,5 0-1713,20 0 1674,19-10 0,-11 8 0,0-8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11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12029,'9'5'465,"-1"0"-874,-8-5-284,0 0 1,0 0-1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0.2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8035,'16'-14'0,"-4"3"0,-12 11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0.6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 10405,'-1'-14'2089,"1"3"-1305,0 11-4579,0 0 3739,25 99-611,-26-41 613,6 10 1,9 5 53,23-8 0,-1-7 0,-20-4 0,25-13 0,0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1.5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12085,'9'2'2168,"-2"-1"-2168,-7-1-129,0 0 543,16 17-22,-2-3 174,18 16-190,-8-6-4376,6 2 4000,41 1 0,29 3 0,-17-5 0,-8 4 0,4-6 0,1-1 0,0 1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2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15328,'14'0'-2811,"-3"0"2048,-11 0 1094,0 0-4235,1 29 4531,3-2 68,3 27 769,2-7-271,21 43-952,-5-34-1299,20 29 1058,-3-47-780,26-4 780,-11-17 0,1-4 0,6 3 0,15-5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2.9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11982,'15'2'448,"-3"-1"1304,-12-1-1757,0 0 723,0-6-478,4 7 208,16 17 31,-3 3-418,27 35 1194,-12-19-1630,19 14-2831,18-5-542,7-6 3058,14 0 1,-40-19 0,-14-8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4.0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15109,'9'0'656,"-2"0"-661,-7 0-1,0 0-459,72 113 98,-41-67 0,3 3-360,8 10 0,4 7 0,-3-7 413,-2-5 1,-3-6-46,-2-6 0,-1-5-3720,13 2 4079,10-6 0,-27-17 0,1-4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4.5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7375,'2'6'0,"0"-1"0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7.1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652 1 12528,'14'10'3041,"-3"-2"-2184,-11-8-829,0 0-106,0-3 61,0 3 549,0-3-280,-3 13 95,-6 8-224,-6 18-67,-12 15-636,-16 22 1,-4 4 69,-6 3 297,4-5 1,0-6-198,8-27-3653,-18 2 3245,11-10 818,-12-1 0,2-2 0,19-9 0,-37 16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29.1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581 0 12174,'-21'24'746,"5"-4"-6261,16-20 5661,-64 90 879,29-37-1006,-9 9 1,-1 2 892,1 1-915,12-24 1,1-1-4,-13 16-2151,-10 9 639,8-23-3092,13-15 4610,-10 2 0,27-20 0,4-3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30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518 1 9047,'14'8'3310,"-2"-1"-1356,-12-7-184,0 0-527,0 3-1209,0 2 298,-5 8-371,-4 4 210,-8 12-143,-22 24 0,-6 6-381,-9 6 120,5-3 0,-6 1 233,-11-9 0,5-9 0,13-4 0,0-7 0,0 1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36.1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1817 74 13065,'4'15'-644,"-1"-4"644,-3-11 241,0 0 101,-67-8 5,39 4-5627,-50-8 5835,57 8 55,3-4 1432,2 1-1218,-4-5 539,6 2-1038,-6-2-325,4 4-678,-20 0 275,2 5 67,-20-1 207,5 4 85,-49 9 44,38-4 78,-31 7 258,51-7 190,-6-2-352,-5-2-404,13-1-330,-11 5 342,26 1 61,-11 6 89,4 0 63,-2 2-1,-30 9 3572,24-11-3398,-21 7 28,33-15 135,-7 1-275,-5 3-101,0 1-190,0 4-34,7 2 95,-13 13 90,-1 9 79,0 2-1,8 0 62,-8 24 118,21-33-34,-12 23-45,27-39-28,-21 43-67,12-17 6,-17 38-6,19-25-3398,5 4 3331,8-4 0,4 0-17,6 13-45,11 29 101,4-60 28,2-7-1049,1-7 1211,11 6-525,-6-7 369,9 9 2469,32 34-2469,-32-30-70,30 28 70,-41-43 150,0-6 248,24-1-259,-9-8-78,22 2 1523,-10-3-1579,38 5-215,-19-1 1,1 0 91,-13-2 0,-1 0 3,15 1 0,-4-1-2823,2-3 2926,-1-1-1702,-2-5 1825,24-14-745,-37 2 1,0-2 624,-9 2 0,1 0 15,14-6 1,-3 1-136,-4 2 1359,18-5-2222,-6 2 1177,-14 3-521,13-6 268,-1-10 3093,-19 7-2079,26-22-3174,-39 25 2576,5-5-119,-24 19-168,-4 1 1033,-2 4-1089,0-4 336,-2 3 40,-1-4-214,-4 3 3303,-1-3-3313,12-50 21,-2 22 96,10-39 124,-6 36 492,0-9-532,-7 3-330,-12 1 50,-18 7-11,-19 10-1677,-21 5 1,-6 2 1603,-26-8 0,14 9 0,-1 2 2,29 10 1,2 1 11,-7-2 0,-3 0-1148,-5-3 0,-7-1 1124,-10-2 1,-10-2 0,-4 4-618,18 6 0,-3 2 1,-2 2-1,1 1 69,-1 0 1,0 1 0,-1 4 0,0 4 557,-9 10 0,-4 7 0,8 0 0,21-5 0,0-3 0,14 9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37.3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181 18 6698,'-12'-10'-868,"3"2"222,-62 8 0,53 0 1,-53 0-1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37.6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1627 97 11917,'-69'-11'18,"-1"0"0,1 0 0,-25-4 1,7 4-2878,32 10 1,5 2 2858,-33-1-62,29 0 1,0 0-962,-23 0 1294,23 1 1,-3-2 35,0-3 1,1 0-171,0 0 0,0 1-504,-10-4 1,4 0-368,-11 2 779,19 2 1,0 2-4285,-20 10 4210,-3 0 1,37 1 0,12-3-1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37.8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495 1 4997,'-85'3'-253,"0"0"0,0 0 0,1-4 0,10 2 1,-8 14-1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37.9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229 16 9803,'-13'-8'544,"3"1"215,10 7-1863,-69 20 367,29-3 1,-34 7 0,51-12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39.6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242 74 11480,'-20'-13'-6,"4"3"-615,16 10 990,0 0 359,12-1 3188,1-7-3227,1 3 207,-4-4-62,-10 7-481,-4 2-527,-5-3-117,2 3 11,-5-1-22,7 1 39,-1 0 55,-2-1 208,3-1 6,0 1 128,4-1 370,-1 2-442,1-1-62,-2 1-56,1-1-392,-6 1 22,2 0 146,-5 0 208,3 0 72,0-2 0,0 2 481,2-4-122,1 4-124,4-2-157,-2 0-347,-1 2-548,-1-2-881,-14 1 1698,-20 0 0,17 1 0,-9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0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5387 142 12584,'-86'6'213,"10"1"-3316,2 0 1,-4 2 2685,18-2 0,1 0 402,-1 0 0,0-1-123,4 1 1,1-1 584,2-2 1,1-1-22,-44 2-608,12-3 0,-2-2 535,31 0 0,-1 0-70,-30 0 0,1 0 1063,33-1 1,4 0-1160,-2 1 1,-5-1-988,-10 0 1,-8-1-1,4 1 674,-4 0 0,-1 0-55,-3 0 0,-7 0 0,5 1-74,-5 0 1,-1 0-66,-4-1 1,-8 0-1,5-1 264,20 1 0,3 0 0,-2-1 56,-19-1 0,-3-1 0,7 0 20,2-1 1,5-2 334,1 0 1,1-1 42,1-1 0,1 1 19,0-2 0,-3 1-117,-15-4 1,-1 0-441,9 1 0,1 0-93,2 1 1,-5 0-616,-5 2 1,-7-1-1,7 2-49,3 2 1,-1 1 590,19 0 1,-7 0 0,-1 1 0,6 0 394,-3 2 0,3 2 0,9-1 1,6 1-1,4-1 0,0 1 0,0 0 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4.6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9 8438,'-2'-5'-1315,"1"2"1216,1 3 0,0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0.5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2231 88 10573,'-67'-9'801,"-1"0"0,12 1 0,1 2-3486,-5 3 1,-1 1 2681,-6-1 0,2-1-595,17 1 1,-5-1 292,-31 0 1,-13 0 0,12 0 419,28 2 1,0-1-126,-31 1 1,-13 0 0,7 0 505,-1 0 0,7 1-496,7 0 0,2 0-208,-4-2 1,5 1-1977,-20 0 2184,18 1 0,0 1 0,-9 0 0,31 0 0,-1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0.6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1299 19 11295,'-93'-1'-217,"0"-1"0,0 1 1,0 0-1,0-1 1,0 1-1,-1-1 1,-4 0-1,-6 1 1,1-1-1,9 0 1,14 1-1,21 1 1,-4 0-1,17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0.9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1935 89 3310,'-4'-10'2711,"-76"-6"96,28 12-2807,-6-1 0,-5 0-1066,7 1 1,3 1 606,-31-1-129,16 2 0,-6 0-644,-18 1 0,1 1 929,24 0 1,1 0 785,-25 0 0,7 0 677,12 0 33,2 0-353,3 0-458,9-2 0,0-1-382,-14-2-115,18 1 1,0 0-1147,-22-4-2424,-20 5 4188,12-1 1,18 4 0,42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1.2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373 28 9612,'-9'-13'1031,"2"2"-1020,7 11-806,0 0 1324,-47-3-3308,21 6-2138,-40 3 7420,38 0-461,5 4-1235,8-10-125,3 0-682,1 0-240,-4 0-382,0 2-84,-7 3-173,-2 2 879,-3 1 0,12-4 0,4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1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3208 0 9106,'-82'2'2867,"0"0"1,6 4-2922,-13 1 1,-7 4-96,11 4 1,7 0 412,-17 0-1675,32-6 0,-8-1 1,-4-1 1568,-20-4 1,-5-3 0,7-1-285,-1 2 0,-2 0 448,23-1 1,-6 0 0,-2 1 0,6 1-650,-5 4 0,4 3 0,5-1-161,-1 0 1,0 1-159,2 1 0,-5 1 1,9 0 185,12-1 1,3 0-417,-24 6 1,0 0 1251,19-5 0,0 1-180,-33 8 0,0 0 477,34-5 0,3-1-1371,-11 4 1,1 0 202,-28 12 0,43-13 0,13-6 1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3.4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14908,'6'12'-2111,"0"-2"1803,-6-10 397,0 0 454,0-2 107,0 1 2996,0-1-3679,3 2-707,10 1 528,4 10 32,15 9 46,2 15-152,10 10-766,1 9 1,3 3 1045,12 15-1005,-17-22 0,6 7 0,1-8 445,9-8 1,2-5-514,14 10 0,6-4 628,10-11 0,1-6-1185,-9-7 1,-1-3 1635,6 0 0,-7-1 0,11 2 0,-28-6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5:43.5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10965,'6'16'-4772,"80"27"3357,-31-23 0,36 14 0,-56-22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9:05:23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8:49:36.22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25399 5282 11224,'-16'-4'0</inkml:trace>
  <inkml:trace contextRef="#ctx0" brushRef="#br0" timeOffset="65889">2223 13399 15577,'5'-11'638,"0"2"-1419,-17-3 674,14 10-2352,8-4 2459,5 28 0,6-10 0,-15 8 0</inkml:trace>
  <inkml:trace contextRef="#ctx0" brushRef="#br0" timeOffset="66136">2244 13398 15743,'-7'-10'-409,"3"1"0,4 9 0,0 0 0</inkml:trace>
  <inkml:trace contextRef="#ctx0" brushRef="#br0" timeOffset="66339">2307 13462 17115,'-8'-12'-6817,"2"3"6360,39-9 1,-24 14 0,25-14-1</inkml:trace>
  <inkml:trace contextRef="#ctx0" brushRef="#br0" timeOffset="70249">2434 13420 13771,'10'-11'-1961,"-5"5"965,18-7 1595,-16 10 1149,-1 1-1082,-6 2 4431,0 0-5074,1-3-12,0 3 1630,0-3-3131,0-1-2728,-5-2 4218,-4-8 0,2 7 0,0-2 0</inkml:trace>
  <inkml:trace contextRef="#ctx0" brushRef="#br0" timeOffset="75791">783 8276 11194,'0'0'0</inkml:trace>
  <inkml:trace contextRef="#ctx0" brushRef="#br0" timeOffset="98045">5207 8721 7190,'1'3'44,"-1"0"1,0-3 0</inkml:trace>
  <inkml:trace contextRef="#ctx0" brushRef="#br0" timeOffset="137977">15515 8700 11679,'0'8'1720,"0"-1"-829,2-11-3681,3 3 2790,2 0 0,-2 1 0,-2 2 0</inkml:trace>
  <inkml:trace contextRef="#ctx0" brushRef="#br0" timeOffset="146836">13843 11599 82,'25'-4'0,"-6"1"0</inkml:trace>
  <inkml:trace contextRef="#ctx0" brushRef="#br0" timeOffset="161043.97">19135 12996 12451,'4'5'1327,"0"-2"-1145,-4-3-1638,0-10 1679,0 8 3798,-1-8-3180,1 10 3556,-1 0-4592,-2 0-992,-3-1-8644,-19-13 9481,5-1 0,-3-1 1,14 6-1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8:01.6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7368,'19'12'2329,"-3"-3"-1250,-16-9 988,0 0-1788,3 0-279,-1 0 148,2 0-87,-3 0 782,-1 1-882,3 0 5,1 1 29,4 2 5,3 3-67,1 2 11,8 8 229,-5-2 85,-2-1 207,-7-7-292,-6-5-212,0-2-17,3 1-67,1 3 22,1 1 45,0 5 95,-3-6 247,0 2 173,-1-5-397,-1 0-286,0 3 39,4 6-6,-1 1 68,5 9 123,-5-10 56,1 1 185,-4-8 78,0-1 1,0 1-186,-10 3-72,4-2-56,-8 0-6,8-2-785,2-1-195,2 0 1344,-3-10-62,-2 1 40,-5-9-101,0 3 168,-4-4-386,7 8-23,-1-1-157,9 10-941,0 0 1165,-1 1 812,-3 0-789,3 0-84,-1 0-1838,3 0 1709,0 3 128,0 1 102,0 1 111,0-2 12,0-1 16,0-2-246,1 3 0,0-2 0,3 4 6,14 23-6,-6-6-6,11 18-3470,-9-15 3476,-5-5 0,0-5 62,-6-6 1215,0-1-1400,-3-4-18,2 4 69,1-2-52,3 3-10,-1-1 39,3 6 3543,-5-8-2580,2 10-940,-5-8 27,0 4-34,0-2-162,2 4 123,0-3 225,2 10 61,-1-11-123,0 2-45,-3-5-5,1 3-46,1-2 40,1 6-169,3 2 141,-2-4 33,1 4 6,-3-8 387,0-1-280,-1-2-135,0 4-23,0-4 12,1 2-62,1 0-22,5 6 78,0-1 34,1 4 5,-1-2 12,-4-5 173,0 0-117,-2-6-62,-2-1-84,0-1 0,2 2-79,2 3 79,1 0 140,2 5 118,-5-7 162,2 3-229,-4-7-292,0 2 78,4 0 46,-1 2 5,3 2-23,-1 2 28,0-2 46,-2 0 10,-1-2 326,0-1 84,-2-2-29,0 0-268,0 1-57,-2-1-61,1 1-1882,-1-2 1468,-4-3-2751,-1-5 3165,-8-5 0,7 3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4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9 7498,'-2'-5'1097,"1"2"-1687,1 3 0,0 0 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8:03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0 9677,'-11'6'-622,"2"-2"157,9-4-101,0 0 0,0 0 1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8:11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930 1577 14583,'-16'-1'448,"3"-1"-498,10 2-107,0 0 353,3 0 73,-5 0-146,2 0-67,-5 0-123,0 0-96,5 0 18,-2 0-29,5 0 224,-1 0 275,-1 0-174,-1 0 35,-1 0-24,0 0-151,-1 0 12,-1 0-399,3 0 225,1 0 117,2 0 679,-1-1-584,-1 1-744,1-1 1103,-2 1-112,1 0-201,0 0-7,-2 0-128,3 0-548,-1 0 1001,0 0-318,-1 0 105,-3-2-150,1 2-56,-2-1-6,6 1 0,-1 0 453,1 0-453,-2-1 0,1 0 0,-2 0-84,2 1-683,1 0 1562,0 0-604,-4 0-147,1 0-44,-1 0-5,4 0-561,1 0 885,-4 0-106,-4 0-101,-2 0-11,-2 0-51,3 0-50,2 1 12,0 0-7,3 1 1,0-2-6,3 2 269,-1-2-258,1 0-6,-2 0 1,0 0-6,-2 1-45,2-1 0,-9 6 135,4-3 33,-7 4-5,0-3-118,4 2 33,-6-2-33,10 0 0,0-3-190,6 1 285,1-2 28,-2 0-16,0 0-57,-2 1 23,1-1 101,-3 1-135,4-1-39,-4 0-6,5 0-78,-1 1 118,-1 0 22,-1 0 291,-6-1 113,-8 0-387,3 0-73,-2 0 5,9 0 35,3 0-158,2 0 40,1 0-29,0 0 146,0 0 12,-1 0-12,-1 0 112,-4 0-151,4 0 0,-3 0-5,4 0 5,-1 0-45,3 0-28,-3 0 84,2 0-5,-1 0-6,-2 0 140,-7 0-56,1 0-51,-6 0 46,2 0-46,0-1-21,-6 0-2122,6 0 2110,-1 1-68,10 0-100,3 0-89,2-1 190,1 0 111,0-5-100,0 4 2099,0-2-2076,0 3 167,0-1 997,-21-9-1131,15 6-50,-15-7-57,20 11-374,1 1 330,0-2 100,0 1 51,0-2 79,0 2-214,0 0 135,0-1 230,-1-5-12,-4-6-61,-1-1-73,-2-1-6,1 5-50,-1-2-28,5 6-112,-2 0-112,5 5-22,0 1 313,-3-3 135,-1-1-197,0-1-10,0 2-18,3 1-156,1 2-6,-5 0 185,4-1-33,-5 0 33,5-2 67,-1-1 123,-2-5-100,0 1-79,-4-5 23,1 4-40,-2-5 1,0 4-63,2 1-4,3 4 4,2 3 1,2 0 67,-2 2 45,1-3-45,0 2 39,-2-2-33,1 2 89,0-2-95,2 2 45,-5-6-23,3 4-190,-4-2 112,4 3 17,-1 1-28,3 0-140,0-8 173,0 2 34,-1-4 0,0 3 56,-4-9-50,1 8 38,-1-6-38,1 10-12,2-1-78,-1 0 84,1-3-61,0-3 22,-1-3 83,-2-8 12,-1 0-11,-1 1 78,2 4-162,0 9-62,3 3-95,-1 3-364,3 3 308,0-1 162,0-2 90,0-2 6,0-3 50,-1-11 78,0 2 40,-2-8-90,0 12-34,2 3-50,0 7-689,1 2 476,0 0 213,0-2 0,0-5 40,0-3 77,0-19 46,0-3-85,0-10-666,0 18 493,0 8 44,0 17-10,0-1 318,0-12 124,-3-16-375,3 7-12,-3-2-72,3 21-1585,0 3 1573,0-6 135,0 0 16,0-9-55,5-1-23,12-17-72,-4 15-124,10-9-348,-1 15 326,-4 3 140,19-10 173,-20 10 219,5-3 40,-19 8-13,-1 2-732,-2 1 317,0 5 91,0-3-1528,0 2 1382,3-7 96,4-6-3342,6-9 3716,12-26-184,-6 5-460,8-17 472,-7-1 100,-4 0-174,-2 13-78,-8 14-6,-5 28-2066,-1 3 2072,1 0 168,19-7-134,-9 2 3163,14-4-3185,-15 6 681,12 0-681,-9 1-7,9 0-5,-11 0-28,-1 0 39,0-2 85,-2 1 49,-1-1-38,-2 1-18,-1 2 12,-3 0 50,0 1-229,0 0-141,2 0 203,0 0 10,0 0 0,-1 0 12,1-3-6,0 1 39,1 0-44,3 0-85,0 2 23,4 0-157,-1 0 45,4 0 263,1-3 168,-4 0-56,0-5 5,-6 0-66,4-3-74,5-9-61,-2 6-45,5-4-408,-1 8-6,-1 5 307,7 0 108,11 4 49,-12-2 68,9-1 487,-23 0-308,-1 1-6,-4 2-470,-2 1 40,2 0 111,2 0-73,7 0-1887,40 11-2490,-13-4 2612,28 9 1911,-30-9 0,-17-3 0,-6-3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7:22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22 6591,'-6'-12'-790,"2"2"723,4 10 67,0 0 0,0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7:41.8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86 11116,'13'1'1373,"-2"-1"-1301,-11 0-66,0 0 235,-22-38-168,13 28-29,-16-29-44,22 39-5,0 0 150,3 0-94,0 5-40,0 59 0,0 20-16,-2-4-1,2 15 0,-1 0-50,-1-19-2760,2 4 3124,1-28 73,11 14-252,1-36 111,20 17-111,1-3-280,0 3 229,-3 13-44,-13 3-28,-3 16-1,-6 15 14,-6-44 1,0 1 1403,-2 12 0,0-3 1613,-1 4-3042,0-13-190,0-67 23,-1-17 93,-4-6-738,2 20-2072,-2 0 1366,5 19-464,4 0 1988,3-4 0,-2 3 0,1-2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7:42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8461,'1'4'-504,"0"-2"0,-1-2 0,0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7:43.2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108 370 10254,'1'4'229,"0"-2"1160,-1-2-218,98 59-863,-70-44-210,24 17 0,0-15 199,-22-78-252,-15 19 11,11-41 0,-24 41 302,-8-22-3184,-5 18 3286,-20-22-315,6 37-33,-9-1-1086,12 16 783,9 9 158,2 0 33,9 7 123,0 0 6,0 0-96,-12 5-44,-1 9-174,-25 48 1,-3 12 3272,8-11-3110,-6 17 0,7-8-68,25-47-280,4-7 522,20-17 27,3-6-22,18-3-62,2-7 17,44-18-3465,-41 15 3403,30-12-10,-57 19 21,2-13 85,-10-26-1282,-16 0 1259,-6-1-39,-19 24-73,0 20-11,-22 4-224,13 13-297,-12 10-358,14 42 537,16-11 214,-1 21-52,20-30 68,10-3 1400,4-16-1283,6-2 51,0-7 73,11 21-129,-3-11-1120,31 7 1120,28-55 0,-33 16 0,14-26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8:37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6568,'6'-2'0,"-1"0"0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8:31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7190,'21'8'0,"-4"-1"0,-17-7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8:32.1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13 4457,'-11'-7'666,"3"1"1585,8 6-3265,0 0 0,0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28:32.7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26 6949,'8'5'246,"-2"0"-324,-6-5 151,0 0 123,12 7 3836,-9-6-3287,9 3-436,-12-8-931,0 1 207,0 1 1569,0 2 426,-4 0-1132,1 0-96,-4-1-32,2-1-119,1-1-105,1 2-746,2 0 891,0 1-6,-1 0 174,1-2-118,-1 1-1798,2-1 1855,-2 1 10,0 0-173,-2 0-61,1-3-1,-1 1-34,-3-4-89,3 4-72,-2-1-371,5 3-526,-2 1-1776,0 0-229,-1 5 2974,-2 3 0,2-1 0,1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4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9 7498,'-2'-5'263,"0"1"-538,2 4 1,0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35:22.6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4910,'2'11'0,"-1"-1"0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35:46.6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1 193,'8'5'0,"-2"0"0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36:24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60 223 13541,'-2'-5'1316,"1"1"-1321,1 4-118,-27 3-1,21-2-72,-17 3 196,30-7 0,5-1 12,3-4 116,2-2 35,1-3-57,1-1-84,19-13 1,6-4-3734,16-3 3459,-6 4 0,-1 2 56,-4 13 89,-15 10 639,-23 5 628,-9 14-1048,-13 9-22,-25 48-37,4-16 0,-2-1-8,-14 24 3347,-3 5-3431,44-74-124,4-5-84,2-3 359,1-1-162,-1 4-56,-1-1-454,1 4-230,19 4 784,2-5-5,42 2-335,-5-6 346,1-2 0,-16 0 44,-26 1 595,-5 16-398,-7 2-6,-3 32-196,-7-14 34,-9 22-660,1-29 693,-15 8 220,9-19-415,-39 21 44,10-2 39,-26 21-19,31-17 0,2 0-3360,-15 18 2730,-5 10-1120,44-43 1775,48-58 0,-22 25 0,29-39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36:38.4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87 13049,'11'-2'-791,"-3"1"938,-2 3 183,-4-2 1064,0 1-1231,-10-1-152,4 0 34,-6 0-34,6 0-56,1 0 555,2 0-1910,1-2-611,0-11-2778,3-3 4789,3-12 0,-1 14 0,0 1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12:1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24575,'11'0'0,"-1"0"0,3 0 0,9 0 0,-6 0 0,19 14 0,-17-6 0,16 14 0,-16-13 0,16 14 0,-16-12 0,7 9 0,-12-15 0,3 3 0,-7-4 0,2 3 0,0 7 0,-6-8 0,7 8 0,-4-10 0,7 8 0,-6-3 0,7-1 0,-8-4 0,0 2 0,-1-4 0,-3 8 0,6-6 0,-5 0 0,7 3 0,-4-6 0,3 9 0,-3-8 0,0 7 0,-3-8 0,-4 5 0,6-5 0,4 10 0,-1-9 0,15 8 0,-14-5 0,7-1 0,-10 0 0,13 4 0,-10-6 0,9 6 0,-13-8 0,-2 3 0,-2 0 0,-1 1 0,2-1 0,3-3 0,-3 3 0,2-3 0,-5 0 0,3 0 0,-4-3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12:25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356 247 24575,'-7'0'0,"4"-3"0,-3-1 0,1-4 0,-8 0 0,-1-1 0,-24-14 0,13 9 0,-7-8 0,19 13 0,0-8 0,5 10 0,-4-6 0,6 13 0,-1-2 0,-5-3 0,-2-4 0,-24-19 0,19 15 0,-12-14 0,22 19 0,-2-4 0,2 7 0,1 20 0,5-10 0,3 18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12:2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1 147 24575,'0'-10'0,"0"2"0,0-3 0,0 4 0,0 0 0,0 1 0,0-1 0,0 0 0,0-2 0,0 1 0,0-1 0,0 2 0,0 0 0,0 1 0,3 2 0,0 1 0,4 3 0,0 0 0,0 0 0,-1 0 0,1 0 0,0 0 0,3 0 0,-2 0 0,2 0 0,-2 0 0,3 0 0,-3 0 0,2 0 0,-3 0 0,1 0 0,22 0 0,-11 0 0,14-3 0,-15 2 0,-1-6 0,-2 2 0,-3-2 0,-9 3 0,-3 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12:4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618 168 10634,'1'6'1653,"-1"-1"-1591,0-5-220,-13-12-77,10 7 302,-10-8 371,13 11 217,0 1-118,-2 0 309,-2-1-644,1 0-124,-3-1-78,2-1 0,-2 1-123,-5-6 39,2 3-11,-7-6 27,4 3-94,-2-3 44,2-1 180,-4-4 168,7 5-12,-3-1-56,8 7-72,1 3-79,2 0-112,1 2-139,0 1 16,0-3 134,1 2 79,6-2-135,10-1-11,-5 3 157,4-2 180,-12 3-24,-2 0 220,4 9-304,-2-3-21,7 9-46,1-4-5,20 14-50,-10-8-40,13 13 18,-17-10-7,-2 1-5,-2 0 79,-1 7 44,-7-9 45,2 6-34,-7-12-5,2 1-39,2-2-6,3 1-163,10 9 79,0-5 39,3 7 45,1 0 79,-11-10 72,1 5 112,-11-9-5,-1-1 39,0 10-297,1-6 0,1 9 0,3-7-325,17 39 325,-9-28 0,11 26 39,-19-40 790,-2 8-560,-11 10-258,4-4 1,-7 3-12,8-17-84,0-2-12,3 0 24,0-1 72,0-1 196,-7 14-84,-5-3-45,-9 19 73,-6-3 50,-21 26-2135,12-16 2012,-9 12-67,22-30 0,7-7-95,6-6-78,4-6-253,4-2 370,1-1 2096,1-3-1967,0-1 375,-1 1-17,-12 3-364,-2 2-61,-14 5-6,-2 3 45,-4 1-1596,-15 8 1601,15-9-44,-3 2-1,21-13-5,6-2 443,0-2-326,4 0-78,1 0-33,4 0 0,-1 0 1612,-12 0-1652,3 0-22,-10 0 51,6 2-6,-11 1 11,7 0 5,-6 1 1,9-2 83,-29 2-38,22-2-51,-19 0 0,33-2-213,5 0 23,3 0 262,2 0 102,-2-1 84,-6 1-258,3-2-51,-4 2-72,8 0-84,1 0-616,0-3 470,0-1 67,3-1 163,1 1-1485,12 1-156,-4 2-2499,6 2 4263,-12 5 0,-3-3 0,-3 2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38:57.64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5969 11620 9593,'-2'-4'-230,"0"-9"230,4 10 0,-2-7 1708,3 10-633,-2 1-828,-6 1-897,3 0-173,-4-1 0,12 5 873,-5-4 2415,4 5-2392,-5-5-40,-1-1 23,-3-1-566,2 0 2476,-1 0-3495,13 12 1462,-1 2 67,4 4 235,8 24-240,-10-22-107,6 21 0,1 1 106,-6-18 76,1 7 0,-2-4-47,-6-20-79,25 22 61,-17-18 258,24 20-212,-28-25-359,28 14 308,-20-12 33,16 6 1,2-1 67,-9-2 145,24 8 113,-37-15-354,-3-1 51,-3-2-45,7-1 29,3 2-377,38 3 342,-21-1 0,-2 0 1,-1 1 106,2 4-39,-8-4 235,0 2-235,-5-6-40,4 1 1,4 0-34,-6 0 6,16 2-2988,-8 2 3038,5 0-6,-7 0-202,-9-3 116,22 4 0,4 0-32,-7 1 111,-1 2 0,8 3 0,-9-2 19,-6 0-57,24 13 158,-16-13-163,-9-3 33,17 3-19,-7-1 0,-1 0 3278,-5-2-3289,1 1 0,-2-1 2,-9-2-16,12-2-34,-5 1 1,2 1 30,-1 0 0,1 0 30,4 0 1,-2 1 285,0 2-363,-2-1 61,-28-6 5,26 10 1,-16-9 44,15 7 1,-18-6-40,-2-1 11,25 8-16,8 1 5,15 4-11,-17-5 0,-17-4 23,-3-2-23,-6-1 8,18 4 0,2 0-8,-6-1 34,8 1 0,-3 0-34,-17-6 0,15 3 5,0-4 1,0-1-6,13 1 1,-3 0 1,7 0 0,-7 0 32,-2-1 39,0 1 0,-4 0-40,-19 1-44,13 2 11,-8-1 0,10 2 269,-15-2 45,-7-2-309,38 4 1,9 1 0,-8 0-6,1-2 0,3 1-6,-14 0 1,-6-2-29,-4-1 31,3 1 0,3-1-79,3-1 1,-1-1 76,7 1 5,-10-1 0,-4 0 0,-11 2 39,23 0 1,2 0-57,-14-1 17,14 1 0,-1 0 0,-20 2 0,-10-4-6,17 6-33,27-4 8,-15 0 0,1 0 34,-6-1 0,-1 0-3,-1 1 0,-2-1 22,5 0-11,-5 2-6,10 0 1,3 0 6,8 2 52,-19-1 1,-3-1 19,-9 0-84,-14-1 0,14 2-34,-7-2-8,18 7 0,2 2 37,-12-5-12,32 14 17,-44-16 6,14 4 5,21 5-3454,5 1 3437,-18-3 1,0-1-827,13 7 843,-11-5 0,0 0-5,0 0-9,13 4 0,0 0-8,-6 0 8,-6-2 0,1 2 14,10 5-5,-15-9 0,0 0-12,9 4 6,6-1 11,-16-4 0,-1-1-22,14 5 11,-11-3 0,-1-1 45,6 1-51,11 6 1,-18-6 5,16 6 3,-1 1 1,9 4 0,-6-3 4,-13-7 1,0 0-9,9 5 0,8 4 0,-1 0 0,-11-6-6,9 3-241,-17-4 1,1 0 260,0-2 0,-1-2-14,14 6 2,10-1 1,-1 0-795,-12-3 794,10 4 1,-2 1-430,-14-3 427,10 4 0,-1 0 0,-20-9 2,14 7 1,-1 1 3,-18-7 5,24 11 14,-6-8 1,-1-2-26,0 2 254,8 2 0,-1 0-254,-10 0 2,-7-4 1,1 1 8,4 1 1,0 0-7,20 7-2,-18-9 0,0 0-20,17 9 11,-12-6 23,-4 3 0,1 1-14,-10-7 0,0 1-3,5 3 0,0 1-6,17 5 0,-19-6 12,-2-1 600,0-1-581,24 4 0,2 0-19,-10-4-6,2 2 0,9 3 0,-10-2 6,-5 0-6,-4-1 0,4 2 8,12 2 0,-1-2 527,2 1-535,-1-1 0,3 2 0,-9 0 0,-2 1 3,-14-6 0,3 1 4,5 0 0,7 4 0,2-1 0,-7-2-2,5 2 1,0-1-1,5 1 1,5 3 0,-8-4-9,-17-6 0,-2 0 23,14 8 1,6 5 0,-8-4-21,4 2-2,-2 0 0,9 6 0,-11-6 2952,-6-3-2967,-5-2 1,0 2 89,16 10 878,-22-16-948,3 2 0,2 0 463,1 1 189,-5-2-599,1 0-50,-15-7 89,15 4-711,26 13-4479,-23-1 5095,1 15 0,-33-25 0,-10 2 0</inkml:trace>
  <inkml:trace contextRef="#ctx0" brushRef="#br0" timeOffset="3797">8530 14287 10567,'-8'-4'-1865,"1"0"3405,10-1 2728,-2 4-3445,2-5 561,-2 6-1602,-1 0-650,10 0 868,-4 0-6,8 0-11,21 1 0,14 0 1,-7 0 10,3 0-22,5 0 0,10 2 0,-13 0 22,-14 2 6,14 4 0,3 0 0,7 2 3,-3-4 0,-2 0-3,-10-2 5,-3-3-3380,-27-1 3375,-1-1-6,10 0-2268,13 0 2263,-5-1-1511,16-1 1533,-22 0-719,-3 1 714,-11 1 1158,-7 0-1156,28 2 1,7 3 1731,-9-1-1740,28 6 0,0 2 5,-26-3 15,3 1 0,0-1-20,-7-2 8,31 4 1,3 0-9,-21-3 3,13 1 0,-9 0 2,-36-7 1223,1 1-1222,3-1-1,4 2 1,3-1-1,6 1-5,17 3-554,8 3 554,0 0 2746,-5 1-2684,-6 5-12,-13-6-2,9 4 1,9 5 0,-5-3-49,8 6 0,-9-6 0,6 2 0,-9-3 0,-4 1 14,12 2 0,0-2-2550,-8-2 2536,4 0 0,-2 0-198,-15-6 206,26 7 1,3 0-15,-17-3 6,16 3 0,-7-1 0,-33-9 562,4 3-529,32 11 105,-27-10-54,24 10 3299,-39-19-3444,-12-46 396,0 18-282,-5-13 1,-2-1 2,2 11-51,-6-7-16,13 25 118,-17-19-68,14 17 98,-10-10 0,0 1-137,11 13-89,-8-9 49,17 19 91,0 1-163,2 6 39,11 15 129,8 17 0,3 2 0,5 7-31,4 5 0,-1-5-19,-13-24 5,16 14-5,-24-28-1,3 1 35,27 25-40,-23-22-12,10 15 1,-1 2 17,-12-8 2,3 3 1,0-2-4,-5-4-55,6 4 44,-16-18-5,3 5 0,1-1 56,-3-2 33,1 0-61,-5-7-17,0 0 78,-4 1-33,-1 0-6,-16 1 0,4-2-123,-34 2-2924,29-1 2789,-7 3 1,-1 2-12,3 2 215,-14 6 0,-11 4 0,6-3 99,-11 1 46,10-3 1,-7 2 0,12-6-125,15-8-1,-7-1 2438,13-4-3541,13 1 1098,-1-9 0,11 7 0,4-3 0</inkml:trace>
  <inkml:trace contextRef="#ctx0" brushRef="#br0" timeOffset="6744">11642 10245 7957,'9'15'1603,"-1"-2"-2942,-8-13 426,0 0 913,17 6 0,-13-4 0,13 4 0</inkml:trace>
  <inkml:trace contextRef="#ctx0" brushRef="#br0" timeOffset="7597">11663 10287 3344,'-2'-8'3770,"0"2"-1931,2 6-1100,0 0-750,16 78 19,-21-40 1,-2 0 345,13 13 0,-3 0-203,-19-1 0,-1-8-162,8-17 261,-7 18-301,19-4 1,5 0 44,-3 0 3,2 3 1,-1 0 389,-2 4 891,-3-23-1273,0 14 1,-1 1-3398,0-8 3392,1 2 0,0 0-1194,5 2 1163,1-3 1,1-2 35,1 0 281,3 16 778,-13-29-1014,-2-6-50,-1 7-207,1 12 3033,1-13-2832,1 12 1822,1-14-1765,0-6-7,0 15-49,0-15-1,0 9 1,0-13-51,0-1-919,2-3-554,-1-6 1529,1-8 0,-1 5 0,-1-1 0</inkml:trace>
  <inkml:trace contextRef="#ctx0" brushRef="#br0" timeOffset="9102">11642 10499 6859,'-4'-1'437,"1"1"-291,3 0 2738,0-4-2116,0 3 643,0-3-151,-3 4-1008,0 0-140,-2 0-330,3 0-964,1 0 1300,15 0-84,-8 2 5,35 8-101,6 2-412,-18-5 0,1-1 443,2 0 1,3-3-1454,19-4 0,-2-3 1490,2-2-167,-6 1 1,-6-1 99,-27 2 55,1 3 6,-5 1-721,25 6 0,5 2 721,-4-4 50,13 4 1,-3-1-46,-28-6 663,6-1-635,-21 0 29,42 0-57,-11 0-2,1 0 0,1 0 3,12 0 1265,-9-1 0,-1-3-442,3-9 2983,14-1-2876,-48-18-936,-6 19-1927,-2-5 1350,0 16 241,0 3 767,0 6-156,0-5-275,2 11 0,-2-12 0,2 5 0</inkml:trace>
  <inkml:trace contextRef="#ctx0" brushRef="#br0" timeOffset="10044">12658 10414 466,'-7'-9'5651,"2"1"-3265,5 8-2313,-12-2 992,9 1-678,-8-2 877,11 3-810,0 0 1549,20 4-2043,1 2 35,20 5-197,-3 1 121,-1-4 0,1 0 165,-1-1 369,22 5-150,-53-10-163,-2 1-140,-4-2-1389,19 20 1238,-1-5 515,4 7 140,-9-13 0,-13-8-633,0 0-151,0 2 62,-6 10 212,2-4 6,-5 5 106,0-7 51,-3-1 95,-18 7 0,-3 1-117,-5 1-77,1 1 1,0 0-3,1-2-1831,14 7 1775,4 15 0,14-17 0,4 6 0</inkml:trace>
  <inkml:trace contextRef="#ctx0" brushRef="#br0" timeOffset="12892">24151 9440 3204,'-3'-3'2733,"1"1"-1534,2 2 133,-86 14-984,54-10-325,-5 4 1,-14 3 0,1 0 0,12-3-2273,3-1 2321,-12 5 1,2 0 858,21-7-712,5-3 622,-15 5-734,9-4-77,-7 3 1,-1 0 265,-4 0-277,6 0 1,0 0 81,-3 5 2598,15-2-2699,-8 7 53,1 6 1,1 2-1525,-3 1 1474,-5 5 0,-1 3-485,-2 12 382,6-6 94,7 7 0,19-20 12,3 8 0,1 1-40,1 1-106,6 12 0,2 0-1664,3-11 1806,1-6 1,0 1 2591,7 9-2544,1 0-432,-3-8 0,0 0 461,4 6 10,-3-7 1,0-3-166,-1-8 115,9 5 0,4 0-39,-3-4 255,22 12 0,-1-2-82,-21-17 48,13 2 1,-1-4-150,-17-12-50,14 0 1,12-1 0,-7 0 2279,5 0-2237,-9 0 1,7 1-1,-7 0-48,15-3-17,-23 1 0,0-1-2871,29-2 2876,-12-3 35,-17 3 947,-10 0-578,-6 1 273,-8 0-5,6-9-656,-1 5-60,11-8 27,6 4 1517,-3 2-1500,1 0 1,-12 3 128,-6-3 213,4-20-347,2 0-114,4-10 0,4-10 1,-4 4-1247,-7 15 0,-1-2 1396,2-12 0,3-10 1,-2 0-1,-5 11-69,-6-11 40,-1 8 1,-1-8-1,0 11-63,0 9 39,1 3 0,-2-1-16,-4-8-29,-2 15 17,-4-17-114,-1 21 165,2 1-349,0 3 68,-5-4 2809,6 11-2719,-3-3 1694,-6 12-1442,7 0 135,-48-4-168,36 2-85,-11-4 1,-1-2-185,5-1 235,-18 15 0,-15 8 0,11-4 0,1-5 0,6 9 0,0 0 0,0 0 0</inkml:trace>
  <inkml:trace contextRef="#ctx0" brushRef="#br0" timeOffset="18195">11769 10287 6102,'-12'-8'1036,"3"2"1238,-8-2-901,11 4-920,-11-4 767,16 6-1886,1 2-2,6 0 142,0 0 1363,3 0-775,-2 1-197,-3-1 57,0 1-3297,26-1 3453,10 0-33,-9 0 0,3 0 53,4 0 0,-2 0-25,9 0-1,-3 0 74,-22 0-51,34 3-1198,-8-3 1108,-10 2 1,1-1-6,11-1 11,-5 0 0,0 0-5,-2 0-3,-8 0 0,-5 0 434,-22 0-28,-2 0-409,1 0 6,11 3-1,27 1-5,-8 1 0,15 1 39,-26-3-39,-4 0 1216,-4 0-875,-8-2 3662,-3 1-4479,-5-2 476,-4 5 0,4-3 0,-4 3 0</inkml:trace>
  <inkml:trace contextRef="#ctx0" brushRef="#br0" timeOffset="19797">12573 10118 4833,'6'5'4038,"-1"-1"-1626,-5-4-2816,-24-24 1018,18 19-653,-18-19 1350,21 24-583,1 0 19,-5-3-848,0-3 1183,2 3-2728,0-1 1590,11 11-73,18 15-595,-5-6 724,14 12 6,-13-13 10,3 1 6,6 7 1,1 3-23,3 2 160,-4 4 1,4 6 0,-5-5-111,1 2-50,3 5 0,4-2-3,-10-21 1,0-4 2,15 11 33,6-4 18,-32-16 901,-5-1 231,-5-2-1373,-3 0 128,-12-1 258,-4 0-196,-2 0-6,-6 1 124,-26 33-3510,10-9 3411,-1 9 0,-8 11 0,6-6-19,17-15 0,1-1 0,-10 10 0,-3 4 0,8-8-51,11-7-39,2-6 40,11-9-1670,4-6 4474,0 1-3835,4 4 1081,11 4 0,-7-4 0,5 1 0</inkml:trace>
  <inkml:trace contextRef="#ctx0" brushRef="#br0" timeOffset="23143">5884 10223 6423,'-1'-8'0,"0"2"0</inkml:trace>
  <inkml:trace contextRef="#ctx0" brushRef="#br0" timeOffset="23748">5882 10209 11379,'-14'57'231,"1"1"0,-1-1 0,-3 0 1,2-3-726,10-10 1,2 1-1,1-7 511,2 4 19,3-4 1,2 1 66,2-3 1,1-3 939,3 23-741,-1-2-257,-8-27-45,0 0 200,1-4-329,1 3 129,38-5 0,-30-12 0,28 4 0</inkml:trace>
  <inkml:trace contextRef="#ctx0" brushRef="#br0" timeOffset="26799">23220 9800 6787,'11'4'3551,"-2"0"-4879,-19-25 1569,3 12 263,-8-16 2078,-6-10-2122,9 14 105,-5-14 1,0 1-824,7 15-302,-8-18 107,13 32 716,1 0 291,-7-9 90,-2-10-565,-1 0-23,1 0-202,5 10-2526,6 9 2577,0 9 56,4 9 179,9 22 0,2 3 61,0 0-5,3 4 0,1 4-518,-4-10 1,-2-1 321,-1-4 0,-1 3-1010,1 6 1,1 6-1,-2 3 1069,-4-1 0,-2 3 0,0 1 0,0-4-45,2-1 1,-1-3 0,0 4-320,-1 6 1,-1 6 0,0-4 0,0-12 461,1 3-184,2 8 844,-3-52-691,-1-10-1196,0-7 1070,-1-11 0,0 12 0,0-3 0</inkml:trace>
  <inkml:trace contextRef="#ctx0" brushRef="#br0" timeOffset="44899">15219 14436 8539,'5'4'751,"0"0"-711,-5-4 2468,0 0-2468,10-7-35,0-1 6,6-5 23,-3 2-34,2-5-3392,-2 3 3431,7-6-1995,-4 3 2276,18-18-454,-15 17 134,15-13 11,-7 13-11,-1 3 0,3-1 0,19-10 7,-7 6 1,7-3-1,-5 3 429,-7 1 0,-1 0-316,18-6 1,-3 0 696,-5-1-408,-22 6-403,-1 1 155,3-5-331,10 1 0,10-3 0,-4 2 128,-10 7 0,0-1 25,11-5 1,6-3-1,-5 4 39,-6 8 1,-5 3 1415,0-2-1436,7-3 0,10-3 0,-6 2-44,-14 4 0,1 0 1088,9-4 1,7-2 0,2-1-1199,-3 3 1,4-1 0,-2 1 0,-4 1-874,8-1 0,-1-1 1025,-8 4 0,6-2 0,-3 0 0,-7 4 0,19-1-1240,-15 2 1,-2-1 1311,3 1-44,-12 1 0,3-1 34,21-13 0,-3 0-180,-2 1 123,6-3 1,-3 2 2808,-26 8-2764,-13 7 3266,1-4-3322,4-3-277,9-2 0,4 0 126,18-10-1508,-1 7 0,3 0 1659,-10 7 1,-3 1 8,-5 2 0,-2 0 2,-1 1 1,-2 0 291,12-10-297,-13 7 0,21-12-331,-8 10 1,4 0-554,-2 0 1,1-1 776,8-1 1,3-1 31,-9 1 1,3-1-1,-8 2 288,13-5-42,-8 1 0,-6 2 25,-23 8-230,14-8 0,4 0-618,10-2 498,-3-1 0,3 1-81,10 3-51,-17 6 1,6 0 0,-5 0 285,-7 2 0,-1 0 0,24-5 0,-5 2 1706,-25 4-1068,9-1-604,-7 3-34,2-1 0,7 1-75,2 3 0,4 1 1,0 0-775,17-4 0,-1-1 996,-13 4 1,0-1 0,-6 1 261,19-5 1347,-38 2-1756,13-2 456,-8 1-484,27-3 2,-13 5 1,-3 1 160,-2 0 139,25-2-279,-50 3-7,31-3-41,-6 3 0,5 0 25,17-2 0,1-1 117,-12 2 1,-2 0-15,-8 1 1,-4-2-3,14-8-78,-19 7-68,21-3 0,8 1 73,-3 3 0,-1 1-786,0-1 1,-1 0 1090,8 0 1,-10-1-202,-21 2-104,7-2-1509,-7 2 1503,24-2 6,-22 2 0,4 0-36,16-1 0,5 0 11,-12-1 1,0 0 0,-1 1 784,2-1 0,0 0-615,12-3 1,-8-2-146,-25 2-6,8-5-959,4 1 1,4 1 732,-4 2 0,0 0 192,9-2 1,0 0 304,-2 3 0,-4 0 48,2-4 1688,1 1-1901,-23 3-116,18 2 16,-8 3-1838,31-4 1754,-16 6 0,6 1 0,-6 0 84,-9-1 0,-1 1 145,11 0 0,3 0 0,-7 0-89,-2 0 1064,-20 0-1176,10 0 73,18 0-12,-8 0 3,-5 0 1,-1 0-3,8 0 47,-8-2 0,0 0 76,0 0 67,13-4 106,-15-2 2256,-2 2-2617,22-4 1,8 0 504,-13 4 1,1 1-467,11-2 1,-1 0-1432,-16 3 0,-4 1 1451,12-1 0,-20 1 263,-1 0-257,-20 2-12,33-8-1942,-1 1 1945,5-3 0,1 0 722,2-1-359,5-5-187,-21-2-178,-8 5-35,28-12-122,1 8 162,-15 5 498,12-16 1905,-37 17-2414,20-24-348,9 12 79,-3 2 78,9 3 62,-1 4 387,-25 7 1097,12-18 2199,-31 19-3515,1-9-1181,-2 15-668,0 0 1821,-5 4 0,4-2 0,-3 3 0</inkml:trace>
  <inkml:trace contextRef="#ctx0" brushRef="#br0" timeOffset="50344">22437 11726 7207,'6'-5'224,"-1"1"-224,-5 4-40,33-6 40,-21 5 1204,27-5-1092,-33 6 0,-1-1-39,-4 1 0,-1 0 12,6 0-80,15 0-5,-5 0-101,9 0-45,-19 1 247,-1 1 308,-4 0-207,-1 1-191,2-2 84,7 1 12,28 8-107,-13-3-67,25 11 67,-33-9 50,1 2 286,-9-3-336,-5-7 22,8 5-16,-8-2 0,7 2-1,-4 0 23,14 7-22,-10-6-1,10 6 46,-5-3-51,-5-4 0,6 5-17,-4 0 11,-3-1 1,1 2 5,-3-6 11,1 3-5,-2-3-6,6 4-980,13 29 823,-14-16 157,14 23 145,-16-17-217,-3-17-30,1 6 148,3-18-859,33 1 387,-12-2 426,11-5 0,-1-2 0,-18 4 0,18-9 0</inkml:trace>
  <inkml:trace contextRef="#ctx0" brushRef="#br0" timeOffset="53039">6308 11980 10959,'9'2'23,"-1"-1"-723,-8-1-6,0-2 376,0 0 951,3-3 768,-2 3-779,2-1-105,0 1-948,0 0-117,5-1-515,34-11-718,10-5 1675,-20 7 0,0-1 78,-4 1 1,-1-1 904,1-5 1,-4 1-339,-2 2 10,10-9-917,-30 24 161,4 0-195,20 0 442,-11 0-23,14 0 35,-13 0 655,-7 0-980,14 1-1951,19 12 1951,-12-7-3208,27 11 3555,-39-14 167,2 0 1094,-5 2-1295,-5-3-28,12 6-1233,6 4 1,2 5 1232,-6 5 0,-1 1 0,5-5 0,-2 0 0,-3 16 0</inkml:trace>
  <inkml:trace contextRef="#ctx0" brushRef="#br0" timeOffset="55446">13441 11726 7093,'5'5'0,"-1"-1"0,-4-4 0</inkml:trace>
  <inkml:trace contextRef="#ctx0" brushRef="#br0" timeOffset="58546">11853 11811 0,'6'9'1082,"-1"-2"1836,-5-7-2918,0 0 56,2 16-1179,7 12 1118,0 10 336,5 7-337,-6-6 1,-1-1 1962,0-4-1951,-1-1 0,0-6 50,-2-19-56,0-2 145,22 37-145,-15-22 3,3 5 0,0 2 2,-4-5 1006,-1-4-877,-3-4-67,-1-6-11,1 0-67,24 10 0,16 4 0,-7-3 50,-1 1-39,1-1 0,7 2 0,-15-6 1820,-21-11 1681,-6-2-3456,0 0 161,12 1-206,-6-2 124,26 3-124,-23-4 11,10 0 6,9-1-17,-14 0-180,28-5 107,-14-5 1,-1-3 77,9-3 130,1-5 0,-5-1 100,-18 7-140,2-17 0,-1-2-145,-10 6 33,0-1 0,0-5 3,3-9 0,-2 3 14,1 3-3,-1-3 1,2 5-88,-3 23 90,-6 5-28,2 1 22,-5 6 891,0 0-1142,7 3-387,2 6 369,1-2 213,-2 4 28,-6 11 79,-2-10-3257,0 32 3274,0-14-62,0 8-6,0-6-275,7 19 136,-3-22-1,6 21-27,0-10 206,-5-19-33,4 11-101,-5-20 3174,11 9-3095,-2-4 22,10 4 50,16 4-50,-19-12-28,16 9 34,-25-12 55,4 1-61,-4-2-173,18 2 212,-3-8 51,7 2-85,-7-4 23,-9 3-28,-8-4 0,0 3 0,-8-3 0,22 2 0,-17-2 0,17 2 0</inkml:trace>
  <inkml:trace contextRef="#ctx0" brushRef="#br0" timeOffset="77658">14012 11642 4314,'11'11'297,"-2"-1"2174,-8-10 1500,0 0-3110,-1-3-957,0-2-380,-8-12 375,6 2 45,-6-9 476,7-18 336,1 9-554,1-9 1460,-1 19-1534,1 12-3419,-1-28 3347,-1 8-56,-1-16 43,-2 17 254,-2 5-269,3 12-179,-1 0-919,3 11-1775,-1 2 2481,-1 0 364,-18 16 0,16-12 0,-13 12 0</inkml:trace>
  <inkml:trace contextRef="#ctx0" brushRef="#br0" timeOffset="78498">13864 11282 7212,'5'8'3467,"-1"-2"-3943,15-28 0,3-9 616,-10 15 17,11-13 0,-3 2 1164,-17 20-1119,-1 3 67,-1-3-96,-1-6 63,0 1 44,-1-10-5,0 4 929,-3-41-1613,1 37-1401,-4-16 1866,5 46 12,-2 7 38,10 26-106,0-16-95,5 28 67,5 2 123,-5-12-246,-1-3 0,-1-2 0,-3-11 0,1 7 0</inkml:trace>
  <inkml:trace contextRef="#ctx0" brushRef="#br0" timeOffset="82294">5757 12192 11273,'3'9'627,"-1"-2"-1495,-2-7-90,1-7 3899,-1 5-2291,1-5 582,-1 7-1753,0 0-577,-12 2 1227,7-1-28,-11 1 453,7-1 600,-6-1-958,5-3 56,-4 2-168,7-3-78,-4 2-73,2 1-674,-3 0 444,0 1 17,-17 0 454,-28 0-6,8 0-79,15 0 1,0 0 59,5-2 0,-2-1-58,-9-2 1,-5-1-1,3 0-1744,4 1 1,0 1 1620,-6-2 0,-3 0 1,9 3-1003,5 4 1283,-23-1 0,-6-2-878,21-3 1,-1-2 644,0 4 1,-3 0 0,5-1-369,6-4 0,5 0 341,-8 2 1395,16 5-1787,-6 1 319,-19 3 0,-4 0-46,2-1 155,-5 2 0,-2 1-109,22 0 0,5 0 1960,-10 1-1924,6 0 1,4-1 1529,17-3-1734,-36 1-28,27-1-62,-22 1 12,25 1-633,-1 2 963,10-4 179,-1 2 2314,9-4-2722,0 0-2850,0 3 1247,1 5 1832,1 3 0,-1-2 0,1-4 0</inkml:trace>
  <inkml:trace contextRef="#ctx0" brushRef="#br0" timeOffset="82793">4191 11896 8758,'5'9'-865,"-1"-1"1,-4-8 0</inkml:trace>
  <inkml:trace contextRef="#ctx0" brushRef="#br0" timeOffset="83504">4200 11913 9216,'-46'34'19,"1"-1"1,-1 1-1,1-1 1,0 1 0,-6 3-1,1 2 1,4-4-1,10-11-19,-1-7-3069,-1 9 3052,7-3 17,-4 7 1493,4-5-1493,12-11 1020,6-5-953,1-3 572,8-4-695,0-2 6,4 0 3179,0 3-3185,0 0-852,14 6 1334,-1-6 73,12 4-135,-4-7-79,33 3-285,-19 2 11,-4 0 1,0 0-7,5 7 14,6 4 1,4-1 5,-17-5 1,1-1 16,25 6 0,-3-1 8,-12-6-39,0-4 1,-20-1-1145,-5-2 1133,5 2-6,-8-1-33,-2 0-1384,1-1 717,-4 0 706,0-6 0,-5 4 0,-2-3 0</inkml:trace>
  <inkml:trace contextRef="#ctx0" brushRef="#br0" timeOffset="85850">23135 12615 7974,'13'-13'6211,"-4"2"-6211,-9 11-184,0 0-225,17 0 409,-9 0 633,40 3-275,-13-3-288,19 1 0,5 0-73,-20-1 0,2 0 5,10 4 0,6 2 0,-8-1 26,-17-2 0,1 0 18,14 2 1,8 2 0,-3-3-67,8-3 1,-2-3 19,2 2 0,0 0-6,-5-2 1,-7 1 16,-8 1 45,11-1-51,-13-3-137,8-4 1,-1-1-82,-9 1 70,0 0 1,-1 1-250,-11 6-191,3 1 35,4-9-7606,5 5 8154,-5-5 0,-11 7 0,-14 2 0</inkml:trace>
  <inkml:trace contextRef="#ctx0" brushRef="#br0" timeOffset="86902">24109 12256 11228,'6'7'3081,"-1"-2"-3087,-5-5-291,16 1 297,-3 3-5,16 2 27,3 2 0,0 1-16,3 2-6,11 3 0,4 1 0,-18-2 0,0 0 3,4 2 0,2 0-3,1 5 0,-3-1-101,-1 1-112,0 4-1204,-6 1 1333,-8-8 437,4 7 1377,-15-15-2715,-6-2-23,8 6 626,-2-3 1201,18 10-282,-19-14-16,6 1-840,-14-7-611,-2 0 2058,-23 12 1,-9 6-1056,-6 5-40,4 0 1,-12 8 0,0 1-1,8-5-30,7-5 0,2 0-207,-11 11 1,-5 4-1,11-13 204,15-20 0,5 6 0,10-17 0</inkml:trace>
  <inkml:trace contextRef="#ctx0" brushRef="#br0" timeOffset="87941">15261 11875 7095,'5'3'0,"0"0"0</inkml:trace>
  <inkml:trace contextRef="#ctx0" brushRef="#br0" timeOffset="88450">15271 11881 10496,'-7'-39'929,"-1"-1"1,1 1 0,-8-15 0,-3-3 0,0 3-880,5 11 1,-1 3-1,0 0-24,-2-2 0,-1 0 1,1 1-26,3 0 1,2 0 0,-1 0 171,1-1 1,-1 0 0,2 2-2910,-1-6 1,0 1 2731,0 1 1,-1-2-1,2 5 1,3 7 1,2 2-83,0-1 1,-1-1 257,-2-13 1,-1 1 398,2 15 0,1 0-1471,-3-12 0,4 9 210,11 22 197,8 2-46,9 10 1098,18-3 34,-23 2 2341,9-5-3955,-27 5-901,1-3 1921,11 24 0,-8-15 0,7 15 0</inkml:trace>
  <inkml:trace contextRef="#ctx0" brushRef="#br0" timeOffset="89650">14626 10986 11178,'12'6'1518,"-3"-1"-1597,-9-5 79,-10-22 879,16-15 1,3-6-718,-13-8-187,12 10 1,5-7 0,-1 10-205,-2 5 178,7-16 1,0-2 100,0 6-30,-7 14 0,0-2 19,0-6 0,-2 4-117,0 3-314,2 2 0,4 1-1373,22 9 3171,-14 8-1137,8 3-112,-28 9-140,-2 0-1334,3 22 1250,4-2-3275,12 36 3404,-5-29 0,3 1-1084,10 12 0,1 0 1080,-8-12 1,0-1-12,5 2 1,-2-1 59,1 1-70,4 1 0,8 8 1,-3-4-33,-5-5 1,0 0 182,7 6 1,3 4 0,-8-9 656,-3-5 382,-14-10-1103,-13-14 66,0 0-190,-3-8 0,2 6 0,-3-5 0</inkml:trace>
  <inkml:trace contextRef="#ctx0" brushRef="#br0" timeOffset="94239">22733 15367 5784,'2'3'2318,"-1"-1"1222,-1-2-2822,8-6 15,-6 3-1332,6-8 414,-7 9 78,16-4 107,-9 6-5,24-2 5,4 0 0,-1 0-28,11-3 0,-1-1 28,-10 1 81,2 1 1,-4-2 909,-24 2-829,2 1-117,-4-2-95,8-2-3426,34-7 3442,-14 4 40,13 1 27,-36 6 63,-6 3 564,-3-3-615,4 1-45,4-3 0,7-1 14,12-3 0,3-1 3339,0 1-3322,3 0 0,-4 1 64,-19 6-78,31-9-57,-24 7 35,23-8-29,-13 8 79,-6 1-34,-4 1 544,-10 1-555,-8 0-6,1 0-11,32-8 12,-14 6 5,19-6 39,-29 8-34,-8 0 7,-3 1-85,5 0 73,-1 0 0,6 0-6,-1 0 1,10-1-1,-10 1 0,5-1 6,-13 1-5,0 0-1,16 0 6,-7 0 0,13 0 6,-6 0-6,-1 0 0,-4 0 0,-3 0 11,-8 0-17,1 0 6,2 0 6,7 0 0,4 0-12,9 0 6,-10 0 6,1 0 5,-15 0-11,4 0 0,1 0 0,3 0 5,5 1-5,0 0 0,-2 0 0,-4 1 40,-7-2 245,0 1-285,4-1 17,6 0 50,-1 0-61,1 0 5,-7 0 2050,-3 0-5040,-3 3 2979,-10 5 0,7-2 0,-6 1 0</inkml:trace>
  <inkml:trace contextRef="#ctx0" brushRef="#br0" timeOffset="109849">14563 11451 6921,'9'4'3663,"-5"-4"-2224,-9-5-1057,0-1-377,1 0-5,2 2-50,1 3 50,-2 0 17,0 0 39,-6-3-56,5 2 0,-2-3-96,5 4 96,1 1 0,0 1 0</inkml:trace>
  <inkml:trace contextRef="#ctx0" brushRef="#br0" timeOffset="111153">14520 11366 2488,'-5'-10'627,"1"2"1076,4 8 784,0-2-1638,0 0-653,0-1 670,0-1-866,0 2 1424,0 1-1418,-3 2 167,1 2-139,-2 1-23,2 4 0,2-2 51,-7 39-62,3-22 58,-5 15 1,-3 2-3053,-4-9 3016,-4 13-82,7-23 55,6-4 5,3-5-68,-2 2 264,3-1-117,1-6 3314,-1 2-3667,1 4 167,1-3 110,0 13-244,0 22 236,0-22-1,0 16 90,-6-24-45,3-6-39,-6 4 0,3-5-61,1 3-583,-7 29 487,5-16-5,-10 32 114,-4-27 0,-2-3 4,-8 15 24,5-15 0,-2 2 20,0 15 0,5-2 0,2-13 0,3 7 0,1-1 0</inkml:trace>
  <inkml:trace contextRef="#ctx0" brushRef="#br0" timeOffset="112394">14499 11388 3271,'-7'-5'5427,"2"2"-3208,5 3-3256,0 0 724,-4 52 391,0-30 212,0 10 1,-1-1-146,-4-12-2695,-2 4 2651,-6 22-1716,2-4 1490,0 8 0,-2 11 0,1-6 41,4-14 0,0 0 50,-3 10 0,-1 6 1,0-7 5,2-12 0,-1-3-12,-3 2 1,0-2 42,4-6 0,1-1-3,-14 17-403,12-4-650,4 6 2935,-1 9-2019,5-15 0,-3 0 72,-8-5 0,-2-2 110,7-3 0,-2 0 218,-11 2 1,1-5-802,11-8-2845,-8 18 3383,12 3 0,3-16 0,1 3 0</inkml:trace>
  <inkml:trace contextRef="#ctx0" brushRef="#br0" timeOffset="123797">22394 15558 8371,'11'9'2157,"-3"-1"-1838,-8-9 1647,0 0-1204,0-1-1260,1 2 509,1-3 62,0 3-90,2-1-196,0 0 67,33-3 135,-19 1 0,26-3-399,-31 3 410,-1 1 34,-7 1-34,-3 1-140,-2 0 151,3 0 39,1 0-50,1 0-5,3-1-74,5 1 74,-4-1-1,7 1 416,-8 0-449,0 0 50,4 0 0,-7 0-5,3 0-6,-6 0-6,10 0 6,-3 0 0,8 0 6,17 0-6,-21 0 61,15 0-89,-25 0 12,26-2 16,-14 2-6,38-4 6,-37 4 297,12-3-185,-26 3-118,0-1-11,-1 1 12,0 0 5,1 0 0,3 0 5,-2-1 29,2 1 845,-3-3-873,-1 2-135,2-1 73,0 1 45,5-3 61,-2 1 12,1-1 632,-3 2-694,-4 1-84,1 1 67,4-3-33,0 1-23,4-1-123,1 0 107,1 1 89,-4 0 16,1 0 29,-8 2-39,1-1-6,1 0 0,-1 0-6,2-1 1,2 0 5,-3 0 5,3 0 1,-3 0 27,5-3-33,-2 2-5,8-5 10,-10 5 1,4-1 33,-5 0-39,0 1-28,6-3 17,-4 2-28,4 0-62,-5 1-173,2 1 167,-3 1 107,-1 0 6,0-1 39,0-4 167,1 0-161,-1-1-57,1 3-33,-2 2-73,4-7 112,-2 4 22,4-9-22,-4 10-95,4-5 90,-4 5-158,4-8 163,-3 6 0,1-4 84,-3 4-84,-1 3-5,1-3-315,2 4 231,0 0-18,4-3 113,-4 4-12,6-4-5,-5 4-34,8-3-5,-1 2 16,1 0-33,-3 1-157,-2 1 224,-4 0 6,1 0 291,-4 0-303,1 0 0,1 0 1,15 0 10,-5 0 12,15 0-17,-16 0-50,4 0-23,-8 0 73,1 0 17,14 2-12,-12-1 18,11 2-23,-17-2 0,0 0 5,-4-1-5,13 3 0,-5-3 0,9 4 0,11 0 6,-11-2 22,19 6-28,-24-5 11,8 1-11,-15-2 6,5-1-1,-6 0 1,6 1-6,-4-2 0,5 3 6,6 0-6,-7-1 0,7 2-84,-10-1 28,-4-2 50,2 2 6,-1-2 6,5 3-6,-1-2 0,5 3 16,-4-3-10,-1 1 39,9 1-40,-9-1 7,7-1 10,-11 0-22,1-1 6,-1 0-1,4 1-5,-1-1 11,12 3-5,-9-1-6,18 3 6,-19-3-51,14 0 50,-12-1 18,8 0-18,-7 0 1,0 0-6,-8-2 11,0 1-11,-1-1 6,0 1-6,0 0 11,13 1 0,-6 0-11,10 0 0,-7 0-45,-5 0 51,0 0 224,-7-1-124,0 0-106,0 0 0,1-1 6,1 0 16,1 0-16,0 0-146,6 3 134,-6-1 6,4 3 6,-4-4 223,-2-1 191,0 0 1193,-1 1-1321,-6 1-292,2-2 0,-6-2-298,-4-7-195,5 3 448,-3-3-22,4 5-157,-5-3-370,3 1-1461,-7-2 346,1 6 1709,-13 0 0,13 2 0,-5 0 0</inkml:trace>
  <inkml:trace contextRef="#ctx0" brushRef="#br0" timeOffset="126758">23601 15388 7296,'-13'-5'1978,"-33"-7"-1586,35 10 263,-32-7-790,39 7-285,-6 1-471,-14-2 852,11 2 656,-28-4-382,31 1-123,-8-1-112,10 1-146,2 2 146,-2 0 0,2 1 79,0 0 10,3 0 23,-1 0 79,2 0 346,-1-1-436,-5 0-4064,-15-2 3963,10 2-6,-8 0-423,17 2 345,2 0-201,1 0-1911,-14 0 2196,10 0 89,-11 1 3214,14-1-352,2 1-2476,-8-1-475,4 0 39,-7 0 11,6 0-44,1 0 201,1 0-201,2 0-85,0 2-923,-8 13 733,4-5 135,-15 26 134,13-23 5,-5 11 1,9-18-23,0 3 23,0-5 173,-8 7-6,3-8-72,-6 3-56,5-4-6,1 0-44,1 2 5,-1 2-437,-9 11 314,7-7-12,-9 7 90,11-12 342,-12 2-246,12-4-51,-7 2 33,10-3-33,2 0 0,-5 2 6,3-2 33,-7 1-33,4-2 139,-3 2-3066,1-3 3089,3 1 1,1-1-57,3 0-106,1 0-6,0 0 5,-2 0-458,-20 8 419,5-4 392,-9 4-296,15-6-62,8-2-532,-9 3 476,3-1 915,-15 4-854,11-5 90,-3 1 73,8-2 762,-7-3-835,8 2-84,-4-3 113,0 1-124,6 2 0,-7-2 2537,3 3-2531,2-1 39,-3 1 134,-1-1-174,3 1 46,-6-1-57,6 1 1,-12 0 33,-12 0 11,11 0 67,-6 0 68,25 0-174,1 0-874,3 0 723,-3 0 157,-3 2 44,-19 8-16,12-6 380,-9 7-341,19-11-196,1 1 128,2 0 1,-1 2 5,0 1 34,-2 10-40,2-7-5,-2 6 12,2-8 38,0 0-50,0-1-11,0 0 56,1-3-34,-4 6-6,1-2 7,-3 4 10,-9 12-16,7-11-62,-14 26 61,16-27 6,-4 10 51,7-13-56,-3 0 44,0 1-44,-2 0 27,-12 14-89,5-1 45,-6 7 11,11-8 17,0 0-12,5-10 1,-1 4 0,3-10 229,1 1 90,0-3 84,0 1-1149,1-2-447,7 0-11,4 0 1198,8-2 0,-8 2 0,-1-2 0</inkml:trace>
  <inkml:trace contextRef="#ctx0" brushRef="#br0" timeOffset="128366">23135 15325 2070,'7'8'3551,"-2"-1"-541,-5-7-2562,-8-6 699,6 4-1220,-7-5 609,8 6-687,-1 1 2208,-1 0-2018,-1 2-5,0 2-1,-1 35-33,4-17-5,-3 26-6,4-28-208,-4 11 214,1-13-1,-5 8-11,3-15 224,-7 6-274,7-5-45,-3 8 39,8-6 73,0-2 12,0-2-7,0-7 314,-2 8-251,0-4-416,0 16 242,0-13 44,2 8 62,0-13 51,0-1-6,0-3 867,-8 4-906,3-4 33,-4 3-128,6-4-3894,2 1 3983,7-1 0,2 0 0</inkml:trace>
  <inkml:trace contextRef="#ctx0" brushRef="#br0" timeOffset="131752">14732 11557 10091,'0'-10'-313,"-1"1"-119,-9 7 1939,5 1-986,-7-2-174,8 2-431,-9 0-471,-6 0 35,-13 6 352,14-3 2100,1 4-1506,17-6 666,-2 0-1092,-1 0 218,-12-2-179,9 0 51,-6-1-17,12 1-1904,0 2 2699,11-20-1501,-1 4 633,3-18 0,-5 19 0,-8 3 0</inkml:trace>
  <inkml:trace contextRef="#ctx0" brushRef="#br0" timeOffset="131902">14542 11409 1964,'4'6'605,"-1"-1"-605,-9 14 0,5-15 0,-4 15 0</inkml:trace>
  <inkml:trace contextRef="#ctx0" brushRef="#br0" timeOffset="133303">14542 11409 9615,'4'6'767,"-1"-1"-363,-3-5 996,0 0-1468,-9 21 758,8-15-354,-8 15 644,10-21-577,-1 0-2206,11 3 1769,-4-3 269,20 3-235,-16-3-173,30 0-169,-21 0-549,27 2 695,4-2 297,-14 1 246,21-8-308,-8-3-207,-8-1-30,-1 7 0,7 1 1,-6 0 393,10-3 325,5 1 0,-4-1-476,-30-1-40,25-6 1,10-1-1705,-1 5 0,0 0 1710,-17 1 1,1-1-1,-1 1 55,15-1 0,-10 2 410,-18-1-476,-2 1-115,24 3 1,6 2 60,-25 0 1,1 1 187,19-1 1,-3 2-208,-11-1-173,-6 1-477,7 0 437,-3 0 1,1 0-236,0 0 521,10 1 0,-41-1 0,3 1 0</inkml:trace>
  <inkml:trace contextRef="#ctx0" brushRef="#br0" timeOffset="134304">14753 11240 7022,'11'8'7191,"-2"0"-8540,-8-8 184,3 27 0,-2 13 403,-3 4 471,-2 9 0,-2 6-388,-5-10 1,-3-5-1,-3 8 1,-1 5 0</inkml:trace>
  <inkml:trace contextRef="#ctx0" brushRef="#br0" timeOffset="134552">15621 11134 9256,'6'4'1770,"-25"53"-1770,4-18-45,-3 4 1,0 2-2375,7-14 1,2 0 2418,8 23 0,2-1 0,-6-7 0,11-10 0,-1-1 0</inkml:trace>
  <inkml:trace contextRef="#ctx0" brushRef="#br0" timeOffset="134703">15833 11430 6109,'4'3'1081,"33"-47"-1081,-18 19 0,-1 0 0,16-24 0,-14 20 0</inkml:trace>
  <inkml:trace contextRef="#ctx0" brushRef="#br0" timeOffset="134802">16023 11197 756,'10'9'277,"4"35"0,-3 4 1,-7-27-1,4 22 0,1-1 1</inkml:trace>
  <inkml:trace contextRef="#ctx0" brushRef="#br0" timeOffset="135093">16658 11324 3784,'8'56'0,"-2"-12"0</inkml:trace>
  <inkml:trace contextRef="#ctx0" brushRef="#br0" timeOffset="135302">17526 11091 6028,'11'6'2722,"-1"-2"-2722,-16 44 0,-7 9 0,8-30 0,-4 25 0,0 1 0</inkml:trace>
  <inkml:trace contextRef="#ctx0" brushRef="#br0" timeOffset="135504">18288 11155 6686,'10'11'2072,"-1"-2"-2072,-5 32 0,-3 5 0,0-25 0,2 23 0,0-1 0</inkml:trace>
  <inkml:trace contextRef="#ctx0" brushRef="#br0" timeOffset="135752">18923 11218 5904,'-13'32'477,"0"0"0,27-2 0,6-8 0,-6-19 0,41 0 1</inkml:trace>
  <inkml:trace contextRef="#ctx0" brushRef="#br0" timeOffset="135952">19706 11366 6137,'47'11'74,"-19"-9"0,8 1 0,0-1 0,-10-4 0</inkml:trace>
  <inkml:trace contextRef="#ctx0" brushRef="#br0" timeOffset="136153">20532 11218 11872,'14'48'285,"-6"-34"1,-3 30 0</inkml:trace>
  <inkml:trace contextRef="#ctx0" brushRef="#br0" timeOffset="136209">20702 11303 6081,'10'-3'0,"-1"1"0</inkml:trace>
  <inkml:trace contextRef="#ctx0" brushRef="#br0" timeOffset="136353">20722 11303 7246,'-1'-3'3461,"1"1"-3461,0 2 0,0 0 0</inkml:trace>
  <inkml:trace contextRef="#ctx0" brushRef="#br0" timeOffset="151200">15198 9610 5145,'11'4'185,"-1"-1"-185,-3 3 0,-6-5 0,7 4 0</inkml:trace>
  <inkml:trace contextRef="#ctx0" brushRef="#br0" timeOffset="153154">15219 9631 5053,'0'-8'3064,"0"2"-1259,0 6 33,0 0-1272,9-8-466,-6 6 404,7-6 661,-10 8 79,0 0-851,0-6-259,-1 3-128,1-3 5,-1 5-3047,1 1 3053,5 0 16,-3 0-27,4 0 39,-5 0-40,-1 0-33,57 5 28,-34-3 0,9 1 0,2-1 79,12-2-74,-19 0-1698,6 0 0,4 0 1710,4 0 0,1 0-15,-8 0 1,1 0-6,10 0 1,-2 0-4,17 0 11,-28 0 1,1 0 78,22-1-2279,-2 0 2298,4-5 1,1-2-104,-25 4 0,0 0-465,8-1 1,6-1-1,0 1 467,7 1 0,1 2 0,-6 0 790,-12 1 0,1 0-771,10-1 0,10-1 0,-1 0 0,-12 1-19,-13-1 1,-2 1 16,26-4 1,6-1-15,-16 1 1,1-1 0,0 0-6,-5 2 0,0 1 0,1 0 786,9-2 1,2 0 0,-4 1-787,4 2 0,-1 2 7,-8 0 1,1 2-1,-4-1 1554,-10 0 0,1 0-1532,10-2 1,9 0-1,1-1 1,-9 0-762,-8-1 1,-1 0 731,9-1 0,6 0 0,-5 0-3,-6-1 0,1 1-7,15 1 1,8 1 0,-7 1 9,-15-1 0,0 0-4,10 2 1,6 0-1,-7 1 9,-14 0 1,-1 2 16,21-2 1,7 1-612,-19-1 0,4 1 0,1-1 0,-4 1 587,1-1 0,-2 0 1,0 0 1,7 0 0,0 0 0,-8 0-543,8 1 548,7-1 1,2 1-4,-26-1 1,3 1-480,7-1 0,9 0 0,0 0 0,-10 0 502,-9-1 1,-2 0-26,27 0 0,-7 0 0,-29-2 173,-9 2 449,-4-1 845,-2 2-1461,29-5 2,0 1 1,2-1 738,-4 2 0,0-1-744,8-2 0,-3 2 3321,4 0-3117,-24 2-22,1 2-51,-21 0-106,1 0-162,1 0 128,2 0-44,2 0 308,5 0-717,-3 0 459,7 16 0,-11-12 0,3 12 0</inkml:trace>
  <inkml:trace contextRef="#ctx0" brushRef="#br0" timeOffset="154251">14923 9525 6848,'12'8'0,"-1"-2"0,-11-6 0</inkml:trace>
  <inkml:trace contextRef="#ctx0" brushRef="#br0" timeOffset="155094">14946 9539 4302,'-1'59'39,"-1"1"0,-4-5 1,-3 7-1,-1-1 0,1-10 722,-2-6 0,0-2-760,0-1 0,-1 7 1,-1-1-1,2-7-295,-3-1 0,2-4 123,2 6 0,1 1 143,0-8 0,3 3-403,6 7 1,3 9-1,2 0 1,-1-9 371,-1-9 0,0 0 29,3 21 0,2 8 1,-3-15 23,-7-12 2694,-14-1-1057,-2-19-914,0-8-920,6-9 2939,12-1-2792,0 0 1535,0 6-1479,0-2 6,0 5 44,0-3 483,-1 4-416,-5 5-279,3 15 167,-4-6 40,6 5-6,0-2 124,-9 6-107,1-5-56,-12 12-843,4-9 0,0 0-361,-7 20 1204,4-7 0,2-3 0,9-14 0,-1 2 0</inkml:trace>
  <inkml:trace contextRef="#ctx0" brushRef="#br0" timeOffset="156500">15007 9546 5691,'10'11'2140,"-3"-3"-405,-7-8-1628,0 8 27,0-1-268,0 12-46,0 0 317,-7 25 1,-2 4 29,-1-1-131,-2 0 1,0 3-110,2-5 0,3-4 129,5 8-56,1-1 0,4-2-89,16 0 214,-15 3 0,-3 11 0,-2-7-1616,1-18 0,-2-1 1465,-2 18 0,-2 6 0,-2-12-1507,-11-6 1533,8-4 0,0 8 0,2-7 0,-4 8 0,2 2 0,1 0 0</inkml:trace>
  <inkml:trace contextRef="#ctx0" brushRef="#br0" timeOffset="157051">14330 12340 7442,'-4'25'1097,"0"-6"-1038,-20 8 0,-11 4-121,1 0 1,-2 2 24,-3 3 1,0 4 36,6 0 0,2 3 0,7-10 0,11-10 0,-3 9 0,1 0 0</inkml:trace>
  <inkml:trace contextRef="#ctx0" brushRef="#br0" timeOffset="158254">14605 11345 8483,'4'-9'841,"0"1"-998,-7 5 392,0 2 202,-19 25 0,-5 11-381,2 1-49,-2 10 1,-3 13-1,4-8-1,14-22 0,-2 4 124,-2 3 0,-6 13 0,-4 7 0,-1 5 1,-2 1-1,2-3 0,2-6 0,5-10-1184,-2 3 0,4-9 0,-5 10 1058,4-5 0,-5 10 1,-3 7-1,-2 3 0,1 2 1,0-3-1,2-4 1,4-8-1,5-10 1,-5 8 1,4-4 2,1-1 1,-1 5-1,0 2 1,0-6 41,-9 14 1,4-9-51,1-1 0,1-8 0,-1 4-2,7-5 0,2 3 0,1-5-1984,-7 11 1989,4-7 1,-1 7 0,1-9 2183,0-9-2170,-8 2-891,13-17-1753,-1 3 1810,14-15 318,2-1 91,0 0 408,-3-1 5961,0-26-6056,-2 19 176,11-19 1,-8 26 0,7 0 0</inkml:trace>
  <inkml:trace contextRef="#ctx0" brushRef="#br0" timeOffset="167894">2328 11769 8270,'2'10'4364,"-1"-2"-3905,-22 6-2929,18 24 1406,-14-2 1064,31-5 0,6-2 0,-8-11 0,19 4 0</inkml:trace>
  <inkml:trace contextRef="#ctx0" brushRef="#br0" timeOffset="168348">3112 11959 120,'53'-13'0,"0"0"0,-10 2 0,-1 0 0</inkml:trace>
  <inkml:trace contextRef="#ctx0" brushRef="#br0" timeOffset="168807">3620 11663 9341,'11'34'1338,"-2"-6"-2155,-9-28 301,2 29-761,44-30 0,13-6 285,-8 22 992,-10-19 0,7-8 0,-8-1 0,5-12 1820,-19 2 1,-5 4-1180,-12 13-1240,9 4 235,-33 35-34,17 18-627,17-13 1283,-6-9-95,11-13-57,-14-21 52,0-2 38,2-9-196,-3 2-891,6-2-576,-3 6 1467,1 3 0,-6 4 0,-2 2 0</inkml:trace>
  <inkml:trace contextRef="#ctx0" brushRef="#br0" timeOffset="168899">4149 11959 6456,'11'0'22,"23"-11"1,0-3-1,-20 8 1,15-6-1,0-1 1</inkml:trace>
  <inkml:trace contextRef="#ctx0" brushRef="#br0" timeOffset="169054">4487 11980 1395,'-21'15'0,"3"-3"0,18-12 0</inkml:trace>
  <inkml:trace contextRef="#ctx0" brushRef="#br0" timeOffset="169248">4741 11980 8063,'4'4'2107,"-2"-1"-2236,-2-3-573,20 49 0,-15-37 0,14 36 1</inkml:trace>
  <inkml:trace contextRef="#ctx0" brushRef="#br0" timeOffset="170897">23664 11769 4717,'3'9'4873,"-1"-2"-2520,-2-7-2857,0 0 327,-11 25 387,-12 10 0,-4 4-458,12-11 0,-1 0 169,-13 15 1,2-3-510,12-13-1949,7-1-930,31-12 4086,1-13-314,9-13 0,7-9-693,-4-7 1,2-7 0,-3 4-1,-4 6 1,-1 0 0,11-13 0,-1 1-1</inkml:trace>
  <inkml:trace contextRef="#ctx0" brushRef="#br0" timeOffset="171096">23897 11874 9442,'-14'3'-250,"0"50"1,14-40-1,-2 37 1</inkml:trace>
  <inkml:trace contextRef="#ctx0" brushRef="#br0" timeOffset="171347">24321 11705 717,'21'2'1020,"-4"0"1969,-34 19-2989,5-6 0,30 36 0,-16-35 0,35 11 0</inkml:trace>
  <inkml:trace contextRef="#ctx0" brushRef="#br0" timeOffset="171546">24617 11684 6715,'21'-10'896,"-4"3"-2246,-28 42 482,14-22 868,-8 26 0,13-35 0,-3-1 0</inkml:trace>
  <inkml:trace contextRef="#ctx0" brushRef="#br0" timeOffset="174051">23601 15812 8963,'9'11'2476,"-2"-2"-2489,-7-9-161,2 0 283,0-2 1095,1 0-662,-2-1 4633,-1 1-3653,1-4-1438,-2 0-84,0-3-280,-3 0-23,1 5-1848,1-8 129,2-1 2022,-1-19 0,0 15 0,1-5 0</inkml:trace>
  <inkml:trace contextRef="#ctx0" brushRef="#br0" timeOffset="177306">15473 14732 1138,'16'9'1585,"-4"-1"688,-12-8-2089,5 0 1342,-3 0-1420,2 0 3924,-3 0-3868,-1 0 2916,5 0-3143,22 4 1,6 3 70,-9 0 38,28 12 1,9 3-48,-13-9 1,-1 0 4,7 6 1,0-1-3,-3-7 0,-1-2 8,-1 6 1,-7-1-9,-8 1 2,8 1 0,10 3 0,-8-3 9,-1-3-9,-3-1 0,6 0 0,-9-3 291,-13-6-287,13 5 44,-10 0-10,-6-2-18,15 5 0,2 0 29,-10 0 19,5 0 0,-2 0-65,-13-3-5,19 4 107,18-1-102,-6 4 68,6-1 45,-12 4-62,-11-7-6,9 3 146,-8-7 90,-16-3-246,-4-2-40,-5-2-23,18 3 18,-8 1 10,36 13-5,-16-1 28,2 0 0,3 0-23,-3 0 1,-2 0-12,-5-3 1,0 1 8,18 8 0,-6-2-3,-12-6 30,19 6 1,0-2-36,-23-10 106,28 7-40,-42-12-5,17 5-61,-13-4 5,13 6 67,-5-3-34,-10-3 40,26 12-73,-24-9 45,36 10-2681,-38-11 2826,14 1-190,-29-7-44,-1 0 128,26 10 56,-16-5 106,17 7-179,-25-10 3376,-2-1-1432,-1 0-2011,-28-6 0,-9-2 0,21 4 0,-17-3 0,1 0 0</inkml:trace>
  <inkml:trace contextRef="#ctx0" brushRef="#br0" timeOffset="192547">6985 18013 5346,'0'8'1053,"0"-2"-712,0-6 4207,-16 26-4693,11-19-2073,-12 18-594,16-25 2812,0 0 0,1 0 0</inkml:trace>
  <inkml:trace contextRef="#ctx0" brushRef="#br0" timeOffset="192640">6985 18013 0,'-36'47'0,"0"0"0,7-10 0,0 1 0</inkml:trace>
  <inkml:trace contextRef="#ctx0" brushRef="#br0" timeOffset="192911">5927 18711 6860,'-4'-5'0,"1"0"0</inkml:trace>
  <inkml:trace contextRef="#ctx0" brushRef="#br0" timeOffset="193011">5609 18859 8321,'-1'-10'0,"0"2"0</inkml:trace>
  <inkml:trace contextRef="#ctx0" brushRef="#br0" timeOffset="213057">4149 9059 6602,'2'12'22,"1"-3"0,-3-9 1,0 0-1</inkml:trace>
  <inkml:trace contextRef="#ctx0" brushRef="#br0" timeOffset="-171298.73">10943 10393 6714,'-5'-4'2027,"0"0"-2682,5 4-62,0 0 129,-7 35 588,9-20 207,-1 34 588,17-8 51,-5-9-409,0 9-386,-7-7-130,-1-10-78,5 14 11,13 11-534,-7-21 0,1 1 677,0 0 0,0 0-3,3-1 1,-1-2 5,5 7 101,7 6 174,-7-9-169,0-1-33,-5-12-17,-1-3 1305,9-1-1356,0 0 1,9 3-241,8 2 0,10 5 0,2 0 0,-8-2 235,4 0 0,-1 0 95,-4-1 0,8 3 0,-4-1 0,-16-8 124,-17-8 117,38-1-896,-14-4 560,-3-2 0,1 1-3,-9-1 0,1 0-27,8-1 0,5 1 0,-5-1 30,-7 1 0,-1-1 0,22 0 0,-6 0 174,-23 1-82,16-7 1,18-4-1,3-2 1,-12 4-533,-12 4 0,-1-1 440,14-3 0,12-3 0,-3 0 0,-19 5 50,-17 6 1514,-5-4-67,-9-3-1251,0-7-3045,-1-6 2547,18-15 0,6-1-11,4-1 373,-1 1 1,1 3-217,-5 17 61,0 1 599,-10 2-106,-6 1 235,-7-27 1,-4-8-1260,5 3 422,-2-9 0,3 0-2091,8 8 1850,3 9 1,1 1 321,4-6 1016,-6 14 0,-2-1 166,-4-23-924,-8 22-12,-8-24-22,-9 26 79,-8 2-68,-7-6 1,-2-1-163,-2-3-9,-1-1 1,-1-5 153,9-1 1,2 1 326,3 12 0,1 1-427,-5-15 0,-2 2 58,3 16 1,-2 4-115,-5-1 0,-3 2-9,1-1 0,-1 2 20,-3 3 0,2 3 0,-13-4-42,10 9 0,0 0 42,-6-4 0,-17-2 56,31 7 12,0-1-12,0-3 33,-3-2-2250,-2-4 2163,4 4 1,-2-1-668,-1 0 1,-3 0 423,-11-3 0,-1 2 769,15 6 1,2 2-815,-26-2 51,34 11-155,-9 0 351,-8 7 2214,-1-1-2175,-4 8 14,5-2 0,0 2-14,-3 2 1602,3-3 1,1 1-1614,8-2-79,-1 0-78,-24 10 553,18-8-419,-17 7 25,10 1 1,-1 2-1116,-5 5 1121,0 0 0,-2 3-1489,14-4 0,0 1 1489,-1 1 0,1 0 3,-1 0 0,2-1-28,6-4 0,3-4-50,-1 3-62,2 3-193,15 1 0,2 4 330,-2 8 0,1 4-63,3-1 1,1 5 0,1 1-124,-1 4 1,1 1-1,0 1-215,1 4 1,1 1 0,0 1 320,2-13 1,1 3-1,1-3 1,-1-4-1,-1 8 1,2-4-1,1-6 1,1 1-1</inkml:trace>
  <inkml:trace contextRef="#ctx0" brushRef="#br0" timeOffset="-168211.73">11790 10478 5250,'8'1'3411,"-2"-1"-1971,-6 0-1104,0 0 324,0-7-710,0 4-64,0-5-70,0 6 803,0 2-709,6-1 62,20-2 28,4-1 0,18 0 0,-9 2 34,0 0 11,18 0-45,-25 1 5,10 0-3397,-19 1 3409,21 0-17,6-1-137,-15 0 1,0 0 138,-3-1 1,2-1-1081,13-2 1,3-1 1060,-3 0 0,0 0-452,4-1 0,-3 1 1105,-12 1 0,-5 1 1713,0 0-1867,-19 3 414,-12 1-560,0 0 2326,-1-2-2667,1 1-4941,-1-2 4946,1 17 0,0-11 0,0 10 0</inkml:trace>
  <inkml:trace contextRef="#ctx0" brushRef="#br0" timeOffset="-166962.75">24194 10012 5574,'-24'-31'700,"5"7"1831,18 22-4828,1 0 2821,4 2-2624,5-1 2100,2 1 0,-2 0 0,-4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43:35.58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21103 9335 6345,'2'6'2183,"-1"-1"-1753,-1-5-290,0 0 1139,13 0-2231,-9 2-296,9 6 284,-13 2 237,-2 5 0,2-8 0,-2 0 0</inkml:trace>
  <inkml:trace contextRef="#ctx0" brushRef="#br0" timeOffset="265">21252 9440 10489,'12'-1'929,"-1"1"-1399,-8 0-2706,13 8 1552,-8-3 1624,9 8 0,-15-9 0,0 0 0</inkml:trace>
  <inkml:trace contextRef="#ctx0" brushRef="#br0" timeOffset="1349">21484 9525 6809,'11'7'1736,"-3"-2"-1215,-8-5 308,5 9-762,-3-6-33,5 8-17,3-7-79,-4-1 62,4 0 129,-7-2 2033,-1-1-2885,-1 0 841,-4 2 61,1-1-56,-3 2-117,3 0-124,-15 21-291,9-11-1993,-16 32 2250,19-31 152,-1 8 3148,7-21-2952,1-4-174,2-2-296,5-8-908,15-8 1065,-8 6 55,6-3-67,-16 14 437,-3 2 930,-2 1-733,-6 1 111,0-1 537,-9-4-1265,7 3-285,-1-4-124,6 6-1098,-8 13 1311,4-7 308,-5 9 185,7-11 1187,3-2-1030,0-7-135,1-2-207,0-9-1042,0 3 308,0 3 264,-1 5 72,-1 5 460,-10 9 352,6-6-414,-7 6-4861,5-11 4861,2-3 0,-1 2 0,4-2 0</inkml:trace>
  <inkml:trace contextRef="#ctx0" brushRef="#br0" timeOffset="2049">21294 9377 7750,'10'1'-389,"-1"0"1,-9-1 0</inkml:trace>
  <inkml:trace contextRef="#ctx0" brushRef="#br0" timeOffset="6405">21315 9398 7123,'-1'-11'1899,"0"3"-1115,1 8 431,0 0-900,-73-16 16,45 13-189,-15-7 1,2 1 168,21 4-143,-19-11-168,21 8-6,-12-5 0,24 12 163,-2-1 495,1-2 305,-10-6 292,-10-11-1103,5 5-78,-6-6-68,10 8-135,3 5-28,2 0-50,4 5 118,5 2 95,-2-1 129,-7-3-28,2 1 5,-5-2 62,-4-1-168,11 3-5,-8-1-63,14 4-256,-14-2 318,5 1 6,-13-3 0,8 2 162,-22-5-156,20 4 28,-16-4-34,25 7-51,2 0 12,3 1 39,3 0 129,-11-3-17,6 1-5,-9-2-6,6 0-96,1 2-10,2 0-102,2 1-448,-26-2 656,14 1 210,-16-5 0,-2 0-126,11 0-51,-18-7-61,29 10-34,-1-3-39,6 3-39,-2-1 39,4 2 23,-14-8-23,9 5 5,-10-7 6,13 9 12,-5-2-18,9 4-5,-4-2 0,8 4-162,-2 0 0,0-1 16,-3-2 135,-2-1 89,-17-7-5,12 5-6,-11-5 6,18 8-23,1-1-50,1 1 12,2 0-12,-1 2-17,0 1-22,-2-2 5,-5-3 34,-1 0 62,-18-12-62,15 10 11,-9-6-11,17 9-11,2-1-269,-3-2 268,2 1 1,-5-3 6,3 3-18,-15-12 29,7 8 55,-11-9-61,13 12-291,-21-23 364,19 19-39,-15-19 44,20 24 196,-4-9-218,6 7-56,-3-4-11,8 8-140,-1-2 33,1 2 118,0-2-5,-2 3-68,-19-14 140,9 9 23,-13-11 111,12 10-195,6 4 0,-1-2-6,8 5-84,-1 0-23,0 0-16,-3-2 89,-3-1 40,-14-10 28,7 6-23,-12-8 62,14 10-68,0-1 46,-2-1-57,7 3-331,-13-11 332,14 10 5,-9-8 68,9 9 178,-8-9-106,4 5-62,-4-6-38,7 7-40,1 0 0,-2-4-40,2 4-4,-3-4 44,1 4-12,-1-1-32,-14-10 44,7 7 5,-9-7 247,7 8-89,0-2-158,3 3 6,4 2-5,7 5-51,1 2-5,0-1-40,0 3 40,1-1-1,-7-2 51,3 0 0,-5-2 0,6 2 34,0 2-23,1-2 23,-1 1-40,0-2 6,0 2-257,-11-8 257,5 5 0,-10-8-6,5 5 6,-2 0 224,-18-9-123,15 8-23,-11-7-33,21 9-39,3 1 5,-7-4-39,7 4-17,-6-1-140,6 2 45,-26-5 101,13 2 134,-17-5 0,-2-1-55,11 2-40,0 1 0,2-1-6,11 4-123,-6-5 90,-3 0 33,2-1-66,0 3 66,7 2 6,-21-10 73,15 6 61,-15-10-78,20 12 28,3-1 39,-4-2-156,2-1 33,3 3 0,1 1-34,-1 2-5,5 1 39,-6 0 6,6 2 78,-3 0-79,5 2-5,-1-1 0,6 4-5,2 1-40,-1 1-101,1 0 141,-1 0-74,0 0 74,-1-2 44,-3 0 34,0-1 184,-9-5-251,8 5-1,-5-3-5,7 4 0,2 1-347,-3-1 218,1 2-78,-5-1 101,2 0 72,-17 0 73,9-1-33,-10 1 28,13-1-34,1 2-6,-9-3-5,11 3-62,-5-2-168,11 2 241,2-1 128,-3 1 35,2-2 67,-4 0 16,1-2-206,-2 1-40,2-1-40,2 3-150,2 0 84,0 1 33,-1 0-174,-3 0 84,-5 0 275,-22-4-61,9 2-39,-16-3-7,16 1 74,-33-7-40,26 4-34,-24-5 12,28 1-17,-2-3 11,1-1 174,-6-6 202,-10-6-376,13 8 28,-7-3-33,28 16-230,0-1 235,6 3 78,-3-1-16,4 1 134,-3-1-134,0-1-62,0 1-11,1 0 6,0 2-208,0 0 197,0 0-46,-2 0 51,1 0 40,-15-6-35,8 2 29,-18-8-40,23 10-39,-4-2-151,12 7 62,0 0 128,-5-3 1,-1 0 139,-26-13-134,11 6 0,-18-8-3386,16 9 3391,-19-8-803,14 7 641,-25-11 1,-4 0 156,15 5 36,-4-2 0,0-1 88,-5-3-40,20 7-45,-15-5-34,27 12-5,5 2 0,2 1-201,-2 0 3018,5 2-2822,-4-1-35,6 2 24,-6-2 1192,3 1-1103,-2-3 17,5 4-23,3-1-22,-1 1-51,4 0 6,-2 1 0,3-1 6,-1 2-6,-2-2 0,2 2 5,-4-2-5,3 1 40,-3-1 49,2 0-5,-2 0-33,0 0-1,-1-1-11,-3-1-39,2 1-11,1 0-28,2 2-7361,4 1 7400,4 3 0,-2-3 0,3 3 0</inkml:trace>
  <inkml:trace contextRef="#ctx0" brushRef="#br0" timeOffset="14951">16235 6689 9789,'-6'-9'2464,"2"2"-2593,4 7 79,0 0-1,-3-4 6,2 3 578,-5-4 61,4 5-247,-2 0 118,-2-3-90,-2-2-269,1-1-61,1 1-39,3 3-1,2 0 1,0 2 5,0-1-5,0-1 50,-1 0-6,-1 0 90,0 0 392,-6-4-280,2 1-67,-4-4-78,5 4-62,-4-2-45,5 4-62,0-2 17,4 5 17,1 0 73,-5-4 347,-7-5-849,-12-10 462,6 6 7,0-2-46,7 8 0,6 3 34,-5-3 12,-9-5-12,6 5 922,-10-7-928,8 8-50,-1-1 62,-3 0-6,5 2-6,-1 0-28,7 3-55,-11-2 89,7 2 0,-11-2 67,11 0-11,-7-2 34,0-1-79,-1-1-11,4 3-28,7 3-39,-6 1 33,7 1 28,-5 0-72,9 0-12,-2 0 197,-4 0-46,3 0 158,-9-2-174,-1-1-51,1 0 0,-3 0 6,9 3-179,-5-1 134,7 1 40,-3 0 5,9 0 17,0 0 44,1-1-55,-3 1 27,-1-1 1,-1 0-34,-2 1 0,2-1-6,-3 0 1,6 1-1,1-1-27,0 0 38,0 1 1,-3-2 5,-2 0 0,-6-2 0,0 0-5,-1 1 0,6 2-6,2 0-45,2 1-11,2 0 11,1 0 73,-3-3 28,-1 1-50,-5-2 55,-4 0-61,-1-1-5,-1 0-7,6 3-44,5 1-28,3 1-252,0 0 331,1-1-29,-1 0 34,-2 1 0,-5-1 34,0 0 33,-6-1-67,1 0 34,0 0-23,0 0-11,2 1 5,1 0-5,3 1-319,-4 0 291,-4 0 28,1 0 11,-18 0-11,19 0 6,-15 0-62,12 0-11,1 0 5,-3 0 62,2 1 45,-18 0-39,14-1 44,-12 0-11,19 0-28,-6 0-11,3 0-28,1 0 23,6 0-6,7 0-57,2 0 29,-1 0 50,1 0-5,-3 0 33,-4 0-22,-7 0-17,1 0-6,-4 0 6,5 0-50,-2 0 5,-9 2 45,5 1-33,-10 3 33,11-1 11,-13 2-11,16-5 5,-6 2 1,7-3-6,2 1 0,-2 0-6,5 0-61,3 0-45,1 0 78,1 0 28,1-1 6,-1 0 40,-16 0 50,-4 1-51,-6 1-39,6-2-146,-14 5 135,23-5-29,-17 6 35,30-7 16,0 1 23,1-1-34,-2 0-40,0 0-100,-1 1-252,2 0-128,-1 4 363,-4 4 157,0-1 0,0 1 5,3-5 91,1-2 66,1-1 34,-1-1 134,-2 0-268,0 0-23,-3 0-72,3 0-1,1 0-39,2 0-56,2 0-559,-2 2 688,1 1 5,-2 2 225,0 0 55,0-3-72,-1 1-62,0-3 45,-3 0-162,1 0-34,0 1-62,2-1-358,3 1-151,1 1 571,-1-1 6,0 2 27,-1-2 774,-2 1-662,2-2-16,-1 1-95,1-1-393,2 0 359,-3 0 12,0 0 55,-3 0 34,-2 0 184,-9 0-279,6 0-1,-5 0-5,10 0-162,2 0 123,2 0 538,1 0-443,-5 0-56,2 0 0,-4 0-56,-2 0 45,4 0-29,-2 0 40,3 0 34,1 0-23,-6 0-11,4 0 6,-3-1-6,3 1-3392,-4-2 3392,3 1 5,-2 0-5,5 0-44,2 1 55,1 0-6,-4-1 1,-2 0 0,-3-2 3391,-3 1-3386,-33-6-16,21 3 5,-21-2 0,32 5-39,3 1 39,4 1 0,0-1 0,1 1 0,-2-2-6,-3 0 12,-11-2 33,-5-2-39,-1 1 5,2-1-5,11 2 0,-14-2-5,15 3-1,-10 0-50,19 3-45,1 0 101,1 0 0,-4 0 0,1 0-11,-22 0 11,12 1 0,-15 0 0,15 2-84,-4 1-118,11-2-50,-1 1 78,9-2 79,1-1-39,-4 5 128,-2 0 6,-3 5 0,-1-2 11,-6 8-11,6-7 0,-6 6-5,10-8-169,-10 15 163,9-11 11,-6 9-6,10-15 12,0-3 39,2 0-40,0-2-5,-2 5-5,0-1-1,-2 6-27,1-3-7,-4 7 40,4-7 0,-1 4 6,3-9 44,1-1 12,-7 7-129,-5 5 61,1-2 1,0 2-1,10-9 12,0-1 27,1-1 174,0-1 482,-1-1-509,-6 0-113,1 0 40,-7-1-1,4-2-67,0-1-28,2 1-11,2 0-72,3 1-35,1 1 113,2 0 83,-2 0-21,-3-2 4,-3-1 35,-2-1 16,-12-3-207,12 4-62,-7-3-206,17 7 155,0 0 270,-3 0 11,1 0-78,-4 0 33,0 0-84,-8 0-95,7 0-471,-6 0 589,7 0 22,0 1 22,-19 7 12,11-3-28,-12 5-6,15-6 0,1-1-79,0 2 23,5-2-11,1-1 61,3-1 79,1-1 84,-3 0-6,1 0 0,-6 0-145,0 0-6,-2 0 0,3 1 0,4 0-185,1-1-67,2 0 431,-6 1-134,1 0 45,-6 0-12,1 0-50,-16 4-28,12-2-123,-6 1-286,15-3 409,4 0 56,1-1 303,-3 0-242,2 1-44,-3 0-67,1-1-18,-5 2-21,4-1-46,-2 1-10,5-1-12,-2 2 101,-2-1 34,-1 2-34,0-1 39,1 0-6,-2-1 23,-5 2-56,0 1 0,-9 1-274,6 0 117,3-1 84,7 0 73,4-2 6,-1 2 0,1-2 50,-2 1 61,3-4-117,-2 1 11,-2 2-5,0 1 0,-5 6 5,4-6-6,0 4 1,3-6 5,-1 2-11,0-1 6,-1 2-6,0 0 0,-2 2-45,-6 11 51,5-8 27,-4 9-27,8-15 39,1 0-29,1-3-245,1-1 162,-1 8 67,1-4 0,-2 5 44,1-6 7,0-2-1,0 0-100,1 1-6,0-1-28,0 4 11,0 5 17,0 0 67,0 11 40,0-13 27,0 3 168,0-10-391,0-1-46,1 3-49,1 2 240,1 0 5,0-1 158,-2-1 1299,-1-3-1507,0 2 84,-6-2 23,1 0-17,-6-3-12,2 0 6,-7-6-39,7 5 0,-4-3-5,9 6-1,3 1 96,1 0-17,-2-2-40,0 2-27,-6-3-12,6 3-67,-5-1-11,7 1-224,0 0 308,-4 0 0,0 0 12,-5 0-1,-6 0-11,6 0 0,-6 0-6,9 0-78,0 0 39,-3 0 45,3 0 0,-4 0 0,5 0-95,-13 6-45,8-2-79,-11 5 1,13-2 22,-2 2-11,-4 7 151,2-4 50,-4 6-5,5-5 5,-2 1-5,-8 10 11,8-11-6,-5 7 6,13-14-95,0 4 22,3-4-50,1 5-6,1-1 12,0 10 117,0-9 5,0 7-5,0-13 68,0 0 212,0-2-135,0-1-201,0-1-151,0 2 190,0 6-5,0 7-17,0-4 33,0-1 6,0-8 95,0-1-95,0-1-45,0 1 1,0 4 44,0 0 5,0 3-5,0-3 17,0 0 39,0-2 151,0-1-252,0-2-72,0 1 122,0 1-5,1 1 12,-1-1 32,2 0 1206,-2-3-1912,10 9 662,-4-3-33,6 6 33,-7-6 0,-3 0 61,0-3-49,-2-1 150,0 0-212,1-1-18,7 10 80,-5-7 167,5 6 129,-8-10-364,0 1-168,2 0 218,0 0-16,4 4 95,-4-3 263,2 1 140,-4-3-2117,3 0 1641,42 1 0,-31-1 0,30 1 0</inkml:trace>
  <inkml:trace contextRef="#ctx0" brushRef="#br0" timeOffset="25842">12277 7218 6428,'3'0'1204,"0"1"17,-3-1 728,0-12-1310,0 8-135,0-12 247,0 4-684,0 5-67,0-4-11,-1 9 11,1 0 0,-3 2-6,3 0 113,-3 0-35,2 0-480,0 0 268,-2 0 140,3 0-51,-3 0 51,2 0 56,-2 2-28,-6 55-28,6-38 0,-4 38 0,7-54-95,0 0 95,-2-1 39,1 1-22,-1 0-11,1 0 38,1 15-38,0-8 50,0 10-34,0-3-22,0-9 6,0 3 61,0-9-33,0 6-29,0-3-5,0 5-3436,0 7 3436,0-6 0,0 5 39,0-11 286,-1-2-292,0 0 6,-1 0-39,1 1-145,0 10 22,1-5 3436,0 7-3324,0-7 5,0 1 6,1 0 0,-1-1 0,1-2 0,-1-3 202,0 4-196,0-3 5,0 5-11,0-5 5,2 4-5,0-5 6,1 2 50,-2-5 549,-1-1-1344,2 2-96,1 1-325,4 4-918,1 0 2078,1 1 0,-5-4 0,-1-1 0</inkml:trace>
  <inkml:trace contextRef="#ctx0" brushRef="#br0" timeOffset="27594">11705 7789 7481,'8'-9'4156,"-2"1"-3607,-6 8 689,0-1-1238,-1-2-235,0 0-847,18-1 1009,-5 3 62,22-1 252,-24 2 140,6 0-39,-16 0-51,0 0-341,7 0 50,1 0 11,8 0-22,19 0 22,-10 0-5,6 0 89,-17 0 162,-8 0-257,-2 0 0,3 0 0,5 0-319,18 5 218,-7-2 107,17 6 0,-25-5-6,3 0 162,5-1-156,-8-2-1,15 1-5,-12 0 0,2 1-381,13 7 381,-17-7 40,8 5 212,-18-7-124,-2-1-38,3 0-45,1 0-28,12 0-17,1 1-90,3 0 40,-8 2 78,-6-2 151,-2 2-17,-2-2 1,-3 0 61,-3-1-213,1 0-22,3 0-85,1 2 24,24 8 72,-13-6 5,16 8 34,-13-8 17,2-2-44,-5 0-7,-2-2 12,1 0-17,-3 0 0,11 0-11,-1 1-28,20 1-101,16-1 140,-12 1 5,0-2 34,-34 0 247,-5 0-191,-3 0-201,0 0-79,4 0-11,3 0 67,4 0-358,10 0-1300,5 0-5011,-4 1 6798,-4 2 0,-17-1 0,-3 0 0</inkml:trace>
  <inkml:trace contextRef="#ctx0" brushRef="#br0" timeOffset="29038">11557 8467 1024,'14'5'2016,"-2"-1"1133,-12-4-1620,0 0 247,22-19-721,-16 13-1195,17-14-928,-5 19 867,-5 0 2205,15 1-2026,0-2 83,-12 1 23,6 0 11,-13-1 353,37-11-476,-16 4 25,1 0 1,0 0-144,5 1-81,0 3 1,1 0 220,0 0 3,-6 2 0,-2 1 211,-15 0-208,-6 2-34,-1-1-576,19 1 184,-8 0 96,20 0 150,-12 0 40,1 0 224,30 0 224,-28 0 73,16 0 795,-26-3-1176,-5 0 0,11-3-482,17-2 1,4 0-193,-1 0 637,2 1 1,-1 1 92,-14 3 1305,-14 2-845,-2 0-264,-13 1-252,-2 0-410,2 0 410,50-5 0,-37 4 0,35-3 0</inkml:trace>
  <inkml:trace contextRef="#ctx0" brushRef="#br0" timeOffset="29943">11832 8213 8830,'-5'-3'3160,"2"1"-584,3 2-2290,-23-9-107,15 5-117,-17-6-958,23 9 672,2 16 162,0-1-1591,9 42-3682,0-32 5335,9 17 0,-10-36 0,0-2 0</inkml:trace>
  <inkml:trace contextRef="#ctx0" brushRef="#br0" timeOffset="30450">12340 8170 9901,'1'11'2010,"-1"-3"-1819,0-8-1009,0 0 538,-2 7 224,4 7-342,4 9-240,3-4-1278,3-2 1916,-1-12 0,-5-3 0,-2 0 0</inkml:trace>
  <inkml:trace contextRef="#ctx0" brushRef="#br0" timeOffset="31612">12150 7895 1730,'-4'-12'1098,"0"2"1386,4 10-2686,0 0 202,-4-12 124,4 6 1196,-3-8-917,6 8 2365,2 1-2650,-3 2 2326,0 0-2769,-2 3 207,0-4 163,0 1 84,0-2-23,0 4-1366,0 1 728,-2 6 258,0 4 268,-2 1-28,1 2 29,1-6-62,-4 8-297,-2 5-780,-3 8 1144,0 4 0,6-15 0,0-4 0</inkml:trace>
  <inkml:trace contextRef="#ctx0" brushRef="#br0" timeOffset="32401">12573 7895 2618,'9'3'2168,"-1"0"451,-8-3-2961,0 0 1536,-3 2-1099,1 2 487,-1 4-778,-4 26 691,2 5 0,-1-2 0,4-11 0</inkml:trace>
  <inkml:trace contextRef="#ctx0" brushRef="#br0" timeOffset="36101">10160 7980 9453,'3'-1'1585,"-1"1"-723,-2 0-952,-21-18 741,16 11 217,-17-12-650,22 16-33,0 2 134,-2 1-364,1 0-302,-1 0-807,-2 8 1042,-14 45 51,1-9-1119,-2 1 1,-6 8 0,2-7 1179,8-16 0,-2 0 2,-12 23 1,0-5 8,10-22-11,4-4 0,7 10 0,3-18 0,5 7 0</inkml:trace>
  <inkml:trace contextRef="#ctx0" brushRef="#br0" timeOffset="37303">10435 8001 10231,'-11'1'3075,"-5"0"-2492,3-5-785,3 4-375,4-4 196,-3 4 381,-1 1 6,-11 4 0,4 5-62,3 0 0,5 3-1104,8 17-475,9-3 721,1 8 315,8-14 3601,26-38-2167,-22 4-202,18-24-56,-32 8 0,-5-2-577,2-1 0,0-23-157,-4 41-2050,0 4 1585,0 4 2252,0 4-997,0 2-554,-5-3-1659,-3 0 751,0-1 308,-8 24 521,6 0 0,-3 11 599,1-10 124,3-10-723,1-3-163,2 1 35,5-2-656,1 28 772,1-17-32,1 18 184,2-22-28,-2-8-79,1 1 23,-1-1 11,8 27-67,-4-12 460,5 30-35,-9-37-173,-7 5-123,-7-14 387,-40 8-516,26-7 0,-22 6-824,40-8 634,-1 2 16,-1 1 174,-35 22 0,30-19 0,-23 14 0</inkml:trace>
  <inkml:trace contextRef="#ctx0" brushRef="#br0" timeOffset="38104">10710 8107 8472,'-9'-7'218,"1"2"85,8 5 157,0 0 128,0-2 2627,0 1-2728,-1-2-173,-1 3 33,-2 0-437,0 0-145,0 0-146,3 0-1283,26 0 1502,-8 0 89,32 0 1491,-19 0-965,-6 0 264,-11 0-571,-13 0-1065,0 0-1988,0 6 2907,0 3 0,0-2 0,0 1 0</inkml:trace>
  <inkml:trace contextRef="#ctx0" brushRef="#br0" timeOffset="38848">11007 7938 9397,'9'7'1243,"-1"-1"-1120,-8-6 824,0-9-387,0 5 129,0-6 1019,0 7-4212,0 2 2364,0 6 191,0 11 55,0 11 208,0 20-303,0-19 29,0 6-35,0-14-218,-6 14 213,2-5 0,-5 5-420,1-13-1635,4-10-925,5 1 2980,5-10 0,0-2 0,0 0 0</inkml:trace>
  <inkml:trace contextRef="#ctx0" brushRef="#br0" timeOffset="39899">11218 7980 6560,'4'6'2458,"-2"-1"-1032,-2-5-2804,0 0 2033,-3 3-341,-1 4 1249,-11 8-1804,9-6-341,-6 3 33,12-6 90,0 0 1242,0 1-777,0-3 5,0-3-123,4-1 112,2 0 79,6 0-7,21 0-72,-11 0-864,13 0 903,-22 0 2073,-6 1-1933,-3-1-179,-4 1-1093,1 9 511,1 5 380,0 13 1336,-1-7-793,-1-5 169,0-12-510,0-3-1725,-3 19 1350,1-9 0,-3 16 1086,-2-18-655,0-2 1579,-30-5-1943,26-2-1809,-19 0 901,30 0 1216,4 0 0,-3 0 0,2 0 0</inkml:trace>
  <inkml:trace contextRef="#ctx0" brushRef="#br0" timeOffset="40504">11176 7980 8377,'0'7'3820,"0"-1"-3584,0-6-119,0 0-106,-1-3-5,1 3 50,-1-3 241,1 2-191,0 0-106,0-1 23,11-2-320,22 0-129,-4 1-269,13 0-2414,-4 3 1810,-16 0 451,7 0 0,-22 0 0,-4 0 0</inkml:trace>
  <inkml:trace contextRef="#ctx0" brushRef="#br0" timeOffset="41649">10753 7281 7862,'3'8'2795,"0"-2"-1882,-3-6-314,0 0-3052,29 0 2246,-16 2-3460,23 1 3673,-21 5 1853,13-2-1618,-8-1-163,12-3-876,3 1 0,1 0 120,-1 4 420,3-1 1,-4 1 44,-16 6 95,5 7 157,-12-9 309,6 3 1215,-3-12-846,9-2 2160,5 0-2877,4 0-3499,6 3 3482,3 8 23,-6-3 5,-6 6 45,-9-6-101,-4-3-235,24 3-1372,-4-4 1652,14-1 0,-23-1 0,-6-1 0</inkml:trace>
  <inkml:trace contextRef="#ctx0" brushRef="#br0" timeOffset="43114">10456 8869 1705,'2'5'1317,"0"-2"3660,-2-3-4831,2-2 998,2-1-1066,5-2 6,46-9-218,-18 7-57,-1 0 1,2 1-1329,-7 4 1,-1 1 1092,7 0 1,-1 1 380,24 0 566,-24-1 0,-1-4-1516,-6-5 1,-1-1 453,23-9 0,-7-2 1,-26 13-1</inkml:trace>
  <inkml:trace contextRef="#ctx0" brushRef="#br0" timeOffset="47198">12764 5588 7674,'8'9'913,"-2"-1"-18,-6-8 791,2-15-1046,-2 8-198,0-11 1133,-7 1-1295,1 6 67,-5-14 25,8 18-445,-1-4-22,2 11-454,1 0 437,-1 0 62,1 2 27,0 19 6,3 14 1,1 2 27,-1 4-11,-1-5 0,3-2 78,6-7-33,-3-10-39,12 27-995,0 5 1000,-3-8-5,1 4 22,-6-18-23,-5-16 91,7 17-46,-4-8-11,5 7-44,13 25 5,-15-32 0,9 14 268,-19-31 444,0-3 422,-2 1-2288,1 1 885,2-1-67,0 2-2005,1 3-874,-2-2 3215,-4 4 0,1-4 0,-3-2 0</inkml:trace>
  <inkml:trace contextRef="#ctx0" brushRef="#br0" timeOffset="47561">12637 6117 0,'29'-13'0,"-5"3"0</inkml:trace>
  <inkml:trace contextRef="#ctx0" brushRef="#br0" timeOffset="48153">12690 6094 13989,'27'29'10,"1"1"0,-1 0 0,12 12 0,-7-10-83,-18-21 62,-2-2 83,24 3-161,-6 1 50,10 2-12,-12-2 421,-11-6 5,-9-3-263,-1 0 493,-16-14-544,6 6-61,-6-6-1142,8 10 336,1 0 806,-7-3 0,5 2 0,-5-1 0</inkml:trace>
  <inkml:trace contextRef="#ctx0" brushRef="#br0" timeOffset="49013">13208 5905 9554,'-3'-2'649,"1"0"1771,-4 1-2381,4 0-39,-4-1-437,6 9 353,-5 21 84,1-7-67,-4 11 78,2-18 45,2-6 11,-7 20 0,-1 5-16,1 2-49,-1 2 0,-2 8 0,2-7 3,1-2-5,1-2 0,0-4 163,3-17-158,3-4-139,-1 5 117,3-9 17,2-7 0,0 0 0,0-5 0</inkml:trace>
  <inkml:trace contextRef="#ctx0" brushRef="#br0" timeOffset="53947">15685 9102 8517,'4'3'611,"-1"0"184,-3-3 3344,10-5-4105,-10 4-1462,9-3 1374,-23 35 1,-12 14 59,4-7-6,-5 12 0,1-1 0,-1-12 0,3-5-2369,-7 16 1730,18-23-2016,-1 15 3109,24-36 3080,6-27-4153,0-19 955,-1-14 62,-8-1-255,1 11 0,3-1-1066,2 8 1,3 0 855,0-11 0,4 3-34,-1 14 0,3 5-1164,14-7 1226,-5 10 0,0 1 39,5-2 0,-9 7 0,-3 1 268,-9 6 91,-7 1 1068,-3 4-1601,-4 2-1109,-1 6 1283,0 4 62,2 4-51,2 5-912,18 39 946,-7-21 566,-1-1 0,-1 0-606,4 1-560,-3 4 1,-2 2 554,1 3 8,-2-6 1,-5 2-532,-16-3 1,-4-4 561,2 4-3,-2-5 1,-2 1-82,-4 20 40,5-22 5,-7 25-684,-9-9 415,19-24 514,-11 12-2979,39-60 4000,-4 4-1999,13-23 733,-10 16 0,-7 15 0,-4 6 0</inkml:trace>
  <inkml:trace contextRef="#ctx0" brushRef="#br0" timeOffset="54605">15557 9229 1433,'-8'-6'717,"0"1"1818,8 5-2260,27 7-163,-10-1 1672,21 5 574,10-1-2207,-23-5 714,21 0-1218,-18-2 3345,-13 0-3053,14 8 335,5 4-151,-12-5 62,14 0 134,-24-9-240,-4 0 850,-4 1-929,-4 0-50,0-2-2599,4 0 1557,1 0 1092,6 0 0,-5-1 0,1 0 0</inkml:trace>
  <inkml:trace contextRef="#ctx0" brushRef="#br0" timeOffset="79109">17865 9165 7996,'2'8'1479,"1"-1"-1479,-3-7-936,0 0 203,-4 0 458,3 0 4498,-2 0-4301,3 2 151,0 0 369,-1 0-515,0 4 1,-1-2-197,0 14-3868,-2 18 4131,0-10-89,-1 9 95,2-26 403,-2-2 12,2-2-415,-1-1-95,3-2-1098,1 12 1081,0-8 3739,-1 12-3229,0-15-18,-2 3 270,-3-6-728,3 2-337,-8 9 382,9-5 33,-4 7 0,4-9 252,-2 1-219,0-1-106,-3 3-229,-3 11 151,2-5 56,-3 6 268,-4 0-27,8-11 436,-11 7-184,10-12-398,1-1-196,3-1-95,4 0-325,-4 11 554,3-6 56,-4 8 454,-2-8-212,2-3-29,-2 0-151,3 0-252,3-2 11,-2 1-67,2 0 258,0-2 89,-1 2 90,0-2 610,-13 3-783,8-3-707,-12 7 510,15-5 39,-2 4 90,4-4 157,-2 2 95,1-3 650,-10 2-627,6-2-219,-4 0-415,8 1 382,2-2 33,0 1 134,-11 5-33,5-2-45,-9 3 5,7-3 74,-8 2-281,10-2-414,-5 3 156,7 2 399,2-3 50,-3 3 353,0-5-303,0 0 51,-3-2-601,3 1 293,0-1-124,4 3 247,0-1 45,1 0 1187,-14-1-1148,7-2-45,-10 0-538,8 2 342,5 1 67,-3 1 90,3 1 168,1-1 95,-4 1 387,-11 0-617,9-3-50,-11 3-185,15 0 241,1-2 0,0 3 336,-2-1-224,1-2 45,-7 2-151,2 0-57,1 0-111,0 5 72,-3 9 135,4-7 425,-13 14-380,15-21-84,-4 4 27,10-9-44,0-1-6,-8 8 56,3-3 17,-7 4 118,0-1-96,0-1-83,1-1-34,2 1-1,7-4-77,-3 6 117,1-3 45,-5 6 95,1-6-68,0 0-21,1-1-57,-3 2-50,6-3 11,-4 2 45,7-2-78,-2-1 78,3 0 0,-3 0 11,3-1 443,-10 4-443,4-3-5,-7 4-314,8-4 179,2 2 56,2 0 67,-4 9 62,3-7 45,-7 6 370,1-8-376,2-1-84,-2 0-11,6-2-6,-1 0-246,-2 8 247,1-3-12,-7 12 23,-7 7 44,6-8-5,-10 7-45,18-20 0,-2 1-56,6-4-90,1-1 29,0 2 38,-1 1 146,-5 15-27,3-11-18,-6 13-16,3-10-6,-2 1-23,0 6 18,-3 1 10,3-2 12,-5 5 22,4-10-39,2-4 0,2-3-17,4-5-61,1 6 72,-2-3 51,-8 15-6,6-9-27,-9 9-12,10-12-6,-1 0-28,4-4 23,-1 4 22,-1-2 23,0 3 252,-1 2-247,2-4-39,-3 4-6,4-6-11,-2 8 29,2-5-7,-2 9 6,1-8-11,-1 2 12,1-3 21,-1-1-22,0 5 6,0-4-6,-2 19-16,3-17 5,-1 12 17,-1-5-12,0-5-5,-2 7 0,3-5-45,1-2 40,1 0-29,0-2 247,-4 15-157,2-12-50,-4 14-6,5-13-96,0 2 91,1-3 10,0 2 119,0-9-119,0 0 6,0-4 12,0 1-29,0 5 6,0-3 56,0 3-50,0-6-12,0 0 6,0 5 0,0-4 0,0 4 17,0-4 1120,0 0-1148,0 7 62,0-4 16,0 5-67,0-6 11,-1-1-5,-1 0-6,0 2 5,0-1-5,-1 2 0,-1 3 0,0-1 6,-1 2-6,1-4 0,0 3-6,2-2 6,-4 9 6,4-9 5,-5 6 51,2-2-62,2-2-34,-4 10 34,7-12-6,-4 7 6,3-8 12,-4 6-1,2-3 78,-7 13-139,7-14 5,-2 6 34,5-3 17,0-4-6,0 5 106,-4 9-100,4-9 5,-5 10-11,5-7-11,-1 0 95,1 13-84,0-10 5,0 5-5,0 9-5,0-15-46,3 23 96,-2-31-39,2 5 5,-2-13 11,-1 9-16,2-4-1,0 7 23,6 3 6,-2-7-34,1 6 0,-3-5 0,-2-4 0,2 6 6,1 0-1,-1-1-117,7 9 23,-5-11-7,4 3 96,-5-6 56,2 6-50,-4-7 33,0 6-28,3-3-11,-3-2 17,5 4-17,-5-6 6,0 1-6,-3-1-101,12 14 39,-7-10 62,11 12 45,-10-14 11,-2 0-50,-3-3 61,4 7-67,-2-5 0,4 8-28,-2-5 28,2 1 0,0 0 45,6 6-40,-3-4 1,3 4 190,7 10-146,-10-12 68,18 20-112,-23-25 72,8 6-78,-13-12 6,1 0-6,0 1-12,4 2 12,-2-2-229,25 15 229,-15-10 33,17 10-16,-14-7 123,-4-2-84,-3-1-22,-2 0-40,-4-5 1,25 18 10,-15-10 29,16 9 11,-15-9 11,5 6-56,-5-5 5,5 6 29,-8-8-29,-3-2 1,-2-1 5,-6-6 51,0 2-68,7 5 1,-4-2-57,5 3 28,-5-4 40,1 3-6,1 0 0,3 4 6,1-1 10,17 17-10,-13-12-34,14 17 34,-21-25 27,0 3-33,-6-9 6,0-1-6,0 4 5,0-3-16,0 4 17,0-2-6,0 2 17,0 4 22,0 0-28,0 16 34,0-11-45,0 6-34,0-13-5,0-3-23,0 4 12,0-4 16,0 3-100,-1-4 145,-1-1 0,0-1-55,0-1-46,-2 7 12,-5 13 66,2-3 1,-8 10 0,0-13 11,3-3-6,-4-3-688,-2-1 576,9-3-22,-13 17 146,15-12 50,-28 21-62,22-20-38,-14 8-411,22 7 416,4-13 84,0 19 140,-5-14-191,4-4-50,-4 0 51,6-1 10,0-6 57,-4 13-62,1-5-56,-2 1 56,3-2-34,2-2 40,0-5 33,0 2-28,0-6 12,0 0-18,0 1 6,1 2-5,2-2-17,1 1 263,2-2-184,-2-2-68,-1 0 22,6 7-11,-2-4-16,9 5 77,-11-5-21,1-2 72,-6-1-129,0 0-78,1 3 84,-1-2 68,1 2-1,-1-2 62,0 1-6,0 1 39,0 15-151,0-7 1,0 16 144,-9 11-3497,4-12 3498,-22 26-146,17-39-213,-8 8 57,16-11 105,1-4 35,1 4 16,0-6-11,0-2 3292,0 3-3275,0 8 284,0-3-306,5 15 5,-2-14 0,2 2-168,-2-9-308,9 1 526,-8-2 12,8 2-29,-11-3-21,0-2-141,6 8 129,-5-5 157,5 7-152,-6-8-50,1-1 292,-1-1-908,5-2 773,-3-1 73,2 0 151,-3 1 364,-2 2-734,-14 6-3347,5-3 3426,-11 5-45,7-2-179,5-1 39,0-2-56,6-1-45,1-2 247,0 0 3487,-2 0-3426,-2 0-62,1 0 1,0 0-6,1 0 773,3 0-661,-5 0-107,1 0 1,-5 0-23,0 2 6,4 0 17,-2 0-1,5-2 29,-2 1 22,-13 1-45,9-1-11,-10 1-50,16-1 44,-2 0 6,4-1 0,-6 0 11,3 2-11,-5-1 23,-6 1-23,8-1 0,-7 1 0,10-2 0,-4 1 16,-12 1-16,6 0 84,-8 1 56,11-3-140,5 0 12,-4 0-7,3 0-5,-8 0 0,-13 1 6,10 0-6,-6 1-191,9-2 130,-7 4 44,-10 2 17,1 2 0,1 0 118,-22 1-113,28-4-5,-17 1 6,32-5-1,3 0 107,-15 3-106,11-1 0,-10 1 5,9-2-11,0-1 0,1 1-11,1 1 11,-5 2 0,5-1 11,-23 7-11,17-5-6,-12 3-27,17-6 21,1 2 12,4-4 0,-1 3 12,-1-3-7,1 1 29,-4 1-40,-5 2-5,9-2-23,-6 1 34,11-3 0,0 0 12,-4-1 4,-10 7-10,5-3-6,-9 4-50,14-6 50,0 0-12,3-2 7,0 1 50,-4 1-45,3 0 0,-2 0-6,4-1 6,0-1 11,-4 1 0,2-1 45,-7 2 0,3-1-112,0 0 6,3 0 44,3-1 1,-2 0 50,0 0-6,-2 0 34,-2 0 139,1 0-212,0 0-50,3 0-124,2 0 382,-7 0-203,4 0 46,-5 0-35,5 0-4,-2 0-96,2 0-73,-1 0 95,1 0 57,-1 0-7,-2 0-21,-3 0 38,-6 0-822,2 0 766,2 0 63,4 0 72,1 0-17,-2 0 134,-5 2-296,7-2-11,-1 2-124,7-2 230,0 0 241,-3 1-185,-4 1-50,1-1-12,-2 2-156,6-3 22,1 1 123,-1 0 17,1-1 0,-3 2 50,-2 1-55,1-2-57,0 3 6,3-3 6,-6 8 44,-7 3 6,1 0-6,-2 0 6,12-9 12,-1 0 66,3-1 62,-1 0 476,-3 0-577,-8 1-39,4-1-123,-9 5 67,15-3 6,-3 3 44,6-2 0,-4 4 40,2-4-28,-2 2-1,1-5-5,1 0-11,-7 1-56,2 2 61,-2 0 6,5 1 0,0-3 11,-1 3-5,1-3 11,0 1-62,4-3 95,0-1 6,-6 4-56,6-3-67,-5 3-196,6-4 353,0 0-85,-13 4-10,9-2-1,-9 4-11,11-5 17,1 0 6,0-1 16,-7 2 17,0 0-22,-8 3 28,3-1-95,4-1 44,2-1-39,7-1 12,0-1 55,-13 10-16,7-5-1,-11 7 23,10-7-33,4-3-18,-3 4 23,3-3 6,-1 3-6,-10 8-6,9-7-61,-7 7-275,9-11 292,3-1 39,-1 0 5,-1 1 17,-1 0-5,0 0 16,-8 5-22,6-3 521,-14 17-482,7-6 23,-3 6-12,4-9 51,3-1-62,1-3-39,1-1-33,4-5-79,2-2 78,0-1 40,-2 2 72,-2 3-78,0 0 6,0 1-1,2-2-10,1-1-1,-1-1-33,1-1-17,-7 6 56,2-3 6,-7 7-6,5-5 39,-8 3-45,9-5 1,-18 10 5,16-9 0,-9 7 0,12-8-84,1-1-17,1 0-6,1 0 74,1-1 72,-32 24-33,22-16-1,-28 18 1,31-24-23,-15 7 11,10-4 6,-11 7 0,7-2 0,1-1 0,-6 5-10,-14 5 1,-10 5 0,8-3-47,0 3 56,0-5 0,-6 4 0,12-3 12,18 4-7,8-13 1,-8 11-342,-1-18 252,7-2 73,-36 17 16,28-12-14,-8 12 1,1 0 8,13-8-11,-10 17 6,9-18 5,3-1 0,-9 7-6,5 0 0,3-5 6,2 1-22,-8 2 72,10-9-38,-12 7-3360,5-9 3360,-1-2-12,-4 1-17,-13 0 22,7-3 7,0 1 38,10-2-44,12 0-1,1 0 3398,-3 0-3397,3 0 5,-4 0 6,3 0-3781,1 0 3115,3-3 155,3-1-3477,32-27 3170,-15 14 600,21-16 5297,-25 23-4591,-10 5-40,-14 2-426,0 3 269,-11 0-6,12 0-262,1 0 72,-12 6-68,8-3 24,-12 6-24,9-6-16,2 0 12,-1-2 352,-17 6-325,10-3 0,-22 6-17,17-4-50,6-2-5,-1 2 94,-5 6 74,7-5 661,-28 9-785,29-13-34,-12 1 29,21-3-28,1-1-1,-2 1 102,-50 14-7,30-9 18,-14 4 0,2 0-113,21-7 1,-8 1-6,20-4 5,-5 0-5,-9 0 0,1 1 0,-9 2 12,-26 18-12,26-10 0,-24 13 5,26-11-5,12-6 0,-10 6-3392,12-7 3392,-14 10 0,-3 1 0,-7 4-991,-14 8 1,-2 0 998,22-16 1,1-1-9,-2 3 0,1-1 0,0-5-146,20 3 107,1-1 33,-6 16 12,-16 15 0,-3 3 2402,0-2-2378,0 2 1,-4-2-28,9-22 0,0-2 1457,-7 7 0,-1 1-1463,6-6 1,0 0-1,-1 1 0,4 1-283,-4 17 225,15-19 61,-13 20 123,4-6-123,6-9 11,-13 14-400,-2 4 378,16-21 6,-9 15-23,16 12 156,4-18 160,-3 19 1,-1 6-673,3-21 0,0 0 409,-2 9 1,1-1-7,2-14 1,1 0-17,2 9 0,2-3 36,-1 7 3,2-7 0,2 4 380,3 16 1,2-1-1586,-3-24 0,0 0 1213,3 28 1,0-4-1924,-3-18 1940,8 12-61,-4-20-1,7 14 57,-5-14 145,3 23 0,-1 5 169,-6-26 0,-1 2-319,3 11 1,0 5 0,-2-5-78,-1-9 1,-1-4 19,2 19-338,6 9 416,-3-18-78,1 9 2280,-1 2-2373,0-16 1,2-2-239,3 2-1238,4 0 1,5 3 1568,0-6 0,4 2 0,-3-5 0,14 14 0,-7-2 0,0 1 0</inkml:trace>
  <inkml:trace contextRef="#ctx0" brushRef="#br0" timeOffset="83804">15960 10859 10444,'4'10'1758,"-1"-2"-1354,-3-10 1926,1 1-2498,14 19 179,-8-5 107,13 25 156,22 0-302,8-11-93,-19-12 1,0-1 120,12 0-2400,-32-8 2630,-9 3-85,-7-8-4671,5-1 3546,5 0 616,-2 0 795,-2-4-106,-6-1 431,-15-13 85,-3-8-533,0 0 812,-1-23 2653,17 31-2973,-2-13 349,8 23-886,0 2-134,-1-2-62,0 4-67,-1-4 0,2 4 84,-2-3 319,2 6-520,0 1 117,7 0 0,5 3 0,8 1-235,24 19 106,-21-10 145,0 9 1,-2 2 79,-8 0-91,3 11 40,-7-18-79,4-4-27,7 3 89,-3-2-28,1-1-342,-8-6-162,0-4 443,-4 0 44,2-1 22,-6-1 113,0 0-45,-32 12 0,-13 4-73,15-4 33,-18 7 1,3-3 39,29-11 576,-16-1-643,22-5 22,-13 0-23,15 0 7,-1 0-7,-6 0 242,-23-2-214,15 1-38,-15-3-432,31 3 269,2-1-252,4-2 179,0 3-902,1-2-1013,0 8-3149,-3 5 5305,-4 4 0,3-3 0,-3-3 0</inkml:trace>
  <inkml:trace contextRef="#ctx0" brushRef="#br0" timeOffset="102205">14245 7535 3900,'-8'-7'-236,"1"1"2937,7 6-1828,0 0 3327,-4-7-3858,2 2 706,-4-6-1322,-3 1-45,6 5-924,24 19 3188,-8-6-1945,19 15 386,-20-17-268,-6-4-40,-1 2-72,11 5-12,-4-2-28,12 7 12,4 14 274,-16-14 409,7 22-443,-17-26-151,-2 3-61,0-9 5,0 3-16,1-3-23,0 4 28,-1-4 22,0 12 45,-2-7-61,-2 10-1,1-1-257,1 7 56,1-5-235,7 5 510,-2-16 100,2-2-34,-3-5-542,4-2 397,1 0 0,9 0 0,2 0-23,40-7-2254,-21 0 2274,-7 2 0,0-2-201,4-7 249,-18 7 0,0-1 0,-12 11 22,11 13-34,-4-4-27,8 8-1269,-3-7 1263,-7-8 229,3 3-223,-11-8 72,5 2-66,4 4-258,11 13 1,1 2 245,0-1 3216,19 23-3166,-24-21-44,-9-11 5,7 8-11,-10-12 358,12 26-352,-8-15 5,6 19-61,-12-15 27,-3 8 640,-1-6-584,-4 5 18,-4 8-146,3-17-101,-1 20 33,8-31-66,0 2 133,1-10 136,7-1 16,-3 0-17,13 0-34,8 0 1,-7 0-6,8 0 39,-18 0-39,0 0 0,7 0 17,23 0-11,-8 0 44,17 0-78,-21 3 112,-9 5 196,-5 0 269,-8 9-544,-4-8 1,4 8-3353,1-5 3397,14 25-55,-13-15 5,8 16 190,-16-6-67,-1-7-84,-1 7-8,-1 5 0,-1-1-20,0-2-11,0 3 0,0-1 23,-1-4 3425,-4 3-3605,2-2 118,0-1 44,4-11 96,3 14-45,-1-18 50,1 8 186,-1-19-275,0-4-79,1 1 57,2 1-186,7 14 231,-1-4 368,1 4 248,-6-9-477,-3-6-39,-2 3-269,-1 7 67,1-1 62,-1 7 146,2 6-107,0-11 286,-2 14-258,-3-11-100,2 0-107,-2 6 95,4 4 45,4-5 0,-1 4 5,3-14 354,-3 3-107,0-3-174,-2 4-134,0 6 107,1-5 145,11 29-163,-6-26-27,9 14 83,-9-21 79,3 6-112,-4-9-56,0 3 40,-3-8-40,-2 1 0,2 1 0,-2 0 0,2-1 44,-2 0-10,1-1 22,-1-2-50,0-1 72,0-1-78,0 1 39,0 0-61,0 0 39,-4 17 11,0-8-23,-5 13-3313,-7 0 3353,7-11-45,-8 9-11,7-9-84,2 1 95,0 0-40,3-1 40,2-5 0,-1 2 96,-5 7-57,1-1 3353,-2 1-3392,3-5-112,-3 6 106,6-10-5,-6 12 17,3-13-1,-1 3 6,-10 6-50,5-3 28,-1 1-219,-2 11 236,9-12 39,-15 24-268,6-16 223,-2 4 39,3-8 17,-4 0-50,10-9-6,-4 3 56,8-9-45,-4 2 45,-31 13-45,19-7 229,-18 7-218,25-11-11,5-3-27,-6 5 16,5-1-6,-4 3 6,-7 6 6,1 0 27,-1-2-33,7-2-112,8-7 51,2 0 21,0 3 35,-7 10 16,5-8 28,-7 6 68,-8-3-107,10-8 0,-11 6-6,17-9-100,1 0-102,0 6 264,-6 3-5,3-1-46,-6 1-3357,1-3 3273,5-3-16,-2 2-17,8-4-2274,-1 10 2347,0-4 39,-2 8 5,2-9 2314,0-3-2235,-2 0-45,-2 1-33,-2 2-28,-2 7-57,3-3 3080,-2 8-3001,6-10 95,-5 10-84,6-13 23,-3 4-23,-10 6-16,7-8-46,-8 13-16,11-12-56,1 3 39,1-3 67,-1 5-27,-4 1 89,1-2-34,-8 9-134,9-10 22,-1 2-129,5-11-66,2-3 256,0 0 320,-1 2-134,1 0-146,-1 0 446,1-2-535,0 0 78,0 2-23,0 1 28,-2 9 62,1-1-11,-2 0 73,1-3-51,1-8-817,0 0 761,1 1 549,0 1-387,0 0-173,0-1 0,0 0-33,0 0 22,0 3-1,0 1 12,-2 12 62,-1-4-112,-1 8-1,0-13-2304,2 9 2372,2-8 16,-2 5-27,2-8 44,-4 3-16,-2 8-34,0 0 0,-1 7-6,3-8-50,-3 22-28,3-9 73,-1 10 2411,3-12-2383,0-8-56,-2-2 39,2-5 95,-2 4-73,2-10 12,-2 7-34,2-8 0,-4 11 11,1 0 6,-8 28-6,5-20 0,-4 14 17,-1-6-28,4-9 0,-5 9 12,-2 7-7,8-19-5,-4 10-61,7-8 55,-1-7 112,-5 18-100,5-19 0,-2 3 5,-1-2-11,4-4-11,-9 13-29,0 16 46,4-16-6,-4 14-76,2 0 1,1-1 58,1 1 17,-3 3 0,3-2 0,6-15 6,-4 1-6,4-11 5,-2 5-5,2-12-224,-2 21 140,3-11 39,-2 20 40,4-15 5,-1 4 0,-1 0 0,-5 19 11,4-19-11,-3 9 56,-2 19-56,4-28 3,0 3 0,0 1 53,-8 18-56,8-28-12,-5 15 1,9-24-28,-1 1-3353,-4 39 3398,0-16-6,2-5 0,-2 1 0,-5 19 5,3-16 90,-4 6-256,8-26 122,0-4-85,3-4 124,1-1 6,0 7 50,0 11-17,-3 6 34,0-1-34,-3-3-33,3-16 189,0-1-184,-2 9-11,2-4-17,-5 20-1622,5-6 1639,-2-1 2233,0 6-2227,-2-12 5,1 5 17,-8 10 0,-1 1-22,2-4-4,-1 3 1,0-2-3,8-17 0,0-3 6,2-1 22,-4 12-11,-4 10 2339,-2 8-2356,0-8 475,5-11-469,4-11 5,1-3 34,-2 4-11,1-2-29,-2 5 1,-1 1-1,0 3 63,-14 26-35,10-24 6,-7 18 135,10-27-129,4-4-40,-4 6 147,-4 10-3376,-6 14 3336,-7 14-100,5-10 21,4-9-64,9-18 76,-4 4 50,-11 12 25,5-7 1,-4 2-1210,-5 7 0,0-2 1106,6-7 0,1-2-205,-3 0 0,2-2 193,-10 7 6,5-5 23,-5 5 0,1 1-29,4-6-5,2-1 0,0 0 28,-11 4-22,18-13-6,-12 7 28,21-14-28,-1 2 11,0 1 28,-13 13 2031,0-1-2064,-4 4 27,4-8 6,-16 8-1101,17-12 1068,-14 9-1,20-15-5,5-2-11,-21 4-28,10-4 33,-16 3 1,12-2-1,0 0-304,2-1 321,-14 3-11,16-4 56,-32 1 267,-3-6-323,10 0 5,-3 0 2596,34 0-2472,-1 0-90,2 0-5,-1 0 16,-31 0-2483,24 1 2433,-35 0 17,28 0 354,4-1-365,2 0-836,6 0 908,-4 0-72,-1 0-6,-4 0 6,-22 0-1,24 0-5,-21 0 0,34 0 17,-22-2 2158,12 0-2167,-11-1 1,-3 0-1166,-11-1 1168,-9-1 2853,17 3-2858,18-1-6,3-1-12,-7-5-27,3-2 39,-5-1 23,-11-7 16,18 11-39,-9-6 5,17 9-5,0-2 1730,1 0-1780,1-3-1,0 0-212,-15-32-2044,9 15 2307,-13-26 6,14 25 190,-8-11-28,-6 0-168,4 7-140,-11-14 101,19 19 72,-3-9 23,7 11 28,-4-10 11,-4 3-44,-4-6-57,-2 4 1,-1 1 2261,6 7-2284,-3-7 0,1 0 73,10 9 28,-2-7 173,-6-3-128,-15-13-152,11 14 28,5 8 1,1 0-74,4-2-209,2 2 288,3 2 73,-1-1-12,-1 3-3350,-3-3 3267,-10-13 22,14 21-76,-7-11 70,7 6 12,5 10 0,-5-11 228,2 10-229,1 2-5,-9-10 2638,8 6-2654,-5-3 99,8 5-88,2 5-6,1-1 55,-7-7-44,4 5 12,-14-17-12,10 12-6,-3-2 675,6 9-702,5 5 16,-1-3 17,-1 1 0,-1-2 0,-9-16 6,5 9 5,-10-16-11,12 19 0,-4-3 0,8 9 5,-4-3 7,-6-11-12,3 6 5,-8-10-5,-13-5 0,16 17-140,-18-18 140,27 24 0,-2-3 6,2 4-6,-3 0 0,-2-1-11,-1 0 5,2 1-44,-4-1-18,4 2-77,-5-4 95,6 3-18,-10-10 57,5 2 6,-3-2 5,3 5 0,5 4-3465,-12-7 3459,12 8-27,-9-6 27,15 7 6,-10-8 0,0 4 0,-3-4 0,5 6 0,3 2-6,2-1 3393,0 2-3387,2 0-6,3 0-27,-21-20 38,8 8-5,-18-19-1305,-11-5 1305,21 18-6,-16-11-84,30 25-27,1 1 111,1 1 6,-1-1 6,0 0-1,-15-8 1,7 4-6,-13-7-6,-13-3-27,20 9 1333,-17-5-1334,28 13 1,3 1 16,-1 1 17,4 0-6,-2 0-50,-7 0 51,3 0-1,-14 0 6,9 0-134,-19 0 55,19 0 74,-11 0-7,11 0-4,-2 0 21,3 1-5,1-1 6,8 2-1,1-2 1,2 1 33,-1-1-39,3 0 39,-9 0-50,5 0 6,-8 1-1,7-1 0,-2 2 6,3-1 0,-1 0 0,4 0 23,1-1-1,-5 0-22,1 1-33,-5 0 27,-1 2 51,2-1-40,-2 1-5,4-2 40,-4 1-35,4-2 1,-12 1-1,9-1 1,-2 0-6,5 0 0,4 0-6,1 0 6,-7 0 0,2-1 0,-12-1-5,2-1 10,-5-2 1,6 2-12,4 0-22,8 1 28,1 2 0,2-1-56,-18-2 90,2 1-84,-22-4 66,8 0-44,7 1 28,7 2-33,11 0-18,-8-2-44,1-1-6,-29-18-726,21 12 827,-14-10 0,24 15 0,1 2-95,5 1 44,0 0-72,-10-15 162,7 6-2598,-11-16 2481,-2-6 33,10 16-44,-5-11-220,12 22-78,-1-5 387,1 1 0,-3-6 51,1 3 106,-12-18-152,8 13 40,-12-18-95,14 27 16,-2-1 3426,5 10-3302,-4-11-23,1 2 17,-7-12-79,0 3 141,-19-26-1124,14 19 984,-12-15-6,22 29-451,-2 1 457,6 5-1,-2 0 29,3 2-2791,-13-14 2925,6 8 537,-11-12-705,10 14 196,0-3-280,2 6 72,4 1 24,3 2 3452,-4-4-3374,-4-2-3342,-9-7 3252,8 7 0,1 1-6,9 6-38,1 1 44,0-1 5,0-1 29,-1-1-29,-2-1 96,-10-9-101,5 6 3392,-8-6-3465,7 6-83,2 4 88,-1-1 63,3 3 27,-18-12 17,8 4-27,-13-7-259,2-1 253,14 9-6,-8-6-11,19 12-124,1 1 62,1 1 73,0-1 84,-1 1-84,-3-2 348,-2-2-354,-14-7-246,-17-10 297,9 6-3320,-13-6 3309,31 17-28,-4-4 5,7 6 62,-9-6-68,4 4-50,-3-1 40,7 3-186,3 2 186,2 0 3397,-1 1-3269,4-1 11,0 0-55,-1-2 22,-20-6-73,8 3-28,-14-4 0,15 6 5,0 0-5,4 2 0,0-1-33,4 3 83,-2-3-50,-1 3-39,-2-2-73,-6 2-95,-38 0-3135,0 0 3359,20 0 0,-1-1-1082,4-1 1,-1-1 1162,-2-1 0,0 0-53,-23-4-12,22 4 1,1 1-1545,-1 1 1508,-2 1 0,-1 1-103,-14 0 114,13 0 1,1 0-4,2 0 1518,11 0-1478,-2 0-12,-2-3-27,5 1-1,5 0 2225,12 1-2314,3 1 3358,0 0-3280,2 0 6,0 0 0,-1 0-5,0 0-29,-2 0 29,3 0 357,-1 0-380,1-2 28,1 1 6,-2 0 50,-9 1-50,6 0-1,-7 0 1,8 0-6,-2-1-6,1 1 1,0-1-7,0 1 12,2 0-5,-4-1 10,2 1 46,-6-3 100,-15-3-73,7 1 40,-25-6-124,30 7-33,-7-2-34,19 4-319,1 0 398,1 0 56,0 0-1155,0 0 953,0 0 95,0 0 56,0 0 23,0 1 134,0-1-67,0-1-34,0 0-6,1 1-587,-1 1 666,1-1-73,-1-1-61,0-1 123,0-1-62,0 2-90,0 1 119,0 1-52,0-4-38,0 0 28,0-2-34,0 4 6,0 0-6,0 1-18,0 1 18,0-1 0,0 1 0,0-2-5,0-2 5,-1-4 17,-5-21-17,4 15 6,-5-11-18,6 22 6,1 3 6,-1 0 74,0-1-68,0-3 78,-2-1-3454,-1-8 3370,2 9 0,-1-3-34,2 8 18,1 0 10,-1-3 6,1 2 45,-1-4 3308,0 4-3432,0-1 17,-1 2 247,-1-1-151,0-1 39,-3-2-23,2-1 118,-11-6-3431,4 3 3263,-2 0 6,7 5-1,5 3 118,-2-4-123,-2 1 45,-2-4-39,-3-1-34,-12-7-73,6 4 17,-19-9 84,17 11-11,-5-1 3403,7 3-3611,-34-18 219,25 12 0,-27-14 68,34 17 4,-6-2-1970,3-1 1943,-1 0-45,10 4 0,5 3-84,5 4 51,1 1-79,0 0 11,1 0 1432,0-1-1622,0-1 409,0-2-79,0-2 45,0-3-50,0-5-29,0-2 113,0-1-807,-1 7 650,1 6 100,-1 4 348,0-8-274,-3-1-124,0-7-381,-4 4 370,4 7 28,-1 3 73,1-2 476,-33-30-3912,-1 5 3295,14 9 0,-1 1-2267,-17-4 2357,26 16-50,-2-2-28,9 4-1275,-7-11 1437,7 8 1540,-8-8-1607,12 12 2101,0 3-2375,1 0 22,1 2-74,-1 0 3685,3 0-3588,-1 0-40,0 0 90,1 0 78,-2 0 505,2 0-28,0-2-365,1 0-78,0-1-482,-1 2 476,0 1 113,-3 0-102,1 0 7,-2 0 38,0 0-39,-4-1-11,2 1-218,-10-3 134,10 2 84,-2-1 241,-4-1-197,9 1 30,-10-1-29,7 1-40,-4 1-5,2 0 0,-19-3 6,2-2-3244,-9-2 3422,-10-6-2299,2-3 2210,-1 0-34,0 0-839,13 7 1,2 0 771,-3-1-38,-22-5 32,38 11 1385,-4-8-1373,10 5 2319,-4-9-2011,-14-21-292,0 9-223,-8-9 112,11 22 95,17 14 95,4 2-89,4-2 33,0 1 0,-1 0-84,-1 0 40,-1 0 3206,-1 0-3262,1-2-74,-1-1 85,2 0 106,0-4 50,0 2-38,0-1-18,0 4-128,0 2 5,-1 0 84,0 1 17,2 0-22,-2 0-1,2 0 51,-4-3-56,1 0 0,-4-3-712,-9-5 617,9 6 106,-10-11 180,10-4-119,0 1-38,-3-8 40,-5-16-74,7 21-74,-6-16-21,5 19 84,4 5-1,-4-9 68,-13-22 0,-1-2-56,3 8-6,-5-10 1,2 5-68,14 30-414,1 0 297,4 8-292,-1-5-1798,2-7-2839,-3-27 4271,-4 4 0,3 0 0,0 24 0</inkml:trace>
  <inkml:trace contextRef="#ctx0" brushRef="#br0" timeOffset="105851">3514 10393 2743,'9'2'4744,"-2"0"-2109,-7-2-2461,-1 0 712,-1 0-886,1 0-241,-1 1 179,2 39-2252,0-20 1885,1 12 1,1 1-1130,3-7 340,11 8 0,4-1 1024,2-5 138,2-1 0,2-3-318,14-7 1,-17-8 0,2 0-1</inkml:trace>
  <inkml:trace contextRef="#ctx0" brushRef="#br0" timeOffset="106205">4127 10964 10847,'-2'12'443,"0"-4"-449,1 23-5699,10 1 5050,2-1-1323,6 7 1708,-1-7 1,-8-15 0,-1-6 0</inkml:trace>
  <inkml:trace contextRef="#ctx0" brushRef="#br0" timeOffset="106461">4657 11303 12410,'8'0'874,"-2"1"-874,37 27 0,-33-21 0,33 22 0</inkml:trace>
  <inkml:trace contextRef="#ctx0" brushRef="#br0" timeOffset="106804">4953 11557 11502,'0'11'1194,"1"-3"-1558,53-7-292,-24 2-1445,18 1 1,2 1 2100,-9 3 0,3 0 0,-29-5 0</inkml:trace>
  <inkml:trace contextRef="#ctx0" brushRef="#br0" timeOffset="107147">5609 11621 5424,'11'11'-555,"-2"-2"2271,-9-9-635,0 0 64,8 1-1145,7-5 0,18-10 0,-15 7 0,5-6 0</inkml:trace>
  <inkml:trace contextRef="#ctx0" brushRef="#br0" timeOffset="107551">5990 11515 12494,'5'7'1215,"-2"-1"-1215,-3-6 1020,0 0-1754,15-5 734,14-2 0,-8 0 0,5 2 0</inkml:trace>
  <inkml:trace contextRef="#ctx0" brushRef="#br0" timeOffset="111997">10054 10626 8192,'4'8'-192,"-1"-2"0,-3-6 1,0 0-1</inkml:trace>
  <inkml:trace contextRef="#ctx0" brushRef="#br0" timeOffset="112246">10710 11684 6568,'7'4'0,"-1"-1"0,-6-3 0</inkml:trace>
  <inkml:trace contextRef="#ctx0" brushRef="#br0" timeOffset="113053">12869 11218 9033,'23'-39'896,"-3"7"0,1-2-922,-4-5 1,0 0 5,5-2 1,-3 4 19,-6 4 1109,-8-23 0,-5-4-795,-2 28 0,-1-1-199,-1-7 1,-1-6 0,-3 3-1776,-14-12 1,-2 5 1477,11 15 0,-1 0-45,-7-15 0,1-5-830,13 6 0,4-3 0,0 6 1108,-1 8 0,0 1 27,2-9 1,0-5-1,-2 6 244,-1 11 0,-4 3-207,-11-8 0,-3 1-303,6 6 1,-2 2 148,-7-1 0,-2 3-505,-15-2 65,12 7 0,-3-3 723,-2-8 0,-1-3-138,3 5 1,-2-3-1,3 2-143,-4-5 1,2 2-124,-2-2 0,-6 7 160,-4 19 0,-6 7 0,7 0 0,-8-7 0,-5 10 0,0 0 0</inkml:trace>
  <inkml:trace contextRef="#ctx0" brushRef="#br0" timeOffset="116562">7705 6731 11822,'4'9'2218,"0"-1"-1910,-4-8-62,-3-15-313,2 12-695,-3-11 1076,3 14 134,-1 0-694,1 17 246,1-8 44,0 24-44,0-23 12,2 33 16,3-16 11,-1 30 442,1-8-469,-3-11-1,-2 3 6,5 1-17,-2-11 8,4 2 0,0 0-2115,-1-13 2107,5 20-332,3-13 365,9 13-33,0-2 11,7 11-5,-7-7-2519,3 8 2519,-1 1-533,-6-12 541,3 5 0,0 1 1194,-2-7-1208,1 2 0,1 3 11,-5-11 0,-1 0 81,-1-4 1,2 2-51,10 16 0,2 0-45,-5-12 0,1-1-11,13 7 0,-1-3 14,4 4 101,-5 1 0,-4 0 95,-12-8-168,7 7 0,1 0 282,-2-7-288,5 0 1,1-1 173,-5-5 61,13 17-83,-18-15 0,0-1-118,4 7-48,10 4 0,2 0 9,2 0 145,-2 3 1,3 2-102,-9-11 1,-1 0-57,9 9 1,0 1 56,-4-8 0,0-1 24,-2-2 1,-2 0-54,-10-10 1,1 2-6,5 7 0,4 4 0,-5-4 2996,11 13-3021,-6-8 1,7 6 0,-4-3 552,-4-4 0,0 1-551,-1-3 1,1 3 0,0 0 7,-5-5 0,0 0 0,-2-1-21,4 4 0,1 1 11,10 5 1,4 4 0,-5-7 12,-15-15 1,1 1-26,10 9 1,7 8 0,1 0 0,-9-8 10,-10-8 1,-1-1 4,14 13 1,4 6 0,-5-7 6,-13-12 0,-1-1-12,17 15 1,2 0 0,-12-12 0,-2-1-3,18 14 3,-5 4 0,-3-1-3395,-10-11 3393,5 5 1,8 7 0,-7-6-1067,3-1 1068,-1 3 1,7 7 0,-8-8-1919,-2-2 1913,3 3 0,8 10 0,-7-8 2,4 2 1,-7-9 1,7 10-1,0 0 1,-7-9-471,-10-11 0,0 0 464,11 9 1,8 8 0,0 0 0,-8-10 1126,9 6-1114,-8-8 1,9 8-1,0 0 1,-7-5-425,-2-3 0,-2 0 468,6 6 0,4 4 1,-6-6-14,-11-9 0,-3-3 569,4 5 1,1 0-598,4 2 1,1-1-245,-4-2 1,-1-1 554,1 0 1,-3-3 288,-4-4-180,-20-17 1347,-1-2-2937,0-13 1108,0 10 51,-3-30 0,3 30 0,-3-16 0</inkml:trace>
  <inkml:trace contextRef="#ctx0" brushRef="#br0" timeOffset="117460">11599 11938 8254,'-39'-5'8217,"-4"-28"-7797,39 25-129,-18-26-341,16 31-197,-4-2 158,8 4 27,30 26 208,-7-7-32,-1 1 1,6 3 56,13 8 1,7 3 0,-6-4-1826,-15-11 0,1 1 1671,19 11 0,8 6 0,-13-11-17,-15-14-498,31 10 582,-41-16 157,11 0-241,-25-13-2134,0-35-627,-1 19 2761,8-24 0,-6 40 0,6 2 0</inkml:trace>
  <inkml:trace contextRef="#ctx0" brushRef="#br0" timeOffset="118012">11980 11748 2794,'-9'2'5159,"2"1"-2392,7-17-2723,0 3 1785,-3-18-1510,2 17 1432,-2-3-1701,2 12 3001,1 1-3919,0 26 1072,2 13 1,1 8-43,-1-2 1,-2 3-1,1-1-1735,2 15 1,0-2 1600,-1 3 0,-2-10-23,0-23-345,0-2 60,0 16-67,0-27 347,5-17 0,-4-7 0,3-28 0</inkml:trace>
  <inkml:trace contextRef="#ctx0" brushRef="#br0" timeOffset="122657">15536 11134 10847,'20'-1'2073,"-5"1"-147,-15 0-1052,0 0 571,0-3-1019,0 1 111,0-5-257,-3 3-44,-2-3-118,-16-12 0,-5-3-118,5 1 0,-19-17 0,-1-3 67,14 12-14,-1 1 0,1 2-3051,7 8 2993,1 3-57,15 10-56,-5-15 214,-5 0-63,-16-22-529,2 12 504,-10-5 1,1 1-2225,5 6 2218,0-2 1,4 5 1854,20 17-1784,0 3-118,7 4-560,-3 1 943,4-1-10169,-3 10 9778,-2 0 0,1 3 0,0-5 0</inkml:trace>
  <inkml:trace contextRef="#ctx0" brushRef="#br0" timeOffset="123958">15007 10964 10153,'3'2'2795,"-1"-1"-2123,-2-1 190,0-41-851,0 12 9,0-5 0,1-3-264,3-13 828,-2 10-2,3 6 292,-4 15 30,0 6-837,-1 4 105,0 4-172,0 4-829,0 0 768,0-1 482,0-3-91,0-24-83,0 12-79,0-14-112,0 24-56,0 3-230,0 2 124,0 1-34,11 1-3605,27 7 3706,-11-2-45,24 12 95,-35-5 148,10 11 1,2 1-87,3 0-43,0 0 1,1-3-42,-4-9 6,0-4-29,-15-5 34,-1-1 0,-5 0 0,1 1-39,-4-1 3431,0 2-6182,12 11-3225,-11-7 6015,8 8 0,-13-12 0,0-2 0</inkml:trace>
  <inkml:trace contextRef="#ctx0" brushRef="#br0" timeOffset="125508">12065 15198 13592,'3'1'448,"-1"0"-443,-2-1-10,-4-3-1,3 3 62,-4-3 353,5 3-476,23 49 117,-13-25 493,13 21 1,0 1-415,-5-14 106,3 8 0,-1 1-173,-6-7 0,7 22-3415,-15-30 3364,0 2 23,-1-15-863,0-1 829,-1-63 0,-2 38 0,0-38 0</inkml:trace>
  <inkml:trace contextRef="#ctx0" brushRef="#br0" timeOffset="126554">11896 15261 8578,'6'-2'4549,"-3"1"-4403,0 1 72,-3 0-336,2 0 124,-1 0 33,3-1 34,0-4-3179,5-10 3761,7-24-622,-1 6-1834,4-13 1801,6-7 6,-14 27 44,9-16 252,-17 36 1200,-1 0-1351,-1 4-101,-1-2 1674,4 4-1830,1 1 252,27 23-23,-16-10 2624,18 16-2652,-22-18-252,18 11 229,-12-9 35,14 11 246,-3 0-3475,-4-3 3172,0 1-44,-12-12 28,-10-8 82,-3-3-4799,5-7 4683,-3-2 0,2-1 0,-2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5:34.02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838 328 8198,'1'8'2246,"-1"-1"-885,0-7-1277,-6-59-84,4 40-6,-4-45-67,5 57 219,-15-18-45,3 11-56,-12-16 128,-4 4-178,-14-7 78,6 8-28,-22-4-45,34 23-141,-13 0 80,2 6-1,4 1 56,-12 6 6,6 3 0,-2 7-5,0 2 5,1 1 0,5-1 0,3-1 0,4-3 0,5-1 0,1 0 0,3-3-73,-5 10-28,8-4-28,-4 8-5,10-3 72,2 4 62,0 5-11,1 1 11,1 3-5,-1-5 5,2-2 0,-1-5 0,2-2-90,-1 11-11,2-6-89,1 11-45,1-6 128,7 14 107,-1-10 6,11 22-6,-8-29 0,5 7-62,-7-17-151,15 15 213,-4-13 56,17 12-5,-4-15 27,5-1-11,1 2-27,3-5-35,-3 0 6,-5-2-5,-6-2 0,-5 2-1,-7-4 34,-1 2-33,-6-2 0,13 2-6,-2 0 117,28 3 135,-11-7 11,14 0-83,-10-5 139,-1-2 45,-2-5 185,4-12-213,-12 2-129,-1-6-139,-15 8-57,-1 0-11,-1 1 0,8-12 5,-3 4 1,6-11 5,-7 1-5,0-5 78,1-37-23,-9 12-27,2-25 50,-8 22-84,-6 5 0,-5 3-3358,-6 7 3414,-1 9-56,3 6-6,3 9-72,3 8-85,4 6-27,2 4 61,1 2 90,0-1-174,-4-2 3028,-5-1-4109,-11-2-11,-18 5-107,-47 6 1066,3 15 1,-1 1 0,-13-4 0,35 3-1,0 0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5.2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8511,'0'0'0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45:53.15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13652 1566 7643,'-11'-7'-957,"2"2"957,9 5 0,0 0 0,0 0 0</inkml:trace>
  <inkml:trace contextRef="#ctx0" brushRef="#br0" timeOffset="242">13632 1545 4319,'-46'14'603,"0"-1"0,6 0 0,2-4-1593,-21-7 570,23 3 88,5-2 0,-4 1-349,-14 9 1,1 1 781,-2-3 372,0 1 1,2-3-189,13-8 667,2-1-952,-5 0 0,-9 1 0,21-1 0,-3 1 0</inkml:trace>
  <inkml:trace contextRef="#ctx0" brushRef="#br0" timeOffset="23294">8763 12742 7750,'0'0'1809,"-5"-1"-95,19 1-442,-12 0-1513,-2 0-2487,21 5 2627,-12-1 488,13 3 10,-18-3 314,-4-2-1405,0-1 470,2-1 62,2 2-68,2 1-291,3 5 162,-3-3 135,1 3-90,-6-5 314,0 0-224,5 7-1422,1-3 1646,7 6 0,-7-8 0,-1-2 0</inkml:trace>
  <inkml:trace contextRef="#ctx0" brushRef="#br0" timeOffset="23636">9059 12975 11178,'-1'-6'1395,"-1"1"-1395,2 5-382,-11-16 63,8 12 11,-6-10-2061,41 48 1965,-18-18-139,20 26 179,-28-27 364,4 28 0,-6-27 0,4 18 0</inkml:trace>
  <inkml:trace contextRef="#ctx0" brushRef="#br0" timeOffset="23749">9186 13250 5899,'40'41'12,"-9"-16"0,6 3 0,-6-4 0,12 10 1,-3-6-1,-1-1 0</inkml:trace>
  <inkml:trace contextRef="#ctx0" brushRef="#br0" timeOffset="23990">9483 13610 10399,'9'11'73,"-1"-2"-73,-8-9 0,0 0 0,0 0 0</inkml:trace>
  <inkml:trace contextRef="#ctx0" brushRef="#br0" timeOffset="24290">9864 13928 4622,'6'6'420,"-1"-1"1175,-5-5-2917,0 0-2339,90 19 3661,-52-15 0,0 1 0,15 5 0,-2 0 0,1-6 0</inkml:trace>
  <inkml:trace contextRef="#ctx0" brushRef="#br0" timeOffset="24489">10774 14436 6210,'4'4'162,"-1"0"0,-3-4 1,0 0-1</inkml:trace>
  <inkml:trace contextRef="#ctx0" brushRef="#br0" timeOffset="24600">10858 14795 2259,'-16'1'7,"3"0"1,13-1 0</inkml:trace>
  <inkml:trace contextRef="#ctx0" brushRef="#br0" timeOffset="24990">11113 15155 9251,'4'11'-3052,"46"20"2783,-30-23 241,11 5 0,-2 3 157,-16-5-129,-1 0-12,-10 2-4480,-2-2 4492,0-1 0,0-2 0,0-4 0</inkml:trace>
  <inkml:trace contextRef="#ctx0" brushRef="#br0" timeOffset="25190">11261 15325 7117,'7'6'3758,"-1"-1"-3758,-6-5-241,5 5-83,-2 0 161,5 6-296,12 22 0,2 4-4370,-1-2 4829,5 6 0,-2-3 0,-14-22 0,-2-4 0</inkml:trace>
  <inkml:trace contextRef="#ctx0" brushRef="#br0" timeOffset="25389">11938 15896 10937,'11'7'2117,"-2"-2"-3310,-1 0 767,0 1-375,10 5-1927,11 9 1880,-9-6 0,2 2 0,-15-10 0</inkml:trace>
  <inkml:trace contextRef="#ctx0" brushRef="#br0" timeOffset="25589">12107 16171 6773,'4'6'1972,"-1"-1"-6551,-3-5 4579,37 19 0,-28-14 0,28 14 0</inkml:trace>
  <inkml:trace contextRef="#ctx0" brushRef="#br0" timeOffset="25844">12446 16510 11900,'1'8'-538,"-1"-1"157,25 8 1,6 1 385,-9-4-5,10 4 0,0 3-420,-13-1 280,-9-5 6,1 7 16,-9-7-436,2 2 554,7 8 0,-4-10 0,2 1 0</inkml:trace>
  <inkml:trace contextRef="#ctx0" brushRef="#br0" timeOffset="26092">12912 16828 5644,'18'5'3098,"-3"0"-3144,25 17-592,-21-13-158,11 4 1,-1 0 638,-14-8 45,2-1 488,-15-1-376,-1 11 0,-1-9 0,1 7 0</inkml:trace>
  <inkml:trace contextRef="#ctx0" brushRef="#br0" timeOffset="26434">13335 16933 11396,'35'19'493,"9"4"-1244,-15-16 102,7 5-435,6-5 0,-1-2 1067,-8 1 390,1 4 0,-4 2-189,-19-1-4256,7 10 3030,17-5 0,3-3-1216,-2 0 2258,4 1 0,-3-2 0,-25-10 0,-5 1 0</inkml:trace>
  <inkml:trace contextRef="#ctx0" brushRef="#br0" timeOffset="26492">13885 17145 7011,'9'8'295,"-2"-2"0,-7-6 1,0 0-1</inkml:trace>
  <inkml:trace contextRef="#ctx0" brushRef="#br0" timeOffset="26749">13906 17166 5609,'-3'-4'1339,"1"1"-316,2 3-1505,52 73 97,-29-48 133,6 13 0,-2 2 1295,-11-11-1172,-8-14 129,17 10 0,2 0 0,-11-13 0,30 15 0</inkml:trace>
  <inkml:trace contextRef="#ctx0" brushRef="#br0" timeOffset="26999">14203 17484 3067,'8'6'3176,"-1"0"-666,8 10-3373,8 1-183,22 18 990,-12-11 51,11 13-4515,-11-8 4520,0 0 0,-10-11 0,-11-13 0</inkml:trace>
  <inkml:trace contextRef="#ctx0" brushRef="#br0" timeOffset="27233">14753 17822 7576,'9'4'1417,"-2"-1"-1888,22 16-1886,-4-3 3046,8 7-689,-14 1 0,-18-20 0,1 8 0</inkml:trace>
  <inkml:trace contextRef="#ctx0" brushRef="#br0" timeOffset="27398">15007 17971 7470,'6'10'739,"32"17"0,7 1-739,-14-10 0,12 7 0,-5-2 0,-25-17 0</inkml:trace>
  <inkml:trace contextRef="#ctx0" brushRef="#br0" timeOffset="27876">14097 18351 7207,'-23'-7'0,"4"1"0,19 6 0</inkml:trace>
  <inkml:trace contextRef="#ctx0" brushRef="#br0" timeOffset="29042">14520 15875 11900,'7'8'2571,"-1"-1"-2437,-39-53-873,25 35-1759,-25-35-363,33 50 2088,5 5-73,1 10-1086,2 4 1932,-4 3 0,-1-12 0,-3-4 0</inkml:trace>
  <inkml:trace contextRef="#ctx0" brushRef="#br0" timeOffset="30351">10626 17674 6736,'-2'-9'117,"1"2"2558,-1 0-2306,1 5 1836,-1-12-1931,2 9-25,-2-7-165,0 1-1755,2 3 304,13 1 1367,6 3 0,-2 4 0,-3 0 0</inkml:trace>
  <inkml:trace contextRef="#ctx0" brushRef="#br0" timeOffset="51296">8805 12996 2194,'1'15'-733,"-1"-4"1070,0-11 0,0 0 1,0 0-1</inkml:trace>
  <inkml:trace contextRef="#ctx0" brushRef="#br0" timeOffset="54549">8932 12509 1740,'-21'-16'2173,"4"4"811,17 12-2771,-15-19 1346,10 12-1134,-12-15 231,16 17-656,-2 2-1704,5 3 921,2 1-377,27 19 1564,-16-10 850,17 16 1339,-28-21-1831,-1 2 431,-3-6-1372,0 0-29,0 2 214,0 0 22,0 3-39,4-1-213,11 15 224,-5-8 0,9 14 0,-13-18-885,15 22 0,2 4 538,-5-9 221,4 7 0,1 1-513,-8 2 1200,-7-17-517,6 14-481,-4-12 325,2 1 168,-1 2 337,-3-3-416,-3-8-1590,26 34 1557,-17-26-493,6 11 0,0-1 992,-12-16 380,6 9-219,0-15-956,-4-5-1183,30 12 1659,-28-7 1415,14 6-1527,-26-4-180,0 16 168,1-11 0,0 12 1052,1-11-1052,-1-7-246,0 4 246,17 39 0,-13-37 0,12 35 0</inkml:trace>
  <inkml:trace contextRef="#ctx0" brushRef="#br0" timeOffset="54649">9483 13504 6859,'0'5'-112,"0"-1"0,0-4 0,0 0 0</inkml:trace>
  <inkml:trace contextRef="#ctx0" brushRef="#br0" timeOffset="56202">8869 12933 6899,'-7'-3'-146,"1"1"2471,6 2-757,0 0-2386,3 0 269,30 17 499,-14-9-68,6 10 0,-2 0 186,-10-7-136,21 27 119,-21-25-94,10 14 1,0 1 42,-8-12 662,12 26-752,-22-33-373,11 19 1,1 5 490,-1-1 210,3 5 1,-3-2-121,-11-16-51,15 19-67,-11-24 131,9 10 1,0 1 25,-8-11 246,20 19-571,-19-28-143,22 4 1,3 0 388,-5-2 552,7 1 0,-4-1 109,-23-4-3282,-2 10 1020,-10-6 1523,-3 6 0,5-8 0,0-2 0</inkml:trace>
  <inkml:trace contextRef="#ctx0" brushRef="#br0" timeOffset="57994">8975 12742 8578,'-3'-4'1390,"1"1"-1160,2 3 598,-6-9-340,4 7 459,-4-8-975,6 10-1099,0-1-1987,28 1 3114,5-3 0,2 2 0,-9-3 0</inkml:trace>
  <inkml:trace contextRef="#ctx0" brushRef="#br0" timeOffset="58543">9186 13123 7173,'12'6'2952,"-3"-1"-2202,-9-5 1,0 0 22,-16-13-4078,10 7 2985,-10-8-44,19 11 364,16 3 0,-10 0 0,8 0 0</inkml:trace>
  <inkml:trace contextRef="#ctx0" brushRef="#br0" timeOffset="65648">275 11134 8102,'7'6'1866,"-2"-1"-208,-11-15-1742,5 6-230,-6-7 185,7 10 107,0 1 22,10 0-3392,5 0 3394,24 0 1,6-1-3,2 1 6,-2-1 0,-2 0-6,-13 1 78,-3-1 101,-13 1-140,-3 0-39,-10 0-548,-1 0 1396,0 30 0,0-23 0,0 22 0</inkml:trace>
  <inkml:trace contextRef="#ctx0" brushRef="#br0" timeOffset="67043">2053 11155 7498,'7'8'4671,"-1"-2"-3752,-11-9-953,3-1-44,-3 0-40,5 1 68,0 3 358,-3 0-146,1 0 45,-2 0-11,0 2-196,2-1-392,-11 33 320,-5 13 72,8-18 0,-3 7-8,-2 2 0,-4 8 0,-2 4 0,1-2 0,3-8-14,-2 7 0,-1 0-9,2-6 1,-3 9 0,-2 2 0,1-4-1,5-10-165,2-7 0,0 1-364,-6 10 0,-7 12 0,-3 4 0,1 0 0,2-9 535,0-2 1,1-5 0,-2 4 48,4 0 1,-2 6 0,-1 1-1,-2-3 1,-3-8-182,-9-4 0,-3-6 1,0-5-1,7-4-123,5-4 0,0-3 3,-11 7 1,-6 1 0,7-12 276,-5-26 0,28 11 0,-10-12 0</inkml:trace>
  <inkml:trace contextRef="#ctx0" brushRef="#br0" timeOffset="67990">1947 11303 8667,'8'3'3282,"-1"-1"-2153,-7-2-1589,-12-15 492,9 12-295,-8-11 168,11 14 50,100 0-2441,-60 0 2486,-3 0 0,8 0 0,-6 0-554,16 0 554,-10 0 0,-1 0 0,7 0 0,-21 0 0,1 0 0</inkml:trace>
  <inkml:trace contextRef="#ctx0" brushRef="#br0" timeOffset="70145">910 11409 8108,'7'4'868,"-1"-1"-1501,-6-3-576,0 0 1114,-4 3 95,-1-2 156,-3 2 35,2-2 1304,-2-7-1338,5 2-39,-3-4-34,4 5-1014,-1 1 801,2 1 246,-1 1 365,7-2 437,9-1-812,-5 0-46,37 1-2092,-29 4 2031,24 1-503,-25 3 453,7 9 50,-10-6 0,5 7 5,-10-8 51,2 2-44,17 8-130,22 1 0,4-1 2025,-6 4-1910,2-6 0,-4-3 620,-24-8-617,-5-2 0,14 1 0,-4-1-87,10 2 0,-1-1-3339,-6-2 3426,28 5-700,-54-6 770,46 1 0,13-1-916,-28 1 840,28-1 1,-9 0 5,-45-1-617,-1 2 617,3 0 0,-4 0 0,1-2 0</inkml:trace>
  <inkml:trace contextRef="#ctx0" brushRef="#br0" timeOffset="71144">931 11218 8640,'20'6'1126,"-4"-1"-706,-16-5 0,6 0-414,-2-1-6,10 0-6,-2 1 6,0 0 0,1 0-1151,23 3 0,7 0-3708,3-2 4859,7 2 0,-4 0 0,-20-3 0,-9 0 0</inkml:trace>
  <inkml:trace contextRef="#ctx0" brushRef="#br0" timeOffset="71235">1439 11240 7425,'10'5'0,"-3"0"0,-7-5 0</inkml:trace>
  <inkml:trace contextRef="#ctx0" brushRef="#br0" timeOffset="71484">1651 11218 7041,'11'9'129,"-2"-3"-129,42-6 67,-25 0 152,29 0 643,-42 0-862,28 1 0,-30 0 0,29-1 0</inkml:trace>
  <inkml:trace contextRef="#ctx0" brushRef="#br0" timeOffset="74692">1566 11917 8830,'-7'-8'1844,"1"2"-1396,6 6-1479,0 0 846,0 14 303,-15 22-45,-3 3-34,-3-6 0,-2-2-39,-7 6-117,-5 6-466,8 7 337,5-8 96,2-8 1,-5 6-1,4-6 256,-7 9-103,1-3 0,0-5 569,6-20-1025,6-6-2723,-1-1 2952,11-7 1,4-1 0,1 0 0</inkml:trace>
  <inkml:trace contextRef="#ctx0" brushRef="#br0" timeOffset="75502">1207 12213 2272,'10'10'2756,"-1"-3"135,-9-7-3832,0 0 1847,0 4-822,0 1 448,0 3-314,0 1-162,-2 21-532,2-3 235,-2 11-324,2-3-1742,0-21 2150,0 4 62,0-13 1312,0-2-2578,0 10 79,0-4 717,-2 8 0,2-11 0,-2-2 0</inkml:trace>
  <inkml:trace contextRef="#ctx0" brushRef="#br0" timeOffset="99701">16658 1799 6518,'-11'-11'0,"2"2"0</inkml:trace>
  <inkml:trace contextRef="#ctx0" brushRef="#br0" timeOffset="102402">16638 1779 6962,'-23'36'-538,"-1"1"0,0-1 1,-8 14-1,3-6 404,-2-3 828,10-18 1675,-11 9-1842,17-25-18,-16 3-214,17-2-793,-15 15-141,1 28 678,8-16 776,-8-1 0,-2-3-765,11-16 227,-17 8-915,24-10 56,2 10-2358,-1 3 2592,2 4 230,1-8 118,0-2 1479,-13 10-1165,8-15-751,-25 29 112,25-29 6,-12 20 190,19-17 56,-13 24 230,7-19 129,-12 17 190,3-21-431,-11 7 3162,7-3-4429,-15 20 813,20-12 320,-4 7 55,8-10 1385,-8 10-758,12-21-330,-9 12-890,0-6 554,10-9 29,-21 32-562,21-26 679,-8 11 498,7-16 303,1-3-286,-4 0-588,6-5-348,-4 7-508,-3 24 800,4-9 25,1 5 0,-1 0 31,-1-1 0,-5 11 700,-5-1-173,12-20-672,-5 10-339,13 4 1,4 8-1,0-6 484,-1 4 636,-1-1 1,-2 8 0,1-15-637,0-24-291,-4-1-936,6-3 1222,0 2 10,0 3 2034,-1 0-2095,1-8-124,-1 0-436,0 13 611,0-6 5,-1 14 207,-1 4 39,1-16-89,-1 13-146,0-18-185,-6 24 1,-4 15 0,1-4-1523,1-12 0,0 1 1756,-1 9 0,-3 10 0,0 0 0,4-10-26,-6 16-1168,7-18 0,3 2 960,7-1 0,4-3 46,0 8 97,-1 2 0,1 0 31,-1-12 39,-1 10 84,5 10 1,2 0 2144,-2-10-2265,3 7 0,1 1 2,3-6 3387,-6-20-3386,4 20 206,-1-17 1,0 0-78,3 2-102,3 7 1,2-2 0,-1-6-34,6 7 18,-2-5 1,4 6 0,-3-6-536,7 10 528,-7-10 0,4 4 1,-6-8-6,-5-11 173,17 19-179,-15-16 8,5 3 1,0-1-445,-5-6 582,14 9 84,-11-11-84,2 1 617,28 13-724,-20-11 24,10 6 1,11 5-1,-7-4-57,-18-11 0,2-1 6,10 4 0,13 3 1,3 2-1,-3-2 0,-12-6-9,-10-4 0,0-2 1,13 4 0,10 2 0,-1-1 1,-13-3-5,-7-2 14,26 4 0,0 0-14,-20-5 11,2 2 0,0 2 23,-7 5 8,4 2 1,9 4 0,-6-1-1468,-9-6 0,0 2 1432,18 10 1,7 6-1,-12-6-7,-9-5-1052,2-1 1,4-3 1051,-1-11 0,-1-5 0,7 1 0,-16-2 0,1 0 0</inkml:trace>
  <inkml:trace contextRef="#ctx0" brushRef="#br0" timeOffset="103798">16256 2561 9587,'10'7'4341,"-3"-2"-3932,-7-5-12,0 0-94,-48-63-303,34 46 0,-12-18 0,3 7-398,21 26 101,1 2 140,32 6 0,37 4 1,-1-2-3121,-21-4 0,-1-2 0,3 1 3124,3 3 1,5 1 0,-1 0 0,-7-2 0,11-3 0,-15-2-1,-24 0 1</inkml:trace>
  <inkml:trace contextRef="#ctx0" brushRef="#br0" timeOffset="104648">15431 4106 10903,'11'-5'2190,"-2"1"-2425,-9 4-1272,64-27-2693,-32 20 4136,14-4 0,-1 3 1136,-17 12-165,2 6-1431,-22-4 1,-2-4 0,-6 1 0</inkml:trace>
  <inkml:trace contextRef="#ctx0" brushRef="#br0" timeOffset="105698">15812 5482 12332,'1'5'2912,"0"-2"-2912,-1-3-2151,-7-30 1983,5 23 45,-5-24 319,6 31-364,1 0 448,44-9 0,23-5-423,-36 6 1,3-1 142,12-5 0,15-4 0,4-2 0,-4 1 0,-13 4 0,-8 2 0,-4-1 0,18-6 0,-1 1 0,0-1 0</inkml:trace>
  <inkml:trace contextRef="#ctx0" brushRef="#br0" timeOffset="109043">7366 8488 7957,'-3'-10'2605,"0"2"-1329,3 8-385,-44-25-885,32 18 39,-32-18 313,26 20-50,-1 1-244,-11-2 1,-3 0-65,-4 1-28,2 1 0,-2 1-28,-23 2 50,11 0 1,-9 1 117,14-1 0,1-2-73,-1 0-99,5 0 0,-6-1 1,6 0-109,-7 0 148,1 2 1,1 2 19,2 4 168,-16 0 0,-1 1-168,10-2 0,-2 0 0,3-1-34,17-1-123,1 2-39,1 1 67,-1 1 79,-3 1 44,-1 1 63,-3-4 0,-14-1 0,-8-1 1,4 0-1,9 1-1882,2 0 0,0 1 1782,-1-2 1,-11 0-1,-2 1 1,6-1 0,15-1-492,1 0 495,-18 8 0,-3 3 128,27-7 1,0 0-31,-9 3 1,-3 2 0,4-2 103,-14 1-235,9 1 1,-12 2-1,-1 0 1,10-1 54,6-2 0,0 1 133,-5 3 1,-11 3-1,-3 2 1,5-2 0,15-2 45,-5 5-103,-2 2 0,0 1-31,8 0-67,16-7 39,-10 7-6,-12 16 59,19-20 0,-4 1 3,-20 13 0,-1 0 1552,15-12 1,1 0-1668,-11 5 0,1 1-48,10-1 1,4-1 340,4-5 1,2 0-235,-1 2 0,1 3 14,-9 6 0,2-1 36,-4 2-47,2-1 0,-3 2-9,7-8 0,2-3-33,-2 3-40,-10 10 1,1 0 78,12-10 0,-12 9 0,-9 10 0,5-6-8,16-14 0,-1 1-22,-12 11 0,-5 4 0,8-7-26,6 0 39,-6 10 168,3 8-111,9-16-31,-2-1 0,-5 6 1,4-7-10,-3 5 0,-2 0 0,-2 4-170,6 2 1,4-2 175,-6 8-4,4-4 1,-2 4 8,7-12 0,0 1 1,3-5-32,3-6 1,0 1 7,-8 11 1,-6 10 0,0 0 0,5-9-1612,6-9 1,0 1 1647,-6 7 1,-6 10 0,-3 4 0,3-3 0,5-10-9,4-3 0,0-2-429,-8 13 1,-4 5 0,6-7 285,13-15 0,4-5-83,-7 7 309,-7 9 1,-8 10 0,4-7-5,-4 2-85,7-13 0,-3 5 0,6-7-190,5 2 134,7-11 43,-2 19 0,-3 15 1,2-8 117,5-16 0,-2 0-88,-5 21 0,-3 8 0,1-8-28,5-15 0,1-6 1319,1-3 1,1 0-1326,-3 27-26,16-15 1,4 5-1,-1-3 955,-4-3 1,0 0-924,4 9 0,0 6 0,-1-3 30,-5 11 1,-1-8 316,0 1-414,3 0 0,1-8 67,0-32 174,7 17-107,-8-28-11,0-1-728,-3-1 560,1 3 78,-1 8-2436,8 45-1014,-2-29 3484,6 26 0,-6-48 0,-1-5 0</inkml:trace>
  <inkml:trace contextRef="#ctx0" brushRef="#br0" timeOffset="113381">11663 7006 5757,'5'8'0,"-2"-2"0</inkml:trace>
  <inkml:trace contextRef="#ctx0" brushRef="#br0" timeOffset="113782">11663 7006 6462,'36'37'-126,"-1"0"0,5-14 204,3 0 0,10 4 1,-5-9-26,-15-12 0,-1-5-33,15 3 0,-3 1 75,-5 7 633,1 15-672,-15-11-20,2 2 0,4 1-33,-2-6 0,0-2-1040,1 1 1,1-1 1008,3 1 0,-1-2-23,16 2 54,4 9 0,1 2 70,1-1-1,-19-5 1,4 3 0,2-1-804,7 1 1,2-1 0,-3-1 206,4 2 1,1 0 523,-10-5 0,5 0 0,-2 0 0,-8-4 0,12 2 0,-12-3 0</inkml:trace>
  <inkml:trace contextRef="#ctx0" brushRef="#br0" timeOffset="113993">13737 7853 6210,'50'21'116,"0"1"0,0-1 0,-1 0 0,1 1 0,0-1 0,0 0 0,-1 1 0,1-1 0,-1 2 0,-10-5 0,10 5-109,-7-5 1,6 3-1,7 2 1,2 2-1,3 0 1,-2 0 0,-2-2-1,-6-3 1,-6-2-575,7 0 1,-6-2 0,-5-3 0,-5 0 0,-5-2 0,0 1 0,18 3 0,0 1 0,-1-1 0</inkml:trace>
  <inkml:trace contextRef="#ctx0" brushRef="#br0" timeOffset="114143">15600 8784 6456,'6'11'25,"21"13"1,13 9 0,-8-7-1,-8-7 1,22 18 0,1 1-1</inkml:trace>
  <inkml:trace contextRef="#ctx0" brushRef="#br0" timeOffset="114294">16002 9123 6809,'45'39'-10,"1"0"0,-18-9 0,-3-6 0,10-9 0</inkml:trace>
  <inkml:trace contextRef="#ctx0" brushRef="#br0" timeOffset="114942">16447 9504 6484,'19'28'28,"0"0"0,7-1 0,3 2 0,0 2-28,-5 2 0,0 1 0,0 1 61,4 1 1,2 1 0,0 3-156,0 4 0,1 5 0,-2-1 1,-3-6 56,-1 1 1,0-2 36,0-3 0,4 3 0,1 1 0,-4-6 806,5 5 1,-5-7-326,1 3-366,-6-4 0,1 3 16,-1 0 1,0-2-390,11 12 254,-11-13 1,3 4-1,-3-4 167,9 9-3,-5 10 0,-1 2-598,-1-1 79,-5-10 1,3 7 0,-3-6 374,-5-15 1,-2-1 421,2 10 1,0 5 0,-4-7-354,-6-2-40,-3 26-112,-3-23-119,0-6-150,-1 17 0,-1 13 0,-1-7-1217,2-20 0,-2 0 1657,0 17 1,-1 8-1,-2-13-708,-5-8 604,1 15 0,0-1 0,2-16 0,2 6 0,-1 0 0</inkml:trace>
  <inkml:trace contextRef="#ctx0" brushRef="#br0" timeOffset="115494">17251 12996 6883,'-7'-4'-815,"4"32"1,5 12 1184,0-12 233,1 15 1,0-1-318,-2-20 442,-16 28 0,-2 4-1188,9-7 148,-3 6 1,-1 12-1,3-12 312,6-7 164,-6 1 1,-5 9-1,1-10-5086,-3-3 4922,-5 0 0,2-4 0,14-25 0,2-5 0</inkml:trace>
  <inkml:trace contextRef="#ctx0" brushRef="#br0" timeOffset="115580">17039 14160 8209,'-4'0'1261,"0"-1"-1261,-17 35 0,-3 11 0,12-26 0,-10 20 0,-1 1 0</inkml:trace>
  <inkml:trace contextRef="#ctx0" brushRef="#br0" timeOffset="115693">16764 14647 7425,'-7'-4'0,"1"1"0,6 3 0</inkml:trace>
  <inkml:trace contextRef="#ctx0" brushRef="#br0" timeOffset="115794">16404 14922 112,'-53'16'595,"1"-1"1,22-7 0,0 1-596,-19 9 0,-7 5 0,12-4 0,10-5 0,-2 3 0,1 0 0</inkml:trace>
  <inkml:trace contextRef="#ctx0" brushRef="#br0" timeOffset="115931">15684 15240 4454,'-44'19'0,"0"1"0,0-1 0,0 0 0,1 1 0,-1-1 0,0 1 0,0-1 0,0 0 0</inkml:trace>
  <inkml:trace contextRef="#ctx0" brushRef="#br0" timeOffset="116294">14859 15663 6792,'-57'7'515,"1"0"0,7-2 1,-2 3-495,8 5 0,-5 4 0,1 1 0,7-3 79,0-4 1,1 1-80,2 2 0,-6 3 0,-2 0 0,1-3 61,-11 0 0,0-2 1,6-1-111,7-1 0,-1 0-66,-11 3 1,-7 1 0,2 2-779,3 6 1,1 3-1,5-3 687,3-2 0,-1 0 185,9-2 0,-5 3 0,0-1 0,6-3 328,1-1 0,-3 0-564,-8-1 0,-12 2 1,-5 2-1,3-2 0,12-3 1,3 1-1,0-1 0,-2-1 1,1 0-1,0 0 0,0 0 1,0 0-1</inkml:trace>
  <inkml:trace contextRef="#ctx0" brushRef="#br0" timeOffset="121247">22564 1566 9660,'3'4'521,"0"-2"1159,-3-2 1014,6-76-3097,25 57 320,6-4 1,10-5 0,-3 10 82,-4 17 0,1 6-2,4-3 0,5 1 1,-7 1-33,-10 1 1,-2 4-137,5 5 0,2 3 0,-1 0 77,3-1 1,0 0 67,-2 2 1,1 2 0,-4-3 19,13 3-7,-11-7 1,-3-2 23,-2 1-7,14 2-10,-7 8-225,-13-5-45,8 5 1,3 6 159,2 12 0,-3 1 109,-9-13 1,-1 1-7,1 4 1,0 3 0,-4-4-532,4 13 562,-10-17 1,0 0 36,10 17-44,1-5-7,-3-8 1,7 6-40,-4-3 0,7 7 1,2 3-1,-1-1 1,-5-6 33,-3-4 0,-4-3 0,4 5 5,4 4 1,4 7 0,2 1-1,-4-3 1,-8-10-440,-6-5 0,-3-4 431,5 8 0,1 0-25,-2-5 0,1 1-154,11 18 0,-2 1 81,-14-22 0,-1 0 320,11 18 0,-1 3-110,-6 2 1,-2-3-21,5 6-86,-3-3 0,3 3-1561,-5-18 0,2 0 1552,8 16 0,-1 1 3,-4-9 1,0 0-774,2 4 0,-1 3 749,-8-7 1,-2 3 0,-1-6 59,-3-6 1,1-1-32,0 8 0,2 5 0,-1-4-68,0-5 0,-1 1 8,2-1 0,2 4 1,0-1-44,3 10 0,-1 0 30,-2-10 0,1 1 0,-2-1-45,1 9 0,-3-2 51,-2-13 1,-2 1-26,2 11 1,-2-2 67,-1 10 22,-3-2 105,-2 3 1,0 1-103,0-22 0,0 0 355,1 24 1,1 0-359,0-28 0,1 1-533,1 19 1,-1 9 0,1-6 529,-2-8 0,0 0-33,1 6 1,0 5 0,-5-5 294,-10 2 0,-2-8-124,-1 9-74,-2-11 1,-1-3 1490,1-4-1524,5-6 0,0 4-62,-5 18 1,-1 3 7,3-10 1,-1 0 5,-1 10 1,-3-1 809,-7-6 1,-2-6-449,-4 5-163,6-13 1,-5 1-74,-4-3 1,1-2-141,-6 9-2,4-2 0,2 1-37,2 6 47,9-11 1,-2 1 19,-9 6 1,-1-1 47,7-6 0,0-2-221,-3-2 1,-2-1 290,-11 2 0,1-2-258,-2 4 92,13-8 0,-4 4 0,1 0-8,-3 5 1,2-1 336,6-5 0,-1-1-253,-5 4 1,-6-3 361,1-15 1,-4-4 0,5-1 1309,7-1 0,1 0-1588,-8 0 0,-4 0 1,4-5 16,5-6 0,6-2-240,-3 2 762,-15-9-836,34 10 174,-19-5 17,9 1 0,-17-6 34,12 2 72,-19-10 1,-2-1-146,3 3-34,-5-5 0,0 3-123,10 11 157,6 1 39,-2 1 0,16 3 521,-22-19-404,21 11 34,-13-13-111,26 18-276,0 1-83,4 4-95,-1 0-325,3 4 492,-1 0 309,1 0 61,0 0 62,0 0 912,-1 0-1097,1 0-420,-3 0 420,-35 25 0,28-19 0,-27 20 0</inkml:trace>
  <inkml:trace contextRef="#ctx0" brushRef="#br0" timeOffset="124993">24998 7937 8343,'-2'-4'1843,"0"0"-2117,2 4 274,-5-3 1966,3 2-1563,-7-3 1457,-27-25-1804,20 16-28,-23-21-168,23 11 61,-4-7 6,-4-7 68,-3-4-180,1 12 0,-7-3 0,3 2 140,3 4 1,-1 0 25,-4-4 0,-4-3 1,-2 2 89,-3 4 0,-2 3 0,5 2-69,8 4 1,0-1 94,-15-8 0,-5-5 0,9 6-13,3-2-66,-2-9 1,-6-9 0,6 7-328,19 17 0,1 1 307,-11-12 0,-3-3 1,8 8-66,9 11 285,-24-17-3293,21 16 3215,-19-12 11,28 21-34,1 0 85,-4-5 116,-7-9 1,-1-1-313,-5-6-3,-1 1 1,-6-7 0,7 8-60,3 2 33,-5-2 1,5 4 3370,21 20-4099,0 3-873,2 0-213,11 18 1400,-3-5-459,10 15 896,-9-8 0,-3-8 0,-2-2 0</inkml:trace>
  <inkml:trace contextRef="#ctx0" brushRef="#br0" timeOffset="127643">25019 9504 1549,'-17'-9'1295,"3"3"1386,14 6-2922,0 0 817,-3 0-576,2 0 1321,-3 0 1626,2 0-323,-1-2-2176,-2 0-174,0-3-95,-8-7-313,4 5-56,-7-5 27,5 8 62,-3 0 157,-36-1 0,-9 1 124,1-3-158,-1 3 0,1-1-341,11-5 224,28 4 89,-6-1 1,16 3 10,-12-2 1,9 3 50,-10-3-50,8 3 44,0 1-50,-3 0 0,-1 2-521,-40 0-883,31 0 1371,-27 0 33,42 0 5,1 2 292,-27 2-336,15 2-336,-34 6 302,34-4 73,-8 4 1370,9-6-1336,6-2 27,-2-1 130,-9 1-186,10-1 40,-33 9-78,30-6-40,-15 5 17,12 1 61,9-6-63,-24 14 0,-17 10 1,9-2-3392,3 4 3449,0-5 0,-9 5 0,16-6-71,21-3 78,3-1 21,-9 13-23,-5 7-5,11-17 0,-1 3 9,-5 16 1,-3 9-1,3-7-9,7-14 0,1 0 2,-4 10 0,-2 5 0,3-7 239,0 10-230,9-23 4,-3 10 0,-2 11 0,1-5-15,-2 11 1,4-14 1,-2 5 0,0-3-5,1 7 1,1-8 2,-1-1-6,3 3 1,2-2 3359,4-21-3349,1 21 126,0 6-125,0-8 66,0 1 1,-1-1 17,-1-9-34,0 18-56,1-42 6,1 31-6,0-23 0,0 21 0,0-27-6,0 0 6,0-2 162,0 9-94,-2-2-57,-1 16-6,-1-10 1,-1 6 5,2-9-252,0 0-554,2-6 795,8-3 0,-5-7 0,6 0 0</inkml:trace>
  <inkml:trace contextRef="#ctx0" brushRef="#br0" timeOffset="128693">21844 9356 4871,'11'10'-196,"-2"-1"1714,-9-9-2409,0 0 299,0-9 525,0 6 1054,4-5-331,-1 8 1905,4 0-2124,37-4 1,11-1-433,-11 2-2,5-1 1,11 1 0,-13-1 52,-11 1 140,21 1-520,-31 1-276,-3 1-3890,25 0 4490,11 0 0,-1 0 0,-12 0 0,2 0 0,0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9:04:56.9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9:05:03.18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9:05:07.2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48:12.88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6435 11790 8091,'2'2'-475,"1"-1"1,-3-1-1,0 0 1</inkml:trace>
  <inkml:trace contextRef="#ctx0" brushRef="#br0" timeOffset="2954">6435 11790 7061,'2'2'4447,"1"-1"-4005,-3-1-475,53-74-5667,-28 46 5700,-1-3 0,5-6 0,-4 7 0,2 1 777,0-3 1,-1-3-417,-8 5 1,0 0-78,0 2 0,-2 1-195,3-12-83,-16 33 11,0 1-17,-1 1 3150,1 0-3150,0 0 6,4-6 16,7-8-16,-3 4-1,9-9 719,-10 14-724,7-4-67,-1 5-23,4-2-181,8 1 0,2-1 271,1-2 0,-2 3 0,-1-2 112,7-8-107,-18 9-44,26-13-11,-29 17-12,15-3-179,6 2 236,-11 1 167,11-5-162,-23 7 0,-4-1 0,4 1-5,-5 1 5,9-3-3063,6-7 3063,-9 6 0,10-7 11,-14 9-11,10-5 0,-7 4 0,8-3-2285,-2 5 2240,-3 0 2314,2 1-2269,-5 0 5,-1-1 57,1-2-57,-3 1 1,-1 0 0,-3 2-18,-2 1 3304,0 1-3427,-3 1 410,1-1-270,2 0-5,2-3-5,11-4-12,11-4 17,-3 1-6,13-2 79,-11 2 17,-7 4-40,-2-2-56,6 2-38,-5 2-63,17-4-154,0 5 1,-1 1 260,-2-1 0,5 0 0,-4 0 224,-20 0-28,2 0-56,-12 2-78,-1 1-62,8-1-6,-3-2 1,10 0-1,-6 0-27,11-1 33,-11 1-6,6-2 17,-12 4-11,0-1 0,4 0-3386,13-5 3380,30-9-2262,-8 4 2268,-15 4 0,1 0-380,25-4 385,-27 5 7,15-2-7,-35 7 6,0 1 1,7-2-7,-1 2 1681,11-3-1680,-3 3-1594,5-3 1588,11 0 0,3 1 6,3-3-6,-4 2 0,-1 1 0,0-1 39,-20 4 2193,5-2-2097,-15 3 300,0-1-424,8 1 3381,1-2-3386,14 1 11,18-1-12,-17 0 1,5 1 879,-32-1-527,-2 2-89,-3-2 240,-1 2-553,-3-6-169,1 4-146,-4-3-1052,-6-2 1411,4 2 0,-8-5-3229,1-5 3755,-15-18-448,4 7 23,-1 0 0,-1 1-686,6 8 636,-13-11-18,24 22 1,2 2 3177,2 2-3205,3 1-6,3 1-230,1 0-2357,23 7 2587,-11-2 0,19 4-11,-19-2-1,3-1 1,-2 1 11,-1-1-5,1-1 5,6 3 28,33 6-2308,-18-4 2271,-2-3 1,-2 0 8,-17-3 2269,3 0-2247,-16-3-5,0 0-12,0 1-55,0 0-174,-1 3 224,0-1-90,-5 10-66,-6 9 156,2-4 84,-5 4 16,-7 1 35,-8 10-90,-8 10-1,10-6 1,-3 8 0,4-7-12,8-12 1,1-1-21,-5 8 0,-2 5 0,5-11 94,9-12-23,4-8-1322,3-4 1238,12-10 0,-6 4 0,7-5 0</inkml:trace>
  <inkml:trace contextRef="#ctx0" brushRef="#br0" timeOffset="9801">10795 7662 3901,'4'10'4358,"0"-2"-2856,-4-8-1642,0 3 67,-2 19 23,0 0 44,-2 19-2798,-1 16 2809,3-20-5,-1 15 922,2-28-1085,0 11 40,-3-8 983,1 2-978,-2-12-302,-5-2 420,5-8 0,-4 4-1941,14-53 1,9-17 1313,0 16 1227,-1 0 1,3-13-1,1-2 1,-3 12-273,-2 15 0,-1 1-146,4-12 0,1-7 1,-4 5 761,-6 9 0,-3 3-849,4-12-465,-4 3 297,-3 39-448,2 1 521,10 16-34,17 19-16,-3 1 19,4 6 0,0 0 31,0 0-3,-9-12 1,0 2 88,-3 3 1,-4-2 3211,-2 0-3298,-1-2 0,-1 2-28,-4 17 28,-3-28 471,1 13 560,-2-33-896,-2-1-1827,-7-5 914,-2 3-466,-16-2 1244,-12 3 0,17 1 0,-6 0 0</inkml:trace>
  <inkml:trace contextRef="#ctx0" brushRef="#br0" timeOffset="9961">10880 7768 8164,'-5'-5'-555,"1"0"1,4 5 0,0 0 0</inkml:trace>
  <inkml:trace contextRef="#ctx0" brushRef="#br0" timeOffset="10362">10859 7747 6355,'7'6'2201,"-2"-1"-1663,-5-5-325,0 0-62,88 2-151,-62-1 188,24 0 0,-7-1 528,-39 0-83,38-1-666,-19-3 55,13-1 0,0-1 566,-10-2 18,-16-8-651,-17 10-700,-21-1-2039,19 6 2784,3 1 0,4 0 0,1 0 0</inkml:trace>
  <inkml:trace contextRef="#ctx0" brushRef="#br0" timeOffset="13158">15706 6773 3154,'8'7'806,"-2"-1"1588,-6-6-2763,-17-6 810,13 4-979,-13-4 943,17 6 5364,0 0-5769,-3 18 0,2-14 0,-1 14 0</inkml:trace>
  <inkml:trace contextRef="#ctx0" brushRef="#br0" timeOffset="14955">15367 5884 7067,'-8'-1'0,"2"-1"0,6 2 0</inkml:trace>
  <inkml:trace contextRef="#ctx0" brushRef="#br0" timeOffset="15105">14880 5969 2937,'-48'-2'-187,"0"1"0,11-1 1,1 3-263,-17 5 1,4 2 0,13-1 0,-2 1 0</inkml:trace>
  <inkml:trace contextRef="#ctx0" brushRef="#br0" timeOffset="15205">14330 6032 7050,'-7'0'291,"2"0"0,5 0 0</inkml:trace>
  <inkml:trace contextRef="#ctx0" brushRef="#br0" timeOffset="17901">10054 4995 6675,'-2'-11'-36,"1"2"1,1 9-1</inkml:trace>
  <inkml:trace contextRef="#ctx0" brushRef="#br0" timeOffset="18552">10033 4974 9296,'10'1'1635,"-2"-1"-1002,-8 0-1171,0 0 421,-20-10-158,14 16-251,-14 1 520,20 18 18,0 5-7,0-8-5,0-4 0,12 15 0,2 0 0,-8-13 0,7 9 0,0 1 0</inkml:trace>
  <inkml:trace contextRef="#ctx0" brushRef="#br0" timeOffset="18667">10075 5419 6294,'10'4'1,"-2"-1"1,-8-3 0</inkml:trace>
  <inkml:trace contextRef="#ctx0" brushRef="#br0" timeOffset="19657">10435 5567 10461,'-6'-6'-90,"1"2"-44,-1-1-499,4 4 62,-4-4 571,6 5 2150,0 0-632,-2-15-1484,2 5 50,13-17 0,4-3-90,-4 9-70,13-8 1,1 3 70,-10 15-1,10-6 6,-10 14 0,-9 0 0,1 5 0</inkml:trace>
  <inkml:trace contextRef="#ctx0" brushRef="#br0" timeOffset="20450">11049 6265 5855,'10'0'274,"-1"-1"258,9-19 1,2-9 974,-2-8-1429,3 6 1,-1 0 179,-8-15-766,-9 28-232,5-10 780,-1 13-2241,12-10 2201,1 1 0,-2 4 0,-6 7 0</inkml:trace>
  <inkml:trace contextRef="#ctx0" brushRef="#br0" timeOffset="21366">12171 6519 6019,'9'11'2980,"-2"-2"-1217,-7-9-1668,-6-11 157,5 9-235,-4-9 613,5 11-1106,0 0 241,0-11 89,3 1 474,3-14-334,6 3-582,12-20 588,7-4 0,-9 10 0,-2 7 0</inkml:trace>
  <inkml:trace contextRef="#ctx0" brushRef="#br0" timeOffset="22305">13250 6435 9106,'9'6'2458,"-3"0"-2452,-8-11-46,1 2 52,-2-2 856,3 1 17,-1-3-532,-1-2 145,-7-24-498,4 13-2582,-10-36 448,10 34-1170,-1-14 3304,13 24 0,-5 6 0,4 1 0</inkml:trace>
  <inkml:trace contextRef="#ctx0" brushRef="#br0" timeOffset="23255">14372 6117 8735,'-9'-11'2067,"2"3"-2033,7 8 39,-3-14 1036,-6 0-930,1-4 45,-2 5 79,6 8 436,-1-7-700,3 6-100,-4-10 27,2 9-5,-3-3 28,-2-2-1625,1 1-2459,1 0 4095,1 2 0,5 6 0,0 2 0</inkml:trace>
  <inkml:trace contextRef="#ctx0" brushRef="#br0" timeOffset="25410">18711 2858 6585,'14'1'-205,"17"-4"1,2-2 1403,-8-6 299,11-2 0,-2-3-826,-16-4-39,4-18-723,-14 21-5,1-2-302,-6 13 38,-3 6 1272,0 0-622,-32 4-140,14-2 126,-12 1 1,-4 0-238,-1 1-206,0 2 1,-1 0 115,-7 5 47,9 0 0,-4 2-48,-3 3 1,1 0 50,9-4 0,2 0 22,-9 1 1,0 1-21,-4 1 1,1 1-1722,12-3 1,-2 3 1658,-12 12 1,-7 5-1,7-2 32,12-6 0,3 1-1106,-14 14 0,6-2 1128,10-5-366,4-5 456,-1 7-79,2 11 40,8-12 0,-1 4-45,0 7 0,0 5 0,0-3-3,1-2 0,0-1-8,0 2 0,-1 3 0,2-8 56,-5 7 72,3-10 74,-3 7 0,-1 4-203,8-15 1,-1 1 11,-5 13 0,1-2 6,1 11 2081,12-42-2031,0-6-482,23-8 0,-16-1 0,16-3 0</inkml:trace>
  <inkml:trace contextRef="#ctx0" brushRef="#br0" timeOffset="29065">13420 2201 11396,'47'-19'74,"0"0"1,10 1 0,-4 6-30,-8 13-1431,-6-5 0,10-1 1,3-2-1,-6 1 1403,6-1 0,1 0-285,-10 0 0,6-1 0,-2-1 0,-6 0 276,0-1 1,-5-1 574,-1 1 1,1-3-428,17-6 1,0-2-106,-19 8 0,-1 1-49,12-7 1,-2 2 48,-1 3-51,-6 6 0,6 0-68,1 3 1,5 0-1,-2 1 51,10-3 1,0 1 3,-9 3 0,1-1 0,-4 1 713,-2-1 0,-2-1-574,1 0 0,-1 0-98,-10 1 0,1-1-17,4 0 1,4 0-1,9 3 0,6 1 0,-3 0-8,1-1 0,2 1-3,-10 0 0,6 1 0,-1 0 0,-6 0-565,3-1 0,-4 1 565,-2-1 0,-1 0 1199,-3 0 1,-2 0-1200,23-1 56,-5 1-1640,-19 1 1735,0 0-95,-8 0-1062,7 0 1009,5 3 0,5 3-393,12 5 0,1 2 390,1 0 0,2 3-213,-11 1 1,2 2-1,-6 0 177,-7-1 0,-3 0 8,7 6 0,-3-1-6,-2 8-22,-1 4 56,-9-7 22,-2-5 1,1 2 1476,12 8-1477,3-2 1,5 6-51,-5 0 0,2 4 0,0 1 11,-1 2 0,0 0 0,-1 1 388,0-2 0,-1 0 0,-2-1-356,-7-5 0,-2-1 0,-1-1 1075,6 6 0,-1-3-1188,-5-6 0,-1 0-194,5 12 1,-4-1 134,-10 5-1032,-2-2 1329,-11-5-140,-2-7-662,-1 7-825,-3 5 0,-1 2 1487,-1-13 0,0-1 0,1 7 0,-1-4 0,-3-8 0</inkml:trace>
  <inkml:trace contextRef="#ctx0" brushRef="#br0" timeOffset="35816">18478 11938 8203,'-5'-3'129,"1"1"-723,-18 2-122,14 1-57,-16 1-642,21 1 0,1 0 0,1-2 0</inkml:trace>
  <inkml:trace contextRef="#ctx0" brushRef="#br0" timeOffset="35865">18409 11943 6339,'33'-5'0,"-6"0"0</inkml:trace>
  <inkml:trace contextRef="#ctx0" brushRef="#br0" timeOffset="37409">18351 11980 9010,'-14'-1'1529,"2"-1"-1529,-5 2 0,11 0 0,-14 0 672,-3 2-599,11 0 17,-18 3-34,15 0-112,4 0 89,-3 0-27,4-1-1,0 1 555,-35 18-3952,25-11 3392,-25 13-1632,33-18 1632,-4 3 5,7-5-5,-3 3 6,8-6-6,1 0-6,-1 1 6,0 0-61,-30 24-6,22-17-6,-21 17-84,27-21 2693,1-1-2536,-1 4 168,-31 35-168,18-22 0,-2 2 0,-2 1 39,-16 9 2461,21-19-2506,-15 13-5,24-17 11,2-1 17,-2 4-17,-2 2-50,-2 3-23,3-5 67,-1-1-72,6-7 72,-1 1 6,0 2 6,-2 0-3398,-17 23 3347,12-15-852,-15 21 903,16-19 0,0-1 145,-9 18 0,-2 3-106,0-2-43,-1 4 1,0-2 3,4-9 1065,5-4 1,1 1-1078,-3 4 1106,-5 22-1106,12-24 9,0 7 0,0 2-156,-5 11 175,3-9 1,0 2-1504,0-11 1,0-1 1508,-3 5 0,-1-1-26,3-5 1,1-2 246,-13 23-260,8-19 11,7-14 5,-6 14 158,-8 8 0,-1 2-129,0-1-29,-5 9 1,-1-1 16,3-9-16,8-10 22,-5 13-28,19-28 0,-7 16 5,4-3-5,6-15 45,-3 9-179,6-20-3428,0 0 4370,5-1 0,-3 0 0,3 0 1</inkml:trace>
  <inkml:trace contextRef="#ctx0" brushRef="#br0" timeOffset="46355">19135 12171 5734,'0'0'0</inkml:trace>
  <inkml:trace contextRef="#ctx0" brushRef="#br0" timeOffset="50011">19135 12171 9050,'-29'-43'1254,"5"8"1309,22 31-2569,0 1 1255,1 1-325,1 2-184,0-2-740,0 1 2797,0-2-2797,0 2 941,0-1-481,-2-4-460,1 4 5,0-4 12,1 4-17,-1 0 22,-1-1-22,0 1 12,-1 0 72,-1-2-51,2 1-33,0 0 0,1 3 11,1-1 34,-4 0-45,2-2 0,-1 0 6,2 1 251,0 2-212,-3-7-39,2 5-1,-2-8-10,2 8 5,0-2-34,1 4-128,0 0 145,-1-8-5,-2 1 27,0-6-16,0 8-39,4 2 5,0 3 358,-9-16-307,6 11-6,-5-14-39,7 13 33,-1 0 17,-6-11-5,6 11 0,-6-7-51,7 12-213,0 0 258,0 1-5,-1 0 16,-1 0-2862,2 0 2851,-3-25 0,7 39 0,-3-15 0</inkml:trace>
  <inkml:trace contextRef="#ctx0" brushRef="#br0" timeOffset="61756">17568 7811 10472,'3'4'3702,"-23"-34"-3551,12 18-184,-16-24 33,21 33 11,2 1-1209,1 2-2673,18 9 516,-4-1 3355,14 5 0,-17-7 0,-4-4 0</inkml:trace>
  <inkml:trace contextRef="#ctx0" brushRef="#br0" timeOffset="62657">21082 11451 4399,'8'3'-10,"-2"-1"1,-6-2 0</inkml:trace>
  <inkml:trace contextRef="#ctx0" brushRef="#br0" timeOffset="62757">21082 11451 5333,'8'3'582,"-2"-1"-465,-6-2 1,0 0 0,0 0 0</inkml:trace>
  <inkml:trace contextRef="#ctx0" brushRef="#br0" timeOffset="63814">21019 11451 6826,'-6'6'722,"1"-1"-727,5-5 371,-6-18-298,5 10 286,-5-13 632,5 14-96,-2 4-762,2 0 85,-1 3-269,-2 38 333,1-13-277,-3 32 0,-2-12 0,1-14-6,-8 21-173,-6 1-3269,7-17 3442,-5 4-436,18-35 218,0-7-414,0-9 201,0-12-1926,2-19 0,0-8 2031,3 4 1,0-2 696,-2-10 0,3-1-231,4 18 0,3 0 1,0 7-353,7-9 321,-2 12 0,2 5-103,0 14 302,15-15 717,-17 10-375,8-8-369,-11 8 1746,-5 9-2480,16-5 459,-14 10 196,3-1 3655,-12 4-2797,1 20-981,0 2 16,5 25-83,0 2 57,-1-7 1,1 6-1,0-3 10,-3-9 0,1 2 18,1 6 0,1 8 0,-1-1 0,-1-12-91,2 6 0,-2 0 0,2-8-6,-2-25 1,1-2 5,-1-2-79,-2-5-173,-1-1-470,0-4 722,-3-4 0,0 2 0,0-1 0</inkml:trace>
  <inkml:trace contextRef="#ctx0" brushRef="#br0" timeOffset="64264">20849 11557 6899,'-2'-3'1758,"0"1"-755,2 2-421,41 18-3904,11-14 3400,-8-1 1,3-3 351,-9-5 0,-2-4-472,-2-4 0,1-3 42,3-1 0,2-3 0,-5 3 0,9-5 0,-2 1 0,0 0 0</inkml:trace>
  <inkml:trace contextRef="#ctx0" brushRef="#br0" timeOffset="73457">16849 15917 8987,'-11'-5'-980,"-17"16"1165,23-6 1580,-30 13-1452,23-17-156,-41 15-319,29-6 19,-11 7 0,-3 3 143,-13 7-496,15-7 0,-11 7 1,-7 4-1,-1 0 1,4-2-1,10-5 770,-7 2 1,0 0-17,0 1 1,-12 6 0,-1 0 0,10-4-1,19-11-123,21-11-6,-26 12-73,4 9 0,-1 3-1663,8-11 1,1 1 1749,-12 15 0,3-1-1143,7-6 1381,1-1 1053,-12 5-1053,10-11-2056,-8 25 701,22-25 974,35 2 0,8-1 0,-14-10 0,15-3 0,0-1 0</inkml:trace>
  <inkml:trace contextRef="#ctx0" brushRef="#br0" timeOffset="74657">16129 16912 8735,'1'4'1233,"0"-2"-1051,16 20 0,7 4-36,7-7 137,-1 3 1,8 4 0,-2-4 35,0-8 0,-1-3-2403,2 3 1,2-2 2140,4-4 1,5-2 0,-6-2-58,-7-1 0,0-1 286,10 0 1,6 0 0,-5 0-349,-3-2 1,1 0-36,-1-1 0,6 1 1,0-1-1,-5 0 77,4 1 1,0 0-11,-3-1 0,8 0 0,-3 0 1,-12 1 96,0 0-28,14 0-22,-9 2-17,-20 2 0,23 3 101,-8 27-84,-13-15 5,9 4 0,11-2-480,1-14 1,9-6 0,3-3-1,-5 1 458,2 1 0,-2-1 0,3-1 0,-7-1 0,5 0 0,1-2 0,-3 0 0,-5-2-4,2-3 1,-6-2-1,0 0 7,14-6 0,-3 1 3,-13 4 0,-4 0 1606,-5-2 1,-6 2-1511,-12 4-102,-6-5-63,-8 10-569,12-13 2900,-3 8-2262,8-7 3834,-8-6-3689,-5 7-151,-1-14-542,3-8 1,3-9 0,0 4 417,-1 5 1,1-2 105,1-5 0,3-7 0,-1-3 0,-1 4-854,-2 0 1,-1 2 0,0 2 945,0 5 1,0 2 0,-3 0 9,-1-20 0,-7 7-2235,-11 11 2330,-24 5 1,-6 2-136,-3-2-80,15 14 1,-5-1 0,2 4-276,-2 3 0,3 2 311,6 3 0,-1-1 3,-12-4 0,-5 1-24,2 9 1,-3 2-1,2 1-1,-2-4 0,-2 3-29,-8 3 1,-6 3-1,6 2 381,5 2 0,4 3-467,5-2 0,3 0 72,5 0 1,0-2 358,-7-6 0,3-2-126,-3-1-157,3 0 0,-7-1 0,7 1-207,-5-2 84,5 2 0,0 2-134,-4 6 33,-6 4-382,11 1 1,-10 3 0,-3 1 0,5-1 594,3 0 0,3 0 0,-6 1-532,2 0 1,-7 2 0,-3 1 0,0 0-1,3-1 1,6-1 531,-6 3 0,6-1 0,1 1 0,-5 0 0,0 0 0,9-2 0,-2 2 0</inkml:trace>
  <inkml:trace contextRef="#ctx0" brushRef="#br0" timeOffset="76158">17039 16446 4450,'-2'-8'-829,"0"1"3713,2 7-2240,-9 0 444,7 0 559,-7 0 93,8 0-2933,1 0 3525,-4 1-2231,-2-1 44,-5 2 57,-3-2 252,-33 1-443,14-1-78,-15 0-79,20 0 96,1 3 50,1-1 0,-7 3 72,-8 2-219,3-3 1,-1 1 146,7-1 0,0 1-1630,-21 0 1,0 1 1575,19-2 1,1-1 25,-1 1 0,1-1-1199,-22 4 1194,20-3-843,6 0 1,-2 0 1020,-18 0-111,-10 0-363,21-3 343,7-1 0,1-1 1468,1 0-1555,-24-1-67,13 0 1151,15 1-894,-24 0-8,-3 1 1,-1 0-161,22 1 1,0-1 30,-21 0 1,4 0 1039,21 1-1015,24-1 18,2 0-23,0 6 0,1-5 0,0 4 0</inkml:trace>
  <inkml:trace contextRef="#ctx0" brushRef="#br0" timeOffset="77163">15600 16192 2594,'-10'-2'2296,"2"0"180,8 2-3148,-17 0 2047,11-1-1263,-19 4 101,5 18-1583,-4 0 1404,-11 17 1771,8-8-1763,0-1 0,-1 0-48,-2 6-39,4 0 1,4-1-95,10-10 139,1 9 3096,7-20-3035,-10 16 632,0-3-687,-4 6-6,-1-1 0,0 1 0,6-9 0,-1 2-51,11-16 12,2-5 228,0 2-200,19 0-1,8-1 12,8 2 8,-1-5 1,-1 0-9,-6 0 11,20 1-918,-15 3 67,-10 0-196,21 4-192,4 2 1228,-7-4 0,0 1 0,5 1 0,11 1 0</inkml:trace>
  <inkml:trace contextRef="#ctx0" brushRef="#br0" timeOffset="80409">18140 17526 4997,'-21'-2'1585,"4"0"-3664,17 2 2107,-49 7 1439,33-2-1585,-37 5 1113,42-1-995,-1-1 25,-17 9 0,-5 1 964,-7 4-995,8-6 1,-7 4 0,4-2-40,5-4 0,1 0-22,-11 5 0,-3 1-393,1-3 1,1-1 389,12-5 0,-1-2-1068,-23 4 1,3-5 1187,9-9-14,10 1 1,4-2 81,10-7 27,-5-2 1951,2 1-2241,4 3 498,5 3-1115,3 4 4154,2 0-3302,-8 4 223,0 3-111,-5 5-3051,-22 11 3011,6-2-106,11-7 0,-3 2-76,-12 10 1,2 0-279,-3 2 278,7-4 0,3-1 15,12-3-46,8-5 51,-2 28 12,8-17-57,3 14 0,3 1-302,5-5 72,-1-4 1,2-2-236,11-7-25,5 8 0,1 2 890,0 2-53,2 8 1,-1 1 11,-2-9-68,6 5 90,8-24-2408,7-12 2144,6-9 1,6-3 209,-12 2 1,2-2-1,0 0-282,-1 0 0,0 1 0,3 1-419,4 2 0,5 2 0,-1 2 0,-9 3 424,-1 7 1,-4 2 12,2-3 1,3 0 0,-10 3 12,-6 20-20,10 11-11,-15-22 0,23 4 0,3-3 1742,-7-12-1724,0-1 1,9 1 0,-8-2 1352,10-2-1371,-3 1 0,2-2 22,-8-7 1,0-4-23,9 0 0,2-1 2,-1 1 1,2-1 39,-16 3 0,1 0 0,-4 1-51,-2 1 1,-2 2 8,4 4 0,0 2-818,-6-2 1,-2 1 1019,17 6-51,-8-7 0,-1-4-1493,16-6 1359,-18 2 0,1-1 243,-2-3 1,-1-2-132,-2 1 1,-1 0 122,20-6-34,-13 3 6,-11 2-185,13-5 0,5-1 825,-9 4 1,1-1-864,0 0 1,4 0 0,-3 1 788,0 0 0,-3 2-790,0 0 0,1-1 1070,19-3 1,-2-1-965,-25 7 0,-2 0 258,21-10 0,-5-1-364,-16 2-13,6-4 0,9-5 0,-5 3 13,11-4-1479,7-2 0,-6 2 1512,-27 16-1074,-10 3 1277,-3 1-203,-3 0-33,6-4-70,22-15 0,8-4-720,-14 9 1,2-1 718,4-3 0,4-3 0,-3 2 192,0 1 1,-2 1-142,-1 1 1,-2 0 10,-2 1 1,-2 1 8,17-18-1195,-12 4 1363,-11 0 1103,-9 1-1053,-8-2 20,-19-17 1,-9-3-161,10 25 1,-2 0-62,-3-7 0,-3-3 0,-4 4 502,-16-5 0,-3 6-609,7 5 0,0 2 90,-3-2 0,2 3 2022,-9-2-2027,31 22 162,-16-2-2174,12 5 1810,-10-1-146,20 6 2095,6 0-1887,3 0 646,-27 0-501,11 0 50,-24 0 107,7 0 2660,2 0-2789,3 0-28,11 0-201,13 0-393,4 0 303,1 0 257,-2 0 68,-9 0 5,-3 0 180,-19 0 161,-4-3-240,-11-4-716,20 1 1134,7-1-648,27 5 79,4 2 11,2-1 213,-2 0 862,-19-5-935,-5 0-2,-19-2 0,-12 0 0,4 1-1834,9 3 0,-3 1 1635,-9-1 1,-8-1 0,-3 2 0,7 2-1153,-7 5 1,-3 4 1206,11-2 1,-8 3-1,-3 0 1,2 0-1,8 0-217,4 0 0,5 0 1,-3 1 230,-4 1 0,-4 0 1,1 2-1,3-1-434,2 2 1,3 1 0,3-1 315,-6 1 1,0 1 62,3-1 1,-2 0-1,4-1-18,6-1 1,2-2-199,-2 0 0,0 1-168,-20 6-527,1 7 0,-1 2-780,19-8 0,0 1 1738,-15 11 0,4-1 0,7-3 0,10-7 0</inkml:trace>
  <inkml:trace contextRef="#ctx0" brushRef="#br0" timeOffset="81558">18711 18203 5924,'-5'-2'-286,"1"1"1,4 1-1</inkml:trace>
  <inkml:trace contextRef="#ctx0" brushRef="#br0" timeOffset="82462">18702 18200 5885,'-49'11'-109,"1"0"1,7-3 0,0 2 1436,-13 10 1,2 0-1245,-5-3-18,15-4 0,-12 3 0,-5 1 1,3 0-1,9-4-1048,0-1 1,-1-1 977,7 0 0,-8 2 0,-7 2 0,-1 0 0,1 0 0,5-1 0,10-2-136,-15 5 1,-1 1 218,18-4 1,-9 1 0,-4 3 0,-4 1 0,0 1 0,0-1 0,3 0 0,6-2-193,-2 1 1,3-1 0,3 0-1,-2 0 1,-2 0 98,-3 2 0,-3 0 0,-1 1 0,1-1 0,1 0 0,4-2-285,-2 1 0,3 0 0,2-2 1,-4-2 302,-9-1 0,-3-2 0,1-2 0,6-1 22,11 0 0,3-1 1,-5 0-20,-3-1 1,-7 0 0,-2 0 0,3-1 0,7 0 367,-8 3 1,5-2-373,-7-1 0,0-2 5,4-1 0,6-1 1385,-1-1-1391,5 0 1,5 0 70,19 0 274,-30 0 1857,27 0-2226,-26 0 3071,40 0-3648,-3 0 599,8 0 84,0 0-427,0 0-698,7-3-3824,6-4 4865,8-6 0,-5 5 0,-2-1 0</inkml:trace>
  <inkml:trace contextRef="#ctx0" brushRef="#br0" timeOffset="83065">15388 18732 9004,'-4'-9'902,"-27"35"0,-5 15-896,14-8-1890,-2 1 1,-5 7 0,4-5 1934,-7 10-18,6-5 30,-16-17 508,11-21 633,7-3-1204,5 0-565,51 0 570,5 0 14,3 0 1,3 0-922,-7 0 0,6 0 913,10 0 0,11 0 0,1 0 1,-9 0 356,1 0 1,-1-1-470,-3 0 0,8 0 1,-3-1-1,-11-2-66,-11-4 1,-7-1 0,4-3 0,-1-2 0</inkml:trace>
  <inkml:trace contextRef="#ctx0" brushRef="#br0" timeOffset="84811">17230 16764 12707,'-3'-9'-2442,"2"2"1498,33-2 1,9 3-1,-23 2 1,19-4 0,-1 1-1</inkml:trace>
  <inkml:trace contextRef="#ctx0" brushRef="#br0" timeOffset="85261">18902 18119 11530,'6'7'1815,"-2"-1"-1602,-4-6-246,0-6-5860,-12-9 5893,1-2 0,-4 0 0,7 9 0</inkml:trace>
  <inkml:trace contextRef="#ctx0" brushRef="#br0" timeOffset="103466">20701 11705 9380,'4'2'5410,"0"0"-4463,-3-9-1323,-1 6-536,1-5 917,-1 6 1329,0 0-7748,0 7 6414,0-1 0,0 2 0,0-3 0</inkml:trace>
  <inkml:trace contextRef="#ctx0" brushRef="#br0" timeOffset="104416">19854 10308 8634,'1'11'5171,"-1"-3"-4768,0-8 101,-8-6-6,3 2-246,-5-5-885,5 4 303,2 3-308,2 0 638,2 39 0,-2-40 0,1 25 0</inkml:trace>
  <inkml:trace contextRef="#ctx0" brushRef="#br0" timeOffset="105417">20003 7853 11637,'2'2'-150,"0"0"0,-2-2 0,0 0 1</inkml:trace>
  <inkml:trace contextRef="#ctx0" brushRef="#br0" timeOffset="137866">15600 8319 6204,'11'1'1574,"-2"-1"-11,-9-1-824,0-2 560,-10-9-1237,6 8-1126,-6-8 806,8 11-268,2 0-29,-2 1 1267,0 0-326,-2 0-56,2 0-117,0 0-1176,-1 0 470,-1 2-387,-5 10 505,1 0 134,-16 16 0,-5 1 315,0-2-15,2 0 0,1-3 75,6-12-156,4 0-650,1 4 218,-1 0 325,3 2 51,3-6 470,-16 11-162,11-11 184,-12 6-106,15-14-118,0 1 235,0 1-240,-8 5-348,-9 15 113,7-9 50,-3 9 90,16-18 145,-17 23-224,10-9-5,-16 21-3494,6-2 3444,6-11-936,-6 9 980,7-16 0,1-2 0,0-4 0,1-1 6,-4 1-1,6-5-5,-3 3-179,0 3 2498,0 14-2392,1-4 73,3 5 11,-2-3-11,5-14 1515,-7 11-1352,9-16-340,-21 34 272,13-18-84,-15 24-5,21-31 27,2-3-16,3-5-11,1-3-6,2-2 112,-2 4 73,-3 13-129,0-4-1165,-1 9 1188,3-14 1041,0 0-745,-7 14-492,6-13-46,-4 12-16,10-16 84,0 12 129,1 6-34,0 2 50,0-1 1805,-6 6-1675,1-17 4,-10 23-296,9-22 23,-3 14 89,8-11-23,1 22 23,0-28 69,0 13-69,0-27-73,-4 19-179,2-8 51,-1 15-275,2-9-372,1 27 0,0-29 0,0 18 0</inkml:trace>
  <inkml:trace contextRef="#ctx0" brushRef="#br0" timeOffset="139056">15134 8636 9402,'4'3'-1160,"-2"-1"1160,-2-2 448,-17 39-246,4-12-2244,-1 3 1,-1 2 2293,-6 6 770,0 1-731,-2-5 421,-14 13-781,15-19 148,-11 11-68,19-18 11,-14 27-2,13-17 0,0 3 78,-7 16 0,1 2 1422,5-12 0,2-2-1461,2-4 0,1-3 8,1-3-28,2-12-28,-1 10-11,1-5 6,-1 10-3013,-4 18 3012,5-18 1,-4 17 0,6-27 38,0-3-1784,-6 10 1868,4-11 18,-5 7-79,7-13-39,-5 12-17,3 7 23,-2 6-34,5 2-45,3 8 45,1-12 2274,0 4-2268,1-20 27,-2-9 169,-3 11-67,2-6-90,-5 10-40,3-6 1,0 0 5,-3 16 3392,4-9-3397,-1 10 5,3-13-11,1-6-5,-1 0 5,1-2 5,-1 2 12,-2 16-17,2-13 34,-2 10-34,2-20 11,1-2 73,0-4 101,1 0 33,0-3-694,0 4-29,0 1-676,0 7 1181,2 7 0,-1-8 0,2 1 0</inkml:trace>
  <inkml:trace contextRef="#ctx0" brushRef="#br0" timeOffset="140013">16489 8869 2988,'2'11'0,"-1"-2"0,-1-9 0</inkml:trace>
  <inkml:trace contextRef="#ctx0" brushRef="#br0" timeOffset="143825">16489 8869 7106,'2'11'2005,"-1"-2"-1938,-1-9 1445,0 0-5746,-66 70 4234,45-47 0,-16 17 0,4-4 859,26-25-853,3-3 257,-1 0-157,3-5 1,0 2-29,2-5 3398,0 1-3470,-3 2-6,-1 1 5,-2 5 63,-8 10 105,2-2-38,-3 3-29,5-7-11,2-4-95,0 1-28,0-1 11,2-1 6,1-1-45,-1 5 56,0-1 11,-1 3 1,1-3 234,-11 17-285,10-13 0,-10 12-85,13-16-448,-1 5 465,0 3 68,-1 18 39,0-7 6,0 10 106,-3 0 0,5-21 0,-2 5 471,-1-14-516,-1 3-123,-2 5 50,2 0-10,-2 13 476,5-13-460,-2 10 6,4-19 134,0 0 274,-4 6-307,2-2-46,-3 4-5,0 2-162,-1 11 106,0-5 0,2 5 73,4-12-68,1-8 34,0 1-33,1-6 156,-5 14 74,-1 5-169,-3 5-67,0-1-3392,4-10 3381,1 11-1,2-13 12,1 9-5,2-16-1,0 0 6,0-1 56,0 16 6,-3-3-23,-3 16-39,0-14 0,-1-4 3426,4-7-3426,0-2 0,0 5 0,0-5 0,-1 4 0,2-7 28,-3 12 5,2-9 12,-3 8-39,4-11-1,0-2-61,0 1 51,1-3-7,0 2 12,1-3 0,-1 3 0,1-3 0,-1 1 6,0-2-6,1 0 67,-1 1-78,1-1 5,0 2 6,-1-1-11,1 3 11,-1-2 0,1 1 0,0 0 17,0-2 257,0 0 2594,-1-1-3417,1 0 544,-1 1-23,2 6 22,-1-4 6,1 3 0,-1-6-22,0 0 27,0 20-5,0-11-357,0 18 351,0-18-78,0 2 45,0-5-28,0 3 61,1 7 6,-1-2 0,1 3 0,-1-7-11,0 6-90,0-6 313,0 3-419,1-5 162,0-3 40,0 2-1,0-2 0,0 3 12,-1 0 0,1 0-6,-1-3 11,0-3 1809,1-3-4682,6 1-1227,0-1 4089,3-2 0,-4 2 0,-5-2 0</inkml:trace>
  <inkml:trace contextRef="#ctx0" brushRef="#br0" timeOffset="149624">1609 12742 5199,'-11'-17'4073,"2"3"-1274,9 14-1959,-2-5-259,2 4-587,-2-5 15,2 6-636,0 0 1597,13 6-970,-10-5 6,12 5 61,-15-6 62,1 1-213,4 4 78,-1-2 1,5 3-1,-3-2 17,3 1 28,-5-2 29,2-1 212,-6-2-297,5 0 17,2 2 5,22 6 7,-1 2-12,6 1 0,-9-2 0,0-1 0,-12-3 0,6 2 0,-12-4 0,3 1 5,15 6-5,-4-1 6,19 6-1,-6-2-5,-6-4 0,-2 1 6,-10-4-6,-4-1 0,2 2 6,-3-4-6,0 1 5,26 7-5,-15-4 6,18 6-6,-13-3 0,-14-4-6,9 2 12,-17-7-6,5 3 0,-3-2 5,6 3-5,-1 0 12,27 12-7,-17-8 1,18 8-1,-24-10-10,-5-2 10,-2 0 12,-4-3-6,-4-1-5,7 3 0,-1-2-6,5 5-3381,5 4 3386,-7-3-887,5 4 887,-9-6-395,4 3 395,-3-1-5,4 0 12,-2-2-1,7 5 6,6 5 16,1 2 791,3 3-824,-9-6 0,15 16 461,-16-15-461,12 12 0,-16-14 11,11 9-11,-3-3 5,8 6 46,5 1-51,0 2-6,2 1 1,-7-4 5,-13-12-2235,6 8 2235,-6-7 5,6 6 1,-9-9 0,3 1 33,1 2 300,11 10-339,-5-5 0,8 8 11,-8-9 3,5 9 0,-1 1 2417,-1-2-2375,5 9 0,-2-2-45,-13-14 0,8 13 2897,-9-13-2897,9 13 3,-7-7 0,0 1-14,11 14 5,3 9 68,-18-28 134,13 22-201,-12-21 8,5 8 0,1-1-3,-5-10-5,10 16-3381,-5-9 3408,-6-7-33,2 2 0,-10-11 67,3 10-61,-3-8 0,5 14-1,-5-12 18,9 26 3374,-7-21-3391,6 19 5,-7-18-11,-2-7 17,1 8-12,-2-7 1,2 1 5,8 26-11,-5-16 6,7 19-6,-6-21-3353,2 12 3359,-2 3-164,-1 0 164,-3-3 73,-3 8-73,-1-15-4,5 18 1,1 0-8,-1-14 2,2 3 0,0-3 3,-3-20 0,0 0 11,0 11 3309,-3-8-3247,2 8-40,-4-8 1,1-1 201,-1 1-241,1-3 6,0-3 0,1 1-39,0 8-3302,-1-1 3497,-8 28 1,-3 3-151,3-15-4,-4 10 1,2-3-311,5-25 152,2-8 150,1 4-28,1-10-22,0 1 3442,0-1-1543,0-1-3472,-10 0-1665,-1-1 3294,-10 0 0,9 0 0,4 0 0</inkml:trace>
  <inkml:trace contextRef="#ctx0" brushRef="#br0" timeOffset="155663">3704 15812 7179,'4'2'4587,"-1"0"-4548,-1-3 3787,-2 0-5266,2 0 1009,0 1 291,0 0 168,1 0-23,-2 0 7,0 0-119,3 3 46,0 0-29,7 4 90,-6-4 678,4 0-639,-7-3 1977,-1 0-2105,1 0 44,0 0 45,2 0 34,1 4-96,-1-1 56,2 2 6,-2-1-67,8 2 67,-5-2 11,7 2-11,-8-4-28,-1-1 96,-2 1-35,-1-2-122,0 1 89,2 0-6,3 2 6,4 1-11,7 1 16,6 3-5,-5-3-5,0 1 27,-12-3-22,-3-2 0,0 1-5,-2-2-1,5 2 34,16 5-34,-6-1-5,15 5 17,-24-9-1,2 3 1,-7-5 0,2 2-6,2-1 0,3 1-6,17 2-11,-13-2 17,10 2 0,-19-3 6,-2 0 5,1 0-5,2 0 5,10 3-11,-5-2-6,5 3 6,-8-3-11,2 4 11,-4-4 0,3 3 0,-5-3 0,5 3 0,4-1 0,1 2 0,3-1 0,4 2 0,-8-4-11,15 6 11,-3-2 0,-1-1 5,3 3-5,-9-4 6,11 5 5,13 5-11,-8-2 0,3 2 0,-11 1 6,-12-9-6,6 4 5,-11-6 1,1 0-6,-1 0 0,-1 0 0,-1-1 0,-2 0 6,5 0-6,-5-1-6,2-1 6,-3 0 0,3 1 0,16 14-6,-4-4 6,9 9 12,12 12-12,-24-20 0,17 16 0,-17-13 0,-7-5 0,10 12 0,-10-10 0,2 4 5,7 11 1,-8-11 5,18 32 0,-15-21-5,8 17 16,2 7-22,-9-20 0,7 9 0,-11-23 17,14 27-17,-9-20 6,8 21-6,-11-19-3387,-1 3 3387,1 0 6,-3-3-237,-1-8 231,-1-1 25,2 11 0,0 2 9,0 14-224,-1-6 1,-1-2 194,-5 1 3113,-1-8-3112,-1-11 67,0 34-73,0-21 16,-1-3 1,1 1 22,-3 1 51,-4 1 0,-1 1-51,-1 2-34,1-7 1,-1 0 11,-4 9-6,-3 10-2878,0-1 2887,2-3 0,-1-3-15,2-8 65,1-2 0,0-3 37,1-8 223,-13 16-319,8-11 28,-13 14-1892,10-14 1872,0-1 1,0-1-20,-6 5 34,-12 16-34,11-17 190,-11 13 1266,5-7-1300,-7 8 85,9-8-101,-8 7-412,6-8 305,-2-1 12,9-13 6,-1-2 2742,2-4-2748,4-2-6,1-6-17,-5 2-16,2-2 44,-1 0 46,-7 0-85,6 0-6,-10 2 35,-9-1 1307,20-1-1347,-17 1-2685,7-1 2752,7-1 0,-3 1-33,13-3 5,9-1-22,3 0-12,1 0 1,2 0-6,0 0 34,-4 2 3436,-3 1-3420,-3 1-50,4-2-5,2-1-909,5-1 914,-25 19 0,18-14 0,-19 15 0</inkml:trace>
  <inkml:trace contextRef="#ctx0" brushRef="#br0" timeOffset="156659">3979 16171 2796,'-12'-4'0,"2"1"0,10 3 0</inkml:trace>
  <inkml:trace contextRef="#ctx0" brushRef="#br0" timeOffset="157512">3662 15790 8046,'0'9'-324,"0"-3"128,0-6 196,0 0 240,4 0-38,0-1 375,17 0-409,-3 4-112,11 6-6,-12 0-44,-1 5 5,-6-2 6,12 20-6,-9-13-11,11 15 0,5-4 0,-17-18 0,12 9 0</inkml:trace>
  <inkml:trace contextRef="#ctx0" brushRef="#br0" timeOffset="158263">3429 15854 6367,'0'-4'1769,"1"2"-1220,-1 2-308,222 8-278,-190-4 1,0-1 36,20 0 0,13 0 0,0 0 0,-15 1-544,3 4 0,-35-5 0,24 0 0</inkml:trace>
  <inkml:trace contextRef="#ctx0" brushRef="#br0" timeOffset="158972">3366 15790 6401,'5'9'1730,"0"-3"-1130,-5-6-39,57 9 27,-10-2-532,-8-1 0,0 0 3,11 1-26,-19-3 93,7-1 0,1-1-81,5 1-30,-6-1 0,2 0-15,0-1 0,-5-1 0,-7 1 0,28-1 0</inkml:trace>
  <inkml:trace contextRef="#ctx0" brushRef="#br0" timeOffset="171867">7832 14944 9990,'8'6'2381,"-1"-1"-2818,-7-8-84,0 2-431,4-3 907,-2 4 45,2 0 594,-2 1-264,-1-1-224,1 1-66,0-1 49,34 7 1,8 1 117,-23-3 28,23 3 1,-9-1 923,-33-6-1159,0-1 0,3 2-45,16 11 45,-9-5 6,11 9 0,-8-3-6,-6-7 22,19 13 12,15 6-1733,-15-6 0,0-1 1693,18 11 6,-14-4 12,-24-19-12,3 1 0,3 1 33,3 2-33,-1 0-33,26 20 133,-13-8-69,-1-2 0,-1 1-25,1-1 19,-1-1 0,2 0-3,-2-1 1,-1 0 1675,1 0 1,0 0-1696,0 2 0,-2 0 277,8 9-274,-7-6 131,12 10 0,3 2-126,1 4 118,-13-11 0,5 5 0,-6-3-45,-9-6 0,-3-1-51,7 14 1,-2-2-34,-6-2 5,7 6 35,-6-15-40,5 8-6,-3-7 6,1 7 34,-10-14-29,-3-4-5,0 0 34,5 6-34,-5-8 0,7 11 5,-7-12-27,4 13 22,-3-13 34,2 11-29,-3-9-5,-2-3 11,6 14-11,-5-10 0,2 3 6,-3-6 0,-2-5 55,0 9-55,-1-7 5,1 11-5,5 10-6,-1-10 0,6 20 5,-3-13 1,-1-4-6,0 7 5,-4-11-5,2 4 0,11 13 0,-8-18 23,14 28-18,-18-34 1,4 11 16,-5-12-22,-1-4 0,4 9 6,1 2 0,-2-5-6,1 7 11,-5-11-6,-1 0 35,0-2-24,2 9-10,0-8 5,1 10 0,-3-10-5,0 0 67,-1 5 23,0 2-91,0-1 6,0 6-5,0-6-6,0-2 6,0 0 72,-1-3-44,0-3-29,-1 4 1,-1 3-6,1-6-6,1 9-11,1-9 23,-1-1 78,0 0-84,0-5-28,0 3 34,1 1-6,0-1 5,-1 6 113,-11 8-40,5-7 269,-12 13-386,12-15 34,0 1-113,5 3 73,2-5 45,0 4 17,0-1-6,-3 2-11,0-1 6,-1 7-1,3-6-5,0-2 17,-1 3 39,-1-8 174,-10 18-230,8-14 0,-5 9 0,5-4 5,2-4-5,-5 11 0,-3 8 0,5-16-50,-3 11-376,8-19 387,1-3 84,0 10-39,-1-9 374,1 6-284,-1-9 256,1 0-352,-2-1 0,-17 4 0,13-4 0,-13 4 0</inkml:trace>
  <inkml:trace contextRef="#ctx0" brushRef="#br0" timeOffset="173119">8382 15346 6551,'10'3'4576,"-1"0"-4100,-9-3-89,0 0-477,0 3 90,0 4-3302,-4 34 3369,-5 5-45,5-17 1,-2 2-377,-5 7 1,-1-3 33,1-1-144,-5 10-96,13-32 291,40-13 594,-4-8-188,0 1 0,5-3 34,12-9 0,2-2 1309,-13 7 1,-1 0-1722,6-2 0,-4 2 241,-6 8 0,-29 8 0,-5 3 0</inkml:trace>
  <inkml:trace contextRef="#ctx0" brushRef="#br0" timeOffset="173876">9059 16298 7570,'1'-7'2577,"-10"0"-2588,4 7 11,-8 2 767,-3 14-694,4-2-39,-8 10-230,-3 13 72,10-15-44,-7 15-610,16-11 778,2-12 0,1 7-6,2-14 858,41-1-4166,-19-9 3398,19-6 0,0-3 0,-19 1-20,19-11-114,-27 21-107,0 0-252,10-1-2100,10-3 2175,-11-1 0,2 0 0,-18 3 1</inkml:trace>
  <inkml:trace contextRef="#ctx0" brushRef="#br0" timeOffset="175825">10181 17420 7251,'10'3'1238,"-2"0"-1193,-8-3 4302,0-1-3860,-9 0-2201,-3-2 2605,-1 1-499,-2 1-392,3 1-987,-16 14 769,8-3-28,-6 12 5,13-8 487,-22 11-11,16-15 292,-31 7-701,26-18-235,-5 0-151,1 1 488,13 3 60,-6 0-21,-2 9 1327,-16-3-1176,9 0-118,-7-4-1810,-14 15 1457,24-9 216,1 1 0,-2 1 243,-3 0 1,3-2 257,0-1-118,-12 1 1,1 0-897,16-5 62,-32 16 526,35-11 102,-15 10 10,20-16-11,-9 3-44,9-5-843,-20 6 0,24-8 0,-10 5 0</inkml:trace>
  <inkml:trace contextRef="#ctx0" brushRef="#br0" timeOffset="176209">9059 17886 6938,'-4'-12'2369,"1"3"-2313,-28 14 980,12-3-829,-19 3 409,-3-4-576,24 2-175,-32 8-2062,33-3 2040,-7 5 452,15-8-620,3 1 488,3-4-163,-5 11 0,6-11 0,-4 8 0</inkml:trace>
  <inkml:trace contextRef="#ctx0" brushRef="#br0" timeOffset="177119">9165 17759 7716,'-10'-8'45,"2"2"-45,8 6 0,0 0 0,0 0 0</inkml:trace>
  <inkml:trace contextRef="#ctx0" brushRef="#br0" timeOffset="177367">9147 17745 3535,'-52'23'879,"1"1"1,-1 0 0,13-8 922,31-15-1662,-5 1-79,11-2-61,-2 0-5040,-14 13 5040,4-2 0,-5 4 0,12-8 0</inkml:trace>
  <inkml:trace contextRef="#ctx0" brushRef="#br0" timeOffset="177474">8657 17971 6830,'10'9'0,"-2"-2"0,-8-7 0</inkml:trace>
  <inkml:trace contextRef="#ctx0" brushRef="#br0" timeOffset="179364">8742 17949 4888,'-16'-2'980,"3"0"56,13 2-2268,-25 15 1232,15-7 1120,-32 31-600,30-24-430,-12 14 243,-8-1-960,-6 2-2543,0 1 2789,-1 7 336,29-24 45,-1 9 73,4 5-73,1-9 0,-7 12 0,7-21 0,1-3 0</inkml:trace>
  <inkml:trace contextRef="#ctx0" brushRef="#br0" timeOffset="180015">8382 18563 3639,'-2'31'857,"0"0"0,5-13-4307,5 40 3450,3-56 1394,16 2-1394,-14 2 5,9 6 1,-12-4 955,6 3-861,-13-8 609,-1-1-586,0 1 1244,5 25-1367,-2-12 11,3 19 126,-3-22-36,8 6-90,-4-8 0,5 5 40,-3-3-207,2 12 168,-2-4 3275,1 7-3287,-6-18-185,6 1 292,4-5-119,5 5 12,-5-4 0,5 5 79,-3-9 0,-4 2 0,-1-5 0</inkml:trace>
  <inkml:trace contextRef="#ctx0" brushRef="#br0" timeOffset="181859">8297 18584 4189,'9'5'1664,"-3"-1"2411,19-15-3464,-19 8 278,18-7-447,-24 10 121,0 0-680,0 7 408,-13 45-252,6-24-6,-2 3 1,0-2 62,-2-10-46,-4 7 60,3-4-110,-4 6-34,6-6-95,-6 11 6,-4 10 123,6-13-129,-1 0-672,28-27 801,2-3 112,17-6 269,5-8 0,0-3-336,2-2-26,-5 2 1,-1-1 53,-8 2 326,-11 7-1548,2-2-665,-12 8 1814,-2 2 0,-2 1 0,0 0 0</inkml:trace>
  <inkml:trace contextRef="#ctx0" brushRef="#br0" timeOffset="188724">8361 18415 4622,'9'8'-262,"-2"-1"0,-7-7 0,0 0 1</inkml:trace>
  <inkml:trace contextRef="#ctx0" brushRef="#br0" timeOffset="189058">8377 18430 9537,'40'-37'18,"0"0"0,0 0 1,0 0-1,-5 5 1,1-1-1,-3 3 1,-3 3 311,1-3 0,-5 5-330,5-3-118,-7 2 1,1 0-667,1-5 784,-4 6 0,0 0 0,3-3 0,6-7 0</inkml:trace>
  <inkml:trace contextRef="#ctx0" brushRef="#br0" timeOffset="191570">9250 17695 6843,'-4'-9'2666,"1"1"-2773,3 8-1943,-15-1 2045,11 1 60,-9-1 735,14 1 565,2 0 1,-3 0-1</inkml:trace>
  <inkml:trace contextRef="#ctx0" brushRef="#br0" timeOffset="194009">15007 8953 4245,'-19'9'2499,"3"-1"-924,16-8-2678,-8 8 1845,5 2-742,-8 12 389,-13 18 0,-5 3-22,5-16 0,0 0-407,-8 15 1,2 0-2775,-6 6 2814,33-4-702,1-11 0,1 1 704,2-4 1,-1 0-269,1 28 375,0-25 1,0-4 175,0-1 315,-1 21 1504,-3-38-2143,-1 8 39,-1-1 3161,-2 17-3122,-2 5-61,-4 7 0,1 1 16,0 0-2,5-4 1,0 9 0,2-10 7,4 2 0,1 5 0,0-4 719,0-20-685,0 11-34,0-23 11,-2 34 6,1-6-6,-5 9 0,2-9-11,-2-17-123,1 0-415,3 15 387,0-13 358,2 14 191,0-33 459,-1 2-857,1-10-207,-1 0-158,1-4 444,0 1 134,0-3 381,0-6-829,0 7-320,0-5-179,0 6-1377,13-23 2111,-3 4 0,4-6 0,-7 16 0</inkml:trace>
  <inkml:trace contextRef="#ctx0" brushRef="#br0" timeOffset="201814">8869 17801 5670,'-10'-1'-19,"3"0"0,7 1 1</inkml:trace>
  <inkml:trace contextRef="#ctx0" brushRef="#br0" timeOffset="204063">8848 17780 4502,'2'10'1479,"0"-1"928,-2-9-2026,0 0 868,-66-25-1736,16 48 515,6-28 0,2 1 554,0 39 197,29-26-252,7-6-353,6-3 817,0 0-991,4 0 11,7-3 39,45-14-50,-17 5 17,-6 2 0,2-2-1047,-3 0 0,-3 1 1260,9-4 95,10-5-280,-33 12 10,-8 2-43,-1-1-175,30-24 85,-20 16 28,21-16-29,-22 21 74,-9 6-7,3-2 2016,-8 6-2968,25-12 763,-8 0 161,13-4 40,-20 7 252,-8 7 1703,-3 2-2184,-16 6 251,-20 13-16,6-8-1,-8 6 51,21-17-95,8-3-6,-3-1 1,8-2 10,0-3 107,2 3-68,-2-1 63,3 6-1,0 0-39,-1 1 61,1-2-21,-1 2 38,0-3-106,-1 2 0,1-2 34,-2 1-34,2-1-34,-1 2 34,1 0-17,1 1 23,-1 0 50,-2-1-56,0 0 0,-3 0-6,4-1 57,-3 1-51,5 0 0,-3 0-236,4 1 96,14 4 135,-5 0-1,12 3 6,4 4-3347,-9-6 3347,14 4-6,-14-8 23,26 2-11,-22-3-6,16 3 0,-25-3 11,2 1 3381,-5-1-3392,2 0 28,-5 0-17,2 0-11,-3 0 101,1 0-67,-4 0-740,-1 0-3248,-1 3 3954,-6 0 0,5 1 0,-4-2 0</inkml:trace>
  <inkml:trace contextRef="#ctx0" brushRef="#br0" timeOffset="-211127.73">15600 8297 6505,'3'5'778,"0"-1"3180,-3-4-5050,1-5 445,4 4 484,-1-3 602,2 3 199,-5 0 90,2-6-622,9-9-33,-1 2-258,9-7-151,24-6 0,3-2-874,-11 1 1403,10-1 1,1-4-981,-21 4 1,0 3-1295,5 11 1,2 2 488,-2-11 0,-1 4 1592,24 14 0,-52 4 0,-3 2 0</inkml:trace>
  <inkml:trace contextRef="#ctx0" brushRef="#br0" timeOffset="-207633.73">16277 8509 9279,'-6'-10'2044,"0"1"-1775,6 9-23,0 0 455,-6-7-443,5 4-477,-6-9-605,7 9-592,18-9 1326,0 6-22,20-9 28,-1 2 190,14-10 1,3-5 33,-19 8 0,1-1-107,15-7 1,-1-2-199,-19 5 0,-4 2-6055,2-3 6220,11-8 0,-25 21 0,-3 4 0</inkml:trace>
  <inkml:trace contextRef="#ctx0" brushRef="#br0" timeOffset="-205380.73">16235 8382 6675,'-1'-6'364,"0"2"1467,1 4-1019,-11 0-240,5 0-376,-6 0-45,9 0 896,3 0-1517,0-5 470,3 3 61,2-6-61,4 2 39,23-16 1,-15 8-1,15-10-246,1-6-1513,16 8 1586,-5-7 78,5 15-6,-21 6 158,1-3 60,-5 1-3007,12-11 2851,-21 15 0,6-6 0,-14 11 0</inkml:trace>
  <inkml:trace contextRef="#ctx0" brushRef="#br0" timeOffset="-200375.73">16595 8128 2072,'8'4'1647,"-1"-1"586,-6-5-2345,-1 1 1030,1-2-1596,4 2 941,9-3 393,3-3-41,0 0-542,-5 0 16,16-12 1621,-14 9-1648,24-16 252,-20 12-158,-2 3 449,-6 3 67,-8 7-1013,-2 0-208,2 0 510,10-3 39,-3 2 50,10-7 499,-11 6-387,0-3-50,1-11-106,-4 6-6,8-12 0,-5 10 117,6-4 152,-8 10 319,3-2-190,-9 9-1216,0 0 813,7-2 49,-4 1 152,4-1-201,-6 2-158,-1-1-279,11 1 436,-7 0 1,7 0 66,-8 0-72,-2 0-4839,0 0 4850,-2 4 0,1-3 0,-2 4 0</inkml:trace>
  <inkml:trace contextRef="#ctx0" brushRef="#br0" timeOffset="-198574.73">16955 7874 7610,'4'7'380,"0"-1"-1074,-4-6-107,6 0 365,-1 7 419,3-4 1109,-3 9-958,-4-9-380,0 4 162,-1-6 28,0 3 22,0-1 12,0 2 50,0-3 207,0 1 6,3-3-241,2 0 5,2-1 1,0 0 1618,0-5-335,-4 3-757,-1-1-482,-2 3-2308,0 1 2522,14 2 173,-11-1 241,7 3-297,-17-4-1210,2 2-617,-2 7 1446,7-5 79,0 6-74,0-8-5,0 0 0,0 0-868,18 1 874,-8-2 1938,19-11-1804,-21 5 739,-15-14-386,-11 12-493,-4-1-2717,7 6 2812,14 1 280,1 1-358,1 8 11,0-5-28,-1 6 0,-9 9 0,6-13 0,-7 12 0</inkml:trace>
  <inkml:trace contextRef="#ctx0" brushRef="#br0" timeOffset="-196161.73">17018 8001 6675,'-5'-7'-45,"1"1"3685,4 3-4065,0 2 425,11-2 0,-8 3 0,7 0 0</inkml:trace>
  <inkml:trace contextRef="#ctx0" brushRef="#br0" timeOffset="-194132.73">9927 17187 7302,'8'6'252,"-2"-2"-1473,-24 43 622,13-33 599,-12 34 0,17-47 0,0-1 0</inkml:trace>
  <inkml:trace contextRef="#ctx0" brushRef="#br0" timeOffset="-193976.73">9927 17187 6915,'8'6'446,"-2"-2"1,-6-4 0,0 0 0</inkml:trace>
  <inkml:trace contextRef="#ctx0" brushRef="#br0" timeOffset="-192771.73">10118 17272 10836,'-18'-4'661,"3"1"-863,-1 2 202,12 0 0,-12 3 45,16 44-45,0-12 0,0 12 0,-1 5-17,-1-11 0,-1-2 14,1 1 1,0 0 2,-1-5 0,-1-3 5,-2-1 158,3-10 296,-2-9 113,1-6-494,0-4-78,-2-2-544,-1-18 276,2-17 240,1-18 106,3 9 118,1 9 62,0 22-11,0 5-247,-2 4 123,1 2-151,-1 2-4935,36 16 4115,-21-15 0,23 16 0,-32-20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47.4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595 26 7470,'-9'-14'890,"-10"2"3675,15 12-4346,-12 0-275,9 0-1373,3 0 1429,-1 0 1692,5 0-1966,-1 0 61,-2 0 134,0 4-21,-2 4 66,-2 19 84,2-9-44,-2 9 162,3-16 95,-3-1-22,-1 0-67,-1-2-79,-1 2-56,2-2-39,1 1 403,4 44 0,4 8-403,-5-26-115,0 42 1,-3-3 35,-2-51 29,-10 47-157,12-46 263,-6 8-56,-17 21 0,-5 1 39,6-4-494,-6 8 1,4-5 454,18-24-602,-2 44 0,2 6 221,4-15-505,-5 17 0,3 2 773,11-11 439,-10 1-209,-1 3-117,-3-18 753,4-32-1056,7 8-2601,2-2 2820,1 11 78,0-9 1470,-3 4-1268,-1-15-95,-5 4 280,-4-12-275,-5 7-162,4-4-45,3 5-67,10-8-50,1 5-416,1 22 584,2-13 168,-1 9 3549,0-23-3359,-2-6 145,-3 5-352,-3-3-62,-2 2-280,-1 0-532,5-6 331,2 4-404,2-7 846,5-1 0,-4-3 0,4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53.0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1426 34 9352,'6'9'2145,"-1"-2"-1524,-5-7-4,0 0-505,-11-16-106,9 12-1,-9-11 1,11 15 1523,0 0-953,0-3-10,-1 2-140,-2-1-112,-2 1 39,-7-2-247,-1 1-224,0 0-537,2 2 364,3 0 190,-3 0 292,-43 13 27,-9 1-78,-24 8-3392,6-3 3459,7-3 0,2-1-981,4 0 729,3-1 0,9 0-140,36-7 45,7 2 79,-2-1 10,3 2 3073,-3-2-3027,-1 1 5,-4 0 50,-25 6-73,-11-1 1,-3 1-263,-6 5 83,8-6 0,11-1 938,34-2-1089,-3 8 398,0-2 464,-64 22-436,43-22 11,-40 6-84,60-20-106,8-3-908,4 0 1742,7 0-728,-6 0-101,2 1-380,-8 0-2577,4 1 3058,37-7 0,-22 4 0,27-5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53.7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414 9 11379,'3'6'1037,"-1"-1"-942,-2-5-129,0 0 29,-1-8 44,1 6 67,-1-5 354,1 6 940,0 1-885,-3-1-196,-9 1-319,-4 1-6,-14 7-50,0 9-672,-20 25 314,13-6-3205,-11 14 3221,14-6-219,10-12 578,-3 6 33,11-16 45,-16 18 6,13-19-45,-9 15-50,21-24-79,3 1 118,34 1 117,62-7-90,-10 2-8,-8-8 1,-3-1 47,-5-2-1759,13-1 1776,-35-4-892,-4 1 819,-5 0-1799,20-1-1309,-13 3 3108,15-2 0,-35 5 0,-5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54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36 12623,'-8'-15'2279,"1"2"-1780,7 13-90,0 0-409,-8-3 0,6 2 0,-6-3-22,30 7-18,5 3 40,27 4 45,27 8-23,-10-5 1,1-1-23,18 4 17,-23-6 0,-8-2-6,-31-5-109,52 7 0,5 1 98,-33-4 19,28 2 1,-18 0 53,-60-8 117,-2 0-190,2 0-22,-2 1 27,2-2-5,-1 2-61,2-2-96,0 0-1361,7 0-2840,3 3 4358,-1-2 0,-3 3 0,-7-4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55.5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25 9806,'7'15'716,"-2"-3"-704,-5-12 424,0 0-402,-19-23 3226,14 17-3187,-14-17-6,22 23 151,16 0-111,11 10-107,3-3 179,5 15 129,-9 0-129,-4-3 12,0 1-135,-7-8 84,3 1-56,21 10-78,-12-5 5,5 5-2145,-20-11 2167,-9-5-5,-1-1 0,2 4-16,-4-5 492,2 4-28,-9-6-118,-10 1-190,-12 0-157,-15 1 73,-7 0-261,-2 4 1,0 2 104,-2 6-102,-33 14-212,54 7 285,10-12 101,-2 7 2173,15-17-2117,1-8 34,6-3 173,0-4-263,19-1 0,-14 0 0,14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5.3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9 7369,'-9'6'1899,"1"-1"-1440,8-5-134,0 0-706,-14-8-493,10 5 325,-10-5-33,16 8 582,1 0 0,0 0 0,-1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00.2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0 689 10489,'9'9'1697,"-2"-1"-1462,-7-8-106,0 0-162,-5-1 21,4 1 46,-4-2 3181,5 2-3405,0-2 178,0-2 12,1-6 129,10-7 62,6-7 21,13-10 68,4-6-44,1-2-388,-2 0 320,5-7 0,9-13 0,-5 9-196,16-17 110,-5 8 0,9-9 1,-13 18-89,-18 26-95,20-14-55,-51 41-152,0 2 347,-4 1-297,-5 10 325,3-6-16,-2 3-18,8-10-33,0 0-2856,-7 3-74,-4 7-1265,-5 3 4195,-2 6 0,9-9 0,2-2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01.3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55 202 0,'-20'8'2552,"4"-1"1466,16-7-36,0 0-2400,-3 0-1301,-3 0 495,1 0-1808,0 0 3630,23 0-2598,3-4 5,17-1 79,13-10-78,-15 4 39,5-1 27,-21 5-49,13-9-23,-8 3-76,17-12 1,2-2 75,-9 3-208,32-19 219,-55 34 718,-5 5-510,-5 3-1755,-2 1 1497,0 5 34,0-3 5,0 4 269,0-3-269,0-2 5,0 2-5,0-2 39,0 2 57,0 2 4,0 3-49,-1 6-6,-6 18-40,-1-3-5,-9 48-5,10-42 257,-1 56-213,8-72-274,0 23 168,0-38-336,0 0 403,11 6 0,-9-6 0,9 3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02.8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0 230 8539,'17'7'1222,"-4"-1"-416,-13-6 1681,0 0-2168,-2 0 85,-1-1-80,-2 0-133,-2-1-191,4 1-107,-1 1-733,4 0 840,0-2 600,0-3-29,0 0 90,1-9-622,1 5-28,2-4-11,-1 6-45,7-4-61,-3 2-90,7-3 39,-1 4 95,-1 0 62,2 0 6,-2-1 100,1-4 102,-4 2 38,0-2 264,-6 5-331,-2 4 101,-1-1-280,0 4-706,0 0 605,1 0 62,1-2 39,3-2 0,1-2 0,3-2 11,-1-1 690,3-3-695,-6 6-12,-1 0-296,-4 7-1289,0 0-1692,0 2 3283,0 0 0,0 1 0,0-2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03.6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84 9794,'-14'-9'594,"2"2"-588,12 7 2385,0 0-1595,-2-1 245,-1-1-778,-1 1-139,0-1-119,2 1-1394,1 1 1339,14-1 50,4 1 73,26-2 1506,7-17-1282,-15 9 129,-5-12-264,-29 18 29,-1 1-1194,0 3 1008,3 0-5,-3 1-22,3 0 22,-2 1 0,1 1-6,4 6 6,0 0 0,2 4 0,1 3 0,-5-4 28,0 2 51,-4-5 61,0 0 616,0 51-750,0-31 33,0 49-2911,0-55 2894,0 3-22,0-14 0,0-5-11,0-2 5,0-3-750,0-1-549,5-2 1305,10-10 0,-7 7 0,5-7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06.6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823 1 10321,'6'1'1674,"-1"1"-1478,-5-2-577,0 0-296,-10 1 447,7 3 230,-9 0 219,11 2 811,0-4 667,-5 0-1663,1-2-1692,-43 44 1327,29-23 96,-29 38 235,41-44 510,-8 4-291,6-11-57,-8 6-39,0-4 57,-8 8-147,7-5-33,-3 3-3448,10 1 3415,5-3 33,-1 4 0,6-3 0,0-3 296,-1 9 119,0-11 341,-5 9-381,1-12 3247,-2 3-3477,3-4-72,-1 0-67,2-2 89,-7 29-45,8-24 96,-7 24 84,7-29 61,0 2 135,-3 0-348,3-1-72,-3 4-6,3-3 0,-3 4 0,3 0 5,0 1 1,0-1 0,0 0 83,-3 2-33,1-5 11,-3 2 17,2-2 12,-1 0-40,-5 6-51,2-3-2189,-4 6 2184,4-3-50,-11 36 55,10-27 46,-10 30 5,13-38 44,-6 5-100,3-3 6,-3 6 0,5-4 5,-1 6 2190,4-8-2196,-1 16 1,2-15-1831,-2 11 1876,4-18 273,-6 11-268,3-11-22,-3 8 330,-15 40-274,15-38-23,-26 57-67,28-61 5,-9 18 1831,11-20-1836,0 3 0,2-8-22,3 2 22,-2-3 0,0 6 0,0-4 11,-1 9-5,-2 3-1,-1 13-10,-1 0-6,0 7 11,4-22 0,1 2 0,1-15 0,-1 3 0,0 1 5,-5 21-5,4-12-56,-5 23 45,6-24-34,0 5-16,2-11 33,0-4 72,0 3-44,0-6 0,0 4 6,0-3-6,0 1 0,0 3 0,0 4-207,0 33 212,0-23 1,0 29-6,0-39 0,0 4-6,0-8 1,0-3-29,0 0-27,0-3 55,0-1-72,0 0-12,1 9 124,0-8-23,0 8 0,-1-7-5,0-2 10,1 1-10,-1-3 0,1 1-1,-1 0 1,0 3 27,0 0-27,0 1 0,0 0-1,0-1 6,0-2-61,0-3 420,0 0-902,0-4-1395,0-5-2492,0-6 4419,0-3 0,0 7 0,0 3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27.1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93 9974,'12'4'2419,"-3"-1"-1859,-9-3 124,0 0-556,-3 0-72,0-1-56,-1 1-156,0-3-85,3 3 515,-1-1-83,1 1-40,0 0-50,-2 0-62,2 0-885,-1 0 499,2-4 2245,0 2-1444,0-2-95,0 3-17,-1 1-818,1-5 324,-1 3 85,1-7 67,0 5-12,0-3 12,0 0 68,0 2-63,0-3 141,1 3 28,-1-1-79,1 3-28,-1-2-515,0-2 140,0 2-297,2 0-1624,-2 4 2229,1 6 0,-1-4 0,0 4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14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11004,'13'0'2442,"-3"1"-2307,-10-1 1416,0 0-1557,2 0 57,17 0-46,-5 1 29,11 2 145,-11 1 18,-8 0 4,0-1 130,-6-2 150,0-1-537,4 0 56,0 0 39,5 0-61,17 4 22,-16-2 22,12 2-22,-21-2 0,1 0 0,1 2 68,45 9-68,-24-5 5,34 6 6,-24-10 1,-13-1-12,4-1 5,-18 0-27,-1 2 22,-1-1 0,1 2 45,0-2-45,2 1 0,-1-4 5,1 2-5,1 0-22,-1 0 22,1 0 5,-2 2 23,-2-3-28,0 2 0,-1-1-22,16 6 11,-5-3 61,22 7-50,-16-8-5,5 1-1,-8-2 6,-3 0 0,5 1 0,-5-1 6,5 2-1,-7-2-5,3 2-5,1-1-12,22 8 17,-18-7 0,11 4 22,-22-7-22,-4-1 6,1 0-6,-3 0 0,-2-1 0,6 4 0,-2-2-17,16 6 17,-13-4-6,7 4 6,-12-7-5,-1 2 5,-1-3 0,0 3 0,2-1 0,3 2 0,0 2 0,2-2-6,8 10 12,-11-11-6,8 9-6,-12-10 6,6 4-5,2 0 10,13 8-5,-6-3 34,6 2-34,-8-5 5,1 1-10,-5-4-1,-2 0 12,-5-1-1,-2-2-5,2 2 6,2-1-6,18 10 6,-3-2-6,10 3 5,-11-7-5,-8-4 6,-1-2-6,-4 2 0,-1-3 22,-4 1-55,1-1 38,4 2 1,1-1-1,19 3 7,24 1-12,-16 0 0,11-1 5,-32-2 6,-7-2-11,2 2 0,-6-2 0,5 0 0,3 1 0,5-1 0,7 3 0,3-1 0,5 1-11,12 4-34,-12-4-5,4 2 11,-19-4 44,-7 2 68,-3-3-22,-4 1-57,-2-1-33,1 0-28,3 0-163,4 2-1854,19 0-22,0 2-1535,12 1 3641,-10-1 0,-14-3 0,-5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17.0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9436,'13'3'1327,"-3"0"-1327,-10-3-1137,0 0 0,0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18.7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60 11974,'44'-27'1982,"-9"5"-941,-35 22-716,0 0-129,5 0-190,3 1 33,20 7 66,-1-2-105,14 6 0,6-3 0,-11-1-28,6-1 332,-18-2-304,-6-2 6,2 0 0,-7 0-6,5-2-6,-5 2 6,6-3 0,4 3 0,7-2-134,15 4-399,3 1 298,1 1 229,-18-3 6,-15 0 0,-10-4 0,-3 1 73,-2-1-39,2 1-46,3 1 12,5 0 0,4 2 0,2 1 0,4 0 6,0 2-6,-1-3 6,-4 2-6,-4-3-415,-4 0 415,-3 0 258,-2-3-202,-2 2-51,-1-1 1,3 0 84,18 7-84,-10-5-1,15 7-5,-21-7 745,0-1-280,-5-1-1658,0-1 649,0-4-83,0-2 84,-2-4 257,-2-4 124,-2-2-3342,-6-3 3414,-4-3-10,-2 0-571,-4 0 710,-5-1-78,8 8-157,1 4-57,11 8 108,3 3 3137,2 0-2880,-1 0 1261,1 0-437,0 0-1687,2 0 751,-1 6 0,1-4 0,0 4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3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19 419 7279,'-6'-15'2739,"1"3"-1423,5 12 4459,0 0-5713,-2 0-12,1 0-50,-1 0-11,1 0-1025,0 0 582,0-2 286,1 0 134,0-3 34,0 2 354,0 0-175,0 1-17,0 1-111,2-2-102,3-1 46,5-5 5,6-1-73,6-5 17,7-2 45,29-20 78,-28 20-67,16-11 145,-41 25 891,-4 2-750,-1 1-443,0-3 34,2-4 112,2-6 11,-1-1 0,2 3 140,-4 6-34,1 4-1007,-2 1 895,2-1 6,-1 0-34,1 0-27,-2 0 61,0-1 0,2-2 45,-1 1 95,1 0 212,-2 0-21,0 0-79,0 0-112,0 2-723,0 0 247,0-2 73,0 2 185,5-6 78,3 2-6,4-4 1,-1 2 5,-1 1 156,-5 3 113,-1 0 1770,-4 3-2123,0-1-45,0-4 34,0-4 27,0-14 63,1 0 50,0 1 555,1 7-595,-1 10-5,-1 3-622,0 2 454,1 5 101,3 0-40,3 5 68,3 1-45,-1-1-134,2 20 218,-3-14 0,1 18 50,3-7-50,-4-7 6,2 3-1,-4-10-10,-2 2 5,-2-4-6,4 11 6,-1-6-6,7 10 1,26 51 50,-22-46-17,20 40-34,-33-65 0,1 4 6,-2-5 6,3 1 0,-2 0 5,2-1-17,0 2 1,-1-4 49,0 2 18,-2-5 5,0 1 152,-1-1-287,-1 3 63,0-3-46,0 3 51,0-2-39,1 2 45,1 0 33,-1-1-84,2 1 40,-3-2 5,1 2 5,-1 0-5,0 1 0,1 0 0,2 1 0,0-1-5,2 1-7,-2-2-144,2 0 150,-2-2 6,0-1 6,-1 0-247,-1 0 190,1 3 18,0-1 22,0 1 11,0-1 756,-1-1-4817,-1-8 4061,0-1 0,0-1 0,0 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5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5835,'7'6'0,"-2"-1"0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50.5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 10914,'2'9'2179,"0"-1"-1171,-2-8-414,-11-13-460,6 8-94,-8-9-24,10 10-22,2 3 1,1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57.3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3718 20 11256,'12'9'3988,"-2"-2"-3383,-10-7-246,0 0-343,-4-16-16,3 13-72,-2-13-74,3 16 1064,-4 0-778,3 0-39,-3 0-101,3 0-117,0 0-438,-4 0-223,-17 0 637,-45 19 1,-11 6-3246,-4-5 3576,-14 9 1,4-1-40,37-14 62,-22-2-207,45-9 11,-8-2-17,21-1-45,0 0-269,-25 0 409,-20 2 185,-1-2 2468,-8 1-2748,31-1-62,11 0-100,5 0-3243,-2 0 3355,2 0-1045,-25 0 1129,4 0 178,-36-7-240,39 5-2373,-16-5 1897,45 7 292,-6 3 1676,-32 6 0,-5 0-1312,16-1-663,-17 2 0,5-3 353,38-7 69,1 0-158,1 2 2387,0 4-2134,-20 8 50,6-2-6,-14 4 280,-7-4-234,16-5 5,-11 1 3291,22-3-3448,3-1-320,-2 7 203,-4 7 167,-58 37 129,37-22 14,-7 0 1,3-4 2,21-14-33,-14 4-74,28-12-33,-1 0-22,1 3 11,-3 2-23,0 3 0,-15 17 34,10-4 6,-8 14-6,11-10 0,3-1 0,3-5 0,3-3 39,-2 3-39,2-6 84,-4 6-28,-2-4-50,-1 6-6,-6 5 5,-3 8 29,-6 7-34,-20 31-1331,12-19 1331,-10 15 324,-3 6-251,30-45-22,-27 43-3000,20-21 2949,-6 16-1911,-2 11 1911,16-31-282,-1 16 0,1 0 282,6-12 53,-2 8 1,0 2-60,8-3 1694,3-19-1526,-18 48-67,1-30-89,-4 11-6,1-19 1047,-10 23-1042,13-30-186,-10 24 187,21-46-1,8-10 51,-6 11 2922,1-2-2961,-17 62 33,12-31-50,3-9 0,0 1 0,1 8 0,-5 9 56,8-23 291,-4 1-341,7-27 0,2-4 94,2-3-38,0-1 44,2 6-72,0-5 50,-1 11 11,1-14 0,-1 1 1034,-1-8-1129,1 0-90,-10-18 90,-12-32 0,9 20 0,-6-15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6:59.1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18 569 12287,'-5'-2'1456,"1"1"-778,4 1-505,-2-1 102,1 0 100,-3 0 85,4 1-404,-1 0-751,61-7 532,-17-3 152,51-10 11,-33-5 17,-4-4 16,-5-4-3245,-9-5 3587,-8 0-360,-7-2 214,-6-1 281,-2-9 139,14-37-2609,-19 38 2375,11-23-387,-24 62-202,1 0 1837,-2 7-2329,2 3 685,3 5-69,5 7 50,-1-4 6,-1 5 3425,-6-12-3431,-3 3 0,1 5 0,2 5 11,2 10-3397,3 7 3386,3 7 56,7 23-359,-4-19 309,3 9-12,-9-28 6,-1-5-5,-3-5 5,0-2 5,0 0 1,0 3 156,39 65-162,-20-40 0,3 6 0,1-5-2492,-1-24-1547,-3-5 4006,-5-16 1,-7 4 0,-8-4-1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7:00.2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1 160 10590,'18'0'464,"57"-22"-374,-45 13-51,48-15 129,-49 19 448,5 2-358,-13 1 22,3 0 196,-14 0-11,3 1-709,42-2 1,13-1-3636,7 2 3377,22-2 1,4 1-886,-46 2 1,-4 0 1386,45-1 6,-33-3 448,-42 1-611,-4-13-3086,-7 6 3243,2-8 0,-8 11 0,1 2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7:00.5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8438,'9'8'880,"-2"-1"95,-7-7 5,0 0-17,36 11-83,-27-8-331,27 7-549,-34-10-28,5 0-3579,50 0 3454,-10 0 1,12 0 0,-31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7:00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7391,'5'10'1383,"-1"-2"-413,-4-8 1903,52 3-6412,-39-2 3539,42 3-1589,-51-4 1589,5 0 0,-5 0 0,0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7:02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12 11614,'-8'-7'-1730,"2"3"1730,6 4 4223,0 0-4497,-1 2 27,1 29-246,5 18 292,0 40 201,3-27 28,-3-2-2662,-2-41 2639,0-2 617,2 1-616,0 1-6,2 2-17,0 4 11,2 15-44,-4-8 44,-1 11 1,-4-16-51,0-1 2057,0-6-1996,-2 6-5,2-10 0,-3 6-5,3-7-1,0 22-123,0-2-588,0 41 297,-3-25-2880,-1 15 3267,-6-19 184,6-21 45,-3-1-51,7-21-100,-2 0-39,2-1-1,0 7 3110,4 3-3109,2 8 11,6 16-17,-3-3-3392,0 9 3397,-7-13 1,0-7 302,-2-7 314,0-5-23,0-6-83,0-2-29,0-2 2810,0 0-3465,0 3 117,0 3-61,0 5-45,0 3-419,0 18-2923,0-10 3499,0 5-11,0-19-39,0-3 38,0 2 24,0 5-231,0 48 74,0-28 21,0 31 124,0-48 51,0-4 218,0-7 151,0-2 3996,0-2-4662,0 0 140,0 3 106,0 4-73,0 4-118,0 2 63,0 1-158,0 6 325,0-8 6,0 0-39,0-10-6,0 1-6,0 4 0,0 7-5,0 4 6,0 8-130,0 16-27,-2-9 22,0 17 190,-1-33 202,-1 1 17,2-17-157,0-2 157,2 0-398,-2 2 129,2 2-67,0 6-6,0 2-257,0 9 5,0-3 325,0-1 11,0-8 0,0-4-5,0-1 128,4 31-134,-1-17-5,4 25-1562,-3-25 1567,1-2-22,-2-5 470,1-4 134,-1-4-352,-2-7-124,2-7 196,-3-6 1472,1-4-1606,-1 1-168,1 5 0,0 5-73,0 6-179,-1 1-823,0 3 616,2 0-1244,0 0 236,1 0 1467,-2 0 0,-1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7:05.3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0 571 10242,'15'15'2739,"-3"-3"-2005,-12-12 492,0 0-1226,0-2-22,0 1-84,0-1 290,-3 2 169,1 0-27,-3 0 267,2 0-593,1 0-2481,0 0 2481,8-5-2703,26-24 3022,-7 4 482,30-36-353,-25 18-330,-2-3-118,-12 13-17,-8 14-17,-1 2-38,1 3-63,0 1 68,20-25 78,-13 18 34,14-20 185,-17 16 240,2-3-470,-5 7-56,-2 3-45,-6 16-33,-1 0 117,3-2 3409,-3 1-3342,3 0 1,-2 2-387,-1 0-34,3 0 370,-3-2 6,2 2-1,0-4 91,1 3-18,-1-4 140,2 0 51,-1 1-101,0 0-123,-1 2 22,-1 0-112,0 1 57,1-3-12,2 0-34,7-10 34,-1 3 6,1-4 33,-3 8 582,-5 2-626,-1 4-410,-2 0 359,1 1 56,2 3 6,1 2-6,3 4 39,6 9-72,-4-3 21,4 3 12,-7-7 6,12 13 5,0-1-11,9 10 39,-4-7-507,-6-5 479,19 43-39,-21-35 28,14 27 11,-21-43-11,6 3 0,-1 0 0,11 12-3235,-4-3 3235,1 0 0,-5-4 6,-9-11 311,-2-3-306,-1 0-11,-2-6 6,1 2-6,0-3 3397,1 2-3397,1 1 0,4 3 12,2 2-7,5 0 1,1 2-1,2 0 1,3 1-6,-7-2 34,0-3 22,-10-3 526,-4-3 398,0 0-986,-1-4-145,0 2-3545,-12-3 3696,-12 4 0,28-1 0,1 2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7:07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1824 70 8377,'-4'-14'2409,"1"2"-2505,3 12-44,-1-14 34,0 10 274,-1-10 358,2 14 527,-7-5-1294,4 4 595,-5-4 150,6 5 392,-3 0-835,1 0-61,-1 0-750,1 0 627,-5 0 207,-3 0 274,-7 0-44,4 0-1216,-71 35 790,56-19 392,-24 9 0,3 0-84,32-15-101,-14 3-466,23-13 371,1 0-185,2 1-285,-1 3 83,0 3 95,-2 4 29,-1 1-101,2 1 652,-1-1-333,4-3 45,-1-1 129,2-1 302,0-4 40,1 1 89,1-4-448,1 1-112,-2 0-470,-6 13 402,-5 2 158,-2 2 89,0-6 247,0-9-73,-4-3-253,-7 2-195,4 1-112,5 1-34,5 3 84,1 1 12,2 0 66,-1 2 85,-11 0 162,8-5-22,-9 1 61,11-6 28,0 0-17,1 0-38,3 0-136,1 0-16,1 0-28,2 0-89,0 0-628,-5 0 409,3 0 213,-8 1 95,3 1 33,-2 1 841,-23-2-678,20-1 6,-17-3-146,29 0-168,2 1-286,1 1-16,-2 1 346,-1 0 18,-2 0 50,-1 0 95,-3 0-3056,-8-3 3157,4 1-50,-4-3-1410,-1-1 1253,2 0-599,-6 0 336,8 4 27,2 2 68,6 0-48,0 0 221,-5 0 6,1 1 6,-5 0 2396,1 1-2267,-3 0-124,-4-1-6,0 1 639,-4 0-1048,-9 4-2289,9 0 1870,-5 2-68,13 0-2308,-2 1 2998,6-1 514,-3-1-1028,8-4 838,-2-2 362,-1-1-580,-6 3-151,-8 0-198,-8 5 991,-12 4-2109,-1 1 1562,-3 1 0,24-7 0,9-2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57.7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3654 1 10080,'1'8'510,"-1"-1"-270,0-7-794,0 0-6,-12-6 302,9 6 309,-10 5 419,13 0 219,-1 6 459,-1-8-78,2-3-1361,-1 2-202,1 12 459,0 4 34,0 37-3392,0 24 3398,0-16-284,0 5 312,-1-49 11,-1-6-34,-1-2 0,1 1 0,-1 7-11,2 3 6,-1 10-6,0 50 0,1-37 6,-1 38-1998,2-59 1998,0-6-285,0-4 279,0-5 17,0 3-11,-1-3-6,0 20 5,-2 15 895,0 5-894,-1 10-6,-1-14 5,-2 10 6,1-8 400,-1-3-355,3-14-23,0-1-16,3 18 1299,-2 6-1299,3 20 39,0-4-50,4 9-6,-1 5 14,1-12 0,-1 5-1135,-1-11 1,-1 0 1120,0 5 0,0 1-759,-1 4 1,0-1 595,2-8 1,0 2 139,-1 30 1,1 1 22,0-29 0,0-5 22,0 0 1,-1-9 314,-1-10 447,-14 4-728,8-6 761,-7 31 0,1 3-800,3-9 657,2 1 1,0-6-540,-1-32 486,-12 0-436,-1-4-45,-13 17-67,3-3-48,0 22 0,1 5-30,-1 6-15,5-5 0,4-1 2700,8-3-2647,0-13 326,-16 14-2617,8-25 2387,-29 40-365,27-37 267,-4 15 0,1 1 14,9-20 61,-11 20 1,-1 0 285,2-13-286,1-2 1,-1 3-40,-13 28 1033,-3 9-1075,22-42 0,-2 2 70,-11 25 0,0-2 191,-4 8-704,10-23 1,3-7 831,9-24 191,-11-4-308,-12-1-2178,-4 2 1875,-2 3 1,-1 3-1,-6 7 670,-29 22-748,27-9 2109,-5 3-2025,14-10-38,-7 11 1,-11 13 0,8-5 31,17-15 1,2 0 3,-15 12 0,-7 7 1,12-9 1,2 7 5,20-26-5,12-15 6,-1-1 5,-4-5 86,-19 17-254,-37 30-2190,-1 4 2274,15-11 1,-1 2 1172,14-12 1,2-1-1107,-5 5 1,3-2-74,-19 19 40,10 12 90,-1 0-1138,7-14 0,-1-1 1099,-6 7-162,-14-2 133,32-35 17,12-8 0,-23 22-688,16-10 220,-41 27 1,-6 1 2447,25-20-1952,-25 17 0,7-14-8,53-43-115,-32 21 2724,27-7-4769,-13 19 2140,40-22 0,-2-3 0,11-8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16.5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1 7207,'8'7'1243,"-1"-1"-1383,-7-6 392,0 0 516,-2 0-382,1 0 885,-1 0-907,2-2-711,0 1 1310,0-1-896,-3 2-5,0 0 5,-1 0-61,0 0-6,3 0-101,-1 0 365,1 0-191,0-1-12,-2-1-61,1 1-33,1-2-4068,1 3 4101,-2-1 0,1 1 0,-1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00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3980 72 11822,'0'8'2744,"1"-1"-2402,-1-7-953,-10-39-72,8 30 56,-9-30 386,9 39 236,-1 0 133,1 0 623,-1 0-740,3 9-11,6 1-39,4 9-3404,19 11 3443,-7-9 292,16 16-85,-23-18 101,2 0-252,-14-11-17,-1-3-28,4 8 6,8 10-11,1 3-1,3 6 57,6 16-12,-12-23 3426,7 15-3397,-15-28 5,2-3-742,2 0 759,31 30-3212,-12-13 3206,16 19 0,-1 1-111,-13-14 200,22 31-139,-45-54-5,3 7-1,2 2-22,18 35-6,2 6 0,2 10-5,-12-13 0,-10-18-6,-3-3 5,-1-2 45,19 34 1,4 10-1806,-1 12 1755,2-9 0,-2-1 6,-13-9-1,-10-11 60,-3-16-54,4 47-11,-1-42 6,7 33-6,2-29 17,15 42 5,-9-27 0,0 2-22,-3-13 0,-1-1 6,4 15 0,-2-4-1,2 4-5,-3-10 11,4-1-1477,7 2 1466,-3-7 39,10 23 722,-15-32 1,0 3-757,2 16 1,0 1-1,11 23 48,-17-40 1,-3 0 735,0 48 1519,-7-38-2306,1 1 1,-1 5-1104,-2-3 1,0-3 1111,3 29-8,-4-33 0,-1-4 2305,1 0-2252,-4-25-12,0 2 175,-15 46-1925,5-18 1698,-4 7 1,-4 16 0,2-9-1620,-11 27 1918,8-29 0,-2 9 0,0-13 1700,-8 4-1732,-14 13-682,11-23 0,-5 8 0,3-6 428,8-13 1,-1 2-4,-8 14 0,-5 9 0,6-10-309,-8 23 469,3-9 1467,8-13-1550,4-13-1552,12-22 1557,-18 38-78,11-23 859,-13 27-854,5-15 28,-6 3 1895,-13 15-1928,9-15-1929,-1-4 2035,12-12 1461,-30 38-1533,25-31 903,-18 25-893,8-15-5,19-26-2113,-18 19 2085,-8-6 938,-11 2-955,-16 12-1418,1-5 1421,15-11 0,1-1-475,-15 12 474,9-7 1,0 1 0,23-12 0,5-3 3,-22 14-1,0 9 736,36-34-702,-17 15-34,-28 12-5,-6 3-22,31-23 0,-2 1-471,-2-1 1,-3 0 422,-8-1 0,1-1 1581,-31 16-1550,6-14 39,60-24-17,-19 7-16,11-2 27,-19 9 0,13-2-83,-6 5-40,-2 2-50,-17 11 145,18-10 23,-5 4-1517,16-12 1573,-3 0 1511,6-4-1511,0 2 22,0-1 2207,3-2-2257,-46 18-2331,4-11 2314,2 3 0,14-14 2269,34-8-2269,-18 1-2297,-19 4 2292,-3 1-178,-14 6 183,17-1-23,-39 13 12,40-10-79,-22 6 34,54-14 12,-11 1 2221,15-2-2182,-12 3 273,10-1-274,-10 2-50,-38 9 0,8 0-31,5-4 1,-5 0-1036,-3-3 0,2-1 1122,-28 5-5,-4-7-113,58-8-2890,-21 0 1704,-5 4-478,-26 2-1287,19 3 3069,-2-3 0,34-1 0,14-5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36.9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10024,'3'16'-639,"0"-4"1,-3-12-1,0 0 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38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4656 0 3703,'-36'79'14,"-1"0"0,0 1 0,-4 5 0,3-5 1377,2-4 1,2-4-1361,10-22 0,-1 2-74,-3 19 0,-2 10 1,2-6-53,0 0-1,2 1-292,0 10 1,-2 8 0,2-9 384,1-8 0,1-5 31,-1 2 0,-2-3 81,0-11 0,-2-6-785,-13 13 739,5 1 1,-6 15 0,4-6-327,6-6 1,-2 5 219,1-1 0,-6 16 1,-3 5-1,2-4 1,8-15 248,-3 8 1,1-4-88,0-8 0,-7 10 0,0-3 1,1-14 188,-3-11 0,-2-7-215,0 0 0,-5 3 1,4-5 350,1-2 0,3-2-447,-5 5 0,3 1 0,11 1 1,3 3-63,-5 9 1,0 2-268,-1 2 1,1 0 292,-1 3 0,2-4 747,8-16 0,0-4-708,-1 1 0,0-2 90,-30 39 128,0-11-89,1-6-73,4-1 0,1 2-67,0 11-115,0 5 0,6 0-115,19-6 204,7-26 1,1 0-747,-8 17 1043,-14-11 1,-2-2-256,-2 1 20,2-10 1,2-4-26,13-16-6,1 2 1629,-17 39-1769,15-21 129,-26 33 1,-4 2-1009,11-18 1114,1-2 1,-9 12 0,10-13-174,7-2-314,4 9 1,-5 16 0,8-13 397,2 6 0,1 6 0,-1-4 157,1-26-757,-3-2 1339,-27 31 895,22-28-1637,4-5 0,3 1-1185,8-3 953,-6 29 50,17-32 355,0 12-204,-3 32 1141,5-39-1028,-5 33 206,-11-16-290,13-29-40,-14 29-325,-7 27 152,16-46 540,-4 10 0,-1-5-322,8-27 0,-18 15-1693,9-21 1228,-44 45 1825,28-23-1394,-2 5 1,0-1 363,0 0-100,-5 5 1870,16-24-2044,11-9-17,2-1-39,2 0-11,1 4 2386,1 1-2442,-20 45 33,17-34 62,-26 43-3083,31-56 2495,-11 14 560,3-10 0,9-7 0,-3 1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39.9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8685,'1'4'-835,"0"-1"129,-1-3 1,0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0.4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322 1 8035,'1'4'3563,"0"-1"-10876,-1-3 8562,-128 112-592,82-77-657,-25 24 0,9-3 41,47-38-41,14-10 39,3 6-5,3-7 145,-2-2 3075,-1-1-3147,-2-1 1287,0-1-1377,0 5 17,0 12-107,0 0 28,1 9-422,4-6 338,19 24 129,-10-22 0,11 16-582,-21-20-228,-19 5 1,10-6 0,-13-2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0.9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8119,'13'4'-2385,"-2"0"2385,-11-4 0,0 0 0,0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1.4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307 29 7990,'-2'-11'4426,"0"2"-4202,2 9-146,0 0-139,-89-9-130,39 20 185,-2-12 1,1 2-12,14 18-22,25-12-208,3 0 45,6-6-83,3 1 285,0-1 11,0 4 0,3 2-78,35 37 67,-19-22 34,26 24 22,-29-26 235,-9-10-123,1 1-168,-8-9-297,-3 2 297,-8 4 0,6-3 0,-6 1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2.6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255 25 11374,'8'5'-1311,"-2"-1"947,-6-4 207,0 0 85,9-6 72,-2 5 0,8-5 5,-8 6 398,-2 0 1249,-2 0-1052,-2 0-600,0 0-1692,6 0 1625,-2 0 67,5 0 342,-7 0 498,-1-4-683,-8 1 27,-7-4-27,-12 3-560,-9 1 947,-57 6-640,47 1 1,-36 4 95,59 2-1771,8-6 1911,1 2 135,9-5-236,2 0-397,8-1 139,0 0 429,4 0-300,-4 0 578,-2 1-1,-3 1 1477,-1 0-1964,-1 2-73,0 4 62,5 4 17,17 40-6,-6-19-39,13 34 78,-20-45-78,-2 2-605,-5-19-2129,-4-2 2773,-4-3 0,3 0 0,-3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3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358 36 11743,'7'-2'953,"-36"-11"-920,19 10 7,-25-9 172,34 11 169,-1 0 207,-23-1-582,2 2-3387,-42-2 3387,23 2-1,-11 2-1108,16 0 980,19 0 44,1 0 79,17-2 1826,0 0-1865,-2 0 100,0 0 3455,-1 0-3869,2 0 319,9 13 68,1-2-29,8 13-3357,-1-5 3396,1 0-1106,-3-1 1062,-4-5-157,-3-3 202,-5-7-1557,-2-3 1512,3 0 0,-3 0 0,3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4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305 112 10954,'0'-12'1938,"0"2"-1692,0 10-207,0 0 12,-3-7 44,3 5 174,-3-5 1080,-12 5-1175,-15-8 184,-64-11-318,40 6-40,-26-3-303,64 14-268,9 2 515,4 1-140,22 1 235,-5 0-16,28 0-51,-24 1-28,10 4-51,-17 5-410,-5 0 635,0-1-68,-6-5 1,2-3-57,-1-1-375,3 16 448,2 5-61,0 6 33,6 5-190,-7-22-493,2 3-555,-6-13 1199,-1-12 0,0 9 0,0-9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23.1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7946,'8'4'1988,"-1"-1"-1775,-7-3-50,0 0-163,-1-13-6,1 9-106,-3-9-162,3 13 475,-1 0-201,6 0 6,5 6 33,10 3-28,19 15-11,-7-5-5,9 6-35,-16-13 35,-4-2 5,-6-4 129,1-1-73,-5-3 5,6 0-55,2 0-1,7 0 1,6 2-845,7 2 839,4 1-61,4 2-40,23 2 28,-15-4 73,15 0 84,-25-6 392,13-11-17,-7-3-3381,9-8 2967,-17 5 525,-2 2-564,-3 5-6,5 2 0,2 2-84,22 4 84,-20-1 0,10 2 6,-26-1 3391,-7 0-3341,-6-2 359,-6 0-18,-5 2-111,-5 0-168,1 1-118,-2-2 0,3 2-39,4-2-6,4 0-179,6 0-118,4 0 84,1 0 118,0 1 135,-1-1-1,0-1 12,-8 0-1,-2-1 85,-8 3 55,-2 0 214,-1 1-359,1 0-67,2 0 33,7 0-3884,12 0 3481,-1 0 34,7 0 95,-11 2 212,-1 1 96,-5 0 28,-3-1 196,-4-2 224,-2 0 84,-3 0 4569,2 0-5403,-6 3 156,0 6 73,-5 7-56,-1 10-55,-12 27 184,2-9-6,-11 21 6,7-12 0,-2 5 0,0 7 0,0 4 0,2 4-1915,1 2 1718,4-1-83,0-1-1,3-2 141,0-4-5,-2-3 89,0-4 56,-2-4 0,1-6 0,-6 12 0,10-22 0,-2 9 1862,12-22-1862,1-2 104,3-2-104,-1 3 0,2-3 0,0-3 0,0-6 0,0-7 0,0 0 6,0-3-1,0 2-5,0 0 6,0 5-6,2 1 0,-1 4 0,2 4 6,-1 3-1,2 3 6,-1 0-11,1 0 6,0 0 0,-2-6-1,2-5-5,-4-8-5,1-6 10,-1 0-5,0 3 11,0 0-11,0 5-56,0 0-924,-1 5-39,-2-5-807,0 3 1826,-3-7 0,4-2 0,-2-2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7.1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23 9794,'-15'-13'437,"4"3"-392,11 10-23,0 0 365,-3 0 296,1 0 555,0 0-1456,0 0 111,12 4-3386,4 21 3543,4 1-44,-2 21 45,-9-8-51,-1 0-6,0-4 303,41 0-6,5-21-291,16-5 0,-31 2 0,-22-13 0,-18 18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48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9 15177,'3'-5'-252,"1"1"5,0 4 247,4 0 51,4 5-1,2 2 118,8 9-28,-4-3-73,5 2-11,-4-5 23,3-1 61,22 4 73,14-1-1761,0-2 1,2-1 1580,13 3-1910,17 0 1927,-57-7 51,-20-1 694,3-3-1724,-16 0-466,2-1 56,1 0 1339,2-2 0,-3 1 0,-1-1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50.3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442 368 10502,'6'11'2661,"-2"-3"-1603,-4-8 544,0 0-1350,-10-24-5,8 17-493,-11-18 202,10 24 436,-3 1 971,-17-11-1279,8 1-11,-16-8-68,-7-14-3397,16 13 3482,-15-13-57,22 17-21,2 2-1,-3-2-11,4 6-23,-6-3 74,6 6-46,-1-1 51,4 2-56,1 2 0,2-1 3129,-21-11-3129,14 7 151,-23-12-55,19 11-85,-1 1-6,7 3-268,6 4 0,4-1-4772,0 2 3875,1-8-744,0 0 1904,0-10 0,0 10 0,0-1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51.5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524 0 8534,'5'2'-476,"-1"-1"548,-4-1 2410,1 0-1597,1 0-140,-1 0-1160,0 1 29,-1 2-555,1 7 941,0-2 146,0 8 218,-1-11 812,0 1-577,0-6 73,-4 0-67,-3 0-3398,-17-2 2894,0 0-56,-12 0-34,-26 0-11,23 2 0,-23 1-422,33 2 450,-21 4-22,24-2 33,-17 3-1614,12-4 1648,13-1 2180,-9 0-2264,22-2-308,3-1 907,2 0 22,-6 0-437,-1 0 186,-10 0-298,8 0 2779,-1 0-3109,7 0-1148,3 0 1451,0 8-23,3 1-11,2 10-992,8 5 1070,18 34-167,-8-16 89,15 48-2993,-23-44 2999,9 28-34,-11-35-987,5 2 937,-7-21 410,5-4-517,-2-7 84,-3-3-61,-5-4 1883,-6-6-6365,0-6 4644,0-6 0,0 4 0,0 2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2:54.0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0 124 8500,'3'4'-129,"-1"-1"-5727,-2-3 4792,53-59 1064,-37 46 0,37-46 0,-50 60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04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4567 87 6259,'11'1'1187,"-3"1"-263,-8-2 2807,-12-4-2459,5-2-594,-7-6-438,8-2-100,3-2 51,-2-1-61,1 6-377,0 3-60,1 6-258,2 2 626,1 3 890,0-1-559,0 0-146,0 0-834,2 2 588,6 5 50,4 7 6,10 7-44,12 18-3086,-5-8 3114,5 10-40,-13-19-68,-3-4 29,0-1 39,0-4-1900,3 0 1934,1-1 128,21 12-55,-10-3-68,18 11 1105,-4 5 1,-1 2-1066,6 6 27,20 23 1,-3 0-107,-28-28 78,4 6 1,-3-4-73,-15-17 27,8 11-1243,-7-5 1246,30 42 1,4 8-573,0-8 560,-15-16 1,5 9-1,-9-13 66,-3-9-51,5 6-1906,-21-22 1957,32 36 350,-17-21-434,25 26 2115,-24-32-2070,-1-3-46,0 0-2109,9 12 2109,-14-15-5,5 11 0,-18-17-302,-2 0 369,32 47-67,-20-28 3,4 5 0,3 5 121,-7-4 0,-1-2-124,21 34-6,-13-4 1,-4-3 66,-10-16-44,-6-8 0,-2-3 768,-5-8-628,14 31-905,-10-24 1,0 2 749,2 2 1,0 1 33,2 5 1,-1 0 1275,8 27-1312,-2-3 17,-6-22 0,-1-1-6,4 15 6,-7-25 0,1 2-650,0-1 1,1-1 660,-1-1 0,2 2 671,3 10 1,0 0-683,-3-12 0,1 3 11,11 32 0,-1-2 129,-2 0-124,-1-6 1,-4-6-1279,-16-31 1889,-2 44 517,-2-25-1099,-1 39 1957,0-32-1977,3-15 0,1 4-725,2 1 0,0 0 708,0 1 1,1-2 2356,7 38-2119,-5-24-1975,-4-21 1953,0 9 95,-5-4-291,0-13-12,0 14-27,-2-16 1333,-1 24-1322,-5 15 39,-1 1-2195,-2 4 2144,-2-24-5,-1-1 11,-4 1 23,0 1-34,-4-1 109,5-5 0,-2 1-70,-10 28-39,13-34 0,-2 3 64,-15 17 1,-1-4-59,0-6 102,-13 9 0,-14 15 1,5-10-724,14-21 1,1-3 614,-5 6 0,-3 5 0,6-8 1007,-13 15-954,5-8 0,1-2-13,7-9 1,-11 6 0,-15 11 0,12-12-36,0-5 13,-13 5 1,-17 10 0,14-10-13,1-6 80,-2-1 0,-14 8 0,15-11-744,9-6 677,-19 8 1,5-3-20,42-21 5,-16 5 1,-1 0-6,17-9 34,-38 14-29,15-9 1,2-1 197,-7 3-203,5-2 0,0 0 5,-3 2-10,-17 8 5,14-5 791,-6 2-779,19-8 1867,-21 4-1879,13-4 395,-9 2-407,12-3-4,-17 10-29,14-5 0,10-1 0,2 0 45,-6 0 45,-17 7-1114,12-15 0,2-3 1108,-2 1 55,5-3 1,0-2-78,-8 0-11,18-4-6,-10-1 11,-3 0 2263,22-2-2269,-17 0 6,15 0 6,-13-2 0,-5-1 3409,-21-1-3435,-14 0 1,1-1 8,25 2 0,11 0 0,4 1-3398,16 2 3404,-38-3-932,22 3 920,-31-1-1961,33 1 1930,-15 4 1,-2 0 31,2 1-649,2 0 1,3 0 676,25-1 244,2-1-272,-23-2 69,19 0-58,-18-1 872,26 0-911,-33-2 1897,25 1-1870,-25-1 6,33 2 0,3 0 6,-12-1-519,7-2 518,-15-2 1,5-2 687,4 0-693,-11 0-28,17 4 22,-10 0 478,10 2-483,-56-1 11,44 0 0,-42 0 2053,57 0-2120,-48 1 16,15 1-2839,-41 0 2794,-1 2-1506,7 3 1596,3-1 1,25 0 5,31-3 0,2-1-990,-18 0 990,18 0 1517,-13 0-1511,24 0-1,-10-2-5,13 0 2263,-7-1-2308,12 2 40,5 1-1,-1 0 3353,8 0-3352,-2-1-35,3 1 108,-3-3-74,-16 0 6,0 0-34,-26 0 34,16 1-11,-6 1-11,16 1-68,3 0 79,7 0-554,-3 0-253,5-1-891,-5 0-1903,-4-7 2836,-6-16 0,9 12 0,-1-10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07.2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98 905 7818,'-12'-13'1591,"3"3"107,9 10-1087,0 0-482,-34 10-393,26-8 499,-26 8 402,34-10-127,1 1 142,4 1-591,2-1-61,4 1 364,52-33 597,-17-5-908,15-17 0,3-8-1746,-26 18 0,-3-2 1696,12-15 0,-1-1-176,-11 10 0,-3 4 263,13-24-2108,-7 2 2051,-24 38-21,-10 14-12,-4 6 5,-2-1 57,-4-5-17,-8-18-236,-8-14 62,-29-15-5,20 30 2186,-17 23-2204,17 74 127,14-17 0,2 4-875,-1 2 0,1 2 905,3 2 1,2-2-6,0 22 17,3 19-34,5-38 1,3-1-35,10 31-682,7-29 0,8-6 805,19-7-50,9 2 1,3 0 889,0-2-1024,-13-11 0,-2-4-3406,4-14 3622,-17-8 1,-10-6-1,-21-2 1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08.1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151 67 10282,'-10'-10'3623,"2"2"-3169,8 8-258,0 0-50,-20-22-152,13 17-61,-13-17-28,18 22-85,1 0 96,0 0 84,-2 0 538,-7 15-359,2 3-3403,-8 19 3247,4 5-847,-4 33-794,8-12 1618,1 30 0,6-70 0,0-5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11.6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8304,'11'8'0,"-2"-1"0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12.3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1298 15037,'47'-49'203,"0"1"0,0 0 0,17-18 0,-12 10-5712,-27 16 5862,-1-3-1307,-8 14 1026,-2-3 1012,-7 14-1084,-2-1-73,14-49 22,-4 23 46,12-44-4,3 19 1,1 4-65,-2 0 20,0 3 0,-2 7-199,-13 29 95,-7 12 2425,-1-1-2273,-4 5-7,-2-3 12,0-23-2268,0 2 2268,0-18 0,0 15-1427,-9-1 1360,1 16 1511,-4 5-1658,-4 19-1600,-11 32 1602,-2 1 16,-6 15 0,1 5 162,-1 2 28,5-2 1,4 0 706,11-3-662,6 12 1,2 3-1282,2 5 1242,2-12 0,0-1 17,-2 20 1252,-2 15-1263,2-18-6,0 1 1870,5-39-1674,18 57-1239,-7-45 861,7 7 0,2-5 182,-1-29 2291,12 6-2224,-5-36-2515,33-26 378,-12 1 1,2-4 1982,-3 2 0,-2 1 0,33-27 0,-50 38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24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5 113 8909,'-2'-16'-504,"-1"4"414,3 12 589,0 0 151,0-4-303,0 1 90,0-4-67,0 2-169,2 0-201,2 2-28,2 1 28,8 1 0,5 1-11,8 0-28,5 0 39,5 0-39,1 1-17,-1 4-198,-2 2 254,-4 3-6,-4-3 12,3-3 89,-1-3-95,3-1 0,3-2-17,3-4 17,11 0-5,9-2-186,40 4 46,-20 1 193,-27 3 1,0-1-161,16 1 78,-6 1 34,8 3 0,-25-2 84,1 2 22,-24-4 23,-5 0-67,1 0-51,4 0 34,7-5-45,9-2-45,7-4-22,3-1-135,24 1 129,-22 4 34,10 2 34,-28 4-1,-8 1 6,-5 0 73,-6 0 156,-5 0 96,-3 0 28,-2 0-23,-2 0-206,4 0-119,6-2-89,4 0-112,12-1-117,2 0-1,6 2-89,3 1 112,0 0-3611,8 7 3812,-13-2 90,2 6 28,-18-7 174,-7 0 117,-2-4 146,-3 1-409,-2-1-56,3 0 3398,2 0-3398,4 0-45,3 0-123,3-3 95,-5 2 67,-2-3 6,-6 4 0,-4 0 1708,2 0-1937,-2 6 190,0 8 27,-2 14 12,-4 13 0,-6 14 51,-9 9-23,1-15 0,-1 0-28,-13 24 5,11-27 1,1-3-6,-7 9 6,5-4-1,2-2 1,5 2-274,-1 5 308,2 7-40,0 8-28,3-14 0,0 4-40,0-1 1,-1 0 64,0 0 1,0-2 2,-8 32 0,10-46 5,2-10-5,3-4-5,3-10 272,1 1-278,2-6 11,0 3-6,1 1 6,-1 1 0,1 1 0,-2 0 0,1 3 0,1 1-5,-1 13-1,1-4 6,0-1-6,0-12 1,0-10 5,0-4 0,0-1 5,0-1 12,0-1-11,0 1-1,0-1 7,-5 8-7,1-1 1,-4 5-6,3-3 0,0 0-325,0-1-1933,2 8 2258,1-6 0,1 2 0,1-10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12.9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 42 13933,'13'9'1064,"-2"-2"-554,-11-7 745,0 0-600,0-26-672,0 20-106,0-19 17,0 25-1,0 5-212,0 19-993,-3 7 1122,-1 23-3004,-5 4 2894,-2-6 1,0 1-612,-8 31-969,1-3 1,1-2-3553,3-7 5432,-2 22 0,13-74 0,3-11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13.3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71 120 8486,'12'-26'1899,"-3"5"372,-9 21-2148,-2-33-1653,0 24 1536,-2-22 932,0 39-933,0 11-177,-6 59 1,-3 39 0,2-19 0,1-13 0,-1 9 0,1 0 0,-1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18.5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23 12370,'15'15'1999,"-4"-3"-27,-11-12-1572,-13-21-400,10 15 0,-10-15-45,13 20-482,0 1 331,1 11 167,5 5 29,3 15-3302,13 49 3302,-9-28 11,5 35-5,-10-43 27,4 14-2312,13 6 2268,1-1 5,8 0-1561,6 1 1528,-9-17 1438,12 22-1399,-20-32 0,-1-4-11,-9-15 2279,-8-10-2268,3-1 67,4 6-72,-2-3 3397,2 2-3387,-6-7-44,-5-5 39,-17-25 0,12 19 0,-11-20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19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10 540 12393,'4'8'1876,"-1"-1"-1489,-3-7-202,0 0-297,0-7 112,0 5 201,0-7 309,0-2-297,0-3 551,-1-41 1,-1-10-849,-3 2-1733,3-2 1,0 3 1463,-2 19 96,9-20 307,-2 32-1833,4-21 1912,-4 44 151,-2 5-633,-1 2 286,0 8 2517,1 1-2405,3 9 5,3 0-11,15 17-33,-5-11 61,7 10-67,-14-19 2843,-3-1-2770,-2 0-34,3 5 78,15 22 51,23 26-168,-9-12-1179,2-10 0,-1-5 331,-6-13 0,10 6 0,-31-27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21.0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44 12545,'10'-5'2945,"-2"2"-2535,-8 3-136,0 0-201,-5-12-34,4 8 135,-4-9 1668,5 10-1596,0 2-212,-1-1-376,1 14 337,0 18 16,4 6 39,7 33-3436,1-25 3414,7 13 0,1 1-22,0-7-2269,16 39 2268,-19-52-142,-4-4 143,-1 5-1465,-2-8 1465,-4-6-6,2-5 1470,-3-5-1470,1-3 2197,0 0-2146,2 6 173,-3-10-207,0 4-11,-5-12 3167,0 0-4270,5 5 509,-3-3-140,4 5-46,-4-5-575,-1 1 1349,-13-24 0,9 16 0,-9-15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22.1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63 13166,'5'10'1529,"0"-2"-1221,-5-8-62,0 0 444,-4-8-382,3 6-95,-2-7 240,3 9-290,0 0-264,5 0 151,22 26-44,-3-6-1,18 24-3301,-6 2 3452,-3-1-77,-4-1 89,-5-2-62,-8-14-83,9 11-23,-8-17-6,2 0-5,-8-17 196,-5-2-68,0-1-55,-5-1 3397,-1 0-3061,0-5-309,0-40-83,0 8-6,3-33-3392,1 25 3453,2 6 153,2 4-91,-5 13-28,1 3 6,-4 11 123,0-7-134,0 5 83,-5-11-161,0 8 16,-2-4-28,2 4 3403,2-1-3364,1 5 6,0 0-12,0 6 18,1 1-1508,-1 1-3808,2-4 5265,0-3 0,0 2 0,1-1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25.6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0 157 10791,'17'3'2532,"-4"0"-1742,-13-3-236,0 0-184,6-11-219,-5 8-1081,17-8 930,-10 11 112,17 0-555,-9-3 600,26-10-3351,-6-1 3189,22-8-309,-1 4-42,36-1 0,-3 1 0,-54 8 0,20 0 1,-1 0-1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26.5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0 152 11572,'9'0'2162,"-2"0"-1317,-7 0-235,0 0-533,4-1-183,-1 1 128,53-2 129,-18-1 35,43-3 211,-34-6-128,-3-1-185,-8-3-700,-9 1 616,-2-24 0,-14 25 0,-1-16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29.3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11368,'10'6'1300,"-2"-2"-1569,-8-4-45,-1 0 319,1 2 29,-1 5-17,1 7-331,0 17-2912,13 9 2378,-4-3 0,6-10 0,-9-20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30.2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5560,'10'12'526,"-2"-3"1523,-8-9-1539,0 0 1213,3-1-871,-2 0 1130,3-1-2603,-4 1 1245,2 13-1133,1 7 262,0 18-4461,0 36 2927,-11 17-1530,1-4 3311,-6-12 0,6-49 0,4-11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0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2 8287,'-8'-1'-50,"1"1"-320,7 0 101,0 0-50,-23 9-677,6 10 996,-12 1 0,18-2 0,7-11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35.4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91 12869,'9'16'1949,"-2"-4"-940,-7-12-231,-1-38-498,0 22-123,0-27-62,1 33-61,-1 4 123,1 3 369,-4 0-532,3 3-554,-1 0 264,2 6 296,1 6-3146,16 25 3269,2-4-2307,14 17 2257,-2-13-68,2-2 102,-2-6 49,3-3-375,-6-6 477,34 22-197,-30-17-21,22 19 2100,-37-20-8076,29-4 5936,-25-31 0,17 12 0,-35-25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36.0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6154,'4'7'0,"0"-2"0,-4-5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36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8520,'41'82'35,"0"-1"1,-2-7-1,-3-11 10,-2-22 84,7-5 1375,-18-20-1459,2 2-11,-10-8 1060,0 1-820,-3 1 1995,-2-5-2566,-4-1-2067,20 1 3212,2-1 0,1 2 0,-9-5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38.1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49 5616,'6'-24'1205,"-2"5"1340,-4 19-2528,0 0 1010,0-3-1105,0 3 765,0-3-312,0 13 17,0 4 1085,0 40-1399,0-5-22,0 26-20,6-3 1,1 0 13,-1-5-1530,2-3 0,0-6 1788,0-31-185,-4-14 40,1 1-107,-5-13-885,0-1-2444,0-4 3273,0-1 0,0 0 0,0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3:39.0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12275,'7'6'942,"-1"0"-758,-6-6 348,0 0-420,1-3 28,-1 1 208,2 0-141,-2-1 986,0 3-2168,0 10 925,3 6 50,3 18 84,2 10 22,3 10-100,-4 6-3348,1 0 3460,-3-6 336,-1-1-2593,-1-22 2206,-2-4 28,2-8-95,-1-7 11,3 20-11,-1-15 0,1 14-67,1-14 28,-3 0-28,0-9 2172,-2-6-3410,0-1 2423,-1-5-1118,-1-6 0,0 4 0,0-4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00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140 5 8853,'-31'-2'140,"6"0"6,-12 8 11,27-5 929,-27 5-78,37-6 3614,0 0-4662,0 3 7,0 1 27,4 5-22,0 4 28,7 4 11,5 14 23,-2-5-28,3 8-6,-5-12 0,-3-3 5,-1-3 1,-4-4-1,0-2-5,-1-4-5,0 0-79,56 46 50,12 1 70,-31-20 1,-1 0-1369,22 11 1404,-50-34-60,-5-2 27,-1-1-224,76 52 185,-41-34 56,9 8 0,-1-2 34,-14-15 100,8 6-151,-22-9 0,6 4 23,-22-8 28,0-3 38,26 24-133,-6-11-176,30 21 228,24 8 1,2-1-14,-19-9-32,18 8 1,-12-5 3,-55-30-6,3-2-6,1 0-83,8 1 49,9 3 177,42 16 1,6 4-77,-16-3-1475,15 4 1,-11 0 1542,-49-13-361,-5 1 333,-5 1-34,1 0-61,0 3 44,2 1-55,18 17-1,-3-8 1,38 31 2078,-22-24-2073,18 14 1004,-15-8 1,-3-1-993,1 2-1574,1 4 1,-2-3 1561,-16-16-1651,35 30 1483,8-11 0,5 1 142,-25-16 1,1 5 21,5 9 0,10 10 0,-2 1 0,-11-11-746,-10-12 1,-5-1 717,4 10 1,3 6-1,0-3 200,15 6 0,-6-10-5,-8 0-91,12 14 1,-3 2 1320,-21-8-1388,11 12 1481,3-6-1480,-7-14 5,24 23-5,-14-16-6,12 14 5,-24-23-1799,-7-7 1833,-5 1-418,-5-6 413,-3 0 39,-2-3 989,28 52 1,3 8-1080,-13-18-677,-4-8 1,6 12 0,-11-15 754,-15-10 2081,0 27-1974,-9-29-156,1 13-1663,-4-15 1673,1 16 1,-1 15-1,0-12-16,0 6 19,0 28 0,0-18 9,0-72 2358,0-5-2275,0-5-409,0 0 427,0 8-35,0-3 80,-1 19-180,0-14-34,-2 14 3415,0-11-3381,-2 34 33,2-15-27,-5 26-6,4-19 67,-11 22-190,7-33 207,-3 11-51,9-39-217,2-2 184,-2 1-6,1 1 6,-2 0 34,0 1 257,-1 0-257,1-1-23,-2 1-11,4-1-39,-2-1-163,3-1-72,3-4 234,-3 3 40,3-2 12,-3 2-12,0-1-577,1-10-1170,13-19-4571,6-13 6318,13-17 0,-14 27 0,-4 5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11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1006 8814,'29'0'751,"-7"0"-701,-22 0 174,0 0-67,49-9 50,-22 5 107,42-7 190,-44 8-62,1 1-106,-10-3-95,4 0-135,1-4-72,3 2-23,20-9 20,10 1 0,4-2-31,17-5 45,-11 4 0,-3 2 89,-15 4 29,1-2-23,-8 2-45,-2-1-3403,2-3 3398,-1 0-1,-2 0-50,13-3-11,-15 6-28,11-1 0,-15 7 6,5 2 3386,1 0-3386,2-1-12,35-10 12,-34 6-1,23-8 191,-43 2-84,-5 7-56,0-7-56,0 5 0,4-1 0,8-4-6,36-6 1,6-1-3387,-6-1 3389,7 2 0,-4 2-8,-26 7 1305,-15 2-1193,-7 2-101,-13 3-17,-4 4-146,0 1 57,4 1 3436,1-4-3346,15-1-18,-4-2 28,8-1-55,-6 1 61,-5 2-39,3-2 39,-6 2 0,8-2-6,56-14 6,-38 10 0,41-11 0,-58 16 34,-7 3 10,-1 0 7,-5 1-1,3-2 6,20-5-50,1-1 11,42-12-17,-24 7 0,17-5 0,-29 9 0,4 0 67,-21 6 101,-1-1 95,-17 6-151,-1 0-118,4-3 6,2 3 0,1-4 0,1 2 0,-3 0 0,2-1 0,3 0-67,6-1-146,11-1-1554,59-15 0,11-3 1202,-15 4 273,18-5 1,-10 2-1833,-59 11 2124,-14 0 0,-12 6 0,-5 1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05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26 6709,'9'-4'930,"-1"2"407,-8 2-1337,0 0 547,-6-7-547,3 5 1416,-6-7-447,7 9 681,0-1-1650,2 18 39,0-1-1429,0 18 1446,0-5 50,0 2 6,0-4 12,0-2-1,0-4-17,0-3-27,0-2-68,0-3 34,1 49-6,2-34-6,2 36-27,0-45-326,0-2 684,-3 1 1181,-1-7-1467,-1 1-66,0-1-12,0-1-40,1 5-66,2-2 0,4 8 100,1-6 0,5 9 390,-7-14-283,0 0 84,-4-8 78,-2-1 152,0 1-409,0 1-40,1 1-33,0 3 61,5 3 6,-3-1 0,2 2 11,-2-1 23,-2-4-28,0 4 167,-1 1 6,0 0-50,-1 4-56,-3 0-79,-5 6-27,3-8-23,-1 4 50,7-10-55,0 11 61,0-7-6,0 10-28,0-10-50,0 1 12,0 0-40,0-2-84,5 5 151,-3-5 34,8 7 11,-6-6 0,2 4 5,-4-2 1,0 0 44,-1 6-39,0-6 23,-1 3-28,0-7-6,0-1 0,1 0 5,0 0 23,1 1 157,-1 18-90,-2-6-89,-7 19-51,5-20-45,-4 2-33,7-13 106,0 21 51,0-16 84,0 25-18,0-22 119,0 10-208,0-11-67,0 14 90,3-7 16,-2 6-5,2-11 28,-2-3 33,-1 7-106,0 1 0,0 0 0,0-3-50,0-8 5,0 2 45,0-1 5,0 2-5,0-2 6,0 1 50,0 0-22,0 2-1,0 25-27,0-17 33,0 19-5,0-23 251,0 11 275,0-5-313,0 21-247,0-28-107,0 7 40,0-22-6,0 0 28,1-1 45,3-1 0,1 1 6,4 1 50,-4 0 0,1 2-50,-4-2-62,0 0-454,-2-2-95,1 0-935,-1-8-1647,0-7 3187,-2-7 0,1 6 0,-1 3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07.2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6 399 7173,'-3'-8'2733,"0"1"-1685,3 7 783,0 0-1584,0-4-247,0 2 5,0-2 712,0 4-717,3 0 0,1-3 23,6 0-23,5-5 5,9-1 6,22-10-1393,8-3 483,9-3 0,24-8 0,2-2 0,-17 6-1011,-20 4 0,-1 0 1910,46-14 0,14-6 0,-46 12 0,-60 21 0,-4 4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15.4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255 3 9537,'5'12'4536,"-2"-3"-3802,-3-9 168,0 0-527,-12-8-55,6 5-141,-8-5-118,8 6-61,5 1 650,0 0-650,0 0-78,-3 1-18,-4 15-715,-8 24 676,-6 39-582,3 9 0,-1 20 0,1-11 672,5-26 1,0-1-159,-3 19 1,-1 10 0,3-13 221,5-22 1,2-10-2703,0 8-1282,-1 33 3965,13-77 0,-1-14 0,1-2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0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7862,'7'16'1944,"-1"-4"-2370,-6-12 1440,0 0-1009,-3 96 62,3-59-64,-2 21 0,1-2 42,3-25-40,-1 1 12,3 23-11,-1-20-6,0 23 5,-2-22-10,-1 6-113,0 4-246,-1 27-207,-3-14 375,-3 21 146,-3-16 10,-2 3 7,1 5 27,-1 2 1,3 1-203,2-24 1,1-1 207,-2 23-12,-2 12 24,5-22-7,3-19-5,0 8-17,2-16-89,3 1-578,14 24 522,-1-12-243,11 16 315,-10-21 441,-3-7-356,-2-5-1,-4-7 6,0-5 6,-4-10 246,-1-2-247,2 0-5,-3 1-106,5 6 250,-1-2-497,3-1-459,2 0 812,0-2 0,-3-4 0,-4-3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16.0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15 297 10646,'-5'-2'1456,"1"-1"-470,4 3-779,-4-10-134,3 7 112,0-8 554,23 10-330,7-2-1308,59-13 983,-14-1 66,-20 3 1,1-2-151,29-12-857,-5-3-431,-9-6 563,-4-11 1,-33 20 0,-5-1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18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0 367 7119,'9'3'521,"-2"0"1305,-7-3-1832,0 0 286,43-5 29,-29 4 133,32-4 73,-42 5 107,2 0 203,3-1-764,4-2-55,8-2-40,37-13 1,7-3 33,-13 0 53,16-7 0,-9-2 412,-42 6-437,-11-34 1257,-16 26-1280,-9-17-5,-3 25-39,-4 2-84,2 9 84,2 2-62,-7 9-3672,-26 25 3627,15-10-117,-34 45-47,56-28-547,15 28 0,10 3 726,9-18 316,21 15 0,4-7-174,-9-31-532,30 5 0,3-3 325,-19-12 442,20-16 1,-4-10-146,-30-12-3367,28-32 5972,-49 38-2891,3 9 1286,-11 13 815,-1-2-898,-2-2-330,0-3 483,-1-3-919,-1 6-252,0-1-218,0 5 179,1 1-303,1 14 90,0-2 140,0 11-45,0-7 112,0-3 56,0 4 23,0-7 11,0 11-45,0-10-40,8 8 40,12-5 6,4-3-6,9-2 90,-8-7 526,16-10-2937,-18-6 2903,9-13-2524,-23-41 1992,-5 21 29,-1-27 329,-7 31-307,-1 17-101,-3 2-140,-7 14 67,4 3 1668,-15-6-1668,8 5 73,-10-3 3397,-4 0-3397,11 5-196,-7-1 79,18 5-1,1 10-811,3 22 424,5 1 130,-2 24 268,3-33 107,0 3 112,3-23-39,2-2-67,8 0-90,4 4-571,2 8 475,-4 1-27,-3 3 95,-4-5-73,9-1 185,-6-5 6,6-1 128,-5-5 29,-6 0 699,0 6-862,-5-3-241,4 12 208,10-2 38,-1 1 29,6-1-34,-4-3 0,-6-3 291,-2 3 84,-6-3-139,-2 3-62,0 4-163,1-2 23,9 11 10,2-9 225,18 4 34,-7-12 5,6-1 0,-7-10 72,-3-8 712,6-47-974,-11 15-84,3-30-1366,-10 19 1332,-2 19-5,4-12-12,0 22 17,2 2 11,2-4 28,-7 11 63,1-11 474,-6-1-312,-1 7 156,-2-6 984,0 19-1499,-1 2-79,2 8-711,1 0 740,0 3 145,2 0 0,1 2 5,4-1 1,1 0-1,3 1 1,1 2-6,4 1 34,19 11-34,-12-7 0,12 6 156,-17-12 35,-10-3 22,0 0 83,-8-3-312,0 1-102,0 1 28,0 0 40,0 0-23,0-1 73,0 0 6,0 1 5,-14 9-5,3-2-6,-12 10 0,8-5-6,2 1-39,3 0 40,3 3-51,-1 15-6,4-11 23,0 9 33,1-19 1,-1 0 5,-4 2 0,0 0-6,-6 6 0,6-10-38,-1 15 44,6-11-6,2 6 0,1-8-10,0 2 16,0-5 78,7 6-5,2-5 61,8 5-95,2-2 51,11 5-84,-7-4-757,26-22 0,3-11 751,-5-11 0,37-14 0,-64 18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22.0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426 1 10612,'13'10'1618,"-3"-2"-1443,-10-8 65,0 0-172,0-3 4,0 2 875,0-3 458,0 3-178,0 1-1103,-6-3-124,-7 3-56,-16-1-118,-9 2-84,-11 9-776,53 61 1,16 13-2353,-11-24 3389,30 31 0,10-9-308,-10-58 322,7 8 27,-32-18 57,-3 1 101,-21 0-96,-7-3 34,-15 8-33,-3-5-2234,-25 12 2127,-4 8-11,1-1-90,10 4-67,23-15-246,-10 14 414,-21-10 0,26-2 0,-10-14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22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11 11054,'10'5'3792,"-2"0"-2173,-8-5-1070,0 0-549,0-21-191,2 82 1,2 28-3202,-3-26 3394,2 2 0,0 15 0,-3-4 37,-7 11 0,-3-6-36,2-13 0,-2 3-776,-5 2 0,-3 6 0,1-8 633,0-4 0,1-4-235,-5 15 0,1 1-202,9-5 0,2-4 232,4-17 1,0-1 232,1 14 0,2-2-1866,11 12 1692,3-10 1007,7-14-788,2-9 25,-8-18-177,-2-5 1832,-9-16-2380,-2-1 2644,-7-3-3435,0-4 1101,-5-3 0,6 2 1,3-1-1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24.0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159 31 11407,'-2'-10'1591,"0"3"-1406,2 7-151,0 0 5,-4-6 140,4 4 207,-4-4 96,3 6 380,-19 2-828,5 7-34,-17 9 6,11 10-40,-5 30-2219,11-11 1749,1 36 292,12-37 122,8 6 79,1-29 11,7-7 840,18-23-751,-13-6-16,14-16-28,-17-1-45,1 3-50,10-5-802,-6 12 841,10-2 1878,-16 13-1547,2-8-2484,-14-14 2248,-6 4-11,-8-10-34,-3 19 642,1 3-687,1 7-251,2 4-186,-1 3 51,0 2 50,-1 7 0,0 1-44,-2 9 168,5-6 162,3 0 3436,5-6-3419,1-2 22,5 24 17,0-12 0,4 19 0,-2-19 6,2 4 0,-4-9-1,0 0 68,-3-8 17,0-2-1,0-1-16,2 0-23,18 11-38,4 6-1,23 14-11,-11-4 45,16 3-45,-22-18-2319,6 0 1972,-23-11-750,-6-5 1097,-6-4 0,-3 3 0,0-3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25.9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197 54 10623,'12'-10'2330,"-2"2"-50,-14-8-2174,2 12-33,-2-11-68,4 15-150,0 0 128,0 28 17,0 8 11,0 38-2748,0 9 2612,-3-3 0,-2 16 0,1-11 18,0-24 1,0 0 109,-2 24 1,-2 10 0,0-24-4,-2-27 0,-2 2-11,6-24 0,4 13 5,1-4-100,1 12-96,0 5-27,0-6 761,0-2-213,0-20 3218,-14-38-3537,9 9 242,-9-19-544,11 24-119,3 2 29,0 2 515,0 3 107,0-2 801,0 3-1266,0-9 106,0 3 135,0-3 38,0 3 320,0 1-481,8 1 78,-1-1-34,12 1 0,-1 0 79,14 5 5,-7 2 22,6 6-21,-11 2 38,17 20-50,-11-12 45,15 15-45,-14-15 17,24 20-3409,-20-18 3392,14 11 0,-29-21-12,-4-3 12,-2 4-296,-7 19 256,2-18 29,-5 13 6,2-26 3385,-2-2-3447,0 11 34,0-9-35,0 8-32,0-11 9,0 2 47,0-2 10,1 2 34,-1-3-11,1 2 5,0-1 1,0 0-7,2 0 1,9 10 90,-7-6 190,6 7 28,-11-11-152,-6 0-44,-9-1 8,-48 1 1,-10 1-122,19 2 6,-18-3 1,7 3-2867,42 4 2911,-20 2-39,12-6 0,-18 1 11,22-5-975,0-1 964,5-3-12,6 0-83,7-2 2360,5 1-2389,2 1 68,6-5 56,-1 3 40,4-3 4,-2 3 1367,0 1-1098,-3-4 130,1-5-443,-2 5-112,2-2-129,3 9-62,1 1-10,7 1-6,-1 6-180,2 3-453,1 7-90,-6-6-627,1-1 1669,-6-8 0,-2-1 0,0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55:26.7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9156,'13'15'347,"-2"-3"-218,-11-12 985,0 0-677,9 0 34,-6 0-57,6 0 342,-8 49 1,-9 12-713,5-28-5,-1 28 1,-2-8 117,3-45-51,-1-3-56,0 3-50,2 0-1136,-1 48 480,2-36-1181,1 33 1722,0-49 1,0-1 0,0-3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00:26.83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9334 6435 6865,'-3'-7'231,"1"2"0,2 5 0,0 0 0</inkml:trace>
  <inkml:trace contextRef="#ctx0" brushRef="#br0" timeOffset="12217">18965 5313 6277,'1'7'2699,"-1"-1"-3091,0-6 297,10-8-4739,30-17 4834,-8 1 341,-6 6 1,0 1-1392,0-6 1347,-3 0-140,-3 1 599,2-9 0,2 0-1803,1 5 248,0-4 1,-1 6 1112,-11 19 2122,-2 3-2369,-11 2 2866,0 0-4428,0 4 1495,0-3 2049,3 4-2631,-1-4 1809,19-11-975,-13 5 95,10-10-179,-16 13-464,-1-1 4,-1 3-419,-2 12 717,-1-1 355,-12 24 0,-2 5-361,0-4 36,-2 1 1,0 3-43,-4 12-150,12-22 77,-4 13 12,13-33 61,2-6-61,0-3-118,13-4-252,10-11 481,14-17 1,2-4-1044,4-5 1181,-9 3 0,-4 0-2663,-15 9 2532,-5 3-197,-3 6-168,-1 6-594,-2 11 897,-1 0 11,2 2 1490,-1-3-1490,-3 2 3258,2-2-4054,-3 3 941,-1 6 1133,-14 47-1233,6-21-6,-8 20 0,0-1-45,6-22 40,-8 26-17,18-32-23,1-6-5,0 7-403,0-1 134,1-9-102,3 9-800,0-11 1182,3-2 0,-3-4 0,0-5 0</inkml:trace>
  <inkml:trace contextRef="#ctx0" brushRef="#br0" timeOffset="14916">19727 5313 9711,'-16'-35'522,"-6"5"1578,10 26-1860,-1 0-4115,-13-2 3444,11 4 1131,-13 0-829,9 2-2716,-17 25 2840,21-18-1,-10 20 0,25-22 359,6 44 185,-2-34-671,21 26-561,-8-44 475,7-3 1071,-7 0 1766,-9 2-2741,1-4-403,2-1-191,3-1 997,-4 2 3191,0-4-3264,-9 2-1164,-1 3-2158,0 1 5216,0 8-2779,0 11 611,0-5 392,-6 15 33,4-17-1114,-5 10 22,6-14-929,-1 8 1685,1-7 1070,0 2 533,7-19-1625,-2 6-544,4-11 544,10 5 0,-12 8 0,8-3 0</inkml:trace>
  <inkml:trace contextRef="#ctx0" brushRef="#br0" timeOffset="17166">19692 5328 7067,'7'-4'1181,"-2"0"-1338,6 2-431,11 6 1389,-5-5 45,3 6-17,-19-5 235,2 0-1288,7 0-11,22-1 235,-13 1 0,11-1 1215,-15-36-1601,-8 25-6,4-28 61,-7 22 572,-3 8 134,1-7-436,-12 1-202,3 8-57,-7-4-116,0 12 357,-3 9 46,-1 4 161,-8 29-184,14-16-22,-2 21-17,8-11 145,3-9 6,-1 10-129,3-12 73,5-8 140,3 2 818,48-22-840,-26-10-118,-1 6 0,3-5-174,8-28 0,-6-3 180,-8 12 170,10-12 1,-7 3-121,-24 29-56,-2-8-3885,-2 0 3851,0 9-506,0-10 540,0 11 0,0 1-532,0 19 532,1-2 61,17 36 7,-11-28-12,19 19 3073,-18-29-3087,10 16 0,1 2 767,-6-9-596,17 29-107,-29-41 168,-27 21-234,4-7 38,-12 8-1250,17-12 1211,11-10 56,5-4 6,-1 1-101,-1-1 0,-2 0-62,0 0-257,-9 0 1514,6 2-669,-4 0-923,9 1 156,2-2-3526,41-11 3778,-15 6-319,34-8 1415,-32-15 0,-1-10 0,-4 6-3198,7 2 2046,3-23 0,-9 5-145,-23 38 274,3-15-717,-2 14 1981,3-11-1796,-2 21 636,1 0 1616,6-16-3193,-3 11 930,4-12 3537,-8 17-1913,0 0-1361,-2 5 174,-6 26 22,1-4-269,-4 16-695,5-8 1,1-1-370,1-6 1333,4 28 0,0-49 0,3-4 0</inkml:trace>
  <inkml:trace contextRef="#ctx0" brushRef="#br0" timeOffset="17456">20489 4805 4074,'9'10'3209,"-3"-2"-2892,-1-16 0,-4 7 0,3-6 1</inkml:trace>
  <inkml:trace contextRef="#ctx0" brushRef="#br0" timeOffset="18623">20532 5271 7795,'10'31'-191,"-1"-5"2227,-5-10-1975,-1-9-171,14 21-260,-6-14 2100,15 4-966,-13-21 294,4-32-946,-9 2-995,1-16 1,-3-1 787,-8 18 154,-2-4 0,-3 9 799,-7 30-1021,-28 28-21,30-16-136,-16 21-424,23-12 576,3-6 918,11 15-750,-4-22 67,41 14-67,-29-21 1513,36 9-1160,-42-12-236,6 3-117,21-4 0,-9 0-196,12 0 0,2 0-117,2-1-3292,14 1 3039,-35-1-756,-10 1 1322,-11 0 0,-3 0 0,-1 0 0</inkml:trace>
  <inkml:trace contextRef="#ctx0" brushRef="#br0" timeOffset="22120">18584 4868 8142,'4'12'2420,"-1"-3"-1547,-3-9-873,0 0-537,0-8 206,0 6-10,0-6-79,0 8 554,0 0-84,0 4 253,0 6-214,0 3-234,0 35-3242,3-26 3404,2 26-11,1-37-6,0 0 17,-3-6-17,1-1-96,2 2-553,24 2 615,-9-3 34,17 0 1389,-7-12-812,-17 4-51,7-4-274,-21 6-336,1 1-1277,5 0 1154,1 0-11,8 3-57,27 2 662,-22-1 106,19 0 106,-11-20 2496,-9 10-3453,17-12-2165,14 16 2344,-23 5 100,14 2 74,-32 4 1775,-6-4-1423,0-1-123,-2-4-375,13 0 112,0 1 758,12 1-770,-5 0 40,11 2 252,-17-3 1120,6 1-1008,-12-2-784,3 0-449,32-2 661,-8-3 1,7 0 0,-3-1 215,2 0 0,0-1 410,13-5 0,5-4 0,-12 2 333,-7-3-432,-10 3 0,-7 0 218,-21 7-655,-3 1-856,0 4 369,0-1 391,3 3 679,11 0 50,-6-1 689,10-5-1193,-12 3-140,3-3-5,2 6-1896,23 0 1,5 0 1821,3 0 183,2 0 0,-1 0 30,-9 0 1804,1 0-1412,-18 0-2217,2 0 1601,-14 1-11,4 2 3118,14 11-2877,-12-8 336,10 7-336,-15-12 0,4-1 0,7 1 0,6-1 215,20-3 1,1-2-3087,-12 2 3154,11-2 0,-11 1-283,-30 3-2464,4 1 1915,22-2 247,-4 1 218,20-3-1476,-12 1 1846,21-7 1850,-28 4-1598,11-6-1031,-28 7 123,0 0-1165,45 3 1468,-29 2 67,29 0 1026,-43 0 149,-5-4 1177,-2 2-4211,-3-4 1685,0 3-196,5 2 79,6 4 207,2 1 3599,-2 1-2988,-4-2 123,-6-2 403,-1-1-2554,27 0 1422,-13-2 707,29-3-68,-32 2-196,2-1-224,-13 4-2157,0 0 1928,5 0 21,2 2 141,1-1 869,-3 3-601,-2-4-789,-1 2-829,22 12 1064,-15-7 151,15 9 2040,-21-11-1564,-1-4-268,-2 1-2572,20 1 1950,-7 0 129,15 2 347,-11 0 0,-8-3 0,-2 0 0</inkml:trace>
  <inkml:trace contextRef="#ctx0" brushRef="#br0" timeOffset="25662">20489 4636 10254,'9'2'599,"-3"0"-1081,-12-13-559,5 8 2189,-6-9-1148,5 12-2667,-14 12 2667,2-2 0,-3 3 0,8-6 0</inkml:trace>
  <inkml:trace contextRef="#ctx0" brushRef="#br0" timeOffset="26664">20786 5144 7621,'9'11'-1865,"-1"-2"1843,-8-9 22,0 0 773,0 7 2335,0-6-655,0 7-2453,-1-8-381,1 0 381,-1 3 0,1-2 0,0 3 0</inkml:trace>
  <inkml:trace contextRef="#ctx0" brushRef="#br0" timeOffset="34620">14288 7895 6843,'3'2'5556,"0"0"-5013,13-50-1176,-5 0 473,-2 18 1,5-2-57,22-11 0,2 7 284,-5 11-179,11-2 1,12-5 0,-8 5-92,-21 12 1,1 2-149,12-5 0,9-3 0,0 0 0,-9 4 479,16-4 481,0 0 1,-6-1 397,-28 0-1611,14 3 0,10-1 0,-5 1 502,9-10 403,-4 11 1,7 1-1,-14 5 174,-19 8-22,6 2-544,-7 1 34,-1 1-33,21 0 21,-2 0 65,19-1 1,3 0 52,-3-3 115,2 1 1,-4-2-60,-26-3-67,-3 1-168,12 3 1,3 2-85,5 1 117,2 1 1,11 2 0,-10 0 280,2 0 25,-1 1 0,-8 0 379,-31-3 27,-5 0-230,-2 0-224,0 0-218,9 0-28,4-1 256,23-1 0,16-1 0,-7 1-2064,-14 0 0,-1 0 1832,14-1 0,7 0 0,-8 1-1207,7 1 1911,-18-2-1176,5 0 729,0-5 0,12-5 1,2-1-1,-8 2-267,-9 1 0,2 1-141,2 1 0,10-2 0,6-1 0,0 0 0,-7 2 1,-11 2 180,-8 2 0,-2 2 145,15-3 1,6 0 0,-12 3-620,-17 1 923,35-4-2195,-13-1 1,2 0 1507,-3 2 0,-1-1 0,0 0 0,-6 1 0,-6 0 1</inkml:trace>
  <inkml:trace contextRef="#ctx0" brushRef="#br0" timeOffset="35009">18034 6858 10366,'2'11'2839,"-19"-31"-1455,12 11-1278,-14-22-694,18 30 1450,1-1-862,-6-3 0,4 4 0,-4-3 0</inkml:trace>
  <inkml:trace contextRef="#ctx0" brushRef="#br0" timeOffset="36906">13928 15790 0,'-15'54'0,"0"0"0,5-3 0,1 3 0,3-17 0,6-23 0,-2 42 0</inkml:trace>
  <inkml:trace contextRef="#ctx0" brushRef="#br0" timeOffset="38260">13674 16256 6001,'7'9'1394,"-1"-1"349,-6-8-1144,-22-2 499,17 1-599,-17 0 1433,22 1-2106,0 0 1374,-6 0-1195,1 0-5,-7 1-532,1 11 454,2 0 72,0 12 8,-1 14 0,-3 13 0,1-6 71,1-9 0,0 1-24,-3 5 0,-1 7 0,-2 1 0,1-4-23,-2-5 0,1-4 0,0-2-26,-3 5 0,1 3-5,6 1 1,1 7 0,1 1 0,2-9-1692,4-7 0,0 2 1754,-2 3 1,-1 9 0,-2 7 0,0-1 0,0-3 0,2-10-42,-3 8 0,-1-2-469,-1 3 0,-4 8 0,1 0 0,3-10 446,2-6 1,2-5 5,-1 0 0,0 3 209,4 10 0,1 8 0,2-10-103,0-19 1,0-1-1,0 32 1,-1-7 230,2-35-399,1-11-269,0-2 2864,1-7-3138,-1-23 3047,1 6-2677,-1-24-358,2-15 397,-1 32-4397,-11 2 4593,1 33 0,-3 10 0,6-14 0</inkml:trace>
  <inkml:trace contextRef="#ctx0" brushRef="#br0" timeOffset="39220">12933 17568 7915,'-1'-12'2509,"0"2"-1804,1-12-1282,4 16 772,4-5 102,0 28 834,4 36-822,-6-7-116,-2-2 0,0 0-20,-2 7-154,-1-19 1,0-2-14,0 1-138,24 15 1,7-4 259,-11-19-92,11 14 1,2-12-412,-7-45 291,-14 10 269,6-3 5,-15 44 0,-9 33 1,-5 10-1,4-16-187,2-19 0,0 1 7,0 5 0,0 10 0,-1 4 0,0-5 0,0-13 1144,-4 15-706,3-28-1008,-5-26 442,7-30 1,7-15 63,2 3 1,5-2 71,8-3 1,5-2 0,0 4-1709,1 9 0,3-2 1663,-1 2 0,6-8 0,2-2 0,-1 2 0,-7 7-1595,-1-1 1,-1-1 1621,4-10 0,6-10 0,-1 1 0,-11 14 0,-5 1 0,-4 10 0,0 0 0</inkml:trace>
  <inkml:trace contextRef="#ctx0" brushRef="#br0" timeOffset="42617">18669 16764 7156,'5'7'2101,"-1"-2"-1278,-4-5 3120,0 0-3831,2 1-39,0-1-73,15 2 0,-3 0 5,20 4 1,13 3 0,-6-1-1,14 2 94,-14-1 1,10 2-1,1 0 1,-11-2-16,12 1-31,2 2 0,5 0-20,-5-4 1,-2 0-28,-15-2 0,-1-1-4,16 2 1,0 1-89,-12-2 1,-4 0 91,3-1 10,-9 0 1,1 2 23,12 4-35,-22-4 34,29 11 17,-27-9-22,-1 0 11,-4-3-45,-7-3 0,-1 0 11,12 4 0,12 6 250,-9-3-211,6 1 819,-22-8-477,-6-4-723,-29-15 12,-18-6 319,-1-4 0,1 5 6,1-14-6,24 17 0,-19-17-11,19 14 11,6 9 0,-15-11 196,-2 9-196,10 5 0,-3-1-572,30 11 521,2 5 18,28 20 129,-2 6-1714,4-5 0,2 0 1652,6 5-34,-15-15 0,2-1 19,2-2 1,-3-1-14,2 2 13,14 5 1,-2 0-20,-25-10 6,26 10 201,-43-19-95,0 1-84,-5-2-431,-50 0 263,23 0 1746,-4-1 0,-5 2-1693,-8 6 0,1 1-1609,13-3 0,-2 0 1742,-9 3 1,-6 2 0,6-2-41,-12 0-490,16-3 0,4-1 489,4-4 6,7 0-11,3 0 298,11-3-259,4 3 2865,-1-4-2910,4 4 1563,0-1-1557,-6-5 0,4 4 0,-4-4 0</inkml:trace>
  <inkml:trace contextRef="#ctx0" brushRef="#br0" timeOffset="46463">13166 15155 8265,'-1'-3'-1064,"1"1"1064,0 2 974,34-19-526,-19 12-38,26-14 575,-29 16 2964,-4 1-3731,-2 2-106,-5 1-156,0 0 105,0 1-128,3-1-6,2-1 73,8-2 0,6-3 22,12-4 1,4 0-2438,7-2 2415,-2 0 0,0 1-398,-5 2 611,-4 2-311,-13 2 98,-5 2 67,20-9-64,9-2 0,3-2-3,-17 7 0,1-1 103,24-6 1,-7 3-59,-26 10 25,14-1 0,2 0-65,-8 1 601,24-3 1924,-37 4-2194,-14 3 1143,-2 0-1479,-8 0 0,6 0 0,-6 0 0</inkml:trace>
  <inkml:trace contextRef="#ctx0" brushRef="#br0" timeOffset="48512">7366 15515 14790,'-1'-3'-644,"0"0"2016,1 3-1484,0-2 841,1 1-640,-1-1 281,2 1-1227,-2 0-459,3 0 1316,23-12 0,-18 9 0,18-7 0</inkml:trace>
  <inkml:trace contextRef="#ctx0" brushRef="#br0" timeOffset="55212">18923 15007 8248,'4'8'1652,"-1"-2"-877,-3-6-1542,-11-12 347,8 9 174,-9-10 164,12 13-2439,0 0 2521,0 5 0,0-4 0,0 3 0</inkml:trace>
  <inkml:trace contextRef="#ctx0" brushRef="#br0" timeOffset="58319">24490 15303 8209,'-4'-7'2117,"1"1"-2240,3 3 50,0 2 141,0-2 8400,0 2-18299,3-21 9250,2 3 0,-2-7 1,2 13-1</inkml:trace>
  <inkml:trace contextRef="#ctx0" brushRef="#br0" timeOffset="63065">23770 15346 7005,'-1'-6'1865,"1"2"-1411,0 4-118,-17-1-722,11 1-534,-17-1 920,11 2 0,5-1 0,-2 1 0</inkml:trace>
  <inkml:trace contextRef="#ctx0" brushRef="#br0" timeOffset="70456">16785 11748 8763,'2'8'5814,"-12"-15"-5864,6 2 50,-8-9-50,12 13 688,0 1-688,-5 0-191,-23 33 0,-11 19 160,13-19 1,0 1 0,-2 1 117,-6 9 1,-2 1-1,2-2 134,-5 8 0,5-9-110,1-10-66,20-23-270,-17 18 275,20-17 12,-15 14 312,13-20-284,4-3-35,-8 2 6,8-3-1679,2 2 166,2-1 595,2 2 907,17 2 0,-12-2 0,11 0 0</inkml:trace>
  <inkml:trace contextRef="#ctx0" brushRef="#br0" timeOffset="71665">16383 11959 4562,'5'9'828,"-1"-2"1429,-4-7-2515,0 0 842,-8-7-584,6 5 620,-6-5-413,7 7 3935,0 0-3800,-2 0-561,-33 28-5,6 7 101,6 7 0,-2 11 0,5-5-1,6-16 1,2 0-47,0 11 0,1 5 0,6-11-54,10-13 39,0-3 1513,25-15-964,-13-12-263,20-11 0,1-2-409,-13 4-110,9-5 1,-3 3-2689,-21 13 3184,6-4 6,-15 6-22,-3 0-346,-7 0 295,-1 1-5,0 0-6,4 1 6,5 0-258,2 0 252,-1 2 5,0 5-2159,-2 7 2149,0-1 2159,1 2-2205,0-6 346,2-2-615,0 0 85,0-3 151,0 0 45,0-2-6,0 0 3437,0 0-3185,34 9 320,-21-11-219,33-10-1238,-16-24-2134,0-1 2216,11-3 0,-23 23 0,-4 6 0</inkml:trace>
  <inkml:trace contextRef="#ctx0" brushRef="#br0" timeOffset="85913">17251 15960 6915,'4'4'-90,"-1"0"1,-3-4 0</inkml:trace>
  <inkml:trace contextRef="#ctx0" brushRef="#br0" timeOffset="102719">14838 2582 8647,'-8'-6'-524,"2"1"0,6 5 0,0 0 1</inkml:trace>
  <inkml:trace contextRef="#ctx0" brushRef="#br0" timeOffset="103259">15367 3344 5818,'0'6'-28,"0"-1"0,0-5 0</inkml:trace>
  <inkml:trace contextRef="#ctx0" brushRef="#br0" timeOffset="103358">15727 3577 6036,'2'8'-76,"-1"-2"1,-1-6 0,0 0-1</inkml:trace>
  <inkml:trace contextRef="#ctx0" brushRef="#br0" timeOffset="104102">17420 4530 6753,'4'11'-274,"-2"-2"274,-2-9 0,0 0 0,0 0 0</inkml:trace>
  <inkml:trace contextRef="#ctx0" brushRef="#br0" timeOffset="104358">17632 4572 8993,'0'3'1860,"1"0"-1961,-1-3 101,-6-16-157,4 12 157,-4-12 34,6 16-1666,0 0 1,0 0-1</inkml:trace>
  <inkml:trace contextRef="#ctx0" brushRef="#br0" timeOffset="106660">15134 2540 1121,'6'10'728,"-2"-1"-86,-4-9-1342,57-22 1823,-32 17-1143,10-6 1,-1 1 1062,-11 10 1887,-5 0-3199,10 0 263,-5 3-167,25 7 5,5 9 2801,-14-6-2633,-3 2 146,-23-9 1576,1-2-1717,10 5 6,20 4-16,10 5-965,0 1 897,-4-1 62,-18-2 11,-8-3 5,-7-2 6,-5-3 90,26 14-56,-10-6-45,-1-1 0,4 2-3,17 9 0,-2 0-30,-2-2 785,-1-1 1,-5-2-753,-26-13-12,-3-3 54,33 20 0,8 5-508,-7-5 467,-8-4 1,5 2 0,-6-3-2,2 0-3,-9-5 1,-2 1 2,2 1 0,-4 0 0,2 3 5,14 18-5,-2-2 0,-14-12 0,1 0-25,-3 0 0,0 0-17,-1 0 0,0 1 36,3 6 1,0 0-1,-5-5 0,-1-1 6,5 10 25,7-3 1,2-1-21,-4-6-5,3 2 0,-1 0-2919,-5-4 3042,-7-6 146,-5-2-73,-7-7-194,14 25 1,4 9-565,1 8 565,1-5 0,-2-1-3,-6-3-6,-11-16-226,-1-5 232,2 10 33,1-4-249,3 7 1,1 1 3182,-1 1-2973,0-3 1,-2-3 128,-4-7 23,-2-12-23,-1 2 726,10 15-816,-4-11-33,9 19 371,-5-13-332,-2-6 17,-3-2 180,-4-7 2962,-3-5-3137,0 0-654,0 0-499,0-1 857,0 1-527,0 5 762,-4 15 0,3-12 0,-4 10 0</inkml:trace>
  <inkml:trace contextRef="#ctx0" brushRef="#br0" timeOffset="114156">15388 2307 9219,'10'11'700,"-3"-3"-591,-7-8-1128,0 0-1523,49-31 2133,-30 23 294,10-8 0,-2 5-14,-16 18 1179,-1 5 2226,-4-4-1973,-1-2-1880,31-21 348,-6 5-90,11-4 0,6-1-799,-1 5 1,-1 2 1181,-8 0 1,-1 0 491,4 0 1,-6 0 255,-18 1 6,-3 0-275,-10 1-240,-1 0-1211,12-2 336,13 0 897,16 0 1,4 1 251,-6-1-359,-1 3 0,-6-2 102,-24-1-746,23-8 84,-3 5 18,23-3-18,-10 11 103,9 2 1,2 1 238,1 0 672,2 0 1,-3-1 1000,-29 0-1668,27-1-168,-12 2 1,1 1-853,-7 1 0,0 2 914,17 0 0,0 3-590,-9 3 0,-3 2 680,0-1 0,-1 0 11,-7-2 0,-1 0 11,15 5 11,-18 0-16,-4-2 2,4 3 1,4 4-4,10 9 1,-1 1-6,-6-7 0,1 3 0,8 10 0,5 5 0,-9-5 1948,3 3-1948,-4-4 0,0 4 31,-3 6 0,-5-1 748,-12-18 0,0 1-779,5 6 0,3 4 0,-2 3-68,-6 5 1,-2 3 0,-2-4-806,-2-7 1,-1-1 872,2 7 0,-1 3 0,-3-6-530,-3 7 530,3 7 0,-2-8 0,-3 4 0,-1 11 0,-4-3 0,-7-1 0,-2 0-9,6-12 1,1 6-1,-1-2 1,-1-6 36,-7 3 0,0-8-28,0 10 224,7-12 0,1-1 106,-7 7-187,-2 9 0,-4 4-182,-7-5 0,-3-2-401,7-8 0,-1 1-1834,-4 10 0,3-5 2274,8-17 0,7-5 0,7-23 0</inkml:trace>
  <inkml:trace contextRef="#ctx0" brushRef="#br0" timeOffset="115964">15790 1778 9706,'23'-46'1944,"-5"26"-1707,-3-14 1,2-5 25,6 8 0,0 3 361,2-4-344,11-10 0,2 2-269,-5 15-232,13 10 0,17-1 0,3 3 0,-12 3 218,-12 5 0,1 3 1,2 0 1,10 1 0,2 0 0,-4 1 0,-14 2-625,10 6 629,-8-1 0,0-1-2694,9 2 2556,-8 2 1,11 5 0,2 0-1,-7-1-144,2 2 1,0 1 111,-8-2 0,7 2 0,2 2 0,-4 0 0,-8 0 72,1 7 0,-6 2 120,13 6 0,-2 0-1005,-18-11 0,1-1 1222,8 0 1,6 0 0,-3-2-238,3 0 1,-1-1-79,-3-2 0,2 2 0,-2-1 982,9 7 1,-7-1-982,-1 5 125,4 8 0,0 1-47,-4-4-20,-11-9 1,5 3 0,-1-3-133,-1-3 1,0-2-20,-1 1 0,1 2 262,4 6 0,3 2 0,-5-4 3249,9 8-3328,-7-8 1,6 4 0,-1-5-254,-1-5 0,-1-3 397,0 2 1,0-1-169,-1-1 1,-3 0-107,13 11 112,-23-12 6,11 8-1,-26-13 0,10 10 1,3 3-6,1 6-92,5 7 0,1 5-79,-10 3 0,-3 0 246,-2-13 1,-1-1 249,1 15 0,-1 1-124,-2-9 1,0-1-163,4 18-183,-6-12 0,1 8 1,-3-8 143,0 11 17,-2-5 0,-3-3 55,-6-12 2119,-28 11-2124,9-22-54,-11 4 0,-10 7 0,6-5-449,14-10 1,1 0 401,-9 8 1,-4 3-1,6-2-145,-1 10 92,4-2 0,-1-2 87,-2 1 84,8-8 0,-4-1 176,-9-9 1,0-4-266,-3 7-126,5-3 0,-5 4 1,4 0-33,10-2 1,2 0 159,-13 12 0,0 0 524,5-7 0,3-1-521,-12 10-286,0-3 286,19 7 0,4 0 0,2-12 0,1 8 0,-1 0 0</inkml:trace>
  <inkml:trace contextRef="#ctx0" brushRef="#br0" timeOffset="118765">15600 1312 10993,'1'4'1725,"0"-1"-3181,-1-3 1024,45-27-159,-10 21 1,3 0 814,-4-9 0,1 0-1656,4 10 1,-3 0 2266,-1-16 25,-2 3-860,16-10-684,2 16 1,11 3-1,-5 0 547,-14 2 0,2 0 118,4 0 1,9 0 0,-2 1 0,-10 0 119,-13 3 0,-4-1 456,14-4 0,-4-1 227,-6-3-369,2-4-236,-16 2-83,16-8 2976,15 0-3464,4 2 289,0 14 0,10 2 1,-11 1-2926,3 0 3100,-9 3 1,6-1 0,-20 1 1,-29 0-35,12 0-191,28 3 1,11 3-4,-15 2 0,2 2 0,2 1 127,0-1 0,3 1 0,0 0 0,-4 1 11,17 7 0,-8 1 17,-9-3 0,-10-2 51,-19-5 105,12 8 1,3 3-123,8 3-6,8 6 0,9 3-51,-15-13 1,3-2 0,-1 0 22,7 4 0,-1-1 0,10 2 0,-7-5-1574,-16-6 1580,-18-8 2308,-5 2-2283,26 15 0,4 4-43,-7-3-16,7 4 0,2 2 135,-4 8-34,-20-18 75,15 15 1,1 2-138,-4-7-8,0 1 0,4 2-124,3 2 0,1-2 1025,-10-7 0,0 1-904,7 5 0,-2-2 413,1 2-318,-3 4-33,-12-15-51,13 17-25,-7-8 0,1 1 9,3 5-40,-2-4 0,0 4 31,-6-4 0,-3-2 14,2 2 56,12 20 9,-9-22 0,0-3 354,6 7-403,-1-2 1,4 4-34,10 9 1,-3-3 10,-1 1 6,-3-5 0,0 3 59,-12-7 0,-3-3-48,5 6-8,-3-3 0,4 4 13,-3-2 1,2 3 0,-2-5-20,-6-7 0,-1 1 3,6 6 0,2 5 0,-3-5 6,10 15 28,-17-21-4,2 0 1,1 1-3,7 10-39,-2 0-244,-8 0 0,-2-2 344,-5-8 188,-3 17 1,-1 1-278,-4-15-134,0 14 0,0 2 50,0-10-18,0 19 102,0-21 57,0-18 77,-4 8-11,-11 3 1,-5 1-46,-3 6 19,-6 4 0,-9 9 0,5-8 113,8-15 0,0-2-207,-15 19 0,0-5 47,4-15-39,-1 0-1033,7-3 1025,-16 7 0,-4 1-3,-5-1 54,16-13 0,-13 3 0,-7 0 0,-2 1 0,5-2 0,10-2-110,-11 2 0,1 0 34,7-4 1,-8 2 0,-3 0 0,2 0 0,8 1-472,3 4 1,6 1-1,4-2 322,4-2 0,0 1-39,-22 9 0,3-1-580,9-4-996,0-4 1786,-9 0 0,24-6 0,7-5 0</inkml:trace>
  <inkml:trace contextRef="#ctx0" brushRef="#br0" timeOffset="122962">20172 3069 8129,'13'-6'1926,"-2"1"-944,-11 5-809,0 0-3,0-21-226,0 15 931,0-15-545,0 21-57,0 0-306,6 2 33,3 4-17,10 5-235,19 25 241,-11-5 5,7 7 0,-20-16 1,-3-3-1,13 16 6,-2-5-118,5 9 0,1 0 113,-9-10-21,-1-3 1,-2 0-3383,-4 7 3402,-3-14-100,9 19-137,-3-9 165,-1 3-654,-4-6 811,-3 1-74,-7-18-5,0 4 0,0-1 6,1 17-269,-1 24 2945,1-6-2713,-4-16 0,-1-2 138,-6 4 268,-8-8 0,-4-1 52,-5 4 10,-18 9-1295,16-21 1,0-2 191,-11 16 481,11-12 0,1 2-351,-1 11 427,4-7 0,0-1 154,-6 1 92,4-2 0,0-4 351,-1-8-102,-1-4-2013,-9-3 1716,13-2 2099,-4-1-3303,9 3 970,9-1 50,-7 8 100,4 5 85,2-3 154,1 0-536,8-8-145,3-1-61,4 4 408,3-1 6,6 2 3415,2-2-3342,2-2-40,11-2 96,-8-2 252,8-3 481,-1-13-599,-2-7 1,3-4-665,18-9 1,2 0 380,-15 6 1,-1 2 103,8-1 0,-7 6 5,-18 11 1099,5-26-3650,-4-4 2736,3-10-215,-11 20 0,-1 2-87,2-5-40,-1 1 1,0 0-11,-2-3 257,-1 4 0,-2 1-436,-2 2 475,-1-2 1,0 1-2776,0 4 2243,0-13 1727,1 27-2068,-1 2 565,1 1-1779,-1-6 2088,0 0 455,1-4 453,0-16-593,-3 0 1,0-1 1829,-5-14-2468,-5 3 1,-3 4 300,-2 19-21,-4-2 1,1 3 3434,7 15-3331,-6-7-196,17 15-633,2 0 112,8 3 448,1 5 73,10 7-292,16 27-529,-14-14 799,13 19-34,-22-25 61,13 25 1,3 8-627,-14-19 1,0 0 620,3 2 0,2 3 0,-3-2 17,-5-1 0,-4-2 538,-2 18-202,0-12-90,-9-6-84,-8-11-213,-21 21 29,5-5 356,10-15 1,-4 4-383,-5 3 0,-5 7 0,0-1 1,4-6-398,3-4 0,0 0 342,-13 16 0,-5 6 1,11-14 1098,15-22-1220,8-6-12,-9-2 348,8-3 879,-32-1-1859,25-2 719,-19 10-36,29-7 436,0 7 281,15-9-549,2-1-5,11 0-658,2-3 601,7-3 6,2-5 375,12-20 1,3-11 159,-17 1 0,0-1-356,-2 9 0,3 0 1,-5 0-4,-6-8 0,-6 4-86,-1-2-2983,-5 12 2820,0 1-235,-3 9 135,0 2 223,0-1 6,-1-3 202,5-13-2170,1-10 2086,-1-1-516,-4-4 0,-2 2 207,0 10 947,-1-4 1,-1 5-751,-2 22 179,-3-6 655,-5 7-840,4 4-90,-2 0 1961,6 7-2762,-8 54 891,1-14-3,1 2 0,-1 3-25,1 6 0,1-4 827,-1-4-774,3-6 1,0-8 352,3-25-328,-9 15-3436,-9 17 3332,0-1 1,-1 3-54,2-4 1,0-1-1058,-3 6 1,0-1 1039,1-5 1,2-2-81,-8 10 1661,-8 3-1423,22-33-34,-3-3 1377,9-10-3332,1-4 1955,5-3 0,0 1 0,3 3 0</inkml:trace>
  <inkml:trace contextRef="#ctx0" brushRef="#br0" timeOffset="123412">20299 4022 8438,'34'-39'2348,"-15"27"-2346,-1-19 1,-1-4 20,4 6-23,-3 4 5,1-3 286,-9 8 920,10-31-1083,-8 19-128,6-19-403,-9 28-40,2 3-2498,15-5 1116,-12 14 4026,6-4-1047,-16 15-588,-4-1 363,0-5-458,0-1-471,0-1-2912,0 3 2435,0 20 421,-4-1-67,0 14 627,-17 11-4109,-3 11 3605,0-8 0,1 0 0,-1 3 0,-3 4 0</inkml:trace>
  <inkml:trace contextRef="#ctx0" brushRef="#br0" timeOffset="132168">14796 2201 4314,'-9'2'-1081,"1"-1"2554,8-1-1014,-60 7 84,40-5-395,-14 2 1,3-1 998,23-3-1852,1-3 120,4 2 1560,-12 20 1445,9-12-399,-12 16-2009,13-21-12,0-1-700,-14 11 644,9-6 50,-27 20 168,21-17-78,-6 6-1394,-5 7 963,13-8 116,-14 18-21,-4 13 292,16-22 139,-12 15 225,23-33 1981,1-2-2463,3-2 89,-36 26 314,26-19 0,-26 20-544,29-21-201,1 0 152,-5 8 122,-6 11 0,0 2 146,1-2 53,-1 2 1,0-2 1761,8-14-1703,5-6-353,1-1-376,2-1 545,0 2 66,-4 4 45,-12 24 124,9-19 537,-10 19-784,14-28-50,-1 5-763,-4 16 836,1 3 66,-4 6 6,4-8-5,2-12 594,-1 2-539,4-8-257,-4 10-230,5 4 415,0-1 11,-3 14 106,-2-10-22,3-5 101,-2-4 331,2-6-757,-10 35 241,0-6 6,-2 16-23,1-11-280,11-24 241,-2 4 16,7-14 18,8 21 67,-3-13-45,5 20 0,-5-22 33,-3 12 114,0-14 357,-2 10-426,0-8-352,0 4 240,1 0-28,0-2 113,5 15-90,-4-16 39,2 14-17,1-3 17,-3-14 19,6 19 1,2 2-20,-1-8 11,7 26 0,-11-38-5,-3-9 16,5 12-16,-3-9 5,5 12-5,4-5 16,1 5-11,-2-6 1,0 2-1,-4-8-11,-1-2 5,19 22-5,-6-8 6,9 10 0,-9-9 16,5 9-22,-11-14 6,9 11 10,15 3 46,-14-16-48,12 9 0,3 0 8,-3-1-16,10 4 50,-8 0-50,-20-17 41,11 3 1,4 1-15,-4-4 1,-1 0-34,1 0 0,0 0 0,19 7 56,-14 1-50,-15-10-1,10 8 29,-17-11-34,3 1-852,1 0 857,7 2 1,-6-2-6,9 4 34,4 5-34,-7-6 5,15 7 1,1-5-12,-6-1 6,6-1 45,-12-4-39,-6 1 857,-2-2-869,-4 0 73,15 3-16,-9-3-29,11 1 1,1 1-29,10 1 0,8 2 6,-20-4 28,-8 2-56,6 0 34,-5 1-6,6 0 22,3-2 1,2-1-3334,3 2 3316,-1-1 1,-1-2-6,-8 0 0,2 0-34,-5 1 39,21 6 1,16 3 0,-10-3 0,-1 1 10,0 0 1,9 2 0,-17-5 33,-24-6-50,2 1 3379,3-1-3379,-1-1-3,10 3 0,1 1 3,4 1 19,10 2 1,-1 1-25,-20-4 5,21 4 64,-12-8 1,-2-1-65,2 1 0,3 0 0,-1 0-17,-13 0-22,14 9 33,-18-7 12,12 8 22,3 1-28,-15-7-6,9 3 0,1 0 1,-11-4 5,13 5 0,-22-8-34,28 11 85,-19-8-51,23 6 67,-15-7-34,-15-4-33,6 1 28,-6-3 23,-3 1-34,30-1 5,-9 0-22,0 0 78,-12 0 214,-16 0-242,2 0-56,1 0 6,5 0-22,24 0 28,-15 0 55,20 0-10,-32 0 33,1 0-3482,0-2 3387,1-2-28,9-2 33,9-2-44,7 0 61,-9 2 28,-4 1 532,-19 4-571,-3 1 3336,2 0-3526,1 0 184,1 0-55,5 0 66,-5-1 62,2 1 118,-5-1 1401,-1 1-1586,5 5 0,-3-3 0,3 3 0</inkml:trace>
  <inkml:trace contextRef="#ctx0" brushRef="#br0" timeOffset="144417">10499 7768 10517,'-1'10'-891,"1"-2"-207,0-8 1339,-4 0-168,3 0 163,-4 0 3639,5 0-9845,15-12 5970,0-1 0,3-2 0,-8 5 0</inkml:trace>
  <inkml:trace contextRef="#ctx0" brushRef="#br0" timeOffset="145559">19240 3450 13676,'-7'-3'1366,"1"1"-1371,6 2-2532,-17-28 845,13 26 1692,-17-6 0,21 17 0,-4 10 0</inkml:trace>
  <inkml:trace contextRef="#ctx0" brushRef="#br0" timeOffset="146608">15769 4699 9507,'1'20'-487,"-1"-5"876,0-15 1370,0 0-3367,0 4 1608,5 7 0,-3-5 0,3 3 0</inkml:trace>
  <inkml:trace contextRef="#ctx0" brushRef="#br0" timeOffset="147507">14859 2476 6522,'-5'-2'0,"1"0"0,4 2 0</inkml:trace>
  <inkml:trace contextRef="#ctx0" brushRef="#br0" timeOffset="147658">14850 2472 7794,'0'0'0</inkml:trace>
  <inkml:trace contextRef="#ctx0" brushRef="#br0" timeOffset="147758">14880 2688 0,'43'27'0,"-1"0"0,1 0 0</inkml:trace>
  <inkml:trace contextRef="#ctx0" brushRef="#br0" timeOffset="147909">15155 2963 1911,'8'17'935,"-3"-3"-3781,-5-14 2846,16 52 0,-12-40 0,13 40 0</inkml:trace>
  <inkml:trace contextRef="#ctx0" brushRef="#br0" timeOffset="150605">15261 3196 8254,'10'9'936,"-2"-2"-992,-8-7-108,42 20-29,-16-6 0,1 1 193,2-1 0,-1 0 11,20 15 612,-41-25-534,-1 1-55,-1-2 5,4 1-5,7 4-20,25 7 0,7 3-138,6 1 98,-11-3 0,7 2 0,-9-2-1086,2 1 1112,12 6 0,-42-16 5,-3 3 6,11 9-139,-3-3-13,11 10-3028,7-2 2844,9 11 1013,-8-7-688,0 7 504,-27-22-459,0 2-558,14 6 1,3 0 428,1 0 56,2 1 0,3 3-1132,-7-6 1,-3-3 1406,1 0 2782,11 11-2277,-32-25-310,9 6-806,-2-3-90,11 7-594,7 8 573,13 18 172,-7-7 186,0 8 1589,-18-16-435,-9-12 3128,0 1-3728,-7-12-807,2 1 17,1 1 112,5 2 96,3 3-3314,17 7 2573,12 10 847,-7-5 39,1 2 0,-24-15 213,-1 2-201,-5-4 49,3 3-50,0-1 14,19 10 1,7 1-21,0 1-5,2 0 0,2 0 666,-6-5 1,-5-4-51,-1 0 157,14 4-728,-38-13 3011,17 8-3185,-3-1-132,16 8 1,3 1 165,-7-1 56,23 12 44,-38-18 12,-4-4 364,-3 0-275,-4-3-201,17 14 90,-7-5-1,17 12-84,0-2-10,5 3 94,-6-5 6,-4-3 207,-18-12 2051,-3-2-5552,45 34 3322,-35-26 1036,36 25-739,-47-34-185,0-1-280,1 1-22,13 6-79,-3 0 22,9 4-16,2 2 235,-12-8 163,5 4 145,-15-9 1411,0 1-2750,15 8 942,-7-4-40,12 8 314,-6-4 291,-9-4 6,3 1 980,-9-6-23,0 0-7314,14 0 5875,-10 0 0,9 0 0,-12 0 0</inkml:trace>
  <inkml:trace contextRef="#ctx0" brushRef="#br0" timeOffset="151261">16235 2794 3957,'-7'-3'-142,"2"1"0,5 2 0</inkml:trace>
  <inkml:trace contextRef="#ctx0" brushRef="#br0" timeOffset="151512">16383 2688 9100,'5'11'-23,"-45"9"1,-16 0 22,8 2 24,8-6 0,-7 2 1,7-1 76,-9 15-107,11-3 1,1 2-371,14-11 0,1 1 376,-15 17 0,4-2 0,16-13 0,-2 5 0</inkml:trace>
  <inkml:trace contextRef="#ctx0" brushRef="#br0" timeOffset="151865">16955 2900 7239,'-47'33'-121,"1"1"0,0 0 0,0-1 0,7-1 0,-2 2-485,4-6 0,-10 6 1,-4 3-1,1 0 1,3-2-1,11-6 37,-6 9 0,7-4 440,5-3 1,-1 1-1,7-5 1,-1 5 0,13-13-1</inkml:trace>
  <inkml:trace contextRef="#ctx0" brushRef="#br0" timeOffset="152312">17060 3323 6591,'6'2'3159,"-1"0"-2146,-5-2-10,-18 8-712,-1 1-207,-9 4 0,-5 9-461,-3 16 0,-1 10 0,2-7 0,4-14 0,2 0 0,1 11 0,0 0 1,0 0-1</inkml:trace>
  <inkml:trace contextRef="#ctx0" brushRef="#br0" timeOffset="152460">17336 3620 10534,'-36'39'0,"1"1"1,1 0-1,-4 8 1,1-3-1,8-8 1,-3 4-1,2-3 1,1 1 0,0-1-1</inkml:trace>
  <inkml:trace contextRef="#ctx0" brushRef="#br0" timeOffset="155315">15409 9483 8970,'5'3'3059,"-2"0"-1647,-3-3-1928,0-5 438,0 4 72,0-3-3386,-2 4 3902,-32 21-2610,1 2 2198,3-3 0,-5 7-510,2 1 0,-5 7 1,1 1-1,5-4-115,0 0 1,2 3 345,1 1 0,-4 6 1,3-1-1,11-9 0,11-4 1,10 9-1</inkml:trace>
  <inkml:trace contextRef="#ctx0" brushRef="#br0" timeOffset="156011">14922 8848 8545,'-11'-7'2207,"-5"-11"-1787,14 15 2705,-8-10-3371,6 13 246,-7 5 69,-22 21 0,-15 13 0,5-2-274,11-9 1,-2 3 204,3-2 0,-9 8 0,-2 2 0,-1 1 0,5-4 0,8-7 0,2-1 0,2-1 0,-7 7 0,1 0 0,-1 0 0</inkml:trace>
  <inkml:trace contextRef="#ctx0" brushRef="#br0" timeOffset="156621">14012 8297 10730,'0'-5'3663,"-27"-8"-4184,-6 17 423,-2 8 0,-2 5 75,5 2 1,0 5 22,-4 10 0,-4 8 0,10-10 0,-5 5 0,-1 3 0,2 0 0,4-5-3025,0 2 0,3-3 1,-1 3 3024,-7 3 0,-4 4 0,3-2 0,10-8 0,4 5 0,22-38 0</inkml:trace>
  <inkml:trace contextRef="#ctx0" brushRef="#br0" timeOffset="157371">12658 7811 10707,'9'4'711,"-2"0"-537,-7-4 28,0 0 1142,-82 50-1058,42-19-232,8-12 0,-6 5 0,-1 9-54,11 6 0,-3 12 0,0 8 0,1 3 0,1-2 0,3-6 0,3-10 0,0-6 0,3-7 0,-2 7 0,-3 11 0,0 1 0,0-1 0,1 0 0,-1 1 0,0-1 0,0 0 0</inkml:trace>
  <inkml:trace contextRef="#ctx0" brushRef="#br0" timeOffset="159472">12002 7091 9554,'8'0'3534,"-2"-25"-3120,-6 17-1590,-1-19 218,-10 83 1031,1-23 44,1 6 1,-6 6 194,-10-1 0,-7 2 0,1-3-262,4-3 1,-2 0-42,4-6 1,-3 3 0,-1 2 0,-1 1-93,-3 8 0,-3 4 1,2-2-1,4-5 41,-3 5 0,0-1 23,5-5 1,-2 5 0,-1 1 0,2-2 19,6-6 1,-1-1-1,3-1 1,1-5 0,-1 3 1,0-1 17,-6 10 1,-3 4 0,3-9 24,5-15 0,2-6 17,-6 4 380,-16 5-308,30-26-296,0-4-185,11 0-645,1 0 942,0 4-298,-2 4-2223,1 8 2571,0-4 0,1 0 0,0-10 0</inkml:trace>
  <inkml:trace contextRef="#ctx0" brushRef="#br0" timeOffset="162714">12002 6287 7358,'0'5'1916,"0"0"-3580,0-5 1065,-1 6 391,1 2-184,-1 19 656,-3 26-85,-3-9-1738,3-15 0,-3 3 2455,-9 9 0,-1-2-896,-1 2-804,-1 8 0,-1 3 804,10-18 0,2-2 0,-6 18 0,4-4 0</inkml:trace>
  <inkml:trace contextRef="#ctx0" brushRef="#br0" timeOffset="165368">13970 16446 5656,'-3'-3'-131,"1"1"1,2 2-1</inkml:trace>
  <inkml:trace contextRef="#ctx0" brushRef="#br0" timeOffset="166003">13949 16425 8192,'9'9'1065,"-2"-2"-654,-34-26 1,-14-9 798,7 16-989,-2-17 0,-6 11 7,10 35 0,-1 18 1,0 8-1,3-3-288,0 1 1,2 1-1,-3 5 127,4-8 0,-3 5 0,-1 3 1,0 0-1,1 0 0,3-3 57,-1 6 1,2-2 0,1 0 0,-1 3-743,5-7 0,-2 4 0,0 2 0,0-2 0,2-2 0,2-6 629,-2 4 0,3-5 0,-2 3 205,-2 6 0,-3 6 1,3-3-1,5-10-42,2 6-99,2-9 1,2 2-3,4-9 0,0 5-15,-1 4 0,-2 9 0,-1 5 1,1-3-1,1-7-16,-1 9 0,-2-1-384,0 3 0,-4 10 1,1-5-1,4-19-962,1-20 475,-5-9 1609,32-47 1,-13 22 0,13-18 0</inkml:trace>
  <inkml:trace contextRef="#ctx0" brushRef="#br0" timeOffset="166667">12890 17314 9016,'-6'-4'1243,"0"1"-1114,6 3 179,0 0 17,-7 0 459,6-1-711,-9 26 235,4 24-738,1-6 0,0 15 0,-2 10 0,1 2 0,0-6 0,2-11 333,1-7 0,1-8 0,-1 7-348,-1 6 1,-2 14 0,-1 3 0,2-4-1,4-16 1,7-24 444,8-24-793,7-14 930,6-22 1,1-7-691,-7 11 0,0-1 566,2-5 0,3-5 0,0-1-9,-2 1 0,0 0 0,1-3-283,2 0 0,3-3 0,0 1 1,-3 3 293,-3 4 1,-2 2 0,1 3-855,6-5 1,2 1-1,-11 24 918,-17 31 0,-1 11 0,-2-16 1</inkml:trace>
  <inkml:trace contextRef="#ctx0" brushRef="#br0" timeOffset="168910">8318 14986 7006,'-14'3'-280,"2"-1"0,12-2 0</inkml:trace>
  <inkml:trace contextRef="#ctx0" brushRef="#br0" timeOffset="169664">8276 14986 6613,'9'3'1876,"-2"-1"-2022,-7-2 264,0 0 358,-9 65 1580,6-47-2056,-1 18 0,-1-6-275,4-27-413,1-1-124,-1 18 767,1-9 50,-2 17 1967,-5 2-2124,4-12 46,-4 11 22,6-18 11,1 2 17,-2 11 51,1-5 5,-3 18 0,3-20-877,10 19 0,4 1 698,2-13 22,14 18 0,2-3 577,-14-26 1334,17 14-2096,-33-27-100,1 2 263,2 3 173,0-3 6,0 4 112,1 0-381,6 0 269,16 8 0,-12-8 0,6 2 0</inkml:trace>
  <inkml:trace contextRef="#ctx0" brushRef="#br0" timeOffset="169910">8869 15727 9186,'2'10'-2369,"-1"-2"2374,46-5 73,-11 4 1,2 1-51,-2-3 0,0 1-2139,0 4 1,2 1 2110,8-1 0,-5 0 0,-14-2 0,11-1 0,0 1 0</inkml:trace>
  <inkml:trace contextRef="#ctx0" brushRef="#br0" timeOffset="170220">9864 15854 11077,'6'11'-1238,"52"-3"1014,-27-10 182,7 1 0,0 0 37,-1 0-1,-5 4 0,-1 2 12,1 0 0,16 8-6,2-11 0,-2-1 0,-20 3 0,18-5 0,-1 1 0</inkml:trace>
  <inkml:trace contextRef="#ctx0" brushRef="#br0" timeOffset="171970">10816 15917 10646,'12'5'308,"-3"-1"-404,-9-4 63,0 0 22,55 0-135,-2 0-660,-18 0 0,-2 1 840,11 0 78,-22 2-81,9-2 0,3-1 2,22 2-1339,-2-3 1,4 2 1223,-10 5 1,-1 1 78,-7-2 1,-2 1-1,1 4 0,-5 2 3,-7 3 241,20 6-2074,5-9 1853,-21-4 0,0-2-15,-1-3 1,1-3 270,20 1 0,-2-1-276,3 0 61,-1 0 1,-6 0 2246,-26 0-2275,8 0 12,-11 0 25,13-2 0,3 0-669,13-5 621,-7 3 1,1-1-18,18-8 46,-8 5 2774,-10 1-2208,-5-8-3493,-20 5 2826,10-10-29,1 1-11,3 0-11,0-2 320,13-15 757,-22 13-483,6-11 548,-38-10 1,-8-2-3238,5-10 2033,-3 6 1,2 1 1336,10 6-1241,9 11 0,2 0-1917,-1-17 1986,1 16 1,-1 1 76,-1-8 94,-2 14 29,-1-1 1443,-19-28-1729,10 27 779,-15-21-768,17 33-223,-13-18 290,7 14 0,-13-16 6,-23 3 3,23 19 0,0 0 0,-7-3 0,1 0-1,5 5 1,0 2 1127,-2 0 1,1 1-1507,-6-3 222,5 3 0,2 2 98,1 2 95,-16 4 1,-15 2-1,4 1-1461,8 0 1,0 1 1423,-8 0 0,-6 0 0,7 1-2,14 1 0,5 0 636,-12 2-961,4 1-493,-13 4-610,8-6 0,-9 0 1569,12-3 0,-6-1 1,0 0-1,3-1-622,0 1 0,3 0 0,-3-2 401,-4-1 0,-5-1 0,3-2 0,11 1 1018,-12-5-1084,17 2 0,-2-1-574,1 1 0,-1 1 818,1 1 0,-2 1 14,-7-1 0,-1 0 787,4 3 1,3 1-693,8 0 1,-3 1 363,-18 2 0,-9 1 0,7 0-37,10-2 1,-2 0-502,-1 1 1,-9 0 0,1 0 0,13-1-1622,-13-2 1588,13-1 0,3-1 1827,10-3-1825,-3-1 1,-1 0 31,-11-3-5,2 5 1,-12 0-1,-2 1 1,10 0-36,7 1 0,1 0 4,-14 0 0,-8 1 1,2 0 23,10 0 0,1 0 1,5 7-1121,-6 19 0,2 3 1094,3-18 0,-3-3 1,8 6 1029,8 18 0,7 4-1018,5-8 0,2-3-8,-5 4-67,3-7 0,0 4 67,4 14 0,4-2 0,0-11 0,3 7 0,1-1 0</inkml:trace>
  <inkml:trace contextRef="#ctx0" brushRef="#br0" timeOffset="173115">11917 7514 5688,'-12'-6'28,"3"2"-1311,9 4 1283,0 0 0,0 0 0</inkml:trace>
  <inkml:trace contextRef="#ctx0" brushRef="#br0" timeOffset="173413">12319 7578 0,'-41'27'397,"1"1"1,0 0 0,-4 2 0,0 1 0,0 0-271,1-1 0,-1 2 0,1-2-64,3-2 1,0 0-1,1 3-703,6 1 0,-1 3 0,3 1 0,6-2 640,-1 11 0,5 0 0,-13 6 0,11-4 0,30-8 0</inkml:trace>
  <inkml:trace contextRef="#ctx0" brushRef="#br0" timeOffset="173669">12954 7726 9750,'6'6'106,"-20"17"1,-23 19 0,-14 11 0,-4 3-1,4-5 1,14-13 0,6-6 0,0 0-1,-11 11 1,1 0 0,-1 1 0,0-1 0,1 0-1,-1 0 1</inkml:trace>
  <inkml:trace contextRef="#ctx0" brushRef="#br0" timeOffset="173919">12721 8361 9369,'-41'25'273,"1"0"0,-1 0 0,0 0 1,1-2-1,0 5-273,0 6 0,-8 10 0,-2 3 0,5-2 0,10-10 0,8-7 0,6-3 0,-8 21 0,1-1 0</inkml:trace>
  <inkml:trace contextRef="#ctx0" brushRef="#br0" timeOffset="174120">12933 8869 12421,'-43'29'4,"0"0"1,0-1 0,0 1 0,0 0 0,0 0 0,0 0 0,-4-1 0,4-5 0,-1 5 0,6 2 0,-1 0-1,0 0 1,1 0 0,-1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04:01.84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6773 14266 8472,'5'11'2190,"-1"-3"-2190,-4-8-304,0 0 0,0 0 0</inkml:trace>
  <inkml:trace contextRef="#ctx0" brushRef="#br0" timeOffset="1501">6782 14285 7773,'39'19'25,"-1"-1"0,0 0 1,15 8-1,-9-6 1700,-20-15-1697,20 3 1281,-23-4-1309,12 2 17,-28-4 751,-2-2-807,0 2 2207,-1 0-2274,2 0-97,3 3 203,-3-3 146,0 2 179,-13-4-482,-2 0-924,-38 0 554,25 0 163,-21 0 174,2 0 341,22 0-45,-21 0 1,26-1-208,-33 1-336,11-1 143,3 5 0,1 1 300,7-2 2201,2 6-2106,25-8-348,0-1-61,6 0 235,0 2-50,18 1 325,34 0 117,-18-1 126,6-6 0,-3-1-394,-18 1-110,9-2 0,-1 2-70,-14 3 51,17 1 95,-13 0 168,-13 0 117,4 0 51,-14 0-79,0 0-683,-10 0-156,-8 0-1564,-31 0 2000,18 0 23,-13 0-2881,26 0 3104,-10 0 79,-1 0 368,-6-1-402,10 0-566,11 0 12,9 0-246,4 1 1713,15 0-878,-6 0-1,14 0-51,-8 0 2871,2 0-2927,3 0-83,-3 0 33,2 0 98,-10 0-5301,10-4 5164,-8 3 0,3-2 0,-8 3 0</inkml:trace>
  <inkml:trace contextRef="#ctx0" brushRef="#br0" timeOffset="10441">6710 17738 12701,'3'1'-599,"0"1"520,-3-2-212,6-8 347,-1 6 706,14-8-611,-5 8-100,8 0-40,-8 2 185,27 0-190,-21 0 173,19-2 582,-32 1-632,-2-1-22,-4 2-29,-19 14-72,5-6 44,-16 12-44,10-11-6,-9-1 39,-18-5-314,21 0 113,-8-3-426,33 0 683,0 0 213,11 0-302,-3 0 44,9 0-44,-4 0 100,14 3-100,-14-2 83,8 3 113,-19-4-62,-1 0 45,-9 7-185,1-4-636,-7 8 507,-7-5 90,4-3-107,-2 1-11,8-5 124,8-1 33,0 1-79,2-1 547,1 2-367,6 0-95,1-1 78,8-2-34,5-4-22,8 1-22,-7 0-6,2 5 0,-15 1-185,-4 0 185,0 0-34,-18 5-122,1-1-2269,-14 4 2419,3-3 1,-8-1 10,12-2-83,-3 0-863,17-2 941,6 1 0,6-1 56,21 1-56,-11-4 6,10 1 0,-19-3 2368,-1 1-2358,0-1-16,-2 2 0,1 1 17,-2 2 95,0 0 79,-1 0 329,-7-3-212,0 1-56,-4-2-128,2 0-18,-1 1-106,2 0-101,0 2-84,4 1-1876,-3 0 1994,3 1-56,-3 0 313,11-1 79,2 0-33,4 0 217,14 0-397,-13 0-45,11 0-78,-15-1-101,-3 0-370,-1 1-95,-4 0 364,-12 0 639,3 0 84,-10 0 106,5 0-50,0 0-185,-5 0-292,5 0-33,-6 0-89,7 0-169,2 0-369,-2 0 498,5 0-488,-1 0 724,6 0-29,8 0 6,-2 0-45,5 0 1,-7 0 767,0 0-981,-1 0 4414,0 0-4750,5-1 337,0 1 16,4-1 34,-1 1 167,2 0 147,-6 0 139,0 0 157,-5 0-1024,0 0 453,9-4 73,3-1 11,1-1 5,-1 1-38,-7 3-331,-1 0 268,-1 2-10,-2 0 106,0 0 84,-5-2-90,2 0-44,-4 0-359,5 0 218,1 0-134,0 0 269,0 1 62,2-1 16,4-2 12,2-1-28,5 0 38,-8 3-44,3 0 437,-20 2-179,5-2-134,-10 1-63,9 0-55,2 0 27,2 0-33,1 1-5,1 0-57,0 0 17,-3 0 45,-1 0-50,2 0-23,1 0 516,3 0-387,0-2-6,0 1 577,0-2-935,0 3 185,0-2-79,8-1 197,-4 1-29,6-1 34,-8 3-1204,-1 0 1142,0-1 62,2-1 6,0 0 402,1 1 623,-2 1-907,-8-1-124,4 0 22,-5-1 79,6 1 67,1 1 0,-1-1-118,-1 1 29,-1-1 105,1 1-240,0-1-268,0 1 1774,2-1-1450,-1-1-3118,-11-3 3118,7 2 0,-7-1-44,11 2-774,0 2 1087,0-2-1277,0-3-1843,-7-11 3699,-4-6 0,2 6 0,0 2 0</inkml:trace>
  <inkml:trace contextRef="#ctx0" brushRef="#br0" timeOffset="14001">6160 15367 9979,'10'4'79,"-1"-1"122,-9-3 1670,1 0-1120,0-1-231,0-3 1116,1-21-1407,-2 15-16,1-15-269,-1 23-62,0 1 286,-4 42-44,-5 4-116,3-6 1,-2 8-228,-4-1 1,-4 6-1,0 1 1,2-6 120,-2 5 0,-1 1 67,1-5 0,-2 8 0,-1-2 1,2-9 32,-2-2 1,2-7 14,3-6 0,1-3-12,-11 16-5,17-33-156,4-5-281,5-1 493,8-4-6,7-3 17,2-1 225,32-15-287,-25 10 29,21-10-286,0 2 0,-20 8-168,29-9-992,-2 13-128,-27 2 1540,17 1 0,-37 2 0,-4 0 0</inkml:trace>
  <inkml:trace contextRef="#ctx0" brushRef="#br0" timeOffset="14850">6541 15536 11116,'4'-4'3685,"2"4"-3589,14 56-35,-7-16-2,-1-1 0,1 6-113,-4 6 1,-1 2-2101,0 0 1,1 0 2150,-1 2 0,0-2 348,-3-10 1,1-4-1757,10 4 1014,2-23 307,8-4 118,-6-25 551,3-29 1,-2-8-255,-1 3-124,-2 0 1,4-9 0,-5 10-225,-6 9-965,4-1 0,-1 6-604,-8 22-1315,5-4 2907,-2 0 0,-5 5 0,0 0 0</inkml:trace>
  <inkml:trace contextRef="#ctx0" brushRef="#br0" timeOffset="16103">7218 15811 9038,'-12'-8'2582,"3"0"-1725,9 8 1557,-6-1-2050,2 0 85,-13-2-360,11 2-61,-4-2-17,9 2-5,1-2-68,0 1 6,36-2 56,-15 2 6,31-1 16,2-3 23,1-3-39,-1 0-6,-15 0-695,-26 12 504,-6 6 231,-4 38-46,-11-16 0,-3 2-22,5 0 0,-1-1 8,-6-1 1,-4-1-26,-11 3 1,0-3 10,0 0-14,-6 5 1,3-2-4,18-20-89,-5 10-28,17-19-823,1 0 566,0-1 380,10 2 330,30-3 23,-2 2-64,6-10 1,9-4 0,-6 2-242,-17 3 0,0-1-24,24-9 0,9-3 1,-14 3-848,-17 3-1954,2-1 0,-8 2 2822,-24 9 0,-1 1 0,-1 1 0</inkml:trace>
  <inkml:trace contextRef="#ctx0" brushRef="#br0" timeOffset="25964">7112 13166 8886,'6'10'3709,"-1"-1"-2438,-5-10-532,0 0-750,-1 20 78,0-10-1665,4 45 0,2 11 1610,2-16-3,-1 0 0,1 10 1,0-10-10,1-1 128,-1 4 1,-2 0-642,-1-9 544,-2-11 0,1 1-20,9 24 5,2-8 1,3 2-1044,-7-16 1,1-1 1028,6 19 1,0-5 36,-5-12 2082,-4-6-1985,3 27-131,-7-36-5,4 24-17,-1-27 17,-3-9 51,2 3 663,-6-4-630,1-5 3348,-1 4-3388,0-6-4273,0-1 4229,-3 0 0,3 0 0,-3 0 0</inkml:trace>
  <inkml:trace contextRef="#ctx0" brushRef="#br0" timeOffset="27150">6921 13314 11648,'-11'-2'532,"2"1"-566,9 1-66,-2 0 1086,1 3-790,0-3-101,1 3-621,10-1 369,0-2 157,13 2 263,29-24 319,-7-11-918,-16 14 0,-3-2 616,5-19 45,-18 19 1092,-5 2-1019,-4 10-398,-3 1-157,-1 7-521,0 1 1619,2 3-941,0 0-6,0 0 6,-2-1 40,0 0 116,7 32-116,-2-7-26,1 9 0,2 3-2751,5 19 2737,-2-1 6,-1-17-6,-5-25 5,-1-6 62,1-2-67,-3-2-5,2-2-265,-1 2-637,3 1-896,8 5-2992,2 0 4678,6 0 0,-11-5 0,-2-4 0</inkml:trace>
  <inkml:trace contextRef="#ctx0" brushRef="#br0" timeOffset="28147">6985 14288 10816,'8'7'1435,"-2"-1"-911,-6-6-524,2 0 116,-1-1-116,3 0 193,3 1-120,-4 0 194,3 0-110,-4 0 369,11 9-369,-2-1-152,10 9 74,-4-2-90,18 20-3398,-12-13 3370,9 12 39,-19-21-1717,0 1 1717,-4-6 11,2 2 34,-6-5-45,0 0-5,0-2 2250,5 0-2240,-4-2 2663,6 0-2663,-4-1 298,22-32-91,-13 15 12,16-25-16,-16 17-203,-3 10-5,-1 0-201,3 7 111,-8 4 17,5-4-5,-8 1-1681,-1-14 1759,-9-5 0,4 5 0,-6 3 0</inkml:trace>
  <inkml:trace contextRef="#ctx0" brushRef="#br0" timeOffset="30607">6921 14605 9022,'-13'-12'308,"2"3"134,11 9 4543,0 0-4985,1 2 5,1-1 1,0 1 50,-1 0 45,-1-2-404,1 3 197,0-2 33,1 3-207,4 1 420,-4-2 34,5 0 10,-7-3 460,1 0-957,3 9 318,-3-6 29,4 6 5,-5-8 219,0-1-258,2 3 0,-1-1-6,1 6 12,-1 2-3309,-1 37 3311,0-11 1,0 1-9,0 0 0,0 0 3,0 2 0,0 2-44,1 2 0,0 3 0,0-4-102,0-9 1,-1-1 142,2 30 0,0-5 0,-2-27-148,0 2 0,0 1-110,0 8 107,0-3 0,0 2 5,-1-6 0,-2-1 135,-6 23 95,5-24 0,-1 0-39,-5 22-39,7-24 3315,2 10-3467,7-3 1,1 0 139,-1 2-11,2-3 0,0-3-39,-5-16-78,0-1-2807,0 10 650,0-6 2291,3 13 0,-4-21 0,1-1 0</inkml:trace>
  <inkml:trace contextRef="#ctx0" brushRef="#br0" timeOffset="30948">6964 16616 9447,'-6'-4'0,"1"2"510,5 2 123,-5 40-1457,3-37 791,-1 35 38,4-44 169,1 5 1064,-1 1-1093,-1 5-89,-2 2-1769,-2 20 1332,1-15 162,0 11 34,3-18 140,-4 9 45,-4 5 0,3-4 0,-2-2 0</inkml:trace>
  <inkml:trace contextRef="#ctx0" brushRef="#br0" timeOffset="34597">6371 15071 11715,'0'8'981,"0"-1"-1525,0-7-358,3 0 701,1 0 195,6 0 6,9 0 403,8 3-123,-5-2-140,3 3-78,-14-4-6,20-2 0,6-1-50,0-2-4,13 0 1,2 0-421,6-5 418,-2 2 0,-10 2 6,-23 3-1,-6-1 427,-1 0-3674,-8 2 3242,4-1-441,40-8 290,-20 5 109,1 0 0,-1 0 266,0 2-263,6 2 33,-9 0 6,-4 2 6,-12 0-29,19 0 3151,-9-1-3649,24 0 208,-16-1 77,2 1 1,0-1 390,1 1-155,23-1-3386,-40 2 3397,13-1-29,-6-1-962,23-5-2621,-7-3 3601,8-1 0,-22 5 0,-6 1 0</inkml:trace>
  <inkml:trace contextRef="#ctx0" brushRef="#br0" timeOffset="35248">8022 14880 9223,'2'10'471,"0"-3"-746,-2-7 51,0 0 45,56-24-12,-21 14 378,-1-4 1,-3 1 534,-6 7 1176,-18 3-1035,-2-2-1098,0 1-236,1-1-212,1 0-1428,20-4 1411,-8 2-84,14-2 655,-1-3 1098,-13 3 74,5-3-181,-17 4-207,-2 2-61,6-8-639,-1 7-285,9-7 218,2 5-325,2-2-3375,3-1 3521,11-3 291,-17 6 67,6-2 286,-20 8 795,1-1-1148,-2 1-56,4-2-118,2 2 3320,6-2-4723,17-5 0,3 0 995,3-1 453,-1 0 0,-1 0-934,-6 1 2362,-8 3-301,-4-1-231,-10 4-151,-1-2-840,18-6-638,-2-1-433,22-5-1341,-11 5 2636,4 1 0,-20 5 0,-4 3 0</inkml:trace>
  <inkml:trace contextRef="#ctx0" brushRef="#br0" timeOffset="35351">9229 14393 9178,'8'11'952,"-2"-3"-952,38-17 0,5-6 0,-25 9 0,23-6 0,-1 0 0</inkml:trace>
  <inkml:trace contextRef="#ctx0" brushRef="#br0" timeOffset="35510">9525 14330 8746,'5'8'1440,"-1"-2"-1619,-4-6-566,42-12-1260,-16 4 2005,5-1 0,-1 0 0,-10 3 0,-5 2 0</inkml:trace>
  <inkml:trace contextRef="#ctx0" brushRef="#br0" timeOffset="36391">9991 14161 9543,'10'0'280,"-2"0"-1078,-8 0-110,27-2 292,-17 2 241,25-2 265,-27 2 1219,1 0 81,-4-1 877,0-2-1781,1 1-286,0-2-564,12 2-1771,1 0 2565,1-1 582,-5 1 1860,-10-4-2392,-3 5 689,0-3-1036,-1 4-51,0 0-1434,8 0 1552,-6 0 23,6 0 571,-6-1 873,0 0-1461,1 0-124,1 0-184,0 0-1155,11-4 1676,-9 2 442,9-4-40,-14 3-553,0 2-337,-1 0-235,2 2-67,-2 0-1328,2 0 1003,-2 0 397,2 0 2504,-3-5-1523,1 2-2980,0-5 2498,1 6 0,0 0 0,1 2 0</inkml:trace>
  <inkml:trace contextRef="#ctx0" brushRef="#br0" timeOffset="39649">10562 13674 12774,'3'5'2067,"-2"0"-1939,-1-5-352,-39-10 236,27 8 44,-31-9 72,37 11 152,-4-2-168,1 2-72,-6-1-40,2 1-62,-4 0-403,-15 2-414,-8 10 403,-1-1-174,3 7 84,15-5-72,-7 4-373,12-7 1319,-5 2 34,15-10-22,1-1 217,-10-1-537,-5 0-89,-10 4-91,7-1-55,-6 9 235,17-7-33,-3 4 1894,6-3-1816,5-1-3515,-10 10 3324,8-4-89,-3 7-17,4-3 34,2-1 78,0 2-12,2-2 51,-2 4 555,-4 0-431,5-2-23,-3-2-34,7-7 34,0 2-78,4 19 72,-1-13 0,5 15-2268,-2-16 2174,2-3 2486,-1 1-2280,1-5-56,4 1 230,19 10-274,-7-5-12,15 8-27,-22-12 27,1-3 12,-6-3 16,17 6 23,-15-5 3347,11 3-3386,-18-3 33,13 5-39,-7-5 0,10 4 5,-8-6 68,5 1 308,0 0-325,-3 0 45,8 5-101,-12-5 0,10 3 0,-3-4 11,5 2 84,-7-1-22,-1 1 117,-11 1-145,-1 0 6,3 1-51,0-1 0,2 0-51,2-1-106,25-1 146,-17-1 6,20-2 21,-24 0-16,-4 0 34,-2 0-28,2 0-163,2 0-123,2 0 101,1 0 78,-6 0 101,4 0 616,8 0-347,-5 0 397,22 1-660,-24 0-1,13 0-100,-7-1-3370,-5 0 3465,16 0 6,-13 0-1,5-2 320,-5-2 129,7-3-398,-9 2-51,9 0-5,-18 1-380,10-1 262,-10 0 701,7-2 4147,-11 3-4730,1 1-123,-6 0-986,1 1 890,2-3 214,0 0 5,1 0 594,1-1-392,-3 1-96,2-1-22,-3 3-84,-1 1 0,2 0-168,1-2-308,0-1 353,1-1 84,0 1 330,3-8-45,-2 6 62,3-7 168,-5 6-470,-2 3-124,0-2-162,0 4-1619,3-8 1653,-2 4 128,3-6 90,-4 3 28,0 1 566,-1-12-113,-1 7 181,-5-10-640,-2 10-55,-2 3 16,0 3 45,4 3 5,-2-2-5,0-4 34,1 2 50,0-2 308,0 1-157,3 2 23,-5-1-258,3 3-90,0 1-33,1 2-616,-4 1 672,4-1 151,-5-2 78,-4-8 0,4 4 46,-4-5-130,10 9 28,-1-1-106,1 3-5,0-1-102,2 3-49,0-1-91,-2 1 124,-1-2 67,-9-4 129,5 1 408,-12-16-402,15 14-51,-4-9-146,8 15 29,1 1-7,-1 1-10,-1 0 145,-7-6 168,-8-6-162,-2-2-45,2 1-56,7 6-106,1 1 89,2 2 23,-4-2-34,-2 0 84,-11 0-12,-26-6-111,20 6-538,-16-2 594,39 7-34,-5 0 56,7 1-17,-3 0 12,-31 0 84,14 0-34,-22 2-275,3 3 29,23-1-359,-28 4 605,35-7 0,-10 1-50,-10 1-1059,-2 3 369,-8 1-22,5 4-128,17-3-1536,-3 5-1153,11-4 3579,-1 1 0,13-7 0,0-1 0</inkml:trace>
  <inkml:trace contextRef="#ctx0" brushRef="#br0" timeOffset="40198">10075 13779 5731,'-10'-7'398,"-43"14"405,36-3-730,-33 9 857,41-6-706,5-2-61,1 4 733,3 3-119,0-6-184,0 3 79,0-7-302,0 0 405,-9 6-770,4-4 12,-8 6 5,5-3-16,2-1-6,1 0 0,3-3 0,0 0-213,-8 12 101,5-5-79,-6 9-1086,3 1 225,4-2 665,-1 5-11,5-7 51,0-6-992,0 8 1306,0-10 22,0 9-29,0-11 35,0 1-46,2 2-430,0-3 481,3 2 0,-2-5 0,0 0 0</inkml:trace>
  <inkml:trace contextRef="#ctx0" brushRef="#br0" timeOffset="55904">10393 13462 6109,'-1'-5'2156,"21"1"-1237,-14 5-561,14-1 1899,-20 2-1803,0-2-364,0-5-163,0 0-34,0-8 62,13-17 85,-2 4 4,6-7-38,-7 15 101,-5 9-101,-3 6-6,0 0-1127,2 3 859,-1 0 49,3 0 96,-1 1 112,-2 0-28,2 5 274,-2 0 784,25 43-985,-13-24-37,11 14 0,-1 0 3,-7-16 6,11 14 50,-22-28 324,-4 0-374,0-3 5,-3-1-11,14 14 0,-15-18 0,10 11 0</inkml:trace>
  <inkml:trace contextRef="#ctx0" brushRef="#br0" timeOffset="68958">11134 15790 9890,'-10'-6'3797,"2"1"-3579,-3 1 107,7 2-190,-8-3-18,11 4 746,-5 1-807,1 0-152,-11 0-21,6 0 22,-6 0-57,-18 2 242,14-1-23,-21 3 17,-17 6-50,30-6-23,-25 5-11,36-4-62,6 0 297,-23 8 1,-4 3-180,9-6-53,-8 5 0,2-1 3,19-10-209,-13 20 198,14-10-1,-13 16 45,-11 8-3425,20-20 3392,-22 16-96,2-4 84,20-16 45,-17 15 1,-1 0-29,20-16 54,-17 23 1,-9 15 0,7-8-61,7-8-20,13 1 1,-3 16-1,1 4 1,2-2-1,5-14 4,1 10-86,15-5 0,7 13 1,4-2-1,-2-16 3489,11-8-3364,12 7 0,1-1 359,-12-14-387,-4-6 56,-10-7-56,-10-8 0,2-1 431,35 9 1,9 1-432,-9-4 19,19 6 1,-1-1-3407,-24-9 3404,20 3-6,-23-6 1,23 1 24,-10-7 0,1-2-33,-13 4 0,0 0 117,29-9 1,-4 0-20,-27 4-12,15-4-33,-25-4-56,-6 5 0,16-11 1805,-7 5-1799,3 1-800,11-8 810,-10 7 1,0 0-5,6-5-7,6-4 1,-33 19 72,15-33 157,3-8-167,2-5 60,-12 20 1,-1 4 1425,-6 9-1554,4-11 50,-2-20 1,0 0-1684,-5 21 1569,6-23 0,-2 3-368,-7 36 396,18-39 0,3-7 47,-7 13-10,0 10 1,2-6 0,-3 5 99,-8 5 0,-3 4-101,0 2-101,-4-27-72,-15 30 201,2-16 2580,-4 11-2608,8-7 450,-34 8-450,12 13-106,-5 0 0,0 2 106,4 5 16,-10 0-10,27 5-6,-16-2-717,-5 11 0,-10 5 1,6 0-1614,10-1 1,0 4 2329,-10 14 0,-9 10 0,2 2 0,14-7 0,5 12 0,2 7 0,0 0 0</inkml:trace>
  <inkml:trace contextRef="#ctx0" brushRef="#br0" timeOffset="88752">9102 14817 10517,'-4'-9'-51,"0"2"51,4 7 975,-2 15-902,0-9 2089,0 12-824,1-14-1265,0-2-73,1 26 0,0-22 0,0 21 0</inkml:trace>
  <inkml:trace contextRef="#ctx0" brushRef="#br0" timeOffset="90052">9017 14880 7127,'5'2'3417,"-1"-1"354,-4-1-3008,1-2-1925,2 2 932,3-2-134,10 2 308,11 2 216,-5-2-70,19 2-12,-20-2-61,17 0 33,-1 0 1,0 0-29,7 0 238,11-3 1,-2 0 336,-24 1-491,20-4 29,-17 6-315,-11 0-301,33 0 94,1 1 365,-16-1 576,9 1-369,-40-1-62,0 0-268,4 3 72,-3-2-196,18 2 208,-1-2 122,-7-1 533,-3 0 162,-16 0-593,0 1-3121,16 3 2123,-3-2 74,26 3 218,-8-4 767,-7 0-224,-7-1 0,-18 0 0,2 0 0,-1 0 0</inkml:trace>
  <inkml:trace contextRef="#ctx0" brushRef="#br0" timeOffset="92602">9081 14880 11362,'3'1'1927,"-1"-1"-2823,-2 0 986,-3 0 212,-3 6-240,-3 2-17,-1 8-45,1 1-617,2 14 1,0 4-291,0 5-368,4 4 0,-1 8 0,2-8 1924,1-3 438,1 6 0,0-10-516,1-33 218,15 36-789,-9-25 12,11 28 464,-14-26-202,-1-9 118,-2 2 684,-1-2-1009,0-3-33,0 5-29,0-2 40,0 2-6,-3 3 6,-1-4-45,0 2-1602,-9 28-2420,7-8 2986,-6 10 1036,12-23 157,2-16 1041,6-2-1158,-5 1-35,2 1 842,-5 2-523,0-2 1827,0 1-2196,0 0-353,0-2-722,0 4-1316,5-3 2475,-2 0 162,2-1 1363,-4 2-1212,-1 0-178,0 4-958,-12 14 274,8-9-196,-9 9 12,12-9 1399,1-8 2449,0 3-2801,0-7-292,0 0-10,21-5-12,-11 2 5,21-6 1,3-1-33,-6 1 16,12-3 0,1 0 369,1 0-206,2-1 95,-20 7-1101,21 5 0,1 1 815,-9 0-118,17 0 0,1 0-279,-14 2 397,-8-1 50,14 2 465,-5-2 325,-1 0-576,4 0-270,7 7 107,-21-1-42,9 5 0,0 1-65,-2-2-89,16 6-34,-27-14 1149,-11-4-623,-12-3-78,-25-2-1427,8 3 1108,-15 1 0,26 2 0,0 2 0</inkml:trace>
  <inkml:trace contextRef="#ctx0" brushRef="#br0" timeOffset="93401">9970 14859 10954,'8'2'2565,"-1"0"-1171,-7-2-1394,-9-18-453,7 14 369,-5 43 151,11-3-67,-2 3 0,2 4-126,0-6 0,1-2 70,-1 10 61,-1-13 1,0 0-6,-2 0-165,-2 15 1,-2 13 0,1-8 215,-1 2-61,1-4 1,-1 8 0,1-17-809,0-23 477,5-4 26,2 0-295,13-11-68,-11-10-170,7-10 0,-13 4 0,-1-1 0</inkml:trace>
  <inkml:trace contextRef="#ctx0" brushRef="#br0" timeOffset="114900">12552 14330 8147,'-7'-9'364,"2"2"-2206,-28 18 1842,23-6 1148,-27 8 1641,30-11-2240,0-1-73,-2-1-5,-11-1-931,9 1-60,-12 1-645,2 15 1165,9-8 274,-6 9 191,13-14 789,-5-2-1091,3 0-152,-9-1-117,11 0 16,-3 0 34,5 0 342,-3 0-107,2 0 1,-2 0 492,0 0-672,3 0-96,-1 0-156,3 0-723,-3 0 931,1 2 44,-3 2 364,-9 26-320,6-10-10,-8 20 39,5-7-50,2 22-23,3-8-26,4-9 1,2 2 22,0-5 1,2-2 7,-1 16 1,0-4 190,0-33-84,0-6-73,0 2 17,-1-1-56,0-3 6,0 4 1215,0-3-986,-1-2-28,2 0-369,0-3-51,3 0 263,3 0 62,6 0 11,4 0 65,14 2 0,1 1-65,-2 3-1685,5 2 1,3 1 1549,10 15 12,-5-4-316,-15-9 1,2-1 387,16 2 1,-1-2-73,-2 1 70,1 0 0,-1-1 70,-4 0-94,-11-3-46,10-1 263,17-5-207,-22-1 3007,23-2-3030,-36 0-27,-1-2 1011,-9 1-1017,-1 2 0,-6 1 39,22-3-39,-11 1-6,25-4 12,-24 1 5,2 1 40,-12 1 16,-2 3 252,-2 0-683,7-3 241,-2-1-56,4-2-180,-3 0 359,1-23 0,-3 19 0,-1-16 0</inkml:trace>
  <inkml:trace contextRef="#ctx0" brushRef="#br0" timeOffset="116044">13187 14245 590,'-6'-2'152,"2"0"2428,4 2 1228,13 17-1840,-10-13-1184,9 13 561,-12-17 285,0 0 964,0 6-2594,0-1 0,0 6-39,0 0-3353,0 3 3392,0 10 5,0-5 29,0 7-12,0 32 23,0-25-42,0-2 0,0 1-14,2 11 11,-1-21 5,1 10 23,-1-26 3370,0-1-3353,-1 16-45,1-5-5,-1 13-1,0-9-34,-1 11 35,1-10 5,-1 2 11,1-15-11,0-4 12,0-1-24,0 8 6,0 0 6,0 4-134,0-1-2381,-5-4-3103,-4-3 5618,-5-3 0,5-4 0,2 0 0</inkml:trace>
  <inkml:trace contextRef="#ctx0" brushRef="#br0" timeOffset="117300">12446 14415 8287,'2'5'4734,"-1"-1"-4611,-1-4-717,4 0 533,1 1 206,26 2-83,-15-2 27,16 2-21,-21-3 268,20 0-247,-9 0-78,21 0 14,-13 0 1,2 0-21,2-4 1,1-1-3,0 3 0,-1 0 145,2-5 0,-5 1-64,-10 3-84,6 0 0,30 4-50,-22 2 50,0-2 0,1 2-11,8 4 11,-16-4 0,4 2 1148,-20-5-734,-6 1-414,-17 3 0,8-3 0,-12 4 0</inkml:trace>
  <inkml:trace contextRef="#ctx0" brushRef="#br0" timeOffset="119502">12827 14711 9186,'5'4'3098,"-1"0"1933,-4-4-5473,0-4-448,1 3 890,-1-18 0,1 15 0,-1-13 0</inkml:trace>
  <inkml:trace contextRef="#ctx0" brushRef="#br0" timeOffset="122301">11557 14753 12113,'22'10'3338,"-4"-2"-2957,-18-8 2072,0 0-2290,0 2-74,0-1 500,0 2-2483,3-1-845,2 3 2739,4 7 0,-3-4 0,-1 1 0</inkml:trace>
  <inkml:trace contextRef="#ctx0" brushRef="#br0" timeOffset="123647">14203 15198 7850,'8'9'5703,"-6"4"-3412,-3-11-1810,-3 4 1938,4-6-811,0 0-6077,-11 0-3670,-4 2 8139,-16 0 0,15 0 0,-1 0 0</inkml:trace>
  <inkml:trace contextRef="#ctx0" brushRef="#br0" timeOffset="125100">12848 14605 11861,'17'1'3742,"-4"-1"-2706,-13-1-1215,0 1 179,0 6 0,0-5 0,0 5 0</inkml:trace>
  <inkml:trace contextRef="#ctx0" brushRef="#br0" timeOffset="131593">12573 16468 14191,'-1'-10'1036,"1"3"-459,0 7-140,0 0 1249,-1-11-1227,0 7-50,1-8-112,0 8-645,0-1-979,0 3-2224,0-1-1961,6 10 5512,2 3 0,-2-1 0,0-2 0</inkml:trace>
  <inkml:trace contextRef="#ctx0" brushRef="#br0" timeOffset="132207">12467 17547 17188,'9'6'481,"-2"-1"102,-7-5-443,0-20-140,0 14-572,0-16-276,-12 7 0,9 11 0,-10-9 0</inkml:trace>
  <inkml:trace contextRef="#ctx0" brushRef="#br0" timeOffset="132649">12848 16256 12584,'3'8'2257,"-2"-1"-1815,-1-7-313,0 0-420,-13-28-443,10 18 734,-2-38 0,7 40 0,7-11 0</inkml:trace>
  <inkml:trace contextRef="#ctx0" brushRef="#br0" timeOffset="133100">13081 15304 14006,'8'2'2319,"-2"0"-2285,-6-2-68,0-3 34,0 3 0,0-3 0,0 3 0</inkml:trace>
  <inkml:trace contextRef="#ctx0" brushRef="#br0" timeOffset="133750">13547 14203 5941,'7'7'3299,"-1"-2"-1678,-6-5-327,0 0-1147,0 6 1,0-4 0,0 4 0</inkml:trace>
  <inkml:trace contextRef="#ctx0" brushRef="#br0" timeOffset="134300">12806 16065 11362,'-35'7'-1545,"8"-1"1545,39 24 0,-9-23 0,8 22 0</inkml:trace>
  <inkml:trace contextRef="#ctx0" brushRef="#br0" timeOffset="134700">12510 16870 13799,'3'-2'2901,"-1"0"-4419,-2 2 1518,3 0 0,-2 0 0,1 0 0</inkml:trace>
  <inkml:trace contextRef="#ctx0" brushRef="#br0" timeOffset="144714">1016 17124 8455,'1'8'2997,"-1"-1"-2148,0-7-675,-18-2-49,13 2-125,-14-2 997,19 1-218,-3 0-365,-5 0 326,-14 0-236,6 1-442,-6 0-135,0 0 73,11 0-6,-8-1 6,13 1 6,0-2 16,-3 1-16,4 0-6,-2 0-684,-14 8 415,10-1 73,-17 10 196,15-6 0,1 0 0,3-4 6,-2 1 5,-1-1-5,-2 2 5,0 1 28,3-2-45,-6 5-33,6-3-11,-8 4-101,7 0 137,-6 14 0,-1 3 19,2-4-5,0 2 0,1 1-246,5 5 207,6-16-45,0 18 33,13-15 40,12 7 11,-2-3 0,6 0 6,-8-5 5,-2 5 22,-1 0 29,9 29-56,-10-32 195,14 17-94,-7-32 128,13-4 0,3 0-224,3 0 17,-4-1 0,1-1 34,12-1-62,-24 0 0,15 1 5,-15-1 1,23 1 67,-8-1-6,14 0 28,-6 0-49,-14 0-46,6-1 5,-19 0 12,22-7-17,-13 3 0,25-4 0,-21 2-23,0 1 1,1 0 22,-1 1 0,19-3 0,-40 7 6,2-2-1,-1-1 82,17-8 0,3-2-9,-5 0-36,4-1 0,-2-2 87,-4-3 84,-10 5-73,0 0-73,-10 7-67,-1 3 11,17-18-16,-9 10-1,13-13-33,-13 14 39,6-10 11,-5 6 28,0-3-27,-4 2-18,-5 10 6,4-8 6,-4 7 10,7-18-10,-5 8 5,6-13 129,-7 12 465,-1-6-275,-2 3-27,-3 0-130,-6 5-89,-4 5 6,-16-2-45,-17-6-40,7 4 180,1 0 0,2-1 68,8 3-74,-19-11-22,30 16 5,-28-5-156,18 8-1,-22-3 1,24 7 44,-24 1-16,21-1 11,-17 0-3331,23 1 3572,0-1-274,2 1-7,1 0 40,6-1-39,-2 1 66,-11-1-66,9 0-12,-8 1 6,7-1-5,-2 1 3358,1 0-3353,2 0 83,-16 1-83,11 0 0,-18 0 0,15 0-190,-27 0 44,22 1-50,-21 2-1916,3 25 0,0 7-984,19-14 0,1 0 3096,-10 7 0,-4 5 0,8-6 0,3 1 0,9-9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07:28.63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9673 7662 10220,'20'-6'616,"-5"0"-252,-13 5 3254,-2 0-3819,-3 1-163,-7 0 358,-2 0 476,-42 0-330,26 0-39,-27 0-39,34 0-45,-1 0 39,6 0-51,2 0-5,6 0-56,-15 5 56,7 3 0,-18 7 0,12 2-79,-1 7 1,-1 3 73,-3 6-29,4-4 1,1 1-3365,3 3 3389,2-2 1,0 1 8,-6 6-223,5-8 1,1-2 227,-2-3 79,-7 0 0,-1 0-84,-2 4 0,3-7 0,-2 5-20,-4 23 1,3 1-980,12-25 1,1 1 1052,-4 10 0,-3 4 0,5-6 159,-4 7 45,2-9 0,-1 0-219,-8 13 36,6-12 0,0 0-75,-9 15-23,10-10 1,-2 10 8,8-9 1,0 7 0,0 3-1,0 0 1,2-5-475,-4 5 1,1-4 0,-1 5 496,3-5 0,-2 7 1,-1 2-1,1 0 0,1-7 1,3-8-5,-1 0 1,0-4 55,-1 0 0,-2 3 0,0-3-126,0 0 1,1-2-3,-2 12 53,4-5 0,1 1 1542,5 17-1525,4-26 0,0 4 1,-1 9 0,-2 7 0,1-5 1,0-3 1,0-1 754,0 1 0,-1 3 0,0-7-721,-5 6 22,2-14 1,1-2-62,-2 9-3,3-9 1,1 1-361,1 19 378,3-7 0,-1 7 0,1-2-10,-1-1 1,-1 1 7,1 3 0,0 4 0,-1 0 2,-2-4 0,-2 1 0,2-7 178,0-6 1,1-2-133,-1 3 1,-2 2 0,3-9 27,-1-9-16,-3 10-45,6-2 0,1 1-34,-4 20 1667,5-16 0,2-1-1667,0 3-16,0-5 0,0 0 22,-3 4 0,2-10 0,-4 4 193,-19 18 0,-7 4-193,13-19 0,1 0 0,-2 1-347,-3 11 0,-1 3 0,2-5 171,-1-2-1,6-7-7,9-4 184,7-33 17,0 0-107,3 0-678,-1 0-40,7 4 1,-6-3 0,2 2 0</inkml:trace>
  <inkml:trace contextRef="#ctx0" brushRef="#br0" timeOffset="4515">17314 6202 10970,'7'1'1563,"-2"0"-1271,-5-1-96,0 0-258,-9-26-44,7 19 44,-7-20 51,9 27 1332,-1 0-5174,-4 0 2649,1 0 419,-9 5 102,4-1 246,-2 3 353,4-2 3406,-4-7-3445,6 0-863,-3-4 986,6 2 0,1 3 0,0-1 0</inkml:trace>
  <inkml:trace contextRef="#ctx0" brushRef="#br0" timeOffset="5615">15706 5948 14012,'7'9'2772,"-2"-2"-2772,-35-34-2470,22 20 1574,-21-20 627,28 27-543,0 0-857,0 8-594,0 0 2263,0 5 0,1-7 0,0-2 0</inkml:trace>
  <inkml:trace contextRef="#ctx0" brushRef="#br0" timeOffset="6908">16679 5228 10332,'2'-5'-1367,"-1"2"1412,-1 3 191,1-15 2121,-1 11-1303,1-11-181,-1 15 925,0 0-2834,-7 0 1120,1 0-39,-9 0 352,-16-4 1,-3 0-269,-13 0-129,1-1 0,-2 0 0,18 4 0,-3 0 31,-16 2 1,-9 1 0,6 0-32,7 0 0,1 0 1,-5 1 1,-6 0 0,3 0 113,-10-2 1,5-1-763,23-1 0,0-1 708,-24-2 1,3-1-56,7-8 19,3 5 0,0 0-2983,-10-1 2579,13 11 0,-6 2 0,8 1 345,2 2 31,1 5 1,5 0 7,23-6 152,5-3-118,1-1 916,2-2-3044,-3 6 4176,3 0-3711,-1 7 352,5-4-223,6-1 1495,6-4 0,-5-2 0,-1-2 0</inkml:trace>
  <inkml:trace contextRef="#ctx0" brushRef="#br0" timeOffset="7604">15621 4953 4223,'-8'-8'6072,"6"7"-5506,-20-15-1098,1 11 926,5 3-887,-9 6-6,-11 23 0,-3 6 432,-7 2-15,15-10 1,-2 2 0,2-3 81,-18 7 56,-2-5 263,8-9 1,1-1-771,-14 2 451,21-8 0,5-1-1110,9 5 1110,19-5 11,5 10 34,1 0 5,7 10 96,1-1 1451,33 10-621,-10-18-920,-3-9 0,2-2 34,18-4-379,-2-2 1,16 0 0,1-1-1,-12 1 335,-15 0 1,-1 0-130,14-2 1,14 0-1,-9 1 1,-29 5-1779,-33 4 1861,0 5 0,-1-6 0,2-1 0</inkml:trace>
  <inkml:trace contextRef="#ctx0" brushRef="#br0" timeOffset="9860">13462 5884 11749,'-7'0'-1053,"2"-1"678,5 1-1250,0 0 1625,-7-6 533,9 5 704,0-6 2225,4 7-3087,1 0-476,-7 0 101,-4 3 90,2-2 16,-4 1 409,2-1-263,2 0-352,0-1-68,7 0 112,6 7-170,2-1 175,6 7 12,-3 0-6,1 2 51,9 13 39,-15-17 1467,6 10-1708,-16-21-123,4 1 66,26 4 304,-5 2-39,24 5-7,-14 0 62,11 2-3205,-16-3 3144,9 4 0,-24-8 33,1 2-34,6 1 6,10 2 1,5 0-12,-8-3 0,2 1 18,10 1 1,6 1 0,-3 0-688,5 1 0,-1 0 669,0 0 0,-2 0 0,-8-1 0,-5-1 2726,3 4-2726,8 6-90,-7-12 0,10 0 1,3-1-1,-3 0-1235,-1 0 0,-2-2 0,5 0 1325,3 0 0,7 0 0,3 0 0,-4-1 0,-10-2 0,4-2 0,-7 0 0,4-1 0,1 0 0</inkml:trace>
  <inkml:trace contextRef="#ctx0" brushRef="#br0" timeOffset="11318">14309 5906 6240,'2'7'1741,"-1"-1"312,-1-6-1835,0 0 401,-6 0-619,4 0 561,-4 0 167,6-1 1869,0 0-2709,3 1 61,24 13 51,-6-2 8,4 4 1,2 2 2,18 16-16,-8-5-298,12 3 158,-6-15 77,2-5 1,12 1 0,-8-2-1629,-15-2 0,-1 0 1696,13 0 0,4 0 0,-17-2 45,-24-3 61,-6-3-106,-13 1 0,7-1 0,-8 0 0</inkml:trace>
  <inkml:trace contextRef="#ctx0" brushRef="#br0" timeOffset="12057">14224 5821 9307,'4'8'3506,"0"-2"-3506,-4-6-1064,16 6 1064,-4-2 106,14 3 96,-3 0 101,6-2-130,-4 1 74,15-2-197,-9-1 1,1 0-51,21 2 2,-16-2 1,-1 1 3,1 1-57,7 4-117,-24-3-913,-8 7 1081,-43 5 0,13-8 0,-11 5 0</inkml:trace>
  <inkml:trace contextRef="#ctx0" brushRef="#br0" timeOffset="13257">12065 5906 11021,'2'6'672,"-1"-1"-672,-23-6 0,16 0 0,-16 0 0</inkml:trace>
  <inkml:trace contextRef="#ctx0" brushRef="#br0" timeOffset="13755">12065 5906 9654,'2'6'2184,"-1"-1"-2296,-1-5 1171,0 0-1518,-67 50-3877,45-31 4336,-16 10 0,2-1 942,22-15-315,-13 3 1,-4 1-483,-5 2-103,3-1 0,-3 1-28,1-1 0,1 0-14,-12 6-177,10-4 0,0-1 188,-5 3 6,-1-5 0,-4 2-9,1-3 1,-3 1 517,11-3 0,-2 0 0,1-1-526,-12 4 0,-3 3-1328,12-3 0,-3 3 1,-1 1-1,3 0 1328,-5 2 0,1-1 0,1 1 0,-6 2 0,1 0 0,5-2 0,10-4 0,0 0 0</inkml:trace>
  <inkml:trace contextRef="#ctx0" brushRef="#br0" timeOffset="23302">8678 9186 11519,'12'-12'-1176,"-2"2"-191,-10 10 381,27-57-1571,0 14 2377,-7 5 1,0 0 179,8-7-2616,-12 17 4394,-3-5 1,-1-2-978,4-13-77,-2 8 0,-1 0-426,2-11-434,11 4 1,9-9 0,-2 6 135,-7 10 0,3-1 1,-1 4 0,6-8 0,2-1 0,-1 3 0,-6 8-1,2-1 0,-1 3 48,0-1 1,2-2 0,-5 3 662,3-18 0,-7 0-1790,-6 0 1028,1 14 1,7-7-1,1-1 1,-4 8-34,-3 6 0,1 1 728,10-19 0,6-5 1,-5 18-645,-6 27 84,7-2-23,-16 5-55,9-2 10,9-1 1,11-1 0,-2 1-14,5-2 0,3-1-161,-6 2 1,6-1 0,0 0-1,-4 0 158,-4 1 0,-3 1 0,0-2 24,3 0 1,-1-2-1,0 0 12,14-6 1,-2-1-32,-6 2 1,-3-1 33,-6 2 1,-4 1 77,4-4 230,-3 3-352,-15 9-34,8 0-1992,29 7 2026,-14 0 5,-7 1 0,1 0 933,5 1-939,-3 0-16,9 1 16,-23-1-5,3 1 5,-22-2-55,1 3 62,35 2 1,25 1 0,-4-1 1,-12 0 0,4-1-2,-9 0 0,9 0 0,2 0 0,-1 0 0,-9-2 769,14 1 0,-6-2-767,0 0 0,-4-1-3,6 0-6,-27 1-84,-7 2 354,-13-1 2792,-4 1-3017,-4-1 0,12 3 40,38 13-40,-9-4-39,-9-1 0,0-1 0,4 2 45,12 8 22,-17-5 0,0-1-173,-4-3 0,0 0 131,7 3 1,-1-1-479,14 0 475,-16-5 1,2 2-463,-6-3 0,0 1 440,26 9 0,-22-4 95,-18-9-95,0 0 50,5-1 1126,9 1-1142,14 2-31,-6-2 1,6 1 0,-2 0-275,-1-1 1,0 1 270,1 0 0,4 0 0,-4 2-163,5 4 0,-7 0 102,1 2 1003,11 8-931,-46-16 118,5 3-95,16 6 50,4 2-28,16 5 0,-4-4-1566,-1 2 0,0 2 1420,7 5-272,-11-5 1,-4 0 328,-9 2 33,-7-1 196,3 17 229,-4-14-420,9 16 7,2-17 83,13 5 0,5 2 1222,-16-11 0,1-1-1315,3 2 0,3 2 0,-4-1-2,-3-3 0,-3-1 0,-1 1 0,-1 0-3,-2-2 0,0 2 22,9 13 1,0 0 31,8 8 30,-11-10 1,0-2-26,4 3-14,9 1 0,5 1-37,-17-11 1,1-1-4,2 1 0,4 2 0,-3-3 186,-4-2 0,-2-1-208,9 7 1,0 2-216,-4-1 1,-1 0 262,-1-1 0,-2 0-1331,-7-5 1,2 2 1417,10 1 1,5 2 0,-4-3-114,-6-3 1,1-1 227,8 5 1,6 3 0,-6-5-231,12 6-337,-7 0 1,-1 2 302,-16-12 1,-1 0 33,13 12 0,-4-1 5,-7 0 158,-4-3 0,0 1-129,2 3-15,-4-6 1,-1-2-14,0-4 33,12 7-56,1 0 3037,-1 0-3054,-8-5 85,-10-4-46,-7-9 845,2 2-850,-6-7 183,4 1-188,4 7-1,1 1 6,1 5 22,-1 0 107,5 14-62,-8-15-11,4 9 23,-2-9-29,13 23-44,-7-12-1,6 12 1,-17-29-28,5 6 27,-6-8 57,4 3 739,-8-9-566,0-2-269,1 3 34,0-1 0,6 11 0,-1 1 0,1 4-5,-1-2 5,-1-1 11,12 20-11,-6-11 0,10 12 0,-9-19 0,0-1 11,-3-6-5,-2-2 33,-5-4-34,-1-3-44,10 8 34,0-1-1,11 7 40,22 11-34,-22-12 0,15 9 0,-30-17 33,-5-2 29,-1-1-23,-2-2-39,0 1-6,1 1 12,21 19 0,-7-7-1,16 14-3386,-7-5 3387,-4-3 33,-1 0-39,-5-5-11,10 13 11,-9-11 0,14 17-6,-9-15 29,11 12 10,13 7-44,-10-8-11,4-1 61,-18-15-39,0-1-6,-1 1 6,-1-1 23,2 1 16,1 3 3353,-3-4-3442,-3 0 61,-3-5-521,-4-2-923,4 8-2768,-6-2 4201,-4 4 0,0-8 0,-2-2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0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0 635 7173,'7'1'761,"0"-91"-761,3 29-400,-3-7 0,4-2 335,5 20 1,4 5-356,20-43 482,5 1 0,-20 42 1,-8 13-1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08:4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2:50.10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 4 8007,'-3'-2'-508,"1"1"1,2 1-1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2:52.65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152 1 6389,'14'14'5573,"-4"-3"-5960,-10-11 1788,0 0-5647,63 73 4246,-45-52 0,14 18 0,4-1 859,-6-18-892,-8-5-85,54 36 135,-49-32 134,26 21 191,-44-33-309,-3 0 12,-2-4-45,2 0-5,54 22 5,-20-9 0,42 18 44,-18-1-38,-29-14 151,8 7 156,-33-19-61,-6-3-78,-1-3-124,-1 2-50,2-3 3381,8 5-3588,13 4 101,12 6-6,6 6 106,-13-7-5,-7-1 11,-16-10 73,-2 1-40,-2-4-38,3 2-1,2 1 6,5 2-6,3 5 1,4 2-130,13 10 63,-2 0 72,-4-1 89,-9-8 135,-13-10-73,-2-1 510,-2-2-728,2 0-364,0 2 196,4 1-258,13 12-291,11 7 784,-6-3 134,1 0 437,-21-17-11,-3-1 135,-3-4-572,-9-4 62,-23-13-152,-2 6-27,-16-6-17,-18 9-34,26 4 45,-19 0 0,24 1 56,-1-5-39,0-2 39,-12-11-51,-38-11-10,29 11 5,-29-6-3588,33 18 3582,26 4 6,-13-2 11,30 4-5,0-3 0,2 0-1,-2-3-5,-1 1-588,-25-10 157,11 11-90,-46-5 292,40 12 66,-16 2-2228,29 1 2385,11 0 2448,1 0-1876,8 0-354,1-3-66,0-1-62,0-3 67,-6-13 3247,0 9-3353,-6-8-45,1 13 16,-5-3-10,5 2 67,-3-3 212,5 1-145,2 0-33,-1 0 61,-1 0-135,1 3-33,-3-1-78,-6 1 72,7 2-72,-7 0 11,9 2 72,-3-1 29,3-1 44,-1 0 62,3 0 107,1 0-354,2 2-352,1 0-202,34 3 605,5 8 51,40 3-68,-19 2 0,1 1 28,33 7 17,-34-8 0,-1-1-178,18 3 352,-38-7 123,-3-3 902,-31-5-1042,-3-1-208,0 3 74,0-3 10,0 3-5,0-2 40,0-1 294,-2 3-401,1-2 22,-1 1-734,1-1 1037,2-7-169,-5-4-89,-9-11 34,-11-7-244,-12-6 244,-4-3-28,-31-29 5,27 21-56,-10-7-28,40 36 12,10 12 55,4 4 62,0 0 434,-2-1-411,-1 0-29,-2-1-44,-1 1 22,1-2-779,2-1 711,14 12 24,10 6-3382,42 29 3398,-12-6 39,20 7 157,-17-12-50,-18-14 168,7-2-264,-29-12-44,3-3-6,0-1-6,25 11-265,30 11 120,0 5-85,7 5-100,-31-10-364,-20 2-1561,-11-6 2261,-29 2 0,9-11 0,-11-2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2.54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152 1 7270,'-65'22'347,"54"-14"0,-64 10 1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2.94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8 3 7649,'-4'-1'-135,"0"-1"1,4 2 0,0 0-1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4.4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8 76 7123,'-4'-1'5119,"0"-1"-5769,4 2 650,95-39-4240,-46 33 4262,33-10 0,4 5-1425,-7 25 1425,-23-3 1,0 2-23,28 10 0,-3 5-494,-17-2 0,-2 2 494,10 2 966,-15-4 0,-5-3-932,-15-7 16,29 3 1,5 0-12,0 2-14,0-4 0,6 3 1318,6 5 1,-8-2-1350,0-1-866,-9 0 1,2 0 877,24 6-1,-30-11-445,10 3 1,8 3 431,-2 6 0,-3 0 8,-19-10 0,-2 2-899,17 11 0,-13-3 938,-36-15 34,0 0-73,-21-13-11,5 0 11,-1 0 1007,18 5-1007,-13-4 6,9 4 45,-15-3 44,-3-1 2694,47 5-2789,-25-3 4221,42 6-3639,-50-7-380,-1-2-17,-31-25-141,-1 0 1,-31-54-78,21 39-175,-11-22-88,13 32 391,12 12-3291,-9-10 3313,16 13-44,-2-8-34,-1-3 1,1 4-230,-2-5 196,0 0-1,3 11-21,0-2-24,4 13 35,4 3 3124,0 1-3439,4 2 270,6 6 50,23 18-1114,31 28 1114,-10-5 0,11 18 0,-33-23 11,15 28-11,-9-16 0,-5-10 0,1-2-2922,6 4 3014,-3-11 1,-3-3-59,-11-11-610,11 7 615,-50-30-39,1 0-44,-15 0-1,5 0-90,1 0-49,-7 0 1013,-5 0-795,-16-2-34,4 0-6,-7-2-403,-19 3 34,15 0 1121,-19 5-1177,29 4-1714,0 22 1478,26-13-397,13 12 111,31-22 386,19-4 0,-17-1 0,-1-2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5.84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591 15 7464,'12'9'650,"-3"-2"-914,-9-7-44,0 0-531,44-20 839,-39 16 128,-4-2-2792,-61 18 3353,-11 6-527,14-5-2424,25-6 2262,1 4-2284,-38 25 2284,-4 12 0,0 3 0,-8 0 0,24-10 0,0 1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5.9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49 1 6500,'-27'4'58,"6"-1"1,21-3 0,0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6.26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692 19 6568,'-10'-10'1322,"2"1"-1496,8 9 73,-77 81 56,34-30-25,1-2 0,-14 14 0,0 2 1,10-11 63,12-12 0,2-2 6,-11 13 0,-6 5 0,11-15-3562,11-17 3679,1-11-537,-1 0 635,-11-2 0,20-6 0,-3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9.29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168 82 6921,'5'5'1809,"-2"-1"-1243,-3-4-572,0 0-1030,-49-41-342,22 31 1378,-40-30 0,49 41 0,3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1.0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68 600 5693,'10'-61'801,"-12"-9"0,-7 2-627,-5 17-172,0-9 1,0 0-4046,0 5 3713,7 9 1340,3 9-1519,13 3 862,11 11-1641,9 4 1288,8 10 0,-17 4 0,-5 3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9.44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251 20 8612,'-14'-3'902,"2"0"-2179,12 3-138,-99-6 0,74 4 0,-75-4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19.53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68 26 6131,'-38'-14'-929,"9"2"869,29 12 60,0 0 0,0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20.15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325 1 6557,'10'1'103,"-51"55"1,-21 16-5871,25-25 5722,-27 27 1,5-2 38,40-37 719,5 17 0,2 3-657,1-10 450,-3 51-439,14-65-17,0 16-44,0 4 2,-1 5 1,1 0-54,-1-4-2101,4 35 2146,4-61 73,3-4 2537,21 18-2509,-12-17-403,40 57 302,-28-31 11,12 20-11,-18-27-917,-8-17 1275,26 9-322,13-12 115,14 0-126,-11-16 1,2-5-26,26-1 0,-26-1 0,4-1-3,-2 0 0,1 0-603,-3 0 0,0 0 623,-3 1 0,-1 0 476,40 1-263,-18-9-160,-27-3 0,1-4 585,-2 0 0,1-1-905,6-8 1,1-3-667,-7 1 0,-1-1 412,-2 1 0,0-1 504,1-4 0,-4 2 0,4-3 0,-17 9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20.39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708 414 8091,'-55'-29'-311,"0"1"1,10 14-2817,-22-21 0,3 3 2785,28 27 446,-16-13 664,23 4-675,-12-15 455,25 2-945,-19-13 1,-5 0-758,-6 6 1154,2-3 0,1 8 0,19 26 0,8 3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21.84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 1 8679,'2'8'79,"0"-2"-225,-2-6 112,0 0-5,-2-1-146,1 0 90,-1 0 134,0 1 1295,2 0-1732,4 1-246,20 7-762,9 1 1406,16 2 0,-21-4 0,-8-5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28.8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36.10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 1518 12606,'-1'-27'487,"-1"4"1401,2 11-1888,2 5-96,6-8-161,8 4-2894,34-21 3089,22-21 62,5-5-568,-37 24 1,-3 0 623,13-15 84,-9 3 308,0-3-280,-15 16-569,1-1-376,22 2 1,17-3-1,-6 4 643,22-19 187,-22 13 0,16-9 0,-2 0 1,-16 9 2691,9-12-2157,-11 2 0,-8 3 808,-31 15-1570,-4 6-386,0 4-957,64-29 1517,-37 22-1269,5-1 0,-4 1 1358,-17 7 174,-9 5 124,-5 5-29,5 0-358,3 1-490,27-5 0,10 0-320,-2 3 1,3 0 604,11-3 1,3-1-863,9 2 1,-9 1 1335,-11 2 604,14-4 2403,-64 9-2278,-3 2-2012,10 1 633,3 1-762,37 0 762,14 0 477,-11-2 504,-2-1 1052,-43-4-269,-4-1-756,-6-5-431,-2 1 676,10-2-1068,-1 7 151,11 0 45,-7 3 163,0 0 1416,-4-7-1170,-6-1-594,-1-9-1081,0 8 1266,12-4 0,-8 12 0,7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37.19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54 736 9593,'-3'-21'2262,"1"4"-1180,2 17-1228,-20-18-947,14 13 1351,-15-14 135,20 18 83,1-2 772,27-26-1225,-6 12-23,27-21-6,-3 19-1112,43-6 1,11-2 1114,-45 10 0,4-2-680,9-6 1,13-6 0,0-1-1,-15 3 798,-13 0 0,-4-1 19,26-17 1,-7-3 929,-22-8-224,-24 5-1276,-6 11-343,-18 15 461,-6 19-2404,-45 62 5245,33-34-3542,-29 38 1019,70-52 0,-15-3 0,15-3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37.9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38 101 10315,'-5'-10'1451,"2"1"-1574,3 9-57,-13-8-3097,9 5 1298,-9-5 3684,26 3-1229,5 0 610,16-5-946,5-1-95,2 0-471,42-2 314,-40 6 101,35 6 45,-57 5 3242,11 4-2853,-13-4-345,-1-1 68,-4-2-2,-1-1-340,13 2-3081,1 1 2389,9 4 451,-5 0 162,-1 2 96,4 1 252,-13-3 2425,-3-1-2375,-23-4 1,-7-1 72,-18-2-420,-6-2-314,4 1 96,1 7 128,-4 27 437,21-16-123,-12 14 0,38-29 0,-9-1 0,9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44.5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30 13278,'19'-14'-1093,"-7"6"1,-7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6:01.441"/>
    </inkml:context>
    <inkml:brush xml:id="br0">
      <inkml:brushProperty name="width" value="0.09071" units="cm"/>
      <inkml:brushProperty name="height" value="0.09071" units="cm"/>
      <inkml:brushProperty name="color" value="#0000FF"/>
    </inkml:brush>
  </inkml:definitions>
  <inkml:trace contextRef="#ctx0" brushRef="#br0">2117 2540 6423,'0'8'985,"1"-1"-895,-1-7-130,0 0-279,-2-18-257,1 13 66,-2-12 191,3 17 319,0 0 0,0 0 0</inkml:trace>
  <inkml:trace contextRef="#ctx0" brushRef="#br0" timeOffset="54">2117 2540 6070,'1'8'57,"-1"-1"1,0-7 0</inkml:trace>
  <inkml:trace contextRef="#ctx0" brushRef="#br0" timeOffset="4951">2138 2371 6557,'0'-10'1624,"0"3"-1451,0 7-133,0 0-113,-12-20-202,9 14-234,-10-14 257,13 20 2280,0 0-1496,-5 1-532,3-1-359,-4 1 102,5-1-926,1 0 1183,-2 3 331,-4 3-23,-6 0-146,0 2-72,0-4-275,4 0-89,4-2 44,0 1-44,4-1 162,0 2 280,0-2 330,0 1-4,0-2 1947,0 0-2430,0-5-5,0 3-6,0-4-78,0 3-74,0 2 528,0-4-180,0 2-79,0-5-44,0 2 17,0-2-6,0 2-79,0 0-5,0 2 0,0 1-235,0 1 600,0-3-209,0-4-122,-1-1 11,0-5-12,-2 4-27,1-1 5,-1 1-11,2 2-39,0 4 39,1 1-6,0 3 146,0-11-72,0 1-29,0-12 11,0 1-3380,0-15 3391,0 11 18,-1-8-23,1 18-51,-1 2-10,1 7-90,0-2 95,0 1 3397,0-4-3391,0-5-3393,0-7 3387,3-6 40,0-5-655,2-1 654,0 0 11,-2 3-11,2-7-44,-4 19-40,3-5 3043,-4 21-2998,1 1 11,0-2-5,2-13 5,0-1 0,3-13 1032,0-8-993,-1 8 40,2-22-90,-5 30 5,1-6-357,-2 21 133,-1 4 163,1 3 56,-1 2 347,4-12-240,-2 2 38,4-11-89,-3 4-11,0-1 196,-2-4-207,0 9-34,-1-2-213,0 12-997,0 1 2151,1 2-795,0-13-90,0 5 11,0-11-62,-1 11 1,0 0-51,0 3-100,0 1-68,0 2 459,0 1-89,0-1-51,0-2 102,0-5-18,0-3-190,0 4-230,0 1-313,0 7 672,0 0-34,0-3-44,0-2-51,0-2 0,0 0 11,0-2-11,0 4-34,0-1-61,0 5-571,0 0 733,0-1 101,0 0-39,0-1-73,0 0 11,0 0 0,0 1-61,0-2 5,0 2-56,0-1-56,-1 2 348,-1-5-247,0 3 0,-1-2 0,2 4-213,0 1 207,1-3 6,0 0 45,0-3-34,-1-1 45,-1 0 17,-2-3-73,0 2 0,-1 1 39,2 3-39,0 1-117,2 1-46,0 1 85,1-1 123,0-3-1,0 0 1,0-8 11,0 4-39,0-2-17,0 6-56,0 2-56,0 3-1860,0-1 1967,0 4 5,0-2 5,0 3 1956,0-3-1872,-3-1-83,1 0-6,-2 0-459,3 0 593,0 0-128,0-1-12,-1 0-190,1-1 280,-1 2-706,1 1 1278,0-6-611,0 0-40,0-6 46,0 1-12,-1-1-22,-3-2-17,3 6-79,-2-2-139,3 9 27,1-1 410,0-1-180,0-1-33,0-2 10,0-1-16,0 3 0,0-3-5,0 6-1301,0-1 1082,3 1 84,-2 0 84,5 0 56,-4 0 0,2 0 84,-3 0 600,0 0-1838,7 4-408,29 15 1562,1 0 0,2 2 0,-19-9 0</inkml:trace>
  <inkml:trace contextRef="#ctx0" brushRef="#br0" timeOffset="6998">6287 3027 6921,'1'8'308,"0"-1"-745,-1-7 185,0 0 0,0 0 0</inkml:trace>
  <inkml:trace contextRef="#ctx0" brushRef="#br0" timeOffset="7390">6287 3027 6299,'1'8'124,"0"-1"-253,-1-7-58,0 0 1,0 0-1</inkml:trace>
  <inkml:trace contextRef="#ctx0" brushRef="#br0" timeOffset="7639">6371 2900 6428,'7'3'-145,"-2"0"145,-5-3 0,0 0 0,0 0 0</inkml:trace>
  <inkml:trace contextRef="#ctx0" brushRef="#br0" timeOffset="61300">9229 4551 6059,'-4'-1'644,"2"1"-101,2 0-247,-61 15-296,41-8-53,-15 2 0,3 2-294,21 2 17,-2 7-3516,-4 25 3846,3-5 0,0-1 0,-1 8 0,6-19 0,-1 1 0</inkml:trace>
  <inkml:trace contextRef="#ctx0" brushRef="#br0" timeOffset="77752">1990 2476 6064,'-10'-3'51,"2"0"128,8 3 168,0 0-336,2-4-5,3 0-1,3-3 1,1 3-6,2 0-353,10 3 118,-9-1 95,7 2-67,-12 0 610,1 0-185,-3 0-122,1-1 268,-3-3 498,-2-5-571,0 0-353,-1 2-190,0 3 566,0 4 252,0-1 162,0-1-336,0-2-140,0-2 325,0-4-302,0 2-169,0-2-44,0 6-62,0 1-454,0 2 454,0-1 39,0 1 17,0-2-56,0-2 0,0-3 325,6-30-3588,-4 7 3263,4-10 0,-6 21-45,0 16-33,0 0-197,4-1 208,10-10 67,3-3 3392,9-13-3392,-2-1 28,-6 4 0,-1-2 22,9-15-47,-10 15 0,-2 1 120,1-6 56,-5 6-139,-3 7-130,-3 6-1013,-1 6 985,-1 5 197,5-3 33,0 1 16,7-9-116,-3-1 32,3-2-38,1-3-12,-4 7-150,6 1-63,-7 11-4008,10 0 4098,-8 3 90,4 0 39,-7 0 129,-1 0 140,0 0 23,-1-2 150,7-18-375,-6 9-67,5-15-56,-9 20-61,-1 0-29,-1 5-61,2 1 3414,0 0-3257,3 0 50,0 0 168,8-10 33,-4-1 85,6-13-124,-5 1 163,-1-3-3459,-3 2 3268,-3-5-84,-2 12-50,-2-1-56,-1 13-1047,1 3 1092,4-2 157,1 0-12,9-13-44,-5 3-18,6-8-32,-6 6-40,-1 2 0,-1 1 0,0 3-62,3 0-28,-2 3-38,3 1 3273,-3 3-3246,-1 1 90,1 1 56,3-5 56,-1 0 28,2-6 78,-4-2-6,1-1 141,1-16-342,-4 17-34,-1-11-1237,-3 23 906,-2 0 147,2 2 134,-1 0 84,0 0 330,0 0 1105,-1 0-1318,0-8-117,-1 5 0,0-6-117,0 8-1816,0 0 3429,0-2-1233,0-2-140,0-3-83,0 1-472,0 2-627,0 4 376,0 0 162,4 4-111,9 2 632,19 2 0,-13-2 0,5-1 0</inkml:trace>
  <inkml:trace contextRef="#ctx0" brushRef="#br0" timeOffset="108301">24680 2434 6350,'-5'-2'577,"1"0"-247,4 2-28,0-12 393,0 4-477,0-7-72,0 7 55,0 2 298,-1-3-179,0 1-320,-1 0-62,2 4-240,0 2-1222,0 2 1389,5 0 23,0 0 375,14 1-212,-10-1 22,6 1-1,-14-1-139,0 0 62,1 2-7,2 0 12,2 2-11,0 1 106,6 0 213,-7-1 96,5-2-51,-10-2-39,1 0-566,1 0 49,9 3 52,-3-2 73,8 3 941,-7-3-779,-2-2 11,0-3-56,-2-2-11,-1-1-28,2 0-50,-1 3-17,3 0 22,0 3-45,2-1-22,7 0 241,-6-3 34,6-3-23,-7-5 884,19-37-951,-14 24-101,13-25 17,-22 40-34,0 1-168,-3 4 258,0 2 84,1-4-39,0-2 363,6-20-3442,1-14 3079,1-2-1900,-2-2 1866,-4 18-23,0-5-33,-2 11-5,0 1 16,-1 5 6,0-7 2487,-1-20-2313,-1 2-34,-1-10-17,-4-5-68,0 16 57,-5-9-56,0 24 2816,1 5-2873,0 2-16,5 9 0,-1 2 0,4 6 0,0 0 0,0-2 0,0-2 174,-1-13-168,-3 3 173,-2-9 56,-1 5-145,-17-22-180,13 24 79,-12-16-23,18 30 34,-4-4-5,1 0 5,-6-6-6,1 2 0,-3-2 6,-13-5 0,6 4-5,-11-2-1,10 7-27,-1 3-40,2 2-162,-10 2 235,15 3 0,-6 0 5,16 0 23,-36-20-22,21 12-6,-29-16-6,25 16-27,7 3-12,-4 2-39,8 3-45,1 1 28,-7 3 101,8 0 39,-3 1-5,8-2 39,1-2-23,-1 0-16,-1-1-23,-8-5-11,5 2 0,-5-3-140,2 5 11,-6 4 45,-2 4 17,-6 5 61,7 2 6,0-3-5,4 0 5,1-3-6,2 1 1,-2 0 5,-1 2-3409,-14 10 3358,6-2 51,-9 11-224,8-4 224,1 3-107,-1 2-140,-7 14 191,10-13 50,-3 5 3301,15-21-3306,4-4 5,3-4-33,1-1 28,0 1 5,-1 3 233,-2 2-227,-1 2-11,-1 1-28,-4 12 39,3-3-45,-2 10-5,3-6 16,0 2-5,1-1-67,-2 6 100,4-12 6,0 2-6,3-14 1,-1 5-1,1-2-139,-3 25 89,4-12 16,0 15 18,3 6 16,0-20 1,0 13 5,0-27 0,0-3 0,0-1 0,0-2-6,0 3-61,0 0 11,0 4-50,0 1 44,0 4 34,8 19 28,-4-13 0,9 12 0,-8-22 6,3 0-12,-3-6 6,1 1 0,-2-7 0,-1 2 11,2-1-5,1 3 11,6 6-12,-1 0 6,5 6-11,-4-5 6,0 2-6,13 11 0,-8-12 0,9 8 118,-12-15-46,0-1-60,7 0 32,-5-3-10,4 2-28,-5-3-1,1 2 34,9 3-39,-1-1 6,9 2-6,-4-2 0,4-2 56,22-3 3,-16-5 0,-1-2-1727,-5 1 0,-2-1 1698,4-2 1,-5-1-129,-6-2 244,-4 0-140,-9 3-1,2-1 1,-5 2-1,4 0 46,29-14 2989,-8 2-3037,-3 2 0,1-1 267,16-12-267,-9 6 0,1 0-666,-9 5 0,-1 1 663,8-5 0,-2 1-345,2 1 278,-10 7-52,-6 6-402,-3 4-212,5 2-3114,29 3 2186,-22 0 1,2 0 1825,13 0 0,-1 0 0,4 2 0,-8-3 1</inkml:trace>
  <inkml:trace contextRef="#ctx0" brushRef="#br0" timeOffset="111519">22669 1333 2635,'-16'-7'1887,"3"0"316,13 7-1671,0 0-222,-50-8-405,32 13 252,-13-3 0,-3 4-162,-1 27 1458,3-6-1279,-9 2-174,21-17-6,1 0-27,5 1-18,-4 14 46,3-2-1,-5 10 1,5-8-1,1 1 6,-1-2 0,-13 18 0,10-16 0,-11 13-6,15-18-112,2 6 1,2 0 27,0 6 42,2-4 1,3-2-65,5-4 11,4 26 101,-2-23 33,4 17-27,-5-28 50,1-3-50,-1 1 50,1 0-213,4 7 78,1-6-2630,5 8 2781,0-7 57,24 22-118,-17-17 1,16 13 375,-19-17-320,-9-10-28,4 6-33,-6-10 5,2 3 23,5 1 83,4 2 2778,6 2-2677,5 0-22,4 1 135,3-2 189,14 2-335,-14-4-78,9-1-107,-21-3 0,-4-1-34,-5 0 28,-5-2 6,-2 1 6,-2 0 39,1 0 0,1 0-1,6 5-27,1-2-11,1 1 5,-3-3 39,9 1-50,-6-1 6,10 3 0,-8-3-6,2 0 5,3 2-5,2 0 0,4 1 0,3 0-11,2 0-28,3 0 39,5-3 0,1-1 5,1 1-2,-5-1 0,-3-1 64,-19-2 465,-4 0-257,-7 0-157,-2 0-107,-2 0-78,2 0 44,5 0 23,3 0 0,7 0 0,1-1 6,3-3 11,9-7 39,-9 1 0,3-4-51,-12 6-5,-3 2 0,-2-1 0,2-1 0,-3 1-11,2 1 6,-1 3-63,26-9 74,-11 1 5,23-9-5,-18 4 220,-2-3 1,-2-3 143,0-1 22,12-17-246,-32 26-51,-1 1-50,-2-8-45,0 9 0,0-8 44,0 11-44,0-16-5,0 6 5,0-12 33,0 10-5,1-24 12,1 23-40,1-17 0,-1 30-6,0 1-39,1-2 40,0 0 5,2-6-6,6-21 56,-3 12 1,3-19 10,-5 13-55,-4 8 50,1-10-67,-3 21 11,0-3 0,0 11 11,0 0 0,0-8-5,0 1-1,0-8-5,0-1 6,0-3 190,-5-21-34,2 18-10,-5-13-52,2 25-60,1 3-46,-2-1 6,3 5 50,1 1 6,1 1-22,2 0-79,-4-9 45,2 0 73,-4-5-73,0 2-17,-1 1-33,-3 0 89,-5-6 6,2 9 16,-3-6-5,-1 5-50,-1 1-6,-9-3 6,8 9-1,-1-2 6,9 6 1,-5-3-12,1 1-6,-5-2 6,4 3 6,-1 1-18,-16-1-4,11 3 16,-11-1-6,17 2 6,-1 0 22,1-1-16,2 0-6,1-1-6,-4 0-50,-9 1 56,-2 0 0,-5 1-5,6 4-57,-13 3 62,16-2 6,-7 2-1,23-7 12,2 1-11,2-1-6,0 0-11,-3 1-40,0 0 46,-4 1-35,-11 5-10,-5 3 44,-2 0 1,2 1 16,4-5 23,9-2 5,-3-2-34,10-2-5,1 0-5,-1 0-12,-10 0-39,2 0 56,-9 2-50,3 3-90,-1 2-185,-27 17 6,16-7-51,6-2 0,-1 0-4243,-9 10 4613,0 5 0,-8 7 0,7-5 0,-6 4 0,11-8 0,0 0 0,0 0 0</inkml:trace>
  <inkml:trace contextRef="#ctx0" brushRef="#br0" timeOffset="121686">22035 4614 6988,'8'6'958,"0"-2"-779,-8-4 588,-12-11-643,7 7-46,-8-9 12,10 11 604,-1-3-554,0 3 12,-1-4 94,1 4-72,0-2 184,-2-2-268,0 2 5,-9-8-95,9 8 0,-5-3 5,7 6 7,0-2-7,-3 1-5,0-2 0,-2 1 11,-1-1 34,0 1-39,-3-1 184,-14-4-190,12 4 0,-9-2-39,14 4 33,4 0-50,-2 1 51,1-1 10,0 2 51,-3-2 34,0 0-17,-2 0-12,-2-3-55,-3 2 0,-1-3 33,-2 2-34,-3-3-5,7 2 0,-10-3 17,9 1 437,-18-6-409,7 2-40,-2 0 6,8 3-5,8 3 0,-4 0 78,7 1-79,-2 1 1,8 2 17,-2-1-18,2 0 40,-3 0 0,-1-2 101,-2 0-74,-4 0 29,-16-3 11,-7 0-17,-14-3-89,12 4 0,6 0-6,16 3 5,3 1-5,3 0 6,1 2-6,0-2 73,-7 0-68,0-1 1,-8-1-1,1 0-5,-6 0-3392,-3 1 3398,-21-1-408,13 3 408,-11-1-1,21 2 1,4 0-6,-11 0 0,17 0-6,-7 0 1,19 0-46,-7 0 46,1 2-35,-6 2 3231,1 2-3191,-1 4 0,-16 5 0,10-2 609,-11 3-609,15-6 6,1-2-6,3 0 5,-7 1 1,8-3-1,-4 2-5,9-4 0,4 0 0,-1-1-5,3 0-1,-7 2-39,2 2 45,-2 0 6,3-1-6,0 1 0,2-1 6,-2 2-6,2-1-62,-6 3-3420,0 3 3443,1 0 39,2 1-5,5-3-2275,-2 9 2280,2-6-6,-3 6 6,4-4 2274,1-6-2274,-10 17 0,10-16 0,-7 12-5,9-14-6,0 1-29,0 0 3427,1-1-3438,0 1-21,2-2-46,-2 12 112,2-7 1,-2 7-12,-1 1 11,2-7-196,-1 9-33,2-8-941,14 40 1176,-7-30 0,4 8 0,1-2 0,-4-16 0,1 6 0,-4-11 0,2 6 0,0-3 0,3 4 0,0-5 0,1-1 0,1 0 0,7 2 0,-6-4 0,4 2 0,-6-5-6,-2 0 6,2 2 0,1 2 0,2 1 0,6 3 6,5-1 0,2-1-1,5-2 12,-6-4-11,0-3-1,-1 0 34,5 0-33,-7-1-6,-1 1 0,-8-1 0,-5 0 17,7 2-12,-3-2 40,8 2 0,-2-3-34,4 1-11,2-2 6,3 1 72,6-1 1,2 0-74,-4 0 23,4-1 0,-2 0-22,-18 1-1,7-3 40,-4 2 39,34-7-78,-15 3 13,-5 1 1,0 0-20,3-1 0,9-1 6,-15 2-6,0 0 33,-17 3 62,-5 0-22,-3 1-62,4 0-5,20-1 11,29-2 16,-4 0-30,-21 1 0,0 0 193,25-4-11,-32 4-174,14-1-11,-32 3 17,22-1-12,-2 0 29,17-2 5,4-2-6,-17 1 1,-1 0 73,11-1 22,0 0-45,-40 5-61,0 0-63,5-1 40,0 0 6,6-1-6,-1 0 6,5-2-6,-1 1 5,0 0 1,-7 1-6,-4 2 0,1-1 5,14-2 1,-4 0-3392,13-1 3397,-2-2-6,-5 1 1,6-2 11,-10 3-12,-2-1 46,-3 0-46,-5 3 3387,-2 0-3397,-4 2-1,-1 0 1,4-2 5,1 0 5,2 0 1,1-1-1,2 0 35,-1-1-35,1 0 6,-2-1-5,2 0 22,5-7-17,-4 4 28,6-6 1,-10 6-29,2-2 28,-3 1 157,0 0-11,-1-2-84,0 1-62,-2-2 11,1-1-39,-1-1 34,1-1 50,0 0 12,0 2 257,0-9-263,-2 9-6,0-7 22,-2 10-44,0 0-28,0-5 67,0-6-101,-4-1-5,2 1-1,-4 5 1,2 7 61,0 1-61,0 0 117,-3-1-84,3 1-33,-4-3 27,3 4-27,-2-1-6,-8-10 0,4 7 0,-7-8 0,7 10 0,-1-1 6,-4-1-1,4 3 12,-21-16-11,13 9-12,-18-13-532,0 2 124,10 7-62,-9-4-370,16 11-896,-11 1 1742,-21-3 0,24 8 0,-9-2 0</inkml:trace>
  <inkml:trace contextRef="#ctx0" brushRef="#br0" timeOffset="140083">22310 2858 7195,'6'0'840,"-1"0"-733,-5 0-158,0-8-688,0 7 470,0-7 157,0 8 2532,0 0-1753,0-7-662,-1 5-5,1-6-33,-1 7 1640,1 1-1467,-2-1-146,0-1-100,-1 0 61,2 1 28,0 1-72,-1 0-180,-1 0 230,1 0 44,0 0-27,1 0-29,0 0 51,-1 9 0,1-3 6,-1 9-6,2-7 56,-2 3-50,2-6 38,-1 1-49,0-5-1,-1 3 6,0 1 0,-2 2-129,-1 6 124,2-5 5,-2 5-6,4-7 1,0-2-7,1-1-27,-1-1 28,1 0 0,-2 3 11,2-1 0,-2 5 0,2-5-11,-1 2 11,0-1-17,-1 3 11,1-4-50,-1 2 39,1-1 6,0-1 6,0 3 5,0-1 5,0-1-5,1 1 0,-1-2 0,1-1 0,-1-1 0,0 3 0,-1 0 0,1 3 0,0-3-17,0 3-95,1-1 107,-2 1-29,2 1-5,-2-2-84,1 7 44,0-5 7,0 3-18,1-7-44,0 1 122,0-2 7,0-1-6,0-2-57,0 0 68,0 1-5,0 1-1,0 0 6,0 1 0,-1 3 0,1-2 0,-1 1 11,0-2-5,1-2 67,-1-1-79,1 2 1,-1-1-1,1 3 0,-1 1-33,1-1 0,0 6 0,0-4 28,0 2-45,0 0 56,0-5 0,0 4 0,0-4 0,0 5-252,0 1 179,0 2-45,0 7 107,0-10 5,0 5-5,0-9 0,0-1 5,0 4 6,0-3 0,0 4 0,0 1 0,0-4-39,0 4-28,0-5 61,0-1-61,0 4 28,0-5 39,0 3 6,0-5-6,0 1-6,0-1 0,0 1 1,0 1 5,0 0-6,0 2 6,0-1-11,0 1 5,0-2 6,0 1-11,0-2 6,0 2 5,0 1 0,0-1 0,0 4 0,0-3 0,0 7 0,0-2 0,0 3 5,0-2-5,0 0-5,0 0-57,1 4-5,0-5 67,0 1 0,0-6-45,-1-1 56,0 4 28,0-2-33,0 3 0,0-1-1,0 2 34,0 0-55,0 7-35,0-4-45,0 4 35,0-8 55,0-1-72,0-1 78,0-3 0,0 0 0,0-2 0,0-1 28,0 5 5,0-2-27,0 3-1,0-3 7,0-2 21,0 0-38,0 0 5,0-1 0,0 2 0,0-2 5,0 3-5,0-2 0,0 2 0,0 1 6,0 2-1,0-3 1,0 3 0,0-3-6,0 0 5,0 1-5,-1-2 6,1 0 275,-1-2-326,1 1 39,0 0-50,0 2 0,0 0-129,0 3 173,0-5 7,0 4 532,0-5-23,0 1-1344,-1 0 710,1-1 3884,-1 1-3782,1 0-135,0 2 12,0-3-141,0 3 46,0-3 134,0 1 78,0 1 29,0 0-46,0 1 51,0 0-5,0 1-12,0 1 11,0 0-5,0 2-22,0-1-23,0 0-51,0 1-274,0 2 303,0-4 78,0 0 0,0-5-56,0-1-22,0 4-359,0 8 342,2 2 89,-2 2-44,3-3 44,-3-8 6,1 2 0,-1-3 0,0 3 11,0 3-5,0 1-1,0-1 7,0-5 133,0-3 1535,0-1-1557,0-7-38,0 1 10,0-5-89,0 3 27,0 1-33,0 3-5,0 1-68,0 1 34,0-1-63,0-3 69,0 1 33,0-3 0,0 2 5,0-2 1,0 0-6,0 2-39,0 2-2694,0 3-941,-2-2 3674,-2-2 0,1 1 0,0 0 0</inkml:trace>
  <inkml:trace contextRef="#ctx0" brushRef="#br0" timeOffset="141108">22035 3852 1087,'6'4'22,"-1"-2"2008,-5-2-1229,0 0 2130,1-3-2499,0 0 330,-1-2-476,0 0 1908,0-2-2043,0 2-145,0-1-6,0 4-678,0 2 549,4 4 23,0 14 95,3-1-1,-1 10-27,-3-7-17,0-2 11,-1 1 113,3 22-63,-1-17-5,3 19-95,-2-22 33,0-5-5,0 0 28,-1-9 33,-2-2-5,0-2 118,0-2 55,-1 0 28,2-1-106,-2-5 124,3-12-158,-1-2 168,3-12-162,-2 5 34,1 0 22,-1 2-151,11-23 0,-3 21 33,11-17-224,4 19-1523,13-6 1753,-7 1 0,-4 7 0,-22 12 0</inkml:trace>
  <inkml:trace contextRef="#ctx0" brushRef="#br0" timeOffset="145396">22331 1080 7554,'9'10'1422,"-2"-1"-654,-7-9-488,0 0-230,0-22-50,0 15-313,0-15 257,0 21 442,0 1-1231,-7 4 906,1 3 85,-8 5 67,2 1 22,-11 7-179,5-3-56,-9 6 0,8-4 5,-1 1 1,0 2-31,-1 2 0,0 1-3379,-9 7 3337,8-6 0,-1 0 22,-1-2 45,4-3 207,2-4-207,9-9 0,1-1-50,8-7 39,-5 6 3352,3-1-3430,-5 6-79,6-3-196,-1-1-326,2-1 455,4-3 291,-1-1-17,4-2 34,-2 0 157,2 0-102,1 0-122,1 0 5,2 0 23,1 0-3381,17 0 3347,-3 0-45,15 0-17,-5 0-162,5-4-437,-1-2 661,-4-4 0,-16 3 0,-10 2 0</inkml:trace>
  <inkml:trace contextRef="#ctx0" brushRef="#br0" timeOffset="146541">22352 1122 7005,'-5'-14'252,"1"3"-1333,4 11 717,0 0 353,-2-5 11,2 4 1781,-8-4-1479,4 4 370,-7-1-381,4-1-21,-4-1-265,4 1-5,-1 0-44,6 2 1040,1 0-1074,0 4 67,0 1 5,-1 6 1,-2 5 5,-2 6-3387,-9 25 3398,2-6-11,-6 15-5,8-17-1,0-2-39,5-2 39,0 0 1,1 1 16,0 3-8,1-6 0,0-1 176,-5 6-140,3-15-39,-1 11-5,3-17 3307,3 1-3307,0 21 10,1-13-5,0 16 0,0-20 0,0 0 23,0 4 27,0-7-33,0 1 33,0-10 213,0-4 6,0-2-179,0-2-1804,10-5 1714,-2-2 0,4 1 0,-6 0 0</inkml:trace>
  <inkml:trace contextRef="#ctx0" brushRef="#br0" timeOffset="163669">22754 2942 7576,'3'9'1417,"-2"-2"-604,-25-27-657,15 12 12,-20-16 191,19 12 27,5 5 57,-2-3-46,4 5-184,1-2 404,-5 0-617,4 3-90,-3-1-235,6 5-1635,-5 3 1870,3 4-5,-5 4 44,-2 16 595,-24 22-404,1-1-101,9-20 0,-5 3 0,0 1-32,-4 4 1,-1 1 0,1-1-519,5-5 0,1-1 0,-1 0 511,-3 5 0,0 0 0,3-1-606,0 3 0,3-2 550,7-9 0,0 1 13,-4 6 0,-2 5 0,0-3-1258,-5 4 0,0-1 1270,1 3 1,-2-1-250,-5-3 0,0-3-863,6-7 0,1-3 922,2-1 1,1-1 0,-13 13-1,26-25 1</inkml:trace>
  <inkml:trace contextRef="#ctx0" brushRef="#br0" timeOffset="164302">23283 2963 8198,'-11'-1'263,"3"1"-263,8 0-90,-7 4 57,-1 4 240,-29 28 0,-7 8-188,19-20 1,-1 1-9,-6 7 0,-4 4 1,-4 1-8,1-3 0,-5 1 0,1-1 1,4-3-5,6-5 0,3-3 0,-3 3-27,-7 4 0,-4 4 1,-2 0-1,0-1 27,-3-1 0,-3 1 0,3-2 0,7-4 0,6-5 0,1 1 0,-15 8 0,0 1 0,0-1 0</inkml:trace>
  <inkml:trace contextRef="#ctx0" brushRef="#br0" timeOffset="165149">23834 2942 8209,'-10'-2'1244,"3"0"-1239,-5-13 1031,7 2-313,-10-8-538,13 9-185,-1 7-258,2 4-123,-2 1-212,1 0 408,-3 0 179,2 2 6,-3 2-3509,-12 18 3542,0-4 6,-16 16 34,-1-4-40,12-11 1,-2 1-1129,-3 3 0,-4 1 1123,-5 3 0,-5 2 0,1 0-387,5-4 1,1-2-1,-3 2 363,-1 1 0,-2 0 1,-1 1-1,1-2-2,-4 2 0,1-1 0,-6 4-506,10-6 1,-6 4 0,-4 2-1,-1 1 1,1-1 0,3-1 0,6-4 670,-12 6 0,7-3 0,-5 3 0,1-1 0,-8 6 0,0-1 0,9-4 1,15-10-1,13-7 0</inkml:trace>
  <inkml:trace contextRef="#ctx0" brushRef="#br0" timeOffset="183457">1926 3365 7173,'-3'-2'218,"0"0"-1478,-18-21 1260,12 17 0,-12-17 0,18 23 0</inkml:trace>
  <inkml:trace contextRef="#ctx0" brushRef="#br0" timeOffset="187247">1905 3344 7050,'8'9'1876,"-1"-1"-1170,-7-8-1008,0 0 302,-17-21-780,37 13 590,-21-14 56,40 17-3370,15-10 3778,-29 9-1063,16-9 1013,-38 12-95,-3 0-68,0 2-134,0 0-190,9 0 2582,-6 1-2078,7 0 2893,26 0-3173,-14-1 112,34-4-12,-38 3-55,9-3-12,-19 4-274,41-4 46,-30 3 850,27-3-616,-41 2-73,24-5 85,-12 2-7,19-4 34,9-7-33,-25 11 5,13-8 218,-32 14-285,4-2 61,6-2-5,9-3 17,9-4-11,-9 5 11,1-2-12,-17 7-16,3-2 5,4-1 6,-2 0 0,8-1 0,9-3-3392,-10 4 3409,16-8-804,-19 7 1162,8-7-302,-11 5-67,4-4-129,-4 3 117,7-5-5,-1 3 6,1 0-85,-5 5-22,-2 3 2930,15-5-2790,7-3-28,-3 2-11,13-6 1215,-31 11-1216,15-4 231,-16 5-169,8-6-11,-10 6 129,19-13-229,-12 9 55,7-6-117,8 4 190,-20 5-61,11-2-6,-19 4-45,8 0 23,3-1-12,4 0-11,-2 0 28,2 1 17,-2-1 0,-1-1 0,-2 1 40,-6 0 83,0 0-123,-2 0 0,1 0-45,13-2 39,-8 1 1,12 0 5,-1 1 0,-9 0 5,10-1-5,-14 1-3380,13-4 3380,-8 3 0,11-4-6,-11 3 157,25-6 0,3-2 174,-12 1-252,11-1 0,-2-2 179,-20-4-342,-7 10-330,23-10 415,-23 17 3397,13-4-3387,-14 2 29,-1 0 246,38-16-454,-21 10 112,7-1 1,-2 1 67,-10 5 61,6-1-67,-23 3 0,2-1-6,-2 1 1,2 0-376,39-5 386,-29 4 68,26-4 560,-40 6-577,-1 0-370,1 0 169,0 1 61,1 0 39,5 0 45,-2-1 11,1 1 28,-4-1 3417,-2 1-5119,-10 4 1663,-16 13 0,11-8 0,-9 7 0</inkml:trace>
  <inkml:trace contextRef="#ctx0" brushRef="#br0" timeOffset="200405">22056 6773 6199,'7'6'2263,"-1"-1"-1546,-21-23-488,11 12 340,-13-15-277,13 16 1052,-14-14-1204,7 9 150,-10-10-82,5 6-203,5 5-5,0-1 6,7 7 198,-1 1-204,2 0 6,-11-4 5,1-1-5,-8-1-6,1 0-254,5 4 193,2 0 55,9 4-67,-1-1-151,-21 4 224,10 0 5,-29 7-5,23-3-61,-13 7-29,17-5-89,-27 30 185,28-23 10,-19 21-16,27-30 6,-7 3-107,-13 24 96,10-15-1,-11 20-16,10-5 16,10-17-235,-7 33 208,14-31 24,2 19 1,2 2 255,1-9-247,-1 7 0,1-1 0,0-14-11,-1 13 0,-1-17-34,0 40-3364,0-29 3404,0 25-29,0-35-5,0-7 5,5 14 34,4-1-5,7 12-6,7-2 11,-1-8 5,-5-7-5,-7-10 0,-7-7 0,3 2 0,-1-1 0,5 2 345,4 3-329,13 6-2387,0-1 2377,6 1-6,-13-7-6,-8-3 6,-3 0 0,-2-3 0,7 6 11,7 0 2044,1 2-2049,6-1 3431,21 5-3437,-26-9 0,20 4 0,-37-9 5,1 0 1,16 2-1,-7 0 7,16-1-7,-12-1 40,3-1 11,17 0-17,-16 0 51,11 0 95,-25 0 650,1 0-796,-7-1-56,3 1 11,1-2 6,0 0 6,5-2-6,-2 2 17,2-3 123,5-5-84,-7 3 56,1-2-1341,-10 6 1263,-1 1-144,3-3 110,-2 0 0,6-5-1351,-3 1 1351,5-5-860,0 0 872,14-18-1466,-11 12 1538,8-12 137,-15 18 395,2-23-616,-4 19 0,4-26 0,-4 28 587,6-18-481,-2 3 1,0 0 586,0-3-688,-1 1 1,-2 4-6,-4 20 3168,2-22-3168,1 8-1559,1-8 0,-1-1 1621,0-1 390,3-16-391,-7 24-38,0 0 27,0-1 87,-4-4 1,0 0-43,-1 5-59,-7-18 1,-2 1-1602,6 19 1565,-12-19 0,17 36 5,0 2-5,-2-4 6,-2-1 28,-1-3-6,-14-14 2575,11 14-2586,-18-17-17,18 20-2587,-8-5 2587,9 9 1626,-5-2-2130,-28 2-246,7 5 167,-2 5 1,-4 4-166,-1 8 0,-4 5 464,-3 4 1,-4 4-1,4-2 1,6-4-1,3-1 1,-10 6-1,-1 0 1</inkml:trace>
  <inkml:trace contextRef="#ctx0" brushRef="#br0" timeOffset="202853">17907 7832 8377,'3'11'925,"-1"-1"-169,-2-10-756,-16-32 0,12 22 106,-12-26-100,16 31 61,0 0 280,0-4-95,0-1-571,1 0 128,2 3 107,4 3 40,4 4-52,16-3 91,-11 3 184,7-3 1747,-19 3-1779,-4-1-187,-21 1 40,7 0-5,-28 0-21,-11 6 1,-4 2 22,22-1 0,-3 0-1,-14 4 0,-8 2 1,8 0-14,16-1 0,3 0 17,-10 3 0,0 0 28,6-3 0,4-2-28,1 1 6,-6 1 0,37-11-1854,1-1-1379,9 0 2169,0 1 1058,10-1 0,-10 1 0,-1-1 0</inkml:trace>
  <inkml:trace contextRef="#ctx0" brushRef="#br0" timeOffset="203401">17568 7514 7083,'3'2'1042,"-1"0"-320,-2-2 1088,-16-11-1721,8 7-61,-13-8-28,12 10-554,-31 26 554,12-2-9,3 0 1,-3 3-1,-6 8 1,0-1-1688,12-10 0,-1 0 1696,-13 12 0,0-2 0,-6 3 0,-1 2-43,13-8 0,-4 3 1,4-3-48,-10 13-92,0 0 0,9-3-216,28-26 398,5-2 135,24-8-62,0-5-1,23-3-16,-3-3 921,-7-1 1,1-1-975,-10 3 0,3-1 28,12-3 1,7-1 0,-4 0-32,-5-1 0,-2 1 0,8 0 0,-4 0 0,-8-1 0</inkml:trace>
  <inkml:trace contextRef="#ctx0" brushRef="#br0" timeOffset="204252">18478 7853 7576,'-3'-3'1366,"1"2"-1898,2 1 208,-10-5-572,11 4 711,-7-3 1288,46-5-823,-9 1-1060,11-1 1,14-4 0,5-1-1,-11 3 783,-3 2 0,0-1-3,1 1 0,8-3 0,-1 1 0,-11 4 3,-10 3 0,-5 2-1,8 1 1,-2 0 81,11 0-48,-11 1 1,-1 0-583,1 0 596,12-2-112,-13 0 1,-1 0-521,14-4 44,7-2-168,-35 3 1479,-17-2 1,-2 5-1,0-2 1</inkml:trace>
  <inkml:trace contextRef="#ctx0" brushRef="#br0" timeOffset="205149">19367 7451 8746,'-3'-3'718,"0"1"-1363,3 2 444,-9-4-438,6 6 639,-4-3 56,11 5 179,4 1 40,3 1 139,3 2 214,32 11-2349,-14-6 1777,9 1 0,3-1-34,-14-6 1,-1-1-1417,4 2 1,-1 0 1393,7-1-1872,-21 0 1838,-9-4 34,1 4 6,1 0 66,19 18 783,-16-14-816,12 11 2285,-22-20-2318,-2 0 3386,0-1-3386,1 1-46,9 7-49,-7-5 78,7 6 11,-11-8 0,0 1 1876,-3-2-1445,-3 1-302,-4-1-150,-22 11 0,-15 9 1,4 0-1682,4 0 1,0 0 1699,-5 1 0,-5 2 0,7-2-18,12-2 1,7-3 8,4-1-28,1-2 22,-16 18 0,2-1-56,-7 6-151,11-10-4889,11-5 5113,16-12 0,-4 1 0,12-11 0</inkml:trace>
  <inkml:trace contextRef="#ctx0" brushRef="#br0" timeOffset="-198338.73">20786 10901 7190,'-30'-30'1500,"12"10"-1500,-10-8 0,19 18 56,9 8 51,0 2 230,-2-3 139,-4-2-258,0-1-112,-6-1 18,2 1 60,-8-2-178,3-1-6,0 2-22,5 1-29,6 4 40,-4-1-129,-1-1-376,-12-3 443,2 2 73,-9-2-6,4 3 6,-28-3 0,16 2-5,-11-2-1140,28 5 1134,6 1-40,4 1 40,-5 0-23,-2 0-534,-3 1 568,-15 5 0,8 0-134,-22 12 338,30-8-512,-15 14-1544,28-15 1852,-8 7 862,4-10-845,-8 4 521,-5 1-521,-4 2-17,-2 3-2659,6-2 2648,-3 6 0,10-7 1439,-6 11-1462,-10 15-5,12-11 33,2-1 1,2 1-1,6-1-25,0 14 0,0 3 26,0 11-234,1 3 1,4 0-159,9-7 363,-3-20 0,3-2 1437,11-9-1442,-1 0 104,-5-7-71,2 1-5,-5 2 5,-1-6-5,8 12-39,19 15 44,-12-10 0,2 1 3,-1-3 1,-1-1-54,15 20 56,-3-25 0,3-3 39,11 5-31,-3-4 1,0 1-29,-14-4 1,-4-2 13,7 4 0,0 3 1,-16-12 5,11 4 0,-6-5 1977,5 3-1977,-11-5 0,-4 1 5,0 0-3402,7-1 3397,-4-2 84,9-1-2179,-1-1 2185,5 0-1,4-1 275,0-3 1,0-1-1837,5 0 1477,22-6 1518,-31 6-1517,4-2 53,9-3 1,11-5 0,-8 3 2539,6-2-2519,-7 2 0,5-1 0,-20 4-7,-25 7-73,-1 2-17,35-10 17,-11 4 0,11-4 0,2-1 6,-8 2 50,17-6-6,-38 11-83,1 0 27,-7 2-11,11-4 6,39-16-1794,-23 7 2091,22-10 2073,-44 17-2359,-1 2-84,24-15 0,5-3 79,-8 7-1080,13-11 1,-3 2 1123,-27 17 2046,2-5-2124,-10 8-34,6-5 67,3 1 6,5-4-554,-3 4 549,0 0 1461,2-3-1433,1-5 173,-2-9 0,0-4-656,3 0 874,-2-14 1,0-11-1,-3 9-2760,-3 4 2419,2-14 0,-3 4 437,-13 34-414,-6-12 1076,5 17-1094,-5-8-1549,-4 9 1768,-3 2-50,-12-8 2111,7 6-2308,-11-7-44,17 10 66,-14-6-60,15 9 16,-24-11-23,19 10 6,-18-8 3381,17 8-3386,-2-2 2,-8-1 1,-2-1-172,-8 1 138,3 4 0,-10 0 0,-4 1 0,6 1 25,-13 1 0,2 2-4,0-1 0,-3 1 0,4 0-24,1 0 0,8 1 23,8 1 5,-5-2 0,1 0 0,3-1-17,-15 0 0,-3 0-1682,25 2 1,0 0 1692,-14 0 0,-1 1-1159,8 2 0,1 0 1140,-4 2 0,1 1-14,-2 1 0,-3 3-55,6 0 0,-4 1 0,-3 2 0,1-1 27,2 0 0,0 1 0,-2 0 0,-2 2-88,2-2 1,-3 0 0,-1 2 0,-2 1 0,2 2 0,3 2 154,-6 10 0,2 5 0,1 1 0,2-1 0,1-5 0,3-8 0,1-4 0,2 1 0,4 4 0,2 17 0,1 0 0,-1 0 0</inkml:trace>
  <inkml:trace contextRef="#ctx0" brushRef="#br0" timeOffset="-173937.73">2053 3450 2791,'-8'6'1529,"1"-1"522,7-5-1530,-17-41 268,11 29-649,-12-32 232,15 41-378,1-1 1193,1 3-1192,0-2-534,1 3-883,9-2 1512,-3 2 514,12 0-469,-11-1-90,3 1-45,-7-2 5,1 2 6,3-1 6,27 1-17,-12 0 6,29-2-6,-21-1 50,-3 0-2504,-8-1 2639,-12 2-118,0 0-61,13-3 5,-1 2-5,24-3-107,-1 3 137,3-4 1,0-2-37,-1 3 5,-10-2 1,1 0-471,11 3-260,-18 1 730,17 2 85,-34 2 184,-9 0-262,5 0-1,1 0-11,7-1-17,16 0 0,4 1 12,8-2-15,0 2 0,-2-1 20,-14 1-11,25 0 17,-33 0-4,21 0 1,2 0 3395,-10 0-3398,0 0 0,-1 0 112,-12 0-56,-4 0-56,-4 0 6,-4 0 38,14 0-38,-2 0-3398,26-3 3398,-14 1 5,25-1-28,-9 3 23,-7-2 308,-9 1-275,-18 1-44,-6 0 5,5-1-6,15 0-5,-9 0 32,9 0-21,-18 0 0,-3 1 62,-3-1 576,17-8-739,-8 4 12,16-7-12,-10 8-17,3 1-257,22 2 375,-20 0 0,13 1 90,-27-1 862,1-3-829,-6 1-84,2-3-201,0 3 72,1 1-184,16-1-23,2 2 2304,1 0-2068,2 1 66,-19 0 1,1 0 78,-9 0-364,-1 0-40,-2 3 130,2 0-432,-2 10 1795,2-6-1084,0 4 225,0-9 1076,0-1-4236,-2-1 2482,1 1 118,-2 1 123,3 2 123,0-1 39,0 0 134,0-2 1832,0 0-2145,6 0 123,-3-1 12,4 0-18,8 1 23,1 2 6,5 1-6,-3 0 50,-4-1 45,-3-1-33,-2-1 28,-3 0 61,-2-1-157,-1 0 6,36 10 6,-17-5-4,8 2 1,2-1 9,7 0 38,-11-3-61,1 0 5,-17 0 6,14 3 0,-2 0-168,28 11-2838,-34-9 3006,18 9 6,-28-13-1,6 3 7,4 2-12,-1-1 0,2 2-90,-3-1 84,-5-2-72,8 7 78,-12-7 0,7 5-11,-5-3 5,5 5 1,-2 0-477,16 22 471,-18-24 11,10 15 0,-19-26 181,0 0 0,-1-1 0</inkml:trace>
  <inkml:trace contextRef="#ctx0" brushRef="#br0" timeOffset="-165490.75">5503 13970 5357,'-3'-7'0,"0"1"0,3 6 0</inkml:trace>
  <inkml:trace contextRef="#ctx0" brushRef="#br0" timeOffset="-163201.75">11663 13970 6075,'-11'-2'936,"2"1"-936,-40-14 0,32 11-56,-12-4 0,-1 1-202,16 7-89,-4 5 347,-5 10 0,13-7 0,-2 6 0</inkml:trace>
  <inkml:trace contextRef="#ctx0" brushRef="#br0" timeOffset="-160778.75">11113 14012 6591,'1'6'520,"1"-1"-447,-2-5 162,-4-6 23,3 4 599,-5-11-857,5 10-1238,-1-6 1188,2 7 582,1 1-555,4 1 18,1 0-1,6 0 6,-2 0 0,2 0 0,4 0 224,8 0-218,-8 0 5,4 0 22,33-5-33,-21 1 3,26-4 0,1-2 36,-23 2 14,1 0 1,-6 1 573,-22 5-627,-4 2-62,-1 0 57,-1 0-29,37 0 34,-17 0 87,16-2 0,-1 1 216,-17 0 369,16-2-683,-35 2-157,-2 1 1187,0-4-1014,0 0 119,-4-8-119,2 7 1,-3-3-6,4 7 0,-1 0-6,-6-5 6,3 1 6,-7-4-1,-4-7 1,2 1-6,-4-4 0,6 6 0,6 6 0,1 3 0,2 0-11,1 3 0,0 0 5,2 0 6,-2 0 0,1-1 11,-3-2 0,1 2-95,-2-3-100,3 4-197,0-1 381,14 8-6,0 1-5,13 6 5,-2-2 1,14 4-18,3-5 29,-6 0 11,-9-7-79,-1 7 12,-15-6-585,15 8 596,-16-8-78,0 1 111,-5-3-16,1 1-393,-2 1 230,3 1-34,3 10 219,-3-8 607,0 5-607,-5-9 476,-14 13-397,3-8 10,-13 10 99,-4-6 0,-1 0-177,-2 1-48,-14 11 1,3 2 25,17-7-62,-16 17-61,29-16 134,6-10 5,-1 2 34,7-12 45,-6 0-84,-29 16 0,21-12 0,-19 12 0</inkml:trace>
  <inkml:trace contextRef="#ctx0" brushRef="#br0" timeOffset="-159135.75">7557 14520 6036,'0'0'0</inkml:trace>
  <inkml:trace contextRef="#ctx0" brushRef="#br0" timeOffset="-158635.75">7558 14524 8733,'-50'-11'39,"0"0"0,5 0 0,1 4-33,-6 12 0,4 4-1,0-3 180,-9 4 0,1-2-3368,15-5 3188,-10-2 6,-2-6-11,18 1 1052,-18-3-1198,24 6-440,2 0 144,14 1-236,6 0 901,1 0-206,1 0 1940,2 0-1957,1 5 0,0-3 0,0 3 0</inkml:trace>
  <inkml:trace contextRef="#ctx0" brushRef="#br0" timeOffset="-157946.75">6943 14351 7134,'-8'8'711,"2"-1"-723,-20 4 1,-4 3 11,7 2-3,-16 7 1,-4 5 52,9 5 1,2 0-7,7-9 1,0 0 5,-9 9 1,-1-2-141,8-8 0,3-4-6,-1 1-115,-10 9-288,33-20 494,4-2-1,3 6 23,35 5-17,-23-8 0,23 8-34,-7 7 34,-10-11 163,25 13-1652,8-22 0,3-6 1489,-28 0 0,0-1 0,25 0 0,-7-1 0,-28-4 0</inkml:trace>
  <inkml:trace contextRef="#ctx0" brushRef="#br0" timeOffset="-156194.75">8742 14245 1054,'-16'-5'364,"3"0"2065,-4 10-2390,4 1-39,-12 4 1062,9 3-1067,1-1-68,-1 4-2159,-3 1 2159,1-1-876,-1-1 949,3-4 70,1-2 709,-4-3-79,7-3-358,-2-1-101,9-2 156,1 0 2202,1-2-2274,0 0 3106,0-1-3493,2 1-710,0 1 116,16-3 712,-1 1 48,17-5 0,4 0-99,-6 1 12,29-7 2,-25 6 1,-2 2-14,14-4 19,-3 0 0,5 0-1690,11-5 0,0 0 1670,-12 3 1,-1 0-6,11-3 0,-3 1-183,1 0 318,-29 8-130,-14 4-5,-3 0 118,-8 2 834,0 0 2495,-4 0-3341,-5-2 285,-5-7-301,-15-16-51,8 1 193,-1 0 1,1 1-205,5 5-975,-9-9 891,22 23 56,3 2 891,0 1-1440,6 2 538,2 3-51,42 12 62,-22-6-5,25 8-12,-25-6 0,9 11 11,-5-5 6,4 8 6,-13-12 0,20 9 27,-21-13 247,11 5-101,-29-15 533,-2 1-510,-2-1-202,-3 3 0,-1-1-62,-28 20 62,-12 15-3,16-15 0,0 2 0,-2 3 0,1 1-3,-1 1 1,0 1-62,0 1 0,1 0-99,5-6 1,1 0-294,3 2 0,5-5-128,10-8-29,1 6-919,20-16 1535,-5 2 0,7-6 0,-10 0 0</inkml:trace>
  <inkml:trace contextRef="#ctx0" brushRef="#br0" timeOffset="-155631.75">14287 15282 4341,'-6'-5'586,"-29"-8"0,-21-2 1,8 2-677,-7 3 274,3-2 0,-11-3 0,11 6-1606,2 7 1422,-3 2 0,25 0 0,8 0 0</inkml:trace>
  <inkml:trace contextRef="#ctx0" brushRef="#br0" timeOffset="-154136.75">13144 14351 0,'-9'-7'0,"1"1"1674,8 6-1730,9 10 1369,11 44-1313,-2-4-19,-9-12 1,-1 7-1,-1-4-797,-2-1 0,-2 2 816,0 8 0,0 5 0,0-4 972,0-2 0,-1 0-954,2 2 1,0 4 0,0 6 60,-1-7 1,0 5 0,0 3-1,0-2 1,0-7-78,0 3 0,1-6 0,1 9-2,-1-10 0,2 8 0,0 5 0,1 1 0,0-3 0,-1-7 0,1-10-3,2 4 0,3-2 4,2 4 0,5 12 0,1 3 0,-1-4 1,-2-13-2,-2-6 0,1-4 1,4 12 1,3 5 0,-7-10-1320,-6-5 1323,-2-9-53,-4-9 88,-1-6 576,-2-8 924,-1-3-1708,0-3 2710,0 2-2582,-6 13 1599,-5 13-1940,-2-1 381,0 4 0,9-23 0,1 0 0</inkml:trace>
  <inkml:trace contextRef="#ctx0" brushRef="#br0" timeOffset="-152587.75">13504 14266 6831,'6'2'-649,"-2"-1"610,-4-1 3214,-8-1-2855,3-2 66,-10-4-621,10 3-23,-2-1-381,7 5 920,-1 0 464,-9-1-583,-5-1-128,-5 0 5,-14 0-39,14 1-6,-11 1-11,11 0-78,-17 8-3342,-9 2 3437,-3 4 6,-1-3 5,11-5-5,-1-1-1,-15 2 1,-3 2-3,28-5 0,0 1-1,-25 3 1,1 1-2260,-2-1 2251,27-3 6,-13 0 6,32-4 0,3-1 1758,5 0-1400,2 0-364,9 7 0,-7-5 0,7 5 0</inkml:trace>
  <inkml:trace contextRef="#ctx0" brushRef="#br0" timeOffset="-151538.75">12785 14076 0,'8'6'875,"-1"-1"2003,-7-5-2531,0 0 353,-12-19-560,7 14 1269,-9-15-1493,12 19 826,1 0-1145,0 1 3515,-2 0-2983,-20 10-124,1 1-2124,-20 13 2124,6 0-29,-4 2 30,0 1 44,1-1 1,-3 2-51,17-10 0,-1 0 0,-10 8 0,2-1-118,-8 13 101,19-15-1222,-12 9 1234,14-13-270,1-2-996,9-5 918,4-2 151,4 0 34,2 1 101,0-2 28,1 0 89,25 1-10,-7-2-29,34 9-11,-23-7 791,8 2-752,5-2 25,-12-8 1,2 0 52,26 3-21,0-6-57,-34 0-28,-12-1-185,-7 1 174,36-15 0,-28 12 0,26-11 0</inkml:trace>
  <inkml:trace contextRef="#ctx0" brushRef="#br0" timeOffset="-150587.75">12552 14182 6126,'11'0'1892,"-2"1"-1455,-9-1-286,2 0-212,1 0-135,6 1 73,-1 0 39,4 1 16,-3 0 18,3 0 44,-5-1-5,1 1 6,10-1 5,-9 0-6,10 0 6,-14 0 56,-2-1 1698,0 21-1754,0-6 0,0 18 138,-8 3 0,-3 9 0,-1-6-82,-6 14-54,5-14 0,-2 6 0,0-5-2,-5-1 0,1-7-84,3-2-140,-7 25-387,21-51 611,8-2 0,-6-1 0,6-1 0</inkml:trace>
  <inkml:trace contextRef="#ctx0" brushRef="#br0" timeOffset="-141498.75">9483 17251 6294,'3'0'1864,"1"0"-1768,-4 0 430,-25-18-358,17 12 701,-27-19-718,28 19-22,-8-4-6,9 5-84,0 1-33,1 1 5,2 1-11,0 0 0,2 2-168,0-1 34,-1 1 83,-4 0 62,-1 0-5,-3 0 44,-4 0-55,-1 0-1,-2 0-50,6 0-89,2 2 38,0 6 96,-7 10 17,2-3 10,-18 15-4,20-21 16,-14 9-28,20-13-6,-7 4 6,6-3 6,-8 6 50,1-2 0,0 0 5,-3 0-50,5-2 1,1-1-7,-1 0-5,6-1 0,-8 9 0,5-2-5,-7 10-1,-6 22-584,8-15 584,-6 16-11,10-13-8,5 6 0,1 2-1751,-2 11 1776,1 2 0,1-1 0,2-10-3,-2-3 0,1 3-39,3-7 0,1-1 19,0-3 1,2-1 2,5 6 1,4-5-2632,7-4 2645,10 7-1540,11 3 1546,-16-16 418,-2-1 0,-1 0-418,-5-4-5,5 4 5,-8-7-39,25 10 1701,-12-9-1657,22 8-5,-8-8 28,16 2-28,-17-5 0,8-1 28,-28-11-1899,28-6 1960,-7-5-766,-8 2 0,1-2 696,5-7 1,-1 0-30,-8 4 1,0 0 17,20-10 1,-2 2 1313,-4 2-684,5-2-632,-36 17 1994,-7 3-2003,17-22 1,5-7 7,-2 5 13,1-3 1,4-5 0,-5 6 3056,-5 5-2851,10-13 213,-29 30 635,0-3-1066,1-7-12,3-11 12,4-11 0,1-4-1,1-10 104,0-5 1,-2 3-2372,-4 18 2374,-1-16-1897,-4 37 1791,0-6-6,0 12 0,0-6 39,0 6-28,0-5-5,0-4 89,-4-32 35,-1 16-24,-4-20 236,-8 11-547,5 19 210,-8-11-5,10 22 6,-1 0 1954,-18-14-1837,-12-11-50,1 3-29,-4-2 2314,22 20-2307,-1 2 162,-16-6-2771,16 8 2569,-16-4 0,18 10-22,0 1 11,4 2-106,5 1 106,-3 0-11,-1 1 6,-20 1 10,16 1 34,-30 0-39,32-1 6,-17 1-12,11-1-5,-12 1 2539,5 0-2528,-6 0-45,7 3-1889,-1 5 0,-4 11 1934,7 16 0,-3 17 0,1 6 0,-1-1 0,3-13 0,-14-1 0,2-1 0,16 5 0,1 1 0,-1-1 0,1 0 0,-1 0 0</inkml:trace>
  <inkml:trace contextRef="#ctx0" brushRef="#br0" timeOffset="-121485.73">2265 1312 6238,'-35'-6'968,"0"0"1,-16-2-241,16 1 1,3-1-365,-1-3-5336,-5-29 4900,24 23 461,-9-11-1677,22 26 1352,10 19-114,-5-11 789,6 13-739,-8-15-6,1 1-22,0 2 36,12 16 1,3 4-4,0-2-50,8 14 1,-1-2 3318,-13-16-3352,8 12 150,-8-4 1,1 4-79,10 18 1,1 2-23,-6-10 0,1 0-17,3 6 1,-3-4-236,-5 0 285,-5-19-1628,7 11 0,3 1 1684,14 5-39,-13-17 1,-1 0-12,14 9 34,-14-17-45,-3-4 11,0 2-11,-7-8 12,0 4 83,15 14-84,-11-13 0,22 18 3510,-16-20-3291,-4-3 364,-5-3 274,-9-5-1002,-1 0-29,4 2 135,16 8 28,-6-3-5,20 6 111,-23-11 101,3 2-50,-11-4-79,-3 0-139,5 0 61,0 1-11,31 1 11,-12-1 5,12 1-5,-57 19 0,-11 3 0,18-12 0,-19 10 0,-1 1 0</inkml:trace>
  <inkml:trace contextRef="#ctx0" brushRef="#br0" timeOffset="-118184.73">2180 974 8259,'-6'-11'588,"0"2"-857,6 9 297,-4-11 34,3 7-230,22 10 168,-4 7-3,7 6 0,3 2-942,18 19 939,-9-10-44,-1 0-3186,-18-14 3231,-6-5-1,4 6 6,-6-4 11,14 19 0,2 5-5,0-1-6,9 14 0,-1-1-336,-10-13 336,4 7 2915,-13-21-2915,-6-8 22,16 25-16,-9-18-1,12 18-5,-13-20 17,-2-5 73,-2-3 605,-3-4-695,-3-5-6,8 10-5,32 28 11,-10-10-6,-3-3 1,-1-2-12,-8-7 3,7 3 0,2 1 9,-3-5 716,1 2 1,3 0-707,22 3 3,-15-10 1,2 0-9,14 6-11,-17-7 0,-6-1-29,-19-3 34,26 22 12,-12-7 5,14 7-31,-8-10 1,-2-2-20,-8-6-48,10 11 0,1 2 104,-5 0 8,6 5 0,2 1-19,5-1-4,-1-4 1,-3-3-8,-17-9 5,12 7 0,-1 1 0,-12-7 5,4 3 1,1 1 0,-5-4-6,6 2 0,-11-7 0,-1-2 28,10 7-23,-8-5-11,12 9 1,2 2 5,-4-4-6,8 6 1,0-1-34,-4-4-1,0 2-10,-13-8-90,-8-1 118,3 4 16,1 4 6,14 13 0,13 8 6,-9-7 2,-6-10 0,-2-2-24,-4-3-24,0 1 12,6 14 34,-12-16 33,14 19-28,4 4-16,-18-20-124,14 25 179,-23-33 23,4 13 330,10 22-358,-4-4 34,3 8 11,-10-26 0,-7-19 78,0-2-129,0 0-34,0 2-5,0 2 51,-3 38-51,2-26 588,-11 39-459,7-46-79,-6 8-44,5-10-6,2 0 0,-2 0 11,3 2 11,-5 5 404,-5 3 643,-29 17-4455,17-15 3386,-16 4-18,27-16 29,-18 20 28,16-16 261,-14 8 0,-2-1-194,7-11-44,-24 12-51,24-16 140,-17 5-61,17-6-79,-17 2 420,15-8-257,-22-11 0,-6-1-180,25 9 0,0 0-14,-23-10 1,4 2-2103,17 12 2122,12 0-34,-17 0 34,-13 5 59,-5 1 0,-2 0-59,2 2-12,7-1 1,9-2 6,30-3 5,-4 1 8,-19 2 1,-5 1-4,0 1-5,-4-1 0,-3 2 0,8-2 0,3-1 0,-4 2-61,-9 2 0,-2 1 61,-6 3 0,19-4 0,-1 1 0,7-2 0,-1 1-286,-16 8 1,1 1 273,-1 2 749,-8 9 0,6 1-737,27-12 2540,-16 15-2456,22-21-39,-1-3-39,-4 0 1051,1-3-1001,-14-4-79,19-1-369,-10-1-874,23 0-2399,6 2 3665,-1 1 0,2 0 0,-3 0 0</inkml:trace>
  <inkml:trace contextRef="#ctx0" brushRef="#br0" timeOffset="-113849.73">3535 3281 6125,'-5'-4'2845,"1"2"-434,4 1-2064,-1-2-204,1 1-1543,-1 0 1467,4 2 72,2 0 149,-2 0-439,3 0 95,-4 0 16,2 0 40,21 0 0,-12 0 0,15 0-16,-17 0-85,13 4 62,-3-1 33,22 5 0,5 0 6,3 1-3,-4-2 1,0 1 2,-2-3 78,-10-2 1,-1-1-46,-2-1-33,17 1 22,-5 3 1,8 3-1,-9-2-22,5 0-4,1 1 1,10 2-1,-19-3-29,-28-5-18,0 1 51,-1 1 23,29 11-23,-12-4 11,24 8 112,-40-13-1049,5 0 921,-13-3 5,0-1 1405,1 1-570,-3-1-73,-5-17-768,1 5 6,-2-11 6,1 7 836,-2-7-831,-3-4 45,-6-10 64,-4 8 1,-1 0-82,-4-7 0,-10-10 409,16 24-442,12 13 33,-4-2 0,9 8-532,-1 2-711,3 9 1148,2 0 28,14 22 0,3 4 28,-1-8-11,11 14 0,-2-5-1627,-17-24 1459,10 9-168,-20-17 234,0 2 68,3 2-117,5 13 156,-4-11 6,2 10-39,-7-17 72,0-1 1611,-1 0-2114,1 2 470,-1-2 0,0 4 151,0-2 101,-1-2 801,-7 2-745,-5-2-201,-11 0 38,-25 3-98,7-4 1,-1-1-48,11 2 0,0-1-22,-6-2 0,-2 3-48,-5 13 0,4 1-59,9-7 42,-8 6 0,9 2-1201,31-10 772,0-1-60,0 5 1035,0-6-78,0-2 381,1-2-897,1-1 45,1 0 34,-1 0 51,2 0 5,-1 0 0,2 0 67,-3 0 219,0 0-477,1 0 90,24 5-5,-8-2 16,27 4 85,-25-4-1,9 0 796,-17-3-879,-3 1-270,-4-1 286,1 0 0,-2 0-145,4 0 83,-5 0 522,1 0-387,-2 0-84,2 0 50,12-1 23,0-1 11,12-3-3549,13-2 3415,-17 2 493,5-1 140,-23 2-326,-6-2-111,-1-6-45,0-14 145,-9-19-123,3 9 90,-8-6 3317,7 27-3435,-3-6 103,5 9-114,-3-6 5,3-2-5,0 6 0,0-7 0,2 8 11,-2-10-11,2 11 0,-3-7 0,4 15 68,-5-8-24,4 7-16,-4-7-33,6 11 257,1-1-191,-1 1-10,-1-1-12,-2-5 84,-2-2-44,-1-3-180,4 6-168,0 1-1580,3 5 1670,3 13 146,2-1 21,10 21 12,7 1-50,-2 2 0,1 3 50,-3-9 0,-1 0 11,-1 1 0,-2-3-50,1-1 33,-5-11-83,-4-8 5,6 9 184,-8-11 91,-2-4 274,-1 1 762,-1-3-1149,-3 0-5,-3 0-51,-44 0-498,19 0 493,0 0 0,-1 0-17,4 0-415,-28 4 343,29 0-12,-25 8 28,44-7-303,-3 2-28,11-7-408,0 0-2706,19 8 2185,-3-2 1438,17 3 0,-18-6 0,-4-3 0</inkml:trace>
  <inkml:trace contextRef="#ctx0" brushRef="#br0" timeOffset="-107790.73">4360 3895 7223,'-4'-2'1059,"0"1"-992,4 1-11,-16-29 106,10 20 29,-11-21 151,15 27 840,-7-6-1182,6 4 16,-6-6-10,6 5 11,-3-4-12,1 1 40,-4-9 403,0 1-414,2 3-34,1 1-6,4 10-291,2 0 219,-1 2 352,0-1-274,1 1-56,-1-1 196,1 1 784,-2-2-716,2 1 100,-3 0-2168,3 1 813,-1 48 1019,2-27 28,1 37-3381,6-16 3398,-1-14-11,5 17 27,-4-21-27,6 11-6,-5-15 0,3 10-6,-6-17-2262,2 6 2279,5 6 2274,10 8-2273,-1-5 27,19 10-34,-20-21-5,9 8-5,-21-18 10,-3 1 18,5 2-18,-2-2 3449,39 16-3448,-26-14-6,23 7 72,-33-13-21,-7-2-51,0 0 0,-3-1-605,11 0-243,17-10 0,-12 7 0,7-8 0</inkml:trace>
  <inkml:trace contextRef="#ctx0" brushRef="#br0" timeOffset="-104840.73">4636 3281 7212,'-15'-31'-224,"3"6"224,17 23 1198,5-4-1041,-2 2-118,2-4-33,-10 6 5,1-2 34,-1-1-34,4-24-5,0 4 195,2-14 107,-3 18-212,-2 9-1340,11 11 1205,-4 4 22,14 10 12,-14-7 5,1 4 0,-8-10-207,-1 2 106,1 2 56,1 1-3352,11 24 3341,4 10 50,0 1-134,0 9 28,-12-23 112,0 1 95,8 30-95,-8-31-5,8 28 5,-10-36 0,-1-1-6,0 3 314,-1 5-194,2 0-109,3 8-5,0-11 0,2 3 12,-1-7-1,3 18-17,-5-17 6,2 11 39,-6-24-27,-1 2-18,2 0 0,1 3 3357,1 1-3351,1 1 17,8 18-39,-3-5 22,3 3 0,-4-12 134,3-3-72,-1 0-51,3 2 28,-3-5 107,-6-5-113,-1-2-72,0-2 84,0 2-34,2 0-5,-2 1 212,2-1-218,-5-2-504,5 0 465,-2-2-342,6 0 381,6 0 0,-6 0 0,1 0 0</inkml:trace>
  <inkml:trace contextRef="#ctx0" brushRef="#br0" timeOffset="-94484.73">4509 2434 8438,'-7'-43'538,"-1"5"-476,2 30-62,0 33 0,5-19 0,0 26 0</inkml:trace>
  <inkml:trace contextRef="#ctx0" brushRef="#br0" timeOffset="-92444.73">3810 4191 6719,'-4'1'1316,"1"0"-1159,3-1 2022,-31-33-2638,24 24-1860,-24-24 1574,31 32 2475,0 1-1730,3-1 0,-2 1 0,1-1 0</inkml:trace>
  <inkml:trace contextRef="#ctx0" brushRef="#br0" timeOffset="-79042.73">1842 3408 6238,'1'4'957,"-1"-1"57,-17-26-1042,11 16-118,-12-16-106,17 22 779,1 1-85,0-7-403,0 2 62,-1-10-521,0 4-985,0 2 716,0 2 162,22 12 527,-12-4 6,16 5 2133,-18-11-2206,-3 3-566,-1-2 633,-3 2 252,0 2 622,0-5-499,0 2-426,0-3-184,0 3-566,0 3 1658,0-1-414,0-1-17,0-3-392,0 2-29,0-1 1,0 3-6,0 1 50,0-4-50,0-4 23,-2-11-23,1 7 11,-1-3-1602,1 12 1747,1 2 820,0 0-803,0-1-162,0 0 40,0-2-51,0 2-449,0-2-133,0 4 436,7 12 129,-4-7 185,7 10-168,-8-12-101,3 3 96,0-2 5,5 4-11,14 7 11,-13-8 0,8 4-17,-15-9 11,-1 1 6,3 2 11,23 14-5,-12-9-6,17 12 11,-13-12-11,-10-4-5,1 1-1,1 0 6,-5-2 0,11 5 0,-7-2 6,1-3-6,-2 1 5,-3-3 382,-3 0-219,-2-2 16,-2 0-189,0-1-236,1 1 235,0 0 124,1 0 135,-2 0-444,1 0 157,9 5 28,-5-2 74,7 3 4,-10-6 47,0 0 38,-3-1-230,1 1 56,13 5 11,-7-2-10,11 3 16,-15-5 0,2-1-118,4 5 118,-2-1 17,31 15-17,-23-12 0,14 5 5,-25-11-5,-2-1-5,0 1 5,5 3 17,18 8 22,-8-4 22,19 9-55,-26-14-6,2 1 6,-11-5-12,1 1 6,9 4 0,5 2 6,3 2-1,4 0 1,-12-4 27,4 0-44,-7-2 6,3 2 5,-1-1 5,3 2-3369,24 10 3370,-17-8 5,13 6 28,-26-12-22,-4-2-23,0 2-27,34 12 33,-17-6 0,36 13-6,-35-13 6,1 0-56,-13-4 3431,2 1-3375,35 17-5,-17-8 5,3 0 0,-2-1 5,-16-7-5,18 4 6,-19-7-6,16 4 17,6 2 0,1 0-3124,-5-3 3152,3 3 0,-7-3 28,-23-6-34,-4 0-106,1 1 61,0 0 0,2 1-5,0 0 3403,7 2-3392,-5-2 56,3 1-56,-6-2-11,-1-1-34,2 0 40,4 3-12,12 6 11,-7-2 6,6 3 135,-15-7-180,0-2 45,7 3 5,10 4-3130,4-1 3343,-3 1 157,-10-6-369,-9-2-6,-2 0-73,3 0 56,11 4 12,-4-2-1,6 2-457,-10-2 463,-2-1-11,-2 0-28,8 0 2965,-2 1-2943,41 12 12,-29-6-7,26 8-1477,-39-11 1545,-1-1 514,-4-3-553,-2-1-23,6 0 6,-2 0 0,6 0-6,6 2 1605,-7-1-1498,3 2 84,-10-3 3472,-1 0-7678,0 3 2250,10 10 1771,16 16 0,-11-12 0,7 5 0</inkml:trace>
  <inkml:trace contextRef="#ctx0" brushRef="#br0" timeOffset="-74091.73">17230 13780 8399,'4'8'-1360,"0"-2"402,7-11 908,-3 3 531,8-2 684,-11 4-712,-1 1 208,-4-1-678,4 3 213,-4-3 270,4 3-399,-4-3 0,0 0 1</inkml:trace>
  <inkml:trace contextRef="#ctx0" brushRef="#br0" timeOffset="-64786.73">20976 14182 7022,'4'5'1299,"0"-1"-1266,-4-4-649,0 0 622,2 0 5,-1 0 280,15-1-279,8-1 38,25-4-44,-16 2 1943,3-4-1859,-29 7 565,-3-3-386,-5 4 537,0-3-587,0 2-219,0 0 0,-1 0 16,-4 0 141,-4-1 51,-6-2-79,4 0-79,-3 0-11,5 1-100,-22 0 122,-16 3 18,7-2-68,-11 3 0,36-1 6,-18 1-11,10 1-1,-5 1-5,9 0 11,6 0-11,2-1 6,0 0 0,1-1 173,-5 0-39,1-1 190,-27 0-330,19 0-5,-30 0 5,29 0-3392,-16 0 3392,8 1 5,2 0 247,-16-1 0,-1 0-257,12 1-15,-8-1 0,3-1 9,18 1 6,8 0 10,0 0 46,8 0-35,-13 0-16,-16 0-5,2 0-51,-13 2 3442,27 0-3447,-24 8 55,25-4 0,-21 4-5,-9-1 11,-5-2 0,-4 1 0,13-3-3397,19-1 3363,12-2-5,-1 0-124,12-1-693,2-1 777,17-11 74,-5 2-12,17-13 6,-17 11 11,2-1-6,-9 7 3011,14-5-3223,-5 3-519,13-5 407,-10 6-40,10-4 488,-14 6-46,4-1-60,-15 5-113,-2 0 101,36-14-6,-24 10 6,37-12-497,-33 15 458,11-3-17,0 2-434,5-1 0,6-2-6,5 0 1,0-1 679,-7 2 1,-2-1 434,1-1 0,-12-2-401,-21 3-218,-2 1 112,0 2-985,0 2 1692,4-4-965,2 1-4058,38-27 4114,-24 20-69,23-17 154,-37 25-12,-3 0-39,-1 1 992,-1 1-858,-14 7-78,3 1-6,-13 5-5,1 6 22,-6 3-5,3-1 0,-6 2-29,8-5 1,-1 2 142,-6 6-151,0 6 0,3-2 31,12-11 73,-3 8 39,18-27-11,0 0-101,4-4-28,5-4-2286,37-19 2314,-12 8 1117,-5 4 1,1 0-1129,6 0-70,7-3 0,-1 0 36,-8 6-11,4-4 0,-9 5 17,-26 11-107,-2 0 325,-3 3 336,-35 21 2883,15-10-3381,-27 14-12,29-17 1,-6 1 0,4-1 10,-7 3 57,5-4-78,-14 4 5,15-6 263,-23 8 62,31-10-1424,-12 2 1150,19-6-191,0 0-336,3 8 319,1-5 84,1 7 740,2-9-707,1-11-206,0 6 78,0-7 1653,0 9-1889,0 0 348,1 29-67,0-12-1793,-1 21 1916,-8-26 0,6-4 0,-6-7 0</inkml:trace>
  <inkml:trace contextRef="#ctx0" brushRef="#br0" timeOffset="41710.25">22945 3450 8304,'-6'-3'1367,"2"1"-1283,4 2-84,-20-31-5,15 23 5,-14-23-90,19 31-605,0 3-123,0 5 818,0 7 0,0-6 0,0 0 0</inkml:trace>
  <inkml:trace contextRef="#ctx0" brushRef="#br0" timeOffset="44503.27">11853 9483 6182,'1'9'1064,"-1"-2"-868,0-7 1030,0 0-1008,0-9 209,0 5-265,0-8-151,0 9-5,0-1-6,0 3 1131,0 0-1008,0-2-11,-2 1-72,1-2-7,-2 1 46,0 0-63,1 1 18,0 0-28,2 1 83,-2 1-33,1-2-56,0 2 6,-1-3-6,2 3-2033,-2-1 884,-6 14 1149,-15 14 0,10-8 0,-7 4 0</inkml:trace>
  <inkml:trace contextRef="#ctx0" brushRef="#br0" timeOffset="63499.27">13187 9715 6008,'-7'-8'-274,"2"0"274,5 8 61,0 0 130,15 0-158,-11 0-27,11 0-6,-15 0 56,0 0-62,2 2 6,-1-1 2800,0 1-2418,-1-1-153,0 1-77,-1 0-1,0-2-554,-1 0-1334,-2 5 1737,-6 4 0,4-3 0,-2 2 0</inkml:trace>
  <inkml:trace contextRef="#ctx0" brushRef="#br0" timeOffset="65691.27">2604 10859 5846,'5'1'95,"0"-1"-95,-5 0-39,0 50-68,4-15 107,-2-4 0,2-2 0,6-1 6,0-20 0,-1 1-1,1 2 130,-5-1-130,2 1-5,-7-4 11,3-1 208,-1-2 167,3-1 2022,-2-2-1825,-1-1 168,0 0-387,-2 2-236,-6-1-94,1 1 95,-4 0-40,-1-2 29,-1 1 201,-12-1-84,2 0-100,-10 0-6,3 0-62,-5 1-56,-4 0-8,0 3 0,-2 0 2,-9 0 40,-12 2 0,1 1-12,18-4 29,4 0 0,3 0 145,16-3-145,0 0-62,1 0-6,-11 0-22,-2 3 28,0-2 23,-12 6-23,25-4 0,-10 1 5,17-2 1,-1 0 5,-6 0-11,3 0-11,-5 0 0,5 1-23,0 0 34,-2 2-5,4-1-40,-1 1 45,8-2-11,-3 1-1,-5 6 12,-2-1 0,-10 8-5,-1-1 5,-3 4-6,-18 11-298,13-9 304,-11 6 0,21-12 0,3-1-11,4-2-90,-2 20 56,6-9 45,-2 21 0,6-9 6,0 4 2,1-7 0,-2 1-301,-5 17 298,4-16 1,0-1 0,-6 11 0,1-3-2990,1-4 2984,-6 13 0,5-11-70,-4 12 59,7-11 11,0 4 0,2 2-3,3-11 0,1 2-407,-2 19 390,3-20 0,2-1 15,0 10-1,2-8 159,1 7-164,1-16 11,0 6 0,1-15 3164,0-3-3114,1 11 46,-1-14-331,0 8 223,-1-13 12,4 3 0,-3-6 0,4 1 0</inkml:trace>
  <inkml:trace contextRef="#ctx0" brushRef="#br0" timeOffset="67798.27">3048 11240 5991,'0'5'17,"1"0"2878,-1-5-1343,-1 0-1177,-2 1-369,0-1 39,-1 0-12,1 0-27,1 0 5,-1 0 107,0-1 100,-3-2 101,-6 0-111,2-1-7,-5-1-117,3 0 34,-8-3-73,10 4-34,-5-3-6,11 6-5,-2-1 0,-8-1-5,-1 0 5,-5 1 0,3 1 5,-8 1-5,6 0 6,-4 0 5,11 0-5,3 0 45,0 0-40,3 0-11,-3 0 11,1 0 28,-3 0-33,-1 0 72,-4-1-5,-8-3-39,4 1-23,-6 0 0,11 2-5,1 1-1,4 0-10,-2 0 5,5 0-6,-2 0 6,5 0 0,-1 0 0,-7 0 11,0 0 45,-7 1-39,3 1-11,-3 1-1,1 1 1,-7 3-6,7 0 6,-3 1-6,8-2 5,2 0 1,-2 0 33,2 0-5,-3-1-29,0 0 34,0-1 29,-2 1-12,1-2 39,-10 1-101,9 1-83,-11 7 49,7 9 40,0 1 0,-1 5 0,7-7 6,1-2 0,1 0-6,0-2 5,-4 6-5,1-1 0,-5 5 0,3 0 0,-3 4-23,0 7 1,1 4-869,-6 12 891,7-9 0,0 0-6,3 3 1,2-4 5,-1 8 0,5-17 5,-2 7 1,4-16-6,0 3 0,-4 18-6,2-7-365,-3 17 371,5-12-5,1 3-1225,3-13 1,0 1 1179,1 16 50,0-18 0,1-2 5,1 6 1,-1-3 0,1-5 10,-3 12 29,0-9 273,-2 13-312,0-8 5,1 4-6,-1 4-2,3-11 0,-1 1-3,1 19-620,0-18 0,1 0 620,1 15-5,0-2 5,0-11 0,0 1-45,0 5 22,0-10 1,0-3 22,0-6 2792,1 2-2714,1 19-33,0-6 0,1 17-34,-2-11 1840,1 0-1750,-1 12-101,3-3 6,-2-15 106,1-7-45,-2-26 50,-1 6-49,0 0 4,-1 2-38,0 0-28,-2-2-1,2-1-33,-1-6 23,2-2-141,0-4-1411,0-16-6271,0-5 7828,-4-22 0,3 20 0,-4 0 0</inkml:trace>
  <inkml:trace contextRef="#ctx0" brushRef="#br0" timeOffset="69992.27">3429 11409 6036,'-5'-1'202,"1"1"4396,4 0-4217,-8-11-12,2 7-150,-7-9-96,2 10-61,1 0 94,1 0-116,3 2-40,0-3 0,2 3 0,-2-2 347,-12-1-100,-5 1-214,-5 0-3413,-10 1 3430,9 2-16,1 0-34,7 0 11,11 0-6,2 0 12,-2 0 28,3-1 3358,-4 1-3397,2-1-3359,-11 1 3359,4 0-6,-9 0 0,6 2 0,1 3 0,1 2 5,-3 4 74,-1 1 3425,3-2-3404,2-3 12,6-6 342,-4 1-280,3-2-107,-5 1-28,7-1-28,-5 0-11,6 0 0,-2 0 0,7 0-5,0 0-1,-3 0 6,0 1 6,-4 0-6,1 1 5,-2 0 6,2 0-16,-4 1-1,6-1-61,0 0 11,5 0-17,1-1 0,-1 5 62,-1 0 11,-2 6 0,-3 2 0,0 3-5,-2 4 5,0 1-17,-4 17 0,4-5 11,-2 12-5,3-6 6,0 3 2,3-9 0,-1 1-3,-2 17 3,3-18 1,0-2 2,0 9 0,1-3-6,1-2-25,2 2 1,0 2-3362,-1 15 3397,0 3 1,0 3-1135,-1-16 1,0-1 1130,0 0 1,0-1-155,0-4 0,-1-4 157,-1 4 1,1-6-1,1-5 2107,1-2-2117,1 18-1,1-5 0,0 19 3164,1-8-3158,0 4 7,0-16 0,0 0-1,0 18 24,0-22 1,0-1-166,-1 3 147,-1-5-7,-2-4 12,-1 10 0,0 4-45,2-5 0,1 1 25,-3 12 0,2 2-25,6 0 0,2-4-788,2 9 835,-1-21 1,0-2-14,2 6 657,0 4-607,-4-5-6,-2-7 1,-1 1-2835,-2 13 2789,-3-4 1,-1 1 0,-2 7-3,1-16 0,0 0-1338,-1 12 1346,2-4 471,1-2-482,1 11 0,1-15 0,1 6-12,-1 14 2190,2-26-2212,-1 23 2007,1-32-2113,0 5 62,0-5-62,2-3-442,-1-10-197,4-6 779,3-34 0,0-9 0,-2 24 0,1-20 0,0 1 0</inkml:trace>
  <inkml:trace contextRef="#ctx0" brushRef="#br0" timeOffset="71237.27">2794 10732 10315,'-14'-17'-257,"2"4"206,12 13 6,0 0 6,0 5 39,0 4 39,1 8 90,-1 6 11,1 6 185,-1 8-79,-2-5 1,-1 1-118,-5 18-76,2-18 0,0 2 6,-5 6 0,1-3-59,-1 5-26,3-7 1,2-3-31,4-15 107,1-1 55,1-12 168,0-2-274,0-16-873,0-20-348,4-27 201,2 1 267,0 23 0,2 1-619,7-13 536,3-3 0,-8 25 0,-3 7 0</inkml:trace>
  <inkml:trace contextRef="#ctx0" brushRef="#br0" timeOffset="72701.27">2794 10732 9733,'6'-43'418,"0"1"0,0 1 0,-4 13-278,-5 25-45,1-2-100,1 3-650,1 0 509,-2 2 157,6 0 23,-1 1-29,5 0 1,-1 1 0,-2-1 33,0 0-22,1 0-12,-1 0-5,2 0 6,1 0-1,1 0 7,11-1-12,-3 1 11,8-1 0,-6 0 34,0 0-45,2 0 0,-8 0 0,3 0 0,-10 0 5,3 0 1,-1 0 0,4 0 5,0 0 0,1-1 23,2-1-34,-2-1 72,2-2 365,-7 2 650,-2 0-269,-5 3-152,-1-4-414,-8 0-168,2-2 62,-9 1-6,7 1-135,1 0-5,4 2-33,1 1-113,-5 0 197,1-1 55,-6 0-33,3-2 5,-3 0-11,-3-5-67,5 3-11,-2-2-56,8 5-79,2-1-72,2 1 218,0 1 504,0 0-1036,-1 2-34,9-1 432,0 2-45,4 4 56,-3 3 207,5 19-3426,1-3 3359,8 11-2381,-6-13 2219,-1-7 139,-6-8 56,-2 0 74,-4 0-57,-1-3 2280,-3 2-2336,-1-4 3437,0 0-3443,-1 1 51,-2 2-22,0-1-34,-1 4 0,-2-1 39,-1 6-39,-21 33 0,8-11 5,3-5 1,0 1 0,-2 5 33,-5 7 28,5-13 29,3-2 172,6-18-38,7-8-107,-3-2-84,1-3-5,-4-1-73,6-1-465,0-3 498,3 5-5,1-1 11,0 3 6,0-1 44,0-2-44,0 1-6,0 0-28,0 1-96,0 1-811,2 0 465,-1 1-332,3 0-726,-2 0 1528,1 0 0,-2 0 0,0 0 0</inkml:trace>
  <inkml:trace contextRef="#ctx0" brushRef="#br0" timeOffset="74340.27">1841 10562 5751,'-1'-10'873,"0"2"-486,1 8-40,0 0-336,7-46 28,-4 30 258,8-40 207,-8 47 11,2-2-89,-4 8 913,0-1-970,-1 1-10,0-3-6,0 4 156,0-1-531,0 2-12,-2 0-145,0 1-375,0 4 285,-1 5 230,-9 42-715,3-21 1,-1 6 779,-4 13 1,-4 12 0,0 1-1,2-7-971,3-14 1,2-3 0,-1 3 946,-3 10 1,-3 6 0,2-2 0,4-10-87,4-9 0,2-6-39,-1 9 61,4-12 62,3-26 84,0-1 573,3 0-1256,3 0 3745,1 0-3438,4 0-632,-3 0-588,-3-1 1512,0-4 0,-4 3 0,-1-4 0</inkml:trace>
  <inkml:trace contextRef="#ctx0" brushRef="#br0" timeOffset="76387.27">1884 10393 6249,'5'6'1064,"0"-2"-1064,-5-4 3310,0 0-3405,10 0 95,-2 0 6,11 1-1,-3 1-5,3 0 0,1 0 51,2-1-46,-1-1 29,-1 0 5,-3 0 34,-3 0 28,-2-1 11,3-3-107,-2-2 29,7-2-34,2-1 5,6-2 18,26-10-23,-7 5-828,-16 5 0,1 1 834,14-2 11,9-2-1798,-19 6 1787,1 0-939,-23 5 928,-4 1 5,-4 1 5,18-1 1,-8 1 1126,17-2-1126,-10 2-6,8-2 416,-10 3-422,6-1 1180,-18 1-1174,-1 0 0,-5 0 0,3 0 0,36 0 6,0 0-6,11 0 0,-19 1 5,-23-1 1636,-3 1-1641,-2-1 0,-1 0 0,-1 0 0,2 0 0,1 0-6,13 0 6,-6 1-5,8 0 5,-11 1 0,-1 0 56,0 0 33,-6-1 147,1 0 1959,-5-1-2144,-7 0-18,3 0-33,-5 0 90,-4 0-51,4-2 12,-5-3-51,4-5-101,-8-17 140,3 0-28,-7-13 40,6 7-40,0 3 39,-5-1-134,7 12 34,-3 3 50,11 11 0,1 4 0,3 0-308,1 1-241,-1 0 549,5 4-6,0 2 6,5 4-5,0 2-1,0 0-61,0-1 5,1 0-66,7 4 116,2 2 12,6 6 0,-4-6 17,-3 0 11,-6-8-28,-1-1-5,-2 1 10,-3-5 1,-1 2-6,-3-5-6,-1 1-50,1 1 51,0 2-29,2 3 34,0-1-11,4 5-45,-1-3-17,-1 1 129,-7 14-17,-5-9 12,-4 14 38,-1-13 578,-10 2-460,6-9-67,-9 0-17,6-8-50,-3-1-23,-22 3-50,11 0-5,-6 1-29,22 0-84,11-2-27,4-1-1054,0 0-532,-9 6 1731,-17 9 0,11-6 0,-9 5 0</inkml:trace>
  <inkml:trace contextRef="#ctx0" brushRef="#br0" timeOffset="78039.27">2858 10668 0,'3'2'1729,"0"0"1294,-3-2-2984,-11-3 1198,9 2-1237,-9-2 771,11 2-905,0 1 2642,13-1-2508,4 1-6,6-1 6,-3 1-219,-9 2 107,-3 1 118,-2 0-1,-1 0 124,11-1-50,-2-2 134,9 1-101,-5-1-50,-2 0-57,-3 0 1,-3 0-40,-5 0-33,-2 0 246,-3 0-173,1 0 50,2 0 78,6 0-89,-4 0 0,5 0 11,-8 0-23,1 0 595,-3 0-539,1-2-83,-1-2-1,0-5 1,0-4 44,-3-31 23,1 16 62,-1-21-51,0 26-45,1 5 67,-1 3-106,2 8 6,0 1-6,1 5 420,0 1-476,11 2 50,0 3-106,11 3-45,-3 4 107,10 11 56,-12-9 44,11 8-39,-19-15 12,9 5-23,-9-6-34,4 4-16,-8-4 44,-1 0 6,-2-1 146,-1 1-23,-1-3 22,0 1 40,0-2-28,-3 2-95,-12 6 5,0 0-67,-11 6 39,6-4 34,0-2-3392,2-1 3638,-3-3-240,7-3-46,-2-1-33,7-2-44,-1 0-4919,-15-4 4963,4-1 0,-2 0 0,13 1 0</inkml:trace>
  <inkml:trace contextRef="#ctx0" brushRef="#br0" timeOffset="80042.27">296 10583 5991,'0'-6'1188,"-1"1"-449,1 5 56,0-2 1,-2 1-141,0 0-224,0 1-162,1 0-1697,-1 0 1294,2 2 78,-1 3 56,1 2 95,0 6-90,0-5 1,0 4 22,0-1-28,1-4-6,1 4-38,0-8 44,1-1 39,0-1 1238,0-1-533,1 0-396,-2-2-192,-1-1-94,0-2-40,-1-6-5,0 5-11,0-2-6,0 5-6,0 2-117,-1-1 162,-1 1-39,-1-3-84,1-1 84,0-3 107,0 0 5,-4-4-112,2 7-112,-2-1-146,4 6-868,1 0 925,0 2 150,1 1 57,0 3 61,0-4-67,0 2-5,0-4-46,0 2 6,0 4 45,0 0 0,2 5 0,-1-4 6,3 0 285,-1-2 622,0-2 23,-1-1-186,0-2-447,-2-4-163,1-8-135,-1-1 34,0-4 23,0 6-56,0 5-6,0 2-51,0 2-234,0 1-247,-1 15 526,0-2-16,-1 34-18,2-24 40,0 10 101,0-25-11,0-5 940,1-1-918,-1-5-95,1-1-11,-1-5 5,-3-13-11,0 10 0,-2-7-34,3 14-61,1 2-79,0 2 141,1 1-398,-4 1 302,3 0-633,-3 0-4475,12 0 5237,0 0 0,1 0 0,-4 0 0</inkml:trace>
  <inkml:trace contextRef="#ctx0" brushRef="#br0" timeOffset="80651.27">233 10668 0,'8'11'0,"-2"-2"281,-6-9 391,0 0 652,4 0-1615,0 0 506,3 0 0,-2 0 0,-3 0 0</inkml:trace>
  <inkml:trace contextRef="#ctx0" brushRef="#br0" timeOffset="132133.26">381 12277 8103,'11'7'1019,"-1"-1"-226,-10-6 1224,-2 0-2022,11 0-9,26 0 0,8 0 14,7 0-33,2 0 1,0-2 32,-3-2 0,0-3 14,-5-2 0,1-1 25,0 2-37,-9-1 1,-3 2 200,-11 4-209,-11 1 414,2 1-414,-8 1 1,2 0 5,0 0 263,1-1-263,0 1 0,-1-1 0,5 0-11,4 0 11,0-1 0,2 1 0,-7 0-6,0 1 6,-3 0 6,-2 0 246,-4-1-11,-2 1 55,0-3-116,0-3-180,-4-3 11,-1-4-11,-6 1 0,-9-3-11,-11 1 11,5 1 0,2 5-12,15 6 7,6 1 10,2 0 57,-1-1 67,1 0-40,-1-1 63,0 0-40,-1-2 72,-2-2-122,1 0-51,-3 1 0,2 1-5,-2 1 0,-1-1-1,2 1 1,0 1-6,3 2 5,1-1-5,1 1-369,0 0 363,6 1-16,8 7 16,2 0 1,7 6-1,-5-4 0,1 1 1,7 1 5,-8-3-6,3 2 6,-9-4 0,-2-1-5,13 7-1,-9-5 0,11 4-33,-12-6 6,-1-2 16,3 1 11,-7-3 6,1 2 6,-8-3 134,0 1-185,-6 2-5,2 0 44,-7 4-5,0 1 5,-1 2 1,-9 9-1,-16 17 6,11-8 0,-14 15-6,26-26 6,-1 2 0,8-10 0,3-3 0,1-2 6,2-2 33,-1-1-28,0 0-5,-3 0 0,-7 3-6,-15 4 0,-6 3-23,7-4-16,9-1 5,16-6-386,1 0 0,0 0 0</inkml:trace>
  <inkml:trace contextRef="#ctx0" brushRef="#br0" timeOffset="144562.26">656 12764 7464,'1'12'862,"0"-3"-503,-1-9 2106,0 0-2678,7 0 151,14 0 53,14-2 1,4-1 8,11 1 0,-9-2 0,-3 1 0,-9 0 0,-4 1 0,2 1 0,-11 1 0,4 0 0,-8 0 0,3 0-5,12 0-29,-4 0-27,8 2 5,-9 0 50,-1 1-11,8 1 17,-11-2-5,6 0-1,-11-2-61,6 2-45,-2 0 39,6-1-140,-6 0 45,2 0 45,1 0 89,6-1 34,-9 0 56,3 0 45,-12-1 235,-2 0-179,-2-1-28,-3 1 16,-1 0-100,0-2-45,-2 0 0,-1-1 0,-3 1 0,2-1-162,-3-7-118,4 5 241,-2-5 27,5 8 12,0 1 12,0 2 284,-6-9 483,-4-5-292,-4-4-145,-1-4 481,-1 0-755,8 9-68,-3-2-28,10 12 78,0 2-229,0 1 134,28 6 39,-9 0 6,24 6 0,-15-2 0,-3-1 0,3 4 0,-8-5 6,3 2-6,-8-3 0,1-1 0,-1 1-6,11 4 1,-12-6-40,5 4-5,-14-7-1,-2 1 51,-1 0-39,-1 0 39,-3 3 0,-5 1 28,-5 4-22,-7 2 5,-5 6-6,6-6-5,-2 4 6,11-8 0,-5 0-1,4-1 34,-15 3-33,-20-3-6027,17-1 5173,-2-2 0,29-3 0,8-2 0</inkml:trace>
  <inkml:trace contextRef="#ctx0" brushRef="#br0" timeOffset="146045.26">1757 12975 6770,'2'7'-213,"0"-1"342,-2-6 4923,0 0-5008,4 0 371,8 0-297,2 2 30,19 4 1,4 1-116,-5-1-13,4 0 0,1 0-9,2-5-6,-7-1 7,7 0 27,-14 0-39,-4-1 22,5-2-22,-12 2 0,4-3 0,-10 4-5,4-2-225,21-2 185,-10 0 0,13-2 6,-18 2 39,0 2 0,-7-1 6,-3 2-6,-6 0-398,-2 1 291,2 0-38,-1 0 100,2 0-801,-2 0-632,-6 0 1478,-2 0 0,-1 0 0,3 0 0</inkml:trace>
  <inkml:trace contextRef="#ctx0" brushRef="#br0" timeOffset="146862.26">2201 12827 6947,'1'8'1461,"-1"-1"-141,0-7-883,0 0-18,-1-3 1032,0 1-790,-1 0 313,2 1-419,5 1-589,7 3 34,1 2-6,7 4 6,-3 1 0,2 0-5,0 2-85,0-1-179,7 4-39,3-1-3156,-1 0 3346,-5-4 0,-11-3 34,-5-2 28,-2 1 12,2 5 4,-4-2 35,1 4 3307,-3-4-3330,-1 1 28,0-2-5,-10 9 5,1-5-12,-12 6-60,2-6 66,-15 7 56,-20 1-306,11-2 295,-6-3-3316,27-10 3266,7 0-29,-1 0 29,6 1-151,-1 1-640,-7 6 261,2 1-232,0-2 1621,6-2 0,8-8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1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1 8377,'2'7'179,"0"-2"-319,-24 15-151,11 2 89,-18 23-55,18-3 117,2 2 78,0-4 51,0-4 16,-1 7 225,1-8-62,-1 14 34,2 35-180,5-24 0,1 4-774,0 2 1,0 2 751,3 4 0,2 5-553,3-10 1,1 3 0,0-3 552,1 13 0,1-2 0,2 7 0,-1-8 0,-1-5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52.25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31 160 6316,'-11'-82'2213,"3"17"-2292,4 57-375,0 5 1476,0 2-1028,25 11 1426,-6-4-1386,26 9-1399,-11-3 1365,6 2 1659,1 3-1653,32 27-1614,-29-16 1641,24 22-27,-42-30-1361,6-1 1378,29 14 1579,-21-12-1562,38 20-1632,-37-18 1592,2 0 6,-15-8 1585,-6-6-1591,-4-2-22,31 13 2048,-16-6-2032,37 20-61,-35-17 67,5 7-865,-16-9 860,5 6 2968,-7-8-2957,60 14-6,-19-15-1502,-5-1 1,2 0 1456,28 1-2037,0 3 1533,-17 3 0,0 3-500,-18-7 0,1 1 1049,34 12 0,-5-1 0,-22-7 0,9-1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55.35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1 305 12236,'14'-15'-308,"3"0"308,2 5-3277,12-7 2811,-1-2 747,0-1 463,-6 0-744,-9 5 0,6-3-1098,19-8 0,8-1-1601,33-8 2774,-24 9 1,-3 3 534,2 8 1248,-36 11-900,-19 4-1888,-1 0 924,10 1 1409,-4 5-1386,11 7 22,-11-1 359,0 0-387,-3-6 3265,-2-6-4522,19 4 808,-6-3 96,16 1-2935,-4-2 2882,-5 0 485,-3 0 263,-10 0 2509,-7 0-2800,-15 0-135,4-2-129,-10 0 129,12-1-67,2 1 62,-2 1 78,1-1 3276,-4 2-3121,1-2-317,-1 2-673,-7 0-2442,-20 3 2889,-8 6 1,9-5 0,8 5-1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55.44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25 20 6283,'-13'-11'0,"2"2"0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55.84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9100,'0'0'0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02.34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1460 31 7163,'-8'-8'-73,"1"2"737,7 6 1140,30-4-1051,-23 4 535,23-5 522,-30 1-3547,0 1 1121,-2 17-78,-4 5 629,-1 10 31,-3-7 265,-1-8-231,-4-2 23,-3 1 649,-17 7-510,13-4-78,-11 10-78,22-17 44,3 2-44,5-8 173,-7 7-112,0 0-22,-8 10-3322,-8 10 3100,-7 16 138,4-9 39,-1 4 6,17-25 44,-9 5-5,8-9 67,-13 12-101,14-14-28,-16 15-100,-6-6 3393,4 0-3155,-12 0-109,19-8 21,4-3-33,6-1-11,13-7 22,-9 6 0,2-2-11,-10 4-3277,-10 2 3101,-12 5 181,9-2 68,-3 0-17,25-8 23,4-2 55,1-1-61,-10-1-73,3-1-51,-12 3 1,8 0 5,-19 12 23,10-6 22,-12 7 39,16-9-28,-7 2 73,-10-3-73,8-1 23,-2-2-202,5-3 45,11 0 11,-10 0-325,0 0 280,-8 0 3433,-13 0-3115,6 0-71,5 0 190,-5-4-331,22 3-134,-9-2-419,24 4 262,3 3 964,0 3-74,0-2-772,-11 1 129,6-6 90,-8 2-1,8 0 398,1 0 437,-5 0-829,3-1-11,-4-1-101,6 0 112,20 0 0,-12 0 0,14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08.85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432 14 10685,'-15'-8'1826,"3"2"-2269,12 6 370,-27 0 17,21 0 56,-21 0 39,27 0 34,-1 4-17,-5 3-112,-17 25-448,-10 13 314,-4 8 27,-10 20-1987,8-10 2038,-1-1 112,-7 1-402,22-34 441,-5 0-55,13-17 16,27-17 0,6-5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09.24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197 38 7677,'-3'-15'-930,"0"3"1896,3 12-1168,-32-9-2836,20 7 3464,-30 2 1025,31 7-925,-5 8 208,-16 5-824,17-6 227,-12 7-927,24-8-425,5 3 576,18-4 308,-2-1 169,11-8 716,-12-3 1228,-8 0 994,-4 0-2776,5-8 0,-8 6 0,9-7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09.34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154 1 9576,'12'0'-113,"-38"40"0,-16 8 0,23-26 0,-20 22 0,0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40.34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3726 1404 11710,'-57'-15'1669,"-18"3"-1003,48 7-156,-21-2-3787,24-7 3226,-16-10 107,8 4 597,-40-22-1045,-13 9 187,30 11 0,-1 1 205,3 3 0,2 2-2015,-40-15 2205,43 10 1,-1-3 769,-13-7 0,0-2-896,11 6 0,0 1-1028,-2-4 0,1 2 970,-27-6 85,27 14-226,3 5 1,1 2 134,-2 4 22,-8-4 1,-2-2 259,-5-3-260,11 3 1,2-2 218,-5-7-295,-14-7 1,-2 0 2080,-1 1-2322,-16-1 1,-2 5-408,8 15 702,-15-1 5,25 1 51,24-2 196,-27-19-185,-9-13 72,43 23 0,-4-2-190,-37-14 1,2 2-2087,4 6 2033,9 6 1,5 4 24,16 13 661,-37-9-402,41 6 2093,-28-11-2307,12-14-252,31 20 51,-26-16-11,45 28 2968,2 1-3764,4 0 512,-4-4 530,-57-35 0,45 25 0,-43-22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41.79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1587 7940,'3'13'2308,"-1"-3"968,-2-10-4503,25-10 498,-1 6 79,30-7 12,-3 10-2639,9-1 1752,3 0 1525,2-5 1638,-7-18 0,4-15-947,2-19 1,0-5-1234,3 7 0,0-1 349,-5-12 0,-4 5-2328,18 5 2058,-21 24 1,3-1 984,-4 4 0,0-1-309,10-6 0,0-9 759,-7-15 1,0-11 0,-6 8-965,-6 11 1,-3-1-9,0-9 0,2-7 0,-7 13-146,8-4-274,5 7-1973,12 3 1682,6 11-323,-10 17 1,1 4-1220,25-3 2253,-27 10 0,-6 3 0,-13 6 0,-13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1.3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12 6193,'-9'-7'0,"1"3"0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3:41.9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1 376 12382,'29'-70'162,"0"0"1,13-12-1,-5 14 1,-22 33-1,21-15 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04.94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27 20 4747,'-15'-11'0,"4"2"0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05.09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212 6 6386,'-15'-5'-347,"-50"64"-2930,35 6 3017,-13 19 1,5-7 0,27-50 0,2 6-1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06.99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190 1331 0,'-43'81'288,"0"0"1,5-4 0,1 4 0,15-13-289,23 9-28,-7-7 0,5 1 436,15-22 0,6-4-548,27 32-323,3 7 345,-1 3 29,-5 2 69,-18-31 1,-3-1 1532,7 22-933,1 7 0,1-1-284,2-9-296,-8-13 0,9 9 589,7-8 0,11 8 1,1 0-1,-8-9-530,2 5 0,1 1 363,0 0 0,8 10 0,-1-2 0,-12-16-181,9 10-185,-6-18-9,5-20 1,10-1-239,-5-3 0,5 1 0,0 1 163,24 13 0,1 2-796,-12-6 0,2 4 0,-5-1 852,4 13 0,-7-2 104,-7-8 0,-2-2 712,3 2 0,-4-7-525,14-9-813,-3-16 1,21-2-1,5 0 1,-13-2 199,6 3 0,1-1 196,-3-1 0,12-1 0,-2 1 0,-18-1 53,-18-3 0,-10 2 45,42 12 349,-31 0 0,10 5 0,4 0 60,-7-6 0,4-1 0,2 0 0,-1 1-391,-2-1 0,1 1 1,0 0-1,0-3 113,3-1 1,3-2-1,-4-1 1,-8-5-132,10-5 0,-2-2-68,-5 1 1,4 1 0,-5 0 39,-1 2 0,-1 1 28,23 1 0,-6 3-1654,-6 8 1897,-16-3 1,0 1 946,18 2-1109,-3-3 1,13-3-77,-1-8 1,8-3 0,-8-1-9,-5 2 0,0 0 3,5-2 0,6-1 0,-14 3-1420,13 12 1420,-5 3 1401,-5 6-1350,-10-2-12,-16-9-11,3-7 0,22-2 0,4-1 0,-11 0-425,8 1 1,1 0 380,-4-1 1,11-1 0,0 0-1,-11 0-29,10-1 1,-9 0 49,-11 0 1,-1 0 33,1 0 0,-1 0 62,-15 0 0,-1-3 2,4-4 1,7-5 22,14-6 1,10-4 0,-3 0-215,-22 6 0,-2 0 1,6-1-175,5-2 1,11-3-1,3 0 1,-6 1-1,-12 3 290,3 0 0,-4 1 33,3 0 1,6-2 0,-16 4 1986,-6 2-1566,-15 1-1399,33-22 917,-11 7-48,-5 0 1,3-1-357,-10 7 0,6-2 13,7-2 0,12-3 1,1-2-1,-8 4 760,8-4 0,0 0-369,10-2 0,8-4 0,-14 3 344,-23 6 1,-10 2 321,19-16-84,1-13-145,-43 7 1,-2-6-1480,4-4 1,5-5 294,10-13 1,8-8-1,-2 5 635,0 1 0,2 4 449,-4 14 0,2 0 1,-5 2 314,-4-7 1,-7 6 1928,2-10-2298,-14 14 0,-7 3-1075,-18 2 1190,-6-4 0,-1-3 1760,-7-19-2463,3 5 0,3-11-489,13 13 0,5-2 1,0 4 793,-5-1 0,1 1 28,8-33 0,0 2 330,-10 43 1,-4 6-2127,-8-31 1899,3 26 1,-5-1 86,-6 0 1,-3 3 2100,-13-29-3129,-1-12 1,1 1 59,3 8 259,10 14 1,-10-3 264,-12 19 0,-10 2 1,4 6 381,7 4 1,-2 0-6,-11-8 0,-9-6 1,-3 4 270,-4 2 0,-3 2 0,9 5 625,9 5 1,1 1-1084,-10-5 1,-6-3 0,12 9-3242,-7 3 2518,-19 12 1,-5 3 758,42 6 0,-2 1 165,-38-3 0,-12-3 542,15-6 1,-4-4 0,10 3-663,14 5 0,0 0-685,-15-7 0,-10-2 0,8 4 209,1 7 0,9 5 176,24 4 1,-3 2-39,-11 0 0,-9 1 0,8 1 262,11 3 0,-1 0 285,-24-4 0,-13-2 0,10-1-108,12-1 0,0-3 89,-19-4 0,-10-4 0,5-1-174,26 2 1,5 0 0,-4-1-128,-17-2 1,-4-1 0,2 3-109,17 3 1,1 2-1,-3 3-457,-23 1 0,-5 3 0,0 4 97,8 4 0,1 3 0,-4-1 507,9-2 0,-3 0 1,-1 0-1,4 0 171,-9 3 1,4 1 0,-2-2 133,17-3 1,-1-3 0,-2 1 0,-4 1-116,-2 4 1,-6 0-1,-1 2 1,1 0-1,5 0-231,4-2 1,4 1 0,1 0 0,-6 2-113,-4 1 1,-8 1 0,-1 1 0,7 2 0,12-1-1460,-15 9 1,12 1 1617,-5-2 0,8-2 0,-4 2 0,23-7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5.95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25 12886,'4'11'2313,"0"-3"-2593,-4-8-2997,-7-31 0,14 23 1443,36 3 3097,-7 27-1308,30 24 196,-7 18 759,-26-29-1274,21 17 0,2 1-927,-12-11 1145,1-1 1,-2 2-1,-7 4 107,-5 3 33,7 20 286,-6-8-33,-2-5 66,16 6-2540,-20-36 1644,25 17 434,-15-19-398,19 8 1,3 3 2150,2 6-1604,-2-4 0,-5-2 246,-20-2-583,12 10 477,-19-17 2029,15 11-2096,3-1-808,8-3 0,5 2 670,-13-7 1,1 2-210,32 17 0,4 2 102,-14-4 0,-3-2 295,-14-11 0,-1-2 1351,3 6 1,6-4-1473,9-18 0,8-8 0,-3 0-1309,3 2 0,3 0 709,13 0 1,9 0-1,-9-1 598,-8-2 0,-11-2 0,12 2 0,-31-2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6.10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8584,'80'6'-345,"0"0"1,0 0 0,17-1 0,3 0-125,-3-1 1,6 0 0,-12-2 0,-16-1 0,-16-2 0,-12 1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6.24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25 7322,'61'2'476,"0"0"1,22-5-1,-3-1-3753,9-2 1838,-28-1 0,2 2 1008,-1 2 0,-2 2 858,34 1-427,-39 5 0,-3 0 0,6-3 0,-1 8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6.37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8982,'0'0'0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6.4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29 15 10500,'-16'-8'89,"4"2"1,12 6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6.74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1163 11710,'23'-64'569,"0"0"1,-1 0 0,9-24 0,4 8-1256,2 25 0,2 7 131,-3 9 1,2 3-1085,16-13 1,7 5-1,18 9 1,1 7-1,-29 12 1,-2 0 3222,14-6 1,-8 1-969,-26 6 706,-25-11-2415,40-14 1,29-10 0,-5 7 667,-11 9 1,1 1 0,9-10 0,6-5 0,-11 12 0,7 11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7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0 211 8528,'0'-7'1502,"0"1"-1446,0 6-96,0 0-38,4-25 22,1 17 50,5-17 6,1 23 6,-2 1 128,1 1 555,0-3-526,4 3-163,11-2 0,16 0 22,22 0-22,21-2 3,-9 1 0,3-1-1,-18 0 1,1 0-393,20-2 1,-2 0 391,-27-1 1,-3 0 31,41-9-90,-30 1 0,-3 0 34,3-1-1020,13-5-1013,-65 24-264,-16 10 2319,-11 7 0,4-5 0,-1-3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6.84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0 110 10933,'63'-60'-1639,"1"32"1,6 10 982,24 15 1,-36 3-1,-6 0 1,-11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7.80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73 12707,'9'9'2660,"-2"-1"-3248,-7-8 230,0-39-303,0 29-1214,0-30 1685,0 40 374,0 4-441,1 7-343,4 20 600,4 25 0,-3-22 0,0 6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0.2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13 147,'54'-7'2319,"-11"2"374,-38 4-1556,-3 1-249,10 0-1191,6 0 743,18 0-927,44 2-69,-32 1 1,4 0 625,12 3 0,0 1-1726,33 6 1925,-26 4-62,-35-4-443,29-4 1,13-6-69,2-17 1,-4 1 0,21 28 0,-54-25-1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0.69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5999,'96'11'-269,"0"-1"0,2 1 1,-15-2 1788,-33-4-1604,2 3 84,-32 1 1316,-6 0-170,-8-1-3157,80 20-756,-21-9 2688,1 3 1,0 1 985,2 2-200,-6 11 189,-34-18-555,2 5-229,7-8-218,-7-4-398,32 6 0,2 7 1125,-14 25-548,12 0 0,-4 4-437,-26 17-203,19 11 0,-29-59 0,2-6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1.40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4543,'72'4'44,"0"0"1,-5 0 0,-7 3 1940,-10 8-1873,-1 4 90,7 7-62,0 2-107,25 3-431,11-13 1,5-4 1022,-37-3 1,1-1-744,37 1 1,-4 2-376,-20 6-997,4 22 1730,-28-6 63,4 14-96,-19-16-463,4-1 256,45-18 0,32-7 0,-20 0 0,-6 9 0,1-12 0,0-1 0,0 1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1.60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7996,'78'35'403,"-36"-22"-1416,47 14 862,-58-27 352,-5-1-1074,-31-2 873,-12 1 0,-2 0 0,6 2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2.10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7887,'9'8'1747,"84"17"-5024,-36-13 3116,5-2 1,21 3 0,2-1 0,-18-1 0,20 3 0,-19-6 0,0 1 0,-1 0-1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2.33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6753,'0'0'0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2.3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29 0 7759,'-13'9'-504,"-3"-6"3780,29 6-2895,-5-4-339,5 1-300,16 4-1174,35 7 0,9 1 1336,6 3 96,-1-1 0,-1 1-2369,-9 2 2688,-20-4-67,-7-1-1251,-22-8 1256,3 0-122,44 13-90,24 4-561,-5-2 0,0 0 516,-35-10 0,-2-1-37,10 3 1,-8 0 963,-28-4-546,10 8 850,-5-7-1225,19 3 0,9-2-60,-6-7 1,1 0 50,12 3 1,0 0-592,-10-5 1,-4 0 504,12 6 150,8 13 550,-20 3-432,1 0 775,-17-5-814,64 3-123,-39-11-14,-2-2 0,2 0-1954,11 9 1951,-35-10 0,7 7 1063,-34-12-844,45 20-213,-13-11 24,36 10 1,6 2-70,5 5 39,-23-12 0,-3 1 50,4 15 348,22 6-398,-19-13 0,-17-12 0,3-1 53,8-7 0,-1-2-53,34 9-25,-36-8 0,-3 1-1162,8 10 1187,-40-10 1851,-3 0-1459,-9-4-498,59 10 106,-30-8 0,47 10 0,-40-11 0,-15-1 2594,1 1-2594,-17-2 56,21 2-129,-5-1 2218,27 3-2574,-8-2 0,1 0-570,11 3 927,34 5-35,-59-8 107,-13-2 73,-8-2 449,-9-2 704,-5-1-4503,-15-8 2745,36 5 0,-29-6 0,32 8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2.89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1 573 2784,'84'-45'-575,"1"1"0,-10 4 0,-11 8 3851,-19 19-861,-25 6-732,-1-1-1537,-19 5-146,4-3-567,5-2-936,32-21 856,39 0 0,6 0 776,-9-6 243,8 7 1,-18 10 579,-60 16 2324,16-5-2641,18-4-898,28-12-218,-7 7 436,-6-2 45,-22 10 998,-15 2-836,-4 2-162,-9 2-207,0 0-1922,69-19 752,-23 8 646,19-3 0,6-1 731,-25 8 0,-5 1 0,12-4 0,-35 8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7.4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10 6456,'-11'-5'0,"3"1"0,8 4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3.04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44 8562,'76'-17'-445,"-50"18"1,37-28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13.98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0 227 0,'77'-12'2437,"-15"3"622,-61 7-3345,1 2 1438,15-1-1679,24 1 1567,-9 0-1035,7 0-481,21-6-213,-29 1 387,43-6 218,-30 3 2769,-14 2-1430,-1 3 2021,-11-1-3327,-2 2-1400,65-5 1177,-44 4 128,43-1 68,-63 4 1966,-4 0-1306,-7 0-324,-1 0-673,1-3-2862,4-1 1851,29-10 732,0 0-12,22-6 146,-10 5-1770,10-1 3170,-16 6 247,-8 1 846,-19 5-427,-16 0-547,0 1-1279,6 1 186,-5 1 1512,6 1-2168,-25-11 2441,6 8-4928,-12-8 3113,12 11 0,5 0 1,2 0-1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6.49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9520,'9'9'3276,"-1"-2"-3842,-8-7 482,22 0 84,-10 0 6,20 0 196,35 0-202,-17 0 0,45 0-96,-25 0-318,10 0-1225,-17 1 1,2 0 263,33 3 1336,-18 3 0,-3 3 5,4 5 42,-16 6 1,-3 3-362,-9 2 431,18 16 12,-41-20-56,22 8 676,-7-9-889,19 5 184,31-7 7,-7 1 55,1-2 140,-31-1 263,-37-6 1,53 24 1539,-23-16-2010,-4 0 0,1 0-6,11-5 1,16 4-169,10 2 168,-20-1 6,-6 2 12,-33-7-1745,-2 1 1629,24 8 0,9 1-1534,-8-8 1,3 1 1129,14 4 0,9 2 1,-6-3 391,-6-3 1,-3-1 45,12 0 0,-4 1 216,25 15 353,-33-11 0,1 1-371,-7-4 1,-1 1-96,8 2 1,2-1-897,3-4 0,2-2 636,13 0 1,2 0 114,2 1 0,-1-2 568,2-1 0,-5-1-543,-27-4 0,2 2 87,11 6 0,8 3 0,-6-1 894,-11-2 0,0 1-805,2 1 1,5 2-1,3 1-20,16 7 0,3 2 1,-8-3-216,-14-5 0,5-1-460,2 1 1,17 4-1,5 1 1,-5-2-1,-15-4 382,0 0 0,-3-2 675,12 2 0,8 2 0,-13-2-603,-26-3 1,-4-1-924,30 6 1,5 1 1074,7-1 0,-8-2 0,2 6 0,-44-16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7.68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5515,'0'14'1366,"1"-2"114,-1-12-965,68 35-3792,-15-12 3219,3 3 1,11-1 186,-1-14 0,5-5 1,-9 0-1,22 8 1,-9-11-1,1 0 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9.62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364 0 947,'-52'13'787,"0"0"0,-32 7 881,84-20-1741,0 0-1595,-61-8 167,37 6 1437,-47-7 1,60 9 0,3 0-1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9.74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1134 0 7442,'-86'23'134,"0"-1"1,0 1 0,1 0 0,-1-1 0,0 1 0,0 0 0,-6 1-1,0 1 1,4-1 0,9-3 0,13-4 0,9-3 0,-1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29.90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530 15 7375,'-8'-15'1815,"-74"23"-1440,33 5-291,-4 2 1,-1 0-141,-4 4-3221,11-1 1449,6 0 1828,-25 22 0,40-24 0,-19 14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31.04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3121 0 8438,'-74'31'260,"1"0"0,-1 0 0,4 6 0,-6 6 1,-2 3-1,2-2 0,9-6-1353,-2-2 1,7-5 0,-3 4 536,-6 9 1,-6 5 0,4-2 0,16-12-950,-7-4 1404,-3 10 108,1-1 374,-2 13 0,2 2 95,6-9-247,0 3 1,-2 0 2316,-8-6-2546,18-10-39,-12 7 131,31-15-714,3 18 0,-3 11 1527,-23 15 1,-2 3-825,13-6 1,-2 2-951,-8-5 1,-6 3 0,10-11 644,-8 7-751,14-15 0,2 3 717,-3 28 36,24-33 0,0 1 264,-1 2 0,1 0-121,2 0 0,-2 1 515,-9 17 1,-1-2-157,-8 14-230,5-10 1,2-5-51,11-17-89,-1 7 1136,15-10-1080,2-8-23,-2 39 61,-8 15 124,-3 2-541,6-40 1,-1 0 921,-21 41 1427,1-15-1870,-2-2-100,16-36-690,11-12 2992,9-18-2185,0 8 3192,0-7-2449,0 11-502,0-6 330,-2 11-806,1-15-101,-1 0 79,2-10 335,-4 15-28,1-4-16,-4 17 5,1-10-11,0 3 6,-1-7 190,2-1-112,2-8-252,1-1 84,0 6-23,-2 4 51,-2 14-22,-11 24 56,-2-4 145,0 3-129,7-25-151,7-18-755,5-8 738,0-14-95,0 2-2330,9-37 1667,3 13 1,0-4 0,-2 20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39.29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9623,'15'33'-895,"-5"-12"1,-7-13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39.48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1318,'65'27'-137,"-1"-1"1,-10-1-1,-13-8 1,-27-17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7.9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7319,'6'15'-56,"-1"-4"0,-5-11 0,0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39.54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6255,'23'4'1517,"-5"0"-1704,-18-4 1,0 0-1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39.70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6865,'74'9'67,"0"-1"0,1 0 0,11 9 1,-3-14-1,0 1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40.14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75 0,'66'-9'0,"0"-1"0,-4 1 0,-6 0 0,6-3 129,-12 6 0,0 1 284,7-1 114,24 3 938,-5 2-1885,-29-1 58,35 1 1,3 1 355,-12-2 232,-6 4 0,11 1 1,-13 0 1368,-3 1-1595,1 2 0,-1 2 262,-7 6 0,-22-5 1,5 2-1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40.39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7610,'0'0'0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40.55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41 801,'63'4'328,"0"0"1,-4 0 0,-11-2 2253,-20-7-2582,6-1-543,11-2 22,17-1 309,31-3 1,-42 5 0,8 0-1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40.78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5734,'0'0'0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40.84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4758,'6'12'78,"-1"-2"0,-5-10 1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24:41.04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12685,'0'0'0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8.2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2 8528,'-10'-1'280,"2"0"-571,8 1-370,0 0 0,0 0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8.8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24 7022,'12'-13'151,"-3"3"-812,-9 10 661,0 0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9.5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1 7884,'12'2'515,"-3"1"-812,-9-3-313,0 0-3641,-46 99 4251,43-20 2,-19-7 1,2 2 707,30 23-710,-8-22 0,-1-2 11,-1 13 101,0-29 33,-1 6 3229,0-30-3335,0 3-1575,1 14 0,0 6 1541,4 23-2,-2-10 0,0 2-431,5 22 428,-2 2 0,-1-5 3,-3-38 0,0-3 2,0 17 51,-1 1 168,0-40 3102,0-9-3276,0 14 596,0-9-641,2 18 1,1-10-6,2 3 0,0 0 6,-2-4-6,1-5 0,-2-6 162,0-5 1172,-1-5-786,-1-5-548,1-1-56,0-3-134,1 2 106,1 1-118,11 13 96,-5-6 61,12 12 12,-12-11 77,0 0 57,-5-6 0,-4-4-1291,0-1 1,0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45.6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6081,'13'-1'0,"-3"0"0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46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 57 10304,'-42'-6'1725,"9"2"-1215,33 4-1950,0 0 1927,0-4-851,0-7 364,1-2 0,-1 2 0,1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18:01.93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5948 2159 8466,'7'6'1552,"-2"-1"-1059,-5-5-734,0 0 85,0-10 49,0 7-5,0-6-50,0 9 162,0 0 392,-7 0-62,-3 3 180,-10 0 716,-27 0 1,-5-1-1720,6 1 384,-7-1 0,5 1-468,24 2-303,6 6 191,3 9 79,2 10 291,2 11 100,1 8-89,4 3 112,2-4 45,3-7 67,5-12 84,3-9 246,4-9 118,6-6-207,-4-3 426,3-2-521,-2 0-62,4 0-174,2-4-117,-1 0-107,-3-1 179,-6 2 1009,-4 3-50,-4 0-432,-5 4-196,-3 4-73,-5 8-28,-5 9 34,-3 6-45,-2 10-196,-2 4-17,-1 6 112,12-24 0,-1 1-5,0 2 0,-1 0 66,0 2 1,-1 0-126,-1 1 0,0 1 162,-1 0 0,0 0 3,0-1 0,1-1 36,-1-1 1,2-1 299,-11 19-196,9-13-140,8-13 0,11-13 90,16-5 55,18-6-145,21-9-185,-21 3 1,2-2-183,3-4 0,1-2-34,1-1 0,0 0 26,-1 1 0,-1-1 277,-3 2 0,-2 1 84,-4 3 0,-2 1 14,17-3 387,-13 7 347,-14 3-28,-9 7 171,-7 7-339,-5 11-281,-9 9-604,-3 12 448,-7 8-880,11-23 0,0 1 779,1 1 0,1 2-28,1 0 0,2 0 0,1 2 0,0 1 25,2 5 1,0 2-21,1 7 1,-1 1-23,1 4 0,-1 1 3,0 2 0,-1-1-154,0-6 1,-1-2 189,1-8 1,-2-3 5,0-3 0,-1-2 0,-4 23 61,-1-2-55,-1-2-6,6-21 0,0 1-230,0 12-212,0 10-118,9-23-247,5-4 426,8-4 186,6-5 105,3-5 455,0-5-365,0-4 1832,-5-2-1625,-6-1 1146,-6 0-205,-5 1-423,-3 3-507,-2 5-72,-7 8-73,-4 13-57,-10 15-195,9-17 0,-1 1 106,1 3 0,0 2-70,0 1 1,2 1 21,1 0 1,2 0 92,1 0 0,1 0 3,1 0 0,1-1 22,0-1 0,1-1-3,0-3 1,1 0 5,-2 21 67,1-12 168,2-9-123,0-6-112,1 0-196,0 2-492,5 3-348,17 7-3091,8-1 4127,15-3 0,-20-14 0,-6-8 0</inkml:trace>
  <inkml:trace contextRef="#ctx0" brushRef="#br0" timeOffset="484">6265 5652 13026,'-3'16'1137,"0"-3"-1137,3-13-202,-47 43-106,23-7 90,-8 2 0,2 4 33,15-9 0,3 0-326,-1 2 0,0 1 471,2-1 1,-1 0 36,1-2 1,0-1 2,2-2 0,-1-2 49,-8 22 80,1-6-56,3-4 33,0 0-106,3 3-22,3 4-85,2 3-150,4 2-209,1-1-83,4-1 62,4-6 45,3-9 296,2-8 339,-1-10 507,-3-7 280,-4-6-145,-2-2 211,-1-2-615,-1 2-232,0 3-400,-2 8 195,-6 14-100,-8 22 55,4-12 1,0 3-586,-3 14 0,0 4 556,5-16 0,0 0 0,1 1-3,-1 0 1,2 0 0,-1-2 12,-1 13 0,1-3-111,4-13 0,0-4 181,0 18 90,4-19 66,0-5-83,1-7-73,0-7 0,6-6 961,6-4-1213,14-2-706,19-15-486,-11-5 0,4-6 1444,3-6 0,4-5 0,-5 3 0,-4 3 0,-3 1 0,10-9 0,-1 0 0</inkml:trace>
  <inkml:trace contextRef="#ctx0" brushRef="#br0" timeOffset="2166">6414 7345 11038,'-30'52'1222,"1"0"1,8-10 0,-1-1-1104,-6-4 1,-4 1 0,3-2-42,-1 5 0,2-2-78,2 1 0,0-1-67,4-4 0,1 1-1263,2 6 1,3-1 1066,-2 15 159,11-24 1,1-2 463,4 7-365,-1-4 5,-1 2 11,-5 0-6,-3 3 7,-2 0-7,0-2-5,2-2-50,2-3-146,4-4-963,3 5 217,8-10 1891,2-2-1431,6-13 415,-2-6 67,-2-1 493,-2 0 431,-5 0-195,-1 2-354,-1 5-90,-3 9-49,-6 15-124,-7 15-110,5-18 1,-1 2-3,0 4 0,0 1-79,0-1 1,1 1-31,1-2 0,1 1-185,1-4 0,2-1 53,-4 23 79,4-8 112,2-7 50,2-8-49,1-6 60,1-6 28,0-5-39,0-3 11,7-4-11,5-2-392,13-2-107,8-7 147,10-8-259,6-10 537,-23 9 1,1-1-95,22-15 112,-6 5 56,-9 7 106,-10 9 449,-9 5 117,-8 7 162,-4 9-425,-3 9-134,0 12-180,-3 9-45,-1 6-50,-2 3-22,0 1-51,1 3 28,2 1 40,0 4-40,1-28 0,1 0-400,-1 1 0,0 0 425,-1-1 1,0 2 19,-1 11 0,-1 0 0,1-14 0,0 0-3,1 8 0,0-3-64,1 1 61,2-5-27,0-8-74,5-4-151,3-4-28,6-4 18,1-2 150,1-2 947,-2-2-835,-1 1 6,-4 0 0,-3 4 146,-3 5 223,-2 9 7,-6 9-191,-6 12-146,-9 7 39,8-22 1,-1 1-12,0-1 0,0 0-5,-1 0 0,1 0-12,0-1 0,1-2-10,-10 26-40,3-4-386,3-2 386,2-1-6,3-2-5,2-2-62,3-3 34,2-5 34,2-4-35,1-8-27,1-4-84,0-6-67,0-4 283,0-4-608,4-3 308,1-1 235,4-3 179,0-4 56,-1-3 146,-1 0 1,-4 5-35,-1 2-241,-2 9 113,-9 12-102,-4 17-117,1-9 0,0 4-37,-3 4 1,0 1 30,0 4 1,0 0-15,1 0 1,1 0-29,0-4 1,2-1-76,1 3 1,1-3 116,-2 8-12,4-4-15,6-27 33,1-4-56,0-3 50,0-1-520,6-1 87,4-1 265,9-4 181,4-5-7,5-7-62,1-5-184,-2 0 78,-5 5 168,-8 7 370,-6 5 257,-6 13-5,-5 11-336,-7 16-85,-5 13-27,-6 4-96,1 2-27,2-3-51,8-22 0,2-1-84,0 13-12,1 4-16,7-22-5,0-4 72,0-3 11,2-3 29,1-1-1,2-3 6,1 0-5,0-1 5,-1-1-12,1-1 12,-2-1-67,1-2-118,0 0 29,-1-2 116,0 0 40,-2 0 0,-1 4 208,-1 6-7,-1 12-122,-6 16-352,2-10 0,-1 4 273,-4 9 0,-1 3 0,4-9 0,-1 1 0,0 3 0,-2 15 0,1 4 0,0-4-375,2-16 0,1-3 0,0 1 375,0 6 0,0-1 0,1-6-33,1 7 27,2-16-33,1-6-6,1-6-11,0-6 444,0-4-579,0-5 902,0 0-503,0-1-202,0 8 162,-2 10-140,-5 27-28,0-11 0,-2 5-1432,-2 14 0,-2 3 1375,3-12 1,-1 1 0,0 0 31,0 1 1,0 0 0,0 0 20,1-5 0,-1 0 1,1-3 3,-3 6 0,1-4-120,3-10 1,0-4 248,-4 6-129,6-8-583,7-9-4073,13-7 4656,9-8 0,-5-1 0,-1-2 0</inkml:trace>
  <inkml:trace contextRef="#ctx0" brushRef="#br0" timeOffset="19450">19389 15663 8662,'6'6'-375,"-1"-2"342,-5-4 33,0 0 0,-8-38 0,6 23 72,-7-28 236,10 34 1407,0 2-954,0 2-301,-1 0-96,0 0-129,-2 0-151,-1-1-84,-3-1-67,-4-2-79,2 0-330,0-1-118,5-1 774,1-1-74,-1-1-11,-1 0-56,-1 2-33,-1-1-6,-1-3-78,1-1-158,2-2-88,1-1 10,2-2 6,1 2 106,0-1 130,0 4 60,0 1 12,0 2 17,-6-3 28,0 2-45,-6-2 0,1 3-218,2 0-651,0-9 869,5-13 0,1 15 0,3-5 0</inkml:trace>
  <inkml:trace contextRef="#ctx0" brushRef="#br0" timeOffset="19968">18902 13166 6949,'5'-30'-72,"0"0"0,2 19 1,-7-22-1,1-1 1</inkml:trace>
  <inkml:trace contextRef="#ctx0" brushRef="#br0" timeOffset="20478">18605 11409 8819,'-4'-12'287,"0"3"-417,-3-47-217,8 18 92,0-5 0,2-2-338,12-12 268,-4 28 0,1 1-162,8-25 213,-5 5 274,-6 7 414,-5 4 571,-3 7-100,-7 1-218,-2 3-291,-5-1-376,-2-1-174,6-3-185,3-6-190,5-7 36,7 16 1,4-4 512,5-11 0,1 0 0,6-5 0,-9 20 0,1 0 0</inkml:trace>
  <inkml:trace contextRef="#ctx0" brushRef="#br0" timeOffset="20617">18775 10075 7134,'8'-51'0,"0"0"0,-1 11 0,-1-1 0</inkml:trace>
  <inkml:trace contextRef="#ctx0" brushRef="#br0" timeOffset="20739">18817 9483 9251,'-8'-4'-359,"-6"-51"-139,12 22 125,-1-8 1,1-3-546,7-4 918,0-4 0,0 25 0,-2 8 0</inkml:trace>
  <inkml:trace contextRef="#ctx0" brushRef="#br0" timeOffset="20846">18754 8932 8147,'-1'-7'706,"0"1"-941,-12-41-533,10 4-2407,-1 3 1,2-3 3174,6 9 0,2 4 0,2-5 0,0 9 0</inkml:trace>
  <inkml:trace contextRef="#ctx0" brushRef="#br0" timeOffset="21010">18775 7916 9576,'3'7'-751,"-1"-1"459,4-34 1,1-16-1080,7 3 1371,-1-9 0,-1 2 0,1 19 0,-4 8 0</inkml:trace>
  <inkml:trace contextRef="#ctx0" brushRef="#br0" timeOffset="21125">18838 7451 8965,'2'7'1272,"0"-1"-1547,-2-6-49,0 0-276,5-56-207,17 17 624,0-13 0,1 1 1,6 15-1,4-5 1</inkml:trace>
  <inkml:trace contextRef="#ctx0" brushRef="#br0" timeOffset="21224">19029 7027 8489,'1'-5'930,"0"1"-1294,-1 4-404,-7-70 768,7 38 0,1-1 0,-5-9 0,2 2 0,4-7 0</inkml:trace>
  <inkml:trace contextRef="#ctx0" brushRef="#br0" timeOffset="21364">19008 6392 6685,'-10'-31'947,"2"7"-947,-16-30-577,15 24-25,-4-11 0,1-2-1207,8-2 1809,4-6 0,0 23 0,0 9 0</inkml:trace>
  <inkml:trace contextRef="#ctx0" brushRef="#br0" timeOffset="21521">18817 5588 8058,'-8'-11'-1663,"1"3"1663,7 8 0,0 0 0,0 0 0</inkml:trace>
  <inkml:trace contextRef="#ctx0" brushRef="#br0" timeOffset="21888">18965 4741 9408,'10'-6'286,"-3"1"-751,-7 5-158,-4-55-60,3 31 330,-1-10 1,1 1-348,3 11 263,0 3 437,-2 0 274,0 0 421,0-2 481,-4-3-476,-2-2-95,-5-2-6,1 1-599,0 2-140,4-1-1008,2-9-90,10 1 1238,5-10 0,-2 22 0,0 4 0</inkml:trace>
  <inkml:trace contextRef="#ctx0" brushRef="#br0" timeOffset="22036">19050 3768 9335,'-1'-13'-966,"5"-20"-1,3-4 967,5 4 0,-5-1 0,0 3 0,2 13 0</inkml:trace>
  <inkml:trace contextRef="#ctx0" brushRef="#br0" timeOffset="22170">19177 3069 8741,'-2'-4'-1042,"0"1"1042,0-49 0,2 39 0,-2-38 0</inkml:trace>
  <inkml:trace contextRef="#ctx0" brushRef="#br0" timeOffset="22449">19029 2117 8304,'5'-8'1860,"0"3"-7520,-5 5 5391,-2-47-319,14 14-551,-5-2 1,3 0 1138,22-8 0,-12 20 0,-5 6 0</inkml:trace>
  <inkml:trace contextRef="#ctx0" brushRef="#br0" timeOffset="22563">19177 1736 9162,'11'-3'-897,"-2"1"-665,-9 2 1562,0 0 0,0 0 0</inkml:trace>
  <inkml:trace contextRef="#ctx0" brushRef="#br0" timeOffset="22706">19325 1545 8973,'-4'-4'627,"0"1"-2040,4 3 0,0 0 0</inkml:trace>
  <inkml:trace contextRef="#ctx0" brushRef="#br0" timeOffset="22825">19304 1524 9447,'-6'-59'997,"5"41"-997,-7-19 0,0-1-717,4 16-633,3 1 1350,6-5 0,-3 13 0,2 2 0</inkml:trace>
  <inkml:trace contextRef="#ctx0" brushRef="#br0" timeOffset="24103">20087 1037 6865,'-6'-3'-283,"0"0"0,6 3 1,0 0-1</inkml:trace>
  <inkml:trace contextRef="#ctx0" brushRef="#br0" timeOffset="24240">20066 1016 8326,'5'8'213,"-1"-1"-1904,-4-7 1691,21 65 0,-16-49 0,5 17 0,0-1 0</inkml:trace>
  <inkml:trace contextRef="#ctx0" brushRef="#br0" timeOffset="24328">20172 1270 6266,'11'6'1103,"-2"-1"-890,-9-5-213,12 48-650,-3-23 650,2 7 0,-1-2 0,-2-14 0,-2-4 0</inkml:trace>
  <inkml:trace contextRef="#ctx0" brushRef="#br0" timeOffset="24528">20489 2392 5896,'3'5'0,"-1"-2"0,-2-3 0</inkml:trace>
  <inkml:trace contextRef="#ctx0" brushRef="#br0" timeOffset="24677">20553 2688 4124,'2'11'173,"0"-3"1167,-2-8-1429,0 0-23,50 46 122,-28-22-148,9 8 1,0 0-68,-12 0 205,-1 3 0,-8-15 0,-3-4 0</inkml:trace>
  <inkml:trace contextRef="#ctx0" brushRef="#br0" timeOffset="24860">20765 3048 6512,'5'10'678,"0"-2"-673,-5-8-156,0 0-90,28 53 79,-18-30 100,7 10 1,-3 0-1,-9-9 62,-3 4 6,-2 0 319,-2 2 61,-5-2 112,-5 0-61,-14 13-454,7-9-610,-7 17 627,10 2 0,7-23 0,2 4 0</inkml:trace>
  <inkml:trace contextRef="#ctx0" brushRef="#br0" timeOffset="25187">20616 4636 6383,'9'13'432,"-1"-2"-421,-8-11-11,0 0-39,25 55-51,-14-29 14,5 9 1,-1 1-110,-5-5-106,-4 5 33,-2 4 258,-3 3 0,-1-18 0,0-5 0</inkml:trace>
  <inkml:trace contextRef="#ctx0" brushRef="#br0" timeOffset="25260">20701 5207 6210,'-10'44'-319,"6"-18"319,1 13 0,1-1 0,2-12 0,1-8 0</inkml:trace>
  <inkml:trace contextRef="#ctx0" brushRef="#br0" timeOffset="25375">20659 5694 6736,'4'0'1585,"0"1"-1585,-17 21 0,-8 8-34,5-2-274,-6 6 0,1 2-285,6-1-74,4 5 667,3-1 0,4-14 0,3-7 0</inkml:trace>
  <inkml:trace contextRef="#ctx0" brushRef="#br0" timeOffset="25471">20405 6435 4751,'-11'30'0,"0"1"0,1-16 0,3 16 0,1 0 0</inkml:trace>
  <inkml:trace contextRef="#ctx0" brushRef="#br0" timeOffset="27916">20489 11811 8422,'-5'-6'-594,"1"2"168,4 4 247,0 0 247,-27-7 99,18 6 197,-21-3 314,25 7 0,1 2-224,-2-3-146,0 1-140,-1-3-39,-2 1-96,0 0-27,-1-1-6,-1 3 6,0-1-6,-2 3 0,-1 1 0,-2 1 11,-2 3 22,0 0-27,-1 2 0,2 0-1,0 0-5,2-1 6,2-1 33,3-2 0,0-2-22,2 0-17,1-2 0,1 2-112,-1-1-90,-1 2-470,-16 23 471,10-10-52,-13 20 46,15-14 84,1-1 50,1 0 0,1-3 67,1 0 6,-1-3 112,1-2 73,-2-3 90,2-3-191,0-3-84,2-2-168,2-1-34,2 0 73,1 1 79,1 3 44,0 3-27,0 3-18,0 2 46,0 2 5,0-1-3392,0 0 3392,1-1-974,0-4 1108,1-2 208,-1-4 28,1-2-191,-2-2-179,2-1 2887,0 2-2892,3 4 1439,4 3-1529,4 3-12,7 1 18,5 1 10,6-1-56,4-2 23,2-2 22,1-3 90,-5-3 40,-3-2 55,-8-2 62,-4-1-28,-5 0-73,-1 0-39,1 0 33,5-5-44,9-6 72,10-10-72,8-7-3,-20 12 0,1-1-143,0-1 1,0 0 142,0 1 0,-1 0-3,19-14 33,-7 7-22,-9 4 225,-9 7 564,-8 4-4,-5 3-326,-3 4-29,-2-1-391,0 3-44,-1-2 28,0 0-29,0-2 12,-1-9-17,-3 2-56,-6-10-39,-4 3 89,-6-2 6,-2-2 39,-3 0 51,0 1 67,-6-5-409,11 9-370,3 1-33,12 9 397,5 3 152,0-1 33,3-1 68,1 0 5,2 0 112,-3 1 235,-1-1-168,-2 0-33,0-4 94,-4-2-161,-1-4-68,-4-1-11,-1 0-95,1 1-140,1 0-96,0 3-122,-3 2 94,-3 3-78,-4 4 286,-4 2 151,-5 7 129,-4 5-17,-2 7 358,-16 15-823,13-7 297,-9 6-403,17-5-746,5-1 1205,1 4 0,12-14 0,3-3 0</inkml:trace>
  <inkml:trace contextRef="#ctx0" brushRef="#br0" timeOffset="29983">20553 12954 6439,'4'7'0,"0"-2"0</inkml:trace>
  <inkml:trace contextRef="#ctx0" brushRef="#br0" timeOffset="30520">20561 12966 7710,'-36'45'7,"0"0"1,2-3 0,10-8-3,23-15 7,-4 24-1,1-15-6,-3 18 46,1-12-51,3-10 11,-2 16-11,3-16 0,1 7 0,0-6 0,1 0 0,0 1-6,0-2 6,-1 0-5,-1-1-1,-1 1 6,-1-1 101,-4 8 11,1-9 0,-3 6-50,3-10-62,3 2 0,1 2-90,2 4-240,1 5-292,5 4 79,3 6-207,7 11 750,-2 6 0,-3-22 0,-5-6 0</inkml:trace>
  <inkml:trace contextRef="#ctx0" brushRef="#br0" timeOffset="32138">20405 14224 6406,'-2'31'700,"1"0"0,3-5-706,-6 5 0,0-1 6,4-17 12,0 10 7,0 13 1,0 4-26,0 12-172,0-8 1,0-1 177,0-7 93,0-8 53,0-6-34,0-7-73,0-4-39,-1 0 0,-1 11-51,0 0 280,0 12-235,1-6-5,1 3 6,0 0-102,0 0 1,1-1 106,1-2 0,1-6 78,-1-4 471,0-7 157,-2-4-235,0-3-303,0-1-185,0 3-73,0 0-3397,-1 5 3420,1 1 61,-1 7-38,1 4 38,0 6-84,0 20-55,0-13 83,0 13 62,0-21 6,0-5 3447,0-5-3369,0-5-50,0-5-34,0-1 0,0-1-62,0 2 6,0 2-22,0 3-62,0 4-46,1 2 97,3 3 16,2 0 67,2-1 1,1 0-3393,-1-4 3398,0 2 39,-2-9 73,-3-2 6,-2-5-230,0-3-134,1 1-79,1-1 3498,2 0-3324,2 0 67,2-4-28,3-4 39,1-5 34,2-6 39,0 0 6,-2-2 78,-1 2 448,-2-7-308,-2 8-101,-1-7-89,-3 5-34,0-7-79,3-27-3055,0 5 3086,-3 14 1,0 0-15,0-19-262,-2 0 430,-1 6 202,-1 7-95,-1 8 17,-3 7 78,0 7-207,-3 1-101,2 2 2891,1-4-2930,2-6 416,1-7-478,2-7-117,5-5-18,3-6 68,3 0 118,-1 2 50,-1 4 0,-3 6 5,-3 3 158,-2 6 27,-2 2 96,0 5-34,-2 3-84,-2 2-95,-1 3-73,-1 0-67,2-1-79,2-1 18,1-4-1,1-4 90,0-4-12,0-6 46,0-2 5,-3-3 0,-1-2 417,-3 8 0,-1 0-339,-1-5-78,-5-15-44,12 39-124,1 1-12,1 1-100,3-3 34,4-3 60,4 0-32,2-1 84,-2 2 94,-3 3 40,-1 2 56,-5 1 163,0 0-79,-2-2 90,0-2 22,-1-2-168,-1-3-78,-1 0-6,1-4-6,0 1-67,2-2-72,2-1 55,3 0 68,2 3 22,-1 3 61,-2 5 29,-2 2 39,-2 0 140,0-2-68,-3-6-33,-1-4 6,-4-4 279,-7-19-268,5 11-157,-4-10-28,7 19-67,1 5-6,4 3-112,1 4 17,1 4 96,0 3 72,0 3 0,0 2 5,0 1 6,-1-1 51,-2-2-6,0-3-50,-3-4-1,1-4 57,-1-3-62,0-4-34,1-1-89,1-3-191,1 1-173,3 0-11,0 5-85,0 6-89,0 6 616,2 6 56,-1 4 1787,0 1-1563,-9 4-84,-3 4-6,-10 8-134,-2 6-201,1 6-270,3 7-392,8 18-1394,5 3 2130,7-20 1,0-1 0,-1 1-1,2-4 1</inkml:trace>
  <inkml:trace contextRef="#ctx0" brushRef="#br0" timeOffset="43165">17738 445 5762,'15'7'-6,"-3"-2"23,-12-5 78,0 0 118,39 50-28,-24-28-149,7 9 1,1 1-32,-11-10 1009,0 0-634,-2-1-290,1-3-84,-3-1 61,2-4 78,-1 1-33,2-1-56,-1 3 196,0 2 28,-2 5 68,-3 7 117,-2 29-560,-2-6 159,-2-16 1,-2 0-26,-3 21-39,-5 0-45,-1-2-173,0-1-196,2-3-35,2-5-33,2-5 40,1-7 207,2-5 218,-1-7 358,-2 5 85,-1-9-107,-2 5 17,-1-7-61,-3 2-112,-2 2-113,-1 3 185,-2 2-235,-1 1-134,1 2-129,0 1 60,1 2 18,2 1 129,1 2 62,-3 20-453,4-9 469,6-15 1,0 1-23,-1 17 0,1 2-6,2 0-83,1-2 55,0-6-5,1-4 39,-1-7 39,-2-6 163,1-5 463,-3-5-614,1-2-51,0 0 0,1 1 56,1 6 17,2 4-23,0 9-10,1 6-40,0 8-68,-1 6-4,1 2-24,-3 3-67,1-1-217,-2-1 347,-1-5 33,1-4-185,1-8-263,3-9 375,9-10 73,10-10 140,15-7-11,14-8-709,12-6 583,-27 3 0,1 0 2,0-2 1,1 1 8,-2 2 0,-1 1-14,21-1 204,-10 4-204,-16 12 196,-13 5-51,-7 17-22,-14 7 23,-6 9 375,-4-10 0,-3 1-230,5-7 1,-1 1-395,-7 11 1,1 1 256,7-10 0,1 0-76,0 2 0,1 1-14,2 2 1,2 1-34,0 1 0,2 1 5,2 0 1,1 1-15,0-1 0,1 0-19,2 0 0,0 0 5,0-2 1,-1 1-7,2-2 1,-1-1 0,0 0 0,0-1-3,0-1 0,0 0 0,0 0 0,-1-1 0,1 0 0,0 1-6,0-1 1,-1 1 5,1 0 0,0 0-3,0 1 0,1 0-3,-1 1 1,0 0 2,1 1 0,-1 0 3,0 1 0,0 1 0,0 0 0,0 0 0,0 1 0,0 0 0,0 1 0,0-1 0,1 1 0,0 0-39,0-3 0,1 0-14,1-2 0,2-1-12,2-5 1,3-2-183,15 20 8,15-16-321,13-16-246,9-13 596,-26-13 0,-1-3 94,3-1 1,-1-3-14,0-6 1,-2-2 2,-2 1 0,-1 0 115,-4 1 0,-2 2 11,11-10 1148,-13 11 331,-11 11-807,-7 6-308,-9 11 588,-5 11-767,-10 18-143,8-13 0,0 2-171,-1 4 1,-1 3 111,1 2 0,0 2-17,1 0 1,1 1-15,0-1 0,2-1-11,2-4 0,1 0-17,2-4 1,2 0-138,-1 23 79,3-6 78,1-3-3107,0 13 3163,1-4 0,0-3-17,2-12-56,0-18 450,3-3-561,0-3-12,5-2 33,1-4 3443,3-1-3336,1-3 74,-1 0-18,-3 0 358,-2 4 398,-5 33 1,-6 13-2085,-2-6 1,-2 3 1341,3-9 0,-1 5 0,-1 2 0,0-2-14,-3 8 0,-1-2 0,1 1-822,0-2 0,1 0 0,1 1 736,0 3 0,2 0 0,0-5-298,0 3 1,1-4 259,3 1 1,3-5-168,7-1-17,9-3 33,7 0 186,5-1 83,3 0 6,-11-14 0,1 1 22,-2 2 1,-2 0-18,1-1 1,-2 0 292,-3-2 0,-2-2-292,1 6 2448,-1-6-2454,-2-4 967,-3-7-1258,0-4-286,-3-5-230,-2-3 2522,-1-2-1715,-3-1 856,0 1 113,-1 3-605,-4 6-151,-9 19-830,0 0 1,-1 6 673,0 0 1,-1 3 0,0 3-8,-4 10 1,0 3-1,-1 1-19,4-7 0,-1 1 0,1 0 0,-1 0-30,1 0 1,0 0-1,1 0 1,-1-2-978,-1 9 0,0-1 0,1-3 978,3-8 0,1-1 0,1-3-2,1 2 0,1-3-234,1 19-46,5-15-229,3-6-135,0 0 173,2-8 197,0-4 1184,0-8-871,0-5 3489,-2-3-3326,-1-1 414,-4-2-246,0 1-140,-3-2-135,2-1-95,2-1-62,2-2 12,1 0 39,1 1 16,-1 18 197,1 9-6,-1 22-107,1-21 1,0 2-979,0 3 1,0 1 913,0 2 1,0 1-26,1-1 0,0 1-77,2-2 1,1 0 73,2-1 0,0-2-45,1-1 1,1-1-46,0-2 1,0-1-193,7 21-57,-1-8-173,-1-10-179,-3-9 100,0-8 359,-3-5 196,0-4 1861,-1 0-1497,-1-1 459,3 6-621,-3-1-51,2 5-56,-3-3-51,2 0 68,-2 1 140,1 3 5,-1 6-33,-1 9-73,-2 12-67,-1 11-576,0-22 1,0 1 530,0 3 0,0 0 0,0 2 0,0 0-382,0 1 1,0-1 384,0 1 0,0 0-6,0-2 0,0 0 3,0-2 0,-1-1 0,1-3 0,0-1-354,-1 24 349,1-7 5,0-5 0,0-1 0,0 2 932,0 3-932,1 2 0,3 3 809,1-1-924,1-18 1,0-1 270,3 10-554,2 3-27,-5-26-12,-2-9 185,-1-3 201,-1-5 2807,-2 0-2229,0 5-180,-15 45-331,7-16 1,-1 5-413,-1 3 0,-1 5 0,0 1 369,-1 2 1,0 1 0,1 0-568,-1 5 1,0 1 0,1-2 581,0-5 1,0-1 0,0-2-13,3-7 0,-1-1 0,2-3-59,-2 7 0,1-5 83,-4 15-67,3-10-225,2-9-179,2-3 790,2-7-655,2-6 2038,1-7-1707,0-3 565,0 1-213,0 5 100,0 6-357,-1 8-45,-6 27-28,-1-9-17,3-15 0,0 1-12,-3 11-380,1 14 241,1-16 114,3-8 1,0-1 92,-1 7 118,-1 14 72,0-8 34,0 8-367,2-24 1,0 1 111,0 2 0,0 0-316,0 0 0,0 0 294,0-2 0,0-1-219,-1 23 210,0-13-50,0-11-162,2-11-359,2-10-717,0-4 1188,0-21 369,0 0-269,0-16 591,0 10 345,0 6 431,1 8-789,0 14-370,-1 24-96,0 29-734,0-18 1,0 3 629,0 5 1,0 1 3,0-3 0,0-1-6,-1-6 0,2-2-23,1-4 1,1-1-290,6 21-198,8-7-229,2-7 73,0-12 173,-1-8 269,-5-8 224,-2-4 1470,-5-2-820,-2 1-50,-2 4-253,0 5-128,-1 7-29,2 6-61,1 4-106,3 3-23,3 0-34,4-2-11,4-1-151,3-1 84,4-1 22,1 0-16,1 0 39,0 2 67,-2 1 0,-2 4 5,-2 4 90,-1 6-519,0 8 488,-10-24 1,0 1-21,0 4 1,1 1-28,-1 1 0,1 2-15,0 2 1,1 1-3,0 1 0,0-1-6,0 0 1,1 0-1642,0-2 0,0-1 1599,0-4 0,-1 0-58,0-4 0,-1-2-281,9 21-649,4 1 633,-10-20 257,4 2 146,-9-15 17,-2 2 579,-3 4-282,0 3-6,-2 5 5,0 2 3264,-2 3-3504,0 1-67,0 0-1,0 2-5,0 0-5,0 0-1,0 0-50,-1 0 22,-3 0 34,-3 2 0,-1 1-11,-2 2-28,-2 1 39,-1 0 5,1-11 1,-1 0-6,2-8 0,-1 1 0,-3 10 0,-2 0 22,4-8 1,-1-2-810,0 3 1,-1 0 783,-1 1 1,0 1 2,0-1 0,-1 0-123,0 0 1,0-1 77,0-2 1,0-1-29,0-3 0,0-1-162,-17 17-101,1-8 174,1-8 128,2-4 34,0-1 90,5-1 78,0 4 100,5 2 1415,1 2-1644,4 3 230,2 0-319,3-2-79,3-3-151,1-5 33,2-5-1495,-9-6 1193,2-5 549,-7-5 336,3-3 488,0-1-152,-1 2 0,1 1-201,-1 10-303,0 7 16,-1 15-128,0 11-56,-1 9-140,9-22 0,-1 2 140,0 0 0,0 1-439,0-1 0,-1 1 436,1-3 0,-1-1-53,-10 22-266,3-10 266,3-12-33,3-11-331,6-8 416,2-6-192,3-3 1002,20-2-794,-5 1 268,18-2-275,-11 1 1,0-1-6,1 0 0,-3-2-146,2 0 1,-3-3-130,1 0 40,-1-2-29,0 2 247,-2 3 17,-1 2 567,-2 9 4,0 10 23,-1 13-118,-2 11-163,-1 5-167,-4 3-29,-2-5-117,-2-5-11,-1-10-773,0-10-834,2-19-500,1-16 2118,1-22 0,-1 16 0,-1-2 0</inkml:trace>
  <inkml:trace contextRef="#ctx0" brushRef="#br0" timeOffset="65067">10668 10816 7834,'7'6'1473,"-1"-2"-2095,-6-4-1075,0 0 1697,12-18 0,-9 13 0,10-14 0</inkml:trace>
  <inkml:trace contextRef="#ctx0" brushRef="#br0" timeOffset="65187">10689 10837 6137,'-5'-6'0,"2"1"0</inkml:trace>
  <inkml:trace contextRef="#ctx0" brushRef="#br0" timeOffset="69453">10668 10795 7464,'10'0'2935,"-1"-1"-2582,-9 1-1238,0 0 885,-3-1 79,1 1-35,-3-1 113,2 1 39,-2 0-28,0 0 23,0 0 128,-6 0-314,4 0-5,-4 0 0,4 3 0,-1 0-56,-1 3-22,-1 1-6,1 0 78,0 1 6,1-1 12,0 0 49,1-1 158,1-2 212,1-2-11,2 0-95,1-2-34,1 0-296,0 1-74,-3 1-123,-1 1-33,-2 2-84,-4 6 246,1-2 67,-3 5-5,5-6 11,1 0 107,2-4 72,1 0 56,0-3-16,2 0-51,0 0-95,0-1-62,0 2-5,-1-2-6,-2 2 0,0 1-68,-3 1-27,0 1-17,-2 2 22,-1 1 17,1 0-5,-1 0 78,2-1 11,1-1 67,1-2 119,2-2 61,0 0 33,2-2 11,-1 1-302,3-1 0,-2 0-112,2 1-22,-1 0-40,-1 2 57,-1 0 55,-2 2 56,-2 0 1,0 1 5,-2-1 67,1 0 107,1-3 61,1 1-101,0-3-50,1 1-33,0-1-51,0 0 0,2 0-107,0 0 1,2 1-17,-1 2-6,0 1 6,-2 4 16,-1 1 62,-2 2 12,-1 0 16,0 0 17,2-3 39,1-1 101,1-2 6,1-2-51,1 0-89,-1-1-6,2 0 0,-1 1-40,1 0 40,-1 2 0,-1 2 0,-2 1-39,-2 4 34,-1-1 5,0 2-51,1-2 51,1-2 0,2-2 6,0-1-1,2-1 46,0-1-12,1-2 28,0-1-61,0 0-6,1 1-6,-1 0-33,1 1 33,-2 3-55,0 3 55,-2 2-27,-1 3 21,0 1-21,-1 1 27,1-3 6,1 1-39,0-4 39,2-1 45,-1-2 28,2-3 27,-1 1 7,1-2-68,0 1-33,0 0-6,0 1-6,-1 1-5,1 2-28,-5 9-68,-1 7 34,-2 0 17,0 2 45,3-9-50,0-2 61,2-3 16,0-3 74,1-3 16,1-1-10,-1 0-24,2-1-66,-1 2-6,1 0-6,0 1 6,-1 2 6,0 2 5,-1 1-11,-1 0 0,1 1 6,-1-2-12,-1 3 6,2-6 6,0 2-6,4-7-56,0-2 56,0 1-45,0-1 45,0 2 0,0 3 0,-1 2 0,0 2 6,-1 1 33,0 1-34,0-1 1,-1 1-6,0-2 6,1 0-6,0-2 0,0-2 0,2-2 11,-1-1-6,0-1-5,0 0 6,1 1-6,0 0 6,0 2-6,-1 0 0,0 2 0,-1 1 39,-1 3-39,-1 1 5,0 3 1,-1-1-6,1 1-11,1-2 11,0-2 5,1-2 1,1-3-6,0-2 6,0 1 61,0-1 22,-1 1-83,0 0 0,-1 2 5,1 0 34,-2 2-34,1 1 22,-1 1-33,0 0 0,0 1-78,0-1 72,1 0 6,0-2 0,1-1 0,1-2-11,0-1 6,1-3 5,0 1-107,0-3 102,0 2 5,0 1 0,0 2 0,0 1 0,-1 1 5,1 1 1,-1 0-1,0-1-5,0 1 0,0-3 6,-1 1 0,2-3 38,-1-1 276,1 0-320,0-1-6,0 1 6,-1 5-11,-2 5 56,-1 6-40,0-1-718,0-2 713,1-5 0,1-2 22,-1 6-16,0 1-1480,1 5 1474,-1 1 39,1-4-39,0-1 552,0-2-552,-1 0 5,1-2-5,-1-2 1602,2-2-1562,-1-2-40,2-1-6,-2-1 6,2 2 0,-1 0 11,-1 7-11,1-3 6,-2 8 27,0-4-33,1 2 0,-2-1 6,1 0-6,-1 1 0,0-3 0,0 1 6,0-3-6,0 0 0,0-1 0,1-1 0,0 1 11,1-2-11,0 2-11,0-1 11,0 0 11,0 0-6,1-1 23,0-1-28,0 1-5,1-1-34,-1 2 27,1 1-27,0 1-11,0-1-6,0-1 56,0 0 50,0-1-50,0 0 11,0 0-5,0-1 50,-1-1 0,1-1-50,-1 1 5,1-1-6,0 0-5,0 1 0,-1-1 0,1 2 0,-1 0 6,0 1-6,0 1 6,0-1-6,-1 1 0,1-1 5,-1-1-5,-1 3 39,1-3 45,-1 3-44,0-1-40,1 0 0,-1 1-6,1 0 6,0 0-6,0 1 6,1 1 0,-1 3 6,2 1-6,-3 3 6,2-1-1,-3 0 1,1-4 5,0-2 247,-2-1 50,2-1-191,-2-1-78,1 0-33,0 0-6,1 0-45,0 0 45,1 0 6,1-1-1,-1 0 1,2-1 11,-4 6-12,3-1 1,-5 6 0,3-1 5,-3 1-11,1 2 0,-1-1 33,1-2 1,0-1 22,2-4-22,0-1-34,1-1 5,0-2-5,0 2 0,0-1-5,-1 3-63,1 2 52,-3 4-18,1 3-5,-3 4-17,-1 1 50,-1 0 6,-1-2 34,0-5 106,2-2 17,2-7-96,1-1-33,2-5-28,0 1-5,2-3-40,0 1 6,1 0 39,-1 1 0,0 2 39,-1 1-39,0 3-6,0-1 6,0 2 0,0-2 28,0-1-22,1-2-6,0-2 0,1-1 0,0-1 0,0 0-11,0 0 11,0 1-40,0 3 29,0 0 11,0 2 0,0-1 17,0 1-11,0-3 27,0 1-27,0-4 27,0 1-27,0-2-6,0 1 11,0-1-11,0 2 0,0 0 0,0 2 28,0 1-28,0 0 0,0 0 0,0 0 6,0-3 27,0 2-33,0-2 0,0 1-33,0 1 27,0 1-5,0 1 11,0 0-11,0 1 11,0-1 0,0-1-17,0 0 17,0-1 17,0 0 16,0-1 1,0 1-28,0-1-1,0 0-5,0 0-50,0 1 50,0 0 11,0-1 23,0 2-34,0 0 0,0 3-12,0 0-44,-1 2 56,-1 1 6,-2 0-6,2 0 0,-1-2 39,1-1-33,0-2 33,0-1 17,1-1-56,0-2 0,1-1-45,0 0 40,0-1-51,0 2 5,0 0 40,0 2-39,0-1 44,0 1 6,0-2 45,0-1 857,0 0-992,0-1-83,0 1 78,0 2 22,0 0-45,0 4 118,-1 1 0,-1 3-45,-1 2 45,-1 0 12,-1 1 38,1-2-44,-2 1 50,2-2-17,-2 1-39,3-2-6,-2 0 6,3 0 0,-2 0-5,2 1-23,-1 0 22,0 1 12,1-1-6,-1 0 5,2-2 1,-1-1 33,1-3 28,0-2 0,0-1 521,1-2-184,0 1-1222,-3-2-734,-10 9 1552,-17 10 0,11-7 0,-6 5 0</inkml:trace>
  <inkml:trace contextRef="#ctx0" brushRef="#br0" timeOffset="71391">7430 15092 14622,'10'3'-1131,"-2"0"364,-8-3-46,0 0 472,50-23 150,-28 14 191,9-4 0,-1 1 0,-10 8 129,-4 2 0,0 2-34,-1 0-89,3 0 218,2 0-84,2 0-51,3 0 1,3-4-84,3-3 11,4-5 16,3-2-27,2 0-6,2-1 0,1 3-538,0 1 538,0 3 0,2 1 0,2 1 0,1-1 16,-10 1 1,1-1-17,-9 1 0,0 0-156,12-4 1,-1 0 155,-12 2 0,0-1 0,1 0 0,-1 0 0,27-9-6,-1 1 6,-6 3-6,-3 0 6,-4 3 12,-2-1-7,-1 2 74,-1-2-7,0 1-38,2 1-34,1 1 6,2 0 5,3-1 513,0 1-535,1 1 11,-1 0-278,0 1 278,0 0 12,0 1 250,0-1-256,1 1-1,-1-1-5,0 2 0,0-1 28,2 1-28,2-1 11,4 0 23,3-1-496,-26 4 1,0 0 461,1 0 0,0-1-34,1 1 1,0 0 33,1 1 0,-1-1 25,0 1 0,0-1 20,-1 1 1,0 0 86,-2 0 0,0 0 159,26-2-6,-4 1-352,-3-1 168,-1 1-23,0 0-72,2-1-6,2 1 11,3-1-11,-1 1 0,1 0-6,-2 1 6,-1 1-5,-1 0-1,-4 1 6,-1 0-11,-3 0 11,-1 0 45,1 2-40,0 0 1013,3 1-1013,3-1 40,2-1-39,4-1 27,2 0-33,1 0 0,-28 0 0,0 0-8,0 0 0,0 0 8,0 0 0,0 0 0,30 0 5,-1 0-5,-17 0 0,1 0-222,-10 0 1,0 0 223,11 0 1,-1 0-3,-11 0 0,-1 0 20,0 0 0,0 0-20,0 0 0,0 1 0,0-1 0,-1 0 0,0 1 0,0-1 5,28 1-5,-1-1-27,0 2 27,-2 0 0,1 1 0,-1 1 0,1 1-515,1 1 509,0 1 1,1 1-1,0 0 3,-28-4 0,0 0 3,0 0 0,0-1 0,0 1 0,0-1 3,1 0 0,-1 0 0,1 0 0,-1-1 2,30 1 51,0-2-39,-3 0 22,-1-1-33,-1 0-6,-1 0 5,0-1 7,0-2-7,0-1 6,0-1-5,1 0 0,-1 2-6,0 0 5,1 2-5,-1 0 34,-1 1 27,1 0 40,-1 0-62,1 1 29,0 0-68,2 2 50,1-1-50,3 0 3,-30-1 0,1-1-1,0 0 1,1 0-3,1 0 0,-1 0-3,0 0 1,0 0 11,0 1 0,0-1-9,-2 1 0,0 0 5,28 1 6,-3 2-11,-4-2 6,-3 2 0,-5-2-6,-1 1 0,-1-1 33,-1-1-33,1 0 424,-1-1-446,-2 0-2981,-1-1 2896,-4-4-78,-5-2 396,-4-2-373,-6 2 121,-2-1-87,-3 2-24,0-1-167,1 0 3039,2 1-4042,5-3 1322,8-2 0,-12 5 0,1-1 0</inkml:trace>
  <inkml:trace contextRef="#ctx0" brushRef="#br0" timeOffset="73438">11769 14478 10634,'-11'-11'1490,"2"2"-1434,9 9 51,0 0-107,-2-21-96,1 16-66,-2-15 22,3 20 689,0 0-549,-1-3 286,3-3 78,4-6 39,4-6-28,4-4-145,1-3-101,-1-1-73,-2 4 5,-3 4-61,-2 6-106,-3 4-113,-2 5-682,-1 1 1987,-1 2-1086,-3 0-56,0 2 51,-5 3-1,-1 5 0,-4 5-5,-1 6 6,-3 5-1,-1 5 0,-2 3-22,-1 1 28,0-3 6,2-3 28,1-2-29,0-5-5,3 1 0,-2-1 0,4 2 0,0 1 0,2 4 0,2 0 0,0 6 0,0 2 6,1 3-1,-1 1-5,0 0 12,2-1-12,-1-4 0,3-4-34,2-7-33,1-3-12,2-4 46,0-1 22,2-1 5,3 4 0,6 2 6,6 3 0,3 3 0,2 0-128,9 8 10,-8-12 118,2 0 246,-13-18 326,-4-3-18,-2-3-263,-1-5-168,-1-6-61,3-8-62,-1-4-157,2-2 124,1 2-113,0-1-33,0 4-51,0 1 85,-1 2 100,0 1 39,-2 2 12,-2 2 61,-2-1 73,-1 1 39,-1 0-39,-2 1-11,-4 1 22,-3 3-151,-4 1-50,-2 3-23,0 1-246,-9 1 100,6 3-89,-8 4 6,8 3 95,-1 4 22,1 1-106,3-2-118,0-1-415,5-1-660,1 2 1484,2 3 0,4-5 0,0-1 0</inkml:trace>
  <inkml:trace contextRef="#ctx0" brushRef="#br0" timeOffset="74745">12065 14668 11284,'-9'-11'1059,"1"2"-936,8 9-11,0 0-73,-9-4-39,6 2-5,-7-4 5,8 5 11,0 0 426,1 0-348,8 1-16,4-1-22,9 1-46,3 0 62,1 0-67,0 0 34,1 0-34,-3 0 0,-1 0 0,-4 0 56,-2 0-45,-5 0 34,-1-1-11,-5 0-23,-1 0-11,-1 0-191,-2 1 102,3 0 10,-2 0-5,3 0 23,-2 0 10,0 0-44,0 0 11,-2 1 84,1 3 0,-1 5 146,0 8-6,0 11-11,-4 12-73,-1 11-245,1-21 1,-1 1 191,0 0 0,1 0-1,-1 0 1,2 0 36,-3 24-33,4-8 0,1-8-1,1-6 29,0-5-29,0 0 7,0-1 21,0 2-27,0-1 27,-1 0-21,-1-3 381,-1-3-387,0-6 5,1-6 28,1-5 247,1-4 380,0-1-324,0-4-275,-3-6-17,-2-8 12,-5-7-17,-3-2-45,-2 0-17,-1 3-22,0 3 33,3 5-117,1 5-45,3 2 5,0 4 57,1 1 50,1 0-17,-1 2 28,2-2-89,-1 1 106,3-1 28,1 0-11,2-2-40,3-4 51,6 0-11,4-3-106,9 3 117,3-1 50,5 3-5,2 3 5,4 2-33,-1 3 28,-1 0-40,7 0-5,-12 0-89,3-1-617,-14-5-1490,-3-1 2196,-6-6 0,-4 7 0,-4 0 0</inkml:trace>
  <inkml:trace contextRef="#ctx0" brushRef="#br0" timeOffset="75675">12700 14838 8702,'9'7'863,"-2"-1"-466,-7-6 29,0 0 134,-3 0-146,2 0 152,-2 0 1081,2 0-1647,0 0-6,-1 0-61,-1 0 17,-4 1 11,1 3 33,-3 4 6,2 6 0,-1 2 6,1 4-1,0 1 1,-3 10-1,4-7 1,0 4 5,2-9-11,2-3 6,-1 1-6,2-2-6,0 0-72,1 1-6,0 1 22,0 0-39,15 10 62,-2-7 39,18 4 51,-5-12 156,3-5 470,15-4-458,-13-6-18,9-2-94,-19-3-57,-5 0 1,-4 2-51,-5 1 0,-2 2 0,0-1 0,1 1-40,0-2-49,0 0 89,0-2 33,-1-2 23,0-3 34,-2-4-56,-1-4 5,-1-3-28,-1-4 23,0-1-29,-3-1-10,-1 3-74,-3 2-10,-1 3-96,0 5-50,0 3 61,0 3 45,2 3 28,-1 1 101,1 0 68,-10-3 296,-21-7-297,3 1-67,-15-4 0,17 8-207,3 1-45,2 4-275,5 3-229,6 13-96,6 29-1393,5 17 2245,3-15 0,2 0 0,-1 4 0,1-10 0</inkml:trace>
  <inkml:trace contextRef="#ctx0" brushRef="#br0" timeOffset="77325">13166 14288 11978,'2'6'3501,"-1"-1"-2952,-1-5-728,0 0 67,5-2 112,0-6 73,7-8 11,2-9-45,3-7-28,1-5 45,0-2-3408,-3 1 3352,-3-1-28,-1 1-174,-1 1-202,2-1-100,1 2 129,3 0 17,3 4 184,1 2 124,-2 5 50,-1 4 145,-6 6 174,-2 4 73,-6 5 3448,-1 2-3514,-2 2-915,0 1-4,0 5 413,0 8 119,0 12-57,-2 11-5,1 6 56,0-11 0,0 1 67,0 11 0,1 7 0,1-27-68,1-5-100,1-7-78,0-2-62,0-4 50,0-2-150,1-1 43,2-1 141,3-1 95,3-7 96,4-8 33,3-11 28,3-8 11,-1-5 162,0-4 1,-5 4 263,-4 4 95,-5 8 73,-3 9-146,-3 7-380,0 7-107,-1 3-353,0 2 129,0 19 207,0 1 17,0 21 62,0-3-17,0 4-1,0-3-32,0-2 94,0-5 23,3-2-96,1-5 7,3-2-40,1-2 50,-1-2-44,1 0-6,0-2-163,0 1-374,0-2-741,2 3-1623,0-2 2901,1-2 0,-6-7 0,-1-4 0</inkml:trace>
  <inkml:trace contextRef="#ctx0" brushRef="#br0" timeOffset="78198">14203 13949 12225,'4'9'902,"-1"-2"-538,-3-7-62,0 0-302,-4 0 12,-1 0 32,-5 0 46,-2 0 11,-1 0-12,-1 0-27,1 0-62,1 0 0,1 0-50,2 1 16,1 2-11,1 2 0,-1 3 40,-1 2-85,0 4 17,-2 2 62,0 1 6,1 0 5,2-1-62,1-3-78,4-2-162,0-2 117,3-3 90,0 1 95,0-2 5,2 1 1,2 1 11,2 0-12,4 2 29,2 0 27,4 2-10,3-1 5,2 1-45,-1-3 34,-1-1 61,-3-3 34,-5-1-11,-3-1 123,-4-1-17,-2 1-151,-1-1-117,-1 0-18,0 3 51,0-1 56,0 5-45,0 2 29,-1 5 16,-2 2-45,-2 4 67,-7 9-72,2-9 95,-2 3 223,2-12 74,1-4-157,-2-2-129,-2-1-112,-3 0-247,-2-2-593,0 2-1013,4 0-6989,3 0 8842,5 2 0,3-4 0,2 0 0</inkml:trace>
  <inkml:trace contextRef="#ctx0" brushRef="#br0" timeOffset="79390">13293 15452 10640,'-30'24'3624,"6"-5"-2907,24-19-533,0 0-184,4-3 6,1-4 0,7-7-1,2-9 102,4-9 21,1-10 35,-1-8-1051,-2-7 994,-4-1 17,-2 1-16,-4 6-18,-2 8-21,-2 11-63,-1 9-5,-1 10-5,0 6-152,0 4-1009,0 2 1161,0 7 1000,0 1-956,0 10-33,1 4 33,2 6-39,5 3-11,5 0-51,3-4-61,1-3-84,0-7-17,-2-3 33,-2-6 40,-5-3 151,-1-2 67,-5-2 152,1 0-119,-2-3-100,3-6-16,3-11-147,4-11-122,5-9-7,3-7 1,2-2 151,0 5 34,-4 8-73,-5 13 50,-5 12 196,-4 6 207,-3 11 645,0 32-482,0 12-359,3-19 0,0 0 79,4 25-28,8-15-73,2 0 73,0 1 235,0-2-212,-4-1-68,0-4-45,-3-5-28,-2-5-11,1-6-50,-4-4-6,1-5 11,-2-3-51,-1-4-66,-1-1-1199,-1-2-2487,-1-10 3848,-2-2 0,2 0 0,-2 3 0</inkml:trace>
  <inkml:trace contextRef="#ctx0" brushRef="#br0" timeOffset="79997">14224 15092 11749,'9'8'868,"-2"-2"-716,-7-6-225,0 0 246,0 2 79,0 3 40,0 5-74,2 2 17,-1 4-112,2 3-50,0 2-34,0 4-33,1 1 28,1 2 5,-2 0-39,2-1 5,-4-1 7,2-3-12,-3-4 33,1-5-33,0-5-28,-1-3-67,2-3-112,-2-2-2426,3-1-184,-2 0 2817,2 0 0,-2 0 0,0 0 0</inkml:trace>
  <inkml:trace contextRef="#ctx0" brushRef="#br0" timeOffset="85676">12129 10964 7083,'7'1'1910,"-1"-1"370,-6 0-1983,0 0-353,-2 0-118,1 0-1047,-1 0 1328,6 1-68,2 0-28,4 1 34,6 2-124,-3-1 18,5 1 27,-4 0-39,-2-3 23,0 2 50,-2-3 129,-3 1 240,-1-1 96,-3 0-78,0 0-231,-1 0-111,1 0-34,2 0 29,2 0-40,4 0 0,3 0-68,2 0 7,2 0-6,-1 2 27,-1-1 40,-1 3 0,-3-2 0,-2 0 84,-4 0 208,-1-2 772,-1 1-1019,-2-1-11,4 0-34,0 0-6,4 0 6,3 0-101,1 0 68,3 1-113,-1 1 17,-1 0 96,-3 2 33,-3-2 0,-2 0 5,-3 0 174,-1-2 1025,-2 1-1204,1-1-50,1 0 44,2 0 1,1 0 5,4 1-123,3 0-152,8 4 236,-5-3 33,3 4-44,-9-4 50,-3 0 6,-3 0 33,-2-2 392,-1 1-431,0 0-73,1 0 68,3 2-35,2 0 24,4 2-24,2-1-16,1 2-16,1-2 72,-3 1 0,-1-3 5,-2 1 29,-2-3 67,-1 1-12,-1-1 118,-1 0-72,1 0-90,-1 0-34,3 0 17,0 1-28,2 1-51,2 1-5,0 1 51,1 1-34,0 0 39,-1 1 0,-1-1 0,-3-1 39,0-1 6,0-1-40,0 0 62,1-1-61,0 1-6,2-1 6,1 2 38,2 0-38,2 1-6,0 1-6,2 0 1,0 2-1,1-1 6,0 2 6,1-2-1,-1-1 46,1-1 16,-2-1 51,-1 0-29,-2-2-55,0 1 72,6-1-95,-4 1-11,5 1 0,-4-1 0,-1 2-5,0-1 5,0 2 0,0 0-6,1 1 6,-2-1 0,2 0 0,-4-1 11,1-2-5,-3 0 33,0 0-33,-1 0 5,0 0-11,1 0 34,-1 1-34,2-2 0,-3 2-34,1 0-39,-2 2 17,-1-1 51,1 0-40,-1 0 45,1 2 5,0 0 1,0 0 0,0-1-1,1 1 46,0-2-46,3 2 29,1 0 16,2 0-44,2 2-6,0-2 5,1 2-5,-1-1 0,-1 1 0,-1 0 17,7 3-11,0 0-1,1-1-5,-4 0 6,-5-4 0,-1 0-1,0 0 6,0-1-5,-2 0 5,-2-1-11,-1-1 6,-3 0-6,-2-2 5,0 1 40,-3-2-50,1 2 5,1-2 5,0 2-5,3 0 6,0 0-1,2 2-5,-1-1-50,1 0 5,-2 1-16,-1-2 5,-1 2 56,-1-3 5,0 2 40,0-1-11,3 1-23,1 2 22,4 1 7,2 2-35,2 2 1,1 0 27,1 1-27,0-1 0,-2-1 5,-2-1-11,-3-2 0,-1-1 0,-4-2 0,1 0 0,-3-1 5,2 0 1,-2 1 22,3 1-28,-1 0-11,3 2 5,-3-1-44,2 1 50,0 1 0,1 1 5,1-1-5,0 0 6,0 0 0,-1 0 5,1-1-11,-2-1 33,0 0 7,0 0 16,-1 0-23,1 0-27,2 0 67,0 1-68,3 1 34,0 0-33,1 1 0,1 0 5,-2 0 22,2 0-27,-4-2 33,0 0-28,-3-3-5,-3 0 39,0-2-34,-3 0 56,2 0-67,-1 0 0,2 2 0,1-1 6,1 3-12,2-2 6,-1 3 0,1-1 0,-1 0-5,-1 1-1,0-3 0,-2 2 6,-2-4 6,-1 2 50,0-3-90,2 2 34,0 0 0,2 1 0,0 1 0,3 2 34,0-1-23,1 3 0,2-1-5,-4-2 44,1-1-10,-6-3 61,0 0-151,-1 0 44,2 1 6,2 2-6,2 0 6,2 3 0,1 0-5,-1 0-34,-1-1 39,-2-2 33,-2-2 23,-2 0 633,0-2-689,0 3-6,0-1 1,1 2-12,0-1 11,-1-1 1,1 0-6,1 2 5,3 1 6,3 4-6,0 1-44,1 0-6,-1 2-22,-1-2 66,-1-1-21,-3-2 33,0-2 5,-3-3 63,0 0-29,0-1-45,0-1 1,1 2-1,1 2 0,0 2 6,1 0-11,0 1 0,1 2 5,-2-3 6,1 1 6,-2-4 28,-1-2-2673,0 0 2639,-5-1 0,2 0 0,-2 0 0</inkml:trace>
  <inkml:trace contextRef="#ctx0" brushRef="#br0" timeOffset="89722">15473 13716 6439,'-6'-6'1551,"2"2"-1259,4 4-175,0 0-111,0 9-1,1-2-5,1 9 6,2-4 44,0 3-50,1-2 6,-1 1 0,0-4 72,-1-1 634,0-2-169,-1-3-235,-1-2-95,0-1-207,-1 0-1,0 2-5,0 1 6,1 3-6,1 1 0,1 2-6,2 0-44,-1 0 50,2-2 134,-2-2 1,2-2-40,-1 1-11,1 0 22,5 8-61,0-2-39,3 6-1,-1-1 40,5 7-11,-5-7-29,1 3 90,-8-11 141,-2-3-1,-1-3-235,-1-1-34,1 0 29,1 1 5,2 1 11,2 3 34,2 0-45,1 2-40,1 1-38,0 0-56,-2 0 94,-1-1 40,-3-2 1160,-3-2-460,-1-2 79,-2-1-343,-4-2-77,1-1-242,-4 0-117,3-1-67,1 2 45,2 0 173,-2 0 28,-2-3-78,-3-1-67,-1-2-34,1 0-73,2 1-84,1 0-134,2 1-12,0-1 51,1-3 252,0 1 12,0-5 66,-1 1 28,1 0 107,-3-2 0,2 2-45,-3-1 22,0 1-44,0 2 11,-2 0-45,1 0-56,-1 1-50,2 1-6,2 2 0,2 0-57,1 2 24,0 1 27,-1-1-33,0 0 39,0 0 11,0-2-5,-1 1 27,0-1-27,0 0 5,0 0-11,-1 0 11,-3-4-67,3 4-459,-1-2-543,5 7-679,-1 2-587,-1 7 2324,-5 4 0,4-2 0,-3-2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46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28 224 7828,'11'13'78,"-1"-3"432,-10-10 2515,0 0-2297,26-56-56,-18 32 331,19-53-550,-26 53-55,-1-5-224,0 14-174,0 4-510,0 5 152,0 3-740,0 2-2305,0 20 3375,-1 4 22,-2 23 6,-2 6-145,-3 6-7,-3 7-151,-10 26 242,5-26 16,-4 11 45,9-39 95,3-12 7,4-10 3368,1-7-4165,3-6 45,0 3-173,0 3-942,5 5 1765,0 2 0,0-6 0,-1-3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47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75 8797,'-1'-16'297,"0"4"-790,1 12-62,0 0 1183,-23 0 504,12-3-740,-14 1 364,18-4-420,5 4-258,-1-3-78,3 4-420,0-2-179,0 1 375,4 0 151,5 2 67,8-1-66,5 1 38,3-2 34,-1 1 0,-3-2 678,-2-2-118,-9 2-73,-2-1-45,-7 3-895,0 1-298,1 0 628,2 2 106,0 15-78,-1 1 0,-1 12 89,-2-5 6,0-2 62,-3-4 554,-2-2-157,0-9-151,2-2-179,3-6-252,0 0-236,-4 2-55,1 1 207,-6 3 27,-1 3-111,-6 4 202,6-5 55,-1 1 34,9-8-174,2-1 174,8 1 0,0 4-11,19 13 11,-8 1-5,9 8-46,-10-4 1,1-1 44,-5-2-16,2 1-6,-9-9 28,2 0 229,-7-8 51,-1-2 62,-1 5-269,-4 2 33,-6 10-840,-30 25 767,3-3-3122,-22 17 3123,15-16-34,2-6 72,3-7 68,5-7-50,-9-3-196,6-5 129,5-2-1631,13-4 2456,37-5 0,-13-1 0,17-2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48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185 118 9313,'1'-7'-891,"-6"1"1137,-10 6 248,0 0 99,-4 0 538,8 0-761,5 0-124,1 0-246,3 0-789,2 0 234,-3 7 511,-3 7 38,-5 11 6,-2 8 0,-1 3 67,-7 16 146,11-25-28,-2 4-185,10-29-23,2-1-61,0 3-285,6 2-152,7 1 168,8-3 224,7-2-17,3-2 96,17-16 258,-11-3 430,7-16-89,-20 0-28,-6 1 789,-7-29-1198,-15 24-112,-8-17-140,-14 31-157,-4 8-392,-3 6-380,3 6-920,-19 47 1989,2 35 0,9-18 0,10 7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38.0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6703,'10'1'-178,"-2"0"0,-8-1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39.3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287 25 11038,'51'0'-401,"0"0"1,31 2 282,-82-1 113,0 2 5,0-2 123,0 0 482,2-1-297,4 0-180,3 0-60,6-4-63,5-2 6,6-1-5,4-1-6,1 4-34,-1 1-5,-6 2-34,-2 1-291,-8 0-106,-5 0 72,-5 0 398,-3 1 140,-1 0-39,2 0 202,0-1-23,2 0-124,-1 0-60,-2 0 536,1 0-665,-4 2-163,1 1-28,-4 5 11,-5 3 6,-6 9-28,-9 7 72,-10 12 124,-11 11 39,-12 11 6,-9 12-4,29-33 1,0 1-234,0 3 0,0 1 231,0-2 0,1 1 0,3-2 0,1 1 0,-23 31-89,11-10 89,15-15-90,9-16 51,11-12 39,4-11 151,5-6 430,1-3-519,0-1 82,11-8-144,-1 0-11,11-11 11,-4 3 0,7-10 0,-8 7-40,4-5 35,-10 9 5,-2-1 5,-1-2 12,-2-34-3409,-2 21 3392,-1-29-313,-2 20 307,0 10 6,0-6 0,0 17-6,0 6-72,0 1 3358,0 6-3403,0 2 28,2 3 27,6 1 63,8 7 5,9 4-6,8 7 6,5 0 0,1 0 11,2-6 107,-6-2 117,-5-5 68,-8-2 27,-8-2-296,-7-1-29,-3 0-604,-4 0 599,2 0 0,-1 0 0,1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0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467 63 9906,'-2'-8'1832,"0"2"-1463,2 6-77,0 0-292,-29-22 0,20 17-50,-22-17-41,25 22-21,-3 0 45,-4 4 11,-6 5 51,-6 9-57,-6 8 56,-4 5-5,-3 5-50,-2 4-7,-1 3-10,2 2-12,4 1-83,7 0-34,8 2-757,9 25 220,7-16 26,33 25 718,2-46 90,28-6 476,13-27 173,-3-23-291,-3-2-28,-8-32-3733,-33 14 3402,6-15-105,-15 10 16,22-37-5,-15 30 10,20-32 1,-29 55 0,1 0 134,-12 19-40,-2 0-10,-18-3-90,0 0 3150,-20-4-3643,-24 4-980,-21 23-460,3 10 1128,-2 25 1,53-19 0,8-3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1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9033,'3'9'2710,"-1"-2"-1920,-2-7-196,0 0-689,5 0-12,3 0-184,10 0-398,7 0-470,15 0-752,4 0 1911,6 0 0,-24 0 0,-7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2.4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319 117 8746,'7'10'796,"-2"-2"-1176,-5-8-187,0 0 590,-12-1 195,6 0-61,-9-2-84,10 0 39,1 2 90,1-2 89,1 3 0,1-1 135,-1 1-420,0 0-6,-2 0-6,-2 0-78,-5 0 6,-4 5-85,-4 6-111,0 8-23,0 7 67,5 3-84,5 1 219,5 1 89,3-3 6,1-3 0,2-1 17,2-2-11,3 2-3398,-1 1 3392,-1 2 0,-3 4 39,-1 21-39,-1-9-370,2 29 174,1-32 90,4 3 111,2-20 270,-3-13 3806,1 0-3364,-6-10-202,-1 2 90,-11-2-538,-1 0 12,-24 0 5,10 0-79,-11 0 96,14 0 45,1 0-17,0-6-320,8-1-206,2-7 16,9 0 190,2-3 102,1-1 83,0-1 1,3 2-35,2 1-94,2 5-129,1 2 106,-3 2 84,2 3 68,0-1-1,2 0-5,2-3 5,5-3 6,2-2 6,2-1-6,16-7 0,-6 5-543,30-6-220,-20 10-301,13-3 191,-16 5 559,-3-1 723,5-10 2420,-3-12-1536,-6-8-458,-11-13-707,-14 16-128,-5-1-280,-3 0 269,-4 8-224,-6-6 190,-3 14-5,-2 3-57,0 3 68,-1 2-140,-2 2 0,1 1-96,0 4 29,-1 1 89,5 5-313,0 0-214,4 17 684,-3 28 0,9-19 0,-2 16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3.1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26 356 7067,'-4'-15'1035,"1"2"-783,3 13-95,0 0-218,-8 64 21,7-40 7,1 47-40,13-58 73,10-8 39,1-1 236,1-5-68,-1-7-95,-6-4 79,-1-7 55,-6-4 242,0-2 60,-4-1-116,-1-2-158,0-2-162,-1 1-17,0-4-5,0 3-34,0 1-23,-2 2-33,1 2 56,-3 4 45,0 3-6,-1 1-55,0 3-40,-1-1-68,-5 0-144,-20-12 212,9 12-90,-18-7-5,20 29 95,-16 69 0,3 16 0,10-40 0,-5 31 0,-1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4.0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363 0 10130,'4'8'583,"-1"-2"-964,-3-6 95,0 0 415,-20 59-73,-3-10-56,0 4 0,-2 4-276,1-12 1,-1 0-75,-2 3 0,0 0-93,0-1 1,1 0-544,-22 37 566,13-15 342,11-16 78,13-19 224,6-13 302,5-13-347,0-5-179,0-3 221,7 0-227,6-7 6,11-8 191,11-13 223,7-13-30,-3 4 0,1-3 30,24-25-145,-7 7 0,1 0-202,10-10-53,-23 24 0,0 3-14,14-7 0,3 15 0,0 3 0,-14 3 0,41-9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4:56.11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5734,'0'0'0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4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 23 12208,'-3'-3'997,"0"0"-1316,3 3-62,0-1 163,0 14 167,0 4 51,-4 21 28,-2 6-28,-6 5-106,-1 2-113,1-2-128,1-3-381,4-7-73,3-6-33,3-11 491,4-10 343,8-8 410,11-12-197,12-11-17,8-16 33,4-12 91,0-9 279,-7 5 0,-2 1-140,6-8-342,-10 12 1,-4 8-370,-15 22 107,-1 7-180,-10 22-969,1 26 869,-2-2 83,-1 16-45,-1-16 387,0-15-6,0-1 18,5-15-12,3-1-62,8-2-302,6-2-196,11 1-588,2-2 1148,7 0 0,-20 0 0,-5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4.9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3 8562,'24'-2'1316,"-5"1"-1808,-39 52-237,7-24-178,-13 39-180,17-40 567,5-10 553,11-7 6,5-6 124,12-14-34,-6 4-90,0-7-39,-10 9 0,7 1 0,-10 3 0,6-1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5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8354,'7'5'-912,"-2"-1"481,-5-4-561,0 0 992,-5 71 0,4-54 0,-4 54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5.1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7470,'7'1'-105,"-2"-1"1,-5 0-1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0:45.9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 0 10685,'6'12'28,"-2"-2"-23,-60 8 7,31-8-7,-42 15 96,51-16 319,7-2 90,5-5-130,3 0-200,1-2-287,3 0-38,4 0 38,7 0-38,5 0-169,4 0-28,3-2 174,-1 2 124,-1-1 38,-5 1-33,-6 0 39,-2 0 0,-6 0 112,-1 0 84,-3 0-79,-1 0-206,3 5-135,-3 2 5,3 6 91,-3 4 88,0 0 40,-6 1 40,-3-2-29,-4-2 45,1-3-17,7-4-39,1-2-45,4-3 45,1 4 118,7 0-1,3 6-44,7 3-62,1 3-11,-1 3-50,-5 1-40,-1 2-22,-7 0-56,-2 4 230,-3-10 498,0 0 151,0-14-245,-1-3-86,-2-1 57,-3 0-202,-3 0-162,-1 0-73,-1 0-56,-6 0-263,5 2-807,-3 4-2756,10 3 3882,2 0 0,3-3 0,0-3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5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304 0 10584,'7'9'1495,"-1"-1"-1394,-6-8-95,0 0-158,0-3 7,0 3 458,0-3-430,0 9 111,-1 8 1,-6 13 5,-5 15 0,-10 15-1562,-1-5 0,-3 2 1434,-15 34 102,12-30 1,0-2 25,-7 13 11,-1 7-229,17-34-796,0 9-1053,15-30 2067,0-3 0,3-7 0,0-6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54.2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159 35 9302,'11'-1'-1579,"-2"0"1701,-9 1 488,0 0 540,-5-13-892,4 8-90,-4-8 32,5 12-217,0 1 79,3 0-62,1 0 0,4 0 6,3 0 44,8 0-44,-1 0-1,7 3 1,-4 1-6,1 2-6,3 0 1,10 0 5,-9 0 0,5 0-118,-16 2 23,-3 3 95,-6 5 39,-3 28-39,-16-6 6,-11 24-1,-18-16 6,-12 0 281,-28 1-88,22-20 328,-13-5-207,37-18-107,6-4 180,11 0-706,6 0-510,7-1 393,14-1 517,15-1-142,18 1-118,18-1-213,38 0 280,-7 2 95,-6 0 1,-33 1 5,-36 0 280,-8 1-207,-4-1-68,-2 13 51,-7 8-17,-2 6-39,-7 4 90,-10-6 78,7-6 717,-17 0-644,14-11 33,-9-2-190,6-3-45,-4-1-3453,-18 3 3223,10 0-217,-11 3-220,17-1-217,3 1-651,2 4 1496,-3 5 0,13-7 0,1 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54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139 131 10672,'6'8'1238,"-2"-2"-1146,-4-6-131,0 0-8,-9-6 13,4 4 5,-10-4 23,5 10 20,-2 3-70,-2 6 0,-4 18 22,3-3 29,-2 13 5,5-8-40,3 0-72,2 6-196,3-14-84,3 0 376,14-17 200,1-4-3464,14-4 3465,0-7-39,1-5 285,14-18-106,-13 4-179,9-12 0,-6-12-57,-6-5 79,-2 2-11,-12 6 112,-11 14-174,-7 12-22,-3-2-62,-13 10-11,1 5-207,-14 2-387,10 7 594,-11 32 0,0 6 0,12-19 0,-26 51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55.4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 42 8252,'3'9'-218,"-2"-3"652,-1-6-132,0 0 127,-8 0-93,0 0 239,-6 0-200,4 0 183,2 5-614,2 2 51,1 11 5,0 5 0,0 7-6,-2 21-106,4-16-11,1 10-45,2-26 168,6-5 73,4-9 184,9-2-5,3-8 207,2-6 118,-1-8 6,-2-5-224,-4-4 66,0-12-274,-5 6-83,0-9-63,-7 15 57,-2 6 44,-2 6 85,-1 4-130,0 8-27,0-1-34,-1 5-11,-5-3-29,-4 1-60,-17-4 21,4 2-122,-8 0-2152,10 3 1505,32 50 0,-14-37 0,25 37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59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114 189 8578,'14'-12'129,"-2"3"-62,-12 9 1306,0 0-1009,2-7-89,-4 4 89,2-7 145,-5 7 601,2-2-735,1 2-90,1 0-128,1 2-218,-1 1 27,-1 0 28,1 0-61,-2 0-73,2 0-17,-1 0-106,0 0-190,0 0 250,-2 3 164,-2 7-263,-5 7 22,-4 8-6,-4 2-229,-6 11 106,9-13 62,0 3-308,13-18 537,3-4 118,11-5 403,23 1-72,0-6 89,14-3 140,-19-4 129,-7-3 582,-2-8-1119,-12 6-46,-1-8-33,-7 6 156,-5-2-100,-14-17-118,-1 9-5,-11-13 11,8 16 16,5 2-201,1 4-711,10 10-561,1 2 684,6 14-308,-2 19-1697,0 10 2761,-4 16 0,3-24 0,0-7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10.44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11353,'43'58'2,"0"0"0,-3-6 0,-9-10-2,-20-27 378,-3-4-367,1-1 118,-3-2-123,0 0 59,0 1-65,-1-1 198,2 1-192,1 2-6,3 2 0,1 4 0,4 0-6,13 13 6,-5-7 0,10 9 0,-10-11-5,-2-1 5,-2-2 0,-5-5 0,-2 1 0,-3-5 5,-1 0-5,-1 0 0,3 0 0,1 1 40,6 2 16,15 7-51,-1-4 29,11 7-34,-9-9 0,-1 0 6,-4-3-6,-4-2 17,-4-1-12,-7-3-5,-3 0 6,-5-2-6,-2 1 0,3 1 0,0 1-6,5 2 6,4 3 0,4-1 0,5 3 0,14 5 0,-9-3 6,9 3 0,-15-9-1,3 2-5,-9-5 6,-2 0-1,-9-2-5,1-2 6,0 3-6,37 11 6,-19-6 5,42 11 0,-45-13 163,12 0-12,-27-5 96,1-1-258,-7-1 5,8 1-5,3 1 0,6 0 0,7 2 6,-7 0-1,3 1-5,-11-3 6,-3 1 285,-4-3-291,2 3-33,0-2 33,6 3 0,5 0 0,6 4-6,7 0 6,4 3 0,1 0 0,2-1 0,-3 0 0,-3-3 0,-5 1 6,-6-4-1,-8 0 29,-4-2 156,-4-1-179,0-1-11,5 2-11,1 0-22,6 3 33,0-1 0,1 2 0,1-2 5,-1 1-5,-1-2 6,-1 1-1,-3-2 1,0 0-6,-4-2 0,-1 1 6,-3 1-12,1-2 6,1 2-6,3 1 6,3 1 0,3 2 0,3 0 0,1 0 0,-2 1 0,0-3-5,-4 0 5,-3-2 0,-2 1 0,-4-1-67,0 0 33,2 2-28,-1-1 12,4 4-6,-3-2 50,1 1 6,0 0 0,0 0 0,1-1 0,-2-1 0,0 0 12,-1-1-18,0 0 6,-1 1 0,2-1 6,1 3-6,3 0 0,-1 3 0,1-1-12,0 3-32,-1-3 38,-1 2 6,-1-4-11,-3 0 112,0-3-157,-2 0 44,3 3-21,-1 1-79,2 2-73,-2-1-28,2 0 118,-2-1 89,-1 0 1,-2-2-74,0-1 85,-1 4-6,3-4 11,-1 3 0,1-3 1,3 4-7,-2 1 1,2 1 33,0 2-39,1-1 0,-2 1-45,-1-1-33,-1 0-29,-2-3 28,-1 0 51,0-2 124,0-2-45,0 3-46,0-3 1,0 4-6,0-4 0,1 2 0,1 1 0,1 1 5,-1 2-5,0-2-5,0 3-52,-2-2-21,2 1 5,-2-2 73,0-1 292,0-3-387,0 1 134,1 0 6,-1 1-40,1-1 169,-1 1 218,0-2-459,0 1 67,0 2 11,0-2-6,0 2 1,0-3 44,0 1 79,0 1-118,0-2-11,0 4-33,0-1 33,0 2 0,0 3 0,0 2 5,0 0-5,0-1-56,0-1 56,0-2 28,0-2 51,0-3-158,0-1 40,0 1 39,0 0 0,0 3 6,0-1-6,0 1 0,0-1 0,0-1 11,0 0 45,0-2-62,-1 3 6,0 1-5,-2 2 5,-1 2 0,1 2 0,-2 0 5,1 0-5,0 0 6,-2-2-6,2 0-62,-1-1 23,-2 4 6,2-6 33,-4 6 5,3-9 1,-2 4-1,0 0-38,-3 6 33,2-4-6,-2 4-33,4-6 33,-1 0-66,1 0 66,-1-1 6,2 0 0,-2-1 0,3 0 0,-2 0-6,0 0 1,2 2-174,-4 2 173,3-2 0,-1 2 6,4-5 0,1 0 0,1-1 6,-2 2-6,-1-2 6,1 1 27,-1 0-27,0 1-1,1 0 35,-3 4-40,1-2-6,0 4-72,0-4 27,2 2-27,-1 2 72,1 7 12,2-3-1,-2 4 1,2-6 0,-2 0 33,0-1-34,1 0-5,-1-1 6,0 4-6,1-3-6,0 2-5,1-4-50,1-1-29,0 2 79,0 7 16,0-5-5,0 6 0,0-5 56,2 8 12,5 4-52,-1 0-10,2-3 0,-2 3 5,-2-13 17,-1 8-28,0-12 0,0 0-51,2 10-5,1-5 51,2 5 5,-3-6 5,2-2-5,-1 0 0,0-2 0,1-2 34,1 4-28,-4-4 38,3 0-32,-3-1-12,0-3-34,0 2 28,1-1-27,-1 1 33,3 2 39,0-1-33,1 2 33,1 1 6,-2-1-29,1 5-16,-2-6 6,-2 1 0,0-5 111,0 1-89,-2-3-28,4 4-5,-4-4 5,4 3-6,-1 3 23,6 4 33,-3 0-44,2 1-6,-6-6 5,1-2-5,-2 0 0,1-2 0,-1-1 51,0 1-46,-1-1-5,1 2 0,1-1-5,0 3 5,3 1 11,0 1-5,2 1 5,4 6 0,-2-5-11,0 4 6,-3-6 5,-2-2-6,0 1 12,0-2-17,-2-1 6,-1 0 33,-1-2-39,2 2-6,-1-1 6,4 3 0,-4-2 0,2 1 0,-1 1-5,0 0 5,1-1 5,-2 1-5,1-1-72,-1 1 72,0 0-6,-2 0-50,2 1 6,-3-1 50,1 1 11,0 1 45,1 2-51,2 1 35,-1 2-35,1 1-10,-2 1 10,2 5 1,-1-6 33,0 5-39,-2-7-67,0-1 67,0 1-67,0-1 67,-1-1 39,0 0-34,1-3 35,-1-1-29,1-3 28,-1 3-39,2-1 0,-2 1-6,2 0 6,-1-1 0,1 1 6,1 6 0,0-3-6,1 3 0,-2-3-6,1-3 0,0 0 6,0-2 68,-1-2-18,2 0-44,-1 0 27,1 1-27,0 3-6,0-1 5,3 4 29,-2 0 5,3 0-39,-1 1 34,3 0-29,-2-1 1,1 2 11,2 3 0,-5-4-12,3 1-5,-6-6 11,1-1-11,-3 0 6,2 0 0,-1 0-6,2 0 5,2 3 6,2 4-11,-2-3 12,3 3-12,-4-3 5,6 4-10,-5-1 5,3 4-12,-4-3 12,1-1-5,-2-2 5,0 0 0,-1-3 0,-1 1 5,2 0 1,0 3-6,2-1 0,-1 2 0,1 1 6,1 6-1,-1-4 6,2 6-5,-4-8-6,2 0-56,-2 0-17,0 0 23,0 1 16,-3 2 34,2-1 101,0 10-101,-1-6 6,4 6 44,-3-8-50,0-1 6,0 0-6,0-1 0,0 1-6,-1 6-56,0-5 62,0 6-39,-1-8-34,0 5 73,-1-6 34,0 3 16,0-7 102,0 2-108,0-3-38,0 2 56,0 4-57,0-7 1,0 6-12,0-9 34,0-2-28,-3 4 45,0 1-11,-1 1-18,-1 2-16,2-3 0,-1 0 6,3 0 0,-2-1-6,3 0-6,-1 0 0,-1 1 6,2-1 6,-2 3-6,0-2 11,0 4-11,-1-3 0,0 0 6,2 0-1,-2-1 1,3 0 5,-2-2-11,1 1-84,0-2 79,1 3-7,0 5 7,0-2 5,0 5 0,0-5 5,0 1 1,0 0 0,0-1-1,0 0-5,0 6 0,0-4 0,0 4 11,0-6 29,0-1-40,-1 0 0,1 0 0,-2-1 0,1 7 5,1-4-5,-1 5 0,-1-7 0,2 3 6,-1 0-6,0 2-6,0 3 6,0-1 6,0 2-6,1-2 17,-1-1 22,1-1-39,0-1 61,-2 8-55,2-6-6,-1 8 0,1-7 17,0 2-17,-1 0 5,0 2 1,-1 9 28,2-9-34,-2 6 0,1-13 28,1 0-28,-2-3 11,0 0 17,-1-1-23,1 0 7,-1 4-7,0-2 46,1 3-51,-1-4-34,-2 5 34,0-3 0,-6 13 0,3-11 11,-5 7 45,-1-1-5,0-7 16,-3 6-11,5-8-56,0 1-84,-1 5 78,4-5 1,-1 5 5,4-7 5,1 1 6,-1-1-11,0-3 0,0 3 12,-3-2 38,-4 9-50,1-5 0,-3 4-6,5-6 1,1-1-6,1 0-45,2-1 50,0 0 0,1-1 6,-2 4 0,2-3 6,-2 3 28,0-1-23,0 0 0,-10 21-11,5-11 0,-7 14 6,8-16-1,0-2 1,1-2 27,2-1-33,1-2-67,1 1-22,-1 2 89,2 0-40,-1 4 29,-1 10 17,1-4-6,-1 5 0,2-7 0,1-1 5,-2 3 29,1-3-28,-2 1-6,2-2 5,-3-3 62,-3 8-61,2-7 33,-3 7-28,4-6-5,-1 0 33,0 2-39,-2 0-5,0 0 5,-6 11 0,5-10 5,-5 9-5,5-13 112,0 0-50,-2-1 61,-4 7-123,4-6-101,-5 11 96,10-14 5,0 4 0,4 0 5,2-5-5,-1 4 45,-2 3-6,-6 5-39,-2 2 11,-3 1 96,-2 1-34,6-9-118,-6 10 45,12-17 0,-1 3-6,4-7 6,1 1 0,1 0 11,-2 12-5,1-5 50,-1 9-56,0-6 0,0 0 6,-3 6 27,0-2 29,-1 0 61,0-2-22,0-3-40,0 0 12,1-3-73,-1 0 6,2 1-6,-2 0 0,4 2 0,-2 2 33,1 14-33,1-7 0,0 10 0,2-13 0,0-2 34,0-3-34,1-2 0,0-3 0,0 5 11,-1-5-11,1 4 6,0-3 11,1 10-12,0-5 1,0 16-6,0-17 0,0 7 11,0-2 0,0-2-5,0-2-1,0 2-5,0-9 6,0 6 0,0 5-1,0-8 6,0 7-11,0-10 6,0-1-6,0 1 0,0 1 6,0 2-6,0 2 5,0 1 1,-1 0-1,-1 0-5,-1-4 0,1 8 0,0-7 6,0 6-12,0 17 6,1-20 0,0 19 6,1-26-6,0 1 11,0 0-11,0 0 0,-2 1 6,1-2 27,-2 3-33,0-1 0,1 1 0,-1 0 0,2 1-5,-1-1 5,2 3-6,0-1 1,0 2-1,0-1 0,0-1 1,0 8 5,0-7 0,0 15-6,0-15 12,2 9-1,-2-9-5,2 2 0,0 3 0,0-1 0,2 2-5,0-1-1,2-2 6,-2-1 0,1-5 0,-2 0 6,1-4-6,-1 0 0,0 0 0,-2 3 0,2 2-6,-3 13 45,1-4-33,-1 8-6,0-6-6,0-1-5,0 2 6,1 2-3272,1-3 3162,0 2 109,1-6 12,1 6-1,-2-11 1,1 3-1,-1-10 12,2 9 3259,-1-3-3154,2 8-128,-2-5 6,2 0 0,-1 2 6,2-2-6,-1-2 0,3 8 0,-2-11-6,2 6-44,-3-12 50,-1 1 5,1-3-5,0 1-5,-1-1 5,1 0 5,-1 2-5,0-1 12,5 8-12,-4-9-84,5 7 33,-4-9-27,2 1 27,-1-1 35,1 0 16,-1-1 5,-1-1-5,0 1 0,-2-1 0,0-1 0,-1 2 11,-1-3-11,1 1 6,0-2-6,-1 2 0,2 0 0,2 1-6,2 4-122,3 0-52,11 11 180,-3-7 6,9 9 0,-8-11 38,0 1-38,-3-1 0,-1-2-1,-5 0-5,1 0 0,-3-2 6,1 2-6,-1 1 5,1-1 7,-1 1-12,3 0-12,0 0 7,8 7 10,-6-6 7,3 2 21,-9-6-33,-3-5 0,-1 3-89,-3-4 72,2 3 17,-3-2 5,3 3 1,-1 0-6,4 1 34,2 3-34,1 1-6,2 3 6,0-2 0,0 2 0,0-1 0,0-2 6,-1 0 5,5 1-11,-6-3 11,4 2-5,-8-5 10,3 3-16,-2-3-11,-1 3 6,0-3 5,0 1 0,0 0 0,-1-1 5,1 1-5,1 0 0,0 0 0,0 0 0,0 0 17,-1-1-17,2 1 6,-2 0-1,1-1 1,-1 1-1,-1-2 1,1 1-6,1-1 6,-1 2-1,2-1-5,0 1-5,1 1-46,0 1 23,1 1 28,2 1 6,3 0-1,1 2 1,2-1 0,10 7-1,-7-5 6,9 4 1,-4 2-12,-5-5 5,8 8 1,-7-5-6,5 1-6,1 2 1,4-1-1,2 1 6,2-2-6,3-1-22,1 0 28,2-4 12,-2 2 27,-1-2-34,-3 1 7,9 3-12,-13-4-34,6 2 34,-15-5 11,-1-2-11,1 0 0,-2-2 0,2 2 0,-2-2 0,2 0 0,-1-1-5,1-1 5,-2 0 5,-2-1 6,3 1-5,-10-2-6,3 0 45,-10-3-28,0 2-12,2-2-5,-1 1 0,3 0-39,-3-2 39,2 3 6,0-2-1,2 3 1,1 0-6,0 2 5,2 0-5,1 0 0,0 1 0,0-1 12,5 3-12,-5-2 0,5 2 0,8 0 5,-12-3-5,10 3 0,-15-6 0,1 2 0,1-1 0,-3 2 6,2 0-6,0 0 0,1 2 0,6 0 0,-5 0 0,5 1 5,-6-3 1,0 1-6,-1-2 0,1 2 0,0-2 6,1 2-12,2 0 12,1 2-12,3 1 12,12 6-6,-3-6 0,10 6 0,-10-8 0,14 5 0,-11-4-12,24 10 15,-6 2 0,1 0-3,11 4 0,-10-3 0,-4-2 0,-16-9 0,-2-2 0,-3 0-6,-1-2 6,-3-2 6,-3 1 0,-3-2-6,2 2 5,-6-2 1,5 1-6,-7-2 0,8 2 0,-8-2 0,5 1 0,-5-1 0,10 2 0,-8-2 0,15 5 0,-13-4 5,23 8-10,-2-2 5,8 2 5,-5-2 1,12 1-12,-20-6 6,14 4 0,-29-6 6,11 2-6,-10-1-6,19 3 6,-16-2 0,35 2 0,-12-1 6,11-1-6,-16 0 0,0 3 6,-15-2-6,11 3 5,-18-3-5,2-1 0,0 1 0,2-1 0,0-1 0,13 4 0,-5-5 6,21 7-6,-1-3 0,-2 2 0,-1-1 0,-15-3 5,-1 0-5,-1 1 12,11 0-7,-9 0-5,9 1 0,-10-3-5,2 0-1,0-3 6,3 2 0,-1-3 0,3 1 0,1-1 6,15 0-6,-11 2 0,8-1 0,-18 2 0,-2 1 0,-2 0 0,-3 0 0,0 0 0,0-1 5,-1-1 6,11 1-11,-8-1 0,7-1 0,-9-1 0,-2 0 0,-1 0 0,-2 0 0,-2 0 6,2 0-6,-6 0 0,0 0 0,-6 0 6,-1 0-12,3 0 12,2 1-12,5-1 12,5 1-12,3-1 6,5 0 0,3 0 0,1 0 0,3 0 6,-2 0-6,1 0 0,-1 0-6,-2 0 6,1 0 0,-1 0 6,-2 0-12,1 0 12,6 0-6,-9 0 0,3 0 0,-13 0 5,5 0-5,-5 0 0,5 0 6,-3 0-6,0 0 0,0 0 0,1 0 0,-1 2 0,-2-2 0,-2 2 5,-5-1-5,-1 0 6,-2-1-6,-2 0 0,2 0 0,1 1 0,6-1-6,4 3 6,6-3-5,4 1 5,18-1 0,-7 0 0,10 0 0,-16 0 0,-4 0 0,-5 0 5,1 0-5,-11 0-3277,11 0 3168,-13 0 115,12 0-6,-4 0 5,7 0 1,1 0-6,4 0 0,-1 0 3276,0 0-3160,-3 0-116,-3 0 0,-3 0 5,-5 0 1,-3 0-6,-3 0 6,-1 0-1,-1 0-5,2 0 0,-2 0 0,9 0 0,-5-1 11,6 1-5,-4-1 5,-1-1-11,-2 2 0,0-1 6,-3 0-6,-1 0 0,-2 0 5,2 0 1,-3 1-6,2-3 6,0 3-6,0-2 5,2 0 1,1-1-1,2 1-5,11-5 0,-3 3 0,8-5 0,-6 3 0,-2-1 6,1 1-6,-3 0 6,-1-1-6,-5 3 5,-1 0-5,-4 3 0,-1-2 6,0 2-6,2-3 5,5-2 1,4 0 0,4-4-1,4 2-5,10-6 0,-7 4 0,5-1 0,-14 5 11,-3 1-5,-5 2 5,-3-2 28,-2 2 51,-2-1-79,1 1-11,1 1-5,1-2-1,3 0 0,3-2 6,2 0-5,1 0-1,2-1 1,-2 2 5,-2 1 0,-2-1 5,-2 2 1,-2-1-1,-1 2 35,-3 1-40,3 0 0,0-2-6,3-1 6,1-2-6,0 0 1,0 0 5,0 0 0,-1 0-6,0 2 6,-1-1 0,0 2 28,-1-1-22,-2 2-6,-1 0 0,3-1 0,-3 0 0,5-3-11,0 1 11,0-2-34,3 0 34,1 0 0,0 0 6,1 2-1,0-1-5,0 1 0,1 0 6,-2-1-6,0 1 0,-1 1 5,-4-2-5,1 3 6,-3 1 0,-1-1-6,-1 2 0,0-3-6,3 1 6,1-3-6,6 1 6,2-1-33,4 0 27,2 1 6,1-1-28,1 1 28,-1 1 0,-1-1 0,-3 2 0,-3-1 0,-4 2 6,-2 0 33,-4 1-39,-2-1 0,1 1 6,2-3-6,4-1 0,5-1 0,5-1-6,4-1 6,1 0-6,2 0-27,-1 1 33,-1 0 5,-3 2-5,-2-1 6,-5 2 0,0-1-1,-6 2 1,1-1-6,-4 0 5,4 1 1,2-3-6,5 1 0,5-3-6,3 2 6,1-1-5,2 0 5,-2 2 0,0-1 0,8 0-6,-8 0 6,3 1 0,-13 1 0,-5 1 6,-1 0-1,-4 2 1,-2-2 5,1 2-11,0-1 6,2 0-6,11-2-6,-2-1 6,9-1 0,-4 0 0,-2 1 0,-1 1 0,-2-1 0,-5 2 6,-2-1-1,-3 2 7,-1 1-12,-1 0 5,1-2-5,3 0-5,3-2 5,1 2 0,1-2-6,2 2-5,-2-1 11,1 1 5,-2 1-5,0-1-11,-1 0 11,-3 2 6,-1-2 11,-2 3-12,-2-1-33,3 1 23,1 0 5,5-1 0,0 0 0,4 0-6,0 0 6,1 1-11,1-3 11,-4 3 0,2-2 0,-4 1 11,-1 0-5,-4 0 45,-2-1-46,-1 1-5,1-3-5,-2 2 5,4-3 0,0 1 0,2-1 0,1-1 0,0 1 0,-2 0 5,-1 0-5,-1 1 0,-2 2 11,0-1-11,0-1 0,-2 1 6,1-2-6,-1 1 0,2 0 0,0 0-6,1 1 1,-1 0-1,0 1 1,0-1-7,0 0 1,-1 0 11,3-1-6,2 2 6,2-4 6,1 2-6,-1-1 0,-2 1 5,-3 0 52,-1 2-68,-1 0 5,3-2 6,2-1 0,4-1 0,0 0-6,-1 0 1,0 1-1,-2 0 6,-2 2-5,-1 2-7,-4-1-22,5 0 34,-1-2-5,5 1 5,0-2 0,-3 2-6,2-1 6,-5 3 22,-2-1-72,2 1 50,-2 1 0,6-3 0,-1 2 0,-1-2 0,1 2 0,-4-2 56,-1 3-101,1-2 45,1 0 0,2-2 0,1 0 0,-1 0 0,2-1 0,-3 2 0,-1-2 0,0 2 0,-1-1 6,-1 1 33,0 0-39,0-2 6,-1 2-1,1-2-5,-1 1-11,1 1-23,1-2 29,0 2 157,0 0-192,-1-1 40,0 1-5,0-1 5,1-1 5,-2 2 12,1-1-17,-1-2 0,-1 1 0,2-3 0,1 0 0,1 1 0,0-3 6,2-1-6,-3 0 0,3-1-6,0 0-27,1 1 27,1 0 0,-1 2-5,-1 2 6,-2 1-7,0 2 6,-1 2 6,-1-1-11,3-1 17,-5 1-1,3-2 1,-3 2-6,3-2-6,1 1-39,1-3 12,2 0-40,2-1 17,0 0 50,1 1-27,-1 0-57,0 2 45,0 1 34,-3 0 6,0 1-7,-4 2 29,0-2-17,1-2 11,0 0-22,1-4-17,0 4 23,-1-2-29,3 0-33,-1 0 28,5-1 27,-2 0 1,2 0-67,-3 0 78,0 1 0,-4 2 190,-1 1-251,-1 1 61,2-1-6,-1-1 0,2-2 6,-1-1 0,-1-2 6,0 2-6,0 0 45,-3 1-40,1 3 130,-2-1-135,1 0 5,-1-1-5,3-1 0,-3 2 6,2 1-152,0-1-22,-1-1-252,1 0-224,-1 0 28,1 0 28,1 1-174,3 0-95,-3-1-39,2 1-230,0-3-722,2-2 1848,0-1 0,-3 4 0,-2 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5:00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432 123 8147,'8'1'700,"-2"0"-27,-6-1 637,0 0-1119,3-13 514,-5 4-223,0-9-22,-5 9-186,-1 0-5,-2-1 73,-13-9-342,6 7-6,-11-4-67,12 10 0,-6 4 23,-17 0 50,6 2-6,-14 6 6,14 2-11,1 5-95,-12 20 39,18-10 50,-8 17-39,24-15 50,2 0 1,5-1-46,0 6 62,2-9-11,0 4-151,1-8-286,0-2-1854,30 4 1120,4-9 1171,32 1 0,-33-10 0,-4-1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4.5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203 228 9531,'1'-3'1893,"1"0"-1361,-2 3-532,0-13-235,0 10 67,0-10 129,0 13 699,0 0-884,0 31 140,0-1 45,-3 36 39,-2-5 0,-4 7-3437,-6 25 3432,4-25-6,-2 10-118,8-36 129,2-9-6,2-7 6,1-1 0,0-9 0,0 3 3334,0-5-3334,1 2 0,3 3 16,4 9 161,1-7-177,0 5-129,-3-14-11,-1-3 173,0-3 203,-2-4 223,0 0 1944,-2-2-2414,-1-3-68,-1 0-83,-3-5-34,-2 1 17,-2-4 33,-1-3 73,0-3-72,-7-17 133,3 4-66,-6-16-56,3 7-3314,-12-20 3442,8 14-173,-6-10-168,15 22 16,4 5 158,5 4 116,2 2-94,10-5 140,-2 7 3453,14-8-3436,-8 13 694,4-7-476,-12 10-50,0-4-96,-6 8-33,0-3-45,0 1-6,0 3 6,0 2-50,0 4 386,0 1-308,0-3-22,0 3 22,0-9-34,0 3 0,0-8 1,0-1-23,0-4 28,0 1 73,0-4 22,0 8-84,0 0 51,0 7-1,0 2-22,0-1-33,0 0 78,0 0-50,0 0-34,0 0-6,0 1 6,0-1 112,-1 0-112,0 2-45,0 0-22,1 3 95,0 0 101,0-1 224,0 0-157,0-4-84,0-3 106,0 0-112,0-5-16,0 1-90,0 4-17,0 1-16,0 7-477,0 1 320,3 4 83,6 6-61,18 19 6,-1-3 39,11 9 89,-14-14 28,-5-6 438,-2-5 122,-8-5-112,1-3-245,-5-12-74,1-4-3436,7-30 3313,-3 9 5,3-14-5,-5 21 51,-4 7-51,-1 7-6,-2 8-39,0 3-1344,0 3 1019,0 4 3493,0 6-3235,0 9 107,0 9 5,0 9 50,1 5 1,1 2-500,0-4 449,1-6-6,1-8-111,1-7-29,2-9 157,7 3 45,-5-6-17,6 4 472,-5-3-679,3 4-1944,22 18 2112,7 1 0,-7-4 0,-8-9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05.2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0 273 9442,'7'13'302,"-1"-3"-123,-6-10 252,0 0-44,9-74 201,1 40-51,7-57-3514,-2 61 3313,-3 5-775,-1 7 1162,-1 5-555,-6 6-96,0 4-72,-3 3-106,-1 0 2918,4 0-2958,0 0 1311,7 6-1378,2 6-3559,16 27 3772,-7-6 95,8 15-28,-12-19-67,1-4 6,-5-6-1,0-5 298,-6-8 3520,-1-2-3185,-4-4 23,-1 0 62,1 0-617,-1-2-106,5-5-50,2-5 16,3-6 1,3-1-202,0-3-35,-5 12-71,-1 0 10,-8 10 152,2 0 101,-2 0 5,2 0 73,0 0-168,-1 0-387,2 0-61,4 0-773,16-2-1518,7-5 2059,12-5 0,-19 4 0,-6-1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6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 8304,'11'12'1989,"-1"-2"-1642,-10-10-106,0 0-415,-2-13 34,1 9-22,-2-9 27,3 13 533,0 0-398,0 2 0,0 5-6,0 7 1,3 10-3387,1 9 3392,3 11-17,0 5-17,1 2 34,-4-4-11,6 7 22,-7-27 45,4 1 17,-7-24 3414,2-3-3481,-2 1-17,3 0-353,2 2 269,2 1 95,-2-1 16,-1-3 169,0-1 157,-1 0-169,9-22-173,-2 0-196,9-24-56,-2 5-201,7-5 453,8-5 0,-14 24 0,2 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7.5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1 8623,'4'12'404,"-1"-3"-948,-3-9-2205,0 0 2749,-11 4 0,8-3 0,-7 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7.6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7598,'4'12'840,"-1"-3"-1321,-3-9 72,0 0 0,0 0 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7.7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5879,'9'7'0,"-2"-1"0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8.5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183 0 5863,'2'10'50,"0"-3"-5699,-2-7 5649,-10 81 1220,7-37-1220,-3 12 0,-1 2-1323,2 3 1334,-8 37-6,0-23-168,-7 23 247,3-37 2214,0-7-2135,-3 9-163,5-20 161,0 9-161,7-20 3238,1 2-3238,2 0 459,2 20-465,0-13 6,3 15 0,0-18 6,0-2 100,0-5 23,0-5 330,0 0-274,1-8-17,3 4 34,6-2-46,15 24-156,-1-2-11,10 18 11,-11-11 67,-4-1-61,-3-2 33,-5 8-28,-6-18 85,-1 4 156,-4-21 100,0-4 237,-1-2-538,-1-3-46,1 3 12,-1-1-17,2 5 6,0 3-6,0 4 5,0-1 1,0 3-1,0-2 1,0-1 0,0 1-6,0-2 5,-1 2 1,0-2-6,-3 22-6,2-14-325,3 32 320,7-29-73,6 14 78,3-16-67,1 2-11,-2-6 73,3 3 11,-8-12 6,0 0 117,-8-14 113,-2 0-163,-1-4-796,0 1 723,4-1 0,-3 0 0,2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9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235 7 3292,'-10'-3'308,"2"0"1062,8 3-1225,0 0 281,-33 57 190,22-38 616,-25 42-391,29-56 374,4-1-791,1-3-777,2 8 196,0 14 872,0 8-715,0 18-11,0 1 6,0 11 5,0 8-12,-5 7 7,-2 2-2221,-6 0 2226,-1-9-569,-1-8 569,0-13 0,1-9 5,-1 3-2482,3 1 2432,2-1-55,5 2-876,5-5 764,20 31 546,9 21-452,2 2 1,1 2-509,-14-44 1,-1-3 628,6 27 0,-6-12 2,-14-41-10,3 13 624,-1-7-681,5 15 627,-3-6-677,1 7-432,-2 5 147,-4 31 391,0-23-5,-2 13 2279,0-37-2268,0-10 3521,-2-8-3381,0-6-106,-1-2-40,-1 7-263,2 40 84,1-14-570,2 52 536,0-48 219,0 15 0,-1-37 0,0-7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9.6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6759,'-8'38'-14,"1"-32"1,8 38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11.54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3159,'6'13'0,"-2"-2"0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49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6283,'5'1'-45,"-1"-1"-11,-4 0 0,0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50.0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7431,'6'14'-135,"-1"-3"-44,-5-11-47,0 0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50.1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5 7083,'-10'-3'952,"2"2"-991,8 1-157,0 0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50.3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6 7117,'-9'-3'-375,"2"0"-499,7 3 874,0 0 0,0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3:51.1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54 7554,'7'12'1204,"-2"-2"-1070,-5-10 3020,0 0-3149,-34-15 102,26 11-57,-26-12 68,34 16 257,0 0-156,-5-2-174,3 1-45,-3-1-6,3 2-1725,2 0 2201,-2-4-380,-2 1-84,-3-4 27,0 2-33,2 0-487,1 0-2555,2 2 2438,1 1-141,6 0 745,1 2 0,0 0 0,-1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23.3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27 6882,'-11'-15'-118,"2"4"-683,9 11 801,0 0 0,0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24.7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0 8142,'5'2'1675,"-1"-1"-443,-4-1-1232,-10 92 5,8-54 1,-4 17 0,-1 0-1,4-22 1,-3-3-1,2-3 7,3 3-1,0-16 95,1 2 191,0-14 2050,0-2-2341,-3-9-1,0 2 1,-3-7 27,-1 3-33,-1 0 0,-1 0 0,1 2 12,-1-7 16,3 4-23,0-5 40,3 3-45,0-1 62,2-2-62,0 1-45,1-8-17,0 6 17,0-6-89,0 11 61,0 1 28,0 4 40,0 4-62,0 2-73,0 2-23,1 24 102,3-4 5,0 22 56,3-12 0,-4-5 0,0-6 5,-2-9 34,0-4-39,-1-4-5,1-2-29,3 6 29,1-2-124,1 4-45,0-3 113,-1-2 5,2 0 61,-4-2 90,0-1 885,-3 0-845,-3-5 61,-2 0-123,-2-5 44,-2-2-178,6 5-23,-2 0-118,5 7-498,0-1 706,-2 0-6,1 0-62,-1 1 62,2 4 6,0 3-12,0 1 6,0 2-196,0-4-62,0-1-173,0 0-1109,0 6 218,0 1-2436,-4 6 3758,-3-5 0,2-6 0,-1-2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26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6008,'0'9'-32,"0"-2"0,0-7 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26.3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6546,'0'0'0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27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 11284,'-4'-2'-392,"1"2"330,3 0 23,5 3 50,-4 0 40,5 4 5,-6-3 45,2 1 139,-1 6-184,-1-3 17,1 6 0,-1-7 50,0 0 174,0-3-6,0-3 662,0 0-1951,4 0-4143,-1 1 5141,1-1 0,-1 1 0,-3-2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2:49.0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18.38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1423 11575,'45'-59'15,"0"-1"0,-4 5 0,-7 14-15,-20 29 6,0 1 5,-3 0-6,1 0 1,-1 1 50,0-2 11,0-1-11,1 1-45,-1 0-11,2 1 6,0 1 16,11-1-27,-4 2-1,19-4 6,-15 6 0,5-2 39,-14 3-39,-3 2 0,-4 0 0,-2 1 112,-2 1-33,1-2 38,-1 0-77,3-2-40,0 0 0,1 0 0,3-1-6,1 3 0,3-1 1,0 1-1,1-2-5,-1 1 11,-2 1 0,-3 0-6,-2 2 6,-4 0 6,1 0 5,-1 0-5,2-1-1,-1 0 7,0-1-7,2 1 46,0-2-45,1 2-1,5-4 1,-2 2 0,3-3-1,-2 1 1,-1 2-1,2-3 35,-3 2-7,2-2 29,-2 0 44,2-4-33,0-3 73,10-13 61,-5 6-67,4-6-67,-8 13-68,-1 3-5,-1 1-11,3 1 0,7-4 0,-2 2 11,4 0-6,-9 3 6,-2 5 6,-3-3-6,-2 3 5,0-1 6,-2-1 29,0 0-35,2-1-5,-1-1 0,2 1 0,-3-1-11,10-1-28,-2-1 28,9-2 5,-3 1-50,3 0 6,-2 2 38,-2 0 7,-2 2-34,0-3 50,-5 2-6,2-4 1,-5 2 5,-1 1 101,-1 1-56,-2 2-28,-3 2-78,3 0 50,-2 0-6,3-1 6,-1-1-5,2 1 5,1-1 0,1 1-6,-1 0 6,0-1 0,-2 1 0,0 1-90,-3 0 34,4 2 56,-1 1-33,4 1 27,0-1 6,-1 1 0,0-3 0,-1 2 0,0-1 0,-2 0 6,1 0-1,-1 0 12,-1-1-6,1-1 1,-2 1-12,1-1-6,1 1 0,-1 1 6,3-1-5,-2 0 5,1 1 33,-2-1 7,0-2-35,-1 1 74,0-3 27,2 1 56,0-3-5,0-1-67,1-1-85,-1 2 35,1 0-40,-1 2-12,-1 1 7,0 2-12,-1 0-28,1-1 40,-1 0-1,1 2 0,0-2 6,-1 3 0,2-5 0,-2 3 0,2-1 12,-2 1 10,1 0 0,-1 0-22,0 1 0,2-2 0,-1 2-33,1-2 5,-2 0 28,2 0 5,-1-3 1,3 0-6,0-3 6,1-1 5,1 0-6,1-2 1,1 0 0,-1 2-1,0 1 1,-1 3-1,-3 3 903,-2 2-953,2 1 39,1 1 6,9-3 0,5 0 0,4-5 0,3 2 0,-2-1 6,-6 1-1,-5 3-5,-6 1-28,-5 2 28,2 1 0,-2 0 0,2-1 0,1 0 6,0-3 0,1 1 5,-1 0-6,-1 2-55,-2 1 44,2 0 6,0 0 0,0 0 0,2 0 0,-3 0-11,2 0 11,0 0 0,0 0 6,0 0-12,-3 0-111,1 0 77,0 0 40,0 0 0,1 2 0,-1 1 0,4 3 0,0 0 12,3 2 16,2 1-28,0 0 0,-1-2 0,-1-1-6,-4-1 6,-1-3 39,-3 1-11,1 1-28,-2 0 0,4 2-5,-3-1 5,0-2-45,1 2 45,-2-1 5,1 0-44,-1 1 90,-1-2-46,2 4-5,1-3 0,0 4 0,0-2 0,1 2 39,-1-2-39,1 4-5,-1-2 5,2 0 0,-3-1 5,2-2 85,-4-2-40,2 2-50,-1 0 28,1 2-22,0 2 28,0-4-29,0 3-10,-1-2 5,2 2-6,-2 0 6,2 0 0,-2 1 6,1 0 5,-1-3-11,-2 0-6,0-1 12,1 3 44,-1 0-50,2 6 6,-1-1-6,1 2 0,1 1 39,0 8-39,2-7 11,-2 6-11,0-11 51,-3 0-46,2-3 102,-3-4-18,1 0-50,0 1-11,3 9-33,2 1 5,3 9 0,2 0 28,3 3-28,1 2-6,1 2 1,0 0 5,-1-4 56,1 2-6,-7-9 68,0-2 33,-6-9-67,-1-4-84,0 1 34,0 0-34,1 2 28,3 8-28,2-2 39,5 13-39,-1-3 0,0-1 0,-2-3 0,-2-3 6,-1-3-1,2 6 29,2-1-34,2 6 6,13 18-29,-3-9 23,7 11 0,-8-19 0,-2-5 28,-2-4-22,-5-5 33,-4-4 51,-3-4 274,-3-2-364,-1 3 5,1-1-5,1 5 0,3 0 6,-1 1-6,3-2-6,-1 2 6,-1-3 6,-1 0-1,0-1 1,-2-3 0,-1 0-12,-1 1 6,-1 0 0,3 3 6,2 0-6,2 1-6,1 3 0,2-1 6,0 1 6,0-2-6,-3-2 0,0 0 0,-2-4 0,-1 3 0,-1-3 0,1 1-11,1 2 11,1 0 0,3 2-6,2 2 6,6 3 6,2 1-6,3 1 28,8 4-28,-10-6-6,-1 1-22,-10-7 28,-6-4 84,-2-2-95,2 4-28,0-1 39,4 6 11,1 0-11,1 0 0,-1 1 6,-1-3-1,-2 1-5,0-3 11,-2-2 40,-1-2-96,0 2 45,0-2 0,4 3 0,1 1 0,0 0 11,1 0-5,-2-1-1,-2 0 1,1-2-6,-3 0 6,1-1-6,2 2-34,2 0 34,2 5 39,4 1-39,-1 2-5,4 1-18,-2 0 23,-1-2 6,-1-3-1,-4-1-5,-1-1 28,-5-2 84,1-2-112,-2 4-5,1-3-1,3 6 1,-2-1 5,2 4 44,1 2-44,3 4 0,-1 0 28,1 0-28,-1-3-5,-3-5 5,0 0 0,-2-6 5,1 1 1,-2-1 11,0-2 39,0 2-56,-2 1 0,3 1-67,-1 0 67,2 0 50,0-1-50,0 0 0,-2 0 11,1-2-44,-2 0 38,3 1-5,0-1-5,3 4 5,0-1-84,1 2 50,2 1-39,-1 0 0,-1-2-55,-2-2-169,-1 0-1042,-3-2 476,0 0 527,3 1-5,2 1 33,10 8 257,-3-3 46,6 4 10,-5-4-5,-2-1 6,-2-1 123,-4-3 156,-3-2 1300,-1-2-1579,0 1 39,-1 1-34,1 3 22,0-1-27,0 4 56,3-1-51,0 3-6,1 2 79,1 0-22,1 2-28,1-1-34,-2 0 0,0-2 5,-2-2 1,0-3 27,-3 0-16,1-2 17,-1 1-29,2 2-5,0 0 34,1 2-34,2 0 6,-1 0-1,-1-1-5,0-1 11,0 2-11,-1-4 0,0 2 0,-1-4 0,1 2 6,1 0-6,1 2 6,1 0-6,1 2 0,2 0 5,5 6-5,-3-6 0,1 4 0,-7-8-5,-1 1 5,-3-3 5,1 0 1,1 0-1,2 0-5,3 6 6,2 0-6,3 3 0,3 0 0,3 1 0,1 0 0,0 1-11,7 3 11,-10-4 0,3 0 0,-11-5-34,-2-1 34,0-1 0,-1 0 17,3 1-17,-4-3 0,2 2-6,-3-2 6,-1-2 0,2 1 0,-2-1-11,0 0 11,-2 1 0,2-2 11,-2 3-5,6 0 0,-2 0-6,5 3-6,-2-2 6,2 1 0,2 0-6,2 2 6,2-2 0,11 7-50,-6-3 50,9 6 34,-10-5-29,1-1-10,1 0 5,-1-1-6,9 1 6,-9-2 0,7-1 0,-12-2 11,16 2-11,-9-3 0,12 3 0,-11-2-5,-2-1 5,0 0 0,10 3 0,-10-1 5,12 2-10,-13-2 5,0-1-6,-4-1-28,-5-2 34,-3-3 0,-3 0 0,-2-1-5,1 0 5,-1 2-6,6-2 1,-4 2-1,4-1 6,-5 1-6,-1 0 6,-1-1-5,0 1-6,-2-1-34,4 0-6,-2-1 40,3 0 6,0 0-1,0 0-39,0 0 45,-1 0 0,0 1-5,0-1 5,0 3 0,0-2 0,2 2-6,-1-1 6,2-1 0,0-1-90,3 0 51,-3 0 28,1 0 5,-5 0 1,2 0-29,0 0 23,4 0 11,1 0-11,2 0 5,3 0-5,0 0-39,3 0-6,-2 0 22,1 0 28,2 0 1,-7 0 5,1 0 0,-10 0-17,3 0 17,-1 0-6,6 0-33,1 0-62,7 0-27,4 0 4,7 0 35,0 0 27,2 0-5,-3 0 33,-2 0 29,-7 0-1,4 0 1,-13 0-1,4 0 6,-8 0-6,4 0 6,6 0 0,7 0 0,9 0-50,5 0 50,2-1 0,17-1 0,-17 1-6,9-1 6,-21 2 0,-6 0 0,-3 0 0,-5 0 0,-6 0 0,-3 0 0,-3 0-50,0-1 50,-2 0-6,4-3 12,3-2 0,1-1 22,6-1-28,0 0 0,-1 1 5,3 2-5,-8 1 6,-1 2 447,-7 1-413,-1 0-46,5-3-78,2-2 73,8-4-51,4-2 57,4-2 5,0 0 0,-4 3 0,-5 5 50,-2 0-11,-8 4-33,1 0 5,-6 1-5,5 0-1,0 1 1,6-4-6,2 1 5,4-3 35,3 0-40,1-2 5,1-1-5,-2 1 0,-2 2-5,-4 1 5,-2 3-6,-5-1 6,0 3-11,-4-1 11,1 1-6,0 0 1,-1 0-1,4 0 0,1-1 1,4 0 5,2-2-67,4 0-1,3-4-10,4-1 5,0-2 6,6-4 56,-12 6 11,1-2 0,-11 7-11,-1 1 11,5-2-45,4-1-56,2-1-196,12-5 196,-8 2 68,5-2-6,-12 4 39,-4 0 0,-1 3 0,-2 1-6,0 1-28,5-1-486,4-2-2757,50-21 3268,-18 4 1,11-4 0,-38 14-1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40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 9246,'0'15'1780,"0"-2"-1432,0-13-220,0 0-128,-6 0-16,4 0-102,-4 0 84,6 0-173,0 0 28,5 0 33,2 0 40,7 1 50,8 6 50,-4-1-27,6 5 22,-1-3-29,-1-1 40,10 2-106,5 0-79,13-1-380,12 2-125,14-2 29,8 0 104,-21-5 0,1-1-645,33 1 1151,-36-2 1,-1 0-135,-5 0 1,-3-2 823,25 0-315,21-4-397,-31-2 73,5-4-409,22 1-594,2 2 443,-41 5 0,-4 0 1,6 0-1,-16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4:41.9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66 7022,'17'3'1176,"-3"-1"-689,-14-2-246,61 4-151,-22-1-51,60 3-34,-44-5 1,0 0 39,37 0-489,-26-1 0,0 0 444,28 0-605,-1 0 605,-4-3 3,-29 0 0,-2 0-3,27-4 2,-34 3 1,-1 1 31,8-1 140,-6 2-2917,-1 1 2833,1 1-1,5 0 380,37 0-614,-19-1-46,20-2-16,-25-2-34,-26-2 11,0 0 424,-26-1-614,-3 1 420,2-2 0,-8 4 0,0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5:01.2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9890,'5'5'-1474,"-1"-1"1340,-4-4 66,0 0-4295,45 17 4324,-21-6 853,41 15-942,-28-10 128,7-2 173,6-3 342,28-2-319,-14-3-396,26 0 301,-17 1-61,12 0-40,-34-3 0,5 1-44,12 0 1,7 0 0,-1 0-33,13 1 1,1 0 751,-8-2 1,3 0-1,-7 0-827,-5-1 0,-7 0-14,-14-2 0,1 0-117,24-4 0,-1-3 304,9-6-22,-16 3 0,-2-2-112,8-13-4335,-6 4 4447,6-1 0,-35 11 0,-11 2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5:02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8326,'13'15'-380,"-4"-3"268,-9-12 616,0 0-112,22-2 101,-11 1 666,19-1-246,-22 2 34,0 0-157,-7 0 615,0 0-1399,-1 2-6,0-1-73,0 3-532,4 8 533,1 1 72,4 10 0,2-1-6,19 25-72,-6-14 5,20 19 22,21-2-49,-2-12-80,6-4 1,4-2 142,-24-13 1,0-1-111,20 5 1,0-2 101,25 3 45,-5-4 25,-13-6 1,1-1-21,-27-4 1,0 0-6,28 3 0,-2-1-62,15 2-50,4 1-89,2 1-792,0 2 639,-5 1-43,-4-1 50,-9 2 246,-7-4 70,-11-3 0,-1-1 26,11 1 42,-15-4 0,4-2-1496,6-4 0,-2-2 834,34 0 0,-39 0 0,-7 0 0,-7 0 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5:15.4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27 7268,'-12'-14'-711,"3"2"711,9 12 0,0 0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5:16.8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609 16 7470,'-17'-8'1893,"4"1"-7497,13 7 5621,-30 13-6,11 3-315,-30 24 338,10 12 1010,2 0-1039,-4 6-1659,10-14 2298,-7 6 1470,13-18-1744,-3-1 1494,18-21-1679,3-3-90,-6 2-55,2 1 3297,-13 10-3388,8-4-178,-20 30 217,19-22 7,-11 20 182,0-4-216,12-9-57,-8 13 52,16-11 44,5 31 0,2-4-12,1 31 7,4-15-107,3-1 61,4-6 1,3 4-6,-2-27 56,-3-1-6,-2-27 1,-3-4 5,2-1-17,13 11 17,2 0 39,17 16 68,4-2-68,11 8 0,-7-11 0,3 1-39,23 17 36,-23-20 1,-1-3-37,10 2 330,-7-9-27,-8-5-107,-5-5-84,-5-1-56,-2-1 12,0 5 4,4-1-66,4 8 33,12 3 0,4 2-44,22 10-495,-14-8 1,2-2 588,19-2 23,5-6 22,-20-12 1,0-3-269,-15-1 1,0-2 231,16 0 0,0-1 31,24-1 5,-4 0-72,-5 0-15,-26-1 1,-1 2-48,28 3-6,-31 0 1,-2 1 5,15 10 44,-6 3-38,14 4 948,-22-7-920,9 1 22,-24-12 168,0-2 676,2-2-379,24-9-392,-14 1-79,19-6-5,-21 5-40,1 2-5,-2 1-3358,-2 2 3364,-4 2-1,-4-1 34,-5 0 1,-4-2 10,0-2-2189,16-20 2173,-3-1 2118,15-19-2074,-10 3 79,-2-4 128,-3-3 292,1-16-398,-16 18-111,0-10-29,-18 21-6,-3 1-167,-4-21-56,-4 13 3390,-7-19-3206,-5 13-39,-9-4-1561,-1-4 0,-1-2 1527,-7-16 6,7 16 1,0 1-1,-1 2 73,-2 4 28,-2 4-34,-23-18 1,7 19-34,-21-15 22,10 22 11,-5 0-1321,14 16 0,-1 0 990,-27-12 255,25 15 1,0 1-126,-19-4 207,-2 0 2238,3 1-2232,0-1 80,22 9 1,-1-1-25,-25-10-20,25 10 0,2 1-19,-18-9-23,2 3-270,-27-7 35,19 9 3227,-21-4-3149,25 12 487,0 1-397,-2 2-895,-31-2 956,21 4 6,27 2 0,-1 1 0,-25-4 62,-3 0-3141,-3 0 2958,20 5 1,-2 1-236,15 1 1,0 0-237,-18 0 0,-1 2-165,14 4 1,0 5-241,-14 6 0,-1 6-973,-2 3 0,0 4 1970,-10 10 0,4 0 0,-5 3 0,20-5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7:43.5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 59 6663,'-6'-13'1938,"1"3"-1092,4 10 4402,1 0-5242,0 4-1,0-1 1,0 8-6,0-3 11,0 9-5,0-8 27,0 4-27,0-6-6,1-1 5,-1-3 1,2 1-6,-2-1 0,0 1 0,0 3 0,1 1 11,0 10-5,2-2-6,1 7 5,-1-6-5,1-2 6,-1-1 0,0-1-1,-1-4-5,1-2 0,-2-1 0,-1-2 11,3 10-11,-2-1 0,3 10-5,0-2 5,2 2-6,-1-1-352,8 13 201,-6-19-5,4 6 16,-7-18 96,-1-4 50,-2 1 0,2-1 106,-3 0-16,2 0-90,0 0-6,-1 0-78,2 0 84,0-3 6,4-10 33,2-2-34,3-9 1,-2 6 0,-1 1 5,-2 3-17,1 3-27,-4 6 33,1 1 5,-3 4 1,0 0 95,-1 0-96,0-4 1,-1-4 5,0-1-5,0-4-6,0 5 5,0-1 1,0 2-6,0 1 0,0 4-6,1-1 1,-1 2-7,3-2-27,-2-1 34,2 1 5,0-2 0,-1-3 0,0 1 5,-1-5-5,-1 1 0,1-7 6,-1 3 39,2-1-45,-2 7 0,0 6 0,0-1 0,0 4-40,0-2 40,0 0 6,-2-2 50,-1 0-11,-9-4-12,0 1 12,-5-2-11,4-1 39,0 1-62,1-1-6,-4-5 35,4 4-29,-1-3-11,6 7 0,2 2-73,1 3-56,0 0 79,1 1 50,-1 0 0,2 0-6,-2 1 12,-2-4-6,1 2 33,-2-2-33,2 2 0,-1-2 0,1 0 0,-3-3 12,3 1-1,-1 1-11,3 2 0,2 2-11,-1 1-605,1 0 582,0 0-39,-1 0-50,1 7-835,-4 22 958,-4 37 0,2-25 0,-2 11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7:45.4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46 10382,'4'11'924,"0"-2"-733,-4-9 279,0 0-459,-2-4 85,2 3 190,-1-3 755,1 3-671,0 1-219,5-1-16,18 1-376,6 0 314,56 0-1666,-29 0 0,2 0 1612,2 0 1,2 0-14,7 0 0,-1 0-198,-17 0 0,-1 0 194,3 0 1,0 0 2,0 0 1,0 0 28,1 0 0,-1 0-34,2 0 0,0 0 0,0 0 0,-1 1 108,2-1 0,0 0-108,-1 1 0,3-1 8,29 1 1,5-2 857,6 1 1,1 0-856,-31 0 0,0 0 1,-1 0-10,25 0 1,-6 0 40,-24 0 1,-4 0-44,-5 0 0,1 0-1362,20 0 1,0 0 1361,-19 0 0,-1 0 0,14 0 0,-2 0 0,22 0 0,-3 0 0,1 0-6,-24-2 1,0-2 5,32-1-3,-34 0 1,-1 0-49,14-2 1,-5 2 959,-10 1-1206,15 2 0,-23 1-218,11 1 313,-26 0-504,-2 0-1809,21 0-1226,-13-3 3741,13-2 0,-33 1 0,-7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7:48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59 7011,'12'2'2643,"-3"-1"-2099,-9-1 100,0 0-644,0-16-34,0 9-67,0-12 34,0 15 67,0 3 2834,0 0-2834,0 0-112,0-3-134,0 0-23,0 0 140,0 3 1602,0 1-1473,6 0 11,13 4-11,1 0 0,9 4 6,-9 1-1,-2-1 1,-1-1-6,-3-1 6,-1 0-6,-4-2 5,0 0-5,-4-3 0,2 2 6,6 1-6,-2 0-6,8 3 6,-1-2 0,1-1 0,2 1 6,7 2-6,-7-1 0,4 2 0,-11-3-6,-3 1 6,1-1-5,-1 0 5,1 1 0,4 0 0,3 3 5,3 0-5,4 2 0,13 6 0,-10-4-33,8 4-74,-16-5-122,-4-1 49,-6 0 91,-2 0 89,-4-4 45,-3-1-34,-1-4 56,-1 2-11,0-1 11,2 7-33,-1-1-29,2 4-5,-2-1 0,2 0-50,-2 9-34,1-4 45,-1 5 33,-1-7 6,0-2 62,-2 4-17,-1-5-34,-3 4 28,2-4-33,-4 12 44,2 7-44,0 3 5,0-2 22,4-12-33,-1-4 0,2-4 12,-2-1-7,3-7 6,-1 1-5,1-5-6,0 3 6,0-1 5,-2 6-11,1 0-11,-2 3-29,-1-2 40,1 0 0,-1-1-5,2 3 10,0-4 1,1 0 0,1-3 50,0-4-45,0 1-11,-1 4 0,-1 0 0,0 8 5,-2 14 175,1-2-85,0 15-78,2-10-17,1-3-51,0-4-89,0-6 67,1-5 73,3-3 0,2-4 51,3 0-40,1 1 34,0-1-40,2 1-5,2 0 0,2 4-89,13 9-3264,-7 0 3403,8 7-44,-9-5 50,-4-2 6,0 0-18,-4-2-38,3 4-6,-7-4 45,4 2 33,-4 0 3320,1-4-3309,8 13-55,-6-12-28,5 6 22,-7-9-28,-2-4-6,-3-1-5,-2-1 5,-2-3 6,-1 2 179,0 0-145,0 0 28,4 10 44,5 17-72,-1-3-34,5 10 56,-6-12-51,-3-7 23,1 4-28,-5-9 6,1 1 55,-1-1-61,0 1 0,0-2 45,0 1 0,0 0-39,0 0 66,0 0-72,0-2 0,0 1 6,0 1 28,0 6-29,0 2 79,0 6-84,0 1 39,0 16 12,0 0-17,0 37-6,0-38-28,0 16 78,2-18-22,-1-5-56,2 21 0,0-14 12,0 0-24,2-3-32,5 8-7,-1-14 51,4 4 0,2-9 6,-4-9 27,5 13-21,-6-14-7,0 20 62,-5-13-55,-2 27 21,-3-23-27,0 7-6,0-18-6,0-5 1,0-3-399,4 4 141,1-3 61,4 7 146,0-3 50,3 4-89,-2-1 6,3 9 89,-6-11 5,0 3 51,-5-13 0,-1-5 101,-1-2-45,0-2-112,0 1-28,0 4 28,0 3 34,0 6-29,0 0 1,0 2 44,0-4 17,0-6 23,0-2 106,0-5-196,0 2 0,0 11 11,0 3 51,0 11-28,0 0-34,0 3 224,0-1 95,-1 5-246,0-14-17,0-1-56,1-15-235,0-3 235,9-20 0,-7 14 0,6-14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6.9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1382 32 9318,'7'6'745,"0"0"-902,-7-6 68,0 0-62,-28-15 151,5 12 16,-25-12 208,10 15 213,0-1-218,1-2-147,3 0-72,-5 1-112,10 1 62,-3 8 16,9 4-22,-2 10 17,-4 4-34,-32 23-678,4-4 725,14-11 1,-2 0-53,-33 27-1,38-29 1,-2 3-31,-17 16 0,0 3 8,15-14 0,0 2 25,-11 10 1,2 1-54,-13 16-3270,7-4 2755,25-22 0,2 1-2921,-10 14 3565,0 8 0,30-44 0,6-9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46.83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6391 85 9766,'8'-20'-308,"0"2"308,-8 14 34,3-1 106,-3 0 409,1-2 179,-1-1-129,0 1-117,0 0 705,0 3-1192,6 18-40,2-2 0,7 15-11,-2-9 51,2-1-35,-1-3 29,-2-1 11,-1-3 0,-3-2 0,-2-2 0,-1-1 6,-1-1-6,-2-1 5,2 2-5,0 1 0,4 4 0,1 2 6,5 5-6,1 3 0,5 1 0,2 1 0,-1-2 11,0-1-11,-3-3-17,-2-2 17,-2-2-5,-4-2-1,-1-1 1,0 4 5,-3-4 0,3 5 0,-3-3 33,4 1-33,1 3 6,9 7-1,-4-5-5,6 5 0,-10-10 6,-1 0-6,-2-2 6,-1 0-6,-1 0 0,1 1 0,-1 1 0,4 1 5,1 3 1,13 8-6,-4-6-6,9 7 6,-10-10-5,3 1 5,-4-2 5,7 4-10,-8-5 5,3 2 5,-11-7 1,-1 0-1,-4-3 1,3 3-6,0 0 0,3 3 0,4 2 45,16 8-45,-4-2 5,11 4 1,-10-7-6,-2-1 0,-3-3-6,-4-1 6,-4-1 34,-4-2-34,-4-3 0,-3 1 67,-2-3-61,1 0 50,1 4-45,3-3 23,0 5-29,3 1-5,4 3 39,2 4-39,5 0 0,11 9 0,-7-6 6,5 2 50,-12-9 50,-5-2 34,-2-1-11,-3-1-39,0 0-17,-1 1-68,2 2 74,8 9-35,-1-2-38,7 9 0,-2-4-6,1 3 5,4 2 1,6 8-1,-9-11 23,2 2-22,-14-15 67,-5-4 33,-2-3 96,-2 0 162,-1 0-207,-1-1 39,2 4-124,4 1-16,5 7-56,7 6 12,7 8 21,9 9-27,1 1 27,4 3-16,-2-4-11,-5-4-1,-5-6 12,-4-1 17,-9-11 162,-5-2 40,-7-9-63,-2-2-16,0 1-28,0-1-40,1 3-83,2 2 0,2 5 27,10 19-89,-1-2 56,8 15-5,-3-10-23,8 15 89,-8-18-55,2 7 55,-12-23-49,-3-4 38,-4-3-50,0-3 95,-2-1-50,0-3-6,0 1-5,1 2-12,0 1-16,3 15-40,-1-4 29,1 11 5,-1-7 0,-2 0 11,2 0-6,-3-4 1,1 0 0,-1-4-1,0-2 40,0 9-39,0-7-6,1 12 0,1-4 0,2 6 0,0 5-6,1-1 6,1 2-34,0-5-33,0-3 67,0-7 39,-3-4-33,0-6 0,-1-4 44,-1-3 0,-1 3-44,0 0 0,0 4 27,0 1-27,0 0-1,0 3-5,0-1 0,0 0 6,1-1 0,-1-4 33,2 0-11,-1-3-34,-1 0 6,1 1 51,-1 0-18,0 2-27,0 2 11,0 0-12,0 2 12,0 5-11,0-6 5,-1 6-11,0-10 5,-1 1-5,0-3 0,1-1 0,-1 1 0,0 0 0,1 0 6,-1 3 0,0-2 5,1 3-11,-2-2 5,3 4-5,-3-2 6,2 3 0,-2-4-6,-2 4-6,2-3 17,-5 6-11,5-7 0,-1 2-11,0-3 39,3 1-22,-3-1-6,1 2-6,0-3 6,1 2 0,-1-2 6,0 1-6,1 0 5,-1 0-5,0 1 0,0-1 0,1 0 0,-2-1-5,1-1 5,-2 1 56,1-2 0,-4 7-45,2-4-6,-2 4 1,4-3 5,-4 5-11,3-5 6,-1 3 33,2-5-39,2-2 0,-2 2 0,0-1 11,-2 2-5,0-1 27,0 2-33,0-1-5,1 1-1,-1-1-39,3 0 45,0-1 0,0-1 6,0 1 5,0-3-11,1 2 6,-2-1-6,0 3 5,-3 0 1,0 2-6,-1 0 0,0 1-6,1-2 6,0 1-11,2-3-22,1 1 27,0-2 12,1 2-6,0-1 0,1-1 0,-2 2 11,1-2-6,-2 3-5,0 0 0,-1 2 12,-1 1 21,-1-2-33,0 2 11,1-4 23,0 1-34,2-4 6,1 0-6,0-1 0,0 2 0,0-1 0,-3 4 5,-1 0-10,-2 2 5,-1-1-6,2 1 6,0-2 6,2-3 44,1 1-39,2-4-11,0 1 6,0 0-6,-1 1 0,-1 0 0,0 1 5,-1 2-5,-2-2 6,0 3 0,1-3-6,1 1 5,2-3 1,0 1-6,-1 0-6,2-1 6,-2 2-5,1-1 5,-3 2 0,1-1 5,-2 2-5,1 0 11,-2 1-11,1 1 0,2-3 0,-1 0-22,0-1 22,1 0 0,-2 1 0,-1 1 6,2 0-6,-2 0 0,0 1 0,-1-1 44,-8 6-38,2-3 28,-5 5-23,4-5-22,3-1 22,3-1-11,1-4 0,5 0-34,-1-2 34,2 1-11,0 2 11,1-3 6,1 3 38,-2-3 1,-6 4 0,-1 0-90,2 0 224,3-3 45,6-3-190,-5 3 16,2-2-89,-3 2 45,2 0 39,1-2-45,-3 3 33,-1 0-33,-3 2 39,-1 0-33,-2 0 50,1 0-50,2-1-6,1-1 5,5-2-66,1 0 61,0 1 0,0-1 11,-3 3-11,-1 0 5,-4 1-5,-3 1 34,-2 1-28,-2 0-6,2 0 5,4-1-10,3-2-40,5-2-6,1-3 57,-1 4 28,0-1-29,-2 1 1,0 0 39,0-1-258,1-2 185,2 3 33,0-2 7,0 2-12,-2 0 39,-2-1 50,-6 3-38,0-2-40,2 2 28,1-3-89,7-1 167,-3-2-16,1 3 50,-5-2-32,2 2-13,-2 0 51,-11 0-157,12 0-67,-8 0 67,16-2 67,0-1-73,-9 4 6,2-2 0,-10 3 28,2-1-28,0-1-5,-1 2-6,0-2 5,5 1 6,1-1 0,4-2-6,1 0-22,3 1 40,-3-1-12,3 1 302,-1-1-162,-3-1-140,2 0 0,-3 0 45,-1 1-40,2-1 1,0 2-6,1-2-6,3 0 68,-1 1-23,0-1-50,-8 1 11,4-1 0,-3 0 6,7 1-57,1 0 51,-4 1 0,1-2 6,-8 4-6,6-2 0,-2 2-84,7-3 106,-1 0 6,0-1-28,-2 0 56,-6 0-56,5 0 0,-1 0 28,5 0-173,0 0 145,-2 0 5,0 0-5,-2 0 0,1 0 6,-1 0-6,-2 0 5,1 0 35,-2 0-40,2 2 0,-2-2 0,1 1-6,2-1 0,1 0 6,3 0 12,-1 0-7,-1 1-5,-2 0 0,-1 0-5,0-1 5,-2 1 0,-3-1 0,-1 2 0,-1-1 11,-7-1-11,5 3 0,-6-3 5,9 1-5,-1 0-50,5 0 16,3 0-100,4-1 190,-1 0-56,-1 0-6,-1 0 6,0 0 23,4 0 22,-4 0-6,3 0-168,-2 0 157,0 0 22,3 0-55,-5 0 55,4 0-162,-2 0 151,-1 0-33,2 0 0,-3 0-6,3 0 16,-1 0 35,1-3-51,0 3 28,-3-4-28,2 4 0,-3-1 0,2-1 0,-1 2 0,0-2 0,0 0 0,1 1 0,0-2 33,3 3-38,-1-2 10,-1 1 29,2 0-34,-4 0 6,5 1-1,-3-3-10,-1 2-1,1-1-28,-3 0 34,3 0 17,-1 0-11,-2-1-6,-1 0 0,-3 0 0,0 1-6,-1-1 17,2 0 12,0 1-12,1-1-11,1 0 0,1 2-11,2-2 11,1 3-6,0-2 1,2 1-1,-1-1 6,1 0 56,-2 0-50,1 0-6,1 0 0,-3 2 22,3-3-56,-3 3 34,1-3 51,1 3-46,0-2-16,-2 1-17,0-1 28,-6 1 0,2-2 0,-5 0 0,1 0 0,-2 1-33,0-1 33,1 0 28,0 1-23,1-1-5,2 1 34,3 0-34,3 2 11,2-2-5,0 1-6,0 1 0,0-1-34,-2 0 34,0-1 0,-3-2 39,0 1-33,-4-1 50,1 2-56,-1-1 45,-1 0-45,6 0 0,-2 2 0,7-1 0,2 0-6,-3-2 0,0 1 6,-1-1 0,-1 1 6,1 1 0,-2-1-1,1 0-5,1 2 0,-1-2 0,1 2 0,1-1-5,1 0 5,-1 1-6,-1-2 6,1 1 0,-2 1 28,-1 0-28,0-1-6,-3 0-44,-1-1 50,0 0 0,-1 2 0,3-2 0,0 3 0,3-2 0,2 1 34,1-1-40,-1 2 6,0-3-17,-1 3 17,-2-2 0,2 1 6,-2 0 27,3 0-27,1 1-23,-3-3 17,3 3-5,-2-1 10,-1-1-10,2 1 10,-2-2-5,2 2 6,1-2-6,-1 3 0,-2-2 0,1 0 33,0 1-33,0-2 0,1 3-33,1-2 27,-3 0 1,3 1 5,-3-2 16,-2 2-16,2-2-44,-10-1 44,6 1 0,-2 0 5,4 2-5,5 1-11,-1 0 11,0 0 0,-1-1 0,-1 1 0,0-3 0,2 2 11,1-1-84,-3 1 68,3 1-1,-2 0 6,0-1 0,2 1 0,-2-2-84,0 1 90,3 1-6,-4-4-11,3 4 11,-2-4-6,1 4 17,-1-1-16,1-1-51,0 2 56,-2-2 33,-1 1-27,0-1-6,-4 0 0,2 1-11,-3-1 5,0 1 6,-1-1 0,-1 1-11,3-1 5,1 2 1,4-1-46,2 1 62,1-2 1,-1 2-12,-2-2 22,0 1 17,1 0-78,1 0 39,1-1 0,-1 1 0,-2-1 0,1 1 0,0-1-6,2 2 46,-2-2-40,1 1-6,-1 1-5,1-1 16,0 1 7,1-2-24,-2 2 18,1-1-12,-1 1 6,0 0-5,0-1-1,-1 1 6,2-2 6,0 2-1,-1-1 1,-2 1-6,4-3-84,-3 3 168,3-2-67,0 1-23,-4 0 6,2 1 6,-4 0 5,-1 0-11,0 0 0,-2 0-67,-1 0 28,1 0 39,-5 0-12,2 0 12,1 0-5,1 0 5,6 0 50,0 0-89,4 0 50,-2 0-5,1 0 5,0 0-11,-2 0 6,2 0-6,-3 0 0,0 0 0,-1 0 5,1 1-5,-1 0-28,-1 1 28,0 0 6,0 0-6,1 0 0,1-1 0,2 0 17,-3-1-29,6 2 7,-5-1 10,3-1-5,-1 1 6,-1 1 0,2-2-6,-2 2 5,3-1-10,-3 0 16,3-1-11,-1 1 39,-1-1-39,1 1-6,0-1 1,-2 2 5,0-2-6,-1 1 6,0 0-5,-1 0-1,0 0 0,0 0 1,2-1-79,0 3 17,1-3 11,-2 2-34,-2 1 23,-4 1 33,-1 1 17,-8 1 17,8-3 0,-4 2 0,9-2 0,1-1 0,-1 0 0,3-2 0,0 3 12,4-3-12,-3 2-12,2-1-27,-3 0 67,1 0-22,0-1-6,-1 3 0,1-3 5,0 1-5,-2 0 6,1 0 28,0 1-34,1-1-12,0 0 12,1 0 0,-2-1 0,2 3-11,-1-3-56,1 1 33,0 0 34,-1 1 0,-1-1 6,2 2-6,-3-2 0,0 2 39,-4 0-33,-2 1-12,-3 0 6,-5 1-11,-4 1-62,-2-1 68,-2 0 5,2 2-6,-1-1-3271,-1 3 3179,9-5 47,1 3-27,9-3 78,4-2 6,0 1 5,2-3-6,-6 3 3271,-4-1-3160,-11 4-121,-4 2 5,-8 3 11,-3 1-11,0 2 0,-13 4 6,13-3-6,-7 3 0,16-4-12,6-2 12,2-1 0,6-2-5,3-1-1,4 0 1,3-1-68,0 0 39,3-2 29,-2-1-136,3 1 135,0-2-11,1 1 12,-15 18 10,1-1-49,-5 3 32,10-8 12,10-15-5,0 2 22,-5 7 27,2-4-38,-3 5-6,3-6 6,2 1-6,-1-2 5,1 1-5,0-2 0,-2 1 0,1 0 0,-5 4-5,3-2-1,-2 3 6,3-4 39,-2 0-11,1 0-28,0-1-5,0 0 5,1 1-6,-1 0 6,2-1-6,-1 1 6,1-2 28,0 1-28,-1-2 12,2 1 28,-3 0 4,1-1-44,-3 1 0,-3 1 0,-4 0 0,-2 2-5,-4-1-1,0 1 6,-2 0 6,0 1-6,-3 2 0,0 1 0,2 0 0,2-1 0,6-3 11,5-1-5,4-4 391,5 0-391,-7-1 27,4 0-33,-7 0 0,4 0-5,0 0 5,1 0-67,0 0 95,3 0 5,-2 0 90,-1 0-67,-5 0-11,-4-2-6,-7-1-27,-2-2 38,-3-1-44,3 2-6,5 0 16,4 3 24,6-2-80,2 3 40,4-1 17,-1-2 67,1 0-78,-3-2-12,0-1 23,-3 1-17,-1-3 11,-3 1 45,1-2-39,-1 1-11,2 1-6,1 0 0,3 3-6,1 1 6,2 1-168,1 0 95,-1-3-22,2 2 151,-1-3-50,2 0 122,1 2-128,-3-3-5,2 4-85,-4-3 17,1 0 17,-16-23 40,2-3 4,-10-14 12,13 15 0,4 11-33,8 13-163,1 2 78,1 2 118,-2-1 0,1 0 67,-2-1-61,1-1-6,0 0 6,-3-2-1,-5-6-5,3 4 0,-5-3-17,3 2 6,2 4 11,2-1-39,4 4 22,0 3 12,1-6 5,-2 1 5,-1-3 46,0 4-51,2 0-6,-2 2-33,2-1-202,-2 1 230,1-2-40,-3 0 46,0-2 5,-1 0 0,0-1 0,0-1 28,1 1-28,-1 1 0,2 0 0,0 1 0,-2-2-6,2 2-62,-1 1-105,2 1 16,2 1 112,-2 1-28,-1-5 73,-2 1 6,-1-3-1,1 1 1,0 1 28,0 0-34,0 2 0,-3-3 5,2 2-5,0 0-5,3 0-23,0 3 28,1 1 0,1-1-6,-2 2 6,1-3-28,-1 1 62,0-2-34,-1 2 5,-1-2-5,-2 2 0,0-2 6,-3 2 27,1-3-33,-7 2 40,5-1-40,-4 1 0,8 1-6,2 1 0,-1 0 1,3 1 5,-3-2 0,3 2 0,-1-1-6,0 0 1,-1 1-29,-2-1 28,2 2 1,-3-1-46,3-1 51,0 1 51,-1-1-46,4 1-55,-1 1-56,-1 0 55,3 0-5,-5 0 11,0 0 6,-1 0 0,-9 0 39,5 0 6,-4 1-1,10 1 1,0-1 39,4 1-73,-1-1-6,-1 0-151,-4 6 129,1-3 56,-4 3 0,3-2 0,1-2 0,1 1 0,1-1 0,3-1 6,-1 1 22,1 0-90,-1-1 62,-1 1 6,2-1-1,-3 0-5,1 0 28,1 0-28,-2 1-5,3 0-1,-2-1-50,3 1 67,-1 1-5,-1-2 0,-1 3-6,-1-4 5,0 3-5,3-1-67,0 0 73,-1 1-6,2-3 39,-3 3-39,1-2 0,-1 1-6,-2 2 12,-3 1 33,-1 1-39,-1 0-34,2 1 29,1-1-1,2 1-39,-3 0 45,1 0 6,1 0 0,-1-1-1,4 0 1,-1-3 27,2 1-33,-1-2 0,0 3 0,-4-1 0,-2 4 0,-7 1-5,-15 10 5,4-2 0,-16 12-90,19-12 85,0 1-1,13-8-28,4-2 34,2 0-89,-5 3 89,1 0 5,-4 4-5,3-4 68,-2 2-57,0-3 45,-15 8-11,-5 1-40,-3 1-5,0-2 0,13-5-3277,-1-2 3162,4 0 166,2-2-51,4-2 0,2 0 0,2-3-40,-3 4 40,1-1 3276,-3 0-3154,5 0-128,-1-2 6,2 4 6,-5 2-6,5-2 0,-2 1 0,7-4 0,-2-1 0,2 1 6,-2-2-12,0 2-22,-1 1-11,-3 1 39,-1 3-39,-1 2-169,-12 11 91,1-1 50,-12 13-3210,0-1 2607,-2 3 457,-2 0-442,3-3-124,8-5-178,7-7-550,7-3-235,7 7 2561,0 10 0,5-15 0,1 2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7.0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8545,'8'1'-138,"-1"1"1,-7-2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7.5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1032 1 6848,'-57'26'429,"0"0"1,-11 12-1,-1 4-3257,-5 5 1,-2 5 2832,12-3 1,-2 4 0,7-3-6,6-3 0,3 0 94,-13 15 1,3 3-745,15 0 1,7-1-45,12-16 0,1 0 694,-4 15 0,3-5 0,10-13 0,6-15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7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744 0 9027,'12'6'34,"-3"-1"-987,-9-5 460,0 0 532,-65 50 12,15-10-29,-4 2 1,-5 3-1683,15-9 0,2 0 1688,-3 0 0,-3 4-430,-2 6 1,-3 6-1,5-3 354,5-4 1,3 2-191,-22 34 0,14 1 238,40 1 0,2-20 0,17-24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8.0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8416,'3'0'-302,"0"0"246,-3 0-191,76 31-1981,7-23 1897,1 7 1,7-4 330,-9-17 0,-5-3 0,-24 5 0,-4-1 0,24-9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8.3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0 6921,'8'16'1333,"-2"-4"-1333,-6-12-185,0 0 235,23 5 96,-26 7-68,14 6-5,-30 8-73,0 0-95,5-1-45,72 29 504,-12-35-291,43 21-6,-35-41-67,-18-1-202,19 1-195,-15-1-163,9 2-191,-24 4 158,-9 5 212,-8 5 381,-6 4 0,-2-8 0,0-3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8.5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7106,'6'2'380,"-1"0"-430,-5-2 50,45 29-6103,9-19 4844,40 19 1259,-5-26 0,-41-3 0,-11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8.6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1 8427,'-2'53'140,"0"1"0,4-27 0,-7 26 1,0 0-1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8.7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6316,'4'0'0,"0"0"0,-4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8.9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20 10618,'-3'-11'369,"1"3"-1466,2 8-1049,0 0 2146,-23 75 0,18-56 0,-18 57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9.1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 9750,'-12'13'-1748,"2"-3"-6180,72-11 7928,-18-7 0,24 5 0,-39-4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48.81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8466,'12'15'-728,"-2"-3"271,-10-12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9.2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 10438,'9'13'-1680,"-1"-3"688,-8-10-811,0 0 740,-11 79 0,8-59 1,-7 60-1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9.5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324 17 6719,'-4'-9'986,"1"2"-975,3 7 45,0 0 6,-42 70-51,20-34 50,-28 46-49,31-56-18,0-7 6,2-6-84,-2 8-392,-4 9 476,-23 35 0,22-30 0,-12 17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8:29.6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 6686,'-10'-3'-885,"2"0"885,8 3 0,0 0 0,0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15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47 7878,'-27'-14'-1455,"17"5"1035,-12-2 420,22 6 0,0 0 0,0 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19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5963 471 7990,'10'8'-744,"-2"-2"744,-34-94 168,17 65 117,-21-66 107,25 86-45,-2 0-11,-1 1 113,-3-2 106,-1 0-40,-3-2-207,1 0-213,0 0-84,1-1-11,0 2-5,2 1-1,-2-1 0,0 0-38,-1 0 38,-13-2 0,3 2 6,-11-1 0,7 3 56,-2 1 107,0 1 582,-15-3-471,12-2-78,-10 1-146,17-2-50,4 2 0,5 0-5,3 1-90,4 3 22,0 0 6,2 1 67,-1 0-56,-2 0 56,-3 0 0,-2 0 274,-22 0-61,13 0-134,-16 0 22,15-3-96,8 3-5,-3-4 6,11 4-6,0-3 5,-4 2 1,2-2-6,-5 2 17,3-2-17,-2 3 33,-3-2-33,-4 1 62,-1-1-12,-5 2 96,1-2 11,-2 1-152,1 1 1,2-1 5,2 0 28,1 0-39,0-1 0,0 0 0,1 0 0,-2-1 6,-11 1 0,7 0 33,-9 2-34,9-1 68,-3-1 56,-2 1 11,-20-2-50,11 0-29,-11 1-55,17-2 11,-10-2-1,1-1-3408,-1 1 3398,7 0-6,11 2 0,0 2 6,-2-2 5,-2 1-6,-4-3 85,-3 2 212,-25-5-229,13 2 17,-34-5-85,38 5 3393,-10 0-3398,23 3 0,4 3 6,2-2-6,-3 3 0,9-1 0,-3 1 5,9 0-5,1 0 6,-4 0 44,-12 0-16,8 0-29,-8 0 7,6 0-12,6 0 0,2 0-12,7 0-32,3 0 38,0 0-33,-4 0 33,-5 1 1,-8 5-1,-7 3 6,-9 6 0,-5 1 0,-4 3-3386,-24 10 3386,20-8 0,-12 6-40,30-12 40,6-1-5,5-1-46,-7 6 46,7-1-6,-7 10-29,3-4 24,-1 7 10,-2 3 3392,-16 21-3380,13-14 33,-11 13-33,19-21-6,3-3-6,3-3-39,-2 3 45,7-6 0,-6 5 6,4-3-6,-5 2-3386,-2 7 3391,-6 6 6,-3 2-11,-2 5 12,0-3-7,1 0 34,2-3 12,-9 8-46,15-15-5,-4 2-5,15-17 5,5-2 5,-6 8-5,5-4 3392,-7 10-3397,1 0 5,-4 5 11,-2 6 17,-13 18-22,10-16-6,-7 9 5,14-24 29,1-1-40,-13 28 1,10-15-35,-10 28 40,11-18-5,-3 10 7,5-12 1,-2 0 42,-11 29-12,11-28 1,-1-2 34,-5 12-29,1-8-34,6-10-3352,3-6 3347,2-6 0,3-2 0,-2 3 0,1 7 0,-3 10-2268,-3 14 2270,2-7 1,0 2-3,-10 38 796,8-32 1,0-1-747,-7 19-44,3-10 162,-4 7-118,10-28-11,-2 2 3016,10-28-3055,2-4 1019,1 1-980,-3 8-33,-1 11 27,-4 18-10,-3 19-18,-3 16-5,10-42 0,-1 2 3,-4 17 0,-1-1-174,5-20 0,1-2 232,-5 10 1,1-5 28,-1-1-40,2-10-50,1-8 0,0 8 11,3-8-11,0 13 0,2-2 6,2 6-6,-2 11-3,3-12 0,-1 2 3,-1 28 0,1-27 0,0-2 118,-2 13 353,-1-7-421,-2 1-50,3-17 0,0 7 0,5-12-39,1 8 33,1 10 9,0-3 0,0 2-3,0 33-217,0-25 1,0-1 216,0 24-96,0-8 101,0-11 326,-3 3-241,-1-22-40,-3 8-38,-1-15-24,1 5 9,0 19 1,1 6-127,1 24-148,0-13 0,1 1 277,2 12-6,-1-7-2745,-1-12 2818,-3-11-33,1-10 69,-1-7-98,1-1 1,0-5-6,2 6 0,2 28-6,0-8 6,1 29-266,1-14 232,0 5-1809,0 0 1848,0-30 1,0-1 56,0 21 2230,0 12-2252,-1-41 10,-2-6-50,0 6-6,0-13 146,2 6-140,0-10 3392,1 2-3386,-3 6-3392,2 5 3386,-2 5 0,0 3 0,2 3 0,-1-2 0,0-1 33,-1-7-22,-3 15 29,2-15-40,-2 15 3392,5-15-3392,-1 4 0,2 25-12,0-15 12,0 18 0,0-23 12,0 3 21,0-1-33,0 25-28,0-20 28,0 12 0,0-29 6,2-9-3404,-1-5 3404,2-2-6,0 0 0,-1 4 0,1 3 39,0 3-39,-1 4 45,1 20-45,-1-15 39,-1 11-33,-1-24 3391,0-5-3386,0-5 23,0-2 28,0-3 22,0 7-45,0-9-28,0 5-5,0-9 5,0 0-11,0-3 0,0-1 0,0-6 201,0 0-201,0-1-72,0 1-40,0 4 50,0 1-291,0 0 168,-1-3 62,-1-2-22,-2-2-399,-2 0-16,-4-1 73,-12-11 487,2 0 78,-6-9 34,5 6-50,0-1 33,0 0-34,-14-14-100,6 3-34,-11-17-139,10 0-130,0-11-3190,-7-31 3762,14 26 5,-2-10-56,16 46-145,4 11-29,4 9 141,0 3-197,1 1 51,0-3 3482,-2-1-3482,-1-5-39,-4-7 39,-3-4 0,-2-5 106,1 1 157,0 3-22,4 7-241,2 5-201,4 6-208,-1 2 409,2 14 145,11 25-27,0 8-45,9 22-3359,-2-11 3432,-3 1-34,0-4 84,3 13-79,-3-21-38,2 9-34,-5-20 0,-1-3-11,1 2-23,4 8 3392,-3-12-3397,1 5-1,-4-16 1,-4-2-6,1-2 11,2 4-11,-3-10-146,2 2 17,-4-9 123,-2-1 6,-1-1 51,-1-3 39,0-7-79,0-5 101,0-4 11,0 0-162,3 0 11,3 4 28,7-5 0,9-1 6,6-12 22,10-6-28,4-10-101,2-7-76,-13 6 1,0-5-687,2-9 1,-1-3 436,-1 1 1,0 1-108,-4 3 1,-1 6-818,9-1-302,-7 24 1652,0 16 0,-15 12 0,-4 4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39.9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1076 10735,'13'15'599,"-2"-2"-3457,34-28 0,14-11 2816,-8 11 0,2 0 28,29-12 0,3 1 130,-18 11 1,-3 3-114,-13 5 0,-2 2 497,1 0 0,2 1-481,24 0 1,3 1 61,-19 0 0,1 1 3,21-1 0,6-2-41,-12-2 0,5-2 0,-3 0 796,-11 1 1,-2-1 0,7-1-826,18-5 0,11-2 0,1 0 0,-10 0 159,-11 2 1,-7 0 0,6-1-172,13-2 1,10-3 0,-1 0 0,-10 3-2,-15 3 1,-7 1 0,3 1-2,17-3 0,4 0 0,3 1-2,-11 4 1,4 2 0,-1 0 0,-8 1 1,-7 1 0,-6 1 0,7-1 17,1 1 1,10 0 0,3 0 0,-5 0 0,-10 0 24,24 0 0,-2-1-492,-16 2 1,10-1-1,-1 0 1,-7 0 454,-11 0 1,-6 1-1,3-1-3,21-2 0,4 1 0,-6-1-605,6-1 1,-5 1 602,1 0 0,0 1-852,-2 0 1,0 0 854,-2 1 0,-1 1 15,-7 0 1,-1 1 42,-6 0 1,-3 1 541,-11 0 1,-3-1-453,41-1-84,4-2-37,-33 2 0,9 0 0,-2-1 38,21-2 0,4 1-66,-7-1 0,7 0 0,-5 0-1,-20 1 1,-4 1 0,0 0 1,29-3 0,-3 1-3,-4 1 0,3 0-12,-14 1 1,4 1 0,-5 0 11,8 0 0,-1 1 184,-18 0 0,2 0 1,2 0-167,12-1 1,2 0 0,-4 0-159,2 0 0,2 0 145,6-1 1,9 0 0,-7 0 19,4 0 0,-5 1-25,8 0 0,0 1 0,-2-1 0,-1 0 0,-5 2 0,-1-1-414,-4 2 0,-2-1 414,-10 1 0,-1 0-3,-6 1 1,-3 1 1033,-11-1 0,-2 0-1036,33 1-2213,-7 0 2212,-3 0 59,-15-1 0,0-1 178,33-2-212,-32 1 1,0 0 19,23-3-349,3 0 343,6-1-28,-24 1 1,1 0 68,-18 2 1,1-1-75,31-2 0,1 0 703,-22 2 1,-3 0-704,0 1 0,-2 0 39,41-1 174,-35 3-145,0 2-63,1 0 57,5 0 2937,5 0-2948,7 4-46,5 1 29,3 3-34,1-1 8,-29-3 1,1-1 36,29 2 36,-21-3 0,-3 0 25,3 0-50,11-2 23,-34 3-6,13 1 1139,-14 0-1207,13 3 7,-15-2 32,27 7-44,-28-7 0,15 5 226,-30-7-176,-6-1-44,7 0 50,-6-2-23,3 1-22,0-1 1,0 0-7,-2 0 12,4 0-11,-10 0-6,4 0 0,-9 0 0,1 0-107,4 0-178,-4 0-1502,6-6-263,-15-7-1327,2-7 3377,-8-5 0,0 11 0,0 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0.7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10474,'6'8'1233,"0"-2"-442,-6-6-797,0 0 6,57-7-3678,-12 5 3680,4-1 1,4-1 92,30 4 1007,9 5-956,-42-1 0,0 0-724,0 4 1,0 1 845,47 9 46,-6 2-199,-8-1 165,-6 0-83,-3-2 1129,-21-3 0,0-1-1321,29 7-2,-27-6 0,0 1 30,20 6-33,0 3-56,-6 1-22,19 14 173,-29-6 258,19 23 2188,-44-21-2322,7 22-174,-25-26 351,2 8-340,-10-18-50,-2-3 38,0-3 1,-1 2-39,0-8-1,0 5 1,-4-9 0,2 1 44,-3-3-39,1 0-5,0-1 531,0-2-537,-11 1-5,-7-1-18,-17 0 63,-51 15-29,-4 3-578,15-1 1,-7 2 566,-2 0 0,-3 1-2,20-5 0,-1 0 0,-2-1-26,-1-1 0,-1 0 0,2 0-1470,-28 4 0,5-1 1501,18-6 0,5-1-3,14-2 0,4-1-210,-28 2 131,6-1-313,0 0-1305,-5 2 331,27-4 255,4 2-956,35 0-28,6 1 2095,5 0 0,1-2 0,0-4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28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1221 9150,'7'5'745,"-2"0"-745,-5-5-930,0 0 426,-1-13 341,1 7 102,-2-10 55,5 11 1,0 0 5,2 4 5,-2-2 1071,0 3-1143,4 0 61,4 0-33,14-1-90,9-2 0,12-5 6,10-3-3348,5-6 3466,4-2-35,-2-3 40,13-4 0,-26 8 129,4-2 56,-32 12-95,-3 2-45,8-1 0,-1 1 3347,16-2-3381,2-1-545,40-9 545,-14 0 90,25-4-6,-26 4 34,-4 3 34,-3 0-35,-5 4 35,-6 1-23,-2 3-56,-3 0-34,1 2 1,32-4-51,-13 1 33,31-3-22,-18 0-5,9-3-3217,5 0 3216,-28 4 1,2 1-1,31-2 103,-37 4 0,-2 1-102,13 4-6,-7 0-6,32 1 6,-33 0 0,31-3 0,-35-2-5,8-2 5,-8 0 0,3-2 0,36-5 1549,-31 4 1,0 1-1550,26-4-45,-4 4 39,-6 3 12,-7 3-1,-8 2 213,-6 2-179,-5 0-5,-4 0 39,1 0-3380,2-1 3307,7-3 11,7-3 130,7-2-141,5-2 0,1 0 0,-1 2-1125,-30 4 0,0 1 1119,22 0 0,13 2-188,-37 2 188,-6 0 2160,-1 1-2154,23 3 6,-9-2 51,25 2-18,-13-4-39,7 0 6,5-1 0,2-3 2527,-2-1-2528,-3 0-5,-4 2 0,-8 2 0,-4 1 0,-7 0 0,24 3 51,-14 1 13,27 1-24,-9-2-35,8-2 14,-42 0 1,3-2-20,21-5 0,0-1-20,-20 3 1,1-1 16,28-7 1,-4-1 2,-3 1-12,19 0-16,-58 9 28,8 1 40,-24 2 689,-2 0-640,-7 0 1082,-9 0-751,-2 0-33,-1-6-387,0 0 0,-3-7-62,0-1-185,-2-2-156,1-3 134,0-3-61,0-17 117,0 6 157,-3-14 11,-2 14-134,-18-16 313,-14 0 62,-4 3 23,-4 8-96,19 18-118,1 4-206,13 6 111,-1 2 90,12 7 0,-1 0-5,4 1-421,1 0 404,7 2 22,7 7 61,12 6 46,13 8 33,8 6-62,8-2-5,4 3-23,20 4-44,-25-11 50,6 2 106,-32-14 45,-9-3-44,-5-1-34,1-2-124,-1 1 1,6 0-1,0 2 1,3 2-6,16 8 6,-9-4-1,8 4-5,-18-7 11,-5-3 426,-4-1 96,-5-4 55,-2-1 229,-3-2-1041,0 3-168,0 2 174,-1 7 168,-8 11 50,-6 8-3398,-11 10 3392,-5 4-43,-6 0 49,-2-5 6,-6-2-6,-4-4 11,-8-3 28,-6-1-807,-2-5 981,4-2 2727,10-6-2940,14-4-188,13-5-210,9 2 348,7-2 11,3 0 1390,2-3-1346,2-2 51,-1-2 1047,2 0-940,-2-1-113,1 0-985,-1 0 353,0-7-2891,-6-2 3473,-6-9 0,4 8 0,1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30.5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2131 2223,'21'3'1641,"-5"-1"929,-16-2-1893,0 0-229,67 1-95,-45 0 919,49 0-942,-63-1 193,-4 0-517,2 0 1397,1-1-1363,7-1-40,7-2 44,10-1 29,11-7 62,9-5 94,10-8-66,6-8 148,-19 5 0,1-3-20,-1-1 0,-1-2-179,7-4 0,-2 0-56,17-16-50,1 5-205,-24 20 199,27-13 6,0 0-6,-30 18 0,4-2-1654,28-21 0,2-3 1657,-17 10 0,1-2 22,18-15 0,-2-1-146,-25 15 1,-5 1 122,-4 2 1,-2 1 131,-5 3 1,-2 0 321,30-35-53,-27 24 68,-5 2-236,-22 22 3118,-5 4-3303,1-12-56,0 3 386,5-19-386,2-3 1,6-19 5,3-12 5,-6 15 1,0-1 55,5-29-36,-9 36 1,-2 3 19,-4 0 181,-3 14-136,-3 12-90,0 5-51,0 12-21,0 2-124,0 10-1754,0 1-1119,0 6-454,3 5 3523,2 5 0,-1-5 0,0-1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31.9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20 876 11519,'7'12'549,"-1"-2"-549,-6-10 6,0 0-6,-14-19-73,10 13-39,-10-14-84,14 18 196,0 1 257,0-1 136,0 0-141,2-10-179,5-3 22,4-12 28,6-6 68,1-4-1,2-3-28,-3 0-3313,5-13 3235,-8 12-78,4-10 27,-6 11-33,2-2-5,5-7-2264,6-4 2269,2-6 6,3 3 0,-3 4 2301,-4 10-2273,-4 8 39,-6 11 179,-2 6 3196,-4 9-3448,-3 2-40,-3 6-514,-1 0 554,3 0 0,-2-2 6,5 0 27,-2-3 23,1 2-17,-1 0 17,-1 2-526,-2 1 392,-1 7 72,1 1 6,5 11 0,1 2 11,5 9 45,5 29-11,-2-6-39,4 24 5,-4-12-6,3 7-1693,-5-17 1,1 1 1726,8 27-39,-7-30 0,1-4 0,4 4-11,-2-16 11,-5-13 0,-1-9-185,-5-5-1226,-2 6 1411,-2 8 0,-3-9 0,0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1.70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2019 4253 8464,'-61'-44'157,"0"-1"0,4 3 0,12 10 140,24 21-62,1 0 1016,4-1-1038,1 1 1308,0-2-1470,6 4 889,-1-1-935,5 6 1918,1 0-2187,0 1 264,2-2 1297,1-1-1073,1-2 22,0-2-89,-1-3-6,-6-3 0,-1-2-78,-8-2-23,0 0-50,-1 1-50,1 0-96,0 4 130,-7-1 16,8 6 67,-3 0-11,10 4-56,2 0-56,3 0 61,0-4 40,0 2 39,0-2-11,0 0 39,-2 1 34,-2-7-74,-1 4-72,1-1 0,2 5-89,4 4 117,0 0 11,1-2-28,-2 1 40,-1-5 21,-3 1-16,-4-4 23,1-1 10,-2-3-89,-1 0-3277,0 0 3106,-1 2 115,0 0 6,2 1 100,-6-4 12,5 5-124,-27-31 96,21 26 3242,-18-21-3020,26 25-256,0 2-45,3 0 45,0 0 0,2 3 45,-10-14-51,8 12 23,-25-27 39,19 25-56,-12-9 0,17 15-33,0 1-51,1 1 28,-1 0 22,3-1 34,-2 1 0,2 1-6,-2-1 1,1 0 5,0 1 112,-9-9-67,5 4-6,-10-8 11,7 4-16,-2-1 22,-10-11 84,-34-27-140,27 23 0,-26-21 5,46 39-5,-1-2 6,2 3 5,2 0 23,-1-1-23,-5-3-5,4 3-1,-3-3 1,3 6-6,2-3 5,-1 3-5,2-2 0,0 2 0,2 1-5,-2 0 5,2-2 0,-4 0-6,-9-12 17,2 2 29,-10-9-35,5 2 1,-2-1-6,0 0-11,-4-7 11,7 12 0,-4-8 0,9 12 0,0-2 0,0 0-40,-2-3 7,-1 0-85,0-3 118,0 2-3277,-6-14 3112,9 11 170,-5-7 40,10 14-45,3 5 62,3 3-51,1 5-5,1 2 16,0 2 3254,2-2-3227,-2-4-49,2-4 0,-3-3 33,1-3-27,-2 0 0,1-3-6,-2 3 11,2 2-11,1 6 0,1 2 45,2 6-45,-3-2 16,2-2-16,-3-11-5,1-1 5,-1-9 0,1 4 5,1-3 1,-1-2-6,-1 0 45,1 4-45,0 4-39,1 8 33,1 5-78,0 5 123,0-2-39,0-3 6,-1-2-1,0-4-5,0 1 0,-1 1 0,1 0 34,0 4-34,0 0-84,2 2 78,-2 2 6,2-3 6,0-2-6,0-8-45,-1-5 45,1-9-11,-1-4 5,1-23 1,0 17 5,0-10 5,0 26-5,0 8-5,0 6-51,0 5-235,0 4 285,0-8 0,0 2-5,0-9 6,1 0-1,3-1 0,1-4-38,4 0 44,-1-1 0,0 4 5,-1 4-10,-3 4-23,0 6-12,-3 0 35,2 0-46,2-6 46,2-5 5,4-7 11,2-10 28,18-49-39,-11 28-3277,8-32 3213,-16 50 64,-6 7 0,-3 7-45,-1 5 39,-2 7 40,1 1-34,-1 5 0,2-2 3276,0-4-3166,1-2-110,-2-4 6,0-3 72,-1-1-39,0 2-39,0 0-11,0 6-62,0 1-134,0 4 258,0 3-7,0-2-38,0 1 67,0-1-28,0-2-45,-1-2 56,-3-4-40,-1-3-16,-4-3 0,1 2-56,1-1-67,0 7-17,-1-1 140,2 7 34,-1-1 16,5 5 57,-1-2-40,0-2-6,-2-8 12,-1 2-28,-1-9-6,-2 5-39,-3-13 0,2 9-5,-3-5-1,6 13-67,-1 3 12,4 5 156,-5-6-95,4 5 50,-3-7-50,2 1 39,-2-2 23,-2-3-62,-1-2 0,-1-2-50,-1 1 10,-1-2-10,-1 4-124,3 2-33,1 3-50,4 5-141,2 2-1434,4 2-374,15-5 1386,36-13 1,-23 10 0,18-8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34.8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2280 6859,'-14'0'532,"2"0"1003,12 0-991,0 0 4,-11 0-128,8 0 476,-8 0-408,11 0-964,0 0 190,21 0 359,3-2-34,28-5 11,4-7 46,11-10-3455,6-10 3586,-21 6 0,1-2 92,23-16-241,-28 16 0,-3 2 67,8-7 34,-5 6-2308,-2 0 2201,5 1-68,5-2 21,-6 4 1,3-2-21,31-18 1128,-25 11 1,0-2-1070,-15 6 0,-4-2-161,4-3 0,-1-3 251,-1-4 0,-1-1 33,0-2 1,0 0 39,-4-1 0,0 0 5,-4 4 1,0 0 1557,1-5 0,-2-1-1560,19-33-164,-7 5-61,-4 0-10,-18 30-34,20-43 22,-12 26 14,-3-4 0,1-4 3,-10 24 0,0 0 53,11-36 1,-1 2 119,-2-4-1114,-11 24 0,-2 7 908,-6 21-18,-2-7-520,-5 41-3395,1-2 3529,-1 7 23,0 2-135,-2 14 1397,-15 15 0,11-15 0,-9 6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35.6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7 490 10679,'-3'-2'2302,"0"1"-2733,3 1 431,3-10 23,14 7 49,12-8 35,18 4 16,36-13 151,-17-3 124,19-14 33,-31 5-89,-8-5-79,-6 2-2564,-7 1 2497,-7 2-34,-5 4-112,-5 2-50,-1 2 0,-3 3-2516,0 2 2522,-1 2 1711,-3 3-1717,0 0 5,-2 6 1,-2-1 61,0 3 152,-3-3 3554,2 5-3728,-3-2-337,2 5-991,-1 1 1283,0 7 6,2 4 50,7 12-39,6 7 22,9 12-33,2 6-1,1 7-5,0 2-3341,1 27 3346,-10-21-246,0 15 297,-10-27 56,-2-3 84,1-1 33,-1 19-173,0-17-22,-2 13-28,-1-25 3300,0-6-3290,-1-4 385,3-3-474,-2-9-174,2 1-296,-2-11-627,8-1-796,-1-2 1966,7-8 0,-9 4 0,-2-4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4.2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1041 106 9111,'-27'-6'1036,"6"1"-1036,21 5-302,0 0-180,-81-17 169,48 13 209,-17-5 0,1 1 3,15 12 101,-4-1 157,-3 1 863,-24-2-623,12-11-246,-22-3-151,14-6-330,-5 2-2495,5 11 0,-3 1 2825,-26-2 0,-5 6 0,59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4.4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20 7251,'-2'-11'0,"1"3"0,1 8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4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305 8 7067,'-13'-8'-283,"-33"38"0,-7 16 283,-5 9 0,7-8 0,4-3 0,11-9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4.6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141 0 6266,'2'12'-56,"-21"37"0,-9 10-1077,1 4 1,0-7 0,2-3 0,9-15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5.5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540 0 6803,'-15'6'1042,"4"-1"-964,-19 61-72,15-30-4,-3 10 1,0 2 9,3 5-1,3 14-1269,-5 22 1261,8-35 0,-1 9-988,-7 29 1,-3 14 0,1-9 1082,4-13 0,-1-1-614,-2 6 1,-2 6 0,3-18 1104,-6-4-135,-2-17 363,-14 22-1644,10-24 871,-6 14 1170,15 19-1214,11-19 0,6 13 0,4 4-275,1-31 1,1 1 268,2 45 1,0 0 75,-2-44 0,-1-3 47,1 13 1,-1-5 2426,-2-6-1447,-5-9-704,-1-18-214,-5 0-61,-5 9 3083,6-1-3246,-5 22 34,11 26-1,0 11-21,4-1 33,0-16 578,2-40-321,1-8 12,0-15 431,0-2-414,-3-4-242,0 4-38,0 7 0,0 6 38,0 18-38,0 11-6,0-11 0,0 5 112,0-29 459,0 35-560,0-26-5,0 25-6,0-37 6,0 4-6,0-12 0,0 7 5,0 14 62,0-5-5,0 11-45,0-9-17,0-7-45,0 1 51,0-7 33,0-8 11,0-2-61,0-4-963,1 0-225,1 0-879,5-6 2078,5-11 0,-4 7 0,0-5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7.4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2015 416 8903,'4'12'2079,"-1"-2"-1480,-3-10 1087,0 0-1451,-25-32 140,-4 8-257,-16-21-112,3 19 66,6 7-38,-3-1 30,-5-1 1,-3-1-15,-15-9-50,10 7 0,1 0 0,-10-5 0,-3 3-420,-30-8 79,22 11-68,-20 0 45,29 13-17,4 6-3678,-21 3 3852,20 2 134,-15 6 73,25 2 0,-1 4 45,1 1-96,-27 6-301,15-2-287,-25 9-486,17 2 416,25-9 0,-3 5 709,-19 11 0,2 0 0,-9 5 0,-10 7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7.5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5913,'0'0'0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48.6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1235 1 6086,'-47'29'456,"-5"18"1,3 2-77,9-3-240,-4 5 0,-2 1 79,0 1 131,6-9-277,-1 6 8,13-12-81,-2 15 0,12 1 106,-5 30-47,9-25 1,-1 5-18,-4 19 0,-1 4-1649,-1 9 1,0 1 1608,-1 0 1,0-2 2,4-15 1,1-5 11,3-18 0,0-2-14,0-2 0,-3 11-164,1 0 1,-4 17-1,-3 10 1,1 2-1,0-3 1,3-12 171,-4 18 0,2-10 0,-2 12-10,2-13 0,-2 13 0,-2 5 0,1-1 0,2-9 0,4-16-1,-3 18 0,4-14 5,-2-3 1,1-6 1089,-5 20-1028,-1-4-67,10-33 0,3-8 0,2-5-11,6 5 5,1-12 6,2 11 190,6 11 1063,0-11-1248,4 14 46,-3-24-2286,0-6 2336,-1-6 2229,-3-11-1944,2-3-246,-4-9-101,0 3-27,-1 3 49,0 6 62,0 10 73,1 32-28,-1-2-78,3 25-205,-3-15 126,2-1 28,0-6 56,2 4-61,-2-23 40,0 0 3420,-2-19-3483,0-5 215,0 14-159,0-4 11,1 41 57,2-10-49,1 11 1,1 2-53,0 2-32,0-17 1,0-5 3,-2-16-6,1-9 0,-1-7 0,0-3 6,0 1-6,1-2 5,1 3-5,-1 3-45,4 6-27,-4-5 27,4 3 39,-5-11 6,0-4 6,-1-3 78,-2-2 224,2-1-2801,5-1 1995,8-16-2611,8-5 3109,6-16 0,-13 17 0,-4 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4.00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399 995 10366,'-26'-30'-107,"5"7"107,21 23 1831,0 0-1449,0-11-130,0 6-90,0-8-162,0 9-599,0 2 694,-6-5 96,4 2 27,-6-2-89,7 1-40,-1 1 63,2-1-203,0 1 107,-2 0-11,0 0 0,-3-1 61,0-9 202,0-1 34,-1-16-253,4 13-83,-2-7 78,4 12-78,-2 2-6,1 5-465,-1 2 1394,-3 3-783,3-3 0,-4 1 10,4-4-10,-1-1 11,-1 0-84,1-1-73,0 1 5,-1 0-16,1 3-67,-1 2 173,0 2 62,1-4 39,-2-2 90,-1-5-62,-1-3 5,-2-2-83,1-6-45,-3 2 22,3-1-50,0 4-73,1 4-79,2 4 35,-1 2 189,-3-7-94,2 0-51,-5-11 0,2 0 11,-3-5 196,-7-20-117,4 17-40,-4-11-50,9 26 0,3 5-78,3 6-169,0 5 85,3 1 44,0-4 118,2-1 101,0-8-101,-3-1 6,-1-2 27,-4-9-50,2 10-89,0-1-689,4 13-925,1 4-1529,1 19-28,6 6 2457,-2 13 1,2-13 0,-3-9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52.1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97 7044,'0'-4'3266,"0"1"-1878,0 3-990,-2 0 196,1 0-101,-1 0-213,2-3 0,-3-2 62,2-5 139,-5-1-139,3 1-225,0 1-117,0 3-302,1 3 0,1 0-1328,1 3 1484,4 0 74,13 4 116,1 3-3391,19 9 3392,-14-1-1666,5 3 1710,8 6-77,-5-4 21,19 11-5,-7-5 45,4 3-34,-2-1 0,-1 0-27,-4-3 1682,-4-1-1694,-3-3 0,-5-3 5,-1 1-5,-4-4 11,11 10 3409,-8-7-3470,30 18-3499,10 0 3460,5 0 89,9 1 36,-31-17 0,-1-1 88,16 4-119,10 5 1,-48-21 285,-20-3-33,-3-1 3744,-2-1-2568,-1-1-1423,-5-1-11,0 0 0,-5 0 0,-1-5 0,-4-2 0,-2-8 6,-6-4-6,-4-5 11,-6-5-5,-26-20-12,9 10-44,-19-14 16,17 18 1,2 4-3433,3 3 3315,-11-3 67,20 11 84,-5-2 11,20 9 23,3 0-1,-8-9-33,8 5 3404,-7-6-3404,8 6 39,1 1-39,1 0 0,2 4 0,3 2 0,2 3 0,4 2-56,0 1 28,-2 1 33,2-2 1,-1-1 0,-1-2-1,-1-2 40,-9-7-45,5 4 0,-7-4 0,8 6 0,2 3 0,2 1-179,4 4-913,1 1 1008,11 12 78,2 2-61,19 21 61,-8-11-83,9 9-23,-9-13-34,3-2 79,18 6 78,-8-5 28,16 8-5,-12-2-34,5 2 0,2 4-45,24 19 40,-15-11 5,13 14 0,-24-20-51,-8-4-3598,10 2 3576,-17-11 73,6-1 0,-18-10 5,-5-2 68,-4-3 50,-5 1 73,0-3 3751,-2 1-3678,-9-1-264,-5-3 46,-13-4 27,-8-6-11,-7-3-28,-6-3 12,-3-1-3393,-2-3 3381,0-1-44,2-5 10,2-1 40,-10-16-45,17 12 0,-9-16 0,29 29 3359,3-2-3488,12 16 0,4 3-89,2 3-964,1 1 924,22 14 202,1 3-11,26 15 67,2 3 73,6 2-67,4 4-3398,-3-3 3380,-4-2 12,-8-3 0,-9-6-5,-9-4 5,-9-7 0,-6-4 0,-5-4 11,-2-4 28,-4-1 12,0-3 3509,-1 0-3252,-1-4-202,1-5-78,-1-8-22,-6-6 27,-5-4-33,-10-1-61,-7-3-158,-26-10 219,11 10 6,-18-5-6,20 16-11,3 3-169,-5-2 175,14 6-1,0-1 6,15 6 0,6 2-28,4 1-297,2 3-157,2 1 247,6 4 151,7 10 84,12 11 0,10 16-11,5 9-199,0 5 0,3 1 75,10 13 45,-6-8 1,1-5-241,-1-13 403,-3-6 660,-21-22 141,-15-10-190,-7-4-455,-1-12-962,0 3 733,-12-14 0,9 14 0,-9-1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37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2439 8752,'2'15'365,"-1"-3"-365,-1-12 1148,0 0-549,0-5-341,4 3-29,4-3 23,7 3-84,10 1 202,8-2-3409,12-3 3168,11-5-181,10-5 131,9-5 38,4-7 107,-1-2-2182,-2-2 2227,-7 1-23,-7 1-95,-6 3-100,-8 3 5,-3 2-51,-2 1 29,0 0 44,4-3-73,6-4 2269,4-8-2268,7-9 158,-12-1 0,7-10 1,-6 4 28,-9 11 0,-1 0-8,11-14 0,6-7 0,-13 11-28,-7 5-157,9-8 0,-23 29 0,10-6 0,-5 7 5,3-5-168,7-10 1,1-6 162,16-20 28,-10 9 0,-2-1 17,10-22-45,-7 1 78,-5 7-871,-2-7 805,-11 24-29,13-29 17,-20 38 22,2-10 1,-2-3 21,-3 2 112,-5 8 0,-1 1-145,-1-2-11,-2 7 5,-4 7 1,1 1 1171,-5 12-1217,-1 1 3348,-3 11-3515,0 3 151,0-5 123,0 3-67,0-4 0,0 0-5,0-2-1,0-3 1,0-1 5,0 1 0,0 5-6,0 2-100,0 7-309,-1 1-1159,-2 3 689,-1 4 73,-4 7-1725,-22 37 565,2-4 1124,-19 23 0,26-38 0,4-10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38.0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0 663 8198,'7'6'1753,"-1"-1"-1243,-6-5 946,0 0-5495,53-34 4219,-32 20 937,45-33-742,-40 23-16,4-11 38,4-4-10,0-6 257,4-17-381,-12 17 3286,0-8-3460,-12 22-50,-5 7-39,-1 2-145,1 6-68,-3 6-28,2 3 62,-2 3 117,-1 1 62,4-6 40,0 0 116,1-4 96,0-1 0,-3-2-16,-1 1-45,0-2-46,-2 0-72,0 2-62,-2 3 23,1 0-34,-1 8-393,-1-1 399,-1 5-325,5 11 151,4 2 11,8 16 56,6 4 56,0 9 40,4 5 5,-3 7 33,2 7 113,-2 4 5,-1 7-3498,2 2 3420,-4 1-82,2-2 20,-2-9 28,5 4-39,-9-26 51,4 4-46,-13-33 29,-2 0 5,-3-12 3352,-3 0-3397,2 1 27,1-1-9,0 2-12,2-1-135,-1 1-167,0 1-891,0 3-208,-2 0-2178,-1 1 3579,-9-3 0,6-2 0,-7-2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55.0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0 158 9201,'13'8'851,"-2"-1"-773,-11-7 286,0 0-235,0-19 274,0 13-100,0-14 10,0 19-105,0 1-214,2 0 6,7 0 0,19 9-6,-1-3 6,13 11 84,-7-1 17,2 5 17,3 6-1,2 3-21,4 6 27,0 3 29,4 3-12,1 3-34,4 1-25,-10-13 0,2 1-41,24 15-24,-23-17 1,0-1-380,15 5 436,-3-2 146,12 8 10,-3-3-173,-3 1 17,17 7-3250,-2-3 3183,5-3 0,0-1-1,-26-18 34,8 3 249,-16-9-187,-8-1 223,-24-10 158,-14-4 4775,-4-1-5257,-6-10 0,-3 1 0,-6-10-179,-12-7 56,4 5 33,-11-9-10,6 6 94,-7-3 0,-6-5-3386,-5-4 3398,-6-5-6,-6-5-182,-5-5 86,-6-4-10,-1-2-1041,19 14 0,0 0 1052,-22-21 44,27 24 1,2 0-73,-22-24 84,7 9 33,-6-2 1,21 22 5,9 12 2209,13 11-2214,-3-1-7,1 1 155,1 2-148,2 2 3290,3 2-3464,0 1 56,-5 0 0,-2-1-40,-3 1-5,-1-2-5,0 2 94,0-2 40,-4 0 39,13 4-6,1-1-100,14 4-34,4 0 11,-1 0 124,1 0 10,0-1-5,-3 0 51,-5-3 5,1 1-17,-3-1 28,5 1-28,0 0-33,2 1 27,0 0-33,3 1-330,0 1 240,3 5 34,20 25 51,2 1 5,18 23-11,-3-8 11,2 0 5,3 0 1,25 17-1,-13-17-5,20 13 0,-21-21 6,2-3 0,27 16-6,-16-12-106,-23-13 0,0 1 112,24 14 0,4 2-1,4 0 1,3 2 5,0-4-5,-3-3-6,-7-6 5,-7-6-5,-13-5 17,-5-5 73,-20-7 139,-6-3 96,-16-6 397,-3 0-738,-3-7 232,-4-1-221,-7-9 5,-2 0-107,-4-3-481,-19-12-218,5 5-331,-19-9-734,6 14 1871,-13 1 0,27 12 0,0 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9:56.1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640 414 11133,'-6'-14'1552,"2"3"-1508,4 11-38,0 0-79,-28-64 0,16 40-27,-23-50 44,21 54 56,-3-2 0,-2-2 347,-9-15-17,6 10 29,-5-9 105,12 18-150,3 3-314,4 7-252,4 4-56,1 5 246,3 12 51,0 7 6,1 15-35,8 23-32,0-12 32,7 11-38,-1-25-62,0-6 84,2-5 50,18 4 51,-3-4 0,14 5-39,-8-4 5,0 0 6,21 17-23,-24-13 6,13 7-78,-32-19 5,-5-2 146,-2-4-34,-5-3 73,-1-1 655,-2-2-963,-1 1-34,0 0-218,0 7 392,-7-1-5,-3 8 55,-10-2-44,-4 4 11,-3-2 39,-1-3 33,-3-1 34,-2-6-11,-3-1 297,-30-3-134,-20-1-214,-3 0-3397,-4 0 3392,30 0-747,-10 8-93,9 14 600,14-4 37,17 9-105,26-17-487,5-1 683,4-5-84,8 1-4917,66 3 5113,-32-6 0,32 4 0,-58-6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6.3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21 7621,'-15'-11'0,"4"2"0,11 9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6.6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11390,'2'4'-1864,"-1"0"902,-1-4 0,0 0 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6.8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13340,'2'13'851,"-1"-2"-1551,-1-11 117,0 0 1,0 0-1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6.9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4513,'2'13'0,"-1"-2"0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7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9828,'8'11'280,"-2"-2"0,-6-9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4:32.36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6059,'12'10'134,"-4"-3"0,-5-7 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7.2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38 6421,'-11'1'1008,"2"0"1411,9-1-8126,0 0 3176,-28-23 2531,30 27 0,-28-24 0,35 29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7.3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12472,'5'1'767,"-1"0"-2847,-4-1 0,0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7.5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13637,'20'5'1064,"-3"0"-1669,-17-5-2005,0 0-1266,0 6 3876,0 2 0,0 0 0,0-1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7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21 13956,'12'4'-336,"-3"-1"134,-9-3-375,0 0 348,0-12-304,0 9-391,2-9-56,0 13-376,2 6 298,3 3 403,2 10 896,-1-7 554,1-2-476,0-9-319,12-2-403,6 0 403,12 0 0,-18 0 0,-3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7.9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10 8511,'-12'-5'-4235,"3"1"4744,9 4 1,0 0-1,0 0 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8.1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13429,'5'14'17,"-1"-2"-1888,-4-12 1871,0 0 0,0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8.3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1 11631,'5'14'-280,"-1"-2"286,-4-12-678,0 0 310,-22 109 0,17-81 0,-6 26 1,0 1-1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8.5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12 11592,'-6'-7'0,"2"2"0,4 5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8.7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11 113 11936,'-6'-7'884,"2"2"-540,4 5-1301,89-51 50,-60 38-1297,30-10 0,-2 10 1400,-34 26 1,5 5 0,-18-8-1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8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5499,'24'14'0,"-5"-2"0,-19-12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4:34.93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7559,'12'12'219,"-3"-3"-1922,-9-9 2398,2 3-516,-1 5-980,1-4 773,-2 4 0,0-6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8.9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 12152,'-8'-1'-2022,"2"0"834,6 1 1188,0 0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9.0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10780,'10'13'-453,"-1"-3"1,-9-10 0,0 0-1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9.2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13194,'84'25'-2229,"-54"-23"685,23 11 1,-2-2 1543,-24-16 0,-12 1 0,-3 3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9.5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12797,'6'4'192,"-2"-2"0,-4-2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9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22 11306,'-10'-12'-731,"2"2"0,8 10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9.7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7554,'10'11'0,"-2"-3"0,-8-8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29.9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10853,'0'0'0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0.0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9694,'4'10'-928,"-1"-2"0,-3-8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0.1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12354,'-10'-6'896,"3"1"-1899,7 5-58,0 0 1,0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0.3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12567,'7'10'-577,"-2"-3"-2145,-5-7 2014,0 0 0,0 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22.70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2609 1 6831,'14'9'292,"-3"-2"419,-11-7-459,-33 0-12,20 0-27,-24 0 11,32 0 3052,4 0-2042,-6 0-1072,4 0 1546,-6 0-1630,3 0-5,-1 0 0,-8 1-62,-1 3-11,-8 3 34,-4 4-23,-5 4 28,-6 4-39,-6 4 51,-9 7 16,-7 6 6,-9 8-3342,-10 5 3322,38-21 1,-1 0-29,-4 1 0,1 0-99,-1 1 1,0 1 98,-1-1 0,0 1-22,2-1 0,0-1 2,2-1 1,1-1 0,-38 24 5,8-6-11,7-4 6,4-3 66,4 0-66,0 0 108,16-11 1,0 2-8,-23 14-21,10-7 1,0 0-36,-9 3-1095,5-3 1,-2 0 1048,-7 3-5,-13 6 1965,40-23-1953,20-13 249,-4 4-300,5-3-2162,-6 4 2201,5-1 2195,-4 1-2200,-2 3-1,-2 0 6,-2 1 6,-10 5-12,12-7 188,-5 2-216,18-10-22,4-1-62,5-4 3186,3 1-3068,1-3 0,-2 3 0,-2 0 0,-3 2 0,-2 0 5,-2 1-5,-1 1-145,4 0-275,2 1-242,2-1 175,3 1-62,1 1-459,2 0-320,1 1-419,0-2 1747,12-4 0,-9-3 0,9-2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0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5 13093,'-12'-3'0,"2"1"0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0.7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3 11094,'-13'-1'-3344,"3"0"3344,10 1 0,0 0 0,0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0.8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24 8959,'-2'-13'53,"0"2"1,2 11-1,0 0 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0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10562,'14'2'1299,"-3"0"-2464,-11-2 597,0 0 0,0 0 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1.0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10007,'7'11'-381,"-2"-2"0,-5-9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1.3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12981,'13'12'-2582,"-2"-2"1294,-11-10 668,0 0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1.6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13357,'12'13'-6895,"-3"-3"6895,-9-10 0,0 0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9022,'9'11'2822,"-2"-3"-2525,-7-8-280,0 0-673,-7-1-60,5 1-24,-5-1-156,7 1-644,0 0 1540,6 0 0,-5 0 0,5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0.7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9223,'4'11'-688,"-1"-3"1,-3-8-1,0 0 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1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6641,'14'3'3030,"-3"-1"-2879,-11-2 303,0 0-4689,75-2 4241,-23 1 10,6 0 1,7-1 156,2 2 0,-1 0-243,-15 0 0,1 0 50,17 0 1,-3 0 19,9 0 107,-16 0 352,-19 0 319,-10 0-778,56 5 0,-60-4 0,48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23.47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364 0 10679,'7'11'1059,"-2"-3"840,-5-8-1899,-4 16 84,-7 6-23,-8 20 6,-7 5-61,-3 4-3283,-1 0 3235,1-4 47,1-3 40,4-7-45,4-5 0,2-4 0,5-5 11,-3 2 3265,2 1-3154,-3 6-116,-2 3-12,0 4-28,0-2-436,6 6 89,5-14 286,37 3 173,8-21 40,17-7 0,6-3-785,29-12 669,-28 4 1,1-3 9,22-13-415,-10 2 459,-10 2-56,-9 5 0,-12 1-6,-5 3 12,-7 1-12,-5 1-44,-5-2 660,-1 1-1058,-2-3-252,2-3-1104,11-8 1804,1-1 0,-8 7 0,-7 5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2.4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0 138 11659,'8'0'275,"-2"0"-606,-6 0-358,0 0 656,70-46 33,-21 34 2,22-13 1,4 4 3,5 20-6,-29 1 0,-2 2 90,9 1 257,-12 1 62,-7-1 83,20-2-441,-6-1-51,29-3-157,-6-4-353,9-3-50,3-1-260,-27 6 0,1 2-676,33-1 857,-40 2 1,-2 1 638,10 6 0,-32-4 0,-12 4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5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8 9318,'-13'-4'-566,"2"1"0,11 3 1,0 0-1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5.5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9621,'14'12'425,"-2"-3"-425,-12-9 0,0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6.2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80 160 8814,'-16'-11'5265,"4"2"-4302,12 9 449,0 0-992,-16-50-269,9 32-151,-13-37-190,16 47-2532,1 2-829,2 4 3551,6 8 0,-4-5 0,4 7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6.4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207 0 10836,'1'5'-314,"-1"-1"-2945,0-4 2144,-89 11 1115,64 0 0,-65 2 0,86-5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6.5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14 11340,'-11'-7'0,"3"1"0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6.7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11284,'5'8'134,"-1"-1"-1662,-4-7 1528,0 0 0,0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6.9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11715,'10'8'0,"-1"-2"0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7.0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9 11978,'-5'-9'-739,"89"57"-7772,-55-36 8511,22 17 0,-6-7 0,-36-23 0,-1-2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7.2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10937,'16'9'-588,"-3"-1"-3770,-13-8 4358,-5 0 0,4 0 0,-4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25.25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1994 53 5835,'8'10'599,"-1"-2"-510,-7-8-89,60-31 73,-44 23 817,45-23 242,-60 31 2144,-1 0-1819,-10 0-1311,7 0 2464,-8 0-2252,6 0-50,-4 0-89,-9 3-79,-13 11 33,-19 15 6,-27 29-684,24-16 0,-5 4 530,-15 14 1,-5 5-607,19-16 0,-3 1 0,0 1 599,-3 2 1,-2 0 0,2-1 14,2-3 1,1 0-1,2-2-314,-17 12 1,4-3 325,15-13 0,5-2-281,-24 16 242,18-10 952,8-6-946,2-1 27,5-5 1830,6-5-1835,8-9 814,10-5-848,2-6 0,4 0 0,-3-1 445,-2 1-473,-20 8 34,3-3-6,-14 6 0,10-4-45,-15 8 45,14-3-6,-7 6-78,21-7 51,4 0-51,7-1-6,1-4-22,7-1 78,1-5 1,4-4-1552,2-2 1277,2 1-84,3 1-157,4 3-17,4 0-235,2 0-661,6-4-1288,0-3 2750,3-9 0,-11 4 0,-4-5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7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10550,'1'9'0,"-1"-1"0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7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11334,'16'5'-235,"-4"-2"-1478,-12-3 495,0 0 1,0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7.6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21 10102,'-1'-12'1557,"1"3"-1557,0 9-990,0 0 1,0 0-1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7.7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10657,'7'8'857,"-2"-2"-857,-5-6-187,0 0 0,0 0 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8.1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259 441 10853,'45'-87'3736,"-37"63"-3717,12-28 1,-9 4-20,-24 38-846,4 4-436,5 2-332,1 2 52,3-1-225,0-5-16,0-4 1803,0-6 918,0-2 1400,0-7-687,-12 2-875,-1 1 50,-15 4-374,-1 4-152,-1 3-280,-1 1-2509,-18 6 1943,21 3 398,-13 5 168,29 0 274,4 1 186,3-2 161,2-1-145,0 0-476,1 0-1898,-5 0 1898,3 0 0,-2 0 0,4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8.3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26 13222,'16'8'1887,"-4"-1"-1410,-12-7-1082,0 0-1171,-17-19-3870,12 14 5646,-16-12 0,19 18 0,-1 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8.4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29 4049,'-10'-16'0,"1"4"0,9 12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8.7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2815,'17'5'1966,"-3"-1"182,-14-4-2488,0 0 0,0 0 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8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81 16 10786,'-7'-2'3030,"1"0"-3148,6 2-1736,0 0 376,-39-12 1478,46 29 0,-43-23 0,53 26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9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10892,'8'14'0,"-1"-3"0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2:54.87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1600 6568,'14'14'-364,"-3"-2"291,-11-12 34,0 0 39,0 63-5,0-39 285,0 48 616,0-60 167,0-4-945,0-7-51,0 0-112,0 3-134,9 2 179,4-2 157,11 0 218,6-4-94,5-7-29,4-5-73,14-15-179,-17 7-5,4-1 5,-26 12 291,-6 7 67,-6 0 1277,0 2-1237,-2-3-196,0-2 17,0-12-147,1 1-38,3-9 61,2 3-44,2 1-46,-1 3 51,1 0-50,-5 9-1,1 0 29,-3 7-34,0-1 0,2-2 0,5-15 0,3-1 11,7-16 40,1 2 61,4-2-3364,1 1 3358,-2 1-28,-1 6-10,-4 4-52,-5 7-10,-1 3 0,-4 7-6,0 0-45,-1 1 3431,9-6-3386,1-3 0,9-9 6,2-4-6,4-7-3320,5-7 3359,0-3 28,-1 0-27,-6 7 66,-6 6-67,-6 11-941,-6 6 908,-4 6-6,-3 5-11,0 1 2905,-2 1-2883,5-10 23,-1-2 5,6-15 1462,4-3-1434,0-7 168,9-14-173,-6 10-12,-2 6-50,-10 18-56,-4 16-716,-2 2 772,2-1 39,1-1 101,11-20 28,15-20-62,15-20-95,-6 8-3397,2 2 3386,-26 34-34,0 2-100,-11 16-566,-3 0 661,5 0 95,0-2 28,7-6 3414,2-3-3403,3-6 73,15-15-117,-8 5-51,8-7-6,-14 17 6,-6 5-5,-4 5-270,-4 4 12,-4 3-51,1 2 538,3-5-28,0-1-50,4-5-40,-1 1-27,-1 0-34,-1 5-34,-3-1-728,-2 5 823,-7 7-50,1 1-11,-9 7 6,-8 15-18,0-4-33,-7 17 6,5-7 5,2 3 6,-14 28-12,16-26-5,-10 14 6,19-35 0,-1-1 16,-3 2-11,-3 6-11,-7 6 34,-4 7-34,-7 5 0,-3 5 5,-4 3 7,-17 27-1,16-21-6,-8 11 51,26-33-11,9-13 162,5-6-173,6-9 16,-1-3-44,1 0 5,-3 2-5,-5 4-1,-6 8-5,3-5 0,-2 6-11,9-10-22,4 2-7,-1-5-32,4 3 72,1-6 39,-1 0 17,3-1-11,-3-3-6,1 2 56,-13 10-89,-1 3-1,-13 12-5,-1 4 0,-2 3-3386,-3 4 3386,3 1-6,3-2-5,4 0-51,5-3 12,5-4 0,3-6 44,7-6 0,1-7-10,1-3 16,-1 0 16,-8 13 3421,1-5-3431,-4 12-6,5-12 5,1 1-5,-3 3 6,4-4-6,-1 1 6,5-7 33,0-5 39,1 1 202,-3 1-185,-3 2-44,-7 7-46,-5 4-5,-6 3 0,-2 3 6,-1 0-40,-6 6 29,12-9-118,-2 6-51,18-13 129,2-4-22,6-4 67,0-4-1450,0-2-2685,23-1 4135,-2-10 0,6 7 0,-12-6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26.30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481 18 14230,'8'-9'667,"-1"1"-701,-7 8 40,-4 19 150,-3 3-94,-5 22 44,-4-2 34,-2 3 141,-2-1-46,-1 1-56,-3 1 68,-3 2-23,-6 9-67,-5 4-79,-6 8 6,-2 0-28,1-1-11,2-7-6,8-11-39,8-11-45,8-13-28,9-9 1,5-10-382,4-3 454,13-2 11,-4 0-5,11 2-1,-4-1-5,2-2 0,6 1 28,3-1 12,3 0-40,2-1-12,-1 0 12,1 0 45,-3 0-45,3 0 0,2 0 51,9-5-51,12-4 0,11-9 19,-9-1 1,5-2-1,3-1 1,0-1-160,-1 0 0,-1 0 140,-9 4 0,-4 2 0,17-5 51,-35 12-1,1-1-11,-29 11-50,-3-1 6,12-3-1,-2 1 235,12-3-234,-5 1-57,0 2 51,-2 1 5,-1-1-33,-4 2 33,0-2-167,-2 0-875,-4-2-1965,0-1 3013,-15 1 0,8 1 0,-7 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9.2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34 10450,'-6'-14'509,"2"2"-7300,4 12 6791,-70-3 0,53 2 0,-53-3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9.4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8 10153,'-5'-4'-756,"1"0"756,4 4 0,0 0 0,0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9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3 9279,'-16'-1'-775,"4"0"1,12 1 0,0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9.7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10041,'10'5'963,"-2"-2"-2525,-8-3 1562,0 0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39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21 8358,'-6'-12'1227,"2"3"-214,4 9-2096,0 0 0,0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1.3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7 6115,'-9'-4'0,"2"1"0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1.7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10511,'76'45'41,"1"-1"0,-6-2 0,-7-13-1,-4-28-35,0 3 1,-3 2-1,-1 4-3385,-6 1 3408,-1 3-17,-1-2-96,37 4 113,-2-8-28,-27-3 0,5-1-247,22-3 1,0-1-129,-24 0 0,0 0 123,22 0 0,-1 0 179,-23 0 0,-1 1 764,13 0 1,-1 0-1700,30-6 1008,-41 2 0,-9-1 0,-24-4 0,-4 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3.3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93 6921,'12'16'4156,"-2"-3"-4151,-10-13-16,0 0 11,62-5 0,-29 3 39,49-3-39,-45 3 6,-1 2 28,0 0 195,16 0 57,-8 0-152,19 0-78,-5 0 0,14-1-3448,12-5 3129,10-5-168,3-3 64,-9 2 0,0 2 364,-37 5 1,0 1 4,25-3 1,-7 2 36,-27 5-39,-12 0 23,26-5-23,-17 0-2274,31-3 2195,-15 0 1872,-5 5-2062,3-1 90,-22 4 28,-12 0-17,-10 0-1597,9 0 1765,-5 0 0,2 0 0,-9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24:49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0:35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131 141 6955,'8'11'571,"-1"-2"2252,22-83-2834,-29 60 22,27-58 599,-34 77 253,7-4 2833,0-1-3925,0 4 318,0-1-38,0 2 10,0 1-10,0 1-12,0 6-33,0 6 44,0 19-44,-1-6-6,-2 15 56,-1-13-585,-5 16 529,1-11 0,-2 9 0,0-13 34,-4 30-34,4-4-6,0 12 6,8-16 11,2 7 34,0 5-39,0 2-6,0-10 0,0-26-6,-3-5 45,-2 6 85,-1-8-119,-1 9 1,5-5-1,0 6-1763,2 30 1758,0-11-6,0 18-44,3-26 50,-1-7-6,1-7-11,-1 5 17,-1-12 51,-1 8-46,0-9 7,0 22 1493,0-7-1471,4 17-29,-1-18-5,4-3 0,-2-6 0,0-6 45,-2-2-45,0-10 0,-3 0 51,0-4 55,0 3-61,0 23 826,0-3-837,0 21-29,0-12 1,0 2 5,0 15-5,0-27-6,0 8 5,0-33 40,0-2-34,0-1-11,0 5 34,0 39-34,0-17-45,0 37 56,0-44 1,0 2 38,0-18 163,0-4 308,0-3-544,0 0-61,0 2 51,0 3 33,1 16-45,1 9 45,-1 1-6,0-2 6,-1-17 51,0-5 55,0-4 364,0-3 892,0-1-1468,0-3-41,0 2-105,0-3 611,0 2-347,0 0 21,0-3-33,0 2-95,0-1-197,0 2-290,0 1 716,0 0 129,0-2-196,0-2-27,-8-13-74,3 7-67,-6-5-106,6 12-39,0 3-449,-1 1 460,2 0 101,-2 0 134,3 0 67,1 0 179,-3 0-100,0 0-101,-4 0-45,2 0-12,0 0-402,-7 0 140,7 0 38,-7 2 29,10 1 84,-1 4 67,3-3 162,1 0 186,1-3 609,0-1-1147,3 0-264,12 0 426,-6 0 23,10 0-7,-12 0 1,0 0 34,-3 0-74,1 0-1680,9 2-465,14-2-2060,10 1 4312,12-1 0,-24 0 0,-5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7.67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11 24 6574,'-6'-13'761,"1"3"-942,5 10 0,0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0:39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98 49 8444,'-3'-1'-1198,"0"1"666,3 0 532,-3-13 67,6 7 118,-4-10 431,7 12 229,-2 1 164,-3 2-393,0 1-622,-4 0-128,2 0 134,-3 0 538,4-1-561,0-1 3177,0 1-3154,-2 2 134,-2 15-72,-3 4 10,0 14-38,0 0-17,2 5-17,2 3 0,0 3-202,3 24 197,0-16-1,0 15 0,0-23-3458,0 38 3492,-2-26 39,-5 32-67,-9-11-42,9-26 0,1 1 42,-8 32-34,9 3 29,9-53 72,4-3-17,1-5-50,2-2 0,-6-4 84,3 26-84,-4-20 3392,5 23-3420,-2-28 23,3 1-91,14 35 96,-13-27 6,9 26-2821,-18-18 2955,-2-15-135,-3 14-5,0-21-78,0 13 28,2-16 10,1 9 40,0-18 45,0 12 78,0-6 3443,-2 11-3510,-1-8-56,-3 2-129,2 7-151,1-1 202,8 24 117,-3-21 174,4 13 582,-15-2-717,5-17-78,-8 10-33,8-20-46,-1 7-145,1 7 23,0-1 150,1 1 68,2-7-11,1-6 11,0 0-17,0-9-432,0 0 35,0 0-40,0 1 95,0 2-257,0 0-342,2 3-336,4 2 1277,-3 1 0,2-3 0,-5-2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0:44.7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12869,'8'1'2212,"-2"0"-2055,-6-1 421,0 0-9243,0 8 8665,0-2 0,0 3 0,0-5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0:46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0 9520,'10'10'3198,"-2"-2"-2179,-8-8 325,0 0-952,-13 3-392,9-2-268,-9 3-1026,13-4 398,0 0 111,5 0-615,6 1-560,4 2 1960,3 0 0,-8-1 0,-4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0:48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 15137,'16'-4'1295,"-3"0"-993,-13 4-179,0 0-168,3-1 34,-2 1 11,4-2 0,-5 2 3758,2 0-3702,-2-2 45,0 1-2868,0-1-358,3 2 3125,9 0 0,-6 0 0,5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0:50.2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21 12416,'-16'-9'2201,"4"3"-2084,12 6 46,0 0 128,0-3-28,0 3-2991,0-3 1,0 3-1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1:18.4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151 1 8354,'8'5'3837,"-2"0"-3579,-6-5-258,0 0-963,0 2 963,0 0-6,0 2-117,0-1 123,0-1 964,0 2-455,0-2-150,0 1-337,0-2-145,0 2-28,0 2-174,0 5-146,0 7 0,-2 6 124,-3 7-174,-10 20 409,3-10-16,-4 8 128,9-23 1775,3-11-1187,3-7-16,1-5 419,0-2-582,-7-3-269,3-2-68,-5-3 35,5 1 218,2-1-90,1 2 101,1-7 12,0 3-29,0-1-179,0 5-23,0 3 1127,0 2-1244,-2 1 0,1 0 196,-1 0 100,-1-1-268,3 1-946,-3-1 627,3 19 72,0-1 124,0 19 95,0-3 336,0 0 375,-13 33-621,7-25-90,-10 23 0,13-28-3398,1 4 3443,6 36-39,5-14-6,4 22 5,1-29 23,-1-5-22,0 5-6,-7-15 0,0 5 3392,-6-14-3347,0 2 16,0 4 51,-3 57-106,-2-28-3,1-10 0,-1 0 8,-5 13-3403,-1 2 3381,-6 27 22,6-29-96,-4 14 135,8-38 35,0-8 128,3 11-213,2-7-68,0 16 68,10-4 6,4 10 44,11 10-30,-3-18 0,1 0-15,8 27-2,-9-32 0,-2-4 121,-2 1-124,-4-15 62,-4-8-17,-5-12-45,-1-2 5,-2-8 3426,0 4-3330,0 23-90,2-4 29,-1 22-35,2-13 1,-1 0 39,2 4-45,-2-14 44,1-1-38,-3-16 0,0-3-12,0 6-22,0 0 28,0 11 6,0 2-1,0 6 1,0 0-3393,0 6 3387,0-13-5,0-2 5,0-14 0,0-4 392,0-1-543,0 0 5,0 4 146,0 2 3386,0 3-3397,0-2 11,0-2 0,0-2 151,0-3 6,0 0-190,2-1-1,-1 0-140,1 0-1770,-2-17-7887,0-4 8983,0-21 0,0 20 1,0 0-1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1:40.6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7688,'8'12'1165,"-1"-3"-1165,-7-9 0,9 0-577,6 0 230,5 0-151,11 0-3309,-1 5 3426,6 6 381,-10 1 527,-6 2-3020,6-7 2493,-7-3 0,2-3 0,-12-1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1:04.0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385 137 6955,'-2'-2'6777,"1"0"-6727,1 2 96,-20-10-426,10 8 269,-13-8-17,15 10-135,4 0-33,-1 0 174,-7 4 22,-1 2 50,-7 2 85,2 3 27,-1-2-89,-1 3-34,-9 9-39,6-3-6,-6 8-50,3 3 51,3 9-141,-6 21 107,10-6-207,0 32 246,12-18 5,1 14 96,9-25-45,1-13 6,10 5-34,12 11-118,4 4-11,-2-21 0,10-5 182,26-14 1,8-9 4,-16-1 1,3-6 45,24-9 0,0-12 86,-16-13 0,-4-6 56,-6 2 1,-3-1 47,5-4 0,-5 0-125,9-16-108,-28 13-55,-20 12 72,-2-32-100,-7 15 72,-2-6 1,-2-3 83,-4-11 31,-10-9 1,-4-1-194,-6 0 58,-6 9 1,-3 6-675,-4 19-54,-21 14 1,-6 7 204,-3 11 182,7 3 1,-4 12-1553,-5 41 1,8 13 1640,-4 11 1,11-14-1,9-4 1,30-19-1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1:05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54 53 13183,'2'8'678,"-1"-1"-1110,-1-7 337,0 0 582,4-10 829,-3 6-811,3-8-102,-4 9 12,0-2 671,-8-3-840,4 3-246,-5-1-134,6 5-650,2 1 902,1-2 615,0 1-274,-1-1 197,0 1 145,-7 0-588,3 0-235,-4-2-354,6 1-32,0 1-293,3 1 662,-2 0 33,0 0-44,-2 0-46,3 7 102,0 7-6,2 18 0,11 17 6,9 23-14,3-6 1,7 13-1,-2-6-34,-2-2 0,0 0-257,2 5 1,2 7-1,-4-10 282,-7-16 1,-2-5 10,12 38-19,-9-19 0,-2-1 126,5 17-330,-9-24 1,-1-3 329,-1 3-2972,0 2 2901,-1-14 1,3 3 31,7 30 134,-5-28 1,-1-2-203,10 20 6,-3-10 6,8 16-1,-15-40 62,3 8 579,-17-41-270,-1-3-1,-1-2-375,0 1 3295,0 1-3329,1 3 300,-1 3-272,3 3-44,-1 7 50,0-6-62,2 3 62,-4-13 40,1 2-74,-1-2 34,0 9 11,0 24-11,0 4 0,2 45-39,0-28 28,3 15-202,0-31-5,0-11-24,2-6 236,-3-13 6,0-2 51,-2-10-1177,-2 1 661,2-2-727,0-7-371,3-4 1563,-1-12 0,-1 10 0,-1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1:06.4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574 128 13021,'9'13'756,"-2"-2"-801,-7-11-308,0 0 571,-37-14-33,24 9 123,-29-11-56,30 13-28,0 0 437,-19 1-571,8 0-90,-18 5-6,10 8-5,-6 10 16,-18 22 1,14-8-6,-8 7 56,23-19-50,6-7 55,7-5 46,1-3 22,6-4-45,-9 11-95,5-4-259,-18 33 265,15-17-40,-5 19 45,14-15 28,3 3-3420,2 4 3386,8 2-729,5 0 735,8-1 5,2-5 7,2-4-1880,13 3 1992,-6-9 362,11 2-290,36 2-227,-26-18 1,2-2 30,-3 3 0,0-2 0,5-4 0,-6-3 11,2-2 6,30 0-12,-34 0 1655,21 1-1660,-39-1 698,1 3-648,36 0-16,-26-2 50,23 2 45,-36-3 3593,-2-5-3044,11-17-314,-11-2-118,8-17 79,-16 5 89,-1-4 276,-3-34-640,-7 29-44,-2-24-1,-7 41 7,0 2-7,0 4 34,0-7-44,0 6 5,-1-9 0,-4 6 5,-2-3-38,-22-34-102,6 24 51,-16-26 84,8 32-3352,-17-8 3307,9 12-118,-10-4-78,3 13 207,11 9-2234,-15 0 2318,-20 9-50,5 1-230,-29 10 141,14 4-303,1 13-1303,17 5 1,1 3-3302,-4 8 5433,19-6 0,9-3 0,26-12 0,7-7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8.11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207 1 10730,'9'12'414,"-2"-2"-1758,-7-10 1344,-38-1-6,21 10-72,-32 5-577,22 20-1440,0 3 1548,-6 4 1,16-18 0,3-7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1:57.4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137 20 9632,'-11'-8'-796,"2"2"-262,9 6-169,0 0 1227,-52-2 0,39 1 0,-38-1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1:59.0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1671 414 0,'-68'-17'1193,"0"1"0,-1 0 1,-23 18-1,4 2-279,15-20 1,5 6-1033,13 27 1,5 9-1015,-16 18 925,1 0 0,-2 0 1286,-16 9-855,8-7 0,3-5 35,14-13 2045,-11 1-2214,2 1-96,28-9 399,-17 12-393,34-9-51,2 8 51,0 9 3398,0 8-3384,-2 6 0,0 3-8,-3 10-1652,4-14 0,1-2 1954,-1-3-106,7-19 89,-2 3-112,6-17-111,1 2-52,-5 9 7,3-3-23,-2 10 3386,4-2-3386,2 2-157,2 41 146,3-29 11,7 26 129,2-42-6,5-2 146,8 7-129,-4-10-45,6 10-95,1-9-39,8 6-1610,8-4 1,6 0 1690,-4-4 0,7 0-780,24 5 1,16 2 0,-1-5 738,-7-9 1,1-3 0,0-1-44,0 4 1,1 0-1,-1-4 79,-3-4 1,-1-4-1,-12 0 86,19 3-67,-34-3 0,-1 0 51,17 4 1490,7 0-1585,6 0 1271,-18-5 1,1-1-1464,31 1 174,-7-3 1,-2-3 5,-8-4 19,-22 3 1,-4-2-14,-15-4-6,-9 2 50,-5-1-50,9-1 938,-4-1-938,12-1 474,-7 3-519,2 1-179,16-1 118,-10 1 44,16-4 255,-13-2-193,2-4-3185,20-16 3392,-16 7 68,13-10-96,-20 14-100,3 2-79,4 3-29,7 9 1,4 2-84,13-2 17,-12 5 0,-3 0 22,-4 3 34,-5 0-2230,-3 0 2359,0-7 190,5-10 2420,6-15-2140,5-15-50,3-9-340,-8-3 1,0-3-151,-20 24 0,-1 0-20,18-22 0,-4 4 0,-6 10-90,-9 8-492,-2 0 509,-16 13 73,1-9 3470,-12 5-3279,-1-9 175,-1-32-148,-2 13-16,-1-23-102,-6 24-100,-1 2-106,-15-13-411,5 21 237,-8-7 56,-4 15 168,3 10-2895,-26-16 2985,16 17-1,-15-8 18,11 8 275,0 2-248,-31-18-1182,10 13 886,-16-4 2886,17 21-2791,-18 6-971,16 2 1105,-19-5 112,27-2 56,4-8-39,1-7-1678,3-6 1785,-14-22-163,18 17-73,-19-19-414,19 34-443,-21 3 1432,9 18-670,-39 15 902,-6-6-695,11-4-11,0-16 112,20-23-185,5 2-504,-11 0 3129,-3 15-3006,-3 32 1,-3 7 439,33-12 0,0 1-454,-34 13 0,5-2 765,19-12-110,10-14 1,0-3-300,-14 1-174,-34-10-386,41 13-308,-11 18-1558,-9 31 0,-6 14 1692,6-2 1,-2 6 98,6-2 0,-4 4 0,4-1 515,12-10 0,3-1 1,6-5-1,3-3 0,6-6 1,-20 17-1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2:14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1 797 11866,'5'12'-302,"-1"-1"117,-4-11 185,0 0 17,0-6 257,0 4 29,0-4-12,0 5 1731,0 1-2459,0-3-50,6 1 342,6-5 145,13-3 56,9-4-3364,33-15 3313,-13 6 1,18-7-1,-28 11 51,-7 5-11,-6 1 11,-7 4 34,-3-3 5,1-2 28,3-8 6,32-42-23,-8-2 1,1-5-88,-10 16 1,-1-1 86,9-18 1,-5 7 430,-14 11 3320,-11 20-3419,-8 12-237,-6 14-201,-2 5-1686,-2 5 1372,1 0-1248,-1 3 352,-1 5-661,-5 7-1657,-3 5 3528,-2 0 0,4-8 0,2-6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2:15.2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1 418 13004,'11'10'-1350,"-3"-2"1131,-8-8 146,0 0 73,69-19 437,-35 3 59,20-8 0,1-4-98,-12-7-1,14-14 57,-24 16-45,-6 3 375,4-10-745,-14 16-39,4-7-73,-13 19-5,-1 3-146,-2 1 218,-1 2-5,-1 1 11,1 0 0,1-2 33,3-4 191,3-2-78,-2 1-6,-1 1-95,-4 6-45,-3 4-499,1 0 1525,-1 1-802,-5 6-224,2 0 0,-5 10 89,6 5-3402,0 9 3447,1 37-89,0-14-39,2 34-1,3-47 46,9 4-46,-5-32 51,3-2-22,-10-6 27,1-1 186,-3 4-186,1-2 3337,-1 4-3331,0-1-67,0 3-129,0 4-1047,0 16-319,-2 6 1495,-9 27 0,5-32 0,-4 4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46.6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6971,'9'6'-1237,"-2"-1"1237,-7-5 0,0 0 0,0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5:19.0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603 175 6770,'7'4'4861,"-2"0"-4827,-5-4 2044,0 0-1938,4 0-140,-2 0 0,4 3-45,-2 0-39,1 5 23,-1-4 55,0 2 12,-1-4-6,-2-1 3657,0 1-3663,-8-2-61,4 1-151,-11-2 61,9 0-157,-15-1 314,10 0 6,-12-1 44,7 0 6,0 0 6,1 1-56,5 1-6,3 0-45,-4 0-101,4 1-27,-3 0 10,3 0-5,-8-1 168,5 0 67,-5-1-11,7 1 45,-2-3 28,-2 0-118,1 0-11,1 1-33,3 1-18,0 1-78,-3 0 124,2 0-1,-2-1 6,3 0 0,0 1 67,-2-3 12,1 2 150,-5-2-122,4 1-40,-3 0-56,-2-2-11,5 3-5,-4-2-29,6 2-39,-2 0 68,-1-1 5,0 0 0,0 0 5,0 0 51,2 0 118,-8-1 61,3-2-162,-1 2-56,4 1 22,4 1-39,2 1 5,-1 0-5,0-1 0,0 0-44,-6-1 27,-3 0 17,0-2 0,0 2 0,5 0 78,-6 0-11,6 0-61,-5-1-6,8 2-123,-8-3 84,6 3 33,-4-1 6,6 2-11,2 1 5,1 0 12,1-1-639,0 1 179,1-2 342,1 2-28,1-2-100,4 2-86,-1 0-855,14-3 1113,-9 1 29,10-3 39,-15 2 146,1 0 475,-2-2-257,0 3-61,-2-1-169,-1 2-128,0 0-712,-1-2-2436,0 0 3142,-2-4 0,1 4 0,-1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5:20.1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3623,'2'9'123,"-1"-2"1355,-1-7 785,0 0-708,3 0-642,-2 0 2070,2 0-2719,-3 0 641,1 0-967,1 0 51,1 0-45,1 0 51,3 0 5,6 0 16,1 3-10,1-1-6,-2 3 6,-4-1 27,-1-1-22,3 4-5,-1-1 44,9 4-50,-7-3 6,6 2 0,-5-4 10,7 1 40,-5-1 17,2-1 34,-7-1-18,-2-1 12,-1 1 11,3 0-56,-1 1-50,5 0 44,4 1-100,12 0-46,-8-1 24,3 0 55,-12-1 56,-8-1 56,3 1-5,-5-2-40,1-1 12,1 1-57,1 1 1,3 0 33,5 1-28,-4-1 1,6 1-7,-7-1 6,2-1-11,-6 0 6,1 1 11,-1-2-12,15 1-55,-8 0-56,10 0-62,-12 0-112,0 0 240,-3-1 130,0 1 196,-5-1 50,0 0-1367,-1 0 135,0 0-538,2 1-39,0 0-644,0 0 2117,-1-1 0,-1 0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5:33.0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5560 0 7811,'-4'0'1222,"1"0"3869,3 0-5102,-7 9-1,3-3 7,-6 7 5,4-6 11,2-1-5,-2 2-1,2-2 1,-3 1-1,2-1 1,-4 1 5,-4 6-5,1-1-6,-4 3 0,4-1-56,2-1 0,2 3 17,4-6 39,2 0 0,1-4 0,-3 2 50,1-2 28,-4 1 225,2-3 78,-3 2 22,0-1-118,-3 3-341,3-2 23,0 0-1,4 0-201,-2 6 229,3-6 6,-4 6 0,4-8 174,-3 3-68,0 0-106,-1 1 0,0 1-16,-3 8-91,5-9 51,-3 5 51,7-11-1,0 1-33,-5 12 39,2-5 0,-5 12 17,-2-4-17,3-6 5,-3 3 1,5-9-6,2 0-73,-1 2-33,1 2 106,0-1 11,0 0-11,2-5 0,-2 3 5,-1 0 7,-1 3-7,-5 5-10,2 2-68,-2 2-56,5-4 129,2-7 67,3-4 135,0-1-113,0-1-89,-2 4 28,-1 0-28,-3 5 34,2-2-28,-2 4-1,0-2 46,2-2-51,0-1 5,2-4 34,0-1 40,1 1 56,-10 14-130,6-9 57,-6 9-45,7-11-12,3-3-5,0-1-44,2-2 32,-1 3 18,-2 0-6,-1 5 0,-5 7-6,-5 12 6,3-6 0,-2 4-90,9-17-139,1-2 229,2-3-45,1-1 50,-2 2-5,0-1 51,-4 10 5,1-2-17,-3 4-28,4-5-5,-2-2 50,3-2-39,-1-2 22,3-2-27,0-1-12,1-1 28,-1-1-28,-1 4 0,-1 0 0,-2 4 0,-3 4 0,1-2 5,0 1-5,4-6 0,1-2-5,1-2-1,-1 1 6,0 0 6,-2 3-6,1-1-6,-4 5 0,2-4-5,-2 3 6,5-4 5,-1-2 0,-1 4 5,1-2 1,-3 4-1,-1-1-16,-5 10 6,3-6-7,-2 7-33,5-9 39,2 0-10,-5 11 16,4-9 0,-4 10 0,4-12-146,-8 20 140,7-14 6,-10 20 68,13-26 38,-3 5 57,4-10 50,-1 0 39,0 0-129,1 0-117,-1-1-1,2-1-5,0 1-5,-2 2 5,1 1 5,-2 2 1,0-1-1,0-1 1,1 1 0,-1-2 83,0 2-16,2-3-34,-3 2 6,3-2-45,-3 2 39,2-2-33,-2 2-1,2-2 1,0 0-6,-2 3 0,0 0 0,-6 8 0,4-5 6,-3 5 22,4-8-17,1-1 90,-3 1-57,3-4-44,-3 4 0,3-5-33,0 4 33,-2 0 5,-3 5 7,1-2 21,-2 2 6,3-4 79,-4-3-40,4-1 23,-4-1-90,6-1 169,-8 5-180,5-2-6,-7 4 6,10-5 56,-9 2-67,5-2 5,-5 0-11,7-1 12,0-2-40,-12 3 45,7-1 0,-8 1 11,10 0 84,-5 0-61,7-1 61,-3-1 40,9-1 38,-1 0-167,1 0 78,-1 0 50,1 0 29,-2 0 178,-4 0-218,0 0 52,-3 0-74,4 0-29,1 0 40,-2 0-50,3 0 50,-1 0 17,4 0-17,0 0-62,-1 0 180,1 0-146,0 0 0,0-1 17,0 0-17,-1 0 0,-2-1-79,0 0 1,-2 0 11,-4-4-17,0 2 28,-13-9 16,13 7-38,-5-3-6,10 6 50,-2 0-10,-6-3-40,1 1 0,-3-3 33,-1 2 90,3 2-11,-5-1-33,5 5-29,0-1 12,-9 1-29,9 0 1,-5 0 67,11 0 16,1 0 6,-1 0-89,4 0 0,-1 0-34,3 0 39,-1 0-17,-6 0 6,2 0-22,-4 0 39,5 0-34,-5 0-11,5 1 0,-3-1 0,8 1 0,-1-1 5,-4 3 1,2-2-6,-4 1 0,2 1 0,0-2 95,-8 4-50,7-2 5,-7 1-44,10-1 44,-3-3-16,5 1-34,-2-1 0,3 1 0,1-1 0,-4 2-6,-1 0 1,-2 2-1,-1 0 6,-2 0-5,-2 1 38,-7 3 12,5-3-34,-4 1-5,8-3 5,1-2 0,1 2-5,2-2-12,1 1 6,4-2 0,1 1 0,0-1 6,-1 0-6,0 1 45,-2-1-40,0 1 1,0-1 39,0 0-34,3 0-11,-2 0-6,2 0 6,0 0 0,-1 0 6,0 0 5,-4 0-11,2 0 17,-4 0-17,4 0 5,-2 0-5,4 0 6,-3 0-6,-2 0-50,0 0 50,-4 0-6,1 0 0,-3 0-10,-17 5 16,10-2-6,-13 4 6,14-3 6,1 1-6,-11 1-6,-2 1 6,0 0 0,2 0-6,11-2 1,-13 3 5,11-3 5,-11 1-5,15-2 0,1-2 6,0 0 0,-11 0-6,9 0 0,-8-1-12,14 0-21,0 1 27,1-2-39,-4 1 34,1 0-28,-6-1 28,-1 2 5,4-2 1,1 2 5,3-2 5,5 1-5,-2-1 6,0 0-6,2 0-39,-15 0 27,9 0 12,-10 0-3403,-5 0 3398,11 0 5,-11 0 0,10 0-2269,1 0 2219,-1 0 16,3 0-16,-7 0 2313,-6 0-2263,-1 0 0,0 0 0,12 0 3392,0 0-3392,-3 0 0,6 0 0,-6 0 22,9 0-22,0-1 0,5 0 6,-3-2-1,-9-1-10,3 0 5,-7 0 5,10 0-10,-4 1 5,6 0-12,-4 0-27,8 1 6,-2 0 33,1-1 0,-1 2 0,-1-1 33,-9 0-27,3-1-1,-8 1 7,-3-2-1,1 3-11,-1-2 0,6 1 11,0-1-11,8 1 6,-5-3-1,3 1 1,-10-3-6,4 1 0,-6-1 0,13 3 5,1 1-5,4 0 0,0 1 0,3 0-22,1 0 16,1 1 6,0 0 6,-2-2-6,1 3 0,-3-2-11,0 1 5,-1-1 6,0 0 0,2-1-5,1 2 5,1-1-73,-9-1 39,3 0 29,-7 0 5,5 0 16,-12-1 18,1-1-34,-3-1-6,6 2-5,8 1-34,-7 1 1,7 0 38,-3 2-44,9 0-6,2 0-51,-2 0 62,3-1 45,-1 1-5,2-1 5,0 1-6,1 0 1,0 0-203,-5 0 175,2 0 27,-3 0-11,1 0 17,2 0 6,-1 0-6,2 0-11,-3-1 11,2 1-39,-3-1-40,3 1-145,-1 0 191,0-1-158,-5 1 124,0-1 62,-4 1-29,-12 0 28,4 0-5,-11 0 6,8 0-1,-2 0 0,-10 3-38,-1 0-12,2 0 5,4 0-55,14-1-6,1 0 73,1-2 33,0 2-39,-7 0 45,5 1 0,-5 1-5,3 0 5,7-2 0,-3 0 0,10-1 0,2-1-45,2 0-398,1 1 471,0 0-33,-2 0 5,0 0 0,-2 0 5,2-1 7,0 0-12,0 1 0,2-1 5,-1 1-38,1-1 33,-1 1-6,-1-1 6,-1 1 34,-1-1-29,-11 4-5,4-1 0,-9 2-5,7-1 5,0-1-6,-9 2 6,6-1-6,-6 0-5,8-1 6,1-1-12,-12 3 6,9-1 11,-9 1-6,10-2 6,0 1-11,-11 3 11,6-1-3392,-14 5 3386,16-6-218,-35 8 224,31-8 0,-21 3 0,29-5 0,1-1-5,-8 1 5,5 0-6,-6 3-39,5-2 45,7 1 3319,-1-2-3392,8-1 11,1-2 57,2 0-46,-1 0 40,1 0 11,0 0 0,-1 0-6,1 0-22,-1 0 17,1 1 6,-1-1-35,1 1 40,-3 0 0,-1 0 0,-1 0 6,1-1 28,-1 1 72,-7-1-100,6 2 27,-4-2-27,7 1 39,-1-1-39,0 0-12,-5 0 6,-1 0 45,-4 0 28,1 0-17,-16 0-50,9 0-6,-11 0 0,12 0 5,3 0-5,0 0 0,-1 0 0,5 0-5,1 1-1,7-1-44,1 1 50,1-1 33,0 1-33,2-1-3512,0 1 2100,11-3 1412,4-5 0,-1 3 0,-1-4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08.7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9722,'0'5'-2633,"1"-2"6257,-1-4-4218,2 1 264,3 0 5,6 1-997,29 6 1159,-12-3 62,20 3 101,-23-6 336,-3-1 1239,-2-1-942,-8 0-241,-3-1-236,-6 2-88,-1-2-108,4 2 29,4-2-28,6 2-11,4-1 5,4 1-6,2 0 40,16 0 11,-18 0 11,9 0 247,-13 0-185,-4 0-62,9 0-5,-1 0 16,41 0-16,-24 0-1,24 0 1,-39 0-6,-5 0 17,3 2 95,-11-2 0,7 3-28,-5-3-79,7 2-3391,7 0 3386,30 1-145,-11-1-23,17 2 6,-22-2 72,5 2 79,-13-1 11,-4 1 39,-17-2 3523,-9 0-3389,1-2-95,10 1 60,2-1-132,13 0-1,2 0-5,5 0-257,33 0 257,-30 0-34,17 1 34,-41 1 34,-5-1 207,-6 0 212,0-1-402,-1 0-46,5 1 34,6-1-22,19 0-17,-6 0 6,11 0-1,-14 0-5,-3 0 0,-5 0 208,2 0 156,-10 0-168,3 0-134,-6 0-51,5 0-11,25 0-314,-2-1-392,19-1-106,-11-1 67,-2 0-103,20-6 0,-34 6 0,12-4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15.1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38 9458,'-7'-1'2800,"2"1"-1937,5 0 638,0 0-1394,-9-16-135,7 12-224,-6-12-566,8 15-274,0 1 229,2 5 813,0 0-6,3 5 56,-1-5 84,0 0 252,-3-5 56,0 0-162,1 0-180,8 1-11,0 0-33,8 1 5,-3-1 23,-2 0 11,-1 0 61,-3 0 17,-4-1 129,-2 1 56,-1-1 39,-2 0-380,4 0 16,-1 0-39,3 1-67,4 2 84,-3 0 33,3 0 0,-5-2 6,-1 1 0,-1 0 6,-1-1 0,-1-1-1,1 0-5,0 1 0,2 0 11,24 6-5,-9-1-6,19 4 0,-16-3-6,5 2 1,-8-2 5,-3-1-90,-11-2 90,-4-4 667,-1 1-673,3 1-5,1 0 28,9 7-12,-2-3 29,4 3-29,-5-2 1,-2-2 11,-1 1-12,-3-3 7,-2 0-1,-2-3-11,1 1 0,2 2 0,1-1 0,4 4 0,1 1 5,1 0 1,0 1 5,2 2-5,-5-4-1,0 0-5,-6-5 51,-1-1-107,1 3 56,1-2-6,5 7 6,-2-3 0,3 3-61,-3-2-79,-1-1 134,0-1 6,-3 0 6,1-2 27,-2 0-27,1-1-6,-1 0 0,4 3 0,-2 0 0,4 3 0,-2-2 0,-2 0 0,2 2 0,-3-4 5,1 2 1,-2-5 5,0 1-11,2 2 0,0-1 6,2 4 5,3 5-5,-4-4-6,2 3-6,-4-8-112,0 1-33,-1-1 151,0 0 39,0 0 17,0-1 23,0 1-23,0 3-56,0-1 5,0 5 7,0 0-7,0 5-16,0-2-84,0 4 5,0-6 85,0-1-63,-1-1 63,-1-1 128,1-3 56,-2 0-50,2-3-56,1-1-68,0 3-10,-1 1-1,0 1 6,-1 4 11,-1 3-5,1-2-6,-2 1 0,2-5 50,1-3-44,0-1 61,1-2-151,0 2 84,0 1 0,0 1 17,-2 5-11,1-2 33,-1 2-39,0-4 0,0-1-6,-3 1 180,1 0-118,1-2-56,0 0-39,3-3 22,0 4 17,0-1 5,0 2 7,-1-1-7,-2 0 62,-1 3-27,1-4-24,0 2 52,2-4 44,-1 1-107,1-1-5,-1 1 6,2-2-6,-2 2-11,1 0 11,-1 0 28,1 2-28,-1-2 0,0 1 0,0 1 0,1-2 0,-1 1-6,2-2-72,-1 0-68,1 1 79,0-1 11,0 1 28,0 0 78,0 2 1,0-1 21,0 1-72,0-1 6,0-1-163,0 2-5,0-1 162,0 0 61,0 0-10,0 0-12,1 0-28,-1 1-5,0-2 44,1 0-44,-1 1-6,1-1 5,0 1 1,-1-1 22,2 1-28,-2-1-6,1 2 6,0-1 0,0 0 40,1-1-40,-2 1 28,0 1 5,0 0-27,0 0-1,1 0 1,-1-4 33,1 1-78,0 1 39,0 1-6,1 3 6,0-1 0,3 4-33,-2-3-34,2 2-1,-3-3 68,1-1 6,-1-1 50,1 1-45,-3-2 28,2 1-39,-1-1-50,1 0-112,6 7 156,-2-3 6,5 5 0,-4-5 56,1 1-11,-2-2-34,3 2 34,-5-4 0,2 1 16,-5-3 40,-1 1-151,1-1 44,0 0 6,2 2 0,1-1 0,3 4 0,-2-2 0,1 1 0,-3-2 6,0-1 10,-1-1-4,-1 1-7,0-1-5,0 0-5,0 2-1,3 4 17,0-1-11,4 4 0,-3-2-33,1-1-57,-1 4 51,-2-5 39,0 2 5,-2-4 1,0 1 0,0-1 16,1 4 17,1-1-39,2 3 0,-1-1-5,2 0-1,2 5 12,0-2-12,-1 0 6,-3-4 0,-4-4-162,0 4 206,0 0-38,0 5 0,1 1-1,0 2 74,1 19-79,-1-13-146,-1 10 146,0-20 269,0-2 392,0-5-286,0-1-212,0-1-163,0-3-62,0 3 34,0 2 28,0 1 51,0 3-12,0-1 11,-2 7 6,0-6 6,-2 4-23,1-8 11,0 0-50,1-1 6,1 0-12,0 5 6,-1-3 6,1 6 100,-2 3-100,1-6 67,-3 9-17,1-3-90,2-1-22,-1 3 51,3-5-40,0-1 39,0 11 45,0-8 12,0 10 16,0-11-95,0-2-28,0-3 56,0-6 39,0 0 6,0 2-45,0-1 0,0 3 6,0 0 33,0 3-39,0-1 0,1 2 11,1 0-11,0-2 11,3 12-11,-3-10 11,3 8-11,-3-10 6,2 6-6,-1-4 0,0 5 6,-1-5-6,1 2 5,-2 0 6,1 5-5,-1-4 5,1 6-5,-1-9-1,2 7-5,0-2 0,0 0 0,-1 2 0,0-4 0,1 7 0,-1-5 0,1 5 0,-1-7 0,-1 0 6,2 7-6,-1-9-6,2 5-27,-2-11-113,2 4 79,-2-2 67,3 3 6,-2-1 50,2-1-23,-2 2 12,3 5-39,-3-5-6,1 5 0,0-7-129,5 9 157,6 8-23,2 2 35,8 9-3399,-6-7 3359,-1-2-61,-6-4 105,-6-6-44,-3-7 17,0 3-11,-2-8 27,0 1-33,2-1 3392,-1 1-3386,2 6 0,1 4-1,-1-1-5,-1 1-84,-1-6-5,-1-2 33,-1 1 56,0-3 0,0 1 39,0-2 174,-5 18-213,2-7 5,-4 17-5,3-11-39,-1 17 50,-3 1 0,2 0-5,-1-10 5,3-14 62,0-4-67,1-3-1,0 0-5,2 1-50,-1 2-51,0 7 62,0 20 89,-2 10-44,2 0 33,-2-4 11,-1-9-38,2-16 38,-1 5-56,3-16-61,1-1 6,0 8 5,0-1 11,0 15 78,0-10 35,0 16-29,0-19-39,0 5-6,0-14-190,3 7 191,0-5 5,4 9 11,-1-5 34,2 3 11,4 8-51,-4-6 29,3 3-29,-7-10 46,-1-5-51,-1-1-6,0-3-39,3 5 45,1 0 0,3 7-212,9 22 172,-8-14 40,7 17 6,-11-22 0,-2-7-1,-1-3-27,0-5 22,-1 0 0,3 3 11,18 38 23,-10-15-23,15 40-6,-18-28 1,-2-9-6,-3-10-50,-2-17 44,1-1-11,6 6 17,-1-1 6,9 7-6,-8-6 39,6 6-39,-9-9 0,-2 0 56,-3-5-11,-1-1-84,-1 0 39,3 1 0,-1 1-6,3 3 6,3 5 0,-2-2 6,1 1-6,-3-5 0,-1-2 33,-1-1 6,-2-1-100,3 1 61,1 1 0,5 4 5,14 14-5,-8-5 6,10 8 16,-9-2-10,-8-13-12,3 5 11,-6-8-11,0-1 5,5 5 1,-2-1-6,4 7 6,-4-4-6,7 11 0,-9-14 5,2 4 46,-6-10 5,-1-2 117,-1-1-173,0 2-17,1 0 12,1 2-6,5 14 11,-1-5 0,3 9 5,-4-10-5,0-3 51,-1 0-40,-2-5-6,0 0 1,-1-4-6,0 1 0,1 0 0,-1 2 0,2 1 6,1 2-1,-1-1 74,1 0 61,-3-4-34,0 0-1680,8 2-50,3-1-2806,9 3 4430,-6-3 0,-6-1 0,-5-1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8.30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37 11 11290,'-20'-6'-542,"4"2"0,16 4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20.3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 10181,'10'6'2397,"-2"-2"-2016,-8-4-84,0 0-174,0-5-123,-1 4-4504,0-5 4504,0 12 0,1-5 0,0 4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22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32 7761,'-2'-3'1781,"1"1"1854,1 2-2946,0-3-168,0 1-135,0-3-89,-2 2-129,1-1-39,-1 1-129,0 0-95,1 2 695,1 0-522,0-1-78,2 4 0,-1-2 0,3 2 56,-4-1 151,1-1-1899,9 5-1556,2 0 3248,11 3 0,-11-4 0,-1-2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24.5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79 9302,'-5'-6'1797,"1"2"-1002,4 4 802,0 0-1379,-3-14 29,1 7-96,-2-11-84,2 10 45,-1 1-28,1 2-50,0 0 5,1 4-39,1 0-3562,0-1 3562,4 2 0,-3-1 0,3 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26.2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40 10450,'-9'-10'-913,"2"2"-29,7 8 2617,0 0-1120,-1-2 83,0 0-83,-1-1-230,1 0 493,1 0-712,0 1-67,0 0 3770,0 1-11522,16 1 7713,-3-2 0,5 2 0,-9-1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28.9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11362,'6'3'-834,"-1"0"621,-5-3 5865,0 0-5523,0-3-129,0 1-387,0-1-1921,0 3-4825,19 0 7133,-6 0 0,9 1 0,-14-1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31.2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17014,'4'1'62,"-2"0"-70,-1-1 1,0 0-1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7:37.0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29 261 9352,'3'4'-617,"0"-1"1032,-3-3 952,0-5-802,0 4-21,0-6-12,0 5 84,-1-4-621,0 2-247,-1-2-208,0 5-666,1-1 331,-1 2 554,-1 0 118,1 0 117,-1 1 12,0 2 33,0-1 835,-1 3-292,2-4-55,-1 2-275,2-3-1272,0 1 992,6-1 252,-3 0 213,5 0 28,-5 0 2795,-1 0-3115,0-3-105,-1 2-2812,1-1 2138,1 1 634,0 1 107,1 1 442,-2-1 1629,-1 1-2598,2-1 420,-1 0 1552,1 0-1552,-2-3-179,0-1-140,0-4 167,2-3 107,2-4 96,0 5-12,0-1 34,-2 6 50,-2 2 387,1-2-426,-1 2 6,0-3-85,0 1-5,0 1-190,0-1 83,0 3-223,0 0 280,2 5 50,0 7-6,2 5 12,0 24 50,-2-18-56,-1 11 0,-1-24 16,0-2-10,0-2 0,1 4 5,-1 2-6,1 5 35,0 4 4,-1 16-38,0-16-6,0 10 34,0-24 139,0-2 617,0-2-684,-5-7-106,0-1 0,-5-9-50,2 0 11,0-4 39,0 0-213,0-11-11,4 7 101,0-7-6,4 6 62,0-3 11,5-20 95,0 11 84,3-11 17,-2 20-39,-2 10-23,-2 5-78,-1 8-50,1 2-135,-2 3 185,1 7-6,-1 6 6,0 13-3285,0 30 3290,-2-8 1,1 19 0,0-23 22,0-5-28,1-7-12,0-2 12,1-10 0,0-3 3398,1-8-3398,-2-3 6,1-1 122,-1 6-38,0-3-6,0 2-45,0-5 191,0-1-90,0-3 386,0 0-795,-9-19 236,4 6 33,-5-14 5,7 14 51,2 4-56,0 3-5,0 3-34,1 1 5,0-2-11,0 1-190,0-10 224,0-1-23,1-7 34,2 1 11,0 1 45,1 1 28,-2 3-28,-1 5-106,0 4 5,-1 2-896,0 3 908,2 9 83,0 3 17,1 13 57,1 3-46,-3 5-28,2 24-50,-2-23 6,1 11 5,-1-34 208,1-3-29,-2-5 56,0 0-531,0-3 72,0-9-50,0-5 173,0-10 533,0-40-292,0 34-6,0-24-72,0 48-22,0 1-46,0 4-223,0 0 207,0 8 11,0 3 0,0 9 11,0 3 0,-1 14 0,1-16-11,0 6 11,0-20-11,0-2 6,0 2-6,0 0 11,0 0-5,-2 1-1,1-3 85,-3 2-90,3-4-162,-1 0-846,1-2 1008,-2-11 0,1 8 0,-1-8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45.1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10595,'2'9'1810,"0"-3"284,-2-6-3063,0 0-1899,4 0-806,3 0 3674,5 0 0,-5 0 0,-1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4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13 5846,'-12'-7'0,"3"1"0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4.7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 16 6859,'-15'-9'1266,"3"2"-1266,12 7-1495,0 0 1215,-19 13 280,12-1 0,-13 3 0,17-6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8.55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22 8 12573,'-12'-4'33,"2"0"-1126,10 4 1,0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5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5913,'0'62'43,"0"1"0,0-2 0,2-15-4,3-35-33,1 5-1,-3-4 376,26 14-146,-8-14-1226,28 1 1,6-3 1186,-1-6-156,-3-2 0,-1-1-34,1-1-79,25 4-428,-18 2 0,1 1 400,25 2 95,-32-2 1,-4 1-12,-4 1-1874,-11-3 1891,7 3 0,-13-5 0,5 0-1467,43-2 1467,-17-1 0,6-1 0,-37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5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 8584,'13'8'-1092,"-3"-2"1092,59-28 0,-51 17 0,51-17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5.3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 7890,'13'-8'1002,"-4"1"-1657,-9 7 70,0 0 1,0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5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1129 410 331,'-12'-70'590,"0"1"0,-5 0 0,-5 14-545,-8 37-152,-22-9 1281,22 16-1773,-3 1 72,14 9 303,3 0 1137,-4 1-628,6 0 2270,-2-3-2510,-28-13 0,-10-2-1152,0 12 1,-3 1 817,-13-11 1,0 3-377,8 14 0,7 6 492,1 2 2474,-20 1-1398,38-10-96,-13-3-734,38-5-376,-6-2-470,3 6-661,-15 0 1434,-8 17 0,15-9 0,-5 9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9.8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 7867,'13'2'683,"-3"0"-1007,-10-2-1138,0 0 432,9-3 1030,0 0 0,1 0 0,-3 1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40.1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0 469 7223,'27'-57'1392,"-1"1"0,-14 14-4497,19-14 1,-4 6 2684,-24 38-96,1 1 1544,-2 2-1123,0 1 95,-1-8 566,0 3 1576,-1-17-1727,-4 11 10,-6-13-2062,-1 14 1631,-5-2 2324,7 11-3225,0 2-2320,0 4 3227,3 2 0,1 1 0,3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40.4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721 193 5186,'10'7'2789,"-2"-1"-1672,-8-6-982,0 0-230,-10-41-2241,-3 31 2110,-7-31 3285,-48 24-5811,39 6 2953,-54-24-246,60 21-300,-24-5-843,13 14 342,-32 13 119,17-6 1046,-3 6 146,10-20-471,18 7-251,-14-8 1165,14 12-908,-31 18 0,34-13 0,-20 13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40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6803,'1'4'0,"0"0"0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19.7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40 8875,'-3'-4'1927,"1"0"-1815,2 4 1804,-2 0-1798,0 0-118,-1 0-331,2 0 270,0 0 117,0 0 543,-2-1-263,2 1-28,-2-1-73,2 1-1204,1-2 1406,0 0-274,0 0-147,0 0-21,2 2-6,1 0-118,5 0 28,0 0 28,4 0 73,-1 0 39,19 0-33,-9 0 5,11 0 0,-15-1-5,-3 0 11,9-1-17,-9 1 5,9 1-5,-8 0 6,16 0 5,-11 0-5,12 0 5,-17-2 34,0 0-28,4-4 22,-9 3-39,5-1-11,-12 4 5,2 0-33,5 0 39,0 0-6,7 0 6,-2 0-5,21 1 10,-17 0 1,15 0-1,-25 0 1,-2-1 0,0 0-6,0 1-34,1-1 34,1 3 6,2-1-1,3 3-5,1-2 0,3 1 0,-1 0 0,1-1 6,-1 0-3393,4 1 3399,-7-1-12,2-1 0,-7 0 0,-2-2 5,1 2-5,0-1-2268,3 0 2268,5 2 0,4-1 2268,4 1-2268,20-1-2268,-9 0 2279,25 0-11,-27-2 0,5 0 2268,-18 0-2256,3 0-1,-8 0-11,6 0 3442,-5 0-3442,5 0 0,5 0-5,7 0-1,1 0 6,2 0 106,34-2-240,-16-6-5342,9 2 5476,-33-7 0,-23 10 0,-4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21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25 118 10640,'-7'-9'1277,"2"3"-1137,5 6 5,0 0-201,-3-12-140,2 10-190,-3-10 252,2 12 134,1 0 229,0 0-184,4 0 302,3 0-224,2 0-27,0 0 100,-3 0-67,1-1 84,10-3-152,-3 2-27,13-5-34,-4 3-3392,15-3 3409,1 1-12,-1 1 23,-7 1-22,-13 3 11,3-2 39,-6 1 17,2 0-17,-4 0 3369,1 1-3425,4-1 11,23 0-5,-11 1-6,19-1 6,-21 0 5,8-2 6,-4 0-12,-3 0 1,-9 1 5,-10 2-11,6 1 0,-3 0 0,6 0 0,-3 0 0,1 0 6,3 0-6,9 0 0,-7 0 0,6 0 11,-12 0-17,5 0 6,-7 1 6,5 1-6,-7-1 0,1 0 5,2 0-10,11 1-1,-3-1 6,11 1 0,-7 1 0,1-1 0,1 1 28,13 0-28,-17-1 0,9 0 6,-24-1 5,4 0-11,-6 0 0,6 0 0,-2 1-50,3 1-3309,14 3 3365,-4-2 5,8 2-11,-9-2 6,-3-2-1,-3 0-5,-4-1 11,-2 0 3437,-6-1-3380,0 0 100,-5 0 16,2 0-139,0 0-45,3 0 0,0 0 0,1 0 23,2 1 55,-4-1 79,1 1 218,-4-1 1619,-1 0-4834,4 2-632,2-1 3472,5 0 0,-5 0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8.8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497 27 9184,'-6'-15'-1390,"2"4"41,4 11 1276,-62 68 73,28-33 131,-8 11 1,-1-1-662,1-5 681,0-1-151,-1-3-39,-5 4 39,-14 10 0,29-24 0,-3 3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23.2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12959,'4'4'-1205,"-1"-1"1,-3-3 0,0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23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9167,'4'4'0,"-1"-1"0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23.7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8142,'6'7'-182,"-1"-1"1,-5-6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00.4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27 15961,'0'-11'1204,"-1"3"-1030,1 5-174,-1 1-79,0 0-2206,-1 2 504,0 0 73,4 9-2370,5 3 4078,4 6 0,-3-8 0,-2-3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01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5 10186,'-5'-3'-1035,"1"1"1,4 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28.3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7822,'2'9'-280,"-1"-2"0,-1-7 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28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14 1842,'-14'-8'3293,"3"3"-2350,11 5-2949,0 0 1625,95 86 488,-42-6 408,3-23 0,1 0-515,-9 19-362,14-36 1,0-7 0,-17-4 0,9-1 0,1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28.7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0,'52'55'0,"0"1"0,-1-1 0,12 11 0,-1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4:30.2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1175 1455 5071,'10'5'39,"-3"-1"-39,39 56 1525,-33-41 698,35 45-2615,-41-56-179,52 25 435,-31-16-10,38 21 381,-46-20-2816,-7-6 2626,1 1 110,-5-4-267,17 7-50,5 5-23,2-1 3187,2 5-2380,-24-17-247,1 3-375,-12-11-414,0-3 2959,0 1-3217,0 0 247,0 0 1892,-11-11-1467,7 6 0,-10-15-56,7 10-22,-1-1-96,-2 2 84,1 2 62,-5-1 28,-3-3-305,-13-9 523,4 1-95,-6-5-101,11 7-22,3 1-414,-3-3 50,7 6-56,-3-4-73,4 7-3379,-13-9 3872,1 4 123,-14-6 555,-23-13-420,13 8-466,-13-12 440,35 19-434,12 4 34,10 3 168,-7-12-2173,3 4 2414,-6-12 2330,-3 6-2319,-6-2 11,-9-4 174,-13-5 0,-2 0-788,-1-3 132,3 5 1,5 2-303,19 12-44,-10-37 884,14 23 235,-14-32 841,-17-5 1051,14 28-2340,-27-28-106,27 43-123,1 4-1647,-15-10 1406,24 18 67,-10-11-28,26 8 1368,-1-6-590,0-2 23,-1 1-3115,0 9 2785,1 3-238,-1 0-288,-3-1-12,6 7-12,-5-1-693,4 1 834,1 0 263,0-3 1086,-2-16-593,3 13 3174,-13-21-3634,8 21-66,-8-6-303,10 14 804,0 0-1128,6 6 206,3 2 112,-1 0 891,1-2-135,1 0 74,-4-2 27,1-2-84,-4 0-101,-1-2 251,-9-4-648,8 5-1065,-6-1-962,12 8 1785,0 1 1385,3 0-1972,7 5 896,14-1 0,-18 2 0,4-2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00.9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19 12312,'-5'-2'1333,"1"1"-1480,4 1-368,-5-7 469,5 6-27,-3-6 120,6 7-2417,8 0-7,-7 1 2377,5-1 0,-8 1 0,-1-1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8.93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77 1 9694,'-42'8'-2717,"7"-1"2717,35-7 0,0 0 0,0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01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11284,'3'6'364,"0"-1"-974,-3-5-822,0 0 0,0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45.5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6456,'5'5'0,"-1"-1"0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37.5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557 12 7173,'0'-6'3417,"0"0"-2600,0 6 662,0 0-1490,-2 3-39,2 8 55,-2-4 34,2 5-39,0-9 12,0-1 284,0 0-296,0-1-5,0 3 16,0 10 0,0 2-5,0 3-6,0-5 0,0-6 0,0-5 5,0 1 359,0-4-324,0 2-40,0 0 0,0 1 0,0 2 16,0 6-16,0-2 6,0 4 0,0-4 5,0-2-6,0-3 387,0-1-84,0-2 40,0 0-438,0 3 40,0 6 38,0 0-27,1 5-45,0-6 90,1 3 27,-1-7-27,1 1 78,-2-6 745,0 0-885,0 3 45,0 5-29,0-1 35,0 4-1,0-4 12,0-1-6,0-1 123,0-1-11,-1-3-78,1 1 11,-3 4-45,1-1 0,-1 5 0,-1-1 6,-2 8-1,1-3-5,-4 4 6,4-6-1,-1-3 1,0 0 16,-2 0-16,4-2-6,-2 2 0,3-4-39,0 1-158,-1 6 141,1-5 6,0 3 44,2-8 12,1 1-1,-1-2 1,1 0 44,-2 1 79,1-2 96,-1 1-220,1 0 1,-1 0 50,1 0-39,0 0-12,-1 1 1,2-2 0,-1 1 218,-7 2 11,2-1 22,-7 2-94,3-1-79,1-1-51,-6 3-33,8-3 0,-6 1 0,11-2 6,-2-1-6,2 2 6,-1-1 5,1 1 0,-4 1 23,0-1-18,-7 2-16,4-2 73,-5 3-67,7-3-12,0 1-134,4-3 409,2 0-146,0 0 45,-1 1-134,0-1-1,-2 1-33,2-1-72,0 0 72,1 0 39,-2 0-34,-5 0 35,0 0-35,-4 0 79,2 0-50,-2 0-73,4 0 33,1 0-33,4 0-174,3 0 213,-2 0 0,0 0 34,-1 1 16,-8 2-44,4 0-6,-5 1 0,5-2-51,2 1-55,2-2 39,1 0-29,2-1 108,-3 2 27,0 0-22,-3 2-12,-1 1 40,-7 4 0,2-1-40,-4 2 1,7-5-6,1 0 0,3-2-101,1-1-11,2 0 62,0-1 50,1 1 45,-3 1-40,0 0 46,-4 3-40,3-1 39,-1-1-50,-1 3 0,4-5-145,0 2 5,3-4-180,0 2 320,0 0 73,0 2-39,-1 0-1,0 0 63,-2 2-68,1-2-23,-1 1-10,2-3 38,0 1-38,0 0-51,-1 1 56,0 0 0,1 0 0,-1 4 0,0-4 0,2 2 67,-2-3-34,1-2-33,-1 2 0,1-2-5,0 1-74,0-1-61,1 2-140,0 6 280,0-3 0,0 6 6,0-6-6,0 0 45,0 0-51,0-3 12,1 0-12,0-2 1,0 1-85,0-1-11,2 2 96,0-1 5,2 3 11,-2-2 17,3 4-23,-3-4 1,1 2 28,-2-4-29,-2 1-5,2 0-5,1 0-63,-2 0 68,3 1 0,-2-1-61,4 4 27,-1-2-11,0 1 34,-2-3 6,-1 0 5,1-1 56,-2-1 78,1 0-128,-1 3 33,-1-3-39,1 3-62,1-2-95,3 2 157,-1-2 12,1 2 38,-1-2-39,-1 1 23,0 0-29,-1-1 7,0 0 27,-1 1-39,0-1 0,3 2 0,-2-1 5,3 1 1,-2-1 28,1 0 10,1 0-38,-2-1-6,2 1 11,-3-2 23,-1 2-34,1-1-23,1 1 23,-1-1 6,4 3 22,9 4-28,-4-1 0,7 1 0,-11-4 50,0-2-5,-2 1-39,-2-2-6,0 1 11,-3-2-11,2 1-6,0 0 6,1 2 6,2-2-6,3 2 0,-1 0 6,3 1 16,-3-2-16,-1 0 38,-1-1-32,0 0-7,-2-1 6,-1 1 17,-1-1-28,0 1 0,2 0 0,-2 0 0,3 0 6,-1 0 0,0 0-1,1 0 1,-3 0-1,2-1 12,-1 0-17,1 0 6,-1 1-6,2-1 5,-2 2-5,2-1 12,0 0-12,-1 1 0,1-1 0,0 0 0,-1 0 11,0-1-6,0 0 1,-1 1-6,-1-1 0,1 1 0,-1-1 0,2 0 0,0 0 0,2 1 0,0 0 6,1 0 10,5 0 18,-4-1-28,3 1 33,-6-1-28,0 0 28,-1 0 28,-1 0-27,-1 0-52,1 0 12,0 0 0,1 0 0,2 0 0,3 0 28,-4 0-22,4 0 0,-6 0-1,0 0 6,-1 0 12,0 0-23,2 0 0,0 0 0,3 0 0,0 0 0,0 0 5,0 0-5,-1 0 0,-2 0 12,0 0 10,-3 0-22,2 0-11,0 0 16,8 0-5,-4 0 6,5 0-6,-6 0 6,0 0-6,-3 0 11,1 0-22,-3 0-40,2 0 6,0 0 45,1 0 34,2 0-23,4 0-5,1 0-1,-1 0-5,-3 0 40,-2 0-52,-3 0-88,3 2 105,-1-1 6,4 3-5,-2-1 5,6 3-5,-6-4-1,4 3 1,-8-5-45,-1 0 33,3 2 6,-1 0 0,2 0 0,0 2 0,-2-2 0,1 0 0,-3-1-45,1-1 45,0 1 0,0 0 12,8 5-12,-4-3 39,5 3-39,-4-3 5,-1-1 1,0 1 0,-3-1-1,1 0-38,-3-1 44,0 0-17,1 1 6,1 0 11,2 2 23,3 1-28,0 0-6,1 2 5,-2-3-5,-1 0 6,-1 0-6,-1-2-6,-2 1 1,-1-3-35,0 2 40,2-1 56,-2 1-56,2 0 51,-1 0-40,1 0-123,-1-1 174,-1 0-51,0 0-6,1 1 35,0 1-7,1 0-33,-1 0 0,1 0 0,0-1 6,-1-1 83,-1 1-89,0 1 0,0-1 0,0 4-39,1-2 34,-1 1 5,2-1 33,-2 0-44,1-1 56,-1-2-40,0 1-5,0 0-5,1 0-1,1 7 6,0-2 0,2 6 0,-2-1 0,3 0 6,-2 4 44,0-5-44,-1-1-1,-1-7-7179,-1-2 7174,0-9 0,0 7 0,0-7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38.5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271 0 10226,'7'9'1668,"0"-2"-922,-7-7-281,0 0-465,2 0 5,0 0 1,3 4-6,-2-1 5,1 3-83,-1-2-45,0-2 302,0 0-33,-2 0 145,-1-1 246,-15 11-441,-1 0-7,-16 12-117,-11 7-4097,3 5 3688,0-1 95,13-7 113,15-13 156,1-2-1333,-12 13 11,8-11 1395,-9 11 0,16-19 0,4-2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38.9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288 1 11710,'4'8'2005,"-2"-1"-1759,-2-7 79,0 0-319,-32 5 27,16 1-33,-27 6 0,23 0-3380,-1 4 3385,-12 9-10,9-4-107,-9 5-118,14-10-347,0-2-5791,2 4 6368,8-9 0,1 2 0,8-10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39.4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393 8 9089,'-4'-4'1932,"1"0"-1428,3 4-34,-41 17-111,18-8 996,-61 24-1103,52-22-246,-16 7-6,31-12-526,5-1-1368,-3 8 1379,6-6 257,-3 6 191,3-6 101,-3 0 279,-2-1-313,0-3-128,3 0-561,3-1-740,1 0-1645,-1 0 3074,3 0 0,2-1 0,1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49.1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4565,'6'8'0,"-2"-1"0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50.6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36 9666,'-9'-8'2424,"2"2"-1309,7 6 868,0 0-2347,-3-2-28,2 2-168,-3-2-107,2 2 3154,1 0-3988,7 0 6,8-1 1495,18-6 0,-14 4 0,3-4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8:53.2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16 13754,'-6'-9'-4340,"2"2"3611,4 7-234,0 0-3961,35 12 4851,-22-7 73,25 9 550,-32-10-550,-4-1 0,-1-2 0,-1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52.6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6876,'2'9'0,"-1"-2"0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9.30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40 32 3848,'-14'-7'-1216,"3"2"1168,11 5 3,-12 0 1121,9 0-1070,14 0 591,9 0-889,21-2 292,-10-5 0,-13 4 0,-5-4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53.2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5931,'6'5'1713,"-1"0"-358,-5-5-3858,0 0 437,-5-10 2066,7 8 0,-5-8 0,5 10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53.6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25 11853,'-4'-7'745,"1"2"-2079,3 5-901,0 0 1190,-6-7 547,7 6 165,-5-4 1,8 8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54.1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18 10634,'3'4'1804,"0"0"-2090,-3-4-845,-11-11-275,9 8 353,-9-8 498,14 11 107,2 5-1215,4 1 1663,0 3 0,-3-4 0,-3-2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9:54.4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 11256,'18'7'1457,"-5"-1"-2130,-13-6-1752,0 0 2156,5-7-319,-3 6-527,3-6-374,-3 11 1489,-2 0 0,0 0 0,0-1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08.7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136 1 14096,'-3'3'-6,"-6"25"219,3 11 123,-9 24-123,2-1 39,-4 10-93,6-16 1,0 4-2241,1 2 0,1 0 2084,0 1 0,1-3 2,2-5 1,1-6 853,3 10-842,0 11 34,2-38-45,0 8-1,0-37 63,0 2-57,0-3 3381,0 2-3431,0-3-6,0-1 224,0-5-95,2-7-22,0-11 414,11-50-392,-6 36-84,6-26-124,-10 57-615,10 3 739,-6 3 0,9 0 0,-9-1 123,-2 1-39,-2-1-95,-2 1-146,1 0-258,1 0 415,8 12 96,2 4-24,1 8-60,-5-4-12,-4-8 84,-3-2 11,0 2 23,14 49-213,-2-25-488,14 33 264,40-54 419,-30-21 68,34-18 45,-48-14 1373,-2-39-1424,-12 41-162,-3-21-336,-6 52-291,-1 4-231,3 1 858,-2 0 51,2 0 16,0 0 986,-2 0-493,1 0-252,-2-2-201,0-5-57,0-3-162,0-11-179,0 12-202,0-4-78,0 13 1209,0 0-610,7 54 17,-1-25-34,7 41-11,-2-41 118,10-1 33,-9-12-56,7-2-50,-11-11 56,5 1-95,2 0-186,1 0-195,0-1 291,-2-2 224,12-15 90,5-27-23,0-4 67,0-36 751,-18 29-1238,-3 6-5,-7 25-45,-3 23 173,0 46 129,0-12-5,-1 34-34,0-32-11,0-6-3432,1-7 3410,0-9-46,0-4-55,1-7 128,3-1 1,2-3-113,12-1 51,-3 0 61,9-3 3342,-5-4-3341,2-6 346,-8-3-156,-1 4-56,-10-1-118,-2 5 40,0-15-51,0 11-56,0-6-51,0 15-716,0 2 823,0 12 11,0 1 0,2 23-67,9 0 56,0 2 6,7-6-6,-2-12-67,25 10 78,-18-16 28,20 7-3397,-5-20 3369,-14-6 34,15-4 5,-17-8-5,0-2 235,30-49-274,-25 29 44,20-35-16,-32 43-23,-6 7-11,-2-2 0,-4 11-118,-2 1 3510,-1 6-3224,-7-4-134,0 3-34,-6-4 0,1 5-84,-2-1-594,-20-8 628,16 10-51,-10-4-84,23 17 124,2 12 5,-1 67 56,2-26-6,0 41 96,4-40 16,0-32-16,1 5-57,-2-30-173,10 10 67,-1-5 73,11 11 0,-1-5 0,4-2 34,4-3-3325,3-4 3431,1-3-6,1-7 129,-1-5 964,15-47-1093,-24 24-78,10-29-50,-29 41-331,5 0 196,-7 12 3510,3 1-3381,-5 9 246,3-6-145,-3 1-11,4-7-45,-3 2-90,2-4-202,-2 7-167,1-1 134,-2 8 45,0 1 162,0 15 112,0 9-28,0 8 29,0 1 27,2-9-11,1-2 0,6 4-11,-4-7-12,4 4-33,-5-11 6,3 2-157,0-6 27,1-1 124,2-6 292,4-8 94,40-48-572,-18 16 230,27-37-38,-33 38 67,-8 9-73,-9 7-95,-6 11 61,-5 4 45,-2 6-78,0 0 237,0 4-215,0 7 61,-11 35 1,-4 10-17,1 8-14,-4 2 0,2-1-215,6-6-3410,3-9 3281,22-17 481,8-16 17,20-27-50,7-17 44,12-39 1,1-12-105,-30 36 1,-1-2-150,29-38 0,-7 1 125,-20 8 38,-8 15 1,-1 0-45,-1-2-72,13-29 72,-32 65 0,3 0 1542,5-19-1542,-2 7 56,3-12 118,-4 15 33,-3 2-420,-3 16 425,-2 7-318,-7 36 106,-15 35 50,-10 31-814,1-11 0,0 0 767,11-27 0,1-2 0,-4 18 0,3-3-3,9 2 56,5 0 114,2-16 1,1-1-98,1 8-23,2 23-44,-1-56 78,1-4-84,-1-7 431,-1-5-425,0-89 45,0 28-51,-1-11 0,-1-2-62,-4-5-39,-24-23 3409,7 40-3739,-15-9-197,17 44-116,-14 6 811,18 2-67,-9-1 0,22-1 45,3-1 229,-1-2-140,2 3-44,0 2-90,0 3-106,0 3-186,6 0 292,6 3 0,9 3 0,10 2 219,7 0-3085,39-5 3040,20-27-124,0 4-96,-48 2 0,-4-2-116,9-5-4518,1 7 4680,-20 8 0,-7 4 0,-21 6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11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8 6882,'-1'-4'0,"0"0"0,1 4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15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536 25 7498,'4'4'-342,"0"-1"-335,-4-3 772,1-4 67,-3 3 51,-5-4 946,-2 5-565,-5 0-246,3-2-124,0-1-163,0-4-206,5 3-131,1 0 41,4 3 140,-1 1 78,-1 0 56,-16 0 85,5 1 21,-13 1-38,9 1 448,-12 0-499,12-1-56,-7-1 0,15 0-6,2 1-55,1 0-12,1 0-11,2 1 22,0 0 57,-1 2 5,0-3 352,-8 4-133,5-5 16,-4 1-145,6-2-270,-2 0-77,3 1 178,-1 1 46,2 1 33,-1 2 5,-10 7 1,4-4 84,-5 3 150,6-6 1,2-2-11,-2-2-236,2 1-195,2-1-29,2 1 129,2 1 45,-5 9 51,-6 11 16,-6 7-67,-12 15-370,16-14 432,-2 6 111,17-5-72,0-11-6,0 4 1,-1-11-29,0-3 6,1 1-17,-1-3-6,1 0-78,0 1 84,0 0-56,0 3 101,0 15-68,0 4-117,0-4 34,0-6 5,1-19 101,2-1 297,9 10-280,-2-4 39,11 12 5,-5-4-16,-2-4 241,-3-3 11,-9-7-152,3-2-55,7 2-85,1-1 12,9 3-11,-3-1 5,24 6-5,-20-4-1,16 4 18,-28-4-12,-4-3-11,-1 0 39,-2-2-33,3 0 10,11 0-16,-1 0 6,8 0 0,-8 0 5,-1-1 62,-2-1 218,-4-2 101,-1-2-207,-3-3 190,0-3 6,-1 1-207,1-6-174,-2 6 0,3-2-23,0 3-27,-1 3 44,2-1 40,-5 3 0,1-1 22,-3-2 616,0-16-577,-1 10-28,1-11-67,-1 17 0,1 2-95,-1 1 95,1 1 0,2-2 0,0-2 11,1-2 23,2-11 16,-2 5 146,1-6-84,-3 9-62,0 1-44,-1 4-6,0 1-190,1 3-197,-1 2-150,0 1 122,0 1 807,1 0-11,-2-4-118,1 0 264,-1-13-483,0 8-38,0-7-12,0 10 1,0 2-634,0 0 466,0 3 128,0 0 45,0 0 56,0-2 62,0-13 89,0 4-39,1-10-56,-1 6-101,1 4 28,0-3-39,0 8-5,0-1-68,-1 6-398,0 1 723,-2 0-50,-4-2-28,-1-2-85,-2-1 6,3 1 1,-3-1-102,3 2-44,-1-1-40,3 3-39,0-1-375,-3-5-555,-5 6-1763,-4-4 2822,-6 9 0,10-2 0,0 3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1.9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278 14 9660,'14'9'1075,"-3"-1"-896,-11-8 135,6-14 1227,-4 11-847,4-10-772,-5 13 2609,-1 0-2525,-8 0-135,-16 0 73,-6 5 51,-8 4-85,-30 33 96,35-20-1,-23 16-112,43-27 40,8-8-51,0 3-72,2 4 190,-1-1 34,-2 7-34,-1-6 5,2 1 6,-2-3-50,4-2-78,1 0-18,2-2-184,39 38 263,-19-23 56,29 27 39,-26-28-28,-6-3 34,3 3-34,12 12 40,-4-6-46,11 12 1,1 2-6,-5-5 0,24 24 0,-46-42 874,-8-5-644,-11-4-141,-11 0 1,-68 19-79,36-9-5,-46 15 44,57-18-1439,-16 3-2778,37-13 4167,14-24 0,17 11 0,14-16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2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263 20 8815,'6'0'426,"-1"-1"1127,-5 1-1464,0 0 812,0-8-632,0 6 256,0-7-357,0 9-157,-2 1-11,-1 12 1008,-4 10-996,-1 25-837,-4 18 1,-6 26 0,0 7 0,1-13 826,-2 10 1,0 0-2,1-2 1,-3 13-1,1-2 1,3-19-1134,2-17 1,3-10 1159,1-1 0,2-2-647,-2 39 675,3-12-23,3-15-21,3-36 32,1-11 1916,1-8-1904,0-8 2785,0-2-3345,1-14-1412,9-5 1916,3-15 0,-1 14 0,-2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3.5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28 124 9834,'13'5'4760,"-2"-1"-4323,-11-4-140,0 0-185,0-5-247,0 4-83,0-4-140,0 5 206,-16 38 141,9-15-28,-13 32-62,15-17 45,2-10-5,4 4-298,10-11-72,-2-9 179,10-2 347,-8-8 140,-1-2 1,-2-3-57,-4-9 403,8-27-2684,5-21 2533,-1-1-2385,2-34 1898,-13 53 56,-4-12-196,-7 43-253,-20 8 365,-5 2 84,-4 3 39,8 1-498,15 9 1942,10 1-1578,28 23 106,46 32-5,-24-25 3442,15 13-3292,-57-51 1094,-5-3-1245,-1-1-413,12 7 228,-2-3-134,11 6-3386,21-8 2883,-1-4-684,15-11-2902,-12-5 4403,-13-6 0,-15 10 0,-5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9.46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1 291 6904,'9'13'195,"39"-38"0,26-32 1,-15 10-1,-16 12 0,15-11 1,0-1-1,-1 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4.4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1 5532,'11'1'2235,"-3"0"312,-8-1-1656,-1-1 183,-1 14-973,-2 2 95,-13 68 0,-5 22-174,9-44 1,-2 3 145,-3 15 1,-2 8 0,0-1-164,-1-12 1,-1-3 0,3-3 340,-2 9 1,1-3-370,-4 7 1,3-7 16,8-6-44,11-47 308,2-9 10,0-7 119,0-2 151,0-3 235,-8-22-768,1 1 1,-7-21 33,3 6-33,-7-26 712,10 33-819,-4-16-145,12 34 179,0 4-1,0-5-38,4 8-3544,51 13 3645,-17 10 5,42 18 0,-33 9 28,-12-2 0,-2 4-218,16 25 218,-21-28 0,-2-3 6,0 6 66,-7-5-94,-10-22 3429,2 6-3261,-21-25-82,-36-2 1,-9-2-54,-3-2-11,-4 1 0,1 0-274,6-2-634,31 2-295,-3 2-2108,33 1 3283,6 0 0,-3 0 0,2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5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1 8244,'6'14'-1311,"-1"-2"3290,-5-12-2013,0 0 904,1-5-943,-1 4 577,2 4-140,-2 17-581,-8 47 1,-4 16 322,4-18 1,-2 3-300,-1 9 0,-2 7 0,0-4 229,-1 7 1,0-4-1012,-3 9 0,-1-3 977,5-24 1,1-5-152,0-5 1,2-5 153,-3 4 1935,9-30-8,1-21-1118,2-21-707,1-28 3046,0-19-3069,2 5 0,0-6-1182,0 0 1,0 0 1150,0 0 0,1 3-19,2-32-163,-5 53 90,1 20 33,-1 3-39,1 10-139,15-30 44,-5 22 3106,16-17-3145,31 76-1162,-28-10 1330,29 35 11,-45-26 11,-4-8 39,-3-4-55,-3-16-124,0-2-208,-3-11-447,10-2 672,-4-4 67,10-2 1386,-7-2-1335,1 2 420,-5 0 22,0 0-112,-2-4-73,1-5-67,1-7-16,12-47-175,-2 14-55,2-13-163,-8 38-196,-9 23 112,0 6 174,-1 2 5,0 6 68,0 7 50,0 12-3275,0 13 3382,0 37-2337,0-17 2230,4 20-140,3-36 45,9-12-1467,26-14 1557,0-24-29,20-18 716,-25-11 1,-3-6-683,14-23 437,-13-6 0,-5 1 179,-11 17-739,-13 11 123,-14 62-117,-9 32-57,12-21 124,2-7 2248,3-3-2159,0-3 206,3-1-206,12 24 3353,-3-11-4031,12 17-644,1-26 1283,21-6 0,-21-10 0,9-1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6.2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46 9313,'1'10'3422,"0"-1"-2991,-1-9 163,0 0-247,-6-29-313,5 22 10,-5-22-172,6 29 38,0 15 90,-3 13-154,-8 42 378,0-17 0,-6 11-748,-2 4 0,-7 16 0,-2 6 0,0-3 1,6-13 523,-5 19 0,0-2 0,-1-2 0,-5 15 0,2-7 0,13-30-1633,14-27 1353,2 5 280,2-13-191,0 0-408,0-11-439,0 4-1180,-4 2 2218,-5 6 0,3-15 0,-2-5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6.7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333 87 8993,'21'-23'4179,"-4"5"-3703,-17 18-303,0 0 387,1-20-207,-1 15-50,1-16-68,-1 21-3683,0 18 3700,-6 12 376,-7 40-430,0-17 1,-4 5-76,-5 20 1,-4 11-623,0-7 1,-4 12-1,0 1 1,2-10 498,7-17 0,1-7 0,-1 5-36,-11 32 1,-1 6-1,9-26-199,14-32 146,9-4 1453,1-24-1174,0 4-190,4-34 0,13-35 0,2-5 0,-7 16 0,5-12 0,1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8.8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11 11379,'1'11'2946,"0"-3"-2419,-1-8-258,0 0-197,-2-13-111,1 9-11,-1-9-23,2 13-274,0 0 240,0 7 287,-20 61-108,7-21-21,-15 46-51,13-45-2302,1 35 840,6-40-184,1 22-1177,11-51 2823,2-7 0,0-3 0,-1-4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8:59.4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19 10528,'13'11'3321,"-3"-3"-3259,-10-8-56,0 0-6,-10-17 5,7 13 124,-9-13 95,12 17 890,-2 0-1203,1 5 78,-9 33 11,0 4 0,-10 34 5,1-10 12,-6 20-422,4-19 405,4-9 0,8-31-6,7-20-867,1-4-191,1-2-1020,3-1 2084,7-5 0,-5 4 0,4-4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01.8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208 75 8152,'-1'-13'1143,"0"2"61,1 11-480,0 0-86,-17 0 85,11-1-303,-12-1 197,16 1 122,2-2 1092,0 3-1831,-3-1-6,-3 1-27,-3 0-18,-3 0-38,-5 0 89,10 0 0,-4 0 5,11 0 141,0 0-141,-4 0 1,-4 1-6,-1 2-6,-1 1-55,3 2-118,-3 10 145,4-5 34,-2 8-6,5-6 6,-1 0 0,-1 6 12,-3-1-12,1 2 0,1-1-40,5 0 7,-1 1-113,2 26 0,2-20-145,3 15 84,2-31 5,10-4 202,-6-4 73,5-2-40,-5 0-167,30-8-12,-17 1 40,22-8 61,-27 2 84,18-16 23,-17 8 117,11-13 51,-23 14 442,-1-30-632,-4 22-40,-6-22-51,-2 33-89,-5 3 179,-4 3-5,4 5 100,-6-3-44,-5-4-146,2 3-118,-9-3-3974,-16 8 3593,15 4 1,-19 3-2112,28 41 2666,9 20 0,3-8 0,8-6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03.0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205 25 8028,'15'-7'918,"-3"2"100,-12 5-1018,0 0 384,-9-7-384,7 5 279,-6-2-61,7 9 46,0 4 285,-1 9 130,2-3-673,-3 11-1624,-3 26 1,-1 6 1656,-5 11-36,1 1 0,0 1 30,-6-1-8,0-8 1,-1-1 7,-1 3-8,3-12 1,0-3-21,6-17 1,2 1 39,-2 28-40,5-21 1,-1 21 5,4-7-11,2-27 6,-1 12-1,1-33 3488,-3 0-3006,0 8-476,-1-1 1,0 8-572,12 13 560,3-18 72,12 12 724,32-25-612,-28-2-83,20-2-67,-39 0 16,11-5-50,-6 2 6,12-4-1,-7 0 376,22-32-67,-18 15 78,10-25 336,-25-8-666,-4 29-62,-2-21-6,-2 39-487,-6 1 454,3 4-17,-3 1-28,2 2 145,-2 2 29,-14-3-79,4 2-285,-3 8 263,11 13 5,7 14-11,2 37-89,2 9 27,2-12-217,4-14 296,56-66 0,-44 12 0,39-19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03.8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254 10 8235,'7'5'1866,"-3"0"102,-4-5-2001,0 0 33,0-9 818,0 7-734,0-6-84,0 8-6,0 0 355,0 6-13,-1 30-62,-3 36 1,-3 28 0,1-5-225,1 0 1,0 3-125,0-14 1,-1 10 0,0-1-1,1-12 96,1 6 1,1-9-1441,0-7 1,0-5 1417,1 31 0,0-27 5,2-26 51,-1-26 157,-2-9-235,1-7 22,0 0 1033,1-2-1431,-1 0 3785,-2 0-3382,0-2-10,-4-6-141,-3-9 67,-12-34 90,2 1-5,-8-25 62,7 13 27,8 12 0,1 2-442,-3-4 291,-2-15-298,16 56-217,0 7 106,2 3 409,8-3 140,-2 1 23,8-6 453,-4 2-174,24-16-335,-5 10-46,23-12-5,-7 13-336,30 2-3745,-18 4 2564,23 1 1517,-19-3 0,-27 4 0,0-2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04.6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44 4538,'11'6'196,"-2"-2"1385,-9-4 525,0 0-252,1 15-1039,-1-11-658,1 11 120,-1-12-255,0 11 623,-2 0-606,-2 13-33,-3-4 0,-5 28-46,5-20-77,0 17-74,6-30 270,40 0 44,-17-10-28,31 1 35,-32-9 1348,0-9-1405,-11-1-73,1-12-39,-9-3-3365,5-27 3404,-1 9 0,1-17 0,-5 21 146,0 6 151,-17 1-292,4 18-5,-12 1 0,7 18 3152,-23 42-3192,20-21-16,-14 28-179,29-27 162,1-13-106,7 9 106,5-9 73,5 1-3100,16 7 3620,5 2-307,2-1-90,0 1-83,-8-8-220,21 4 180,44-22 0,-42 8 0,20-18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9.5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6372,'13'9'-96,"-2"-1"1,-11-8 0,0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05.2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195 143 6259,'-4'-13'241,"0"2"1052,4 11-336,0 0 365,2-7-275,0 2-380,2-7 269,-2 4 671,-1-10-524,-1 7-1022,0-6-61,-4 9-44,0 0 77,-13-3-78,8 5-22,-6-1 17,10 6-23,-8 1 112,2 3-39,-7 6 0,2 6-11,-2 12-62,-13 43-579,15-22 193,-5 30-336,21-38-107,16-6 362,41-27 1,6-8-1,-19 10 1,12-15-1,1 0 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18.7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8 6008,'-6'-5'0,"1"2"0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19.5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50 7369,'-9'-5'1411,"2"1"-1249,7 4 293,0 0-545,-8-18-415,6 14-486,-3-14 694,6 18 1748,2 0-2840,6 4 1064,-2 0-33,7 5 128,-4-3 348,-1 2 862,-4-4-342,-2 0-638,-3-3-364,2-1 364,12 0 0,-9 0 0,10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26.7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58 8310,'0'5'2509,"1"-1"-1327,-1-4-168,-5-24-1014,3 14-174,-4-18-1461,4 23-6,2 6-645,0 9 2286,0 2 0,1-1 0,-1-3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28.1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14 6859,'-3'-8'0,"0"2"0,3 6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39.4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46 8287,'7'-2'1950,"-2"0"-1474,-5 2-476,0 0-79,0-18-83,-1 13-40,1-13-2352,0 18 1916,1 3-51,2 1 689,1 3 0,-1-3 0,-1-1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42.5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6484,'0'0'0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45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164 717 7207,'-32'12'-157,"-15"60"118,37-42 33,-8 24 0,0-1 51,8-19 106,-5 16 135,10-36 464,0-1-783,3-7-147,0 1 68,2-1 45,9 22 123,-3-10-5,8 18-46,-5-16-5,-1-2-145,2 3 397,-6-11 252,1 1-28,-5-10-476,1 0 56,6 2-56,2 1-56,8 6 22,3 0-44,3 3-79,2 2-157,11 7 146,-12-4 107,3 4 61,-16-11 801,-4 0-745,-3-5-56,0 0 11,2-2-11,4 3-488,26 18 259,-10-7 78,17 12 61,-19-12 84,6 7 62,-13-12 280,2 4 152,-16-14-308,-1-1-169,6-1-6,3 1-5,8 2-173,7-2 99,7 1-15,60 5 89,-44-3-6,36 3 6,-66-3 78,-2-1-72,-5 0 5,4 2-5,0-1 33,7 2-73,41 9-16,-21-6 16,29 7 29,-36-6-1,-5 1-61,6 8 67,-17-8 45,3 3-45,-17-11 17,24 7 16,-2-4 12,27 5-45,-5-7-39,5-2-438,-4-2 1,0 0 476,11 0-299,26 0 305,-56-1 33,-9 0 23,11 4-6,-8-1-56,17 3 836,-3-3-816,10-2 0,4 0-20,16-1-3,-13 1 0,-2-2 3,-2 0 332,-6-2-332,-8-1 358,-1-3-117,-15 2-157,1-2-73,-11 4-11,4-1 0,41 1 0,-13 1 6,34-1-6,-24 2 5,39 0-5,-39 0 6,23 1 50,-52-1 235,1-1-201,6 0-57,2-1-33,9 0 34,-1-2-34,6 0-2658,30-3 2653,-17 1-7,18-1 12,-29 1 0,-6 2 51,12-5 78,-24 3-40,10-3-78,-23 3-11,6 0 6,64-11-6,-26 6-28,6 1 0,0 1 11,-1 5-3,-10 2 1,-3 1 2665,-8 2-2640,14 0-2485,-36-2 2608,-12-1-79,7-3-44,-9-3-6,3-2 5,2-2-5,1-3 0,-1 0-5,5-6 5,-5 4 3392,2-2-3392,-6 6 22,10-9 28,-7 7-10,10-7-3432,-7 10 3291,42-16 6,-17 9-363,34-13 369,-30 13-2138,-2-2 2300,22-28 408,-29 18 124,10-21-78,-38 24 2131,-6 2-2434,-4-1-78,-1 1-101,0-2-45,-1 2 104,0-2-289,0 1-352,5-37 497,1 20 40,4-29 56,-3 29 3588,-3 0-3336,-10-39-145,-2 32 106,-6-25-57,1 43-105,-2-9-298,6 19-133,-2-6 72,6 20 291,-6-5 45,-5-4-84,-2 1 5,-5-2 7,2 8 32,-3 0-3396,-17-3 3357,10 5-5,-12-3-11,13 6-28,-4 1-269,-49-2 274,26 1 34,-38-4 6,42 3 3419,1-3-3403,3 1 1,-1-1-23,-15-2 0,14 4 0,1 1-5,-4 5-35,1 2-27,-18 11-441,-5 8 390,3 4 51,6 5 84,16-11 0,-1-1-12,-10 0 20,8-2 1,0-2 18,0-6-44,3 2 0,-2 2 6,-12 2-6,14-1 0,2 1-6,2 4-50,0 1 51,-1 0-1,-25 2 17,15-8 34,-16-1-39,22-7-1,1-2-3157,-23-3 3152,18 2-6,-17-2 1,23 8-1,1 4-173,-38 27 50,32-10 40,-28 16 55,45-23 3426,0-3-3330,4-8 72,-17-5-44,13-8-79,-15-2-11,13-5-3392,-2 4 3392,-1 0-6,2 6-302,-15 4 22,13 6-33,-11 5 156,15 2-132,-14-2 391,13-5 3440,-12-13-3317,18-11-79,-2-12 241,-31-31-370,27 24-11,-19-15-39,39 36-673,-14 10 584,9 11 446,-16 13-352,7 10 23,-3 5 28,-1-5 0,-2 0 39,-15 8-26,10-9 1,-1-3 25,-15 1 0,-9 3 6,-1-1-51,-20 10-289,30-11 227,-6 5 18,37-10-1720,-3 36 902,17-14-63,-2 43-491,18-27 1405,7 7 0,-3-32 0,3-10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56:48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1964 224 8265,'-4'-4'-56,"2"1"-387,2 3 847,-26-5 234,10 1 444,-35-7-483,23 3-22,-12-3-297,11 3-196,0-1-79,1 3-3402,-9 3 3357,8 1-10,-12 3 50,-14 9 0,9-2 42,-8 1 0,-2-1-2142,-2-2 2212,-34 1-28,47-7-79,-16-1-10,15 1 2267,-12-1-2267,19 1-51,-1 2 56,1 3 11,-37 10 11,26-4 3370,-27 6-3392,36-7 12,0-1 16,-9 2-34,14-2 0,-4 2-5,17-2-28,3 0-39,-5 5 66,7-1-27,-4 4 34,7-3 5,1 2-12,-21 26 7,12-11-1,-17 21 1,16-16 5,-1 0-45,-8 15-3036,9-15 3075,-8 18-28,17-28-94,-2 5-12,5 1 134,2-5 0,-1 12 1,3-5 38,-5 18 7,-3 11-102,3-12-33,1-2 28,10-32-68,1 8 180,5 7 3031,1 0-2987,4 4-38,2-10-40,3 14-11,-3-11-39,2 8 5,-4-16-39,0-2 62,3-3 179,15 8 118,-1-7-158,13 7-55,-5-7-34,1 1-33,1 3 39,9 9 0,-12-6-45,4 6 0,-12-11 56,-1 0 471,42 10-455,-20-11-16,34 8-50,-31-16 33,23 1-28,17 1-11,-16-1 6,3 1-3280,2 0 3335,-25-6-1009,34 3 1009,3-8 1,0-1-62,-8 2 3,6-2 0,1 1-340,-3 3 342,-32-3 1,28 2 2744,-44-3-2756,21 0 6,-21 0 1413,18 2-1413,-24 1 6,4-1-1,2 1 15,24-2 25,-14 0-180,16 0 141,-20-4 626,27-10-352,-34 5-117,18-7-124,-36 8-28,5-2-5,8-1-2744,9-3 2738,6 1 110,2-1-99,23-3 0,11-5 68,-14 2 10,-5-3 225,-39 4-118,-3-3-151,27-31 3341,-14 17-3386,25-21-6,-19 26-16,30-15 22,-32 19 0,15-10 17,-41 25 56,-3-5 50,4-19-128,-5 1 292,3-19-21,-6 8-92,-1-2-84,-3 1-85,-1 2 1,-1-12-62,0 16 211,0-9-357,-4 20 85,-21-22 184,2 17 19,-17-19 4,8 19-51,-2-4 20,1-2 0,-2-1-59,-8-10 0,9 11 0,1 2-84,1 4-11,-2 3-382,-38-15 477,21 18 0,-34-12 6,31 22 24,1 4 1,-1-1-25,-12-2-6,14 5 0,2 0 11,2 1-5,4 1 33,-33-7-39,28 6 0,-27-5 0,33 6 12,-4-2 38,0-3 0,-2-1-89,-17-4 22,14 3 1,0 1 10,-9 2-51,0 8 1,-2 4-33,-18 7-1,16-1 1,2 4-68,-9 16 45,-7 6-1806,10-3 1,-4 2 1654,15-5 0,-2 1-258,-24 9 0,2-2-1720,27-10 1,5-1 2240,-43 14 0,48-17 0,14-7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0:20.5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1587 18 8394,'-6'-10'801,"1"3"-1132,-38 12 1222,-3-1-656,-10 3-33,15-5-163,33-2-5,-13 4-34,6 0-6,-19 9 6,5-1 6,-26 9 44,21-8 370,-16 5 179,22-8-419,0 1-141,3-2-39,8-1-275,-6 12 270,10-3 5,-5 12 11,8-7 62,-21 33 22,12-28 163,-14 21 134,19-38 34,-8 3-482,10-3 17,-6 4 39,10-1-6,1 3-3380,-8 13 3425,3-4 17,-7 8-51,4-12 57,0-1 431,-17 13-544,16-12-38,-11 12 3475,19-15-3419,-4 23 72,4-15-6,-4 15 7,5-24 49,-1-1-27,-7 10-129,6-8 27,-5 10 40,8-10 68,-3 8-57,0 3 50,-2-1-5,-1 0 12,1-10 21,-9 20-61,7-12-22,-6 15-6,9-13 5,0 1 147,-6 23-63,5-22 113,-7 13-23,9-27-3515,-3 7 3302,2-3-5,-1 10 6,0 17 38,3-8 1,-7 38-1,7-40-5,-4 13 73,5-33 162,1-4-123,-1-1-106,-3 9 3380,2 1-3374,-3 12-18,1 3-165,-4 19 0,0 4 171,-1 0 3,1-2 0,1-6 3,4-24 162,-2 1-168,6-12-40,-4 4 40,7-9 6,0 2 39,-3 18-28,1-9 16,-2 11-33,2-17 39,-1 2 1,1-8-7,0 1-22,3-6 62,-8 22-67,4-12 44,-6 18-50,3-16 28,1-1-28,0-1-5,-1 3 5,3-6 5,0 1-5,2-5-11,0 7 5,-2 6 12,0 1-6,0 1 6,2-8-1,0-4 51,0 0-50,0-6 55,0 0 1,2-5 22,1-1-616,0-13 532,0-1 50,0-13 219,0 3-50,0-1-46,0-4-122,0 8-51,2-2 67,0 9-62,0 0 51,0-19-50,-1 8 5,0-15-5,-1 13 27,0 2 18,0-2-51,0 12 0,0 2-79,0 10 208,0 2 23,0-1-118,0-1 50,0-2-79,0 0-5,0 1-180,0 1-391,0 1 330,1 8 208,7 17 44,-2 0-11,5 11 67,-6-9 17,-3 2-11,0-13-17,-2 2-6,0-12 6,0 2 68,-1 25-91,-1-6 18,-1 22-46,-1-14 124,-2 22-118,4-29 45,-2 13 40,4-36 391,0-1-588,2-7 101,7-11 0,-1 1 0,3-9 84,-3 9 45,-3-3-123,1 5-45,-1 2-34,-1 6-17,1 3-50,5-5 140,0 1 6,3-5-6,-1 1 39,-1-2 0,0-3 45,10-25-17,-9 14 107,8-16-129,-12 25-107,1 2-16,0 6 78,-1 1 0,-1 4 5,-3 1 57,2-3-56,-2 1 72,0-3-67,0 2 73,-2-1 151,1 2-207,-2 1-162,0 1 44,0 2 90,0-1-1764,12-17-1322,-1 3 3086,10-14 0,-12 17 0,-3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2:59.87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1893 186 9234,'-34'-40'2184,"-2"1"-2072,23 28 90,-9-2-45,7 9-84,-2 1-29,2 1 186,-5 0-151,8 1-6,-3-2-23,7 2 185,0-2 169,-2-1-46,-2-2-112,-2 1 96,-13-5-303,4 4-22,-10-1 78,8 3 84,-10 0-95,12 3 28,-9-3-5,11 1-79,4 0-28,-3-1 61,-6 2 63,-30 1-85,10 2-34,-16 3 1,30 2 28,3 1-29,7 0 85,-3-1-2361,11-3 2361,-5 0-40,5-1-50,-6 2 12,-10 2-1,-32 8-11,5 0 33,-26 7 35,-9 4-29,26-8-34,-12 1 46,39-10 28,11-5 11,10 1 2488,5-4-2533,5 2-40,-13-1 1,4 2-1,-11 0 23,-19 5-28,23-5-3397,-14 5 3386,33-8 5,2 2-28,1-1 23,0 1 6,-3 1-7,-12 9 12,-1 0 40,-11 8 60,3-4 3343,1 0-3382,0-3-10,3-3-34,-4 0-6,9-5-6,-2 1 7,10-4-7,1 0-5,4-1-11,1 1-67,2 0 27,1 0-5,0 2 11,-2 3-16,1 9-6,-1 0-107,1 14 84,1-10 85,0 8-102,6 0 101,-1-8-61,5 4 17,-3-13-23,3 1 0,1-3 28,6 4 45,4-2 34,5 4-34,10 1 5,34 3 1,-8-6-1,-6-6 1,2-2 56,10-1 5,17-2-28,-36-2 28,-9 0-61,-7 0 44,-7-2-50,-5 2 0,-1-1 12,6 1-7,-4 0 1,8 0-6,-4 0-56,4 0 50,5 0 6,26-8 130,5-2-97,1-1-10,-1 1-12,-29 9 78,1-1-72,-11 2 17,-7 0-34,-1 2 5,-3-2 1,16 2 28,-4 0-23,11-1 50,-9 2 63,19-2-124,-20 1 5,11 0-3374,-18-1 3402,-5 1-27,7-2-6,16 2 33,9-2-33,-1 0 73,4 0-39,-31 0 39,10 1 3324,-16 0-3363,2 2-29,1 1 7,19 3-7,-6-2-5,17 0 6,1-4-29,-9-1 63,29 0-35,-31 0-10,25-1-1,-31 1 6,4-1 0,-20 1 39,-3 0-11,16 0-22,-5 0-6,15 0 5,0 0-10,6 0 5,-7 0-11,-4 0 11,-21 0 5,0 0 1,6 0-12,-1 0-27,6 0-79,-2 0 112,3-4 184,23-9-144,-22 2-1,14-3 11,-31 9 73,-3 3-123,-3 1-33,0 0 27,2-1 1,3-3-12,13-8 17,-1-2 0,7-6 11,-7 3 101,-6 3 812,-5-10-918,-8 7-6,-13-8 0,-10 7 0,-12-1 5,-31-7-10,11 9 5,-23-2 0,23 9 72,2 3 7,3 1 117,-12-4-157,15 3 11,-10-2-33,-2-4-3409,12 4 3381,-37-6 11,35 7 118,-39-4-18,34 4-60,0 0-7,22 3-22,20 3 17,-11-3-22,6 1 3386,-10-2-3392,10 2-6,-2 1 6,0-2 0,-2 0 0,1 2-22,-10-2-17,6 2 39,-10-1 67,-11 2-28,6 2 12,-19 0-46,13 1-5,-2 0 6,1 0-85,-13 1-324,15 5-694,-7 9-870,18 15-1203,-7 35 3170,10-9 0,2 0 0,-4 11 0,-6 13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5:59.85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1 347 8812,'11'12'2190,"-1"-3"-1865,-10-9-876,23-59-255,3 25 806,14-12 0,14-11 0,-9 11 0,4 5 0,7-1 0,-1-1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0:35.2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1 507 8237,'7'8'1367,"-2"-1"-1949,-5-7 4575,0 0-3724,-2-1 0,0-1-253,-1-1-16,2 2-39,1-1-146,0-7 135,2-5 50,5-13 0,5-8 56,7-7 162,16-40-128,-13 32-90,10-23 0,-18 44-3689,6-4 2972,1 3 449,-1 3 189,-1 6 79,-7 10 45,-2 1 196,-3 2 173,-2 3-72,-3 1-236,-1 3 3521,-1 0-3627,0 5 6,-3 3 22,0 8-28,-3 6-90,-1 5 51,1 2-45,-2 8 39,4-11-106,-1 4 62,4-17-74,1-2-145,0-4 0,0-1 117,1 0-122,4-3 251,0-1 62,3-1 106,0-1 18,3-6-46,0-3 85,1-7 145,5-10-168,-6 8-62,1-5-44,-6 9-40,-3 5 6,0 3 0,-2 3 0,-1 2 0,1 0 6,2-5-6,0 2 73,1-3 16,-2 3 152,0 1-655,-1 2-270,-1 1 572,0 5 95,0 3 17,0 16-50,0-4-45,2 6-113,0-11 208,1-5 146,0-4-140,0-3-6,-1-1 0,-2-1-1328,15 0 640,-4 1 4,13-1 359,-8 0 325,0-5 953,3-5 211,-8 1-620,-2-1-360,-8 7 573,-1 2-1301,-2 6-273,2 3-31,14 19 0,-10-15 0,12 8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0:36.3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62 154 9033,'6'-2'-729,"-2"1"3535,-4 0-1898,-1 0-309,1-1-184,-1 0-639,-1 1 117,-1-1-94,0 2-141,-2 0 218,1 1 35,-2 2 44,1 2 11,0 1 34,1 2-39,-2 6 39,2 0 0,-2 8 11,1-2-61,-1 12-286,3-9-717,0 9 532,10-21 521,3-1 140,9-11 320,17-22-12,-6-1-6,10-19 68,-15 8-118,-6 2 28,-7 2 448,-7-17-829,-9 20-39,-5-12 23,-6 26 16,0 3-241,-9 4-55,10 4 10,-6 2 96,12 6-477,-6 14 427,5-2 55,-5 10 68,8-10-79,-2 2 11,1 0-890,-5 9-72,6-5-159,-1 4 1267,6-11 0,1-8 0,0-3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0:37.1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143 6 10898,'9'1'403,"-1"1"-476,-8-2 39,0 0-94,-5-4 128,2 3 44,-3-3 203,2 4-135,-2 3-6,-7 7-100,1 2-1,-3 6 1,5-1 0,1 1-1,-5 21-5,6-14-28,-2 14-101,7-20 85,0 1 38,2-7 0,-1 0 6,1-6-11,0-1 11,-1 2 135,-5 8-85,3-3-50,-4 7-6,4-5-44,1 1-129,0 17 44,2-13 107,0 8 28,1-21 152,1-2-108,0-2 91,2 0-62,2 1 22,19 15-95,-11-10 0,14 11 67,-17-14-397,-2 1 257,-4-2 73,-1 3 269,-4 0-90,-3 3-101,-5 14-95,0-4-330,-1 9-364,5-6-605,1 2-5196,0 0 6512,0-1 0,2-12 0,0-4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0:50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11866,'5'6'-350,"-1"-2"0,-4-4 0,0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0:50.5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6434,'0'0'0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0:50.6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8914,'7'6'0,"0"-1"0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17.0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31 14773,'-6'-8'527,"2"3"-438,4 5 158,-9-8 1041,7 6-509,-7-5-449,8 7-2447,1 0-2123,7 0 4240,1 0 0,2 0 0,-4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42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52 718 8007,'0'3'3484,"0"0"-1030,0-3-2690,2 0 63,0 0 111,2 0 62,-3 0 0,5 0 56,-2 0-17,1 0 68,-2 0 5,-1 0 5,22 6-117,-7-2-33,20 4-18,-14-4-21,15 0 66,-11-1-50,8 0 50,-16-3 12,2 1 0,-8-1 33,0 0-39,-4 0-73,-4 0 157,8-10 258,-6-2-51,5-13-78,-5-3 834,2-13-576,-5 13-242,1-1-128,-4 18-84,0 7-84,0 1-73,-1 2-62,1-1 118,0-6 123,-1-3 393,1-44-248,-3 17-44,-2-30-22,-3 28-68,-1 2-38,-4-7-12,3 15 0,0-4-56,4 18-12,1 3-268,-2 0 336,1 4 28,-3-4 6,0 3 50,0-3 11,-4-2-95,0-2-5,-2 0 10,-6-3-5,5 5-78,-2 1-572,7 7 174,2 5 352,-1 0 80,2 2 172,-4 0 175,-3 0-235,0 0 4,-7 0 18,4 0-84,0 0 5,3 0-62,4 0-55,4 0-219,-6 1 84,5 4 112,-2 3 6,2 7 123,0 5-28,-4 32 33,4-18-5,-3 20 0,7-30 6,0-4-6,0 2-6,2-8 1,-1 6-6,2-5-29,10 36 46,-5-15-6,9 27 0,-8-29-3392,1 5 3398,-2-14-1,-2 2-5,-2-12 0,0-5 0,5 6 0,-1-7-5,3 5 5,-1-5-6,4 6-39,0-1 45,0-1 6,-2-3-6,-3-6 5,4 4-5,-5-4 0,5 3 3392,-7-4-3386,1 1-6,0 0-11,-1 0-28,7 10 39,-3-5-594,17 15-274,-7-15 0,18 2-841,-6-13 1709,8-6 0,-18 2 0,-4-1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44.1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25 12735,'-4'-5'431,"2"1"-397,2 4 111,0 0 35,-4-2 436,3 0-387,-3 0-178,4 0-51,0 2-12,2-1 12,31-2 0,-23 2 0,22-1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45.0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14079,'6'9'0,"-1"-2"0,-5-7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6:00.16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0 277 10382,'14'0'0,"-3"-1"-3277,-11 1 0,42-62 614,17 1 2447,-23 16 1,0 1 0,17-4-1,-35 32 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44.5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60 12141,'3'3'409,"-1"0"-157,-2-3-246,-5-22-12,4 17-67,-3-17-240,4 21-651,0-1-2946,0-2 3910,0-1 0,0 3 0,0-1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45.3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13961,'9'1'-436,"-1"0"-1368,-8-1 1804,0 0 0,0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53.9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 16191,'2'4'689,"-1"-1"-521,-1-3-84,0-5 179,-1 3 291,1-4-307,0 4 27,0 1-8003,0 0 7729,0 9 0,0-7 0,0 7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2:40.6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50 11066,'6'10'151,"-1"-3"-470,-5-7-281,0 0-150,-1-23-124,-4 14-274,-3-18 1148,-6 23 0,7 1 0,0 3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2:40.7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7946,'6'10'-473,"-1"-3"1,-5-7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2:44.2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1698 15 9800,'0'-8'2901,"0"1"-2089,0 7 1603,0 0-2606,-2 0-112,-3 1 1,-3 3 106,-4 5 106,-4 6 34,-14 14 56,-6 3 6,-1 0-1,3-6 1,12-12 123,-9 6-124,12-9-5,-6 4 0,16-8-3397,-7 9 3397,5-3 0,-7 9 0,5-6 5,0 1 51,-2 0 163,-7 4 61,5-6-67,-6 2 3302,8-7-3548,-8 9 27,10-6 1,-6 10 5,6 3 95,3-9 22,-3 5 57,4-14 235,-4-1-409,4-2-11,-3 2-157,-2 41 168,7-25 5,-6 30 1,9-37-6,2-5 84,-2-2-28,2-3 0,-3 1 50,0-2-55,-1 0-51,-2 3-6,0 0 6,0 5 6,-3-1 72,-25 46-72,21-35-6,-23 37 0,26-39 0,0 2-3387,-9 22 3393,11-22 106,-25 28 101,8-23-213,-2 3-2325,3 2 2320,18-14 5,-2 13 0,3-4 5,-11 33 2381,7-27-2296,-7 16 11,10-37-29,3-7-66,0 0-6,-2 6 3386,1 0-3391,-1 7-23,1 0 28,-3 14 11,-1-2-5,1 0 33,2-10-39,3-13 33,0 1-38,0 2-1,-2 2 6,0 5-39,-12 45 39,8-28 28,-7 33-28,11-41-3398,-2 2 3404,0-4-12,1-3 1,2-2-34,2-3 22,-1 17 17,1-7-39,-2 13-118,1-13 3515,0-3-3358,-1-3 11,-3 1 1,4-11-7,-1 1-5,3-9-5,1 2-35,-3 8 35,1 2-1,-3 8 6,2-1 0,-2 1-3392,-3 11 3392,-3-4 34,1-1-34,2-10-11,3-7-62,3 3 67,-1 2-5,2 12-2263,-2 11 2308,1-7 2340,-2 3-2088,-2-20-40,0 0-212,-1-1-23,-2 14-11,4-7 6,-7 25 556,6-18-529,-1 9 7,3-18 111,0-4 230,0-6 291,0-1-464,2-3-203,0 2 2831,-1 2-2836,2 1-6,-3 13 6,1-3-33,0 7 33,2-10-12,0-4 24,-1 4-12,0-7 0,-1 7 11,0-5-45,-3 21 40,1 11-6,0 4 0,3 1 0,2-17 28,0-4-23,0 7 1,0-17-6,0 4-3386,0-2 3391,1-4-5,0 14 0,0-8 0,0 3 17,3 31-17,0-27 0,1 19-50,-1-36 44,0 2 2947,0-5-2947,1 2 6,-2-1 0,0 1 90,0 38-90,-1-25 5,-1 24-5,0-35-5,0-2-29,0-5 34,0 0-6,0-3 424,0 2-384,0 18 44,0-9-44,-1 12-17,-2-9-17,1-8 0,1 4 0,-1-8 0,1 4 67,-5 18 28,1-6 79,-5 15 201,-11 16-286,2-11-89,-3 10 0,8-21-11,6-10 6,4-2-18,-1-2 23,3-4 140,-1-4-73,3-5 6,-3 0-11,3-4-180,0 0-11,-3-2-22,0-5 39,-12-26 123,6 10 45,-7-15-50,10 21-6,1 4-6,0 0-5,2 4-22,0-2-18,0 0 12,1-4-34,-1-3 40,-2-2 27,0-7-585,0 9 647,-1 0-213,2 13-67,2 3-173,0 2 335,2 15 62,4 1-323,1 17 323,5-2 587,0 4-587,-1 0 11,1-1 40,3 12-51,-4-20-6,3 9-11,0-10 17,-4-11 28,5 10-16,-7-16-7,4 4-5,-4-6 344,2 1-327,-6-5 11,0-2-40,5-12 46,0 2-28,4-11 33,-1 1-34,-3 7 1,0-1 0,-3 8-6,1-1 5,19-32 29,-8 12-34,14-27 0,-14 22-11,-1-1-219,-4 14-230,-2 2-55,-6 15 246,-1 2 151,0 0-5,1 0-1546,6 0-84,3-11 1753,10-16 0,-10 10 0,1-6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01.0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21 11872,'-6'-10'-532,"1"3"213,5 7 4368,0 0-4049,6 0 0,-1 0 11,13 0 73,-4 0-16,2 0-12,-6 0-45,2 0-11,-1 0-45,17 0 45,-6 0 0,23 0 11,-15 0-3403,8 0 3398,-13 0 27,-3 0 40,-2 0 118,4 0-135,16-2-50,-11 2-73,54-2 55,-52 2 6,34 0 108,-45 0 3295,-5 0-3397,-4 0 11,-4 0-11,3 0-11,25 0 11,-9 0-5,19 0-1,-8 0 0,-11 0 6,7 0 51,-19 1 78,0-1-118,-9 1-6,1-1 1,-1 0-6,1 0 0,1 0 0,2 1 0,6 1-28,-5-1-168,4 1-3574,-7-1 3770,-4-1 0,1 0 0,-4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24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358 63 10438,'-1'-7'-44,"0"2"189,1 5 617,-9-9-12,4 4-139,-5-6 5,6 5-140,2 2 756,0-1-728,1 1-633,0 0-44,0 2 190,1 1-79,-5 2 12,0 3 50,-7 3 162,1 4 34,-17 19-196,10-10-6,-11 14-5,10-6 17,0 2 39,0 0 16,-1 1 242,4-10 476,-14 6-656,10-10-22,-6-1-96,11-7-117,5-3 6,1-1-96,7-2 241,1-2 17,0 0-16,0-1 55,-1 2-45,1-2-509,0 1 257,1 2 169,3-2 33,1 2 106,8-1-100,-6-2-12,2 1-22,-5-1 23,5 4 5,2 2 5,19 8 1,6 3 22,17 2-23,-18-6 46,0-4-46,-27-8 46,-1 1-51,-6-1-6,1 1 6,1 2 0,0-1 6,2 1-1,1 1 7,1-1 27,1 1 17,2-3-45,-3 0-5,3-1 5,-1 1-6,-2 0 7,2 0 77,-4 0 757,1 0-443,-4-2-929,0 0-4005,0 6 4531,0 1 0,0-1 0,-1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33.9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8 462 9918,'-4'-10'2245,"1"3"-564,3 7-847,0 0-145,1-8-521,-1 4-100,1-6 10,-1 7 107,0-1 89,0 2 326,0-2-416,0-1-178,0 1 11,0 1-17,0 0-219,2-12 79,1 0 17,11-25 17,14-20-2466,-3 11 2566,8-13-95,-16 31-112,4-6-212,-4 6 206,-1 2 73,-5 12 85,-8 11-152,0 3 34,-3 3 2600,0 5-2494,0 10 134,-2 12 1,-1 2-23,-4 10-39,2-18 6,-1 5-6,3-14 0,2-3-213,0-1 157,1-3 11,0-1 40,0-1-7,1-2 24,1 0 38,8-8-380,16-23 324,-6 6 6,9-14 0,-17 21 84,-2 4 280,-3 3-235,-3 5-258,-2 2-353,-1 2 482,-4 7-44,0 8-130,0-2 174,0 5 17,7-8 16,1-1-27,4-2 28,0-3 38,2-3 80,3-3-119,-4 0 18,2-4 5,-7 1-45,2-1-11,-3 3-6,0 0-50,-2 3-229,-1 1 380,-1 14-28,-1-3-67,0 10-34,0-3 46,0-1 38,1-3-16,0-4-79,0-1 6,0 0-398,0 6 437,9 11 0,-7-14 0,6 6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35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21 12718,'-7'-9'1865,"1"3"-1361,5 5 303,1 0-1025,0 0 27,2 0 28,1-1 40,2 2 33,5 0 57,-2 0 27,10 2 6,-8-1-17,3 3-184,-6 1 150,-4 1-161,-1 9 212,-7-1 61,-3 7 118,-15 7-397,12-14 78,-7 5 146,18-19-482,0 0 308,6 3 112,0-2 56,8 3 5,10-2 68,6-1-67,0-1-1,0 0-5,-18 0-106,-1 0 50,-10 0 129,-3 18-12,-2-5-44,0 12 33,0-12 107,0-4 543,-11 5-325,-11 7-313,1-3-107,-1 0-1293,19-13-1648,10-2 2986,7-2 0,-1-1 0,-1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6:00.36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0 197 9867,'12'14'-1860,"-3"-3"858,-9-11 229,68-47 538,-25 22 207,5-5 0,3-2-22,11 0-770,-6 6 1,-19 7 0,-13 8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36.2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59 12174,'4'6'2812,"-2"-2"-2308,-2-4 202,0 0-706,0-18-50,0 12 44,-2-16 46,-5 16-1,2 2 22,-3-2 23,0 4-44,-2 0-29,-5 1-6,2 0-167,3 1-101,5 0 0,5 0 425,0 0-263,6 0 96,3 3-1,10 3 6,6 3 6,6 2 206,51 3-3374,-33-8 3392,39 2-2269,-26-12 2072,-10 0-21,47-4 13,-10 5 0,1 2-22,-35-1 0,-1 0-1,32 2 1,-9 0 70,-38 0 61,-16 0 1524,-7-3 700,-14 0-2016,-10-7-342,5 4 3174,-6-1-3354,8 5-391,1 1-168,-3 1 739,-34 9 0,25-7 0,-24 6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38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222 103 10657,'3'-3'1977,"-1"0"-1210,-2 3-722,-11-3-39,8 3 117,-8-3 577,11 3-431,0 0 162,-2 0-336,-2 0-50,-3 0-34,-11 3 28,2 2-39,-7 3 6,9 0-96,-3 3-38,8-3-52,0 2 108,7 1 66,1 0 12,1 0 55,0 0-55,0-4-1,0 6-245,5 4-460,8 6 352,3-4-32,10-4 178,-1-11 96,32-29 106,-23 3 123,18-41-84,-41 23 476,-2-9-89,-14 20 1103,-28 0-1451,12 15 85,-21 0-57,25 14-61,-6 0-11,1 5-40,-3 0-2388,2 4 2388,5 1-67,-9 10 40,8-5-18,-4 7 12,11-7-152,3 3-5,4-5 17,2 0 145,2-3-16,1-4 2422,2 7-2378,1-3-5,2 4 6,2-3-12,2 3 17,-2-5 5,2 2-5,-5-5 0,-1-1 84,2 5-84,-3-2 62,5 32-28,-4-24 66,0 20-38,-2-27 44,1 6-66,0-2 10,0 1-50,1 0 11,-1-2 34,1-2-34,-1 0 63,0-5 88,-1-1 107,-1 8-264,0-2-5,2 10 12,3 0-12,-1-5 16,4 7 29,-2-12-39,-2 0 5,-1-6-11,-3-2 6,3 7 5,-3-1-11,1 2 5,-1-3 1,0-4 5,0 0-386,0-3-4140,-4 9 4515,1-3 0,-2 2 0,2-3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39.3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11 13144,'1'8'2593,"-1"-1"-2285,0-7-448,0 0-129,-6-5-246,5 3 162,-5-5 174,14 4 173,7 0 17,10 0 0,-3 1 79,0 2-56,-7 0-23,5 0-39,1 2-23,-2 1-212,2 6 213,-14-4-197,2 2 656,-18 2-235,1-2-62,-9 5 123,6-3 157,-2-1-319,6-4-40,2 0 74,3-2-95,1-2 139,-1 1-34,-1 0-10,1 0-1278,2 0 1120,3 1 51,5 1 34,4 3 78,20 6-56,-8-3-11,5 3-45,-14-6 0,-11-3 0,-1 1 0,-2-1-11,0 1 11,0-1-6,-1 0 124,-3 3 145,-2-1-95,-7 5 6,-5-2 22,-3 0-3274,-11 2 3128,10-3-50,-2 0-414,16-4-808,4-2 578,4 1 77,25 7 0,-19-6 0,18 5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18.4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7716,'0'0'0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18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28 6759,'-13'-15'940,"3"3"-609,10 12-591,0 0 1,0 0-1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19.8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513 30 12102,'10'3'3097,"-3"0"-2682,-7-3-68,0 0-347,0-10-5,0 8-147,0-8 152,-1 10 68,-3 0 16,1-1 207,-8-4-274,8 2-12,-4-2-5,5 5-101,2 0-145,-3 0 0,-2 0 111,-2 0-33,-4 5 89,-22 30 90,9-9 23,-16 22-34,21-21 6,2-5 50,3-2-56,-1 3-6,-2 8 12,1 1 5,-9 29-414,2 1 403,-2 1-3251,-6 12 3257,18-48 117,-3 9-123,12-27 0,3 0 0,-2 3 34,-1 28-34,0-12 0,-4 21 284,2-23-289,-2 3 5,1-10 100,3-2 3505,0-11-3392,3-4-107,1-1-106,-3 1-39,2 5 39,-3 4 0,0 5-5,-2 3-3511,-4 19 3511,5-19-6,-3 10 16,7-23 62,1-3 79,-2 4-146,0-1 0,-2 5 3330,-1 9-3430,3-10-91,-2 4-61,4-11 50,0-2 241,0 6 169,-1 2 5,0 8 22,-6 22-151,0 9-78,0-1-6,2 1-45,3-31 459,2-2-50,0-12-89,0-3-247,0-9-1490,0-1 1462,0-8 0,0 8 0,0 3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22.2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882 14 13793,'6'16'-347,"-2"-4"174,-4-12 184,0 0 123,-20-2-16,5 1-113,-12-1 253,11 2 638,2 0-470,1 0-426,0 0-17,-4 0 22,6 0 1,-8 0 0,6 1 27,-2-1-22,1 2-11,0-2 0,1 0 68,-2 0 184,4 0 17,0 0-140,3 0-124,-3 0 1,-3 2 28,-2 2-29,-2 3 51,1 1 11,-1 0 6,-1-1 34,-8 1-57,7-2 12,-6 0 122,4 2-144,1 1-35,0-1 6,5 1-11,6-2 6,0 1-6,1-1-17,-2 2 12,2-1-29,-11 21 79,3-1-12,-9 25 1,-1 5-28,1-5 19,3-1 0,3-4-19,8-21 50,2 5-23,2-11 6,-1 8-5,1-8 95,-6 18-79,-6 8 12,1 2-40,1-2-16,9-14-6,3 13-6,3-10-100,0 11 78,3-17 28,1 0 112,9 17-79,-5-15-27,5 16 84,-9-21-6,-1 2 0,0 1 0,-1 4 100,-4 16-172,1 8-91,-1-1-3302,10 14 3477,5-33 55,8 10-84,4-21 0,3-1-16,15 5-18,-9-6 1,7 4 106,-4 0-45,-9-10 56,19 10 2524,-5-16-2641,2-1-23,-2-7-11,-10-3-11,10 7 197,-9-1-46,9 6 5,-12-3-66,0 0 55,11-1 107,5-6-135,-1 0 801,1-10-856,-12-3-46,3-7 85,21-21 11,-20 9 5,14-18-44,-28 11-34,2-16 0,0-5-6,9-18-160,-6 10 0,1 1 127,5-7 42,-5 7 0,-2 0 109,-1-1-48,-5 10 0,-4 0-3163,-14-7 3077,-2 6 0,-4-25-1,-11-9-5,1 22-2213,-7-11 2180,4 36 27,0 8 79,-10-7-73,5 13 0,-20-33 0,21 26 0,-8-19 0,17 24 0,2 3 2269,1 4-2505,-7-2 18,5 11 134,-6 0 3442,6 8-3352,-6-3 0,-5-7-225,-2-3-106,-2-3-4171,-12-11 3007,-13-2 1270,-3 3 107,-1 9-431,20 18-695,3 13-817,0 29-5507,5 13 7562,0 27 0,14-35 0,4-8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23.1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8 202 10718,'4'11'1020,"0"-2"-791,-4-9-5480,0 0 5828,11-66 1907,-7 45-2333,7-47 1868,-10 62-1223,-1 6 481,0-6-1031,0 2 3236,0-7-3482,0 7-68,0-2-66,0 6-303,0 0-336,-1-3 773,-17-8 0,12 5 0,-12-4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23.9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49 11407,'15'9'431,"-3"-1"-397,-12-8 717,0 0-572,1-20 34,-1 14 1036,1-13-482,-1 16 102,0 3 531,0-5-1120,0 2-241,0-2-129,0 2-951,0 2 783,0 14 258,0 1 50,0 16 393,0 4 215,-7 24 0,-4 7-836,-4 26 225,1-11 1,-2 5-51,1-10 0,2-1-1635,3-6 1,1 1 1572,0 9 1,2-4 64,1 6 84,6-31 224,0-45-370,0-2-3981,0-2 2217,0-10-2566,0-6 4392,0-14 0,0 13 0,0 1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7:49:24.7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131 312 12853,'-6'-6'-196,"1"1"196,5 5 308,0 0-2206,-38-54 2419,28 35 731,-30-40-911,37 53 57,0 0-11,2 5-101,1-1-96,-1-2 1682,0-1-1827,-3-9 851,-2-5-515,0 5-152,1-2-145,4 14-235,1 1 465,15 46-141,-2-13 1,13 39-1,-9-25 35,4 4-633,-7-16 509,0-2 23,-7-19-107,-4-5 45,0 1 61,-1 5 68,1 6-85,2 11-89,0 5 392,5 3-706,6 5 314,8-19 196,1-3-11,4-23-34,-6-13 45,5-30 0,-1-9-196,3-12 0,-2 3 0,-1 1 0,-6 6-3398,7-1 3292,-10 22-56,1 2 5,-11 19 56,0 4 11,-2-2 1,2 1-634,7-8 2636,15-7-2994,4 0 402,17 6 1,1 3 0,-16 4 0,39-2-1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6:00.60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6563,'0'0'0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18.5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 10522,'4'6'-56,"-1"-2"404,-3-4 828,0 0-465,-1-2 6,0 1-196,0-2-297,0 1-476,1 1 1518,0 0-1350,0 0 879,0-1-884,0 0 16,0 1 28,3-2 51,-1 2 27,1 0 1401,-2 1-2812,2 0 73,4-2-1412,4 1 2717,4-2 0,-7 2 0,-2-1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20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41 10231,'5'2'1988,"-1"-1"-1651,-4-1-298,1-1 11,-1 0 925,1-1 447,0 0-1646,-1 2-5,1-1-1423,2-5-1939,2 1 3591,2-7 0,-3 5 0,0 1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25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62 18 11749,'1'-4'-146,"-1"-1"230,0 2 224,0-1 807,0 3-73,-1 1-1177,0 0-161,-1 0-998,-1 0 1255,1 1 39,-1 3 0,-1 2 11,-7 26 45,3-8-22,-5 19-29,8-15-5,0 0-33,2-1 44,2 18 45,2-5-56,7 18-73,6 1-101,8 17-1828,-6-17 1,0 3 1967,-3-6 1,-2 0 83,2 1 1,-3-3 313,-3 21 824,-6-15-936,-1-25-140,-1 6-163,1-25 29,-2 17 16,2-2 3398,0 16-3386,1 4 16,-1 5 90,1-9-106,-3-9-6,0-27-874,-1-1-773,1 2 516,1 6 1131,1 12 0,0-15 0,0 4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26.1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161 0 10377,'4'2'1596,"-2"-1"-946,-2-1-644,-8 6-6,5-1-6,-6 10 6,4 5 34,-1 18 103,-3 13 0,-1 9-11,-2 7 0,-1 2-251,0 1 1,0-2 180,1-7 0,0-8 39,-1-1 67,-4 19-639,8 19 474,7-38 0,3 3 0,5 5 1,6 5-398,6 5 1,4 5-1,-1-6-270,-3-10 1,-1 0 571,11 33 0,-4-10 98,-16-40 28,-6-6 196,1-1 79,-3 5 136,-1-16-439,-1-2-483,-2-17-1107,-3-16 1590,0-7 0,1 2 0,3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27.0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0 10970,'4'4'-2375,"0"-2"3311,-4-2-645,-8 2 146,5 7 358,-6 15-352,7 2-96,0 12-140,2-6-106,0 4 62,0 44-1471,0-21 1610,-5 18 0,-3 29 1,-1 3-1,2-20-1169,2-26 0,1 0 881,-3 16 0,-2 17 0,0-3 0,4-23-2270,3-3 2268,2-15-12,1 15 5,1-20 46,2-5-1063,2 28 1017,-2-28 1,-1 17 1002,-3-35-818,0-7 2443,-2 0-2600,1-7-33,-2 1 0,1-3 3392,1 1-3431,0 3 34,1 1 5,0 0 0,0-2 11,0-2 0,0-3 45,0-2 28,-1-4-179,-1-5 56,-1 1 27,0-4-66,1 3-118,1 2-1260,1 2-34,1-2 1490,-1-1 0,1 1 0,-1-1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4:03.4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9548,'5'8'-1563,"-1"-2"980,-4-6 214,6-3 593,-5 2 241,3-2 694,-8 3 146,1 0-901,-1 0-113,3-1 325,1 0 740,0-1-1289,-2 0-314,2 2-1360,7-1 1607,11-1 0,-5 1 0,2-2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4:04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 36 12897,'3'6'-2778,"-1"-1"4800,-2-5-1277,-3-1 599,1 1-868,-2-1-162,2 1-129,1 0-348,1-1 40,-2 0 403,1-2-190,-1 1-1,-1-3-61,0 1-134,1 0-241,0 2 151,2 1 772,-2 1-486,1-2-1193,0 2 2010,0-1-605,1-1-223,-1 1 11,1-1-247,0 1 348,-2 0-119,2-1 18,-2 1-51,1-2 28,0 2-431,0-2-1523,3 3-875,4-2 2762,5 4 0,-2-2 0,-2 2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22.2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28 8461,'8'-15'-451,"-1"3"0,-7 12 0,0 0 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1:22.9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267 10 6955,'-1'-5'2313,"0"1"-308,1 4-1843,9 70-95,-14-27 70,6 8 1,-1 2-15,-15 6-20,-1 8 1,1 2-14,-2 5 0,2-9 0,2-4 346,3-20-128,-8 33-229,9-25-79,-8 30-90,9-29-201,-2 4-51,1 0 180,-3 1-754,1-3 916,-2-5 74,1-5 234,-1-4 184,0 8-441,4-9-12,0 40-106,7-34-3048,0 22 3160,4-22-40,0-16 600,0 2-432,-1-19 219,-1-4 73,0-4-202,0-2-263,0-3 3348,0-1-3522,0-2-128,0 1 10,0 3-66,0 1 364,0-1-6,-1-4 0,-1-1 0,0-3-12,1 3-139,0 1-2532,1 2 2683,0 1 0,-1 3 0,1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06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19 543 10679,'-4'-4'2543,"1"1"-1053,3 3-790,-5-7-207,3-18-459,-3 2 39,7-13-219,12-6-219,9 2-32,24-25 360,9 7 1,2 1 142,4-4 152,-8 9 0,-10 8 297,-31 30-460,-5 5-185,-6 7-638,-2 2 453,-2 12 242,0-3 27,-4 11-3386,-6 8 3386,3-9 6,-3 11 0,6-14-11,-1 0 6,3 0-1283,-3 14 856,4-15 35,-1 9 341,5-21 3644,1-1-3303,0-2 135,0 0 12,2-4-511,4-8-94,3-4-12,5-6-28,2 2-3375,15-12 3588,-8 7-874,9-8 880,-14 15 72,-5 3 84,-3 6 270,-6 4-343,-3 3 2837,-2 2-3077,0 11-460,1 12 1851,1 0-1246,-2 4 1,0-15-1,-1-2 6,0 0 6,0 1-12,0 2-72,0-3-242,0 3-1551,28-4 1614,-8-11 167,24-5 157,-8-18 549,-9 1 303,-3 2-6,-14 10-515,-9 9-1221,-1 2 811,0 7 7,0 2 5,1 5 0,2 6 0,0-9 0,0 2 56,-2-10 33,-1-1-83,1 2-6,-1 2-414,0 5-1295,2 3 1709,1 0 0,-1-5 0,1-4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6:28.77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5891,'0'0'0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07.8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79 111 12012,'-5'-3'1188,"2"1"-981,3 2-67,-3-12-11,2 7 280,-6-11-353,5 13-17,-2-1-6,0 2-38,1 0-1,-1 1-27,-1 1 16,2 0 11,-1 0-16,-2 0 72,3 0 96,-1 0 117,2 0 336,-2-3-509,1 3-73,-2-2-12,3 2-318,1 0 251,5 0 62,7 0 6,11 0 66,31 0-66,-6 3-3387,35 1 3624,-19-5 1,-1-2-53,10-1-1219,-12-2 1,-5-5 898,-17-5-196,-7 4-207,2 3-353,-14 8-1770,9 3-661,-4 8 1283,-1-3 2033,-11 7 0,-10-9 0,-1-2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08.2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8074,'13'-1'0,"-2"0"0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09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51 149 9850,'-6'-1'3036,"1"0"-4000,5 1 1261,58-1 297,-37-9 202,47-15 570,-54-12-1243,-3 8-78,-6 4-90,-5 19-16,-2 3-807,-7 0 537,-2 2 281,-7-1 22,-4 2 481,-2-1-257,4 0-128,4 0-68,11 0-885,-11 10 224,7 2 17,-8 9-62,4 4 599,5-8 275,-3 3 269,8-14 538,0-1-723,3-4-185,-1 0-218,0 3-11,-1 0-90,0 5-359,0 5 465,1-3 40,0 6 851,1-10-123,0 0-79,0-4-95,0-2-459,2 3 5,0 0-27,2 3-275,1 0 308,-2-3 100,0 1 85,-3-4 739,0 1-924,2 1-11,1 3 5,0-2 6,0 2 68,-2-3 66,0-1-134,0 0-17,0 0 12,1 3 10,11 17 1,-6-8-6,10 12 5,-11-15 1,0-2-6,-1-3 50,-2-1 57,-1-2-62,-1-1-96,0 2 51,1 1 0,-1 3 11,2 2-11,0 2 0,2 6 0,-2-2 0,-1-2 45,-1-5 12,-1-6 648,0-2-324,-1 5-330,-2-1-7,-4 5-4,-4 1-46,2-3 6,0 1 0,4-3-56,2-2-6,-2 4-598,-7 3 26,3 1-911,-4 0 1174,7-5 0,4-4 0,0-1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14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4 11626,'-2'-2'5,"0"0"2544,2 2-2549,2 13 0,0-3 0,0 12 5,1-1-5,-2-8 12,-1 0 436,1-9 156,-1-2-5034,1-1 4430,0 2 0,-1-2 0,1 2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15.5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 10522,'17'0'-1294,"-2"0"1937,-15 0-660,0 0 286,0-2-45,1 1 2286,-1-1-2718,3 2 546,0 0-405,2 0 67,-2 0 1221,-2 0-1221,-1 2 0,1 1 5,1 4 12,0 1 28,5 16 11,-3-6 336,1 9-151,-4-14 89,-1-3-257,0-4-34,2 8 0,2 6-22,3 12-6,0 3 62,0-2 45,-3-12 313,-2-10 320,-1-8-421,-1-2-1181,6-1 851,6-9 0,-4 6 0,2-5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2:53.0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49 10970,'-8'-6'432,"2"1"352,6 5 1792,0 0-2621,3-2 45,2 2 0,3-2 0,10 2 0,19 0 73,33 0-70,19-6 0,2 0-3,-1 3 2,-10-4 1,-18 1 3,-55 6 0,-3 0-1,-2 0 62,0 0-61,-1 0 0,1 0-1,1 0 6,2 0 23,2 0 22,1 0 50,8 0-106,-3 0 0,49-2 0,-44 1 0,33-1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2:53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 46 12476,'-40'-20'1820,"8"4"-1181,32 16-325,0 0 206,-3-4-89,2 3 196,-3-4-303,4 5-38,0 0-420,3 0 321,7 0-181,31 4-6,0 0-45,25 2-908,-12-1 925,41 1-470,-44-3 498,27 2 0,-56-3-246,19-2 212,-24 0 29,13 0-1,-27 0 0,-3 0 18,2 0 768,0 0-1396,3 0-725,5-2-6903,2-4 8244,0-3 0,-4 2 0,-4 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42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16 6109,'-5'-9'-49,"0"2"1,5 7-1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42.9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81 4622,'60'-10'-49,"0"-1"1,-3 1-1,-3 3 49,13 3 0,2 0 1454,-2-1-1435,-12-1 1,-3 0-109,0 0 89,24-4 0,-68 9 0,-3 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3:44.1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51 110 6882,'-7'-9'1640,"2"2"-1068,5 7 1971,0 0-1619,-17-4-179,12 3-202,-12-4-307,17 5-236,0-1-96,1-2 96,-1 2-1411,1 0 873,1 1 247,2 0 291,6 0 257,5 0 937,57-12-1093,-28 5-51,7-3 0,0 1-38,-6 1-7,46-3-10,-44 8 5,23-1 50,-32 3 12,-12 0 83,-3 0-111,-12-1 16,0 0-347,14-1-100,-4 1-214,8 1 163,-14 1 448,-2 10 0,-6-7 0,-3 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6:28.91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5991,'0'0'0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4:07.0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822 49 13877,'-7'-4'-1534,"1"1"-63,6 3 1267,0 0 1215,-45-16-4185,25 12 3973,-38-13 1010,12 14-1779,-25 2 96,14 3-5,-8 3-2314,41 6 2442,-24 6 28,19-6-22,-15 4-543,15 6 2677,13-7-2263,-7 14 72,13-10 40,-11 14-106,1-6 106,-38 36-146,26-29-112,1 10 1,4 1 145,13-8-39,-1 24 73,23-5 5,-6-27 3358,6 20-3341,-8-32 191,-4 30-264,-3 8 11,1 14-3386,0-2 3314,14-5 0,3-1 78,1 4 19,1-7 1,2-1 86,8-2 555,-4-3-471,5 13-114,-8-13 0,-2 0-76,3 5 36,-2-3 0,-1-3-628,-3-15 665,0 4 2989,-4-20-2944,-3-5-40,1 2 30,1 3 4,14 38-107,-5-17-3001,18 47 2912,-9-32 884,0-2-794,-3-14 50,9-6-23,17 7-27,-1-2 83,16-3 1,3-3-39,-10-11 322,12-13 0,17-4 1,-14-4-201,1-11-103,13-7 0,-1 1-1650,-17 5 1580,-14 3 2640,-4 3-1615,29-53-823,-36 18-104,2-1 0,-2-6 401,2-35-1240,-23 29 1,-2-1 779,10-27-81,-16-8 0,-5-4-350,-5 43 1,-3-2 331,-1-16 0,-1-10 0,-1 9 32,1 14 0,-2 4 31,-2-8 0,-3 6-1520,-5 3 1517,-5 2 1551,4 10-1417,-13-25 1819,6 15-2003,-3-11 50,-1 9-79,-5 1-195,-8 1 300,5 9-127,0 7 107,-1 11 95,-1-4-96,-10-4 35,-21-13-383,17 15 0,-2 1 152,-35-18-170,34 18 0,-6 4 32,-33 11 1,6 6 0,22-4 0,-7 7 0,0 1-1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4:08.2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40 14706,'4'12'2806,"-1"-3"-2145,-3-9 247,0 0-874,-16-14-34,12 10 5,-12-11-61,15 14-2386,1-2-717,5-1 3159,2-6 0,-1 6 0,0-1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4:09.6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4 13351,'6'4'-3646,"-1"-2"1607,-5-2 2195,0 0 270,-4-2-426,1 1 0,-4-3 0,4 3 0,0-1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08:04:1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32 12130,'-7'-6'3192,"1"2"-2883,6 4-573,0 0-128,-6-9-790,4 6 617,-5-6 475,5 8 645,-1 1-449,1 0-999,1 0 1,1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29.00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2102 146 7250,'-11'-6'-1221,"1"2"2991,5 4-1042,1 1 1152,-4 0-1589,2 2 451,-15 8-731,10-6 232,-12 8-210,16-10 745,-3 1-162,-5-2-100,3 0 128,-5-1-639,12-1 6,-4 0-167,7 0 139,-3 0 11,-3 0 12,3 0 83,-2 0-122,2 0-12,0 1-112,-3 0-61,1 3-157,-1 0-152,-4 1 398,3 1 85,-2-2 44,5 0 1540,-3-3-1070,5 0 28,-2-1-811,0 0-426,2 0 285,-5 0-151,5 0 112,-3 0 236,-5 0 257,3 2 67,-5-2 1294,-6 1-2845,7-1 2066,-12 0-1624,9 0 594,4 0 146,3 0 1405,8 0-929,-4 0-113,-3 0-33,-2 0-28,1 0-196,2 0 611,-9 10-421,7-6-10,-6 8 139,9-9 997,-6-2-795,2 0 447,-9-1-716,-1 0-201,3 0-197,-1 0 23,9 0-650,-9 0 969,8 0 555,-14 0-3208,8 0 2866,-3 0-135,2 0-78,4-1-1702,-13 1 1063,11-1-28,-9 2-2088,2 4 2855,11-3 2914,-8 2-2655,12-4 346,-10-1-1080,7 0-225,-10-1-2329,-8 1 6205,15 1-2476,-14 0 2179,17 0-2368,3 0-6,-2-2-169,5 0 57,-2-4-846,-7-3 45,3 3 12,-4-1-679,-5-3 975,9 5 34,-9-4 111,10 7 102,2 0 10,-3-1 113,-2 1-135,2 0-151,-1 0 6,-1 0-96,5 0-55,-4-1 55,0 0 12,-8-5 173,3 1 213,-5-2-28,5 0-162,0 2-196,1 0-6,5 2 0,5 4-779,-1-1 734,2 1 39,-2 0 107,-5-1 134,3 2-84,-4-4 259,-11-1-444,10 1-145,-12-2-141,13 5-464,-10 1 566,5 0 218,-2 0 509,4 0-122,9-2-29,-2-1 1,3 0-118,-11-5-319,7 4-393,-10-1 202,13 4-118,-6 1 387,5 0 774,-19-1-690,14 0-51,-10 0-380,3 1-29,7 0-32,-5 0 60,8 1-296,-9 9 644,9-6 0,-7 6 510,8-9-280,1-1-202,0 1-336,2-1-280,-4 0 509,-7 0 270,4 0 66,-3 0 477,8-2-734,1 0-73,-2 0-67,3 1-185,-10 1 219,-4-1 100,-4 0 236,-5-2 313,3-1-425,6 0-118,4 0-96,11 2-324,3 1 420,-6-4 320,-4-13-236,0 4-84,-2-7-101,7 14-719,-4 9 1,6-1 0,-3 5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11.9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62 7156,'-14'-5'2924,"3"2"-2874,11 3-44,0 0-6,62 80 17,-41-49 19,13 15 1,-3-4 1099,-24-28-732,-5-8-220,0-4-206,1-1-84,2 2-208,3 2-246,2 2 28,2 3-179,1 1 2861,19-28 483,-14-61-6865,11 25 2859,-3-22 1026,-2 72-174,16 17-134,11 5 2066,1-9-861,-11-2 110,-8-12 584,-26-3-690,-3 3-677,-2-1-275,-1 5-1231,12 5 1175,-1 0 3532,10 5-3201,-7-2 89,7 9 219,-11-8-28,5 5 17,-14-8-17,3 1-208,11 16-240,-2-6 5,10 9-677,12 1 918,-18-13 45,12 6 45,-26-14 643,0-1-598,-2-1-90,2-2 0,2-1-762,11-1-134,13 0 370,1-5 140,4-4-86,-10-6 433,2-11 1943,-10 3-986,-1-1-268,-12 8-123,-4 8 520,0-5-1405,0 7-488,0-5 135,0 6 38,6-10-2357,1 0 2918,7-10 112,-2 2 90,-1-3 1451,3-8-1541,-8 17-34,2-2-224,-7 19 57,3 0-175,16 6-335,19 2 184,3 1 10,25-3 1110,-10-16-178,-13 5 206,-9-8-811,-30 8 364,-3 3-1905,-2 0-403,16 14 4103,-8-4-2333,13 8 229,-13-7 393,-3-2 212,-1-1 85,-3-3 3309,-1 0-3489,0-1-43,0 2-276,0 1-56,0 1-73,1 2-179,1 2-101,2 1-476,4 15 829,-4-8 73,1 11 145,-5-12 622,-3 12-711,1-8-134,-2 3-12,3-13-185,22-6 79,11-2 78,9-7 34,2-6-2955,-6-18 3487,-20 14-118,4-6-280,-21 20-123,0 2-33,0 7-23,0 19-191,13 29 292,-9-22 688,9 8-526,-12-42 359,-1-1-740,0 2 68,2 2-18,1 2-32,3 3 66,4 1 34,1 2 934,6 1-928,-5-5 845,2 4-403,-9-6-118,-2 5-167,-5-1-371,-9 26-139,6-13 207,-6 16 1625,11-22-1670,6-3-5,17 0 246,-6-4-34,8-1 0,-17-4 34,-4 0 112,5 9-78,-2-2-34,8 9-90,3-7-66,19 0 234,12-7 163,0-11 61,-2-11 387,-12-28-135,-10-6-84,-3 2-138,-13 10-192,-8 24-140,-1 5-1407,7 3 881,3 4 100,10-2 225,4 2-85,5-3-39,2-2 706,-2-2-117,7-13 111,-18 7 0,2-10 723,-18 8-701,-2 6-397,0 0-381,0 6-481,2 3-359,33-5 1003,-12 0-197,24-4-3000,-17-6 3791,-16 8 67,2-5 150,-15 10-162,-1 0-1198,1 3 487,3-2-17,5 2 45,4 0 112,11 0 140,-7-1 84,3-2 3465,-11-2-2821,-4-5 123,-3 5-1142,-2-1-532,0 5-774,13 1 1161,-7 1 301,9 0 135,-12 2 1400,-1 9-867,-2-1-225,-2 12-90,-2 6-173,1-7-39,0 15-85,3-24-83,0 3 279,0-14-83,0-2-180,0 14 191,1-4-45,1 13 0,2-7 0,0-1 6,-2-3 27,1-3-27,-2-6 481,0-1 96,1-2-23,2-22-3941,-1 7 3381,3-16-695,-2 15 387,26-4 308,-4 8-135,24-6-173,-11 9-560,46-16 991,-43 10 241,24-14 3104,-56 13-2594,-6-8-67,-2 8 400,-2 1-1207,0 9-549,0 6-448,2 0 118,5 8 436,1-2 807,2 3 504,-5-5-498,-3-4 218,-2 0-734,6 1 68,0 0 11,9 3-6,9-1-33,1 0 61,-1-2 45,-9 1 129,-12-2 55,-2 2-44,-1-1-84,0 4-117,0-1 50,0 6 11,0 4 0,0 0-6,0 0 6,0-7-45,0 1 40,0-1-1,0 3 6,1 0-50,5 18-931,0-10 976,3 10-51,0-14 5,0-3-150,2-2 117,3-3-2806,-6-4 3086,-2-1-687,-4 5 188,-2-1 786,0 7-573,2 0-11,0 4-44,4 1-622,4 12 767,-4-12 3023,2 3-1970,-7-16-778,0-3 1380,-1-1-1834,0 6-286,-2 13 353,-1-2-296,-5 29 357,5-26-296,-3 50-62,8-43 168,3 27 68,20-12 173,-9-22-51,12 14 51,-17-28 280,-4-2 1221,-3-2-1501,-2-1-33,-2-1-768,3 5 728,0-2-33,3 3-426,12 2 532,-8-4 201,10 3 471,-8-7-599,0 0-73,5 0-78,1-2 22,6-3 56,7-4-3465,8-2 3286,8-3 22,3-2-2207,20-9 2588,-1-3 510,-15 7-129,-17 4-157,-34 14 12,-2 1 1348,-1 1-2010,0-1-386,0-6 62,0-7 3918,0-5-3297,0-6-56,0 5-5,0-5-152,0 11-145,4 1 56,1 11-980,23 3 1181,-12 0-106,14 0 112,-19 0 1165,-5 0-555,-2 0-559,-3 0-51,0 0-325,3 0 325,1 0 0,1 0 0,-2 0-168,-2 0 106,0 1 124,-2 5-12,0 2-27,13 26-18,-4-15 1,10 16 16,-2-15 68,-9-12 16,1 4-61,-9-11-140,3 2 95,-2 2 0,5 2-6,0 2-38,4 1 10,1 2-201,8 1 218,-7-5 17,3-1 235,-9-6 1356,-3-1-1636,-2 0-258,0 0-710,0 0 1578,1-24-503,0 13 28,-2-18-90,2 20-342,3 4 219,0 0-51,5 4-459,3 0 628,-5 1 10,3 0 51,-9 0 807,-1 0-981,2 27 12,1-13-146,4 20 134,-2-22 712,2-3-85,-5-5-212,1-2-185,-4-2-140,5-6-369,8-4-12,5-3 230,9-1-381,16 0 380,-11 6 52,19-4 128,-29 9 67,1 0 874,-17 3-264,-4 0-906,0 0-1306,8 2 1429,0 3-107,8 2 107,-4 2-12,-1 1 516,-6-4 72,-2 1-179,-5-4 269,-2 2-476,-1 2-151,1 0 5,0 0-279,2 5 122,0-4 219,0 3 68,0-5 223,-5-2-78,-6 4-124,0 1-83,-3 0-6,6 0-112,1 2-23,2 4 57,1 1-68,2 0 18,-1 4 139,2-12 22,-1 5-201,2-12 51,0 2 111,0 2 6,0 3-61,2 2-29,4 3 84,3 1 1,4-1-180,3 2 185,-6-7 414,1-1 398,-9-6 309,-1-10-1093,-1-1-28,1-9-813,28-24 561,-13 20 6,23-16-6,-20 30 140,-4 1-134,-1 2 246,-6 2 812,-2-5-633,-3 2 101,-2-5 12,-1-9-338,0 8-189,0-4-258,2 14-28,2 2-397,9 4 778,-2 3-50,5 11 190,-8-6 1657,-2 4-1326,-5-11-236,-1-2-95,0-2-1367,7 0 1278,-1 0 38,8 0 12,-1 0-459,4 1 587,-7 1 102,0-1 89,-10 0 560,0 6-801,-3-3-39,-1 8-185,-9 5 56,4 2 118,-2 2 11,5-3-235,4 11 224,0-12 11,1 11-213,1-8 202,0-11 0,0 7 11,0 0-56,0-6 56,1 10-118,8-9-39,-1-2-411,5-1 624,-6-5-17,0-1-34,-1 0-5,2-1-89,0 3 78,7 0-40,-3-1-16,4 1 67,-8-4 594,7-20 299,-6 2-535,10-36-514,-6 24 77,2-4-190,0 24-100,-2 10-23,22-2 392,-19 1 0,14-2 487,-26 0 482,-2-2-734,-2 0-235,0-1-1014,20-5 746,-3 4-147,21-6-324,21 3 739,-30 5 213,14-1 442,-40 6 392,-3 3-980,-3 3-106,1 1 39,-1 1 6,1-2-12,-3 12 6,-1-5 0,-4 11 0,0-9 0,-12 14-162,14-12-68,-8 9 45,16-16-335,9 10 340,-1-8 29,8 6 151,-7-12 370,-2-4 279,-4 1-268,-2-3-106,-1 0-942,0 4 538,2 0 40,2 5-382,2-2 46,4-1 968,-6-2-95,3-2 286,-1-37-667,0 18-62,6-27-5,0 25-3778,16-14 3537,-11 13 45,10-11 140,-17 17-1775,0-3 2060,-6 9-44,-1-2-185,-3 10 0,0 0-101,8 6 101,0-1 2190,7 5-2291,-2-2-571,4 3 807,-9-6 128,3 1 3347,-11-6-3565,0 2-246,0 1 167,0 2 34,1 3-190,-1 1-62,2 3-118,-2 7 73,0-6-11,0 5 280,-3-6 34,1-5 240,-8 3-55,-3 4-203,0 4-55,0 5-112,8-7 17,3-4-51,1-7 263,0-2-16,0-1-29,0-1-5,1 0-134,-1 10 134,3-1-6,7 10 6,6-3-3470,30 8 3560,-16-13 352,15 3 96,-27-15 307,-4-3-2256,0-16 1787,-3-8-281,0-5-95,-3 4-6,-2 12-342,1 4 1693,0 4-1973,-1 4 124,-2 3 1680,-1 1-1388,-2 3 111,3 13 3493,3 2-3986,34 54 337,-22-45 223,20 29 34,-33-52 795,0-3-795,-1-1-274,2 0 83,2 0-89,41 0 174,-20 0-56,31 0-34,-35 0 425,-1 0 477,-11 0-6,-4 0-370,-9 0-235,0 8-313,0 0 162,0 7-196,6-3-3806,10 4 3615,4-3 225,1-1 50,-8-5 162,-9-4 85,-2 1-46,0-1-27,-1 0 3559,14 4-3497,-10-4 10,9 3 174,-11-5 504,-2 0-756,0 2-185,-1 0 140,7 10 45,0-2 0,7 8-224,10 2 45,-3-6-73,16 8-554,-10-11 717,-2-1 89,-8-5 78,-10-5 236,-3-1-118,-1 0-196,-2 0-342,2 6 113,6 7 530,-1-2-390,3 2 55,-3 2 141,-1-4-35,2 9-32,12 8-46,-1-8-123,5 5 23,-8-16-101,-3-6 274,-8-2 11,3-1-44,-9 0-85,7 0 180,0 4-123,6 3-6,1 6-84,26 13 0,-18-11-17,15 5 101,-26-18 599,1-8-392,-5-1 34,3-7-151,-5 3-57,6 0-173,16 2 135,-3 2-802,32 4 353,-29 3 449,6 0 5,-23 0 303,-2-15-298,-2 5 1,6-13-1,10-3-10,-11 14-34,9-6 5,-16 16 40,-1 1 72,1 1 12,0-1-34,-1 1 11,2-1 129,-2 5-135,3 5 23,-3 6-128,5 11-91,-4-8-78,3 2-39,-5-12 236,4-5 16,0-2-1578,23-43 2104,-9 14-178,15-35-46,-16 27-184,12-8-197,-11 25-94,12-4 173,-9 23-958,16 8 3050,0 0-2098,-3 3 6,-13-4 471,-16-4-68,-5-3 235,-1 0-694,0 0-117,4 0-487,43-6 173,-20 5-6,31-5 218,-36 10 572,-2 10 39,-10-4-61,0 7-46,-10-11-111,2-2 61,-2 1-95,0-1 28,0 2 566,-8 42-678,3-16-112,-4 34-124,5-30-940,19 10 1176,-3-23 129,14 3-56,-6-25 50,-1-1 516,-2-8-359,-7 2-84,-3-5-45,-5 4-95,-2 4-269,0-1-689,2 3 538,2 0 174,0 1 72,1 4-3374,1 11 3553,-3-3 23,1 6 45,-4-11 106,3-4 12,-1 0 329,3-2-531,-1-1 3386,4 0-3431,0 0-134,5 0 11,4 0-101,38 3 0,-19-1-39,25 3-959,-16-4 977,-18 0 1,1-1 0,-22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20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1959 11598,'12'6'1344,"-3"-2"-717,-9-4-515,-2-1-100,0 1-12,-2-1-331,0 1 74,0-1-499,2 1 374,1-2 1777,0 2-1496,-5 0-145,0 0 207,-2 0-12,2 0-133,2 0-164,2 0 1737,1 0-1081,0-1-196,-3 1-168,2-1-157,-1 1-425,3 0 2430,-1 0-1473,-2 0-224,1 0-83,-2 0-7,2 0-117,0 0-392,1-1-285,1-1-23,0-2 901,19-24-78,-8 13-5,12-15 39,-14 21 716,-5 4-363,-2 4-1815,-2 1 1305,6-1 280,23-23-117,-9 11-46,16-18-3391,-23 19 3403,-7 5-1,-1 3 108,-5 4-1906,0 0 1541,6-3 241,1-4 146,16-13-2280,-7 2 2257,6-7 2543,-9 7-1248,-6 8-1351,-2 3-67,-5 5-1159,0 2 189,5-1 662,12-6 3695,3-3-3387,12-4-499,23-1 499,-29 8 28,14 1 409,-38 7-23,-2-1-414,1 1-347,2-1 532,24-5-28,-11 0 5,18-3-123,-22 3 73,-5 2-100,-3 2 88,-3 1-94,1 3-6,2-1-146,3 2-531,9 1 677,-3-4 33,5 1 404,-4-2-291,-6 2 706,-1 3-847,-6-2-5,-1 2-73,0-5 73,7 0-510,10 0 381,3 0 163,16 0 219,-1-9-57,-10 7 22,-4-6 868,-20 8-1786,-1 0 549,3-2 151,1 1 56,4-2 0,10-4-50,-8 2-6,5-1-51,-12 5 135,-1 1-201,-1 0 55,1-1 62,2-1 112,4-4-112,2-2 112,16-12-173,-8 8-46,5-4 12,-12 13-34,-6 3 140,2 0-16,-1 0-51,4 0 84,34-9-17,-23 2 963,29-9-834,-41 10-11,-1 0 11,-8 6-515,12 0 213,0 0-96,11 0-3453,28 0 3711,-25 0-95,18 0 95,-35 3 520,-5 1-480,0 1 32,-1-1-72,1-3-285,10 1 3621,-6-2-3135,11 0 337,13-39-482,-10 19-56,12-27-162,-11 28 156,-10 9 0,6 0-22,-11 9 23,-2-1 419,14-18-268,-8 5-23,11-15-45,-12 11-5,1-2-62,-3 5 1,-1 2-12,-2 5 0,1 3-163,34-23-3223,-3 0 3531,29-24-89,-34 23 40,-6 3 206,-22 20-302,-2 4-78,1 1-6,2 1 78,5-1-162,19-5-274,24-8 425,-9 3 17,6-2 162,-32 5 34,-8 5 151,-3 0-649,2 4 3655,0 0-3409,11 0-107,1 0-122,17-2 285,-16 0 347,11-2 258,-29 2-123,1-1-482,-5 2-39,1-1-443,25-3 392,-10-1 28,18-2 326,-8-3-18,-14 8-10,3-4-57,-16 7 67,0 0-470,3-1 12,2 1 144,5-2-223,32-8 291,-20 4 0,19-5 291,-32 7 1053,-6 2-1153,-2-1-174,-1 2-113,6-1-4,0-1-7,11-3 6,5-3-117,7-6-6,8-2-3364,25-18 3594,-27 15 100,12-9 633,-38 15-509,-4 4 190,-3-2-420,-2 6-140,0 2-566,6 1 398,6-1 185,3-1 61,3-3 3454,-4 2-2826,8-18-241,-11 10-84,5-15-303,-9 10-313,-1 8 145,7-5-414,18 8 549,-12 2 95,14-2 28,-22 4 291,-3 0 650,-3-10-823,-1 6-68,-3-5-78,1 9-73,0 1-291,7 0-106,11-4 123,4 0 78,9-2 11,14-7 415,-23 8 235,10-6 11,-31 13 129,-2-3-582,1 4-85,-1-1-469,4 1 436,4 0-168,19-4 201,-3-1 130,13-5 234,16-17 124,-28 11-34,10-11-56,-32 19 376,-4-1-639,0 5-314,0 0-207,1 4-95,0 0-112,10-2 722,-2 0 6,6-3 1418,-1-8-1228,-7 7-22,0-9-168,-7 14-1092,7-3 907,-1 4 34,7-1-6,1 1 723,-5 0-34,-1-2-135,-6 0 354,-2-8-751,0 7-157,1-4-655,4 7 34,14 0 654,-5-1 124,6-1 908,-9-8-656,-6 3 61,2-6 57,-5 3-381,0 6-661,3 0 392,4 4 0,7 0-3824,35-7 4228,-25 1 200,25-8 29,-36 0-1238,0-21 1025,-8 16-56,1-9-84,-8 22 2033,1 5-3965,12 0 1551,1 1-45,11 0 230,-4 0 622,5 0 3403,-14 0-3319,2 0 128,-14 0-739,0 1-638,0 2 6,0 2 206,3 8-151,10-1 678,-1-1 129,5-4 67,-8-6 655,-3-1 236,-4 0-773,-1 0-404,-1 3-168,0 1-727,0 6 906,5-2-95,1 1-195,16 0 705,-12-4-22,6 0 806,-16-3-1019,0 0-101,0 1-600,0 0-190,13 6 281,4-3 189,6 4 320,-2-7 1726,-3-2-1289,-11-1-185,3 0-163,-10 0-1775,0 0 874,7 1 1322,-3 0-62,5-1-106,-5-6 464,-1-7-806,0 3-549,6-5-476,19 0 177,34-17 0,-26 14 0,13-8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41.76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1971 0 12253,'14'8'2991,"-4"-10"-3742,-30 1 253,9 2-2381,-54 58 2403,36-26 1414,-9 8 1,0-3-346,17-20-374,-10 1-203,28-18-794,-25 39 705,16-23 73,-23 29 56,23-37 1299,-11-3-1282,9-2-106,-12 4-1,14-1-5,-5 6-118,-3 3-56,4-1-78,-30 14-2899,19-16 3380,-12 6 140,18-15-274,10-2-56,-1 2-44,4 1-35,-1 1-514,-14 15 447,10-10 146,-11 10 3276,14-14-2376,-6-4-704,5 0 67,-4-3-173,-13 6-129,12 0-34,-15 7-392,10 3 28,1 2 292,1 0 111,5-4 392,4-6-156,5-3 11,0-1-107,2-2-100,-1 0 5,-3 1-5,-3 3-96,3-2 68,-6 3 22,4-2-3084,-10 5 3162,6-4-28,-7 3-50,8-4-1164,-17 15 352,12-7 33,-12 13 247,17-12 392,-2 1 140,1-2 817,-27 16 59,21-15-449,-20 12-69,27-18-285,4-2-224,2-4 44,4 0 180,-18 8 95,11-5 246,-12 5 2862,15-8-2888,2-2-511,-2 4-919,-11 7 1009,-2-1 33,-5 5 39,4-7 28,5-4 112,2-1 152,1-2-46,3 0 1,1-1-280,1 0-51,1 0-157,-8 2 202,6-2 11,-11 2 124,5-2-12,2 1 0,-1-1 146,6 0 190,-5 0-459,7 0 157,-7-2 140,6 1-11,-3-4 565,-11-2-806,13 2-39,-9 0-68,15 4-1126,-1 1 1155,-8-3 33,1 2 0,-6-3 297,-4 0-241,12 1-6,-6-1-16,13 3-505,-4-1 376,-21-12 151,13 8-6,-15-8-44,20 11-17,3 2-275,-5 0 196,0 0 90,-1 0-5,0 0 10,-1-1 1,5 2 44,-5-2-548,8 2 252,-1 0 246,-3 0 330,0 0-184,-5 0-40,3 0-28,0 0-722,5 0 751,-1 0-74,-2 2-33,1-1 51,-5 6-85,3-2-117,3 2-28,0-3-6,5 4 269,0-2 6,1 4 5,0-2-45,0-4 174,-1 3-711,0 2-594,0 0 1081,0 6 0,0-9 0,0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44.05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933 1 8115,'14'5'3276,"-2"-1"-971,-12-4-2945,-13 23 1357,3-10-740,-10 19 23,8-17 28,0 2 354,5-8-387,0 0 1256,5-5-1251,0 2 6,-6 10-1,2-3-5,-6 5-5,5-7-163,-6 2 61,5-2-33,-5 4 101,6-7 34,0 3-208,0 3 202,2-4 5,-2 5 6,2-8 0,1 0 22,-1 0-22,3-4-134,-3 4-594,2 9 728,1-6 0,-1 5 157,2-12 761,-8 0-772,1 1-73,-5-1-73,5 3-79,4-4-402,1 2 402,2 2 118,-2-1 17,0 1 40,-1-2 38,-1-1-72,-2 1 10,-6 7-77,0 0-85,0 2-632,3 3 470,6-7 179,-1 2-11,2-4 84,-1-3 353,-9 5-258,3-4 11,-6 4-61,4-2-140,2 1-67,1 0-135,4 0 39,2-1-89,-9 11 521,4-9 61,-8 10 700,-2-10-2581,8-4 1747,-5 3-62,13-8-610,1 1 409,-6 4 89,2 1 34,-7 5 39,3-1 252,-12 3 369,4-5-335,-3 0-12,3-6-324,11-2 1253,-1 0-2670,4 3 1394,0 0 275,-8 2 369,-3-2-213,-3-2 359,-2-1-1148,8 0 112,1 0 106,6 0 79,1 2 313,-5-1 269,-11 5-280,3-3-51,-6 2-55,5-1-527,7 0 62,-1 1-420,6 1 565,3-2 1098,-4 1-605,2-2-106,-5-1 386,-14 2-509,13-3-6,-11 2-179,20-2-168,0-1 347,-21 10 0,17-8 0,-17 7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45.80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7638,'0'0'0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6:29.95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110 1 6658,'5'15'868,"0"-2"268,-5-13-1040,-18 0-102,7 0 6,-15 0-420,8 1 129,9 3 140,2 2-740,21 11 539,-3-6 94,5 7 112,-9-11-33,-4-2 3455,-1-1-3051,-3-18-225,1 9 84,-1-14 386,1 12-856,0 3 352,-6 0 129,2 3-5,-6 1 22,5-1-364,1-1 252,-1-3 818,3 3-74,-3-3-542,0 4-650,2-1-879,-5 1 1327,-2 7 0,4-5 0,-2 5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46.10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7229,'0'0'0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46.80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319 0 4817,'-50'55'-489,"0"-1"0,4-3 0,11-12-332,25-27 821,2-3 2757,-6-3-1956,-1-2-689,-8-1-633,12-1 574,-2 2-2276,13 9 3427,0-7 717,0 5 139,-5-10-1747,-4 1-318,-4 1-942,3 2 2458,5 0-2750,4-1 1239,1 3 0,0 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49.56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1656 13 9694,'-18'-8'-1748,"4"4"5024,14 4-1388,-3 2-1619,-5-2-3193,3 0 5137,-18 0-1989,12 0-51,-16 0 29,13 0-308,-5 0-331,10 0-801,-1 0 2857,9 1-1099,-8 1 85,-13-1-532,1 1-73,-9 1 101,11-1-101,2 3-135,1-2-156,8-1-286,3-1 617,-1 2-91,0 2-178,-3 2-1138,0 4 823,4-3 186,1 3 173,3-3 605,-1-3 869,0-1-589,-13 0-700,5-2-90,-7 0-307,14-1 1937,2-1-1400,-8 0 11,4 0-336,-11 0 6,7 0-2935,0 4 2593,4-1 1378,1 3-353,0-3 639,-16-2-869,6-1-184,-9 0-141,10 1-218,6-1-386,1 2 2240,3-1-1781,-5 1-258,-4-1 309,1-1-393,2 0 2414,6 0-1590,-2-1-169,-3 1-117,1-2-112,-3 2-140,5 0-621,0 0 1668,-1 0-392,2 0-39,-2 0-129,-2 0-235,3 0 0,-4-1-39,5 1-834,-6-1 621,4 1 868,-1 0-1283,-10 0 410,10 0-135,-11 3-180,12 0 158,3 3 408,0-1 594,2-1-11,-5-1-386,-6 2-225,1-1-22,-5 2-431,3 2 280,5-3 335,1 0 864,6-4-623,-4-1-447,-21 0-62,13 0-90,-14 0-487,21 0 1356,3 1-275,-11 0-364,8 0 0,-10-1-45,8 0-101,-1 2-22,-2 2-616,-9 7 460,7-3 49,-7 4 393,15-9 223,-1 1-3618,-17 1 2849,7 1 159,-19 4-96,11 2-2306,-1-1 1915,-10 5 610,9-7 146,-5 4 2297,11-7-1726,3-2 73,3-2-218,1-2-191,0 0-235,3 0-672,-9 0 3593,7 0-4198,-20 7 1042,18-4 118,-10 5 1354,14-6-822,3 0 10,-23-2-789,14 0-106,-22 0-460,1 7-201,10 2-315,-7 6 1446,20-1 0,7-6 0,5-2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0.73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634 0 11424,'12'24'857,"-5"-4"-190,-19-10 324,-13-3-918,3-1 22,-13 0-95,4-1-45,-2 1-252,-2 0-2980,3 3 2653,4 0-1621,5 4 1578,6 0-44,4 1 78,4 0 158,0 0 1970,-9-7-2038,-13-9-582,-25-10 721,6-3-251,-33-4-684,47 12 1647,-10-1 1,40 7 0,3 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4.78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592 15 11051,'12'3'2683,"-3"-1"-2375,-9-2-616,-22-8-128,17 5-695,-17-5 599,22 8 2527,-2 0-1782,-7 0 0,1 0-34,-3 1-94,2 1-813,-7 11 168,3-3 263,-5 11-747,6-5 495,-22 25 1267,10-19-136,-20 10-453,28-25-1390,-3 1 679,13 0-191,-1 6-67,2 1 16,-2 0 331,-6 5 3385,-3-8-1800,-5 0 141,0-9-1502,10-3-767,-2 4 453,10 2-582,-10 9 863,-2 0 756,-8 3 430,-10-5-620,9-6-74,-2-2-190,13-3-3277,-7 12 14,7-3 3263,-4 9 0,12-12 0,1-3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4.91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54 26 8091,'-10'-15'1020,"3"4"-3328,7 11 2308,-16 8 0,12-6 0,-12 5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5.0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6495,'0'0'0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5.24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38 3 8248,'-20'0'-312,"4"-2"0,15 5 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5.32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216 1 0,'-54'18'1201,"0"1"1,-32 11-329,78-27-873,2 8 0,2-6 0,1 6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5.45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150 2 9229,'-14'-1'295,"-53"23"0,53-16 1,-41 18-1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6:50.1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624 406 3898,'-10'-18'146,"2"3"3108,8 15-1831,0 0 121,0-13-1184,0 7 118,0-9-478,0 11 1346,0 2-1402,-2 1-129,-3 1 73,0 0 101,-3 0 11,5 0 11,-2 1 214,0 3-63,-1 0-112,-4 2-44,-2 2 0,-10 4-6,-5 7-202,-20 15 95,13-8-274,-4 7-324,26-17 436,10-7 269,24-4-3123,17-8 3341,31-15 51,19-14-106,-40 9 0,1-3 24,0-1 1,0-2-87,-4 3 0,-3-4 187,1-11 1,-6-2-284,2-3-5,-23-18 0,-44 45-84,-23 5 104,0 9 0,-3 4 3102,-35 4-3105,26 2 0,1 2-17,-28 14 0,8 3 0,9-3 179,-8-1 34,28-9 59,-3 0-267,28-6-5,7 2-128,3 13-24,8 1-167,2 13 192,6-1-242,11 1-130,5-5 572,27-7 482,-8-12-23,10-13-56,-17-13-236,-4-10 231,-5-5 307,-4-10-554,-8 13-196,-1-3-28,-5 16-84,0 5-263,0 4-280,0 3 705,0 2 96,0 0-6,0-2-51,0 0 29,-2-2-107,-3 2-39,-2 0-179,2 2-734,-3 1 678,5 7 112,-5 7 44,4 9-49,-2 7-192,4 12 320,1-19 292,3 4-24,2-24-66,2-2 140,3-1-169,-3 0-173,2 0 0,-2-2-162,5-1-57,1-5-173,14-5 336,-7-2 56,7-6 107,-12 1 106,-2-7-157,-6-4-1375,-2-4 1482,-2-2-57,-6 4-72,-6 5-29,-6 8-10,-5 7-152,3 7-201,1 8 195,1 16-414,4 13 431,-2 18 51,7 8-23,2 1-145,4 15 263,7-28 62,2 4 291,5-32 1789,-4-8-2036,-3-5-106,-5-4-263,2 0-34,4 0 297,3-1 28,5-3 151,6-13-89,-3-2 95,7-26-3549,-13 14 3364,-3-15-84,-7 13 84,-2 1-1888,-10-2 1888,3 15-218,-10 3 106,5 13 2374,-5 15-2273,-4 8 11,-13 35 0,10-7 73,-7 19-28,17-17-45,3 2 5,6 1 68,2 23-73,7-21 3314,5 12-3527,8-31 213,8-8 364,27-12-101,-5-18 12,18-19-85,-14-17-190,-6-14-34,-6-7-660,-13-29 487,-11 23 100,-18-14 68,-13 37 39,-13 7-3336,-25 8 3336,11 13-78,-12 4 83,4 10 85,17 4 0,-4-1-886,19 3 925,6 0 2842,2 2-2921,0 3-50,0 7 0,0 9 39,-3 38-39,7-8-145,0 27-63,11-22-144,11-7 1624,11-12-980,45-15 139,-11-26-241,26-21 79,-28-24-163,-8-15-1855,-29 11 0,-4-3 1536,2-28 3,-14 26 0,-5 0 65,-16-20 145,-12 1 112,-11 10 56,-30 0-168,15 31 0,-22 3-90,25 34-11,-2 12 101,4 14 0,-16 30 56,19-12-11,-9 15 17,25-17 38,3 2 29,9 35-129,7-18-218,23 21 39,17-35 179,23-13 128,16-18-2256,10-12 2296,4-25-39,-1-14 2274,-8-21-2364,-34 6 0,-4-5-1355,-9-4 0,-5-2 1299,0 2 0,-4 0 17,-7-44 588,-32 18-784,-3 39 95,-16 0 2370,3 51-2236,-13 27-1707,-14 22 1719,10-6 2473,4 4-2546,34-25 17,6 4-90,6 1-330,14 14 100,9-19 2969,14 0-2560,6-25 135,3-12-101,2-14-3425,-2-14 3313,-5-11-174,-11-7-28,-11-2-145,-8-1 202,-12 1 447,-23-11-112,1 22-72,-17 2-118,11 28-73,1 18 6,-1 20-62,-9 54-11,14-8 87,14-24 0,3-1-65,5 11 3505,6-14-3387,14-8 95,-5-17-56,9-5 101,-9-13 22,-4-2-162,0-1 0,-2-1-285,2-9-40,2-6 11,1-12-22,2-6-163,-1-7-2937,3-14 4007,-6 18 79,-1-1-34,-4 28-258,0 7-173,-6 3 123,-15 14-129,-5 5-5,-14 18-118,9 2 3336,3 2-3420,7-1-521,9 7 292,5-17-23,5-1 280,2-21 11,5-4 246,3-4 203,17-24-371,-4 1-33,8-23-5,-11 9 10,-6 2 326,-6 4-169,-3 13-218,-3 6-50,0 11-779,0 1 650,-3 6 72,2 1-16,-3 6 117,2-4 6,1-2 34,0-3 123,1-3-1188,-2 0 707,6-1 184,3 0 28,4 0-101,3 0 101,-2 0 235,1 0 1238,-5 0-857,-2 0-252,-5 0 549,-8-12-582,1 7-79,-5-10-140,5 11-242,2 1-687,3 2 643,1 1 269,0 3-16,0-2-275,0 3 179,0-3 45,0 1 1607,0-1-1209,-4 0-314,1-2 0,-5-3-202,4-1-380,0-5 582,18-4 0,-10 7 0,12-3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5.6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252 0 7610,'-70'26'0,"0"0"0,14-6 0,0 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7.05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4 26 7843,'-2'-14'218,"0"3"-420,2 11 0,0 0 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7.22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225 0 9845,'12'1'89,"-85"32"-783,41-19-43,-16 6 0,2-1-83,25-9 1,11-5 0,4-2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7.30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56 22 7702,'-31'-12'-264,"7"3"1,24 9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1:57.47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183 1 8343,'-51'18'0,"0"0"0,-30 11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07.11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0 479 10310,'5'13'3164,"-2"-3"-2565,-3-10 309,2-32-948,-1 25-60,1-25 66,9 1 196,-3 7-3178,15-47 3481,-5-9-415,-3 15-50,-4-8-2257,-7 37 2257,-2 14-302,0 1 77,-1 16-346,-1 3 493,8 2 2111,-3 1-2268,8 7-2219,21 43 2370,11 7 84,13 15 2364,-1-22-2129,15-23-134,-23-16-56,10-2 0,-37-10-381,-15 0-2067,7 10 2599,0 2-196,14 8 0,-15-9 0,2-4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08.10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0 380 13586,'7'-36'2364,"7"-37"-2241,-5 36-72,3-28-443,-6 20-2885,-1 17 41,6-12 4231,-3 24-1247,2 2 1755,2 1-875,-6 7-2460,0 0 892,-2 7 777,6 10 3439,-2-2-3126,5 9 903,11 18-1003,-9-17-5,14 19-6,25-2-33,-25-18 33,27 14-28,-37-24 62,0-2-68,-10-1 63,1-2 16,-8-2-280,4-1 196,8-1 0,-5 0 0,4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09.15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53 337 8807,'-20'-18'482,"4"3"-986,16 15 3780,0 0-78,-7-8-3304,5 2-426,-6-14 683,15-6-156,2-4 5,8-11-2521,14-22 3070,-11 21 384,3-9-882,-18 37-1322,-5 11 1091,10 27 152,0-2 28,22 41-2268,-10-25 2201,19 13 1527,-21-31-1460,5-3 616,-1-11-548,-9-3-18,12 0-1064,35 9 1014,-2 1 0,3 1 0,-24-5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22.52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12 6589,'12'-2'398,"6"-3"928,-14 4 1950,6-2-194,4 14-3065,-4-1-17,9 9-90,-7-6-263,-4-2 140,-2 0 540,-3-2-120,4 2-44,-1 1-113,4-2-50,-3 0 62,2 4-51,-4-6 34,2 8-34,-3-9-3288,12 17 3167,-4-9 116,8 12 28,-7-15-29,-2-1 6,-1-3-429,-2-1 457,3 3-33,-3-3-1,3 5-5,-3-3 6,8 13 3176,-6-7-3177,5 8 1,-6-13 5,-2 1 0,-2-5-5,0 2 695,0-3-689,4 4 32,8 10-38,-5-3-6,3 4 6,-8-6 10,5 12-10,-5-9 0,3 8 78,-4-14 22,3 1-89,4 2 28,0-1-34,1 1-6,1 2 40,-3 2-45,3 7 6,-8-7-3283,6 10 3151,-4-15 75,6 8 6,-1-13 68,15 12-18,-13-11-5,9 8 68,-8 7-63,-7-11 35,7 11-18,-2-12-10,-7-6 3264,3 2-3149,-4-1-127,-2-1 0,3 4 5,-1-1 12,14 22-17,-10-16 11,10 16-11,-7-14 0,-7-6 56,5 6 96,2 14-96,-7-12-17,5 16-34,-8-20-5,0 1-117,-1-4 111,2-1-44,-3-4-1,2-4-291,-1 2-632,4 4 974,1 5 0,-3-5 0,0 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25.05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700 4 4034,'12'2'2800,"-4"-1"476,-8-1-2889,-15-3 518,7 2 266,-22-1-380,20 2-679,-6 1 1611,13-1-2541,1 0 858,-5 1 27,1 1-62,-27 10-128,18-5-129,-17 8-106,21-9-1160,-4 3 1428,7-5 90,-1 2 1417,8-6-1277,-10 3-201,5-3-62,-7 1-57,5 1 365,3-1 123,0 1 997,-10-2-1305,8 0-235,-10 0-269,8 1-1720,-8 11 1406,6-4 387,-6 10 2862,7-9-1865,5-3-45,-3-2 403,4-4-1490,0 0-1276,-7 0 1506,7 1 336,-5-1 1764,5 3-734,0-3-929,-4 1-101,2-1-34,-3 0-151,3 0-111,-1 0-584,-5 2 640,5 0 16,-4 1 224,7 0 1153,-1-2-335,-1 0-1356,2 0 73,-3 2 29,-6 3 436,5-2 78,-4 1 325,6-4-940,4 0-606,-5 2 690,4 0 189,-1 2 410,-2-4 649,2 0-504,-3-1-95,1 0 152,-4 0-348,5 0-118,-5 0 6,6 1-297,-2 2 488,-5-1 27,4 2 118,-3-3 465,-1 0-689,5-1-157,-4 0 157,-6 8 0,11-6 0,-8 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7:32.3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6227,'12'8'856,"-2"-2"-469,-10-6-538,0 0 156,0-2-134,0 0 129,0-3 0,0 3 0,0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37.60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56 1 13519,'1'16'-45,"-1"3"-3232,0-11 1006,-1 2 2568,0-6 984,-2 1-1337,-2 6 883,1-1-877,-3 16 55,6-11-5,-2 3 6,3-13 3270,0-4-5002,0-16 754,2 3 98,1-13 213,1 9 1776,2 2 559,-3 7-940,-4 2-79,-13 5-800,5 5-34,-9 16 123,15-2 16,-1 5-38,4-11-107,5 7 135,-1-10 44,5 9-55,0-12 16,-2-2-11,4 0 56,-7-3 252,0-2 347,-2-11-605,-1 0-5,-1-11-190,-2-6 89,1 15 112,-2-4 128,-1 17 522,-2 0-129,1 0-667,-1 2-811,23 29 817,-9-19-6,16 21-3131,-12-29 2708,-7-2 1135,2-1-993,-7-12 752,-2 3 67,-1-5 56,-1 7 801,-11 3-1126,8 2 2917,-8-3-3780,9 2 1004,3 0 263,7 12 185,-2-7-1939,6 7 1193,-14-26-5,5 7 252,-5-12 151,5 15-28,-1 3 196,-5 3-762,2 0-537,-4 25 761,8-16 6,-3 18 11,4-24-195,0-3 66,0 9 28,4-6 852,-3 5-756,3-27 78,-8-4-84,1-3-107,-2 6 62,2 17-481,2 2 649,0 12-67,-2-5 11,3 11-61,-1 2-45,1 8-521,11-4 476,21-10 89,-4-18 46,13-13 201,-13-15 140,-14 18 297,2-8-34,-16 23 1955,0 0-2554,-11 0-27,-11-1-220,-1 0-95,-5-2-2660,6 1 2739,12 1 128,1 13 208,10-6 84,3 9 179,-4-12-1602,1-3 1210,-13 1 0,9-1 0,-9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39.17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26 16577,'3'-14'1473,"-1"3"-1910,-2 11 398,0 21-528,0 64 567,0-13 101,0-15 1,0 1-491,2-5 0,-1-5 226,2 2-117,4 19-2997,1-57 2367,-1-1 321,3 1-648,-5 10 1237,0 15 0,-4-15 0,-1 5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39.80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15552,'4'13'622,"-2"-2"-549,-2-11 341,0 13-324,2 8-12,1 21-1717,3 33 1,0 7 1602,2 7 33,-1-4 0,0-3-2433,1-9 2385,-1-28-1447,0 2 1350,-3-34 1,-1-4-1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40.45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14863,'14'9'1020,"-4"-3"-959,-10-6-16,0 12-3322,0 23 2532,0 35-557,0 5 1422,-1-15 1,-1 1-71,-5 36-50,4-43 0,0-1-1500,-4 27 1494,6-39-554,1-14 878,4-23-1533,1-6-2062,4-11 3186,-1-12 0,-3 9 0,-2 1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2:41.79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11375,'11'6'1569,"-3"-1"-522,-8-5-1237,7 0-1813,1 2 2003,10 4 78,47 19 981,-2-13-998,14 9 35,-25-19 318,-37-4 646,-4 2-1961,-9-1 873,-2 9 28,0-2 277,1 5-316,0-4 2630,3-2-2513,-2-2 0,-3 4 62,-13 14-146,4-4 40,-19 54 0,-3 10-34,7-11-37,-5 11 1,2 1-1415,9-1 1288,10-44 51,1 11 157,16-55-11,-2-3 33,6-10-17,-4 0 96,-2-2-68,4-11-78,-6 13 6,2-9 33,-5 15 113,-1-45-1,0 30-72,0-31-3029,1 39 3152,-1 11 22,1-1 184,-1 9-156,0-3-179,-4 0-426,2-1 202,-3 2 146,30 11 5,-5 1 0,23 7 44,21 4-10,-32-10 100,22 3-50,-44-12-2979,3-11-382,-3 0 2751,1-8 1,-5 10 0,-3 3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1.70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7610,'0'0'0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2.2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8741,'0'0'0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2.99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710 0 12700,'-23'62'-340,"1"0"0,2-6 0,1-12 2632,3-27-2130,5-6 416,-8 2-612,5 1 197,0 7-236,0 1-191,5 5-49,3-8 515,-11 19 16,5-16 96,-9 11-62,6-20 0,3-1-89,-8 10-231,10-8-27,-3 6-684,11-1 611,2-5-145,-2 5 33,-2-7 504,-13 7 184,0-4-88,-11 7-29,3-5-146,0 2-145,1-1-1075,-1 16 375,11-14 62,1 19 492,9-24-83,-11 16 766,0-13-44,-12 8-174,4-9 45,-11 9-677,5-2-382,2-1-139,13-5-589,9-5 1423,-1 4 0,2-7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3.10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10534,'0'0'0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3.2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3197,'10'11'-952,"-2"-2"345,-8-9 0,0 0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7:34.6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21 7173,'-5'-4'1657,"2"1"-1017,3 3-640,-6-4-51,2 2-38,-5-3-147,2 3-851,-6 1 639,2 1 135,-5 0-667,6 0 980,-1 1 0,7 0 0,0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3.34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80 1 10203,'-44'6'465,"9"-2"-1215,35-4-303,0 0 0,0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3.49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7874,'13'6'-615,"-3"-2"0,-10-4 0,0 0 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3.6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96 13 4545,'-10'-7'2454,"2"1"210,8 6-3655,-28 11 854,19-3-2949,-21 9 3086,25-4 0,3-7 0,-1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4.44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549 1 13429,'-41'2'-1210,"7"2"1664,22 3 291,0 2-28,-12 2-79,4-2-167,-4 0 280,-21 3-751,22-4-269,-11 1-420,30-6-174,2 1-666,0 9 1277,1-5 252,-3 6 376,0-8 1063,-9 0-1002,3-2-34,-8 1-39,6-3-61,-2 2-432,3-3-275,3 1-1125,4-2 863,4 7 1248,-3-3 673,-8 4-1031,0-5-45,-6 0 56,6-1-168,-4 2-459,7-3-1764,-1 2 2593,6-2-252,-1 0 190,-4 1 667,-14 4-796,9-3-117,-7 3-129,14-5-1366,3 0 1618,2 7 117,-5-5-2817,4 5 2448,15-9 0,-8 0 0,14-1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4.5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9582,'0'0'0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4.94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189 0 11749,'-52'29'-499,"1"-1"1,-30 18-2779,77-46 2184,4 0 1,0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5.09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17 13 11413,'-9'-7'-56,"2"2"-977,7 5 1,0 0-1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5.3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207 1 5764,'-53'22'-535,"0"1"0,-31 15-1072,75-35 1607,5 2 0,1-2 0,2-2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5.49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9162,'0'0'0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5.74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183 1 10970,'-50'22'213,"-1"1"0,-29 14 0,79-37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04.54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159 9 8170,'-67'-3'11,"15"0"-11,50 3 3400,2 0-3400,-4-1-56,0 0-56,-4 0-123,2 1 67,3 0 16,1 0 281,-1 0 112,1 0-241,-2 0-151,3 3-152,3 5 247,4 0 56,2 2 56,0-5 34,-5-2 890,-1-2 432,-1 1-1345,-8-1-17,5 0-44,-8-1 50,8 0 2588,0 0-6599,16 0-1170,2 0 5125,16 0 0,-15 0 0,-2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7:35.4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623 52 7050,'11'12'1075,"-2"-2"-1333,-9-10 4829,0 0-4571,-89-24-33,52 15 7,-18-5 1,1 1 25,20 9 45,-21 1-11,16 2 5,-13 1 45,20 0 67,3 0-78,2 0 123,-10 0-135,9-1-55,-4 1-6,14-3 0,5 3-532,5-1-29,4 1 214,4 0 84,8 3 61,5 3 51,5 4 45,9 2 111,-10-5 79,2-1 68,-12-4 10,-3-1 51,-3-1-40,1 1-744,-2 1 325,1-1-555,4 4 353,0-2-28,2 4-74,1-2 550,3 3 0,-4-3 0,0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6.04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164 4 12998,'-36'-3'-2700,"7"3"-577,28 7 1832,-2 1 3069,0-4-1512,-2 1 698,-2-2-922,-16 6-336,7-4 448,-10 3 0,18-6 0,1-1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6.14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176 1 3607,'-96'20'-1093,"21"-4"1,71-15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7.51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7397,'0'0'0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7.67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531 0 12979,'-59'50'330,"0"0"0,5-7 1,-3 2-1,11-4-330,-2 18-1639,0-10 1,0 4 1024,15-3 1,6-3 0,-3 4 0,8-11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49.34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70 11150,'5'12'-1630,"-1"-2"2319,-4-10 39,44-9-79,-25 0 2494,43-21-2533,-47 16-117,1-8-241,-12 17-235,0 3-437,22 1 359,7 7-136,27 4-122,3 4 117,14-4 1,1-2 257,0 1-31,-9-4 0,-6-1 48,-30-4 22,-15 0-50,-1 2-40,-5 4-324,44 21 67,-10-10 157,39 9 95,-24-20-3277,5-5 3246,-2-3 216,33-10-174,-43 7 23,19-6 10,-4 19-60,-23-1-203,40 9-83,-28-4-1337,1-1 1,2 0 1482,13 1 153,-16-3 0,-4-1 2232,-11-1-2262,-7 1 38,1 4 102,-11 0-63,8 4 57,24 2-1194,3-11 1,13-4 0,-1 0-11,8 2 0,3-2 488,2-4 1,5-2 0,-9-2 1079,-13-4 1,-9-1-466,36-15-1676,-18 1 1785,-27 7 1,1 0 653,31-9-380,-23 9 1,3-1-381,-4 4 0,1 0-3,2 0 0,3 0 0,11-3 0,-5 0 0,7 1 0,-18 2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50.69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4589,'7'12'969,"-2"-2"1847,-5-10-2514,6 0 1267,2 0-1317,7 0 0,3 2 395,8 2-378,48 6-269,-4-3-115,-14-3 0,2 1-477,41 0 99,-8 0 0,4 2 364,-24 0 1,0 1 72,13 0 0,-1 2-42,-18 5 0,-10 1 92,-12-2-44,19 9-275,-43-13-2952,39 21 1598,-23-11 3973,30 16-2641,-37-17-2390,7 5 3504,-11-7-397,3 5-62,-11-9 240,2-1 1128,18 2-1335,1-7-2436,21 1 2196,37-9 756,-5-7 0,1-2-860,-34 7 1,-2 0-18,27-7 0,-15 2 20,-48 8 45,-3 0 252,18 4-191,2-2 6,26 1 3164,6-2-3231,-9-3 1,6-2-473,2-2 0,0 0 340,0 1 0,-2-1-17,-8 0 1,-7 1-59,2 3 190,14-2 190,-23 2-139,23-7-79,12-8 0,-8-1 0,-1-1 0,13-2 0,-31 7 0,0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52.21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71 12431,'49'-15'277,"0"0"0,38-10-3554,-36 16 1345,-19 5 1943,3 1 1785,-25 3 612,-5 1-2727,-4 6-382,30 11 1405,-7-3-794,30 7 90,-13-11-2242,12 1 2236,-12-1 2269,-4-2-2269,-16-1-5,-4 3 11,8 4 0,2 0-17,4 4 12,-3-7-2409,19 5 2341,7-5 73,1-2 2268,-5-4-2268,-19-3 0,-5-1-22,13 6-17,-14-2 33,12 4-2274,0 1 2230,20-2-6,3-1 2319,11-4-2263,-19-4-62,24 0 34,-39 0 28,11 0 0,-45 2 3174,33 2-3174,-1-1 0,37-1 11,-3-11-1650,-11 0 1,2-1 1366,32-10 252,-33 9 1,-2 0 13,9 0-156,-13 4-2392,14 2 2509,-22 2-453,39-7-2779,-22-1 3051,25-10 0,-41 10 0,-7 1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56.64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9949,'4'16'-3277,"0"-3"2841,-4-13 710,9 21 927,2-14-982,7 17 783,-2-22 1160,-1 3-1596,-7-2 1596,-1-1-2229,-6 2 934,4 2-973,2 1-51,9 4 28,2-1-44,35 14 301,-28-12 7,20 8 66,-35-17 163,-4 1 779,-2-2-1143,1 2 51,3 0-46,33 7-5,-8-5 51,23 7-51,-19-9 274,15 6-195,-25-6 89,7 2 123,-31-4 862,-2 1-1186,5 5-331,20 7 353,-3-3 11,16 4 0,-14-8 28,-2 0-34,4 2 6,-13-4 0,3 2 34,-12-5-29,11 6 1,-1-2-6,12 6 0,-3-3-3277,31 7 3179,-19-7 98,18 6 5,-31-9 6,-7-2 281,-3 4-180,-8-4-79,0 3 3243,-2-2-3193,15 6-602,7-2 508,19 5 6,7-4 5,10-1-1617,-2-5 0,0-1 1617,13 0 3,-21-2 0,-1 0 59,-3-1-62,-26-1 314,5 2-347,-24-1-23,21 8 56,-2-4 3276,19 5-3166,-7-7-104,39-2-12,-35 1 6,26-2 0,-50 0-22,-2 0-18,21 4 74,-11-2-34,23 3 0,-16-4-6,-2-1 12,6 0-6,-3 0-45,-5 0 45,-5 0-5,-9 0 5,7 1-6,8 1 0,4 0 1,6 0-74,-4-2-5,3 0 28,14 0 51,-11-1-6,7 0-96,-19-2-324,12 2 431,-18 0-6,7 1 6,-18 0-5,6 0 5,1 0 0,6 1 0,-2-1 0,1 1 0,20-1 0,-21 0 5,12 0-5,-26 0-50,-1 0 44,4 0 12,14 2 11,23 3 22,-8-1-39,7 1 0,-24-3 0,-7 0 73,-5 0 442,-4 0-621,-3 4-1,3-2-145,3 4 163,5-3 33,21 6 56,-11-4 22,11 2-22,-21-5-6,-1-2 34,-6 0-16,0-1-18,28 7 12,-11-4-6,28 6 39,-20-8-39,4-1-1001,-13 1 1006,0-2 40,-15 0 90,-2 0-135,2 1-34,0-1 34,7 1-6,0-1 6,3 0 0,8 0 1001,-5 0-1001,2 0 0,-11 0 68,-3 0-85,-5 0-50,7 0 61,-4 0 23,17 3-17,-14-2 84,9 2 353,-15-3-471,2 0 34,6 0 34,3 0-18,11 0 1,18-1-17,-6-1-5,10-2 5,-19 0 28,-3 2 5,-9 0-27,-5 1-23,-8 0 11,2 1 1,3-1 5,6 1 0,5-2 39,5-1-45,52-7-27,-35 4 33,32-5 0,-51 8-6,-1 0 1,-8 2-1,5-1 6,-5 0 0,7 0 17,29-7-23,-15 3 6,18-5 0,-26 5 0,-6 2 0,-2 0 11,-8 1 29,-3 2-35,-3 0-5,3 0-5,5-2 10,36-7-3282,2 0 3168,11-3 109,-17 3 5,-24 5-5,-7 2 353,-5-1-230,-4 3-179,36-7 3332,-15 3-3154,33-5-111,-25 4-22,4 2 11,-12 0 62,-2 1-29,-15 2-72,-5 1 39,10 0 0,-3 0 0,5 0 0,-6 0 62,-4 0-141,1 0 79,2 0 0,2 0 34,4 0-34,-2 0-11,16 0 11,-14 0 11,7 0 78,-18 0-593,-2 0-1355,6 9 985,-1-6-582,7 7-342,0-9-1058,0 1 2856,3-2 0,-7 0 0,-3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58.49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2 251 14409,'11'0'1379,"-1"0"-836,-10 0-526,-11-11-23,9 7 1081,-7-7 269,11 8-1344,1-2-173,0-2 16,4-5 90,5-5 22,7-5-34,31-41 79,-25 33-5,18-22 5,-38 45-510,-1 3 376,-1 3-57,3 0 135,16 1 51,18 0-1,2 3 6,7 2-5,-18 6-135,2 10 196,-9 4-12,-3 1-4,-8-3-40,-6-10 5,22 26 1,-11-17-1,19 21 1,-18-22 330,11 13-218,-13-13-29,3 5-5,-13-18 28,-1-1-297,-3-4 40,4 1-628,1-1 123,2-1-677,4 2-197,0-2 1524,5-1 0,-7-1 0,0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59.74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10 301 12018,'-5'-14'72,"0"4"3204,5 10-1667,8-9-1620,3-5 11,12-13 0,3-6-712,15-21 717,-14 15-12,5-6 186,-21 26 185,-5 9-1092,-4 5 812,-1 3 247,1-5 665,-1 2-1091,0-2-238,7 7 321,0 5-21,11 4-46,2 4-3198,31 6 3224,-19-7 143,18 4 27,-31-7 62,-5 0 314,7 17-431,-6-9-62,7 12 11,-3-13 23,6-2-51,51-3 3293,-25-7-3362,34-8-227,-45-7 313,-11-1 0,-13 4 0,-10 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7:36.2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368 57 8282,'9'9'-398,"-1"-2"224,-8-7 113,0 0 604,-23-20-84,15 12 74,-18-15 1069,17 15-1546,4 3-56,-3 0-34,7 4 34,-1 0-112,0 0 22,-1 0 23,2 1 6,-2 0 61,2 0 39,-2 0 325,-7 0-118,1 1 34,-9 5-17,0 3-44,-4 4-74,-1 3-55,0-3-28,-6 6-6,10-6-51,-4 1 1,10-3 50,-5 5-44,6-2-12,-6 6 5,8-4-5,-1-1 0,6-1-157,0-1 62,3-7-1,1 2 96,1-8 258,0 1-269,0 2-196,13 2 78,5 1 129,19 1 0,9-5 5,11-1 1,8-1 50,25-7 34,-29 4 27,7-5 74,-41 6-62,-11 1 5,-8 1 281,-6 0-275,-2 0-163,-6 0-413,1 3 436,-7 9 0,8-6 0,-1 5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18.19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1471 17804,'8'-8'44,"-1"1"-424,-7 7-696,14-24 1009,1 3 67,16-24 34,-3 5 164,-2-2 1,-1-2 132,1-4-130,10-21-3357,-32 55 3240,-3 12-1105,-1 0 668,7-21 353,1 0 0,7-22 50,2 4-22,8-15 3114,-4 10-3136,-1 4 884,-10 22-884,-8 15-566,1 4 487,2-13 11,12-14 62,2-6 0,10-9 0,-4 12-17,8-1-39,-7 9-11,-2 5 22,-10 9-33,-9 7-785,7-4 689,-2-1 107,11-7 67,0-3 6,39-45-261,-20 19 289,27-30 5,-34 34-39,-4 6 17,-2 2 61,-11 14 90,-2 4-22,-12 10-1098,-1 3 946,10-2 266,-2-3 48,42-23-246,-27 11-51,25-15 23,-33 20-29,1 2 1,-7 4-6,0 3 0,-5 1-45,0 1 40,2 0-113,9 1 118,-5 0 6,6 0 61,-11 0 347,4 0-296,-4 0 11,4 0-90,-6-1 28,3 1-61,7-2-1,2 0 35,8 0-40,1-1 6,36-5-573,-21 1 573,22-5 44,-35 3-38,-3 0-7,7-1 62,-17 5-67,6 0 124,-19 5 531,3 0-655,3 0 0,3 0 0,7 0 0,10 0 6,-4 0 44,6 0-44,-2-6-6,-9 4 6,2-5-1,-12 6 6,15 2-16,-8 1-29,27 1 45,-25-1 45,9-1 168,-17-1-162,-2 0-56,4 3-1,-2-1 34,37 6-89,-15-6 39,27 2 11,-25-4-6,7 0 12,-11 0 83,-4 0 102,-14 0 223,-8 0-492,1 0 67,5 0 5,6 0-162,35 0 134,-14-1 34,23-1-5,-29-2 128,-2-1-22,-15 2-45,-1 1-157,-12 2 95,6 0 6,0 1 68,10 2-68,2 0-17,37 3 17,-20-3 11,25 0 28,-32-3-33,1-1 22,-10 1-28,-4-1-6,-9 1-33,-6 0 33,8 0 6,-1 0 0,9 2 0,4 1 62,4 1-56,37-2-6,-25-1-28,21-1 22,-36 0-5,-7 0-45,-6 0 22,-4 0 73,2 0-27,0 3 55,10 3 34,16 4-101,14 0 0,1-3-3277,8-4 3134,-30-3 165,0 1-22,-17-1 0,-3 3-17,-1-2 23,2 5 22,1-2-34,19 8 51,-9-5-45,11 2 0,-14-5 0,-3-1 39,0 2 17,-7-4-56,2 4 17,-1-2-11,1 4 89,5 0-84,-2 0-5,3 2-1,2-1 6,11 8-11,-10-5 6,9 5 3270,-16-11-3154,-1 2-128,-5-5-50,1 2 90,2 3-34,1-2 5,4 5-5,0-3 11,2 0 40,8 3-46,-2-1 35,0-2-35,-9-1 46,-4-4 234,-3 1-285,3 0 6,0 1-1,2 2 51,3 0 68,15 10-119,-9-6 6,16 9 23,-21-12-28,2 1 44,-9-5 73,-1-1-72,2 2-46,-1-2 40,3 4-34,1 0-5,-1-1-6,2 2 33,-3-2 102,4 5-68,-5-5-5,3 3 22,-3-5-84,1 1 0,4 2 68,0 3-52,9 5-4,-1 2 38,-1 1-50,-3-2 6,-7-6-1,-1-2 1,-1-1 5,-2-1-5,2 0-1,2 3-5,-1-1 23,12 11-23,-7-7 0,5 5 33,-7-7-33,-3-1 0,1 2-5,-4-6 5,1 2-17,3-3 11,0 0 6,4 4 0,-2 0-11,-1 2 11,3 7 0,-3-2 84,2 3-78,-4-6 5,-1-1-11,1-4 50,2 0-50,1-3 0,2-1 6,-2-1 156,5 0-128,-6 1 50,1-1-11,-7 0-51,3 0-22,0 3 67,3 1-11,-1 1-50,1 0-6,-1 1 45,16 4-40,-10-3-5,11 3 6,-14-4-6,0-1 50,5 5 1,-8-3-46,3 1 1,-6-6-6,6 6 5,0 0 63,7 6-24,0 1-10,3 1 33,2 2-56,0 1-5,-3-3 28,1 0 10,-2-3-38,-7-4 179,2-1-152,-10-7-27,1 2 0,2 3 5,2-1-6,4 6 1,8 6 50,-1-1-50,-1-1-1,-5-6 40,-10-6-28,-1-2-23,0 6 6,1-2 0,3 4 6,-1-2-1,3 0-5,-2-2 0,0-1 39,-4-2-16,-1 2-23,-1 3 95,1 4-56,2 5-33,5 9-1,0 1 1,2-3-6,-5-9-34,-2-11-1108,-2-2-813,-5-25 1955,-14-20 0,10 10 0,-8-3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25.56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126 20 15126,'-10'-7'-1909,"2"2"1657,8 5 3086,0-8-1871,-8 8-733,-7 2-230,0 7-96,-2 5-189,12-3-113,2 1-263,11 13 286,3-3 179,8 10 145,-3-10-89,-1 6 319,-7-4 185,-3 1 107,-8-1-1782,2-6 779,7-5 112,8-4-28,12-9-145,31-22 593,-24 9 358,13-18 297,-37 15 2112,-28-20-2324,1 16-51,-21-15-191,8 23-3478,0 1 2989,-21 5 282,23 2-106,-14 8 45,29 6-135,-3 36 118,8-16-78,-1 20-784,9-22-640,17-10 4862,-3-4-3289,25-22 613,-10-14 469,-1-3-60,-10 1 240,-14 16-813,-2 4-161,-30 17-275,11 0-39,-22 10-269,21-6-516,7-1-850,10-6 854,33-1 1,-19-6 0,19-1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31.40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112 26 12163,'-53'25'1591,"9"-4"-1048,43-21 477,0 1-1127,-2 12-290,2 3 346,-4 10 57,4-8-6,-2-6 0,3-8 123,0 0-117,1 2-6,4 0 0,2 6-269,7 1-554,3 1 431,0-4 168,1-3-101,-3-7-90,2-9-2862,7-20 3773,-8-3 663,0-15 6,-11 13-369,-4 3 1063,-24 4-1546,9 13-72,-17 3 3035,17 11-3266,5 5-329,5-2-85,2 5 18,2-1 140,2 2 66,2 2-363,7 13 330,-4-8 68,2 11-23,-8-15 101,-1 2 55,1-7 287,-1 0-3087,8-6-465,-2-14 2521,5-3 0,-5 0 0,-2 3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33.88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0 931 12225,'7'11'2845,"-2"-3"-1763,-5-8-1077,25-55-3282,-15 36 900,20-42 2321,-19 51 1392,19-5-1348,0 2 12,15-2 0,-7 3 1106,15-4-949,-15 2 22,7-2-33,-19 4 3130,-5 2-2987,0-1-283,-1 0-6,6 0-78,42-19-57,-17 10 29,34-14-2187,-31 15 2299,29-11 100,-19 4 194,8-8 0,2-2-37,-3 3-569,14-4 0,0 1 300,-8 11-1218,-1 2 1,1 0 1223,4 0-342,-30 8 0,-1 0 347,10-4-885,-11 2 886,-7 3 476,2-2-477,-21 9 1803,8-2-1803,-12 9 1,32-4-6,0 0-106,24-5 1013,-12 0-907,-5-5-2076,-3 1 2081,11-11-5,-31 12 6,10-3 2188,2 12-2188,-7 2 623,31 3-629,-12 1 0,30 4 0,-25-3 0,13 2-152,-41-5 276,-8 2 323,10-1-318,-11 1-61,19 0-34,-7-1-34,13 0 33,7-2-33,5 2 146,33 5-157,-41-2 5,17 3-1070,-55-4 1065,-2 0 11,-8 0 34,2 1 2831,0-1-2832,3 3-21,18 5 22,-5-2-29,25 7-10,-22-6-6,10 3 11,-23-6 0,-2 0 1614,-10-4-1609,-1-1 74,33 8-74,-14-4 34,30 7-27,-21-7-7,-2 0 29,6 4-34,-12-4 0,3 2 5,-11-2 74,-3-2-29,3 2 90,-1-1 135,9 2-124,7 1-73,10 4-27,52 9-625,-32-7 574,34 7-6,-43-6 6,-19-6-1731,3 2 1764,-20-3 29,-3-2 252,14 12-264,-7-6-44,15 8-1,-8-5 29,1-1-29,13 10 1,-16-11 0,7 5-1,-23-13 496,-2-2-501,-1 0 1967,0 0-1861,6 5-61,0 1-45,8 3 11,-2 1-11,5 2 0,0 3 0,3 2 0,0 1 0,-2 1 0,-1-1 6,-5-1 55,0-2-10,3 4-40,-7-8 45,31 29-51,-23-21-5,22 22 0,-13-8 34,4 10-45,-6-9 44,2 4-21,-18-26-12,5 6 5,-1-3 219,11 16-224,-3-7 34,7 13 11,-9-11 33,13 30-72,-13-23 122,11 23-3405,-16-31 3263,1 0 109,13 10-44,-5-8-46,9 12-2256,3 3 2296,-1 7-12,-1 1-27,-8-2 0,-11-17 5,-3-1 28,0-3-28,3 4 40,-4-11 2217,2 3-2268,-7-12 0,2-1-1411,13 15-1396,-6-17 2807,14 9 0,-19-21 0,-1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37.09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12393,'6'9'112,"-1"-1"-1120,-5-8 1008,41-6-3277,-10 3 1956,23-1 1,3 1 1269,-4 2 1460,29 1-1414,-53 0-1231,10 7 1516,-16-2-61,9 7-6,-15-1 2055,0 3-2632,31 38-56,-21-22 190,35 28 3506,-12-42-2840,-9-3 6,6-10-21,-26-3 273,1 0-44,-6 0-320,-1 0-78,-5 1-89,-3 2-74,2-1 63,19 6 228,-6-3-341,15 2-3316,0-4 3431,2 1-14,-2-1-17,-8 1-27,-13-1 5,-5 0 56,-1 0-12,-1 1-111,1-1 44,17 4-78,14-5-134,20 1 83,-10-3 46,-5-1 3281,-22-1-3160,-7 0-116,-7 0 274,-5 2-795,-21 3-118,9-1-77,-13 2 66,18-3-72,1-1 61,-10-2-2616,-4 0 2578,-10 0 0,10 0 1,3 2-1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37.94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11066,'24'6'453,"10"6"-307,-8-4 67,7 6 5,-10-3-106,0 0-3389,10 1 2830,10-3 1373,0-1-887,8-4-2268,-8-3 2246,33-1-1534,-13 0 1523,19 2 111,-26 3-111,-5 3-897,-7 5 835,-7 0 1108,-7 3-1052,-7 0 207,-9 1 415,-2 4-477,-7-5-912,13 5 1879,-3-12-1398,15-1 1687,1-6-3059,12-2 1531,21 0 0,-28 0 1,4 0-1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39.997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31 37 12190,'19'-20'-1647,"-7"4"543,-21 18 73,-10 6 1031,4-2 0,1 2 0,9-6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40.5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11133,'67'32'911,"-1"1"0,-13-14 0,-8 3-681,2 46-3507,-12-19 1173,6-1 3597,-1-2-1341,-3-12 825,-14-15-636,6 3-380,-5 1 28,-2 3 3287,-6 1-3059,-7-4-217,0 4-1969,0-2 1106,12 14-42,-2-12 502,10 5 251,25-10 225,-25-11 0,14 1 985,-35-7-268,-7-2-790,-1 4-913,0 3-136,0-1 1049,0 4 0,0-8 0,0 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43.05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34 58 9492,'17'3'2162,"-2"-1"-2230,-15-2-693,-9-9 425,7 1 263,-7-8 34,9 7 50,0 2 3265,0 4-1763,-4-1-1821,0 2-2969,-10-2 2764,4 3 1,0 1 0,6 0-1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45.96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9 1 10231,'-4'19'325,"0"-4"-3602,4-15 3048,8 0 234,-4 0 3271,4 0-1466,-6 6-2174,16 10-661,11-1-593,17 5 1618,3-12 0,-22-3 0,-7-2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7:57.3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1017 382 9766,'9'5'2459,"-2"-2"-2067,-7-3-134,0-3-252,0 2 2525,0-3-2503,-1 4 275,-1 0-130,-2 0-16,0 0-11,-1 0-73,-1-1-23,1-1-16,-2-2-34,2 3 0,-1-3-6,1 4 6,1-3-62,-5-1 62,1-1 6,-2-2-6,1 0 11,-1 0 45,-2 1 51,-5-5-63,3 4-44,-1-2 6,5 3 33,5 3-39,0-1-5,1 4-1,1-1-33,-1 0 39,1 1 0,0-3 0,-5-2 50,1 0 23,-3-3 0,2 3-6,2 0 95,-4-1-111,4 2-51,-2 1 0,4 1-28,-6 0 28,3 0 0,-7 0 0,4 0 0,-1 0 78,-10-3-72,6 1 83,-9-3-89,9 3-28,-1-1 28,-7 1 0,7-1 0,-5 0 6,7 2 0,2-1 33,-1 2-39,-3-2 0,4 1-6,-3-2 12,6 2 44,0-1-55,-4 0 5,4 0 0,-5-1 0,3 1 0,-3 1-34,-1-2 40,-11-2-6,4-1-40,-8-1 35,4 1 5,1 0 5,-1 0 7,-8-2 66,10 3-78,-5-1 45,13 3-45,1 0 0,4-1-11,1 2-29,4 1-49,2 2-85,3 1 1,1-1 173,0-1 61,0 1 40,-1-2 5,-2 2 40,-3-2-140,0-1 50,-3 0-56,3 0 33,-2-1 1,2 2-34,-2 0-6,2 1-44,0 1 33,0-1 17,1 2 6,1-3-1,0 3 1,2-1-3988,1 1 2615,5 3-946,-1 4 2313,3 3 0,-4-3 0,-1-2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46.35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439 291 9514,'-20'-84'-768,"4"9"4044,6 13-2563,-1 34-495,-14-14-218,-3 45-11,-31 25 6,10 0-483,-18 17 482,26-15 6,6-5-202,2-4 152,12-8 0,4-2-135,10 1 196,7 10-56,10 16-510,-1-1 438,10 2-375,-3-17-1424,39-5 818,-15-13 1098,28-7 0,-43-3 0,-8-2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46.6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139 78 7593,'12'13'3276,"-2"-1"-352,-10-12-2851,-56-60-73,36 55-465,-45-32-139,55 58-1851,1 5 1284,8-15 59,7-1-278,5-5 1390,6-2 0,-5-2 0,-2-1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4:46.80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 2379,'14'13'0,"-3"-3"0,-11-10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01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47 914 11502,'-15'-8'252,"3"1"309,12 5 738,0-2-795,0-1 801,-9-7-1305,7 6-515,-6-5-2543,14 4 2251,5-1 482,9-6 325,4-7 140,2-9-2160,17-57 2525,-19 36 21,9-32 68,-26 59-1406,-2 7-415,-2 8 370,6-5 712,7-13 145,3-4 61,3-12 3331,-2 7-3218,5-12-118,-1 11-95,-1 4-96,-7 19-229,-5 11-1322,10 3-2731,-4 0 3616,6 0 801,-7 0 90,-3 0 1921,5-16-1126,-6-1-331,4-19 437,0-10-638,-4 13-190,2-6-158,-1 22-201,-1 8-873,7 2 2965,8 7-4063,2-1 2167,1 1 0,-23 0 0,-9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3:02.1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10046,'17'3'-2727,"-1"5"2727,-4 1 0,-4-2 0,-4 1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41.9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7794 52 11883,'-3'-14'869,"1"3"-455,2 11-22,-46 5 4246,24-11-4336,-30 6-112,36-10-21,-4 3-174,-12 3-69,-6 0 63,-11 3-51,3 3 62,-4 2-5,-1 2-3382,-2-1 3460,1-1-67,-1-3 38,2-1-38,0 0 96,2 0-46,-11 0-51,1 0-44,0 1-2302,-13 10 2341,27-2 11,-14 8 2291,22-8-2302,3-2 45,0-3-2302,0 0 2262,-3-2 12,-20 5 17,12-2-29,-13 2-5,19-1-5,-5 3 386,13-1-386,0 3-18,16-5 102,-32 5-46,12-4 1221,-11 1 0,-9 0-1246,-14 3 1,-2 0 7,14-3 1,-1 1-1254,-17 2 0,5 1 1243,0 1 1216,-22 4-1189,38-9 1,1-1 84,-37 6 55,0-7 35,41-5 144,-45-1-284,35 0-63,-31 0 1,51 0-57,-38 6 51,33-2 6,-27 7 2765,42-5-2676,-13 5-73,-51 1 18,13 2-1202,3-2 1,0 1 1167,-7 8-430,29-7 0,1 2 390,-14 11-329,5 2 363,4 1-5,4 2-6,3 0-1,-23 14 12,15-7 186,-24 14-183,31-20 0,-3 2 776,-9 5 1,-2 1-780,1 0 0,0 0 0,3-2 0,5-3 1017,-9 6-1173,3 9-277,22-15 192,-2 14 51,16-10 162,0 6 28,-3 5 5,-2 2 324,-5 1-153,-8 0 1,-4 2-141,15-19 1,-3 1-926,-13 12 0,-7 6 0,4-6 892,5-8 0,2-2-297,-16 15 0,1-1 310,20-18 1,1-1-34,-11 12 1,2 0-1611,-21 20 1627,29-27 0,2 0 12,-17 18 410,20-18-422,-6 4 0,19-17 0,-3 1 1409,-4 8-1401,-17 17 1,-4 6-9,18-20 0,-1 1-430,-25 27 1,1 0 429,-4 6 5,7-8 2097,-7 12-2102,22-23-5,-6 6 2,17-17 0,1 0 3,-7 13 17,5-9 0,-6 8 24,-2 1 0,-4 6 0,3-5-41,7-9 0,0 0-82,-8 10 1,-3 6 0,7-10 20,1 5 55,12-10 0,1 0 12,-6 9 238,7-11 0,0 0-199,-4 3 6,-6 4-1,4-10 0,-2 1-44,-18 23 5,15-22 0,0-1-11,-10 11 0,6-9-17,3-3 229,17-20-509,2-3-44,14-18-1278,1-2 3459,0 0-5464,0 6 3624,-1-1 0,1 1 0,-1-3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46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 12668,'10'4'392,"-2"-1"-689,-8-3 695,0 0 447,0-5-111,0 3-107,0-3-111,0 5 374,0 0-1131,7 0 135,3 2 67,10 2-51,19 3 90,-9-1 6,11-1-6,-19-3 11,-5 0 0,1 1-11,-5 1 0,7 3 6,4 0-6,11 0 0,11 1-45,12-1-3470,37-1 3470,-22-4 39,21-1 6,-42-3 6,-3-3 156,-18 2-111,-5-1-51,-13 4 0,2 0 11,8 0-5,12 0-6,12 0 0,12 0-6,7 1 6,3 2-28,26 5 28,-27-2-6,-12-1 1,-2-1-29,-6 1 34,15-1-5,-34-2-1,2-1 6,7-1-2268,5 0 2245,39 0 1,7 0 22,-4 0 1131,3-1 1,-2 1-1172,-21-1-974,-23 0 1002,4 1 12,-25 0 0,1 0 2898,3 0-2892,7-1-6,36-1-816,-8-1 821,27-2 1099,-21 3-1098,-2-3-6,-5 2 0,-9 0-2986,4 1 2970,-18 1-4,-4 1 20,-15 0 0,6-1 625,-1 0-620,12-1 234,-3-1-239,0 1-45,-1-1 39,-5 2 3390,1 0-3406,-12 1 40,0 0-23,-6 0 55,-1 0-44,9 0-6,4 0 5,9-1-1665,25 0 1,5-1 1659,5 1 0,-6-1 0,4 2-44,36 0 50,-46 0-1,41 0 40,-51 0-45,7 0-2257,5 0 2262,2 0-214,-1 0 209,-5 0 0,-8 0-33,-3 0 2192,-19 0-2125,-2 0 8,-15 0-36,0 0 3230,0 0-3236,4 0 6,20 0-1,20 0-8,7 0 1,3 1 2,16 0 0,24 0 5,-66 1 219,7-1-100,-11 0 446,6-1-469,28 0-3448,25 6 3341,-2 0 6,2 6-6,-47-1-44,-4-1 50,-6 0 6,-5-2-1,-3-1-5,1 1 0,-5-3 67,45 6-67,-32-6-56,30 5-28,-33-4 73,-13-2 11,4 0 0,-9-3 420,63-1-420,-25 0 6,49 0 3386,-47 2-3392,-6 1-45,4 7 101,-24-5-56,0 3-62,-17-6-16,1-1-6,5 3-67,1-1-202,14 5 353,-14-5 0,7 5 45,-17-8 145,1 1-190,0-1-5,5 1 5,1 1-6,23 3 12,-12-2 5,23 4 112,-25-5-201,8 0-404,12-2-2431,6-5 2913,23-6 0,-32 3 0,-4-2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47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1 10662,'14'6'3647,"-3"-2"-2964,-11-4 437,0 0-1601,0 9 312,1 8 130,3 15-3482,1 12 2972,0 45 549,-2-37 213,-5 24 67,-4-55-2296,-5-4 2140,-3-4-29,-5 9-656,6-1-1141,-2 21 727,9-3 975,2 9 0,3-22 0,1-8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48.2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1 11278,'7'9'-296,"-1"-1"296,-6-8 1781,0 0-1439,-1 13-146,-5 0 156,-3 17 220,-12 25-567,0 18-268,1 2-4221,6 18 4484,11-20 0,0-24 0,3-8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48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11334,'7'11'1479,"-1"-2"-1479,-6-9-39,0 0-4487,-34 78 3781,19-29 510,-6 6 1,2 4-2998,11 13 2359,13-29 873,12-6 0,-3-31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8:01.9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361 36 8270,'1'14'2174,"0"-2"-1687,-1-12-67,0 0-420,0-5-5,0 4-40,0-4 3086,0 5-2750,-2 0 51,-1-1 11,-5-3-84,0-2 123,-16-4-392,9 3 0,-9 1-11,15 5-28,-2 1-45,-1 0 45,0 0-12,-3 0-10,1 0 61,0 0 95,0 0-28,-9 0-28,7 0-33,-7 0-6,8 0 45,-1-1-6,1-1-34,0-1 1,3 1 0,0 0-1,2 1-5,2 1 0,3 0 0,1 0-50,2-1-600,1 1 711,1-3-134,6 3 6,3 2 28,4 4 39,3 2 50,-1 2-50,0-2-16,9 7 27,-10-5 28,5 7-39,-7-7-56,-2 3 56,11 11 0,-5-5 73,9 8-34,-9-8-28,3-1 62,-1-1-3459,-1-2 3475,1 0-83,-4-4-1,-1-2 18,-5-2-11,0-3 44,-4 0-56,-1-3 3358,-2 1-3515,-1-1 213,1 2-45,0 1 11,1 0-16,0 0-6,1-1 0,3 0 84,13 6-84,-12-4 236,9 2-57,-16-7 1042,0 0-1221,0-5-129,0-2-73,0-5-285,-4-21 341,-1 10 6,-6-16 56,-4 13 84,-3 2 101,-5-1-67,-1 3-29,-2 1 35,0 2-40,6 4 33,1 3-66,8 5-163,3 2 72,5 4-330,2 0 185,0 1 269,9 0 6,0 0 0,11 0 33,1 0-39,16 2-34,-5 0-78,9 0 56,-13 0 23,-4-2-18,-1 0 51,-5 0 0,0 0 0,-4 0 11,-2 0-5,0 0 0,1 0-1,3 0 6,17 2-11,-5-1 6,14 2 0,-11-2-1,1 0-10,7-1 5,-11 0 0,4 0-6,-15 0 6,-4 0 67,-4 0 90,-2 0 67,-5 0 174,0 0-353,-6 0 5,2 0-44,-7 0 16,1 0-16,-2 0 5,-3 0-11,5 0 6,-3 0-1,7 0-5,1 0 0,1 0 12,1 0 27,0 0-34,-1 0 51,-1 0-11,0 0-39,-4 0-12,2 0-44,-1 0 50,2 0 0,0 0 11,-3 0-11,0 0 0,-4 0 17,1 0 16,0 0-27,0 0-6,-1 0 0,5 0 0,0 0-39,6 0-1345,1 0 1378,0 2 6,0-1 588,0 1-588,-2-1 157,-7 3-112,-2 1-5,-3 1-7,2 0-33,2-1 6,-1-1 0,5 0-1,0-1 6,3-2-11,1 2 6,-1-3-12,-3 5 6,0-2-5,-4 5 10,1 0-5,0 3 0,-2 0 0,-5 7 6,4-6-6,-2 3 84,5-7 28,4-4 174,1 0-169,3-3-548,-1 1 325,2 1 100,0 4 6,0 16 6,0-4-1,2 8-5,-1-10 6,2-5-1,0-3-5,-1-3 6,0-4 50,-1 0 0,-1-1-62,0 0-16,0 3 16,0 2 18,0 2 4,1 1-16,1 2-28,4 7-16,-1-8-7,3 4-33,-4-10 84,0-1 84,-3 0-84,2-2 0,-3 1 28,1 0-22,-1 2-12,1 0-5,1 4 45,1-3 10,-2 0 7,0-3-1,-1-1-67,1 0 12,1-1-51,-1 0-51,2 0 107,-2 0 124,1 0-119,0 0 1244,-1 0-1243,0-3 27,-1 2-33,-1-3 0,-2 0 6,0 1-1,-1-2 7,0 0-12,1-1-6,-3-1-5,-4-7-28,-1 2-23,-3-7 56,1 6-16,2-3 16,-1 2 6,3-1 0,0 4 51,3 0-51,0 5-6,1 0 6,1 1-5,0 2-1,2 0-44,0 2 50,2 1 11,-2-1-11,1-1-56,1-1 39,-1-2 11,1 0 6,0 0 40,-1-2-40,0 2-40,0 2 29,1 1 101,0 2-79,-4-3 23,1-1-29,-2-2 40,1 0-39,2 2-6,0 1-6,2 2-862,-2 1 610,0 0-644,0 0-2010,-3 0 2912,-1-3 0,2 2 0,-1-3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48.9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1 9907,'-3'9'835,"1"-1"-930,2-8 95,-32 89 0,24-66 0,-25 67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52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6 13446,'-6'3'-78,"1"-1"-225,5-2-2861,0 0 1925,-17-5-15,13 4 1254,-10-4 0,15 6 0,2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53.4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8270,'8'3'2028,"-2"-1"-700,-6-2 2071,0 0-3393,16 95 0,-9-56-4,2 17 1,1-1-3395,0-23 3392,1-11-5,3 0 5,3-8 0,4 1 33,28 10 1,6 4-29,10 6 23,-1-2 0,0 1 12,3 5-35,1 1-101,-5-6 1,2-1 174,20 7-74,-18-10 1,-1-4-12,13-5 6,5-6-2205,2-1 1913,-28-3 1,0 2-427,27 12-83,-29-4 0,-2 3-4564,12 17 5365,-4 5 0,-30-21 0,-11-6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54.2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29 11670,'-9'-13'2303,"2"2"-1609,7 11 718,0 0-1160,-6-2-135,5 2-117,-5-3-117,6 3-208,0 0 286,6 8 33,4 5 6,23 26-472,-2-5 467,13 15 5,-9-14 5,1-3 141,36 19-146,-22-21-6,30 14-285,-27-27-4745,31 3 2359,7-3 980,-4-1 1697,-19-5 0,-45-8 0,-11-1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5:54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29 6876,'1'14'2252,"-1"-3"-919,0-11 1591,0 0-2112,-6-20-230,1 13-78,-7-14 365,3 18-948,3 2-111,1-1-96,5 2-90,9 5 320,1 1 56,10 6 6,1 2-6,2 2 622,48 20-499,-18-11-8,-6-4 0,2-2-3,17 2-6,13-5 1,3-2-62,8 1-263,-10-3 1,-4-2 38,-15-5 179,16-1 0,-2-2 0,-19 1 0,3-2 0,1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22:04.91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13716 6265 9055,'8'2'1271,"-1"-1"337,-7-1 1215,0 0-4800,3 0 1287,42 0 769,-16 0-68,29 0 96,-32 0 660,-6-1-229,-9 0-247,-4 1-241,-4 0-44,2-1-17,36-5-51,-6 2 45,7-2 1,2 0 21,7-1 28,-14 1 1,-1 1 73,-3 0 330,-1-1 397,-22 4-929,-4 1-17,1-1 39,2 2-67,5-1-162,18 1 195,-5 0 34,10 0 40,-13 0 33,-5 0 45,-6 0 156,-4 0 286,-5 0-352,-1 0-135,0 0-118,2 0 73,7-2-131,20-4 0,5-1-350,14-4 453,-3 2 1,-1-1 21,8-1 18,-8 3 27,-5 1 28,-21 4 135,-3 1 6,-16 2-23,-1 0 267,1 0-485,1 0 72,5 0-94,6 0-7,6 0 1,8 0 27,2 0-10,14 3 78,-15-2 11,4 3 0,-19-3 375,-6 1-274,-3-2-101,-2 1-6,2-1 6,5 0 0,7 0-93,13 0 1,3 0-330,12 0 391,-6 0 0,0 0 25,3 0 1,-2 0 5,3-1 5,-15 1-5,2-2 112,-16 2-28,0-2 266,3 1-350,6-1 0,8 0-50,9 1-71,5 0 1,1 1 19,9 0 81,-11 0 1,-3 0 8,-9 1 11,-7 1 0,-6 0 190,-4 0 40,-7-1-107,2-1 0,-2 0-72,9-1-57,32-7-134,-1 1-442,-12 1 0,1 0 551,-6 2 0,-2 2-30,30-1 16,-1 2 39,-7 1-384,-4 0 390,-7 0 6,-7 0 44,-8 0 1298,-3 0-1197,-9 0-89,-1 0-62,-2-1 436,4 1-470,10-2 1,11 2-18,10-2-33,-4 1 0,1-1-857,-10 1 0,1-1 907,10-1 1,-1 1 27,8-2-16,-8 0 100,-6 0-39,-17 1 12,-4 1-6,-12 1-45,1 1 1820,2 0-1848,4 0 17,7 0-34,6 0-168,9-1-576,10-1-40,-10-1 0,1-2-3979,2 1 1,1-1 4807,5-3 0,-2 1 0,6-1 0,-15 1 0</inkml:trace>
  <inkml:trace contextRef="#ctx0" brushRef="#br0" timeOffset="1298">13695 6456 0,'11'12'0,"-2"-3"0</inkml:trace>
  <inkml:trace contextRef="#ctx0" brushRef="#br0" timeOffset="2053">13715 6477 8200,'-13'45'27,"0"-1"0,1 1 0,0-3 0,1-1 0,3-5 2218,8 13-2077,0-10 867,0-16-995,-2-2 475,0 11-476,0 0-39,0 8 11,0 7-1774,0 6 1769,-1 3 0,1-1-30,-2-5 24,2-6 0,0-8 6,0-1 38,2-14 18,-1 0 72,1-8 118,0 1-44,0 7 3418,0 6-3517,0 2 1,0 2-464,3 20 359,-1-14 1,0-1 56,5 15-57,1-7 29,-2-7-34,0-10 0,-1-6 0,-1-8-39,-1-3 0,0-3 39,0 1 39,0 0 411,1 2-450,-1-2 0,0 0 51,0-2 16,-1-1 6,-1-3 415,-1-1-304,0-7-32,0-4-158,0 0-313,0-2-662,0 6 981,8-6 0,-5 8 0,6-4 0</inkml:trace>
  <inkml:trace contextRef="#ctx0" brushRef="#br0" timeOffset="4068">13674 8107 10231,'11'1'1725,"-1"0"-1170,-10-1 459,0 0-746,-7-5 29,5 2-123,-5-4-141,5 5-223,2 0-404,1 0 566,6 0 28,5-3 68,9 0-1,5-3 6,6-2-1,1-2-16,1-2-5,-1 1-46,0-1 1,-1 3-6,0 1-34,16-1-55,-11 3 33,12-2 56,-16 1 0,-2-1 0,-2-3 224,-3-4 0,0-2-79,3-2-77,17-16-68,-26 20 0,3 1 0,5 0-84,4 1 39,7 1 45,3 2-39,1 2 27,14-3 12,-17 4 51,6-5 167,-25 6 45,-5-2-11,-4 0 118,5-9-3734,-3 1 3364,8-7-45,3 3-61,9-1-127,8 2 1,5 1 151,-7 2 0,1 1 125,4-1 1,-3 0 154,-11 3 0,-6 1-59,-12 1 5,1-6-27,-5 4-79,1-2 3353,4-1-3397,5 0-102,5 1-379,8 1 363,5 1 33,3 3-16,0 0 44,9 0 118,-17 3 101,5-3 73,-19 1 17,1-4-96,1-5 23,3-3 5,1-3-920,2 0 741,3 1-33,4 1-35,7 4-52,-4 8 1,9 1 0,-6 0 31,17-5 121,1 3 1,-5-1 342,-24 2-136,-7-2 12,6-7 45,15-14-230,-4 5-70,1 4 1,2 0-26,-14 11 0,-1 2 402,11-5 1,-1 2-465,13 0-117,-4 4-3251,-4 4 3295,2 0 543,-16 1-201,1-3-33,-13-2 27,0-6-21,15-19-113,-4 5-39,13-13-6,-3 13-50,5 4 6,4 3-12,3 5-95,-1 6-72,0 4-124,-7 5 3426,-7 3-3152,-7 1 79,-9 1 672,-4-1-196,-7-1-179,-1-1-157,-2-3-140,3-1 0,3-2-190,12-6 5,0 6-397,21-3 173,-16 9 67,13 1 342,-23 2 347,2-1 146,-9-4-280,0-5-95,2-5-1,9-17-117,-4 7-39,6-8 5,-9 15-122,-2 5-690,1 5 207,-2 4 62,0 2 146,-3 2 319,-1 1 112,-1 0 39,-2 0 107,0 0 571,-3-1-701,2 0-447,0 0-482,1 0-1322,0 0 2235,1 0 0,-2 0 0,1 0 0</inkml:trace>
  <inkml:trace contextRef="#ctx0" brushRef="#br0" timeOffset="14147">5736 8827 5917,'11'3'1642,"-2"0"43,-9-3-1192,0 0-325,-6-13 634,4 9-461,-4-9 85,6 13 1055,0 0-1862,0-3 250,9 1-210,6-4 335,17-1-45,2-3 1,4-1 215,-7 1 0,0 0-140,13-6 1,0 0 16,-14 5 0,-2-1-37,21-9 113,-10 4-40,-9 4 40,-7 2-73,-5 3 44,-1 2 450,-1-1-539,3 0-28,22-1-268,-3 2 0,20 0 10,-7 3 163,4 1-152,0-2 211,-20 0 0,-1 0 64,14-2 33,5-4 29,-29 4 117,-6 0 303,0-2-365,-3 0-72,8-4-39,3 0-6,11-2-93,14-2 1,5 0 69,-21 6 1,1-1-1029,10-2 0,4-1 0,-7 2 1051,14-6-374,-19 5 0,-3-1 648,-6 1-39,1-4-106,-15 7-73,1-3-56,5 1-28,6 0 0,3 1-48,-2 2 1,2 0 727,15-4 0,2 0-806,-4 3 0,-1 0 81,2 0 1,-1 0 612,1 1 0,-1 0-543,-3 0 1,-2 0 2,-3 2 0,-2 0 28,20-6-28,-14 4 156,-12 1 186,-10 3-157,-2-1-79,22-8-100,14-4-8,-2 1 0,12-3 0,-1 1-353,-11 3 1,-1 1-1,6-1 265,-2 0 1,6-2-1,3 0 1,-3 1-1,-5 2 11,0 0 1,-4 2 0,0-1-57,9-1 1,1-1 0,-9 3-26,-15 5 0,-5 1 14,21-6 1493,-9 4-2506,-11 1 1159,-14 2 0,-9 4 0,-8 0 0</inkml:trace>
  <inkml:trace contextRef="#ctx0" brushRef="#br0" timeOffset="15942">6054 7451 9716,'5'9'1456,"-1"-1"-1310,-4-8 122,0 0 1295,-16-25-1025,11 16-213,-13-21 0,12 23 67,0-1-73,-8-4-190,3 3 72,-5-3-33,6 5-168,4 3-11,2 0-1204,3 3 840,7 0 190,6 1 246,21 4 1,6 0-62,3 0-23,0 1 1,-2-1 22,-9-2 0,14-1 6,-9-1 72,17 0-744,-6 0 672,9-3 16,-25 1 0,1 0-2,3-2 0,1 0-1605,-1 2 0,2-1 1565,13-1 1,1 1 24,-14 1 1,0 1-6,8-1 0,-3 1 6,8 0 39,-7 1-40,14 0 1,-13 0 33,14 0-2131,-13 0 2098,2 0-80,2 0 46,-6 0 0,2 0 28,11 0 931,-13 1 0,-2 0-931,-2 1 0,10 2-5,-12-2-1,8 1 6,-14-3 0,1 1 0,3 0 6,4 0-18,3 3 1,3 0 2736,11 3-2728,-12-1 0,0 0 771,12 5-762,-17-2-6,9-1 56,-7-3 0,7 0 0,-4-1-285,-11 0 1,0-1 226,14 2 0,6 0 1,-8 0 1,6 3-40,-3 2-38,-6 0 173,13 5 234,-21-5-290,10 3 29,-22-6-63,4-1 79,23 2-78,-7-3 33,16 0 858,-18-2-897,-6-1-11,-1 1 11,-14-1 95,-2 1 28,6-1-123,1 0-5,24-1-40,2 0 0,9-1-1674,-27 0 1,-1 0 1693,0 0 0,-1 0 25,24 0-6,-10 0 1,-13 0-1,-10 0 6,-10 0 168,-4 0-173,-2 0 3346,2 0-3470,13 0 45,2 1-61,10 1-85,-4-1 85,-1 2 72,-5-3 62,-3 2 11,-10-2-17,-2 1-409,-8-1 426,-17 0 0,12 0 0,-11 0 0</inkml:trace>
  <inkml:trace contextRef="#ctx0" brushRef="#br0" timeOffset="17496">7281 8170 9246,'3'10'2100,"-1"-3"-1451,-2-7 713,0 0-1362,-22 0-146,17-1-39,-16 0-11,21 0 101,0 0 89,2-1 6,5 1-100,1 0 100,4-1 33,0-2 130,3 0 33,19-8-163,-4 2-33,17-6-67,-10 5 33,3 0-86,-4 4 0,0 0 52,6-2 32,-9 3 0,-2 0-54,-6 1 90,-1-1 106,5-5-100,-6 3 5,4-4-11,-9 6-61,-2 2-321,13 0 326,-12 3 6,11-2-6,-14 2 56,1-2 101,11-4-29,-11 1 12,7-2-44,-15 5-40,-2 0-11,0 2-90,-1 0 39,2 1-28,1 0 90,2 0 40,9 0-40,-3 0 5,8-2 85,-6-1 11,1-3-62,-1-2 68,-1 0 240,1-4-179,-8 6-196,0 0-78,-7 5-141,4 1 191,0 0-202,5 0-28,2 0-22,2 0 107,1-2 139,6-2 62,-10 0 67,3-2-67,-12 2-190,-2 1-432,-5 2 622,-17 1 0,12 0 0,-11 0 0</inkml:trace>
  <inkml:trace contextRef="#ctx0" brushRef="#br0" timeOffset="18507">8001 7811 8982,'4'0'2638,"-1"0"-504,-3 0-1899,0-9-33,-2 6 5,0-7 62,-1 7-224,0 1-874,3 0 829,3 2 45,1 0-45,4 0 5,0 0-5,2 0 56,11 1-22,-2 0-34,9 2-34,-3 0-150,0 2 72,2 0 5,-2 1 18,-2 0 83,-3-2 6,-3 0-6,-6 0 12,-3-1-6,-3-2 0,-3 0-6,-1 0-5,1 0 0,0-1-28,6 1-34,-1 2-61,3 1-113,0 0 12,2-1 129,-1 0-74,8 1 180,-10-1 6,5 0 67,-11-3 1551,-2 0-2727,-7 1 255,-9-1 0,5 1 0,-4-1 0</inkml:trace>
  <inkml:trace contextRef="#ctx0" brushRef="#br0" timeOffset="21064">10838 7557 7033,'12'6'1814,"-3"-1"-827,-9-5-237,0 0 381,28-8-856,-22 6-40,19-6-44,-27 8-186,-1-1-515,2-1 79,11-5 521,3 0-6,13-3-45,0 1 0,0 0 263,0-1 136,-10 4-41,-2 1-122,-11 4-163,-2 0-112,1 1-247,16-6 180,0 2-45,19-6 34,-4 2 11,16-4 67,-13 3 0,7-1 0,-23 4 61,-4 2 141,-5-1-163,-4 3-28,-1-2-11,2 1-17,4-2-55,7-1-24,7 0-10,8-1-168,7 1-1473,-11 3 1,4-1 1863,4 0 1,0 0 50,15 0-84,-6-1-84,-46 5-162,15-1-1,1 0 74,15-1-1,1-1 3308,20-2-3229,-14 1 5,10-3 6,-25 4 45,-6-2 291,-7 3 101,-6 0-73,-3 1 73,-1 0-1383,-1 0 873,1-1 134,0 1 7,1-1-18,0 2 112,-1-1 1003,1 0-1232,-1 1-79,3-1 146,-1 1 0,0 0 0,-1 0-50,-1 0 50,1 0 241,-1-1-96,0 0-133,3-2-1166,9-6-5907,5-2 7061,14-10 0,-15 12 0,-1-2 0</inkml:trace>
  <inkml:trace contextRef="#ctx0" brushRef="#br0" timeOffset="25806">11832 7366 6938,'-9'-4'996,"2"1"-576,7 3 1827,0 0-1676,-9 4-145,7-3-23,-7 2 29,9-3 1427,0 0-1708,-3 0-45,0 0-38,-1 0-68,2 0-1669,2 0 1450,12 0 214,-4 0 5,9-1 291,-10 1 179,-3-1-72,-2 1 28,-2 0-712,3 0 90,3 0 34,9 0-208,6 0-173,32-9 543,-8 0 36,-12 0 1,1-1 63,-1-1 1,-2 0 498,17-9-78,-6 4-146,-22 7-156,-17 8-113,-1 0-106,-1 1-151,3-1 22,3-1-16,6-3-74,7-1 70,17-7 1,3-2 143,2 1 5,0-1 0,-3 2-67,-12 4 67,-4 3-73,-5 2 34,3 2 33,-7 1 0,5 1 6,-6 0-5,1 0 5,3 0-34,0 0-55,3 0 27,-3-1 6,0-1 56,-4 0 78,0-3 34,-6 3 185,2-3-185,-4 2-39,0-1-23,2 1-50,-1-2 6,4 2-6,2-2 6,2 1-6,3 0-6,8-2 6,-5 1 6,4 0 27,-10 3 102,0 0 128,-1-1-190,-1 0-68,-2 1 29,-1 0-29,2-1-5,4 0 0,6-2 0,6 0 6,5 0-6,4-1-6,1 0 1,0 1 5,-4 0 0,-5 0 0,-6 0 33,-5 1 46,-5 0 66,-3 1 35,-3-1-91,-1 2-55,1-2-34,5 1 0,5-2-6,9-1-50,8-2 56,-3 2 0,4-1 5,22-5 1,1 1-1169,-22 4 0,-2 0 1219,16-2 0,-11 1-2301,-30 4 2245,11-5-870,25-10 1,6-2 844,-19 9 0,0 0-44,5-2 1,4-2-1,-2 3 55,2-1 0,-4 3 1076,6-2-966,10-4 94,-41 13 2415,0-5-2605,0 2 3225,8-7-3225,7-1 487,8-4-555,6-1-2,-8 8 0,1 1-8,15-5 61,-18 7 0,0 1 17,2 2 140,1-2 23,-16 6 27,-2-2 23,-14 3-129,0 1-84,0-2-50,4 0 44,2-1-5,8-3-112,5 1 11,10-3 11,5 2 98,-5 1 0,0 0 3,16-2 0,12-3 0,-24 1 56,-6 0 157,-6 0 0,-6-1-112,-3 2-68,-3-3-33,3 0-5,3-3 5,8-2-171,16-3 0,6-1-952,-15 8 0,1 0 1019,23-9 0,1 1 79,-22 8 0,-3 2 25,1-1 0,-1-1 50,6-5 1,-3 0 150,13-7 79,-2-9-129,-28 14 17,-7 1-100,-4 1-108,5-5 2001,-1 6-2123,7-4-73,0 9-6,3 0 73,26-13 202,-14 7 16,17-14 118,-22 9-78,-2-2 27,-3 1-33,-3 3 62,-4 0-79,-1 3-67,1 0-6,3 2-89,4 0-258,22-5-216,-3 4 462,-13 6 1,1 0-3311,17-5 3417,-1-1-1023,9-8 1185,-20 6-170,1-3 92,-22 8 71,-5 2-99,-1-3-56,0 1-28,2-3 2638,2 1-2840,4 1-128,1 1-197,4 2-151,14-4 706,12-10 1741,1-3-1660,-22 10 0,-2-1 188,7-9-84,-6-2 40,0-4 270,-9 9-456,1-2-39,-8 12-145,1 2-1026,-3 5 662,3 3 296,0 4 118,3 0 95,5-2 106,15-9 56,-5-1 57,9-7-102,-14 3-21,-4-1 60,-3 2-100,0-2 610,-3 6-856,2-3-79,-1 9-184,1 0-29,2 4 140,2-1 197,0 2 145,3-2 73,0-2 173,1-2 40,0-4-6,-1-2-124,1-4-16,1-2-84,3-3-56,3-2 0,3 0-5,1 1-449,12-2-83,-14 12 217,7 0 208,-17 10 112,-1 1 902,21-12-521,-13 1-224,20-12-62,-17-1-95,9-3-6,6-7-134,-18 17 0,3-1-816,10-5 0,2-2-1545,1 2 0,2-2 2255,-11 7 0,2 0 0,-4 1 0,-4 3 0,-2 1 1,15-8-1</inkml:trace>
  <inkml:trace contextRef="#ctx0" brushRef="#br0" timeOffset="31566">5757 8784 11883,'3'-13'555,"-1"3"-135,-2 9 252,0 0-1198,23-11 778,-2 1-39,22-13-101,-7 3-17,-1 0 28,-3 2 325,5-4-448,-14 11 34,8-6-3421,-11 7 3387,5-5 0,2-2-5,21-16-334,-9 6 0,1-2 339,-5 2 0,-1-1 0,3-2 0,1-1 0,0-1 0,-1 0 0,-1 0 0,-2 2 6,-3 4 0,-1-1 64,1-1 0,-3 2 2178,1 2-2237,-2-5 223,-24 21-1427,4-14-465,13-22 882,-2 11 1,8-8 775,0 6 0,7-8 0,4-4 0,2-1 0,-4 4 0,-5 6 0,-3 2 0,-4 5 0,4-4 0,8-7 0,-1 0 0,1 0 0,0 0 0,0 0 0</inkml:trace>
  <inkml:trace contextRef="#ctx0" brushRef="#br0" timeOffset="32372">6922 8509 9156,'9'5'2722,"-1"-1"-1484,-8-4 935,0 0-2033,15-16-135,-11 11 141,11-13-112,-15 16-275,0-2-280,0 2 95,5 0 281,5 1 27,9 1 0,7 0 107,25-4 6,-9-2-63,13-6 68,-21-2 84,-3-4-39,-4-6-600,-4-1 1,4-8 0,0-1 490,0-2 0,0-1 0,-1 0 0,0 3 0,-1 1 0,-1 2 0,3-8 0,-1 1 0</inkml:trace>
  <inkml:trace contextRef="#ctx0" brushRef="#br0" timeOffset="33269">8403 7789 8763,'10'10'-1937,"-2"-3"1937,-8-7 0,0 0 0,0 0 0</inkml:trace>
  <inkml:trace contextRef="#ctx0" brushRef="#br0" timeOffset="33404">8424 7810 9565,'-2'-2'694,"1"0"-1812,41-9 1,20-3 958,-12-2 1,7 2-1,-5 0 1,-27 3 0</inkml:trace>
  <inkml:trace contextRef="#ctx0" brushRef="#br0" timeOffset="34921">6054 7874 10679,'5'-9'-84,"4"-1"319,27-2-72,-8 2 72,10-5-50,-16 4-56,-2 0-40,3-1-55,-3 1-6,6-2-28,-2 3-17,4 0-207,2 0-11,3 0 145,17-7 90,-21 6 135,8-3 374,-28 7-134,-4 3-139,-2 0-185,-1-1-29,1-3-1115,7-5 421,3-1 471,8-2 117,3 3-37,16-9 1,4-1 249,-1-1-3,4-2 0,-3-1-3115,-20 8 3023,-3 2-34,-9 7-264,-5 7 102,4 1-28,5 0-2353,7-2 1960,9-3 370,-2-2 1,3-2 394,2-5 0,0-1 103,-1 2 1,1-3 839,0-4 1,-6 1-1041,-9 6 100,0-2-185,-20 17 1797,0 0-1976,4 4 3408,2 3-3811,6 5-96,1 2 46,2-1 357,1-2 275,1-4 213,-2-4-28,1-2-51,-4-1-27,-2 0 279,-4-1 96,-3 1-191,-2-1-465,-1 7 174,0 3-5,0 7-135,0 2-40,0 2 91,0 0 89,0-1-95,0 2 27,0-6 68,0 4 12,0-6 150,0 29-162,1-1 0,-1 0 0,1-16 0</inkml:trace>
  <inkml:trace contextRef="#ctx0" brushRef="#br0" timeOffset="35846">7472 7683 10898,'52'-13'-258,"-19"3"0,-1-3 880,19-19-23,-2-2-184,-15-6-3292,-12 3 2883,-7 10 975,2-2-1126,-6 15 289,3 4-883,3 2 369,7 2 28,3 2 1869,5 1-1717,27-2 699,-31 2 365,15-2 370,-40 4-903,-2 1-341,0 0-515,1 0-68,9 0-16,-2 0 89,8 4 309,-6 1 201,-2 4 39,-2-1 919,-4-2-505,-1-2-122,-2-2-213,0-1-118,0 0-62,2 3 62,0 2 39,2 4-39,2 4-67,1 16 11,-1-7-40,-1 16 96,-3-22 34,-2 1-23,0-12-11,0 1 0,-3 2-17,-8 15 17,-12 22 0,8-18 0,-3 6 0</inkml:trace>
  <inkml:trace contextRef="#ctx0" brushRef="#br0" timeOffset="41913">8551 7514 8959,'-10'-6'-67,"2"2"67,8 4 292,-4-2 509,4 1 145,-5 0-414,4 1-106,-2 0 0,0-1-101,-5-2-320,4 1-10,-3 0-130,6 2-576,-1 0 531,-4 0 494,-2 4-34,-7 3-134,-2 7-3353,-8 6 3313,6-4-50,-2 2-16,13-6-35,1 1 12,3 2-17,-1 11 17,0 4-12,-1 7-5,0-10 62,-2 0 3380,1-14-3352,0 2-51,2-4 0,2 1 1,-1 24-12,2-10-23,-1 19 1,2-16-6,-1-3 5,2 4 46,-1-13-6,1 1-45,0-12-34,0-1-39,0-1 73,1 0 23,3 2 66,23 21-38,-10-11-46,20 22 1,-23-26 33,0 3 51,-10-11 89,-1-3-78,-3 0-913,-16-3 812,-17-2 0,10 0 0,-6 0 0</inkml:trace>
  <inkml:trace contextRef="#ctx0" brushRef="#br0" timeOffset="52667">3747 9186 11318,'8'9'1372,"0"-2"-1366,-8-7 78,0 0 168,-11-9 0,8 6 297,-8-6 839,11 6-429,-2 2-730,-1-1-61,-2 0-11,1 1 308,-1-1-465,3 1-51,-1-1-117,3 2-1495,6-25 1847,-1 6 71,1-12 1,1-1-223,0 2-27,2-14 27,-4 29-33,-1 4-173,8-8-130,3 1-117,11-10 56,5-2 5,7-8 309,-15 16 0,1-4 25,8-6 1,3-5 0,-2 3-308,-3 3 1,0 0 342,1 0 0,2-3 1,-6 6 38,2-1 62,-9 10-44,-9 8-634,-5 7-257,-2 2 660,0 2 12,2 0 134,3 0 17,3-1 724,2-1-718,0 0-241,3-1 235,-10 2-6,1 0 6,-8 1 39,0 3 141,6 14-141,-1-5 0,6 14-33,-4-9-12,1 2-100,4 34 195,-5-21 48,-2 3 1,-1 0 74,-3 4-172,-1 0-40,1-12-34,1-14-257,0-4 22,2-4 493,-3-2 851,1-2-72,-2 0-897,-4-1-16,0 1-34,-3-1-320,2-3-200,3-5-74,0-6 476,10-19 550,4-2-242,0 2-190,-1 12-56,-8 17-258,3 3 135,0-1 0,8-3-45,2-4 64,9-13 1,2-4 153,7-8-31,-5 2 1,0 1 31,-1-4-12,3 0-470,-15 17 453,1 3-5,-11 23-17,-1 0-45,4 7 45,-3-3 17,1-1-140,2 8 11,-3-3 84,0 8 28,-4-1 84,-1 3 95,-1 19-117,-2-11-12,-1 12 0,0-18-10,-1-5-40,3-4-12,0 2 18,2-9-6,0 4 11,1-11 40,0 2-18,-1-4 29,0 1 1439,-1-3-1787,-1-8 40,1 1 94,-1-8 152,1 2 768,0-5-768,0 8 34,0-2-12,-2 11 96,1 0-73,-2 0-1872,2 0 775,5-2 273,5-4 459,36-29 427,-13 10-9,-6 3 0,-1-1 289,-4 4 548,-8 5-935,-7 8-627,-2 11 448,-1 0 50,2 8-95,3-2 168,2 1 56,-2-1 0,-1-2 11,-4-4-78,2 2-7,-4-4 2,3 3 38,-4-3-196,8 27-450,-5-16 591,5 19 901,-6-6-604,-5-9-113,-1 14-140,-3 6-101,2-15-251,2 11 66,3-24 224,0-4 376,0-3 706,0-2-2930,-2 13 1955,-2-5 0,1 6 0,0-9 0</inkml:trace>
  <inkml:trace contextRef="#ctx0" brushRef="#br0" timeOffset="57661">5461 8869 9990,'-10'-2'-498,"2"0"492,8 2 51,20 0 62,-12 0 772,14 1 2885,-18-1-3143,-2 1-918,-2-1-190,2 0 224,3 0 95,27 0 224,-14-1 78,18-1-5,-24 0 67,-1-2-196,-4 3 0,0-1-5,-2 1 77,11-2-66,4-2 44,13-4-50,5-4-50,6-2 86,-5-2 1,0-1 8,12-5 2,-20 8 1,-3 1 81,-10 5 22,-15 7-146,0 2-10,8-2 44,4-1-39,14-2-73,6-4 8,1 0 1,2 0 58,-8 0 1,2 0-6,23-9 0,0 0 11,-25 7 0,-2-1-1674,11-4 1,-4 0 1913,-8 1 46,-5 2-62,-17 10-140,-3 1-291,17-6 56,-1 3-62,19-9 3437,-4 4-3359,-1 3 1,2 0 128,6-2 6,17 0 0,-37 7 6,-7 0 67,-3 1 0,-4-1-29,-2 1-44,1-1 0,2 0 0,6 0-28,5-2-28,33 1 378,-20-2 0,0 0-137,20 0-50,-9-3-62,-40 6-67,2 1-6,7-4-51,4 0-17,10-3 12,3-1-56,4 0-3397,2-1 3419,18-8-74,-24 8 315,10-6 68,-29 9-147,-3-1 2,1-7-24,-1 1 3261,2-3-3401,4 5-1713,13-2 0,5 1 1618,4-2 123,-1 2 1,1 0-6,-5 6 117,3-1 292,-10 1 27,-4 0-189,-11 2-68,-7 1-140,3-2 3325,3 0-3415,7-3-50,8 0 17,10-3-54,-1 1 1,1-1 25,18-7 111,-17 6 1,-1 1 67,3-4 34,-10 4 263,-8 2 397,-8 3-453,-4 3-173,-3-1-68,-1 3-28,0-1-185,1 1-292,9-2 315,3-1 44,10-2-33,4-3 84,3 0-28,13-7 123,-15 5 28,4-2 296,-21 8-27,-6 1-84,-2 2 22,-2-2-235,2 2-218,1 0-29,7-1 51,7-2 17,11-3-118,1-1 1,4-1-445,3 0 0,0-1 609,1 0 1,-1 0 78,-4 3 0,-5 0 53,-2 1 856,-11 2-592,-9 4 100,-4 0-112,-2 1-1277,0 0 1170,0-1 242,1 1 103,1 0-496,1 1-61,2 0-84,5 0-45,-1 0-6,2 0 96,-4 0 106,-2 1 17,-2-1 436,-3 1-990,-14 8-3040,5-1 3443,-17 10 134,12-8 89,-22 4-83,14-6 11,-15 2-6,12 2-263,-16 14-1832,-8 9 1493,23-15 0,-1-1-569,2 0 1,0-1 1159,-10 5 0,16-10 0,6-6 0</inkml:trace>
  <inkml:trace contextRef="#ctx0" brushRef="#br0" timeOffset="57695">8191 8043 2484,'-16'-11'-139,"3"2"1,13 9-1,0 0 1</inkml:trace>
  <inkml:trace contextRef="#ctx0" brushRef="#br0" timeOffset="58104">7535 8234 7901,'-26'-1'661,"5"0"-622,-12 17 0,-1 4-5,5-4-34,-11 5 0,0 0-56,18-11-112,6-4 196,0-3 173,7-2-128,-1-1-62,4 3-11,-5 1-11,-16 12-247,1-1-447,-24 12-157,9-4 862,-9 3 0,25-12 0,5-4 0</inkml:trace>
  <inkml:trace contextRef="#ctx0" brushRef="#br0" timeOffset="62453">5482 8911 6114,'5'3'1384,"-1"-2"25,-4-1-2299,-1-7 875,1 4 122,1-8 493,1 8-35,0 0 1070,0 2-1327,-2 1-566,11 0 253,1-1-124,17-3 50,4-5-1108,9-6 1,4-3 1225,-18 7 0,1-1 9,17-8 0,-3 0 75,-3-1-67,-7 4 67,1-1-61,-13 7-51,1 1 11,-10 4-22,2 1-5,4-2-1193,4 0 778,27-7 263,-7 4-5,-11 3 0,1 1-118,17-4 106,0 1 123,-17 1 1,0 1 123,10-3 39,4-3 381,-24 6-56,-12 2-639,0 3-106,-5 1 3256,3 1-3049,6 0-162,6 0-869,23 3 786,-5-2-152,15 2 414,-13-7 84,0-4 694,7-11-868,-15 4 936,-2-2 67,-19 10-146,-6 4-431,-2 1-807,5 2 298,14-2-202,5-1-287,3-3 1,4-2 541,-2-2 0,0-1 940,1-1 1,-1 0-137,21-12 78,-29 10-157,-10 5-202,-6 3-106,-5 4-213,-2 1-202,0 1-78,2 0-666,19 0 419,-6-2-118,16-1 80,-11-3 811,19-12-67,-18 8 573,12-9 317,-22 13-867,-2 3-163,2 0-39,-2 2-168,5-4-157,1 2-330,9-5 509,-6 2-6,5-1 141,-10 1 1009,8-8-892,-9 6-22,8-4 23,-13 8 66,1 0-100,0 0-73,2-1-62,2 0-150,2 1-3259,3-1 3057,3 0-718,27-9 1597,-2-1 753,-17 3 0,-2-1-562,5-4-892,-14 1-1377,17 4 1193,-10 4-149,5 1 1,0 0-1721,-1 2 2519,11-3 398,-25 5 557,-1-1-1101,-6 3 2079,-1 0-2236,8 1-16,6-1-421,27-4 180,-6-1 218,-12 1 0,0-1 112,10-3 255,-6-1 36,-7 1 1877,-3-7-1686,-14 6-40,-1-5-106,-9 7 2940,0 2-5332,7 0 1837,-1 4-839,14 1 1030,-8 3 28,5-1 342,-9 1-107,-1-2 62,-3 0 918,-1 0-330,-2 0-801,1 0-84,1 0-50,3 0-29,14-1-100,0-2 90,10-1-12,-5-2 101,-3 0 0,-5-1 532,-1-4-118,-5 0-128,-1-2-1,-3 2 96,-4 0 123,1 3-504,-3 3-285,0 2-191,0 3 28,1 0 168,3 0-118,4 0 84,-1 0-78,1 0 392,-4 0 611,-3 1 2313,-1 0-4011,-4 2 1087,-15 7 0,12-4 0,-11 3 0</inkml:trace>
  <inkml:trace contextRef="#ctx0" brushRef="#br0" timeOffset="64291">4233 10837 5947,'7'1'-6,"-1"-1"0,-6 0 1</inkml:trace>
  <inkml:trace contextRef="#ctx0" brushRef="#br0" timeOffset="65973">4246 10838 15933,'-2'4'-78,"2"-2"72,5-2 6,6 0 11,8 0-11,1 0 40,11 0-35,-12 0 29,2 0-29,-14-1 1,-4 0 190,0 1-196,-2-1-67,8 0 61,2-3-100,11-1 55,17-6 18,-6 1-74,12-5 96,-17 6 11,-5-1 17,0 0 33,-8 5-50,-1-3-5,-8 7-46,-1-2-10,9 2 66,-1-2 1,12 1-6,0-3 0,2 2-3398,3-3 3393,8 0 5,-12 1-6,4 0 6,-17 3-5,-2 1-29,-4 1-5,-1 0-119,2 0 3517,2 0-3359,4 0 67,35-3-67,-14 1-261,-4-1 0,-1 0 261,5-2 39,-3 0-39,-5 0 6,-1 1-6,-9 2 11,0-1-5,-8 3 0,1-2-6,21 1 5,1-1 517,23-1-522,-1-1 6,-23 2 0,0-1-1700,0 0 1,1 1 1696,8-1 0,-1 0-3,12 0 0,3 0 5,-33 1-5,-7 2 12,-2-2-12,4 1 0,4-3 5,10 0-8,22-8 1,3-1 1222,-25 7 0,-1 0-1313,29-8 1,-4 2 53,-18 4 33,-9 2 0,-6 2 1,-9 2 10,-1 0 1,-2 2 5,27-7 34,-3 2 0,2-2 278,3 0 1,0-1-324,9-2 0,-1 0-284,-13 3 1,-1-1 278,25-5-35,0 0-10,-23 7 50,-2 0 6,-22 5-3056,7 0 3056,4-1-19,17-2 19,10-2 28,-19 2 0,2 0-34,2-1 0,2-1 2,12-2 1,0 1-3,-15 2 0,0 0-3,5-1 1,-2 1 334,-5 3-406,-11 0 2,-6 2 66,-3 0 3264,9 0-3207,3-2 426,16-3-469,-4-2 0,2-2-8,20-5-22,-18 4 0,-1 0 22,7-1-6,-10 3 0,-12 3 51,-5 3-45,-7 1 6,4 0-1,2-2-5,11-2-479,3-2 1,2-2 478,18-5-20,-14 4 0,-1 1-86,6-3 16,-9 3-111,-13 4-1530,-11 3 1731,-22 6 0,8-3 0,-11 4 0</inkml:trace>
  <inkml:trace contextRef="#ctx0" brushRef="#br0" timeOffset="68645">3768 10054 8707,'-8'-6'0,"3"0"964,5 6-488,54-13 157,-27 4-314,8-1 0,0-1-5363,-7-2 5739,-5 0 1476,-4 2-1488,-8 2 686,-5 4-1100,-3 2-135,-2 2-1192,-1 1 4377,9 0-3269,-1 2-16,10 0-29,-3 2 51,2 0-5,9 2-51,-9-3 11,5 1 39,-12-2-10,1-2-1,9 1-39,-3-1 0,9 0 56,-1-1-23,4-3-33,3-2 56,13-6-44,-14 2 27,6 0 0,-21 6-33,-3 1-6,-4 1 0,8 1 5,-1 0 29,10 1-34,0 0 5,5 0 1,5-1-1,-2 1 1,-1-1-11,8 0-1,17 0 6,-37 1 6,1 0-6,-9 0 5,6 0-5,-7 0 11,5 0-11,4 0 12,20 0-7,-4-1-5,13 0 6,-16 0-12,-3 0 1,1 1 5,-15 0 0,-1 0 0,-13 0 0,1 0 0,3 0 0,4 0 11,19 0-6,-3 0 1,15 0-3387,-8 0 3370,9 0-79,-15 0 51,3 0 28,-20 0 11,-2 0 11,-3 0 96,7 1-2269,2 0 2380,27 0 1192,-7 0-1382,6-1 0,2 0-28,-1 0-6,-9 0 1,-2 0 5,-10 1 0,0 0 50,5 1 2884,-2-1-2890,10 0 679,1-1 0,1 0-717,11 0-4,-8 0 1,-1-1-438,-4 1 424,-4-1 11,4 1 5,-8 0 1,8 0 5,-4 0 34,6 0-1,11-1 1,4 0-42,-17-1 0,0 0-549,22-1 0,0 0 551,-24 0 1,-3-1-6,27-3 390,-8 2-424,-4 1-16,-19 2 16,-2 1 28,-17 1 1,1 0 5,4 0 5,7 0 51,10 0 1102,9 0-1130,9 0-25,6-2-68,-7-1 1,0-1 64,7-1 0,-15 1 0,-4 1 0,-16 1 107,-7 1 162,-6 1-258,-2 0-11,-1 0-61,1 0 49,5 0 6,3 0 1,8-1-40,21-1 45,-6 0 0,10-1 0,-17 2 146,-3-1 100,-12 2-16,-2-1-90,-9 1-140,0 0-134,4 0 10,2 0 119,8 0-51,5 0-23,7 0-21,3 0-457,11 0 552,-14 0-29,2 0 34,-19 0 6,-5 0 178,-2 0-212,5 0 28,1 0 406,22 0-412,5 0 0,0 0 74,0 0-63,-25 0 29,0 0-34,-10 0 0,0 0-107,5 0 102,-1 0-1,4 0-50,-1 0 51,0 0-1,1 0 12,-1 0-6,-2 0 16,-2 0-10,-2 0 11,2 0-12,1 0 1,1 0 0,1 0-6,1 0 0,8 1 0,-7 0 0,8 0 5,-8 0 29,3 0-34,-5-1 0,2 1 50,-7-1 152,-1 1-1004,7 1-1062,-5 2 1864,-4 5 0,0-4 0,-7 2 0</inkml:trace>
  <inkml:trace contextRef="#ctx0" brushRef="#br0" timeOffset="73959">9144 8890 10931,'1'8'1384,"1"-1"-813,-9-17-672,5 7 12,-5-9 1125,7 12 218,0-1-525,-3 1-600,2 0-174,-1 0-421,-1 0 416,0 0 50,-4 0 6,-2 0 44,-2 3-5,-12 6-107,8-1 51,-7 7-51,10 0-111,-1 9-264,-2 10 0,-2 2 381,-3 11 53,4-9 1,0-1-32,-3 5-28,1-1 62,4-8-5,3-4 5,9-4-174,0 19-246,4-8 39,4 8-3408,7-24 4080,-3-10 331,1-2-85,-9-8-145,0 0-162,-1-6-320,1 2-179,0-5-55,1 5 3486,1-2-3666,11-6 493,-5 1 61,12-12 6,-12 8 359,3-13-270,-7 17-38,-2-5-29,-3 13-207,-1-2 101,0 0 28,0-3 23,0-11 10,0 6 12,0-6 11,0 11-123,0 5-129,-2 0 157,1 3 11,-2 0 28,0-1 252,-4-7 72,1 2-16,-5-6 12,4 6-57,-5 2-325,2 2-106,-2 1-106,4 3-370,0 6-695,-1 11 1339,-5 20 0,7-17 0,-1 4 0</inkml:trace>
  <inkml:trace contextRef="#ctx0" brushRef="#br0" timeOffset="74566">9207 9334 8527,'-4'-3'2923,"0"0"-1896,-7 3-932,8 0 199,-8 0-210,11 0-904,-1 0 820,5 0 409,3 0-409,9 0-39,5 0-2504,37-6 2543,-26 0 0,15-1 0,-38 2 0</inkml:trace>
  <inkml:trace contextRef="#ctx0" brushRef="#br0" timeOffset="75757">9462 9102 11239,'5'-6'1098,"0"2"-1098,-5 4-650,8-6 639,3 3 11,10-5 78,3 5 309,10-3-337,-15 3-44,5 0-1,-19 2-5,-1 1-649,11-5 414,-3 3 195,8-3 7,-5 2-18,-3 0 1,1 1-45,-7 1-107,0 1 12,-6 0-1,1 0 393,-1 4 445,-5 23 0,-3 7-575,-3 13-408,1-1 1,-2 2 332,4-17 0,0-2-22,-1 5 0,1 0 36,-3 15 23,3-7-34,6-24-6,2-12-431,0 1 163,0-3-157,0 2 156,1-4 712,0-1-510,0-8-666,-5-23 1075,0 7-336,-3-16 128,3 21 220,-1 3 923,-2 7-991,2 2-11,0 4 470,-3-4-106,-2-2-358,-4-3-119,2-1-16,2 3 28,-3-4-168,6 6-168,-1-1-638,8 7 263,0 1 341,14 0 197,-3 0-91,13 0 29,-3 0 67,2 0 0,0 0 67,12-4-156,-19 3-41,5-4-1656,-28 12 1786,-3-1 0,-1 2 0,3-3 0</inkml:trace>
  <inkml:trace contextRef="#ctx0" brushRef="#br0" timeOffset="76851">9885 9102 7649,'-3'-5'2067,"2"2"151,1 3-1843,-3 0-223,2 0 1740,-1 0-2250,1 4 291,0 3-280,1 13-796,5 10 969,-3-8-784,9 3 858,-5-22-175,5 0-3302,1-3 3303,4 0-1950,1 0 2095,7-8 617,-11-3 312,3-22-564,-14 14 105,-1-11 2275,-1 24-2437,-4 1 2586,1 4-2372,-13-4-270,7 1-45,-7-3 34,7 1 79,1 0-119,-1 0 404,-3-5-408,5 6-68,-2-1-639,-2 5 219,1 3-1031,-17 23-386,9-3 1837,-8 16 0,16-22 0,3-5 0</inkml:trace>
  <inkml:trace contextRef="#ctx0" brushRef="#br0" timeOffset="81024">4085 10964 9968,'3'4'95,"-2"-1"-274,-1-3 179,-40 18 0,30-13 0,-30 14 0</inkml:trace>
  <inkml:trace contextRef="#ctx0" brushRef="#br0" timeOffset="81317">4086 10964 8892,'2'4'1367,"-1"-1"-1549,-29 8 0,-10 0-983,21-4 725,-20 4 0,8 1 440,28-9 0,1-2 0,0 1 0</inkml:trace>
  <inkml:trace contextRef="#ctx0" brushRef="#br0" timeOffset="81565">3937 11028 7699,'9'0'-733,"-2"1"582,-7-1 212,31 2 225,-19-2 537,23 2 1502,-30-1-2124,-3-1-184,-1 1-17,36-1 0,-28 0 0,27 0 0</inkml:trace>
  <inkml:trace contextRef="#ctx0" brushRef="#br0" timeOffset="91019">3344 11070 8774,'6'1'-1030,"-1"-1"711,-5 0 117,5 0 572,-2 0 940,3 0 13,-4 0 1802,-2 0-6015,7 1 2851,-2-1-73,24 1 151,-16-1 17,16 1-79,-12-1-44,1 1-9,14-6 1,4-3-3390,9-5 3465,-4 2 0,0-2 6,6-6-204,-5 2 455,4-1-133,-25 10-936,15-1 554,-24 7-625,20-4 1,5-1 691,-7-1 0,-1 1 208,8-2 0,-2 0 3124,11-6-3080,-16 7-184,-14 4 0,8 0 123,0 6 0,-16-1 0,12 1 0</inkml:trace>
  <inkml:trace contextRef="#ctx0" brushRef="#br0" timeOffset="91271">4339 10816 7011,'7'8'2912,"2"-2"-3360,-4-6-51,15 0 174,37-9 454,-13 1-1529,15-3 1193,-41 5 83,-7 6-1029,-2 0 1153,5 0 0,-5 0 0,-1 0 0</inkml:trace>
  <inkml:trace contextRef="#ctx0" brushRef="#br0" timeOffset="96022">3768 10795 7095,'-8'-8'65,"3"1"1,5 7 0,0 0 0</inkml:trace>
  <inkml:trace contextRef="#ctx0" brushRef="#br0" timeOffset="97318">3747 10774 9380,'4'3'1114,"0"0"281,-4-3-1955,128-24 302,-85 18 181,2-1 1,10-3 0,-7 1-647,-12 1 1,-6 1 599,12-5 123,-8 2 0,-2-2 3181,2-7-2963,-18 10-419,2-2-276,-15 11 276,7 0-46,3 0-44,10 0 5,11-5 286,-7 1 992,27-11-880,-36 9-73,12-5 6,5 5-45,-12 2-45,25-4 650,5-4-605,-17 7-188,13-4 1,0 1 153,-11 4 210,0-1 1,-5 1-177,-21 1-84,2 2-45,-7 1 146,8 0-50,32 0 307,-25 0 404,15 0-678,-37 0-2179,0 0 2179,-35 22 0,27-17 0,-27 18 0</inkml:trace>
  <inkml:trace contextRef="#ctx0" brushRef="#br0" timeOffset="98123">4805 10435 11698,'5'5'4370,"-17"-13"-4370,8 4-718,-11-8 225,15 11 185,0 1 208,5 0 105,-3 0 29,4 0 16,3 0-55,3 0 5,5 1 5,1 1 12,12 4-3532,22 0 3358,2-1-2117,-1-3 2235,-20-3 39,-21 1-129,-4-1 23,-6 1 111,-1 0 2269,0 0-2263,2 0 3387,4 0-3392,3 0 111,1 0 281,-3 0-202,-4 0 179,-3 0-745,14 0 370,-8 0 28,9 0 387,-13 0-275,-2 0-140,-14 9 0,9-7 0,-9 7 0</inkml:trace>
  <inkml:trace contextRef="#ctx0" brushRef="#br0" timeOffset="100874">3154 10181 9274,'4'10'789,"-1"-2"-610,-3-8 2331,0 0-2650,5 0 140,1 0-56,6 0-6,8-1 527,21-3-336,-9 1 0,12-1 67,-11 0-191,-7 1-100,11-6 0,11-2 0,-6 0-1225,11-4 1320,-13 4 0,5-1 0,-7 1 0,-5-1 73,9-1-2612,-4 0 2595,-3 3-6,-9 2-11,-13 4-78,41-9-28,-9 3 61,10-4 1,1-1 5,-4 2-17,-16 4 0,-5 0-50,-18 6 28,-2 1 89,0 1-44,1-1 67,17-4-45,20-10 1,2-3 10,2 2-39,-3-2 0,0 1-17,0 8 17,-19 4 6,24 0-132,-3 1 0,-1 2 126,-2-2-141,10-1 0,-6 0 192,-31 2-403,6-1 481,1-3 0,1 0-129,1 1 16,4-2 1,1 0 0,8-1-11,10-4 50,-9 3-169,-2-2 188,-12 5 1,4 0-545,8 0 0,2 0 452,-1-1 0,1 0 11,1 3 1,-4 0 2061,-6 1-2011,-5 1 897,10-6-690,-21 5 120,15-6-372,-20 4 0,12-3-104,11-2 1,5-1 1678,-11 5 1,1 0-1579,9-3 1,-1 0-15,16 4 22,-38 6-1729,20-3 0,3 0 1629,-1-3 58,1 0 1,-1-1-31,1-4 62,-4-2 10,-2 0-1335,-13 5 1851,-4 1-281,-14 7-96,-3 0-419,8 1 2876,2 0-2606,13 0-26,7-3 0,3-1-390,0 0 418,-2 0 1,-2 0 1989,-16 2-1477,-6 2-430,-5-1-80,-2 1-67,5 0-297,18 0 263,-4 0 22,22 0 696,-28 0-555,3 0 218,-15 0-448,-3 0 179,10 0 17,-4 0 34,17 0 644,-16 0-544,5 0-106,-12-2 174,0-1-852,0 0 1059,0 1-22,-2 1-376,1 0-39,-18 6 0,14-5 0,-12 7 0</inkml:trace>
  <inkml:trace contextRef="#ctx0" brushRef="#br0" timeOffset="102419">6964 9483 10265,'6'8'2873,"-1"-2"-2699,-5-6-891,0 0 1165,1 5-448,10 8 90,0 4 145,10 8-28,5 12 112,-9-3 0,2 6-60,0-6 1,2 3 0,-2-1-238,1 7 1,1-1-15,10 10 0,-3-7 15,-9-18-18,5 7 1,-16-21 44,2 14-10,-4-11-18,7 14-78,0-10 39,0-2 79,-2-4 39,-4-4 44,-7-5-61,0 3 135,7 33-146,5 1-1540,1 7 1467,-1-16 17,-6-23 285,-4 0-285,0-5-11,-2 2 78,1-4-28,-1-1 1388,1 0-1819,-1-11 420,0 4-280,0-5-158,0 7-195,-3 2 588,-4 1 0,2 0 0,-2 0 0</inkml:trace>
  <inkml:trace contextRef="#ctx0" brushRef="#br0" timeOffset="104281">5779 10499 12169,'9'1'2537,"-1"1"-3091,-22-12-275,11 7-1966,-10-5 2795,10 18 0,2-6 0,-1 5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29:24.712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9377 17695 12275,'-7'-5'-3786,"2"1"3293,5 4 347,0 0-548,11-11 95,-4 8 185,7-9 1528,-7 12-1114,-9 0-1523,-4 1 1523,-7-1 0,5 1 0,2-1 0</inkml:trace>
  <inkml:trace contextRef="#ctx0" brushRef="#br0" timeOffset="12959">3408 16552 8595,'8'9'2370,"-2"-3"-2264,-6-6-106,0 0-481,-8-6 716,6 4 246,-6-5 12,8 6 2168,0 1-2577,2 0 11,21 0-95,-5 0 56,18 0-50,-12 0 212,34-8-5,-27 3-45,21-6-95,-38 5-29,20-5-329,3-1-12,-3 2 0,2-1-78,21-6 260,-25 7 0,0 0 43,13-5 58,-14 4 0,-1 1 131,20-8-38,-5 2 5,-19 8-45,-19 6-22,-3 1-17,2 1-79,2 0 23,5 0 51,4 0-203,5-1 146,14-5 1,2-3 134,4 1-48,-4 0 0,0-1-25,-4 0 191,-18 5-40,2 0-151,-18 4-28,2 0 22,20 0 51,-2 0 6,19 0 119,0-6 1,0 0-120,2 1-23,-3-2 0,-4 1-28,-18 3 84,-7 1 72,1 1-161,-1 1-113,26 0 34,-12-1 84,16 0 0,-19-2 0,-4 1 11,-3-1 163,-3 1 56,-5 1-57,-1 0-33,-3 1-173,9-1 61,3 0 11,13-2-39,4 0-6,4-1 0,-1-1 1,1 1-453,6-1 452,17-3-5,-40 6 5,-7 1 17,-3 1-11,-3 0 0,4 0 34,16 0 5,17 0-39,4 0-5,9 0 452,-16 0-447,-1 0-73,11 0-22,-23 0 0,7 0 89,-27 0-39,16 0 45,-4-1-5,16-2-3427,-5-2 3186,15-4 246,-11 0 0,6-2 0,-19 5 62,-4 0 134,-5 2-68,-3 1-128,-2 1 3308,1 0-3386,2 0-45,5-1-504,13-3 453,-4 0 84,7-2 51,-12 3 39,-4 0 107,-2 1 839,-6 2-823,0 0-257,1 2 134,0 0 5,8 0-5,2 0 6,5-1 0,13-2 16,-7 1-22,7-3 0,-14 2 11,-4 0 6,0 1-17,-7 1 0,2 1 0,-3 0-34,5 0 40,19 0-6,-1 0 0,15 0 0,-7 0 0,-4 0 0,-2 0 6,10 0-6,-20 0 5,7 0 169,-3-2-51,-7-1-112,18-1-11,-10-1 23,27-2-18,-21 2 69,17-3-69,-31 4 1,-3 0 167,9-4-128,4-1-45,7-2-39,19-3-151,-3 4 71,2-1 35,-7 3 84,-18 2 34,-1 2-34,13-7 0,-10 4 34,9-4-29,-17 5 1,-2-1-17,14 2-17,-10 1-56,13 2-45,-12 2 62,10 0 67,-11 0-12,12-1 12,-22 0 0,-1 0 40,-10-1 139,2 2-90,0-1-16,5 1 45,26-1-118,-12 0 6,25 0 0,-20-1-1,0 1 1,9-3 83,-18 2 91,6 0-68,-22 2-68,-1 0 12,0-1 84,24-3-140,-9 1 0,17 0 0,2 1 0,-5 0 3,-3 1 0,-2 1-3,-6-1 39,-3 0 101,-6 0-95,-3 0-11,-7 1-29,-1 0 6,7-1-11,8 0 0,3-1-5,8 0 5,-2 0 8,5-1 1,2 0-3295,16-3 3336,-17 3 1,-3-1-338,0-1 522,-16 1-235,-6 2 0,2-1 0,-2 2-185,35-4 3376,-14 1-3196,27-1-2804,-15 0 2809,-5 0 0,-4 0 56,-13 1 22,-14 3-44,-1 0-34,-1 0 0,6-1-140,10-2-17,4 0 51,8-2-18,16-1 3483,-8 0-3365,14-1 6,-20 3-5,-6 2 5,-5 0 0,-10 2 5,-2-1-5,-7 2 0,15-2 0,-4 1-28,13-1 23,-6 0-1,4 0 6,2-1 6,3 1-583,0-2 572,2 2 38,-11-1 141,5 1-174,-17 1 5,2-1-5,-5 2 0,2-2-252,21-1 247,-6-1-1,15-2 6,-16 2 179,8-2 465,-15 4-571,3-2-17,-14 3-45,-1 1-5,1-1 38,11 0-44,-2 0-84,12-2 45,-2 1-39,30-4 72,-21 5 6,17-3 0,-32 4 118,-6 0 39,-2 0-152,-5 0 40,2 0-45,-2-1 17,10 1-17,11-2-6,6 1 6,11 0 45,-3-1 131,-9 1 1,0-1 624,20-1-454,-2-1 432,-7-2-779,-25 3 0,11-2-308,8-2 302,-7 4 6,17-5 0,-15 3 68,-1-1 184,5-3-79,-9 3-134,-4 0-33,-8 2 5,-8 4-5,8-2-404,22-2 230,-5 2 84,25-4 79,-20 4 89,-7 0-12,-10 1 74,-11 1-112,-3 0-34,5 0-6,0 0-67,3 0 0,26 0 73,-12-1 0,20 0 6,-23-1 50,-3 1 426,1-1-482,-10 2 16,10-1-16,-10 1-117,21 0 111,-7 0 9,5-2 0,0-1 8,0 1 79,14-2 78,-31 3 190,-3 0-352,-2 1-6,0-1 11,1 0 17,4 1-247,33-5-997,0 1 1211,13-3 5,-10 0 168,-21 3-34,-6 0-16,-10 3-51,-8 0 0,9-2 1088,0 1-1206,8-2-44,0 0-45,1 2 62,17-3 78,-18 2 0,9 0 117,-22 1-44,-2 1 45,4 0-118,-2-1-180,15-1-682,9-2 448,4 0 301,9-1 107,-9 1 85,10-4 532,-9 0-286,-3 2-68,-15 1-94,-9 2-107,2-1-56,0 1-73,6 0-213,0 0-95,5 1-27,3-1-108,28-2 712,-15 1 1557,13-3-1742,-33 5-11,-8 0-190,-6 1-448,8 1 453,0-1 146,8-1 425,14-2-78,-12-1-50,11-1-46,-17 2-55,0 0-73,-2 0 0,1 0-101,13-5-134,-14 6-515,17-3 638,-22 7 28,4-1 129,-5 0 268,4-2-55,-2 0-247,1 1-39,-5-1-51,6 1-206,-2 1-225,6-1 34,-3 2 124,1 0 783,22 0-235,-20-1 100,18 0-368,-27-1-12,1 0 0,-2 1-90,-1 0-134,3 1-353,9 0 493,-2 0 84,10 0 0,-4 0 342,11-1 201,3-3-347,-1 1-22,-4-3-57,-12 2-78,-1 1-33,4-2-230,1 2-62,-1 0-44,-4 1 151,1 2 218,4-1 62,5-1 56,2-2-12,-5-1 163,15-4-252,-18 5-50,7-2-1,-22 6-5,-2-1-487,6 1 381,-2 0 100,6 0 6,1-1 6,3-1 307,20-5-117,-16 2-39,11-1-50,-24 3-7,0 2-100,-6 0-33,3 1-174,-3 0-348,8 0 505,22-2 89,-6-1 62,12-1 44,-18-1 287,4 0-382,-12 2-39,3 1-5,-10 1-6,0 1-95,1-1-684,8 1-2884,13 0 3607,4-1 56,10-1 1123,14-6 0,0 0-1157,-11 3-300,8-3 1,-6 2-445,-29 6 660,0 0 118,5 0 0,0 0 0,4 0 31,20 0 103,-20 0 6,10 0-33,-30 0-74,2 0-268,-4 0-263,9 0-230,2 0 3538,10 0-3169,28-1 359,-5 0 31,-16-1 0,0 1 350,14-2 145,-7-1 392,1 0-537,-16 1-286,-5 0-89,-14 3-6,-5 0-157,0 0-1103,25 0 1428,-7 0 140,23-1 241,-6-2-303,-12-1-22,1 0-39,-15 2 56,-6 1-241,-2 0-2240,-2 1 2274,3 0 212,3 0 381,8 0-84,1-2-212,0 0-796,-5 0-263,-4 1-146,0 1 50,1 0 561,6 0 263,3 0 860,12 0 0,3-1-345,3-3-302,-2 2 0,-1-1-3230,-10-3 3185,-3 2-204,-7 1 80,-1 0-44,-4 0-84,0 1-347,-2 1-1602,1 1 1238,-1 0 3909,2 0-3114,2 0 331,5 0 1702,32-1-1646,-23-2-113,21-1-134,-33 0-78,0 1-146,6-1-331,-3 2-436,5-1-230,-7 3 45,3 0 408,16 0 1004,-9 0 284,14 0 63,-14-2 297,11-5-527,5-3-421,6-1-3253,6 4 3125,-21 3 473,2 4 0,-1-1 121,2-1 73,24-2-12,-23-1-39,-2 1 22,4 2 1,2 1-578,-1 0-5,-3 1 0,-4-1-112,-17 1-688,5 3 761,-3-2 78,19 2 78,-10-3 152,8 1 246,-8-1-319,-8 0-45,-1 0-89,-11 0-1899,-1 0 1233,0 0 424,6 0-156,25-1 257,1-2 79,19-2 57,-12-1 184,-4-1 750,-4-1-297,-13 4-548,-6-1-146,-11 4-974,-2-1 923,4 1 51,4-4 0,10 0 62,6-2 150,8 0 1,1 0-517,6-1 396,-8 2 1,-2 1 91,-11 2-32,-8 2-80,-6 0-296,-3 1-319,-2 0 454,5-1 645,32-3-349,-9 2 96,24-4 329,-14 2-335,-12 0 18,7-1-282,-19 3-33,-1 0-56,-10 2-1406,9 0 1462,0 0 5,13 0 96,1 0 302,19 0-111,-9 0-40,11-2-28,-17 0-56,-1-1-28,10 1-140,-4 1-762,3 1 370,-13 2 129,16 3 274,-14-3 129,19 3 162,-17-5 393,6-3-510,-11 1-78,1-3-57,-13 1-44,-2 1-163,-3 1-1764,-3 1 1719,2 1 202,2 0 442,26-1-173,-10-2 22,19-1 39,3-1 1,0 0-331,-2 1-93,3 0 1,-2 2-367,-19 2-274,11 4 733,-13-2 5,12 3 152,-15-4 61,2-1 230,24-7-297,-4 0-257,-11 2 1,1-1 178,19-2-73,2 2 0,-8 2-907,2 2-51,-25 2 275,-1-1 245,-21 1 394,-1 1 1640,4-1-819,2 1-575,6-1-101,2-1-1176,16-2-377,-16 1-1230,1 5 1834,-46 14 0,16-7 0,-14 6 0</inkml:trace>
  <inkml:trace contextRef="#ctx0" brushRef="#br0" timeOffset="20203">16616 15134 9940,'-11'-1'-421,"2"0"1,9 1 0,0 0 0</inkml:trace>
  <inkml:trace contextRef="#ctx0" brushRef="#br0" timeOffset="21523">16595 15113 11861,'1'10'902,"-1"-1"196,0-9 745,0 0-1810,-65 14-206,31-10-452,-5 3 1,-2 0-171,-11-6 142,30-1 709,-13 2 481,16-2-346,5 1-51,-12-1 29,-3 0-113,3 0-23,-10 0-27,-4 0-124,8 0 193,0 2 1,0 1-758,-11-2 796,1 0 1,-3-1 58,12-1 0,-2 0-330,-8 2 0,-6 2 0,6-2 213,10 0 0,1 0 31,-16 4 0,0 0 235,13-5 0,3 0-813,-15 0 664,8 0 1,1 0 33,-4 0 1248,5 0-1506,-1 0-83,14 0 16,0 0 700,13 0-582,-9 2 5,-15 3 7,2 0 944,-7 1-1124,-19 4-235,26 0 350,-5-1 0,2 1 612,10-1-374,-8 0 291,5-8-2269,6-1 1860,-9 0-16,11 0-12,2 0-39,2 0-235,-7 1-79,1 12 107,-2-3-1069,-8 6 0,-2 1 1427,-15-6-160,-6 2 1,1-2 1034,8-7-1217,14 2 1,3 1-1093,7-2 1395,-2 4 0,-5-7 314,-26-1-415,10-1-11,-10 0 2517,28 1-2853,15 4 235,6 0 22,-7 10 2417,5-7-2304,-7 7 72,3-10 68,-3 0-79,-2-1 39,-14 2-3498,10-2 3191,-7 0-1709,19-3-3568,54-5 4883,-11-3 0,23 1 0,-36 0 0</inkml:trace>
  <inkml:trace contextRef="#ctx0" brushRef="#br0" timeOffset="22019">13970 15303 13872,'-2'-9'1972,"1"1"-1799,1 8-223,0 0-12,-18-5 146,-1 9 213,-14-3 166,-13 17 0,-13 11 0,9-2-494,22-12 0,1 2-115,-23 12 1,-9 5-1,20-5-430,26-2 592,54-6 1,12-4 134,-23-5-143,27-3 1,-8-6-110,-43-4 29,-2 0-124,-3 1-84,3 2-230,2 1 510,53-4 0,-40 2 0,37-4 0</inkml:trace>
  <inkml:trace contextRef="#ctx0" brushRef="#br0" timeOffset="23973">16171 14351 7954,'-32'-9'7001,"21"-2"-6873,-16 11-890,18 2 1127,1 0 1165,-7 4-814,-18 0-355,-14 2-255,-10 0-67,19 0 1,-4-1 436,-2-3 0,-3-2 0,3 0-431,2 1 0,-1 0 22,-11-4 0,-6 0 1,11-2 230,6-3-298,9 2 0,3 2-6,12 1-11,6 1 129,0 0 84,6 0 34,-3 0-191,-10 0-39,-1 0 6,-15 0-62,-19 0-96,17 0-3240,-3 0 3426,28 0 22,12 0 78,-1 0-22,-20 1-106,2 0-6,-18 3-34,10-1 34,0 3-28,-5 1 28,17-3 2340,-2 2-2335,17-6 1,-2 0 11,-4 1-12,0 0-912,-5 3 907,38 2 0,-24-3 0,29 2 0</inkml:trace>
  <inkml:trace contextRef="#ctx0" brushRef="#br0" timeOffset="26029">13822 15113 11743,'-4'1'-1729,"5"2"0,-7-8 1</inkml:trace>
  <inkml:trace contextRef="#ctx0" brushRef="#br0" timeOffset="27228">13813 15112 8814,'8'6'2442,"-2"0"-2448,-6-6 1430,0 0 1,0 0 0</inkml:trace>
  <inkml:trace contextRef="#ctx0" brushRef="#br0" timeOffset="27426">12531 14224 10046,'2'5'627,"-7"-17"1,3 8-1,-6-12 1</inkml:trace>
  <inkml:trace contextRef="#ctx0" brushRef="#br1" timeOffset="35021">13471 15097 24575,'18'-17'0,"10"1"0,-2-7 0,2-4 0,2 4 0,2-1 0,11-10 0,2-1 0,-9 5 0,1 0 0,8-1 0,1 0 0,-3 3 0,-1 0 0,-3 2 0,0 0 0,7-2 0,-4 3 0,0-5 0,5-4 0,-1-1 0,-9 3 0,-3 2 0,0 0 0,4-12 0,-13 15 0,2-11 0,-13 22 0,-5-4 0,1 5 0,1-6 0,0-2 0,0 0 0,3-4 0,-10 15 0,2-3 0,-8 12 0,2 0 0,-2 3 0</inkml:trace>
  <inkml:trace contextRef="#ctx0" brushRef="#br1" timeOffset="36511">11585 15422 24575,'36'-19'0,"-1"-1"0,15 0-1093,-20 3 1,12-9 0,6-5 0,6-4-1,2-3 1,0 1 0,-3 2 0,-6 3-1,-9 7 596,6-4 1,-8 6-1,7-6 497,-4 3 0,10-5 0,4-3 0,3-2 0,-2 0 0,-6 3 0,-8 3 0,-13 6 2818,4-22-2818,-7 17 0,2-3 0,4-9 0,2-1 859,-3 8 1,0 2-860,-1-1 0,-3 5 0,-3 3 0,1 8 0,-16 7 6784,-2 5-6784,2-6 0,2-9 0,-1 8 0,7-10 0,-8 17 0,4-6 0,-7 11 0,-2-3 0</inkml:trace>
  <inkml:trace contextRef="#ctx0" brushRef="#br1" timeOffset="39160">8967 15861 24575,'17'-4'0,"15"-8"0,4-1 0,6-2 0,8-1 0,10-5 0,-8-1 0,3-2 0,-3 1 0,-1 2 0,1 0 0,-5 0 0,5-2 0,-1 0 0,-11 2 0,-13 5 0,-1-4 0,7-5 0,9-8 0,6-5 0,0-1 0,-4 2 0,-9 7 0,7-8 0,-2 0-636,-1 4 1,8-7-1,2-1 1,-5 4-1,-14 9 636,-4-4 745,2 4-745,2-19 0,-6 15 0,2-1 0,-4 7 0,0-1 0,6-9 0,-1 3 0,2 0 0,5-2 0,-17 18 2433,-4 10-2433,-8 2 0,3-3 0,1-6 0,5-1 0,10-16 0,-11 18 0,8-11 0,-11 15 0,3-6 0,-7 9 0,0-1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31:05.2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6484 16695 24575,'27'0'0,"9"0"0,-22 0 0,9 2 0,-12-1 0,-1 2 0,15-3 0,-11 0 0,38 3 0,-18-2 0,4-4 0,3-3 0,11-9 0,-15 3 0,-1 0 0,-1-2 0,4-5 0,12-5 0,-27 7 0,6 4 0,-3 1 0,-19 7 0,22-5 0,-12 2 0,10-3 0,-3 4 0,-10 3 0,3 1 0,-9 3 0,4-3 0,20-5 0,5-1 0,-3-2 0,8 1 0,0 2 0,-17 4 0,-2 2 0,-11 1 0,-7-2 0,4 3 0,20-3 0,-5 2 0,11-2 0,15 3 0,-14-9 0,0-2 0,22 3 0,-18-2 0,5-3 0,-5 1 0,15-1 0,-6 3 0,1 0 0,5 0 0,-22 3 0,-14 4 0,-6-2 0,-6 4 0,5-1 0,-7-1 0,20-5 0,-11 3 0,17-2 0,-9 4 0,-10 3 0,5-3 0,-5 3 0,-1-3 0,6 2 0,16-5 0,2 0 0,-8 4 0,18-3 0,-4 1 0,-24 4 0,11 0 0,-21 0 0,-2 0 0,11 0 0,-8 0 0,27-3 0,-21-1 0,14-4 0,14-10 0,-14 5 0,19-5 0,6 1 0,-26 9 0,26-2 0,-39 6 0,3 4 0,-4 0 0,9 0 0,-1 0 0,15 0 0,-26 0 0,6 0 0</inkml:trace>
  <inkml:trace contextRef="#ctx0" brushRef="#br0" timeOffset="11502">6239 15703 24575,'29'-8'0,"18"-14"0,-24 11 0,12-13 0,-17 17 0,-8 1 0,10-6 0,-13 7 0,22-35 0,-3 12 0,0 0 0,-7 2 0,0 0 0,13-6 0,-2 4 0,-15 14 0,28-20 0,-13 10 0,4-5 0,-11 14 0,-3 1 0,-6 8 0,13-8 0,8-4 0,-11 8 0,12-11 0,11-5 0,-26 11 0,24-11 0,-33 22 0,24-19 0,-21 15 0,17-14 0,-9 10 0,-10 6 0,7-2 0,-13 6 0,1 1 0,-2-3 0,15-3 0,-4 0 0,14 0 0,-7 2 0,23 4 0,-24-1 0,14 2 0,-29 0 0,4 0 0,-2 0 0,1-3 0,7 2 0,-9-1 0,12 2 0,-6 0 0,-3 0 0,4 0 0,-8 0 0,17 0 0,-13-3 0,13 2 0,-13-4 0,-2 2 0,27-20 0,-25 13 0,24-13 0,-23 14 0,-3 2 0,-1-1 0,-7 3 0,0 0 0,23-27 0,19-20 0,-2 4 0,-15 19 0,-1 2 0,3-4 0,4-6 0,3-6 0,3-2 0,-3 2 0,-5 8 0,5-5 0,-4 6 0,-1-2 0,-7 7 0,-15 16 0,-2 9 0,1-1 0,-5 3 0,1 1 0,-3-3 0,15-20 0,16-17 0,5-5 0,-7 7 0,-3-2 0,0 0 0,2 1 0,6-6 0,-2 1 0,-7 9 0,0-10 0,-23 39 0,-3 5 0</inkml:trace>
  <inkml:trace contextRef="#ctx0" brushRef="#br0" timeOffset="13500">8065 15491 24575,'43'-28'0,"0"0"0,0-1 0,0 1 0,-4 3 0,0-1 0,-3 1 0,6-5 0,3-1 0,-3 1 0,-6 6 0,5-3 0,-8 5 0,4-7 0,12 2 0,-32 20 0,1 0 0,17 1 0,-20 5 0,29-6 0,-19 6 0,0-5 0,7-1 0,-18 3 0,11-5 0,6-2 0,-17 2 0,15-4 0,-20 5 0,0-3 0,0-2 0,21-32 0,-14 23 0,1-2 0,1-2 0,0-2 0,0 3 0,4-10 0,0 3 0,0 0 0,5-8 0,5-3 0,4-4 0,-3 5 0,0-1 0,1-2 0,1 1 0,-6 11 0,-4 7 0,-9 7 0,1 7 0,-13 7 0,-2 4 0,-2-1 0</inkml:trace>
  <inkml:trace contextRef="#ctx0" brushRef="#br0" timeOffset="28396">4754 15824 24575,'14'-51'0,"1"1"0,-5 8 0,1-5 0,0 0 0,-1 2 0,-1-1 0,-1 2 0,2-3 0,3-8 0,1-6 0,0 1 0,-2 8 0,-1-5 0,-1 4 0,7-6 0,1 7 0,1 17 0,-7 12 0,-1 8 0,-3 6 0,-1 3 0,2-6 0,23-22 0,-10 12 0,16-14 0,2 0 0,-6 10 0,-4-2 0,2-2 0,-1 8 0,-3 2 0,3-6 0,-4 8 0,1 1 0,10-7 0,-12 10 0,21-13 0,-32 19 0,7-3 0,-15 10 0,16-8 0,-10 4 0,16-2 0,0-2 0,0 0 0,8 2 0,-3-2 0,-2 0 0,-12 5 0,-2 0 0,-4 4 0,-2 0 0,15 0 0,2 0 0,-4 0 0,33 0 0,-24 8 0,0-3 0,-2 2 0,-1 6 0,-1-2 0,15 1 0,-21-6 0,10-1 0,0-1 0,-12 0 0,11-4 0,-20 0 0,13 0 0,-5 0 0,22 0 0,-27 0 0,11 0 0,3 0 0,-9-4 0,17 0 0,2-10 0,-20 8 0,11-7 0,-16 10 0,-8-2 0,3 0 0,-3-4 0,18-15 0,15-8 0,-4 2 0,-12 6 0,0 0 0,15-8 0,6-5 0,-5 3 0,-4 1 0,-5 4 0,3-3 0,10-7 0,-37 30 0,-4 6 0,2 0 0,-5-1 0,8-4 0,0-2 0,18-21 0,3-3 0,-3 7 0,10-17 0,-1 2 0,-17 21 0,14-18 0,-4 10 0,-10 12 0,15-17 0,-8 2 0,-4 6 0,5-3 0,3 0 0,16-10 0,0 1 0,1 11 0,-38 24 0,8 0 0,-13 1 0,-1 2 0</inkml:trace>
  <inkml:trace contextRef="#ctx0" brushRef="#br0" timeOffset="35297">14963 13264 24575,'-12'3'0,"3"5"0,-5 3 0,-16 36 0,10-24 0,1 7 0,-4 7 0,-11 11 0,1 0 0,16-18 0,0-1 0,-17 20 0,5-3 0,24-10 0,-1-15 0,2 13 0,-3 0 0,0 1 0,0 10 0,-4-4 0,2 0 0,4 2 0,-3-6 0,6 0 0,1 2 0,1-8 0,0 1 0,2 27 0,0-2 0,-1-1 0,2-16 0,2-2 0,7 0 0,-2 3 0,5-1 0,0-3 0,-7-11 0,13 26 0,-17-41 0,1-6 0,1 5 0,12 6 0,-7-5 0,16 13 0,-17-17 0,3 1 0,-11-6 0,1 1 0,-3 1 0,0 1 0,0 0 0,2-3 0,0 1 0,1-3 0,-1 0 0</inkml:trace>
  <inkml:trace contextRef="#ctx0" brushRef="#br0" timeOffset="53899">22829 2417 24575,'17'42'0,"-1"0"0,-2-1 0,0 5 0,2 3 0,2 1 0,2 5 0,0 0 0,-1-4 0,-3-4 0,-1-3 0,0 1 0,2 12 0,-1 1 0,-5-15 0,-8-22 0,-3 9 0,0-2 0,0-6 0,0-3 0,0-10 0,0-11 0,-21-29 0,12-4 0,-13-12 0,15 7 0,3-6 0,0 5 0,-3-16 0,2 18 0,0-7 0,-1 3 0,-3-8 0,0 6 0,1 7 0,2-5 0,3 3 0,9 17 0,2 2 0,1-9 0,-5 18 0,-9 13 0,0 2 0,-16 41 0,10-15 0,1 3 0,-4 13 0,1 4 0,3-9 0,0 2 0,1 1 0,2 0 0,1 1 0,1-4 0,-1 11 0,0-23 0,0-49 0,6-34 0,-1 1 0,-2-11 0,-1 9 0,0 21 0,1 3 0,-1-19 0,-2 15 0,1 36 0,17 36 0,3 0 0,6 9 0,-1-2 0,4 9 0,2 2 0,-1 1 0,2 4 0,-5-9 0,-6-17 0,-3-3 0,2 26 0,-12-48 0,-3-3 0,2-5 0</inkml:trace>
  <inkml:trace contextRef="#ctx0" brushRef="#br0" timeOffset="58399">23623 3276 24575,'0'48'0,"0"0"0,0 0 0,0 0 0,0 1 0,0 2 0,0-5 0,0 6 0,0-4 0,0 1 0,0 5 0,0 5 0,0 9 0,0-24 0,0 6 0,0 4 0,0 5 0,0 2 0,0 4 0,0 1 0,0 2 0,0 0 0,0 0 0,0-1 0,0-1 0,0-3 0,0-3 0,0-3 0,0-5 0,0-5 0,0 18 0,-1-9 0,1-5 0,0-1 0,0 6 0,1 11-527,-1-21 1,0 6 0,0 5-1,0 4 1,1 4 0,-1 2-1,0 3 1,1 0 0,-1 0-1,1 0 1,-1-2 0,1-2-1,0-3 1,0-5 0,0-4 0,0-6-1,1-6 1,-1-8 526,3 17 0,0-13 0,1 2 272,0 5 1,1 5 0,0-2 0,0-9-273,0-6 0,0-5 1702,3 30-1702,-4-15 0,-1 12 0,1 5 0,-1-2 0,-1-11 0,0-3 0,-1 1-529,2 5 0,1 12 0,0 4 0,-1-4 0,-1-13 529,-3-5 0,0-2 0,1 0 0,2 4 0,-1 5 0,0 4-140,-1-8 0,0 4 0,1 3 1,-1 1-1,0 0 0,0-2 0,0-3 140,1 4 0,0-3 0,0-2 0,0 1 0,0 4 0,-1 4 0,1 6 0,-1 2 0,0-3 0,0-8 0,-1-11 11,0-6 1,0-5-12,0 4 0,0 3 0,0 5 0,3-2 0,1 6 0,1 2 0,-1-1 0,-1-1 0,0 0 0,-1-3 0,-1 2 0,-2 7-376,-1-9 1,-2 5 0,-1 4-1,0 3 1,-1 1 0,-1 1-1,0-2 1,0-2 0,0-4 375,-2 7 0,-2-5 0,1-2 0,-1 2 0,-1 3 0,1 7 0,2-15 0,1 5 0,-2 4 0,1 3 0,-1 1 0,0 2 0,0 1 0,0-1 0,1-2 0,-1-1 0,1-4 0,1-3 0,0-4 256,-3 12 0,1-6 1,0-4-1,1 0 0,0 2 1,1 6-257,3-7 0,-1 4 0,1 5 0,0 1 0,1 1 0,0-1 0,1-3 0,0-3 0,1-5 0,0-8 0,1 20 0,2-12 0,-1 8 0,0-13 0,0 6 0,0 3 0,0 2 0,0-1 0,0-3 0,0-5 0,0 3 0,0-5 0,0-1 0,0 9 89,0-4 0,0 8 1,0 6-1,0 1 1,0 0-1,0-5 1,0-7-1,0-11-89,0 8 0,0 0 0,1-8 0,0 11 0,0 7 0,0 3 0,1 1 0,0-4 0,-1-8 0,1-10 0,1 9 0,1-3 899,-1-3 0,-1 10 0,1 2 0,0-7 0,1-15-899,3-3 128,2-21-128,0 27 6784,-2-3-6784,-4 4 0,-1 12 0,-1 7 0,-1-13 0,0 3 0,-1 5 0,0 3 0,2 4 0,0 3-522,1-15 0,1 5 0,1 2 0,0 3 0,1 3 1,0 1-1,0 0 0,0 1 0,1-1 0,-1-1 0,0-2 1,-1-2-1,0-4 522,-1 6 0,0-4 0,0-2 0,-1-1 0,1-1 0,-1 1 0,2 1 0,0 2 0,2 4 0,-1-7 0,2 3 0,0 3 0,1 3 0,0 1 0,1 1 0,0-1 0,0 0 0,0-2 0,0-3 0,-1-3 0,0-4 0,-1-5 0,0-6-231,3 15 1,-2-9 0,0-5 0,2 3 230,3 10 0,2 2 0,-2-2 0,-2-7 0,-4 3 0,-4-14 0,-2-21 0,1 2 0,-2-14 0,0-1 0</inkml:trace>
  <inkml:trace contextRef="#ctx0" brushRef="#br0" timeOffset="70497">19772 5052 24575,'46'0'0,"-1"0"0,1 0 0,-1 0 0,11 0 0,-1 0 0,6 0 0,-13 0 0,4 0 0,4 0 0,-1 0 0,-2 0 0,-5 0 0,14 0 0,-6 0 0,1 0 0,-6 0 0,3 0 0,-3 0 0,-10 0 0,12 0 0,-24 1 0,3-2 0,8-2 0,6-2 0,-7 1 0,14 1 0,0-3 0,10-1 0,-14 0 0,-19 1 0,3 2 0,4 0 0,8 1 0,-2 2 0,12 1 0,-12 0 0,7 0 0,-1 0 0,12 0 0,-4 0 0,-10 0 0,0 0 0,2-1 0,3-1 0,-1 1 0,-9-1 0,-2 0 0,-1 0 0,16-1 0,0 0 0,-10 1 0,1 1 0,-5-1 0,-9 2 0,-3 0 0,3 0 0,-1 0 0,22 0 0,-13-1 0,10-2 0,1 0 0,-5 1 0,6-2 0,1 1 0,1 0 0,9 0 0,-2 0 0,-11 1 0,-14-1 0,-3 1 0,23-4 0,-7 1 0,-25 2 0,8-3 0,-3 1 0,-15 2 0,-1 2 0,-10-1 0,-1 2 0</inkml:trace>
  <inkml:trace contextRef="#ctx0" brushRef="#br0" timeOffset="75061">19671 3991 24575,'55'0'0,"0"0"0,-5 1 0,-4 1 0,-11 1 0,-3 1 0,19 7 0,3 9 0,-27-7 0,3 3 0,-2-12 0,8-5 0,10-2 0,-2 0 0,1 2 0,1 0 0,8-3 0,5 1 0,-10 0 0,4 3 0,-14 0 0,-1 0 0,-3 0 0,5 0 0,10 0 0,-7 0 0,10 0 0,-1 0 0,0 0 0,6 3 0,-24-2 0,8 0 0,13 0 0,-1 0 0,-4 0 0,0-1 0,0-1 0,-2 1 0,1 0 0,-2 0 0,0 0 0,-2 0 0,-4 0 0,0 0 0,-4 0 0,15 0 0,-11 0 0,11 0 0,0 0 0,-9 0 0,-13 0 0,0 0 0,21 0 0,9 0 0,-5 0 0,-4 0 0,-2 0 0,6 0 0,3 0-758,-8 0 1,3 0-1,-4 0 758,-5 1 0,-3-2 0,3 0 0,-4-2 0,1-2 0,-3-3 0,-14 4 0,-9 0 0,-13 1 0,-2-2 2273,0 0-2273,0 0 0,2-5 0,-1-8 0,1 0 0,-2-20 0,0 14 0,0-4 0,-9 0 0,4 15 0,-27-30 0,9 11 0,-1-2 0,4 9 0,0-1 0,-4-6 0,1 1 0,1-2 0,10 18 0,-11-12 0,-11 12 0,5 2 0,-14-4 0,0-1 0,11 5 0,3 0 0,0 0 0,-13-1 0,8 9 0,-23-2 0,-4 0 0,29 4 0,-2 1 0,-11-3 0,-8-1 0,1-1 0,-3-3 0,-1-2 0,4 1 0,-6 2 0,0 0 0,9-2 0,-3 0 0,8 2 0,-9 2 0,15-3 0,-20 2 0,6 5 0,-1 2 0,18 1 0,-1 0 0,-15 0 0,-6 0 0,9 0 0,2 0 0,2-1 0,-3 2 0,7 7 0,2 0 0,-20-1 0,18 3 0,3 0 0,2 0 0,10 3 0,-3 3 0,-17 7 0,-1 0 0,9-2 0,1 0 0,-11 2 0,4-2 0,3-1 0,-3-5 0,-1 1 0,-5 7 0,6-9 0,-4 0 0,-1 4 0,4-2 0,-2-5 0,6 3 0,7-1 0,26-10 0,-5 3 0,-5 7 0,-12 8 0,9-5 0,-1 0 0,1-1 0,8-11 0,-6 11 0,7-5 0,-5 31 0,0 6 0,2-14 0,-4 11 0,6-1 0,25-15 0,0-6 0,13 16 0,-8-19 0,7-8 0,-12-9 0,3-2 0,-7-5 0,-4-4 0,-2 2 0,0-1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33:06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24058 3502 24575,'-44'0'0,"7"0"0,-21 7 0,35-5 0,-17 7 0,31-8 0,3 2 0,-2-3 0,-2 0 0,-16 6 0,7-4 0,-11 7 0,14-8 0,-14 12 0,11-8 0,-10 8 0,-2-2 0,17-4 0,-12 0 0,21-4 0,-1 0 0,0-3 0,-23 9 0,13-7 0,-15 4 0,15-2 0,6-1 0,-3 1 0,-12 4 0,15-3 0,-22 5 0,4 0 0,8-2 0,-8-1 0,15-1 0,-2-2 0,-2 3 0,2 0 0,-30 12 0,23-9 0,-19 8 0,22-9 0,11-2 0,-11 2 0,-16 8 0,14-4 0,-24 7 0,8 3 0,16-12 0,-13 11 0,5 0 0,6-5 0,-6 6 0,-4 2 0,7-5 0,0 0 0,0 2 0,1 0 0,-17 15 0,28-23 0,-8 7 0,-12 15 0,6-6 0,5-3 0,-1 1 0,0 1 0,3-3 0,6-8 0,14-12 0,-8 7 0,-15 32 0,9-21 0,-1 4 0,1-1 0,6-11 0,-10 22 0,9-13 0,-9 14 0,1-2 0,0 1 0,2-10 0,0 0 0,-5 14 0,0 1 0,6-11 0,3-4 0,2-1 0,1 1 0,9-18 0,-3 25 0,2-17 0,-2 21 0,3-32 0,0 8 0,0-8 0,0 4 0,0-2 0,0-3 0,0 2 0,0 14 0,0 37 0,0-3 0,0-13 0,0-3 0,0-7 0,0-5 0,0-22 0,0 0 0,0-1 0,0 3 0,0 2 0,-3 3 0,2 2 0,-6 7 0,7-9 0,-4 5 0,2-12 0,1-1 0,-2 1 0,3-1 0,0 0 0,-9 31 0,7-18 0,-13 28 0,14-34 0,-5 1 0,6-7 0,0-6 0,0-4 0,0-7 0,0 0 0,0 1 0,0 4 0,0-18 0,0 14 0,0-14 0,0 18 0,0 1 0,0-1 0,0-1 0,0 1 0,0 2 0,0 4 0</inkml:trace>
  <inkml:trace contextRef="#ctx0" brushRef="#br0" timeOffset="2655">21788 5403 24575,'36'2'0,"0"0"0,9 3 0,-2 1 0,2 1 0,-8 2 0,-2 1 0,-5-3 0,-1 0 0,5 1 0,-3-1 0,-6-3 0,-8-1 0,-11-3 0,-5 0 0,-10 0 0,-2 0 0,-3 0 0,0 0 0,-14 0 0,9 0 0,-14 0 0,18 0 0,-24 0 0,13 0 0,-3 0 0,-4 0 0,-21 0 0,4 0 0,-3-3 0,40 2 0,12-9 0,55 4 0,-25 0 0,2 0 0,22 2 0,-1 2 0,2-2 0,-2 4 0,-40 0 0,-5 0 0,-6 0 0,-28 9 0,9-4 0,-23 5 0,16-3 0,7-7 0,-1 4 0,16-4 0,0 0 0</inkml:trace>
  <inkml:trace contextRef="#ctx0" brushRef="#br0" timeOffset="55261">12114 8699 24575,'42'-28'0,"0"0"0,-5 2 0,-3 4 0,20-3 0,-21 5 0,7 15 0,1 2 0,0-4 0,0 7 0,0 0 0,-2 0 0,-9 0 0,-7 0 0,-13 0 0,17-7 0,13-2 0,-8 0 0,12-2 0,-24 11 0,-4-6 0,-3 2 0,15-5 0,4-2 0,3 0 0,11-2 0,1 0 0,0-1 0,-6 1 0,-16 5 0,28-14 0,-17 7 0,2 0 0,1-1 0,1 0 0,4-2 0,-6 3 0,-12 6 0,1-2 0,19-2 0,-20 5 0,8-1 0,-3 3 0,-17 5 0,10-4 0,-9 4 0,14-1 0,23 2 0,-13 0 0,7 0 0,-27 0 0,19-7 0,3-2 0,4 5 0,12-7 0,-3-1 0,-23 11 0,11-7 0,-24 2 0,0 5 0,18-10 0,4 6 0,9-7 0,-17 6 0,4-4 0,-28 9 0,6-2 0,23-2 0,-17 0 0,25-1 0,-32 3 0,11 1 0,0-2 0,24-2 0,-20 2 0,5 2 0,-29-1 0,3 3 0,-1-5 0,22-11 0,17-6 0,-1 0 0,1-3 0,4-1 0,-10 5 0,6-3 0,2-1 0,-2 1 0,-7 4 0,9-5 0,-5 2 0,14-6 0,-13 5 0,-33 17 0,4 0 0,-11 3 0,9-9 0,-5 5 0,13-15 0,-12 12 0,15-11 0,1-1 0,-10 7 0,28-23 0,-38 35 0,1-2 0</inkml:trace>
  <inkml:trace contextRef="#ctx0" brushRef="#br0" timeOffset="57451">14619 8191 24575,'19'-4'0,"25"-11"0,-2-1 0,5 0 0,-7 7 0,2 2 0,-1-2 0,9-10 0,4-1 0,1 8 0,10 1 0,-1 2 0,-12 0 0,-13 0 0,-2 1 0,4 0 0,6-2 0,1 1 0,-6 3 0,6 5 0,-8 2 0,7-1 0,-6 0 0,1 0 0,7 0 0,-24 0 0,11 0 0,7-10 0,2-3 0,8 2 0,2-6 0,3-1 0,-9 5 0,-4 1 0,3-6 0,-12 8 0,-3 2 0,-11 2 0,-6 2 0,11-3 0,1-2 0,6 2 0,3-1 0,13-3 0,-14 5 0,-1 2 0,18-4 0,-27 4 0,4-3 0,-1-1 0,3-7 0,4-2 0,12-7 0,3-2 0,-4 1 0,1-5 0,-4-1 0,3 0-662,-1 5 1,3 0 0,-1 0-1,-7 1 662,7-10 0,-4 0 0,-8 4 0,0 0 0,-2 2 0,0 3 0,1-1 0,5-6 0,5-3 0,-2 2 0,-9 9 0,0 2 0,-1 2 0,13-7 0,-2 2 0,-4 0 0,-4 3 0,15-7 0,-44 28 0,-9 2 0</inkml:trace>
  <inkml:trace contextRef="#ctx0" brushRef="#br0" timeOffset="69663">14333 7450 24575,'0'30'0,"0"7"0,0-5 0,0-6 0,0 9 0,0-13 0,0-9 0,0 4 0,0-3 0,0-6 0,0 10 0,9 12 0,-4-11 0,9 16 0,-9-25 0,4 4 0,0 1 0,1 0 0,0 1 0,-6-6 0,1 4 0,-4-7 0,1 6 0,-2-8 0,0 5 0,0-3 0,-3 15 0,0-11 0,0 8 0,-3-8 0,3 1 0,0 8 0,-7 14 0,9-13 0,-6 5 0,7-20 0,0-7 0,0-16 0,0 5 0,0-12 0,0 18 0,0-3 0,0-4 0,0 1 0,0-7 0,0 4 0,0-8 0,0 11 0,0-12 0,0 13 0,0-29 0,0 9 0,0 0 0,0 1 0,0-1 0,1-17 0,-2 2 0,-2 10 0,2-14 0,-2 24 0,3 3 0,0 0 0,0 5 0,-2 14 0,-1-1 0,0 3 0,-1 1 0,4-3 0,-5 4 0,2-5 0,-2-1 0,-1-8 0,3 3 0,0-3 0,3 16 0,0 4 0,0 12 0,0-6 0,0 4 0,0-10 0,0 2 0,0 27 0,0-18 0,3 35 0,-2-39 0,5 9 0,-5-17 0,1 1 0,-2 8 0,0 1 0,0 5 0,0-6 0,0 3 0,0-9 0,4 36 0,-3-22 0,3 25 0,-4-1 0,0-24 0,0 15 0,2-33 0,-1 13 0,1 4 0,2 1 0,-4 5 0,4-4 0,-4-11 0,2 3 0,-2-17 0,2-5 0,-2-3 0,0-6 0,0-4 0,0 1 0,0-4 0,0-12 0,0 4 0,-3-26 0,-2 20 0,-2 2 0,-8-10 0,9 19 0,-3-27 0,9 34 0,0-2 0,-3 17 0,3-1 0,-2 3 0,2-3 0,-3 0 0,3-1 0,-5 0 0,-8-15 0,8 11 0,-7-12 0,9 14 0,2 1 0,-6 1 0,6 1 0,-3 0 0,4 0 0,0-9 0,0 0 0,0-9 0,0 5 0,3-18 0,-2 19 0,2-9 0,-1 17 0,-1 13 0,1 2 0,-2 25 0,0-17 0,0 19 0,0-25 0,0 6 0,0 4 0,0 18 0,0-8 0,0 11 0,0-16 0,3-11 0,0 8 0,0-13 0,5 3 0,-4 10 0,5-8 0,-6 10 0,0-11 0,-3 1 0,0-1 0,0-3 0,0-3 0,0 4 0,7 43 0,-5-16 0,6 22 0,-8-36 0,2 2 0,-1-4 0,4 4 0,-4-5 0,4-13 0,-5 5 0,3-5 0,-3-3 0,0-12 0,0 4 0,0-6 0</inkml:trace>
  <inkml:trace contextRef="#ctx0" brushRef="#br0" timeOffset="106759">16449 7080 24575,'0'31'0,"0"10"0,0 11 0,0-3 0,0-7 0,0 1 0,0 10 0,0 7 0,0-12 0,0-3 0,0-15 0,0-14 0,3-8 0,-3-1 0,7 16 0,-6 21 0,6-3 0,-5-1 0,2-25 0,-2-9 0,-2 0 0,0 2 0,0-3 0,0 3 0,0-2 0,0 2 0,0-3 0,0 11 0,0-8 0,0 8 0,0-10 0,0 0 0,0-1 0,0 3 0,0-3 0,0-1 0,0-9 0,0-2 0,0-3 0,0 5 0,0 2 0,0 0 0</inkml:trace>
  <inkml:trace contextRef="#ctx0" brushRef="#br0" timeOffset="127958">15902 2970 24575,'-39'44'0,"6"-12"0,2-4 0,17-12 0,-32 22 0,16 0 0,-3 10 0,1-5 0,10 7 0,9-10 0,0 6 0,1-3 0,1-11 0,0 3 0,-1 7 0,-2 9 0,1-1 0,2-13 0,-2-3 0,3-2 0,6-5 0,11-20 0,13 6 0,8 8 0,-3-3 0,-5 3 0,8-8 0,-8-9 0,16 1 0,13 2 0,-7-3 0,13-2-386,6 5 1,-5 0 385,-23-6 0,0 6 0,-14-6 0,11 1 0,1-1 0,-6-1 0,32-4 0,-9-3 771,-22-1-771,10-3 0,8 0 0,10-4 0,0 0 0,-12 3 0,1 0 0,13-3 0,-4 2 0,-1 3 0,-17 1 0,0 0 0,-5 4 0,2-2 0,13-6 0,1-2 0,-2 2 0,-2 0 0,-10 2 0,0 0 0,13-3 0,-5 3 0,-19 6 0,7 0 0,-21 5 0,21-7 0,-12 5 0,35-10 0,-35 10 0,16-4 0,-21 4 0,-1-1 0,10-11 0,-10 9 0,7-9 0,-10 9 0,-3-2 0,1 2 0,-3 0 0,12-31 0,4-7 0,-7 15 0,8-22 0,-2 5 0,-11 32 0,1-4 0,-6 12 0,-10-13 0,-14-13 0,6 10 0,-15-16 0,21 31 0,-8-13 0,-20-14 0,13 10 0,-1-1 0,-3 0 0,-4 5 0,2 2 0,-9-9 0,6 11 0,3 3 0,7 3 0,2 4 0,-6-3 0,0 0 0,-2 5 0,-19-8 0,-1-1 0,18 6 0,-4 0 0,-1 0 0,1 3 0,3 3 0,-4 0 0,0 0 0,-4 0 0,4 0 0,-3 0 0,1 0 0,-14 0 0,5 0 0,18 0 0,-4 4 0,0 0 0,3 2 0,-1 0 0,3 2 0,13 0 0,-21 7 0,24-6 0,-17 5 0,1 5 0,16-9 0,-10 9 0,19-13 0,0 0 0,-7 0 0,-15 4 0,17-6 0,7 2 0,13-6 0,9 0 0</inkml:trace>
  <inkml:trace contextRef="#ctx0" brushRef="#br0" timeOffset="-202909.73">13171 10891 24575,'37'0'0,"1"0"0,13-4 0,-3-2-1203,-7-2 0,2-1 1203,-8-1 0,-1 0 0,2 0 0,7-1 0,0 0 0,9-2 0,6-2 0,4 0 0,-1 0 0,-4 2 0,-6 3 0,-2 0 0,-1 0 0,2 1 0,2-1 0,4 0-122,-7 2 1,4-2-1,2 1 1,2 0 0,1-1-1,0 0 1,1 1 0,-2-1-1,0 1 1,-3 1 121,4-2 0,1 0 0,-2 1 0,0-1 0,-1 1 0,-1 1 0,-1 0 0,-1 1-816,6 1 0,-1 1 0,-1 1 0,-2 0 0,-1-1 0,0-1 816,3-3 0,0 0 0,-2-1 0,-2 0 0,-4 1 0,4 0 0,-3 0 0,1 0-618,1-2 0,2 0 0,1-1 0,-6 1 618,-4 2 0,-3 0 0,1 0-46,15-3 0,3 1 0,-12 1 46,-4-1 813,2-2-813,-1-2 0,-3 1 1879,-10 3 0,3 0-1879,3 1 0,5-2 0,-2 1 0,7-2 0,2 0 0,-5 2 0,-3 1 0,-2 1 0,1-1 1208,16-3 1,3-2 0,-6 3-1209,-6 3 0,-7 2 0,-1-1 1408,12-4-1408,-47 12 0,0-3 0,28-3 1521,-17 4-1521,23-5 0,-20 5 0,-8 1 0,3-2 0,-12 1 0,5-2 0,4 1 0,8-4 0,19 3 0,-15-5 0,6 5 0,-21 0 0,3 4 0,-8-2 0,4 1 0,-8-2 0</inkml:trace>
  <inkml:trace contextRef="#ctx0" brushRef="#br0" timeOffset="-201031.73">15670 7298 24575,'0'41'0,"0"0"0,0-7 0,0 4 0,0 17 0,0 9 0,0-5 0,0-6 0,0-1-1077,0-8 0,0 1 1,0-4 1076,0-8 0,0 2 0,-1 18 0,-2 10 0,1-5 0,1 1 0,0 1 0,0-14 0,-2 5 0,1 2 0,2-2 0,0 0 0,2 1 0,0-3 0,0-3 0,1 11 0,2-1-527,-1 2 0,0 3 0,1-7 527,2-18 0,-1-2 540,0 10 0,0 6-540,4 1 0,1 5 0,0-1 0,-3-8 0,0-2 0,1 3-312,2 5 0,1 4 0,1 0 1,-1-4 311,1-1 0,-1-3 0,-1-2 0,-1-7 0,-1-1 0,0-1 0,3 11 0,-1-6 1389,2 0-1389,-7-17 2059,1-2-2059,-7-19 1,0 1 0,0-4 1,0 0-1</inkml:trace>
  <inkml:trace contextRef="#ctx0" brushRef="#br0" timeOffset="-197506.73">13267 10911 24575,'-24'0'0,"-11"0"0,-8 0 0,12-1 0,-3 2 0,-17 4 0,-5 3-2844,7-2 0,-3 0 0,-2 3 2844,5 1 0,-2 1 0,-1 1 0,-1 0 0,-1 0 0,1-1 0,-3 2 0,-7 3 0,16-3 0,-7 2 0,-3 1 0,-2 1 0,-1 1 0,0 0 0,1-1 0,4 0 0,4-3-718,-10 3 1,5-1 0,2-1 0,-2 0 0,-4 2 717,7-1 0,-3 0 0,-2 2 0,-2 0 0,0-1 0,1 0 0,2-1 0,2-2 0,-4 0 0,1-1 0,2-1 0,1-2 0,2 1 0,2-1-301,-4 1 0,4-1 0,-1 1 1,-4-1 300,3 0 0,-4 1 0,-2-1 0,-2 1 0,1 0 0,1 0-262,1 0 0,0 1 0,-1-1 0,2 1 0,1 0 0,1-2 262,2 1 0,1-1 0,2-1 0,0 1 0,-1 0 0,-4 1 0,-1 1 0,0 0 0,2-1 0,6-1 0,-7 2 0,6-2 0,5-1 696,10-1 0,2-1-696,-4 1 0,0 0 0,2 0 0,-5-1 0,-9 1 0,-11 1 0,-1-1 0,6 0 0,11-1 0,4-1 0,-5 0 378,-2-1 0,-5 2 1,-2-1-1,2-1 1,9-1-379,-5 0 0,2-1 1054,1-3 1,-2 0 0,4 0-1055,6 0 0,0 0 0,-18 0 0,0 0 0,20-1 0,0 2 0,-19 3 0,-2 1 0,6-1 0,1 1 0,-6 5 0,2 1 0,18-4 0,1 0 0,-19 6 0,3-1 0,-6 1 1084,16 0 0,-6 3 1,6 2-1085,8 5 0,3 1 0,-10 7 0,0 0 367,11-4 1,2 0-368,1-3 0,3-2 0,1-3 0,-6 4 0</inkml:trace>
  <inkml:trace contextRef="#ctx0" brushRef="#br0" timeOffset="-194049.73">258 2245 24575,'49'3'0,"-10"-9"0,11-5 0,2-1 0,-3 1 0,-1 3 0,-3 0 0,5-1-1909,-5-2 0,5-1 0,0-2 1,1 1-1,-3 2 1909,3 1 0,-1 1 0,-2 0 0,1-1 0,-4-1 0,0-1 0,0 1 0,2 0-611,1 2 1,3 1-1,1 1 1,-1-1-1,-3 0 611,2-1 0,-1-2 0,-2 2 0,1 1 0,-2 3 0,0 1 0,-1 1 0,-1 0 219,9-1 1,-1 2-1,-2 0-219,8 1 0,2 2 0,-16-2 0,2-1 0,1 2 0,0 3 0,-1 6 0,0 3 0,0 2 0,2-2-708,7 0 1,2-3 0,2 3 0,1 4 707,-15 0 0,0 3 0,0 2 0,2 2 0,2-1 0,3 0 0,-4-4 0,4 1 0,3 0 0,2 0 0,0 1 0,-1-1 0,0 0 0,-3-1 0,-3 0-81,6 3 0,-4-1 0,-1 0 1,-1 0-1,2-1 0,2 2 81,-2-3 0,2 0 0,2 1 0,1 0 0,-1 0 0,-2-1 0,-3-1 0,-5-2 188,9 4 1,-5-3-1,-3 0 1,0 0-189,8 3 0,-2-2 0,4 2-259,-10-3 0,3 0 0,2 1 0,-2-1 1,-3-1 258,8 2 0,-3-1 0,2-1 0,-4-3 0,3 1 0,0-1 0,-5-2 385,-7-1 1,-3-2 0,2-1-386,14-1 0,4-2 0,8-1 0,-16-1 0,5 1 0,3-1 0,3 0 0,0 0 0,-2-1 0,-3 1 0,-2-1 0,-3 0 0,-1 0 0,0 0 0,1 0 0,4 0 0,-1 0 0,4 0 0,2 0 0,0 0 0,0 0 0,-2 0 0,-4 0 0,-5 0 0,7 0 0,-7-1 0,-1 1 0,4 1-20,6 0 1,5 0-1,1 0 1,-4 1-1,-8 0 20,-8 0 0,-5 1 0,3-1 381,11 1 0,5 0 0,0 0 0,-8 2-381,1 5 0,-4 1 125,-9-2 0,1-1 0,5 3-125,0 0 0,4 3 0,3 0 0,1 1 0,-3-1 0,7 2 0,-2 0 0,1 1 0,2 1 139,-9-3 0,2 1 0,1 0 0,0 0 0,-3 0 0,-4-1-139,12 6 0,-6-1 0,5 2 0,-6-1 0,6 2 0,1 0 0,-3-1 0,-9-2 0,7 2 0,-3 0 390,-6-2 0,5 2 0,-1-1 0,-7-5-390,-5-2 0,-2-3 0,10-2 0,3-1 0,7-1 0,4-1-25,-10-3 1,3-2-1,0 0 25,2-1 0,0 0 0,1 0 0,4 2 0,1 1 0,4 1 0,-11-1 0,4 2 0,1 0 0,-1 1 0,-4-1 0,9 1 0,-4 1 0,1 0 0,-5 1 0,3 1 0,-3 0 0,-7-1 0,-3 2 0,-5-1 697,-4 2 0,-2-1-697,6 3 0,12-9 0,14-2 0,-5-1 0,-13 0 0,4-2-187,-4 1 1,8-1 0,6 0 0,2 1 0,-1 0 0,-6 2 186,5 3 0,-4 2 0,2 1 0,10 3 0,-23-3 0,5 1 0,5 1 0,3 1 0,2 1 0,2 0 0,1 1 0,0 0 0,0 0 0,-3 0 0,-1 0 0,-5-1 0,-3 0-365,11 3 0,-6 0 1,-2-1-1,-2 0 1,1 1-1,2 1 1,6 1 364,-10-3 0,4 1 0,2 0 0,3 2 0,1-1 0,1 1 0,-1 0 0,-2 0 0,-1 0 0,-4-1 0,-3-1 0,-4 0 54,14 6 0,-7-1 0,-3-1 0,-2 0 0,2 0-54,1-2 0,1 0 0,-1 0 0,-2 0 0,-2 0 0,0 2 0,-3 1 0,-1-1 0,-1-2 0,4 1 0,-1-3 0,-4 0 2,-3 2 0,-5-2-2,18 6 3944,-8-1-3944,-5-2 5899,-15-6-5899,6 7 2673,-7-9-2673,1 4 0,-12-8 0,0 1 0,2-1 0,-6-3 0,6 0 0,6 3 0,-5-2 0,11 6 0,-13-3 0,-1 0 0,-2 1 0,-4-2 0,2 2 0,-6-3 0,0-2 0,0-1 0</inkml:trace>
  <inkml:trace contextRef="#ctx0" brushRef="#br0" timeOffset="-189850.73">233 2480 24575,'8'0'0,"-1"0"0,-1 0 0,0 0 0,26-1 0,10 2 0,-10 5 0,2 1-690,5 0 0,5 0 1,9 2 689,-9 0 0,6 2 0,6 2 0,3 0 0,2 1 0,-1-1 0,-1 0 0,-4-1-962,6-1 1,-4 0 0,0-1 0,1 0 0,1 0 0,3 1 961,-8-1 0,3 1 0,2 1 0,1 0 0,1-1 0,-1 0 0,-1 0 0,-2-2 0,-2-2-242,-1 0 1,-1-3 0,-2 0-1,-1-1 1,0 0 0,1 0-1,1-1 242,4 1 0,1 0 0,1-1 0,0 0 0,0 0 0,-3 0 0,-1-1-647,6 0 0,-3-1 0,-2 0 0,2 0 1,2 1 646,-8-1 0,3 1 0,2 0 0,-1 0 0,-2 0 0,-3 0 0,-5 0 0,13 1 0,-7 1 0,-3-1 0,9 1 0,0 2-240,-1 1 1,3 2 0,-5 0 239,-6 0 0,-1-1 716,1 0 1,3-1 0,-3 2-717,1 3 0,3 0 0,0-4 0,9 1 0,0 0 0,-6-1 0,-11 2 0,-5-1 0,6 0 0,8 0 0,9 0 0,2-1 0,-4 0 0,-10 0 0,0 1 0,-3-1 0,4-3 0,7 0 0,1-1 0,-7 1 0,2 3 0,-1-2 0,-2-3 0,3-3 0,-3 2 0,1 2 0,-1 0-427,2-3 0,5-1 0,1 2 427,-11 0 0,0 1 0,3 1 0,4 0 0,-3 2 0,3 0 0,3 1 0,2 1 0,0 1 0,1 0-51,-9 0 1,1 1 0,2 1 0,0 1 0,-1-1 0,0 1 0,-1-1 0,-3-1 50,5 1 0,-4-1 0,-1-1 0,1 1 0,1 1 0,4 2 0,-4 0 0,5 2 0,2 1 0,2 0 0,0 1 0,-2 0 0,-4-2 0,-6-1 0,-6-2-107,11 2 1,-9-3-1,4 3 107,3 0 0,5 3 0,3 0 0,-4-1 0,-8-2 0,11 3 0,-6-3 0,-11-5 0,0-1 0,4 0 0,-1 0 0,2 2 0,2-1 0,-2-1 0,12 2 0,0-1 0,1-1 0,-11-3 0,0-1 0,1 1 0,0 0 0,3 2 0,0 2 0,-1-2 0,-4 0 0,-4-2 0,-4-2 0,2 2 0,8 2 0,1 1 0,-9-1 1029,7 4-1029,-19-9 0,12 1 0,6 1 0,-15 0 0,3 0 385,11-2 0,6-1 0,-1 1-385,-9 3 0,-1 1 0,5 0 0,-1-1 0,6 1 0,2-1 0,-1 1 0,-5 0 0,5 1 0,-3 0 0,2 1 0,1 0 0,5 0 0,-3 1 0,-9-2 0,-8 0 0,-4 1 2193,6 2 0,-3 1-2193,2 1 0,19 2 0,-7-9 0,1 1 0,12 3 0,-6-2 0,-10-1 0,2 0 254,-3 2 1,7 2 0,-1 1 0,-9-1-255,-6 0 0,-3 2-289,4 0 1,3 2-1,-5-2 289,-7-1 0,-2 0 1221,10 3 1,-4-2-1222,-14-7 0,17 4 0,7 2 0,-8-5 0,3 0-609,2 5 1,4 3 0,-2 0 608,12 7 0,-3 0 0,-14-3 0,0 2 0,1 4 0,3 4 0,-4-5 0,-7-7 0,-1 0 1141,13 12 1,-3-2-1142,-5-6 0,-15-7 1046,-7 1-1046,-2-9 0,-3 2 0,-2-6 2593,0 0-2593,7-12 0,-7-36 0,-7 4 0,2-8 0,9 7 0,16 17 0,9 7 0,-2-4 0,-3-16 0,-2-4 0,8 13 0,3 23 0,7 11 0,2 5 0,1 1 0,8 4 0,4 4 0,-2 2 0,-6-3-1579,-7-5 1,-5-1 0,3 4 1578,0 2 0,4 5 0,-2-1 0,-10-2 0,16 11-88,-15-10 0,2 3 88,6 6 0,3 1 0,1-3 0,6 2-1027,-14-7 0,8 3 0,1 1 0,-1-1 0,-7-2 1027,-3-3 0,-5-1 0,4 1 0,9 3 0,6 3 0,-2-1 0,-11-4-79,11 9 79,-8-12 3151,-6 4-3151,-19-12 152,1 2-152,-4-3 6732,-3-3-6732,13 5 157,20 7-157,-18-6 0,26 9 0,-40-14 0,6 1 0,-13-6 0,0 0 0,-4 2 0,1 1 0,-3 2 0,0 3 0,0-2 0,0 0 0,0-4 0</inkml:trace>
  <inkml:trace contextRef="#ctx0" brushRef="#br0" timeOffset="-185437.73">20680 7255 24575,'-33'0'0,"0"0"0,-5 0 0,-5 0 0,3 0 0,0 0 0,-3 0 0,-3-1 0,-8-1 0,0 0 0,8 1 0,6 1 0,1-2-694,-6-2 0,-5-3 1,7 2 693,-8 2 108,18-2 0,0 0-108,-5 5 449,-13 0-449,18 0 0,-1 0 0,-16 0 0,-3 0 0,-3 0 0,15 0 0,-6 0 0,9 0 0,2 0 1050,-20 0-1050,39 0 366,-39 0-366,22 4 0,2-1 0,0 0 0,-17 8 0,16-4 0,0-1 0,-11 2 0,-6 3 0,39-10 0,-4 10 0,8-7 0,-9 11 0,5-7 0,0 6 0,-2 0 0,5-2 0,1 0 0,2-6 0,4 0 0,-1-1 0,2 0 0,0 6 0,0 0 0,0 1 0,0 1 0,2-3 0,2 0 0,2 3 0,0-6 0,5 7 0,0-4 0,-1 1 0,4 3 0,-3-7 0,1 7 0,1-2 0,8 5 0,-4-5 0,12 2 0,-7-6 0,28 13 0,-18-5 0,18 5 0,-28-9 0,4 6 0,-14-9 0,4 4 0,-10-11 0,0 1 0,22 6 0,-1 0 0,20 4 0,-5-3 0,-13 0 0,1 0 0,16 5 0,1 4 0,-20-8 0,-17-4 0,6-1 0,-5-2 0,16-2 0,11-2 0,7 3 0,5 0 0,-16-2 0,1-1-582,5 2 1,3 0-1,-3 0 582,-3 1 0,-2 0 0,5-2 0,1 0-533,13 4 0,-2-1 533,1-3-60,-12 1 1,-3 0 59,-11-2 0,14 0 0,3 0 0,4 0-492,2 0 1,0 0 491,1 0 0,7 0 593,-26 0 1,-1 0-594,9 0 1071,-2 0-1071,-23 0 128,0-3-128,41-7 0,-19 0 0,2 2 0,1 0 0,3-7 0,-4 5 0,1 0 0,2-7 1125,12 3-1125,-31 2 402,-18 8-402,5-7 0,-10-3 0,0 6 0,0-6 0,0 8 0,0-13 0,0 6 0,0-17 0,0 2 0,-6-1 0,-8-24 0,5 29 0,-6-14 0,4 16 0,2 6 0,-12-22 0,-9-12 0,14 21 0,0 0 0,-3-1 0,1 2 0,-4-11 0,6 18 0,8 7 0,-5 3 0,6 1 0,-5 6 0,1 2 0,-4 2 0,-19-4 0,10 3 0,-11-5 0,2 5 0,15-2 0,-10 3 0,17 0 0,-16 0 0,13 0 0,-14 0 0,13 0 0,1 0 0,1 0 0,4 0 0,-6 0 0,-8 0 0,-3 0 0,-7 0 0,-18 9 0,-5 1 0,-2 1 0,13 0 0,22-10 0,5 5 0,4-5 0,-3 5 0,-3-2 0,3 3 0,-7 0 0,1 0 0,10-3 0,-5-1 0,13-1 0,0 1 0,0 2 0,2 0 0,-2-2 0,-6 12 0,3-10 0,-5 11 0,10-13 0,0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0:2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1821 1 24575,'-17'0'0,"-7"0"0,-5 0 0,-6 0 0,-11 4 0,19-3 0,-3 3 0,22-4 0,0 0 0,1 3 0,0 1 0,0 0 0,-1 2 0,2-5 0,-2 2 0,-20 2 0,2 2 0,-18 5 0,9-1 0,-1 1 0,-1-1 0,13-5 0,2 2 0,13-7 0,2 6 0,-1-3 0,-5 5 0,4-1 0,-22 9 0,14-10 0,-7 9 0,6-15 0,13 6 0,-8-6 0,9 6 0,-15 1 0,6 2 0,-20 4 0,11-4 0,-4 1 0,2 2 0,4-6 0,5 4 0,3-10 0,8 3 0,0-1 0,-3 1 0,-1 3 0,-5 2 0,0-1 0,-1 1 0,6-5 0,0 3 0,1-6 0,2 6 0,-2-6 0,-9 13 0,0-7 0,-11 10 0,7-7 0,-2 2 0,7-6 0,1 1 0,9-4 0,-1 1 0,-4 8 0,1-3 0,-4 3 0,5-4 0,3 0 0,-2 0 0,2-4 0,-2 3 0,-2-2 0,-4 8 0,-48 40 0,21-14 0,1-4 0,0 1 0,-2 4 0,-13 10 0,25-22 0,-3 3 0,25-23 0,6-1 0,-6 1 0,2-1 0,-3 1 0,-4 9 0,2-1 0,1 2 0,0-5 0,9-5 0,-4 0 0,1-1 0,2 0 0,-8 13 0,-22 52 0,6-15 0,-18 29 0,22-42 0,2-8 0,8-13 0,2-2 0,5-14 0,4 0 0,0 0 0,0 0 0,0 3 0,0 11 0,0 5 0,0 18 0,0-7 0,0 7 0,-4-16 0,3-2 0,-4-11 0,2-2 0,2-5 0,-3 17 0,4-1 0,0 9 0,-5 0 0,0-4 0,-1-7 0,3-1 0,3-13 0,0-1 0,0 0 0,0 0 0,-4-3 0,0-1 0,0-6 0,1 0 0,3-4 0,0 1 0,0-4 0,0 3 0,0-3 0,3 6 0,-2 0 0,2 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8:08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37 8466,'-4'-7'2409,"1"2"-1821,3 5 454,0 0-767,-3-7-107,2 2 11,-3-4 56,4 7 3059,0 1-3121,-2 1-16,0 0-6,-2 0-106,3 0 33,-2 0-117,3 0-56,-1 2 89,1-1 6,0 2-5,0-1-6,0 0 11,0 1-6,0-1 12,0 0-6,0-2-6,0 3 6,0-2 0,0 2 0,0 2 0,2 1-6,5 4-22,5 3 23,7 3 5,4 4-84,6 2 73,3 1-101,3 0-6,-1-4 40,-1-2 72,-4-3 6,-2-2 0,0 0 6,-10-3-1,-1-2 1,-11-3 83,-1-1 51,2 2-134,0 1 44,4 1-44,-1 1 0,2-3 5,0 3 22,2-1-33,1 1 0,1 1 0,2 1 6,1 2 0,1 2 22,1 2-34,12 12 0,-6-4-5,11 10 11,-12-8 11,4 1-3380,-2-1 3240,11 4-78,-12-9 0,3 0 44,-14-11-44,-4-4 89,-2-2 118,-4-3 3392,-2-1-2440,-3 0-952,0-6 6,-2-3 0,-2-4 27,-3-3-27,-2 0-1,-2-1 1,-3-2 50,-19-15-50,11 13-6,-11-12 0,18 22-45,4 1-39,-2-1 45,3 2-23,-2-2 62,3 1 34,1-1 33,1 1 22,0-1-27,2 1 5,-1 1 23,1 1 22,0-2-112,-1 2 67,-6-9-61,3 6-1,-6-5 1,5 5-6,-1 0 11,2 0 62,1 0 22,1 3 23,4 1-46,1 3-38,2 2 33,0 0-201,0 1 156,-3 1 45,3 0 23,-4-1-45,4 0-762,-1 0 711,7 6-94,1 3 83,9 9 17,1 3-6,1 4-39,1 5 45,-1 2 34,0 5 50,-2 2 39,-1 4-50,0-2 28,2 15-96,-5-19-3301,5 14 3335,-10-29-39,3-2-6,-8-14 6,1-1 34,-1-4 72,-1 1-106,2-1 3482,-3 0-2827,2 0-605,-4-3-44,-2-3 0,-7-3-1,-5-3-5,-6-2 0,-5 0-67,-4-2 67,-5 1 50,-2 0 6,-17-4-56,14 5 6,-8-3-6,20 7 17,3-1 22,4 1-33,2 1-6,4 3-51,4 1 46,4 4-7,3-1-55,1 2 62,1 0 5,2 0 0,0 0 0,-1 0 5,-4-1 6,-1 0 23,-7-2-34,1 0 0,-2-1 6,1 1 27,2-1 12,2 2-45,5 0-50,0 1-566,5 1 604,0-1-38,1-1 50,-1 1-45,2 0-128,1 1-1,1 0-5,7 0-56,3 0-79,9 4-39,6 4 56,7 3 73,2 1 40,-1-3 100,-4-1 50,-4-1 34,-6-3 11,-6 0-5,-6-1 67,-4-2 27,-3 2-21,-2-2-79,2 2 50,3 1-44,2 1-1,6 2 1,2 1-6,4 2 0,0-2-11,3 0-28,-1-1 39,9-2 5,-10-1-5,1 0 45,-12-2 22,-4 0-39,-3-2-22,1 3-6,0-2 0,5 2-28,2 0-6,4-1-27,2 0-29,1-1-28,1-1 12,-1 0 56,0 0 44,-1 0 6,-6 0 95,1 0 62,-8 0 39,0 0 1523,-5 0-1814,-5 0 95,1 0 0,-5 0 0,1-2 0,-3-1-6,-1-3 1,-3 0-6,-3-1 11,4 1 33,1 1-27,8 4-6,4-1-163,-1 1 102,2 0-2180,0-1 2275,0 0 22,0 1 196,0-1 12,0 1 1085,0-1-1091,0-2-135,0 3-123,-1-6 0,-4-3-106,1 0 27,-2-4 74,2 6 5,1 0 0,1 2-6,0 3 0,2 1-2479,0 1 0,0 1 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21.3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500 16 7369,'6'2'4156,"-1"0"-3719,-2-2 2850,-1-2-2995,-1 0-185,-1-3-40,0 1-67,0 0-690,0 3 1346,0 0-387,-2 1-90,-4 8-95,-6 9-84,-5 15-875,-22 40 780,9-8-45,-9 25-185,20-24-118,8-5-560,6 18 1003,5-39 56,3 7 303,0-42 852,1-3-729,-3-1-460,1 0-22,0 0-213,3 0 17,7-3-784,53-32 667,-17 10 167,38-23 146,-38 25 0,-11 6 779,-9 8-567,-15 18-100,-8 12-39,-13 20-67,-5 8-152,-9 25 45,6-20 62,1 8 22,11-34 17,3-9 521,-9 0-437,-7-3-84,-17 8-179,-17 4-56,-15 5-2455,4-4 0,-6 3 2690,2-4 0,1 0 0,9-3 0,4-2 0,-20 7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22.4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1 9934,'8'15'-386,"-2"-3"-791,-6-12-256,0 0 5107,-11 9-1545,8-6-461,-7 6-676,10-9 274,0 0-684,0 3-582,0-1-112,0 2-257,1-1 55,6 3-173,22 8 403,2-3 84,19 5 45,-6-11 83,2-1 628,17-4-470,-30 0-96,5 0-190,-34 0-582,-4 0-2667,-10 1-2257,3 6 5506,-5 2 0,7-1 0,4-1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23.2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1 10562,'9'7'5298,"-1"-1"-4357,-8-6 426,0 0-1373,-2 6-28,-3 4-167,-4 11-96,-5 6 0,-2 6-11,-4 15 207,9-15 101,-2 5 0,11-20 40,-2-3 44,-2 2 0,-8 12-56,3-5-28,-4 8-6,6-13-308,5-2-1215,13-3 1417,5-8 112,15 0 0,-1-6 179,3 0-3324,-3 0 3464,3 0-212,-10 0-102,1 0 35,-9 1 27,1 6-17,10 14-39,-3 0-5,7 9 78,-10-7 3398,-2-4-3348,-3 0 12,-4-9 66,-2-1 74,-5-4 128,-1 2-145,-1 7-67,-40 55-426,13-19 42,-4-5 0,-2-1-261,-7 6-66,4-9-130,-8-3 511,12-18-136,-8-4 118,10-15-151,-1-5-1215,-11-11 1512,13-2 0,3 0 0,18 8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23.7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0 108 13144,'15'2'2492,"-4"1"-1366,-11-3-1036,0 0-320,-8-23-168,6 17 79,-7-17 274,9 23 45,0 0 107,6-1 223,5-3 633,23-8-649,-4 0-146,15-2-129,-10 4-39,2 5-901,45 2 117,-26 4-1972,44 0-7075,-42 1 9715,3-2 1,-29 0 0,-10 0-1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24.5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242 5 8780,'-10'-3'779,"2"1"1551,8 2 543,0 0-2106,0 12-116,0-12 681,-12 6-1270,6-11-62,-11 0-157,10 5 34,-1 0 61,-2 6 57,0 1-1,-2 6 1,0 2 5,1 2 0,-13 23 0,4-6 0,-8 15 33,9-9-33,5-2-5,4 1-96,7 32-78,8-27-40,6 23 23,8-37 95,1-5 163,10-1 16,-7-11 163,9-3 101,-10-8-17,3-2 240,15-1-481,-11-4-45,10-1-39,-20-1-84,-4 2-72,-7 3-7,-3-2 96,-2-2 61,3-6 6,1-4 0,5-6 56,6-12 0,-7 8 12,1-5-35,-9 14-33,-2-1-3397,-7-14 3391,-1 4-100,-7-15-225,3 8-44,2 0 185,3 0-2213,1-4 2352,-1 13 2163,-5 0-2263,-5 14-34,-7 3 90,-3 4-651,-16 2-183,9 4-622,-13 15-2662,12 3 4213,-1 17 0,16-17 0,6-2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39.9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24 8125,'-13'-13'3019,"2"3"-3109,11 10 40,0 0 0,15 3-29,-3 3 393,6 0 1960,-9 1-1266,-7-5 365,-1 2-1312,-1-4-302,0 1-218,10-1 459,-3 0 44,7 1-38,-4 1 201,-5 1 158,1-1-304,-5 3 91,3 1-12,1 6-12,5 2-21,33 32-40,-12-15-61,26 23 27,-22-25-22,-2-1 29,9 16 150,-21-17 73,4 10-117,-23-23-79,-1-4-123,1-2-493,0-2-1187,9-2-3143,3-3 4879,5-1 0,-7 0 0,-4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41.3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41 485 12012,'-11'-10'1574,"3"1"-1574,8 9-1714,0 0 1714,-7-1 174,5 0 2458,-5 0-1898,7 1 319,0 0-952,-3 0-101,3 0-213,-3 0-252,7-2-73,-1 0 146,4-2 314,1 0 39,0 0 39,5-4 11,6-4 84,-4 0 185,9-8-174,-12 6 1,16-16-107,-11 10 0,12-12-28,-6 7-39,2-3-3538,16-10 3599,-12 9-5,7-3 11,-18 15 437,-6 5 314,-5 5 554,-5 2-1042,-1 3-129,-1 0 3258,0 0-3353,0 1-537,2-2 112,0-1-6,5-5 89,4-1 124,18-16 179,-10 12 0,8-9 0,-21 18-101,-3 2-4778,-39 2 4879,-9 7 0,0-5 0,9 5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42.7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15 193 8444,'-8'-7'-610,"1"2"509,7 5 1092,0 0 3490,4-8-3237,-3 3-393,2-6-195,-3 6-264,0-2-112,0 0-96,-3-3-195,2 3-134,-3 0-119,4 3-105,22-14 363,-5 4 6,19-11 0,-12 8 0,-5 4 174,0 1-174,-10 6-151,-1 1-17,-4 5 72,3 0 96,5 0-106,19 6-113,-2-4 208,12 4 11,-12-6 1109,1 0-482,-15 0-55,-2 0-376,-14 1-96,-5 5-139,-9 15 34,0 1-253,-2 10-162,8-6-45,4-4 6,3-2-230,2 0 555,-2-7 134,-5 5 134,-6-2 1,-10 8 21,-24 24-156,8-9 0,-10 13 0,23-22-156,7-5-12,10-3-527,4-1 510,3-4 140,2 0 45,0-5 140,0-1 785,0 18-836,0-9-33,0 14-56,0-14 140,24 2-89,-1-10 83,27-3-134,-4-21-17,7-11-2190,26-34 1886,-13-3 1,-11 10 0,-26 17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43.2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29 8018,'-13'-16'112,"2"4"-621,11 12 509,0 0 0,0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44.3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55 13719,'-25'57'-12,"0"1"1,2-4 0,7-13 1176,16-27-689,0 1-229,0-6 373,0-2-525,0-4 157,0-3-241,0 2 726,1 12-737,2-4 6,1 11 22,0-9-17,2 4-11,-2-9 84,0 1 79,-3-8-40,-1 0-118,0 3-5,0 0 34,0 5-34,1-1 6,1 3-1,5 6-72,-2-5 17,4 3-57,-3-7 102,0-3 10,5 2 1,-2-2 61,1 1-11,-2-3-50,0 0 16,17-1-22,-4-1 0,15-5 0,-7-4 0,1-7 6,8-9 38,-15 9 225,1-2-17,-17 11-45,-4 4-111,-2 2-85,-1 1-62,1-4-66,2 1 72,7-14 45,-3 7 0,4-9 56,-5 10 67,-2-1 45,0-6-112,-3 3-50,1-4-1,-2 4-5,0 2-319,2-8 207,0 7 112,2-4-5,0 8 5,-1-2 268,0-3-128,-1 0-16,-1-2 33,-1 2 17,0 1-174,-2-2-79,-8-4 79,0 6 0,-3-2-190,5 8-113,5 2-285,-3-2 588,3 0 106,-4-5 1,2 3 5,-3-2-152,-20-1-77,3 4 5,-21 1-129,9 9-397,-2 6-1743,-10 13 667,13-1-2465,-3 2 4179,17-14 0,12-5 0,2-3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8:09.9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9111,'8'11'-212,"-2"-3"1,-6-8-1,0 0 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46.9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54 7789,'-12'-8'2487,"2"1"-1417,10 7 89,0 0 169,26-17 1080,-19 13-1685,19-13-158,-26 17-139,-2 0-113,-1 0-66,-4 2-247,3-1-34,0 1-173,3-2-487,1 0 66,9 0 628,-1 0 6,7 0-6,-4 0 11,1 0 23,6 4-34,0-2-6,5 2-134,0-3 62,4-1-342,39 1 84,-22 0 5,27 0 129,-38 0 146,-5-1 51,-7 1-91,-10 1 1,-4 0-325,-6 3-336,-5 1-1160,-6-1 1916,-10-1 0,14-3 0,0-1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47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12 8304,'12'8'5898,"-3"-1"-5304,-9-7 862,0 0-1456,-28 7-627,21-5 257,-20 5-95,27-7 292,1 0 128,0 0 45,2 0 403,-1 2 107,-1-1-101,-1 2-90,0-2-1131,0 1 324,11-2 472,-4 0-24,9 0 46,-8 1-12,0-1 197,2 1 38,3-1-122,4 0-29,5 0-44,3 0-23,8 0-11,19 0 45,-11 0-33,11 0-7,-21 3-5,-4 0 45,3 3-45,-11-2-45,3-1 45,-7-3 0,5 0-3667,22-11 2894,-7 4-722,14-12-2975,-18 7 4470,-8-1 0,-11 7 0,-7 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09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8 8640,'-7'-4'0,"1"1"0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0.1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2401 1 12877,'-67'16'-702,"-1"0"0,1 0 0,12-2 1379,29-7 66,-2 2-256,11-2 45,3 1 151,-12 6-425,7-2 162,-11 4-62,8-6-139,-2-2 39,-1-1-163,-15 4-89,8-1 0,-11 6-1,13-1 6,1 5-11,0 3 17,-9 15 141,14-12 150,-6 8 22,17-19-3162,-4 2 3280,-6 0-308,-2 2-73,-7 3-61,0-2 5,-3 7-5,-3 3-6,1 6 0,-1 4 0,-1 4-2230,-24 22 2275,17-19 1973,-26 15-1676,39-38-174,-5 0-5,14-8-40,-4 8-73,-11 10-39,-6 10 9,9-9 0,-1 2 2879,-17 15-2894,-11 14 1484,32-31-1484,-3 3 1,14-14 56,0 3-23,13-15-39,5 1 5,1 1 35,-1 13-29,3-3-6,-3 9-5,0-7 0,-2-1-3397,-2 1 3391,-11 14-157,2-9 163,-8 9-6,8-13 6,-1-1-2214,-2 16 2208,6-7 2221,-3 13-2221,7-10 169,1-1-174,3-5 0,1 0-17,3-14 3420,1-3-3386,0-11-1,1-1 6,-4 7-5,1 1-6,-1 8 0,-1 0-34,2 0-50,0-2-5,1 1 89,0-8 5,0 3 35,-2-5 144,-2 4 7,-3 4-51,-13 19-95,3-6-40,-6 13-5,11-15-39,4-2-34,5-3 73,2-10-5,3 1 5,0-7 106,0 6 420,-1 19-313,-2-3-17,-2 14-34,-2-14 6,0 0 0,1-7-78,0-3-90,3-8-39,1-2 33,2-2 6,0 4-106,-19 36-1,2-11-105,-18 27 66,7-27-134,2-3-1686,-3-7-3349,12-11 5315,4-14 0,10-2 0,3-5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1.3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323 23 16165,'-6'-13'-6,"0"3"488,6 10-544,0 0-5,9 15 61,-4-7 209,7 11-187,-7-9 322,-2-2 43,-2 2 56,-6 4-40,-25 21-20,-1-2-377,-23 16-157,9-9-403,2 0-683,-9 12 940,21-17 130,-1 1 72,24-23 28,4-8-1445,13 1 1199,1-5 106,13 4 34,4-5-174,9 2-5084,41-2 4110,-11-2 386,27-2 941,-32-1 398,-12-2 1316,-15 1 1215,-17 2-2095,-9 3-290,-14 0 3139,-4 2-3537,-10 8-107,-18 31-89,13-5-12,-12 22 57,16-20-130,-3-2-38,-17 5 514,10-18-111,-12-1-57,13-18-173,0-7-4277,-18-16 4277,-1-2 0,10 0 0,10 9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1.8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 14678,'13'3'-17,"-2"-1"169,-11-2 559,0 0-162,10-38-510,-8 27-33,8-28 5,-10 38-941,0 1 644,2 0 208,6 0 84,25 2 66,-1 0 57,21 2 34,-13-2-46,-6 0-503,0 2-2784,-16 1 3170,1 2 0,-15-3 0,0-1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2.5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314 1 15821,'9'9'728,"-2"-2"-666,-7-7-152,0 0 29,-2 0 61,-3 0 95,-4 3 319,-20 8-223,0 1 27,-15 8-117,11-4-51,5 1-50,8-2 0,5-1-140,7-1-151,3 0-230,3-2-56,1 0-11,1-4 229,10-2 359,-1-4 0,11 0 0,-2-1 12,2 0-24,34 0 12,-14 0 0,28 2-196,-23-1-5,-1 1 111,-5-1 51,-8 0 39,-9 1 756,-10 1 264,-7 5-275,-7 5-129,-13 7-286,-38 37-324,13-19-1,-21 23-5,34-33 0,6-6-95,-3-2 95,7-11 34,-4-2-29,6-7 1,-5-2-365,-33-8 35,14 5-1127,-21-5-3780,30 10 5231,8 1 0,11 0 0,5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2.9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 11151,'12'-6'515,"-3"1"1561,-9 5-3566,0 0 1908,21 0-614,-5 0 582,20 0-398,-9 0-1740,7-1 1685,-13 0-34,-1 0 101,-11 1-773,5 7-6273,6 2 6479,6 9 0,-11-9 0,-3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3.5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416 34 12315,'0'3'4072,"1"-1"-3602,-1-2-324,-38 21-85,24-12 107,-36 24-134,37-23-28,-12 7 55,-2-2 18,-8 3-994,-26 13 1055,16-6-178,-10 9 44,28-9-6,9-1-890,9 18 251,15-16 393,12 8 1607,15-26-1389,29-7 67,10-24 6,-1 0 39,-6-18-79,-28 9-3307,11-10 3179,-14 13-23,4-2 90,-17 18 56,-8 6 325,-3 1 705,-7-5-374,-1 0-46,-2-9 24,-7-2 3133,-6-4-3554,-11-1 22,-31-5-302,5 16-762,-37 16-4031,20 26 4860,-9 17 0,37-16 0,11-6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4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61 9906,'9'11'12,"-2"-2"-46,-7-9-61,0 0 369,43 12-167,-26-9 1897,32 9 30,-39-12-830,-4 0-1081,-3 2-123,1-1 0,0 4 0,9 2 85,24 7-750,3-4 721,20 2 11,-7-10 381,0-1 22,-3-4 292,26-18-611,-35 7-78,14-11 665,-39 17-744,-3 2-380,14 4-40,-6 0 34,11 2 39,-9 0-72,-4 0 194,8-1 294,-13-3 323,3-1 247,-14-2-230,-2 0 39,-1 2-145,-1 0-106,-3 3-186,1 1-5,-1 1-101,2 0-1825,2 0 1915,5-5-68,-2 1-593,2-6-1031,-6 3 1703,-11-3 0,7 6 0,-6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8:11.5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1781 23 8746,'19'7'2023,"-4"-2"-1514,-15-5 4633,0 0-5142,-3 0 73,-2 0-62,-16 0-11,1 0 0,-16 0 73,4 0 62,-6 0-79,-22-1 95,13 1-45,-17-1 79,21 1-101,-3 0-78,0 0-3393,0 0 3443,-2 0-45,0 1-5,0-1 56,-2 1-57,1-1-2245,-4 0 2374,-21 0 2183,14 0-2211,-16 0-38,24 0 4,2 0 113,-18-2-185,18 0 6,-11-2-1,23 2-5,2-1 0,-28-1 0,24 2 3344,-21-2-3310,34 4 111,0-1-139,5 0-1,2-1 79,3 1-11,2-2-28,1 3-39,2-2-6,2 1 0,1 0 0,1 1-12,0 0-21,0 0 27,0 0-117,0 0 117,-1 0-122,1 0 94,3 0 0,0 0-10,3 0-1508,1 0-632,-4 10 2184,-8 19 0,5-13 0,-4 10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15.2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8774,'0'15'4728,"0"-2"-3613,61-13-191,-33-3-235,49-3-224,-52-2-135,-5-2-44,-8 4-135,-4 1-134,-5 3-1809,-2 1 1041,-2 6-347,-1 6-767,1 4 1865,-1 4 0,2-8 0,0-4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54.0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1 6883,'0'12'4711,"0"-3"-4113,0-9-598,0 0-527,-13 0 56,9 0 118,-9 0 330,13 0 4530,0 0-5045,2-1 289,0-1 59,3 0 235,0-1 548,-2 2-44,-1-1-403,-2 2-1418,1 0 1233,1 0 39,0 0 67,0 0 611,-1 0-1434,2 0 582,0 0 118,1 0 56,-2 0 191,0 0-706,-1 0 229,2 0 241,-2 2 45,2-1 325,-3 2 941,0-1-1143,0 1-73,0-1-11,-3-1-39,2-1-364,-2 0 504,2 0-386,4-3 140,-1 2 100,2-2 118,-3 2 645,-1 1-775,0 14 13,0-1-1,-2 16 0,-1-3 1,-4 4-23,-1 1 208,-6 13-24,2-12-21,-4 6-46,7-18-89,2-4-61,2 9-68,3-10-286,1 7 185,1-11 74,4-1 94,1-1 62,0-3-6,0 0-50,-5-4-33,0 0-113,0 0-1791,-10 0-2242,3 0 4235,-9-1 0,10-1 0,2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54.8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21 6803,'-3'-10'1249,"0"2"-1210,3 8 4420,0 0-4151,7-1-151,-5 1-140,5-1-269,-7 1-62,1 0-62,1 0 248,2 0 324,0 0 331,0 0 173,-1 0 1422,-2 0-2122,-1 2 22,0 3 46,0 7-40,-2 10-275,-5 59-128,2-20 319,1-10 0,1 0 56,1 6-11,1-11 184,1-2 236,0-19-39,0-5-123,0-13-102,0-6-716,0 0-1339,-4-7-3042,1-4 4952,-4-7 0,4 6 0,1 1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57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134 67 8030,'15'4'2901,"-4"-1"-2811,-11-3-45,0 0-141,19 0-21,-8 0 117,10 0 739,-12 0 617,-8 0 1708,1 0-1698,-10 0-1125,-1 0-140,-7 0-29,0 0 1,1-1-62,3-1-268,2 0-186,5 0-16,2 1 218,1 1 241,-1 0 0,-6 7 6,0 0 173,-5 7 62,1-2 11,0 3-112,-2-1-168,-2 9-45,3-5 17,3 11-5,6-6 49,3 6-27,1 0-190,2 13 139,4-14 34,4 3 0,3-18 56,3-7 129,29-9-118,-11-8 23,24-9-34,-19-5-124,14-14-2766,-7 4 2890,-3 0 78,-16 3-16,-19 13-28,-5-17-74,-11 12 35,-2-11-107,-11 10-107,2 2-1444,-21 0 3920,16 13-2414,-16 0 101,21 10-28,-6 0-3812,-8 14 2675,6 8-5678,-5 13 6899,15 4 0,9-18 0,4-3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3:58.4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44 7962,'9'7'3036,"-2"-1"-2918,-7-6-398,0 0 280,0-6 246,0 5 762,0-5 287,0 6 1852,0 0-2620,-4 0-326,-1 0-77,-4 0-113,0 0 22,-2 0-33,3 0-134,-2 0-157,5 0 61,-1 0 146,-12 14 84,4-2 6,-11 14-1,9-5 51,0 0-50,-3 9-6,6-6-95,0 5 89,7-8-307,6 24 251,4-21 28,6 17 23,0-30-34,2-2 180,2-3 33,0-3-90,9-2 1,1-2-7,8-8-38,7-5 0,22-20-29,-18 5 46,11-7 33,-29 10-45,-8 2 213,-7-13-235,-7 9-17,-4-11-140,-7 10-107,-5 1-139,-8 3-572,-12 6-582,-8 15 907,-1 13 476,-4 13 118,9 7-258,-15 13-2778,15-10-185,-5 8 3260,25-16 0,8-11 0,7-4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01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118 114 8030,'2'14'106,"0"-2"-100,-2-12 9023,0 0-9197,0 4 162,0 1 6,-3 6 39,-7 4 113,-9 9 49,4-6 23,-3 2-33,11-12 16,0 0-134,0 3-152,1-3 79,1 5 0,3-2-89,1 5-365,1 21 443,1-14-23,3 14 1,1-25 33,3-4 140,8-3-140,-1-3 0,13-1 33,-4-1-27,7 0 33,16-7-5,-11 0-29,6-5 1,-19 3 5,-6 1 39,-3 0 74,-1-5-91,-1 2-22,0-4-11,-2 1 0,0 0-39,10-9 39,-8 10 6,6-5 44,-11 12 141,-4 1 436,0-3-318,-2-1-130,0-5-78,-1-2-40,0-1-10,0-18-46,-3 16-5,2-10-50,-3 22-45,0 2-79,-10-5 258,0 1-50,-12-6-34,-2 2-241,-8-1-768,-29-3 107,15 9-1114,-24-1-5243,27 20 7259,0 8 0,22-5 0,8 1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03.8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18 8674,'0'-10'768,"-1"2"1332,1 8 2392,0 0-3669,10 1 23,-8 0 195,8 0-816,-10-1-1721,0 0-413,8 0-1699,5 0 3608,10 2 0,-9-1 0,-2 1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44:20.2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3253 345 7470,'-3'-1'1164,"1"0"-1721,2 1 2007,55-54-334,-34 32 1160,41-40-1648,-51 50 707,-4 4 27,-5 5-1290,0 2-66,-6 0 3420,-3-3-3382,-4-4-3363,-11-12 3420,3 1 73,-10-7-107,2 3-67,-9 1-275,-11 2-915,-10 9 0,-9 3 1167,4 2 1,-4 3 11,0 1 0,-5 1 0,0 2 580,-22 3 0,2 2-569,0 2 0,2 0-916,8 0 0,5 1 949,-17 0-27,21-4-6,45-6 330,10-3 1816,6-2-1838,8-1-207,2 2 979,-2 2-1080,-1 1 3386,-4 1-3453,-3 0 67,-1 0 0,-3 0 11,2-3 0,-2-2-5,7 1 139,-2-2-83,5 3-62,-3 1-157,-4 2 112,-6 0 45,-7 0-3526,-35 0 3476,7 1-375,-23 0 307,19 0 85,8 0 33,1 1 0,23 0 33,5 0 147,16-1 3133,1 0-3313,-9 0-135,-36 0 3,-13 7 1,-10 5 114,-6 3 0,-4 2 6,10 0 0,-3 1 0,3 2-1456,-18 11 1,3 1 1446,-7 4 0,7-1 20,35-15 0,4-1-224,-42 20 224,73-35 112,8-2 208,5-2-74,3 0-168,-2 3 3365,-1-2-3404,-5 5 11,-7 1-44,1 1-6,-6 1 0,8-2-79,4-4-27,1-1 162,6-2-56,-1 0 6,-1 1-1,-3 2-5,-18 7 0,0 3-44,-14 7 32,5 4-60,2 3-371,2 14 18,15-10 83,3 6 45,11-16 196,5-4 101,0-6 118,1 1-118,-2-8 101,-2 3-12,-2-5-5,0 1-33,0 5-51,0 0-90,0 8 1,0 3 21,4 7-3357,14 21 3453,2-9 22,9 12-44,-8-16 39,-4-1-45,-3-1 67,-5 17-17,-2-11 17,-4 13 3331,-1-16-3398,1 1-6,3 1-66,17 21 21,2-12 1,17 13 50,-1-20 33,4-7-3346,23 5 3363,-19-13-11,12 2-33,-27-10 0,-1 0-1,-1 3 46,42 26-51,-24-16 0,31 19-79,-35-28 79,0-3 6,15-1 3391,-16-4-3391,10 0 0,-23-4-1,-2 1 169,32 9-129,-18-5-6,32 4 28,-20-11-28,13-3-1699,-9-2 1,3-1 1693,36-1-29,-32-1 1,-2 0-1521,18-1 1515,-14-1 0,-15 3 0,-5 1 5,-20 0-5,0 0 0,-11 0 2675,2 2-2658,41 0-11,-12 1 2265,37-2-2265,-23-1 55,8 0-1735,-20 0 1,0 0 1673,22-3 6,15 0-136,-46-1 141,-11 0-11,-10 0 129,-6-1-124,-5-1 40,-1-2 3288,-1 0-3299,4-4-34,5-5 17,46-41-17,-19 17 100,-6 7 0,-1 0 0,1-2 191,1-13-285,-17 21 0,3-10-1,-17 20-5,4 2 11,4-15 1,0 6-7,4-15 1,-4 6 134,0-3 280,8-28-230,-11 28-72,2-16-57,-12 38-55,-2 3 28,0-3-40,-1 5-28,1-5 29,1 4-1,2-4 12,0-14 5,-1 3 39,-1-9-33,-2 3 28,0-3-39,0 8-6,0 0 0,0 16-6,0-1 0,0 0-10,1-15 4,2 2 12,0-13 0,1 4 34,-3-2 72,1-12 23,-6 13-10,-5-9-86,-5 19 6,-6 0 23,-7-5-62,8 9-73,-2-5-44,10 10 49,4-1 56,0-3 12,-4-16 68,0 6 11,-4-9-29,-1 11-44,-2 1-349,-39-16 159,11 18 83,-35-9-73,18 26-95,-5 3-3458,-25 3 3564,28 2-178,-11 0-438,36 0-818,-20 0 1597,9 5 0,-1 0 0,-6-3 0,-20 8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21:37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1036 24575,'77'0'0,"-29"0"0,4 0 0,7 0 0,-3 0 0,4 0 0,36-3 0,3-1 0,-28-3 0,0 0 0,16 3 0,-5-2 0,14-18 0,-39 21 0,28-14 0,-49 16 0,-7-5 0,-3 2 0,-6 3 0,7-3 0,-6 4 0,13-6 0,-5 5 0,16-10 0,12 2 0,1-5 0,8-1 0,-11 1 0,23-4 0,-33 9 0,8-5 0,-35 13 0,-3-7 0,28 1 0,-2-4 0,21-2 0,-7-1 0,0 0 0,24-6 0,-26 11 0,15-8 0,-40 15 0,-1-7 0,9 8 0,-6-9 0,15 9 0,0-11 0,-1 5 0,3-6 0,29-7 0,-23 6 0,18 0 0,-34 3 0,-3 5 0,4-5 0,-1-1 0,8 0 0,-10 5 0,20-12 0,18 3 0,-1-7 0,6 3 0,-31 7 0,-9 1 0,-3 2 0,-18 4 0,4 2 0,-13 0 0,13 3 0,18-13 0,20 4 0,17-9 0,-9 4 0,9 0 0,-20 1 0,26 0 0,-38 7 0,13-4 0,-35 10 0,4-4 0,1 0 0,2 3 0,6-3 0,9-1 0,2 4 0,0-9 0,22 10 0,-26-10 0,11 10 0,-26-5 0,-13 6 0,14-4 0,-11 3 0,18-9 0,13 2 0,-7-5 0,24-1 0,3 0 0,-4-3 0,-4 3 0,-4 1 0,-11 6 0,-13-2 0,-10 8 0,-5-3 0,-9 4 0,0-3 0,0 2 0,0-6 0,5 1 0,1 2 0,15-10 0,-7 12 0,5-10 0,-13 11 0,-3-3 0,2 0 0,2 3 0,-1-7 0,12 7 0,-3-8 0,6 3 0,5-6 0,-5 1 0,9 5 0,-15-3 0,0 8 0,-16-3 0,1 4 0,0 0 0,0 0 0,-4 0 0,-1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24:16.66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6795 14182 8528,'1'4'-302,"-1"-1"285,0-3 2101,3 0-684,-2 0-375,2 1-946,-3 1 49,0-1-38,-1 2 1915,0-3-1680,3 2-309,0-2-10,2 2 0,-1-2 22,2 1-28,3-1-118,9 0 118,-3 0-39,5 0 39,-5 0 39,-4-2 0,1-1-33,-7 1-1,2-1-5,-6 3 6,2 0 16,10 0-22,0-1 6,10-1-6,-4-3-6,1-2 57,13-11 72,-9 3 57,9-6-57,-13 8-56,-5 3 0,-4 2-61,-4 5-6,-2-1 11,-1 4 0,3-3 6,4 0-17,0-1 11,2-3-5,-2 0 39,9-10 39,2-3-79,0 0 1,-2 2 5,-4 6-5,-2 2-6,-1 2 0,-6 4 5,-3 3-5,-3 0 12,6-3-12,-1 0 5,6-4-5,-1-1 6,8-8 5,5-3-11,-1 2 0,-4 3 0,-6 8-62,34-21 62,-21 10 3,3 0 0,-1 0 36,-6-2 17,19-16-56,-20 17 6,12-8-6,-20 19-6,-2 3 1,4-2 5,3-5 0,22-20 0,-12 9-6,13-14-3380,-23 21 3386,8-5-6,-8 8 0,5-4-50,-12 10-16,0 1 16,7-10 50,-4 2 6,9-12 3386,-6 0-3380,4-2 30,1-2 1,1-1-252,6-4 217,-7 7 1,0 1-3,-1 7 6,4-2-6,-6 8-6,4-4-190,-1 7 96,-5 1 38,28-28-132,-16 6 331,-4 3 0,1-3-62,-8 8 1,0-1 8,10-17 0,0 2-369,-3 3-301,-3 5 0,-7 12-2517,-18 27 3103,-4 3 0,3 1 0,-2-3 0</inkml:trace>
  <inkml:trace contextRef="#ctx0" brushRef="#br0" timeOffset="2647">6943 14224 5168,'4'8'689,"0"-1"1147,-4-7-1797,0 0 640,3 0-679,-1 0 387,3 0-258,1 0 1444,-1 0-1052,3 0 16,-2 0-318,0 0 16,0 0 135,2 0-3129,13 0 2933,2 0-68,10-1-61,-3 0 0,0-1 89,-2 0 264,5 1-146,-6 0-168,-2 1-28,-6 0 3515,37 0-3566,-26 0-2,13 2 0,0 1-217,-13 0 220,15 2 33,-23-2 34,2-2 207,29-1-174,-19-3-27,22-1-7,-29-2-4,9 3-96,-2 1 28,-2 1 5,-7 1 29,-9 1 33,22 3 164,-15-2-164,19 1 39,-21-3 180,16 0-235,-14 0-51,11-1 5,-16 1 9,18 0 0,7-1 120,-3 1 1,1 0-82,6 0 1,-2 0-21,-11 0 1,-5 0 89,-4 0-117,-6 0-1,10 0 79,28 0-1735,-26 0 0,2 0 1670,15 0 1,0 0-1053,-14 0 0,-1 0 1150,21 2 96,-18 0-67,-11 1-719,14 0 0,4 0 595,-11 0 1,1 0-23,13 1 0,0 1 780,-10-1 0,-4 1-780,11 4 8,-10 0 1,-2 1-144,4-1 146,16 6-1466,-24-13 1572,22 0 1400,-10-2-1514,-8-1 0,0 1 8,7-1-5,-1 1-6,-8 0 2307,-13-1-2240,-1 0-11,6-1 0,-3 0-44,5-2 21,-5 2-33,-1 0-134,15 0 139,-12 3 1,33 8 50,-27-3 3375,15 4-3425,-17-6 44,0-2-39,8 0-5,-2 1 0,0 0-1,-5 1 51,27 4-50,-14-3-337,-5-1 1,1-1 330,9 0 6,-1-3 8,-6 0 0,-1 1-9,0-1-223,17 0 218,-44 0-17,0 0 17,-1 1 0,2 1 0,1 1 689,2 1-678,11 1 235,-7-2-240,7 0-6,-10-1 6,-3-1-1,-3 0 12,-2 1-11,-2-2-6,0 1-12,13 3 12,-2-1 0,15 6 0,-5-4 0,4 3 0,23 6-5,-20-5 5,12 4 5,-30-10 7,-4 0-7,-4-3-16,35 3 11,-14-2 3,11 1 0,1 1-3,1-1 2,-5 1 1,-2 0-213,-7-2 210,6 3 0,-26-4 0,8 2 6,13 0-6,4 0 0,11 3-6,-4-2-162,6 4-31,-13-2 1,1 0-155,16 4-61,9 2-68,-19-4-341,-2-2 823,17-11 0,0-2 0,-15 4 0,5-4 0,0 0 0</inkml:trace>
  <inkml:trace contextRef="#ctx0" brushRef="#br0" timeOffset="5762">8954 12573 12074,'9'1'1137,"-2"0"-482,-7-1 1507,0 0-2873,3 2-57,14 12 707,-5-4-46,17 14-3279,18-4 3386,-21-6 0,19 2 47,5 5 1,1 0 98,-3-7-118,7 7 0,-5-2 45,-27-17-17,-15-1 50,1 0-22,2 2-78,17 0-12,-4 2-28,13 1-94,-8 0 88,1 2 1,0 0 34,0 0 3397,18 7-3387,-40-12 225,-3-1-90,1 0-140,-1 0 11,6 1 45,3-1-6,18 4-10,12 2-370,0-1 369,0 1 28,-18-4 136,-4-1 99,1 0-201,-9-2 106,17 1-207,-15-1 34,16 1 295,-12 0-334,2 1 5,-1-1-6,-1 2 6,-2-2 39,2 2-33,-5-2-6,1 1 0,-3-1 0,0 0 5,5 1 46,26 3-46,-16-1-539,24 5 545,-31-6-50,1 1 39,-11-2 72,9 0-72,0-2 6,14 1-6,-3-2 67,3 0-72,17 1 5,-23 0 534,8 1-534,-30-1 0,-3 0 45,-2 0-280,1 0 235,-2 14 0,2-11 0,-2 9 0</inkml:trace>
  <inkml:trace contextRef="#ctx0" brushRef="#br0" timeOffset="10046">9673 12869 7141,'3'8'2740,"-1"-1"254,-2-7-2753,0 0 475,5 0-683,0 0 423,7 1-372,-3 1 1029,3 1-1017,4 6-68,-5-2-28,4 5-45,-6-4-51,12 5 91,-7-2 5,6 0 0,-11-4 11,-1-1 28,-1-2-21,1 3 15,0-3-27,1 3 39,26 5-29,-10-3-10,20 4 0,-17-8 44,-3 1-44,-2-3-1,0 4 1,-10-4 50,-1 1-11,-8-3-40,-2 1 51,7 2-56,1-1 0,10 4 34,1-2-17,14 3-17,-10-2 0,7 1 0,-7 4 50,-14-6-44,7 4 94,-11-6-49,11 3-6,11 4-40,0 0 1,2 0-6,-11-5 5,-3 0 1,1 0 0,-8-1-6,0 1 5,-7-4-5,0 0 174,3 0-85,0 1-38,6 2-34,1-1 117,34 10-134,-25-7 6,21 7 22,-35-10 50,-4-1 303,0 0-236,-3-2-72,1 1-67,-1-1-1,3 1 7,9 3-7,0 2-5,8 3 6,-4-1-6,0 0 0,0 0 17,5 4-12,-9-5 40,4 2 0,-13-7 5,5 1-50,-4-1 6,5 1 39,1 0-45,0 0 5,10 5-5,-5-4 6,5 4-12,-8-4 6,-2-1 0,-3 0 56,-1 0 39,-3-2-83,0 1 21,-3-2-27,7 2-6,1 0 5,7 2 40,5 0-45,3 1 6,3 0 5,19 6-39,-19-3 22,10 2 12,-24-5-6,-4-2 11,-3 0-5,-2-2 5,0 2-45,6 4 68,-1-1-28,5 2-6,-6-3 0,0-1-6,-1-1-28,-2 0 40,-2-2-6,-2 0 39,1-1-44,-1 1-1,1 0 12,2 1-12,1 1 6,3 1 0,2 2 22,9 3-22,-6-2 0,6 0 34,-10-3-34,-1-2 11,-3 0 96,-1 0-18,-1-2-89,-2 0 51,0 0-12,9 4-39,0-1 0,9 3 0,-3-1 22,24 9-22,-22-8 0,16 5 6,-22-8 27,-2 2 1,10 1-28,-1 0-1,30 5-5,-18-4 0,18 4 34,-30-6-45,-3-2 44,-3 1-33,-6-3 0,1 1 0,-6-1 6,10 1-6,8 1 5,5 1 1,5-1-6,-6 1 6,-1-2 5,5 2-11,-11-3 0,1 2 0,-11-3 5,-3 1 1,5-1 0,-1 0-1,4 0 1,-1 0-6,-1 0-28,8 1 61,-4 0-27,7 1-6,-4 0 0,0 0-3381,4 0 3387,-7-1 27,1 0 18,-6-1-2280,-1 0 2234,2 0-5,1 0 0,2 0 2274,4 0-2274,4 0 6,4 0 5,29 3-5,-22-2-1,17 3 96,-27-2-95,-10-1 3397,1 0-3369,-7-1-34,2 0 6,21 2-6,-9-1 0,18 3 11,14 2-11,-27-3 0,21 2 67,-29-4-61,9-1 11,-1 0-17,4 1 0,1 1 0,-5 0 22,6 1-16,-2 0-3398,-4-2 3380,1 1-16,-6-2 25,9 0 0,3 0-2,6 3-1130,-3-2 0,-1 1 1135,-3 2 0,-13 0 44,-3-3 2221,-7 0-2243,1 0 12,-3-1-34,1 1 3392,-5-1-3386,-2 0-6,1 1 0,1-1 6,2 1-1,2 0-5,2-1 6,0 1-1,0-1 1,-1 0-6,1 1-34,-3-1 34,1 2 6,-2-1-6,5 2-6,9 1 12,1 0 0,8 0 5,14 3-6,-20-5-5,14 3 6,-28-4-6,0 1 0,6 1 0,-1-1 0,7 0 11,-1 0 0,31 1-5,-17-2 0,22 2-1,-27-2 1,-3-1-1,9 2 1,-15-2 0,5 1-6,-8-1 11,29 1-6,-13 0 1,22 1-6,-25 0 6,17 1-1,-18-2 1,8 1 134,-24-2-95,-4 0-17,-1 0-23,-1 0 29,2 0 33,23 0-67,-6 1 45,18-1-40,-15 1 1,-1-1-6,7 0 34,-15 0-34,3 0 0,-16 0 0,-1 0 0,8 0 5,0 0 12,9 0-31,28 3 0,4 0 14,-7-1 5,8 1 1,-3-1 45,-25 0-46,0-2-5,0 1 0,4-1 22,8 2 1,13 0-1,4 1 1,-11-1-1284,-6 0 0,0-1 1262,5 1 0,10 1 1,-3 0-1,-16-2-1,-12 0 0,-15-1 0,-1 0 0,3 0 0,-2 0 6,6 0 5,-5 0 2522,1 0-2533,1 0 0,-4 0 51,2 0 167,-5 0-218,0 0-33,3 0 21,14 2-27,-6-1 162,5 1 23,-15-1 660,-3-1-2413,-1 1-90,0 1-2448,0 3 4145,0 1 0,0-1 0,0-2 0</inkml:trace>
  <inkml:trace contextRef="#ctx0" brushRef="#br0" timeOffset="13059">15621 12806 9906,'0'9'521,"1"-2"-526,-1-7 5,0 0 2240,22 8-1646,-17-6 879,18 7-869,-23-9-194,2 1-410,0 0 0,4 3 17,11 6-1,0 0-10,9 5-6,-3-2 0,-1-2-17,1 1 17,-2-2 123,6 0 68,-8-2-57,3-2 40,-3 1-107,1-1-33,2 1-29,3 2 1,-2-2 27,18 6-27,3 3 0,-1 0-1,-7-2 118,-3 3-27,-15-8-29,8 6-28,-13-8-5,1 1 16,31 13-5,-14-5-40,24 8 29,-23-9 11,0-1 33,5 4 12,-11-7-1,-1 2 63,-12-6 66,1-1-117,3 3-68,2-2 35,2 4-40,-1-3-17,10 5-11,-1 0 45,-2-2-45,-9-2 5,-11-6 40,-3 0 22,0-2-61,2 1 44,1 0-50,2 1 62,7 4-57,-3-2 1,4 2-6,-6-1 6,3 3 5,4 0 78,-1 1-27,2 0-62,-6-4 78,3 0 18,8 3-40,-9-5-45,4 2-11,-12-3 33,0-1-27,7 5 0,0-3-6,5 3 0,-1-1 28,1-2-17,1 2 0,12 0-5,-13-1-6,7-2-12,-18-1 52,4 0-35,1 1-5,9 1 6,2 0 5,8 0 0,2-1-11,8 2 0,-7-2 0,0 0 0,-2 1-33,17 1 33,-18-2 5,11 2 34,-21-3-39,1 0-5,29 0 5,-17 1 0,21 0 0,-28-1 0,-3 0 0,-6 1 5,-1 0-5,-9-1 0,0-1 0,-8 0 35,1-1-30,9 0 1,-1 0-6,12 2 6,-1 2 27,3 2-27,18 5-6,-8-3 19,-5 0 1,0 1-14,4 1 47,-1-1 0,-1 0-19,0 1-29,14 1 1,-23-6 5,1 1-5,-4-1-6,0 2 19,13 4 1,2 1-20,11 2 19,-6-1 1,-1-1-14,1-2-6,-17-5-6,0 0 12,-10-3 55,-1 1-61,-7-3 6,-1 2 33,12 5-33,-1 0 33,12 4-39,-7-3 0,2 0 33,3 1-27,-7-2-6,0-2 0,-11-2 39,-2-2-33,-3 0-34,0 0-6,2 0 40,22 12 11,-7-6 22,17 9-78,-16-8 72,5 0-44,-10-4 11,1 1 45,-12-4-56,-2 0 11,-1-1-6,2 1 0,6 3 1,1 1-1,6 1 6,0 0 0,0-1 6,7 2 39,-10-4 22,2 2 50,-11-5 46,-3 1-174,5 0-141,-3 1 35,3-1-1,-4 0-842,-1-1 1,0 0-1</inkml:trace>
  <inkml:trace contextRef="#ctx0" brushRef="#br0" timeOffset="20207">12383 15579 8030,'30'-1'568,"1"0"1,25-2-558,-13-1 0,8-2 1,-3 1-1641,1 0 0,0 0 1451,-6 0 1,2 0 0,-2 1-151,5-1 1,-2 2-377,-2-1 1,4 1 921,4 2 1,5 0-1,-5 0 350,-3 0 1,-1 1-42,1-1 1,2 1 0,-7 0-285,-12-1 1,-2 2 156,8 1 1,1 2-540,16 0 411,-11 2 1,6 1 0,-5-1-326,-11-2 1,0 0 70,22 2 1,8 2 0,-8-2 3,-21-2 0,-1 0 282,8 0 0,4 1 1,0 0-160,-4-1 1,0 0 0,-2 0-17,4 0 0,1 1 27,-3-1 1,3 0 0,-4 1-1029,-6-2 0,-3 1 919,0 0 1,4 0-18,14 0 1,12-1 0,0 1 0,-9-2-28,-7 1 0,-1 0-3,5-1 0,9 1 0,-2-1 0,-12 0-580,5-1 582,-16 0 1,0 0 1203,16 0-1094,-21 0 0,5 0 119,14 3 1,8 2 0,-6 0-227,-13-3 1,4 1 5,8 1 0,13 1 0,5 1 1,-4 0-1,-13-1-452,-6-1 1,-2 0 440,2-1 0,6 2 0,-2-1 0,-10-1 1896,9 4-1834,-2-2 156,6 2 1,7 1-854,-2-1 0,2-1 638,-16-1 1,2 0 0,-3 0-1,14 1 0,-5 0-437,6 1 446,0 0-1149,-1 0 1140,-15-2 0,-1 0-1,-9-2 1,1-1-13,8 3 1,1-1 14,14 0 1,1-1 100,-18-2 1,1 0-6,18-1-20,-20 0 0,0 1 2146,13 0-2159,2 1-43,-12-1 0,3 1-22,7 0 0,0 0 2,1-1 1,1 0 165,-6 0 1,1 1-1,-3-1-171,-4-1 0,1 1 5,11 0 1,4 0 0,-5 0-3,-12-1 0,-1 0-1,20 1 1,-3 0 3374,-4-1-3372,-7 1 1,0 1-6,13 2-268,-13-1 0,0 1 274,7 1-1606,-10-2 1,1 1 1599,-8-3 0,0 0 0,12 1 0,-1 0-141,-10-2 1,-2-1 137,0 1 0,0-1 3,0 0 0,0 0-3,-1 0 0,1 0-3,21 0 1,-1 0-893,-20 0 0,2 0 892,8 0 0,8 1 1,0 0-1,-7 0 11,-6 0 1,-1 0 594,10 1 0,5-1 0,-6 1-600,13 1 3,-29-1 0,4-1 0,5 0 1,5-1 0,-3 0-130,0 1 0,-1-1 126,1 0 0,2 0 0,-4 0 0,20 0-292,-3 0 292,-12 0 0,0 0 0,9 2 0,-14-2 0,-2 2 39,-4 3-34,0 0 1,2 1 2808,1 0-2811,1 0 0,5 0 2,6 2 1,1 1-6,-1-2 0,-1 1 94,0 1 0,-4-2-94,1 0 6,-3 1-6,8 1 782,-15-1-776,5 0 100,-16-1 488,-2 0-521,1 1-22,3 1-12,30 8-34,-17-7 186,-6-1 1,-1-1-159,5-1-28,2-1 1,2 1 0,7 0-581,-12-1 1,-3-1 580,-5-1-6,-17-2 0,2 0 11,-4-1-11,0 1 11,10 0-11,-7 0 0,6 0 6,-9 0 1154,-3-2-1149,1 2-11,-3-2-6,2 1 6,-1-1 0,1 0 6,5 0 0,-1 0-6,2 1 5,2 0-5,-3 0 6,17 1-6,-5-1 0,11 0 0,-5 1 0,9-1 0,4 2 0,0-1 5,0 1-5,-6-1-5,22 2 5,-8 1 0,-17-2 0,5 1 0,10 1 0,8 1 0,-1-1 1,-1 1 1,0-1 0,4 0-680,-9 0 1,4-1 0,1 1 0,-1 0 0,-4-1 677,8 1 0,-4 0 0,2 0-85,-6-2 0,2 1 0,-1 0 0,-7-1 88,-3 1 0,-3 0 19,19 2 1,0 0 27,-15 1 0,-4 0-38,22 6 7,-19-5 1,0 1-20,20 5 7,-5-3 1,12 0-1,-7-1 1478,-13-2 0,-1-1-1482,14 2 1,6 1 0,-12-2 525,-1-5-529,0 0 5,-22-2 202,0 1-111,1 4-91,-12-3 1,16 3 55,-8-5-55,-12-1 78,4 0 34,-14 0 205,-3 0-357,2 0 34,4 4 0,1 1 0,7 2 0,-4-1 17,6 0-6,-7-3 23,0 0 184,-5-2 292,-4 0-381,1-1-169,2 0 40,-2 1 45,5 0 107,-4-1 1293,-1 0-1495,-2-1 83,-4 0-22,0-2-11,-3 0 6,2-1 0,1 0-1,2 1 29,0 2-12,2 1-27,-2 0-1,0 0-151,-4-1 73,-2 0 17,-2-3-11,-2-1 72,0-1-95,0-1 12,-2-1 5,4 2 0,1-1 0,5 4 56,2 1 224,1 1 453,0 1-643,0-1 61,-2-1-50,0-1 16,1 2-72,0 0 39,1 1-397,0 0-819,-1 0-526,1-3-2615,0-2 4357,3-5 0,-2 5 0,2-2 0</inkml:trace>
  <inkml:trace contextRef="#ctx0" brushRef="#br0" timeOffset="33494">9377 2117 12774,'-4'-9'-1546,"0"2"213,4 7 2140,-23 9 901,17-7 6,-17 6-533,23-8-547,0 0-175,0 2 286,0-1-230,0 2-571,0-2-11,0 4 56,0 6-1,-1 49 12,-4-5 0,-2 4-1173,4-11 1,-1 0 1173,-1-4 1,-1 2 0,0-5-1304,1-7 0,1-3 1324,0 3 1,0 1-26,0 5 1,2-1 2,-1 18-3,2-27 0,0 2-124,0 8 1,0 4-1,-1-3 146,0-5 1,1 0-9,-1 6 1,0 4-1,1-6 1412,-2 15-1423,2-6 2,0-14 1,1-2-3,0 8-5,0 12-29,0-14 39,1-8 1,0 2-6,1 20 1555,-1-19 0,1-1-1449,1 3-78,-2-4 0,0 1 6,0 8-31,0-10 0,0-1-3,-1-3 0,2-2-6,0 6 604,0-6-598,2 7 0,-1-4 0,1 3 0,0 5 61,-1 14 1,-1 3-62,0-3 34,0 0 0,-1-2-1098,-1-11 1064,0-9 313,0 8-313,0-11 44,2 12-44,1 7 6,1-1-6,0-4 50,-1-16 247,-2 5-146,0-2-4,-1 10-97,-1 4-50,-2 8-11,0-9 0,0 4 16,1 11 1,0 1 550,-1-15 0,1-2-553,1 4 0,1-5-9,0-10 12,0-9 27,-1 10-33,0-11 6,-1 2 5,-4 16-11,4-18-45,-2 28 45,4-32 0,0 13 0,0-15 17,0 4-11,0-2-1,0 10 1,0-8-56,0 12-2,0-15-15,0 4 22,0-9 40,0 2-40,0 7 45,0-9 6,0 6 44,0-13-112,0 1-78,0-8-2161,-6-19 1,-2-10 2260,-2-15 1,-2-4 210,-1 0 0,-3-1 125,-5-3 1,1 8-2063,4 15 1665,-4 17 73,20 17 319,0 2 2891,0-2-3171,0 0 741,0 0-797,0 1 2072,0 0-2027,0-2-6,-2-1 326,-5-7-281,4 7-39,-4-5-90,7 9-218,7 18 224,1-3-57,7 18 7,1-8-129,8 14 218,-7-8 11,1 7 1,1 1 33,1 6 0,-2-4 0,5 8 0,-3-7-492,-6-14 1,0-2 457,11 23 1,0-4-348,1-17 208,-8-11 234,-2-6 186,-10-8-51,-6-9-135,1-9-56,4-22 1,2-7-264,-2 14 0,1-1 213,5-22 1,0-2 430,-2 22 1,1 1-549,3-10 0,1-7-946,-3-7 0,-1-6 0,0 6 1170,0 10 0,0 0-48,-2-3 1,-2-4 0,-2 21-15,-4 27-44,0 3-95,0 2-2516,-8 0 2655,-5-6 0,2 4 0,1-4 0</inkml:trace>
  <inkml:trace contextRef="#ctx0" brushRef="#br0" timeOffset="36006">8975 2836 9638,'-6'-8'1036,"1"1"-1232,5 7 5483,0 0-4844,0-2-130,0-1-167,0-3 16,0-1-162,0-1 0,0-3-39,1 1 5,0-1-78,11-25 112,-5 12 23,9-22 150,-8 16 1,1-3 252,1-16-264,2-4-3604,1 1 3055,9 0-2128,-6 23 2325,7 1 33,-5 10-5,0 3 156,-2 2 6,-4 3 857,-1 1 1949,-7 4-2252,0 2 1108,-4 3-996,0-1-50,0-3 62,0-21-443,0 10 7,0-15-85,0 20-107,0 5-291,0 3-868,0 2 2420,-3 0-1311,2 1 5,-2 1-16,2 1-410,1 0 164,0 0 106,0 4 151,0-3 106,1 21-67,2-6-17,7 13 1,5 12-1,-1-4-1712,0-7 0,0 0 1690,2 4 0,0 4 0,-1-7-6,7 5 6,-12-23 50,0-3-44,-5-7 44,1 3-10,-3-4 21,8 12 3348,5 6-3420,6 7 16,-8-10 47,-5-7-8,-9-13 1955,0 3-1999,1-3-1226,-1 2-113,-8 4-3450,-5 4 4789,-16 8 0,13-8 0,-1 0 0</inkml:trace>
  <inkml:trace contextRef="#ctx0" brushRef="#br0" timeOffset="44017">8001 18987 1259,'24'10'311,"8"-8"1,1-6 1503,-4-7-1815,21-8 0,15-5 0,-11 4 0,-7-2 0,-8 6 0,1-1 0,-1 0 0</inkml:trace>
  <inkml:trace contextRef="#ctx0" brushRef="#br0" timeOffset="45611">8890 18478 10858,'-42'-41'843,"-1"-1"1,1 0-1,-5 1 1,-1 0 0,7 8-769,13 13 1,1 3-40,-13-3 1,-2 2-32,-12-1-139,10 3 61,5-2 73,25 5 504,-10-13 1,-1-1-348,-3 3-34,-14-3 0,-3 4-89,-5 17-34,19 3 0,1 1-6,-11 2 0,19 2 6,-17 1 90,9-1 181,-18 4 1,-3 1-272,1 0-28,4 1 0,4 0-67,16-1 50,4 0 45,12-5 45,-22 3-6,9-2-33,-17 2-6,11 1-34,-15 10 17,15 0 1,-1 2 16,-18 9-84,14-1 0,4 0-90,12-8 135,-11 16-785,18-18 857,-6 3-33,2-3-5,-2 0 5,5-2-76,4 17 1,4 5 41,8 8-11,-1 0 0,4-1-11,22 8-58,1-20 0,7 2 1,1-4-1584,3-4 0,3-3 1626,0 2 0,3 1 0,-4-8-41,-5-10 0,-4-5 92,21-2-260,-18 0-2101,-2 0 2247,11 0 50,-14 0-28,6 2 56,-14 1 17,7 3 33,4-1 6,3-1-42,2-2 42,-4-2 6,3-2-6,4-2 763,-13-1 1,1-2-854,15-3-5,11-6 11,-23 7-174,16-7 95,-23 2 1,1-1 128,5-5 1,0-1 33,-7 1 0,-1-1-123,13-17-6,-15 10 0,-2-1-212,0-4-500,5-13 1,-1-2 779,-4 4-182,3 7 1,9-10 0,1-1 0,-6 8 242,-5 7 0,0 1 0,10-11 0,6-3 0,-12 12 0,-17 18 0</inkml:trace>
  <inkml:trace contextRef="#ctx0" brushRef="#br0" timeOffset="49065">7578 9906 0,'-21'-11'0,"4"2"2571,17 9-431,0 0 1044,-42 1-871,14-1-2593,-19 1 135,29-1 111,5 19 938,2-5-898,-11 17 3392,8-10-3309,-9 18-89,10-15-50,-2 14-384,19 15 0,7 2-2958,-1-2 3390,-2-15 0,2 6 0,-2-8-3,3 2 5,-3-5 50,-1 10-2369,-3-12 2263,2 5 45,11-2-1523,15-2 1534,5 0-5,11-4-34,-9-10-372,0-4 405,-5-1 1319,-4-3-1330,-8-3 17,-3 1 12,-8-1 1952,1 1-1959,-2 2 2938,1 0-2932,2 2-6,23 22-955,-16-15 950,14 15 0,-20-17 0,-5-5 0,5 4-17,6-3 132,14-8 0,16-2 0,2 0 0,-7-1-1325,-5 2 1,1-1 1210,2-2 1,8 1-1,-1-1 1,-7-2-645,-1-4 0,-5-1 662,-2 1 1,1-1 290,8-1 1,0-1-339,-6 1 0,-1 0 8,-4-1 1,0-1 999,20-10-230,-9 2-396,-19 2 1982,-17 3-2426,13-6-796,3-1 670,9 3 0,5 0 112,0 4 1,0 1 299,0-2 1,-1 1-237,-4 3 1,-4 0 1390,-3-5-1144,-14 6-151,1-2-51,-13 5-72,6-4-230,4-7 3330,4 0-3223,3-3 604,1-3-302,-1-2 101,-3-1 140,-6 2-146,-6 9-11,-1-6-649,6 6 184,1-7-40,13-13 1,1-4 572,-6-6-60,3-2 1,-2-4 139,-14 11 1,-4 0-718,-4 2 0,-1 0 485,2 0 0,-1 3-39,-14-15-240,7 26 172,2 6-229,-3 0 219,1 6 139,-18-23-67,9 10 79,-14-16-1118,9 13 0,0 1 972,-8-4-121,1 4 1,1 3 274,6 9-350,-4 2-476,11 6 795,8 0-67,-6-4-11,4-2 170,-13-13 1,-11 0-478,-5 12 1,-8 6 0,3-2 1752,-4-13 1,-1 5-1563,1 14 0,-5 8 0,7 2 429,11 4 1,5 2-267,4-2 1,0-1 19,-29 2-28,31-16 17,-23-9-540,7 30 0,-8 14 1,4-5-1264,7-15 0,0 1 1804,1 10 0,-4 6 1,2 0-1,9-7-1437,1-3 1419,-11-4-11,21-17-140,-27-4-17,21 3-11,-21 5-85,26 12-280,-8 26 1,1 6-149,0 0 566,0 1 0,4-3 42,14-19 941,1-8 1647,4-9-2532,-2-4-1221,-26 18 465,8 0 389,2-1 0,-1 5-395,1 6 0,3 5 706,1 14 0,2 0 0,2-17 0,1-3 0,7 4 0,0 0 0</inkml:trace>
  <inkml:trace contextRef="#ctx0" brushRef="#br0" timeOffset="56071">9017 5990 4851,'19'-1'-540,"-5"0"1,-14 1 0,0 0 0</inkml:trace>
  <inkml:trace contextRef="#ctx0" brushRef="#br0" timeOffset="56260">9059 5990 12713,'-5'-1'-2219,"1"0"1743,4 1 0,0 0 0</inkml:trace>
  <inkml:trace contextRef="#ctx0" brushRef="#br0" timeOffset="56360">9059 5990 12253,'-2'5'1591,"-1"0"-4661,3-5 746,1-8 2324,5 2 0,-4-3 0,3 6 0</inkml:trace>
  <inkml:trace contextRef="#ctx0" brushRef="#br0" timeOffset="59972">466 5588 11872,'-9'-2'-851,"2"1"-2051,0 14 2902,0-3 107,-7 10 840,2-8 2609,-12-1-2923,10-6-146,-12 0-1304,20-5 352,-4 0 336,8 2 157,-20 30 235,11-19 359,-16 22-919,22-30 152,-1 8 128,6 23 11,0-4 1,0 24-1,0-32 12,0 5-102,0-11 57,4 3 39,-1-1 0,3 2-78,3 10 78,-4-16 28,2 8 257,-5-22-245,8 3-40,-2 1 89,16 9 398,22 16-1509,-23-15 1185,15 8-356,-35-21-580,40 27 762,-18-12 6,22 16-1,-31-23-5,-10-6 0,8 0 72,-2-1-64,27 2 1,9 0-1115,-15-3 1,0 0 1306,17 3 1,-3-2 2089,0-2-2571,-34-11 397,-7 0-2086,6-12 1784,1 8-437,10-5-31,7 6 1,0 1 2361,-4 0-1255,27-8 1417,-48 17-1988,4-3-859,33-13 298,-14 8 67,7-1 1,1 0 694,-4 4 241,1 0 3051,-19 1-2323,-9-4-2728,24-37 1630,-17 21 84,4 0 0,-2-1 1949,-14-26-546,-4 27-1324,-4-25-303,-7 25-207,7 11-359,-6-6 258,-2 5 666,2 5-2941,-10-8 3501,-8-9 1,0-1-656,4 4-67,-5-4 0,3 2-11,20 17-919,-10-3 588,7 6 236,-9-2 1484,-30-7-1828,17 4 455,-17-6 2725,31 8-3369,14 8 443,-1 1 201,-12-3 741,-25-15-657,13 8-55,-18-12-695,34 16 1878,1 2-1469,4 2 78,-3 3 1121,-30-1-980,24 1-90,-19-2-68,38 2-773,-8-1 712,-12 6 695,2-3-23,-5 2 415,8-3-762,8-1-1407,-40 14 1418,26-6-84,-8 14 0,-11 12 0,-1 2 0,10-9 0,-7 5 0,5 2 0,-1 1 0,0 0 0</inkml:trace>
  <inkml:trace contextRef="#ctx0" brushRef="#br0" timeOffset="74968">9292 5800 5234,'12'7'-913,"-3"-1"1299,-9-6 1,0 0 0,0 0 0</inkml:trace>
  <inkml:trace contextRef="#ctx0" brushRef="#br0" timeOffset="76315">9313 5813 7475,'13'-22'4935,"-2"4"-4649,-11 18-3658,0 0 4688,-3-2 123,-7-8-1276,0 1-2812,1-3 2537,5 7 73,4 3 615,0 2-777,4 0 22,-1 2 627,6 1 358,-5-1 1911,0 1-2320,-4-4-257,-1-2-1753,1 2 442,-1-2 1087,-2 3 84,2 0 728,-3 0 791,3 0-2326,0 0-733,7 0 464,5 0 1076,7 0 0,-7 0 0,-1 0 0</inkml:trace>
  <inkml:trace contextRef="#ctx0" brushRef="#br0" timeOffset="78862">11049 6477 452,'-11'2'0,"3"0"0</inkml:trace>
  <inkml:trace contextRef="#ctx0" brushRef="#br0" timeOffset="79519">11367 6265 6760,'5'2'0,"0"-1"0,-5-1 0</inkml:trace>
  <inkml:trace contextRef="#ctx0" brushRef="#br0" timeOffset="82166">11091 5440 9274,'-2'-10'-427,"9"-7"349,4 18 235,0-9 213,-1 12 1271,-9-1-1300,1 3-408,0 0-28,2 6-129,12 30 168,-7-17-11,9 23-213,-12-21 627,-3-12 23,0 2-79,-3-12-196,0 6-89,2-1-6,0 12-90,3 6 84,-2-7 12,0 20-6,-2-23 0,-1 6 90,0-15-23,0-1-106,0 0-241,2 7-224,13 17 498,-8-11 1400,7 17-1079,-12-30-360,-2 13 11,0-12-55,0 10-30,0 8 119,0-11 12,-2 10 33,-3-15 353,-15 10-398,9-10-6,-6 9-723,19 13 629,2-12 1125,-2 20-896,-5-22-1866,-1-3 1737,-1-2-844,4-1 794,1 12 55,0-13 29,-1 9 11,-1-16 207,-3 4 1294,2-3-1546,-1 2 39,3 22 0,1-22 962,0 21-1107,0-29-583,0 0 605,4 1 78,-3 1 6,4 0-5,-4 1 458,0 0-229,-1-2 812,0 1-1562,3-2 386,-2 3 140,2 0 50,-2 3 46,-1-4 245,0 1-78,0-2-1892,0 0-192,4 9 2146,-6-8-118,3 7 12,-16-6-819,9 1-245,-6 5 845,8 15 0,3-13 0,-2 8 0</inkml:trace>
  <inkml:trace contextRef="#ctx0" brushRef="#br0" timeOffset="82313">11134 6583 9240,'-11'-8'-835,"4"2"1,3 10-1,4-2 1</inkml:trace>
  <inkml:trace contextRef="#ctx0" brushRef="#br0" timeOffset="84317">11112 6575 8136,'5'-6'3450,"0"0"-3819,-5 6 1119,0 0-475,-66-29-40,47 21 163,-21-11 0,5 2-2628,30 12 1659,-3-1 1198,8 4 2403,-3-5-2990,0 2-152,-1-2-364,2 4 901,2 3-839,4 0 408,24-1 1,-7-1 122,37-5 298,-39 4 49,10-2 376,-29 5-1080,0 0 290,-4 0-72,-9 0 22,2 0 0,-7 0-504,7 0-611,2 3 555,2 1 560,4 1 0,2-2 101,0-2 873,-3-1-688,0 0-308,-2 0-1933,0 0 1955,3 0 39,1 0 1653,1 0-4039,16-5 2139,-6 2 2404,14-3-1546,-15 5-493,-1 0-68,-7 1-643,0 0 767,-3 0 330,1 0-437,-1-1-263,3 1 253,-1-1-96,21 1 0,-16 0 0,17 0 0</inkml:trace>
  <inkml:trace contextRef="#ctx0" brushRef="#br0" timeOffset="86807">11705 6181 6613,'0'0'0</inkml:trace>
  <inkml:trace contextRef="#ctx0" brushRef="#br0" timeOffset="86922">11707 6184 8349,'0'0'0</inkml:trace>
  <inkml:trace contextRef="#ctx0" brushRef="#br0" timeOffset="87072">11832 6181 8959,'9'7'-375,"-2"-1"-1165,-7-6 1540,0 0 0,0 0 0</inkml:trace>
  <inkml:trace contextRef="#ctx0" brushRef="#br0" timeOffset="87168">11848 6194 8550,'0'0'0</inkml:trace>
  <inkml:trace contextRef="#ctx0" brushRef="#br0" timeOffset="90771">11557 6202 8102,'-7'-7'1228,"2"2"-1593,5 5 74,-13-2 5,-1 0 801,-4-2 197,3 1-208,8 1-1025,1 0-1378,3 1 135,13 1 1764,-6 0 2229,6 0-291,-8 0-5567,19 0 2781,-5 0 0,8 0 0,-13 0 0</inkml:trace>
  <inkml:trace contextRef="#ctx0" brushRef="#br0" timeOffset="91367">11557 6202 9761,'-7'-7'-465,"2"2"353,5 5 566,0 0-303,-12-20 28,-3 30-229,0-24-292,3 32 779,12-14 235,0-2 638,-2-2-1310,1 0-2682,-1 0 2424,7 0 112,0 0 2532,7 0-2022,-8 0 185,1 0-470,-5 0-897,0 7-750,0 1 1568,0 5 0,0-6 0,0-4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8:12.3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539 31 10489,'26'0'2856,"-5"0"-1764,-21 0-285,0 0-5059,0-14 4129,0 11 854,0-10-860,0 13 118,0 0 140,-3 0 67,-1 0-23,-3 0 3410,-2 0-3527,-5 0 73,-6 1-39,-12 5-57,-11 6 247,-33 19-229,15-4-51,-19 10 11,34-9-11,6-2-151,-5 17 100,15-8-22,-3 12 29,15-13-24,6-5-21,4-3-153,4 0 186,7-7 56,11 3 236,10-6 16,12 0-112,5-2-33,2-2 33,-1-4-101,-4-1 11,-2-3-50,-7-1 0,-1-1-5,-7-2-247,-3 2-140,-4-2-158,-2 0-346,0 1-162,2 0-119,5 2-3928,11 2 5105,14 1 0,-19-2 0,4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29:32.22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4741 6223 10018,'-2'-8'980,"-50"-4"-1226,24 4-3926,-12-2 1,1-3 4171,9-6 0,4 1 0,19 9 0</inkml:trace>
  <inkml:trace contextRef="#ctx0" brushRef="#br0" timeOffset="3541">3471 4805 10920,'-30'-3'610,"7"2"-929,-26 1-5767,29 0 5817,-34 0 1622,42 0-810,4 0 823,3 0-430,-2-3 369,-5-7-980,2 3 3216,-2-5-5153,8 7 1465,1 3 30,5 0 957,6 4-656,2-1-710,17 0 526,-2-1 3,6-3 0,6-2-1663,13-2 0,1 1 1677,-9-1 0,-1 1-12,8 0 1,-5 1 0,-10 4 33,-8 1-28,6 0 28,-9 0-27,10 0-12,-3 0-555,8 2 0,9 0 1,-5 1 453,-9-1 0,-1 1 80,11 0 1,5 1 0,-3-1 246,2 2 1,-5-2 53,3 2-171,-1-3 1,0-1-49,7-4 2463,2 0-2577,-22 1 0,3-1-208,24 1 0,2 0 255,-21 1 1,1-1 5,17 1 0,-5-1-2941,-7-2 3221,-28 1-27,-3-1-152,-2 0-57,5-1-38,10-3-6,11-2 0,12-1-49,-9 5 1,6-1-1,-2 1 252,-1 0 0,1 1-233,1 0 0,4 0 1,-1 0 27,-2 2 0,0 0 0,-5 1-13,-8 0 0,-1 0 149,21-2 1,-5 0-28,-19 2-96,12-2 6,2 1-17,10-1-9,-23 1 1,1-1-12,-1 0 1,0-1 19,0 1 0,-1-1 3274,16-5-3224,-22 3-3145,27-9 3101,-14 5-4,-4 2 1,2 0-2181,17-3 2181,-10 4 0,2 0-99,-10 2 0,1 0 76,11-2 0,0 1 17,-14 2 1,-2 1 2,1-1 0,-1 1 0,25-3 0,-18 1 0,0 1 11,7 0-5,12-3 212,-15 1-176,-2 1 0,2-1 868,-8 3 1,1-1-909,12-1 1,1 1 1512,-10 4 0,-1 1-1512,0 0 0,4-1 15,11-1 1,6-3 0,-5 2 359,-7 0 0,-1 0-375,8-2 1,5-2 0,-1 0 5,-2 0 1,-1 1-1,-2-1-12,5-1 0,3 0-10,-7 1 1,5 1-1,1-2 1,-3 1 98,1-1 0,-3-1 0,1 0-16,2 0 1,1 0 0,-1 0-60,-4 0 1,-2 0-1,-1 0 2,-8 1 0,-2 0 0,2 0-11,7 0 0,1 2 0,-1-1-571,-8 1 1,-1-1 0,3 2 555,7 0 1,5 0-1,-2 2 1,-7 0-958,-3 1 0,-2 0 970,19 1 0,-1-1-175,-25 1 0,-2-1 214,8-4 0,0-1-39,-6 2 0,-1-1 0,7-3 0,-2-1-1996,13-3 1990,-6 3 1,2 1-18,-10 2 1,2 0 369,5 0 1,5 0-1,-2 0-341,11-1 0,-2 0-6,0 1 0,-1 1-6,1-1 0,0 0-205,-11 0 0,2 1 0,0 0 203,-4 0 1,1 1-1,0-1 6,6 0 0,2-1 1,-2 1 130,6-1 1,-4 2-170,-11 2 1,2 1-53,14-2 1,8 0 0,-6 1 1225,-10 0 0,0 0-1136,4 0 0,5 0 1,-6-1 15,-4-1 0,-7 1-560,16-2 515,-15 1 0,-2-1 31,8-1 11,7-2-11,-25 5 0,3-1-1041,17-3 0,3 1 1038,-12 1 1,1 0-669,11-1 0,5-1 661,-9-1 1,4-1 0,-2 0 12,-6 0 1,-1 0 0,1-2 5,9 0 0,1-2 1,-3 0 149,3-3 0,-2-2 31,-6 2 1,4-2-152,3 1 0,5-1 1,-2 0-14,-9 4 0,-2 1 0,2-1-26,-1 1 0,2 0 0,0 1 0,-5 2 388,9-2 1,0 2-375,-5 1 0,7-1 0,0 1 0,-6 0 876,9-1 0,-2 0-890,-11 3 0,5-2 0,-1 1 0,-5 1-929,3-1 1,-3-1 933,-3 0 1,3-1-1,1 0-11,13-2 1,3 1 0,-3-1 3,-10 2 0,-3 0 0,1 1 147,1 1 0,0 0 1,-7 1-152,11 0 6,-6 1 34,-14 1 0,-1 1 285,0-1-17,11-3-151,-12-1 1959,-3 2-2110,20-5 3115,-6 6-3148,3 1-174,4 1 162,-13 2 0,2 0 17,-1 0 0,0 0 47,0 0 1,-1-1-361,21-3 346,-18-1 1,-2-2-6,11 0 2,4-3 1,8 0-9,-9 6 1,2 1 0,0 1 3,-5 0 0,-1 0 0,1 1 2,5-1 0,1 2 0,5-2 3,-4 1 0,6-1 1,2 0-1,-4 0 1,-7 0-1503,8 0 1,0 0 1498,-9-1 0,7 0 0,3 0 0,-4 0 0,-9 1 274,0-1 0,-6 0-271,2 1 0,5 0-1,-3 1 1,6 0 0,0 0 0,-5 0-406,6 0 0,-2-1 404,8 1 1,4-1 0,-11 1-216,2 0 221,-10-3 1,7-2 0,-4 0-6,-7 2 1,1-1 1,18-3 0,8-3 0,-8 3 1,-16 3 1,-3 1-15,16-2 1,-1 1-861,-16 3 0,-1 1 866,-1 1 1,-2 0 350,-2 0 0,1 0-323,19-1 0,-2 0 9,-4 0 24,13-3 1,-1-1-479,-18 1 403,-2 0 0,3 1 855,-4 1 1,1 2-845,1 0 1,1 1 1319,-7 0 0,-2 0-1314,20-1 67,-8-3-67,-7 0 0,11-3 0,6 1 0,-2 0 0,0 2 0,2-2 0,-1 1 0,-3 1 0,-2 1 0,-9 1 0,-4 2-925,4-2 919,9 2 1081,-29 2-1075,11 0 5,13-3 1,14-2 0,-4 0-249,-7 1 1,0-1 242,14-1 0,6-1 0,-7 0-296,-16 0 0,-2 0 366,18-5 0,-3 0 763,-1 0-833,-14 2 0,-7 3 0,-21 5-230,30 2-134,-8 2-300,3-1 1,3 0 663,2 1 0,-2 0 0,7 1 0,5-2 0</inkml:trace>
  <inkml:trace contextRef="#ctx0" brushRef="#br0" timeOffset="5197">7620 1842 7564,'8'-2'-208,"-1"1"329,-7 1-1045,6-39-1030,-3 34 3654,4-27 81,-14 51 443,5-9-4077,-7 4 1538,9-10 511,0 1-465,0 2 51,0 0 2767,0 2-1474,0-5-426,0 1-424,0-5-51,-2 0-500,0 0-615,-2 2 757,0 2-180,0 4 364,-9 46 0,8-37 0,-5 32 0</inkml:trace>
  <inkml:trace contextRef="#ctx0" brushRef="#br0" timeOffset="5366">8234 1842 4599,'11'1'0,"-2"1"0,-9-2 0</inkml:trace>
  <inkml:trace contextRef="#ctx0" brushRef="#br0" timeOffset="6637">8509 1863 9542,'-16'-8'-600,"4"2"1998,-23 4 0,-3 1-703,6-2-341,-6-1 1,-9-1 0,9 1-467,5-1-376,-21-5-162,31 20 493,-16 20 163,7-5 84,-13 12 117,16-22-17,-7-4 1,-2 0-668,-14 5 477,8-4 0,0 1-28,-8 7-326,1 4-14,9 5 0,-6 7 1,6-3-632,11-12 0,0 1 1185,-4 2 0,-6 5 0,0-1 1,8-8-109,-9-1-78,9-7 0,-2-1-482,3 0 1,-4 2 420,-3 4 1,-5 4 0,-1 1 0,4-4-934,-5 1 0,-1-1 1075,6 1 0,-6 2 1,0 0-1,8-7 188,5-6 0,1-3-230,-12 4 1,-3 1 472,-1 1 1,-1 6-1006,3 8 0,-2 6 0,4-2 490,1-3 1,2 1 476,5 1 1,-1 3-1,5-7 333,-12 2 2675,14-13-3600,0-5 1,-2 3-455,1 6 1,0 2-1145,-7 0 0,-1 1 1853,2 4 1,0-2-754,0-6 0,-1-3 770,-10 1 0,0-2-913,8-3 1,0 1 696,-3 0 1,3 2-197,9 1 0,3 3 34,-1 2 0,-2 3 78,-14 10 1,1 2 903,15-10 1,0-1-757,-2 3 1,-2-2 571,-5-6 1,2-3 1193,-9 4-1765,5-6 0,1 0 3029,-2 1-3210,8 2 1,-7 4 0,4 0 112,3-1 1,1 0 101,-8 4 0,-5 2 1,6-3 175,10-6 0,3-2-84,-26 9-126,6-4 0,0 1 849,-1 5-939,-1 2 1,-4 3 86,11-2 0,3-1-130,9-7 0,0 0 290,-9 4 0,0-4 428,-11-4-583,20-8 1,-2 1-146,-14 7 0,0 2-1644,6-1 0,1 2 1535,-5 5 0,1 2-623,-2 7 1,2 1-3,3-2 1,1 0 172,1-1 1,3 0 756,10-8 0,5-2 1,8-8-1,6-5 1</inkml:trace>
  <inkml:trace contextRef="#ctx0" brushRef="#br0" timeOffset="9903">19558 2582 8838,'7'-3'-361,"22"-6"0,6-1 30,4 4 174,0-3 0,-1 0 157,-9 8 207,-15 1 830,-12 0-337,-1-1-512,3 0-294,3-2 33,50-9 67,-27 6-1588,14-1 0,0 0 1594,-11 3-40,17-1-1026,-21 0 1800,17-9 0,1-2-454,-5 2-395,8-3 0,-3 1-355,-19 9-379,15 3 1,4 2 590,-1 1 193,-2 1 1,-2-1 64,-12 1 885,2-2 1484,-5-9-3600,13 6 1,12 2 0,-5-2 312,-14-3 0,-1 0 1611,14 3 0,6 0 0,-13 0 124,-11-3-223,-16-4-6,-9 0 1265,-1 3-2347,1 1 977,2 5-796,3 2-163,5 1-992,22 2 4456,-12 0-2988,12 0 1306,-20 0 396,19-19-3796,23 11 1472,-2-12-1402,-14 15 0,-1 1 1912,9-5 297,-3 0 1121,-14-4-276,-20 1 931,0-15-1961,-4 14-460,3-10 230,2 17-139,8 0-796,27-1 361,-9 2 218,-6 1 1,1 1 882,2-1 3321,-3-11-3197,-19 4-640,3-16-123,-2 16-100,13-6-23,0 10-795,28-3 4565,-23 3-3305,14-2 661,-36 5-179,-5-1 55,-4-2 584,-1-7-1721,2 5-217,3-3 251,30 7 1,5 5 0,-18-2-1,14 0 1,-1 0 0</inkml:trace>
  <inkml:trace contextRef="#ctx0" brushRef="#br0" timeOffset="10088">22373 1947 11166,'1'9'1603,"0"-2"-1721,-1-7-1311,0 0-66,1-11 369,2 8 723,0-8 403,-1 11 2873,-1 2-4346,-1 0 1473,4 7 0,-3-5 0,2 4 0</inkml:trace>
  <inkml:trace contextRef="#ctx0" brushRef="#br0" timeOffset="11449">20722 2350 9470,'11'7'1674,"-3"-2"-1708,20-13 1,12-6-2058,1 10 1,6 3 0,-1-1 2026,-5-6 1,1-1 0,1 3 21,9 3 1,1 3 0,-7 0 1450,12 0-1375,-8-2 291,7-2-269,-23 2 820,8-3-876,-17 3-2257,9-1 2249,9 1 1,10 0-1,-4-1 8,-6 1 0,-1 0 754,10 1 1,6-1-1,-5 0-754,-8 0 0,-4 0 145,-6 1 1,-3-1 722,26-3 135,-28 0-521,-23 2-1193,0-2 83,6 2 3477,16-6-2816,-10 5 130,5-4-23,-20 3 5,-1-2 601,4-10-4138,0 7 3106,7-6 84,5 9-117,13 2 0,5 1 156,12-2-276,-6 3 0,-1-1 349,3 1 28,-6 0 29,-7 1 33,-9 0 2720,-9 1-2031,-7 0-241,-3 1-313,-3 0 870,0 0-1930,1 0 724,2 0 55,2 0 630,2 0-815,3 0 331,-4 0 292,0 0 88,-5 0-1430,-1 0 1,-1 0 0</inkml:trace>
  <inkml:trace contextRef="#ctx0" brushRef="#br0" timeOffset="16102">13060 2879 10534,'3'7'728,"-1"-1"-1574,-2-6-1081,0 0 2633,-7 0-706,4 0-913,-5 2 913,5 6 0,3-7 0,-1 2 0</inkml:trace>
  <inkml:trace contextRef="#ctx0" brushRef="#br0" timeOffset="17450">13060 2879 11307,'3'7'353,"-1"-1"-696,-2-6 337,0 0 51,37 31-118,-13-23-1881,13 8 1,5-1 1552,-7-12 1,-1-4 330,0 2 0,1 0 5,-1 2 0,-2 0 26,5 0 39,-7 2 1327,-6 0-744,-12-3-399,-1 1-150,-6-3-96,50 0-27,-16-1 83,2 0 1,1 1-1,12-1 1458,-6 0 1,1 1-1453,7 0-3,-15 0 0,-3 0 3,-16 0 525,-6 0-525,-7 0-39,0 0 39,2 0 0,20 0 0,4 0-6,7 0-157,0 0 1,0 0 162,-1 0 0,-2-2 594,6-4 493,-21 3-684,2-3-274,-22 6-129,-2-2-566,35-1 292,-10 0 36,23 1 0,3 0 244,-10 1-1,-4-1 1,-4 1 27,-18 1 1483,-5-2-1516,-6 2-140,1-1 73,3 1 61,7 0-157,25 0 1,9 0 112,-15 0 0,1 0 53,5 0 1,4 0 0,-6 0-3351,13 0 3683,-15 0-84,-34 0-174,-3 0-296,2 0 128,1 0-5,5 0-6,2 0 3319,5 0-3302,-3 0 118,-2 0 229,-4 0 1076,-7 0-1239,1 0-184,1 0-229,7 0 83,2 0 68,6 0-107,3 0 17,-2 0 246,-1 0 6,-8 1 28,-7-1 398,0 1-544,0-1-16,1 0-56,2 1-197,1 1-1333,6 4 1026,-4-1 61,1 1 163,-7-4 470,-6-2 0,4 0 0,-4 0 0</inkml:trace>
  <inkml:trace contextRef="#ctx0" brushRef="#br0" timeOffset="19135">14605 2519 7554,'11'5'4716,"-2"0"-4419,-9-5-521,0 0 224,21 0-6,-3 0-56,20 0-207,15 2 264,-21 3-51,16 3 45,-29 1 11,0 0 5,33 8-10,-12-8 5,-7-2 0,2 0-6,13-3 6,0-1-328,-2-1 1,0 0 332,1 1-5,-10-1 0,-1 1 6,-4 2-1,-9-1-366,14 3 361,-8-4-1515,2-1 1,2 0 1525,9-1-202,-9 1 1,-2-1 190,-4-1 398,-6 1-392,-1 1-6,-4 0 246,2 2-246,4 1 0,3 0 8,14 0 1,4-1 24,3 0-33,-3-1 0,-3 0 3182,-13-3-3199,-1 2 652,-13-1-635,2 1 0,-10 1 0,13 3 11,13 3-11,3 0 0,6-1 0,-11-3 0,9-1 11,-7-1 6,-4-1 106,-12-1-78,-10-1-11,2 0-23,16 1-11,2-1 6,16 2 5,0-2-1702,-8 1 1,1-1 1687,1 0 1,0 0-1133,0 0 1,-2 0 1140,20 0-6,-27 0 123,-5 0 969,-10 0-901,-3 0 2083,-4 0-2274,-1 0-90,25 0 3314,-6 0-3342,21 0 1,-13 0-1,8 0 113,-12 1-7,2 0 12,-17 0 0,-4 0 6,-3-1 56,55 0-62,-25 0-801,7 1 1,10 1 0,-8 0 800,8 1 0,-7 0 0,-3 0 308,-17 0 73,-11-1-123,-3-1-45,-9-1-331,1 0 6,2 0-67,4 0 2226,3 0-3318,12 1 509,-9 0-582,4 1-847,-14-1 2191,-8 0 0,0-1 0</inkml:trace>
  <inkml:trace contextRef="#ctx0" brushRef="#br0" timeOffset="21292">16468 2201 5305,'2'6'588,"0"-1"1425,-2-5 1807,8 0-4022,5 0 652,9 2-490,7 0-32,0 2-147,7 0 1,0 1 430,1 0-212,-4 0 0,-3-1 801,-14 0-801,-7-2-5,3 0 5,-4 0 0,5 0 0,6 1 0,7 1 5,18 1 1,16 2-1,-8-2-579,-22-1 0,1 0 576,19 1 0,7 2 0,-7-2-1504,-17-1 0,-4-1 1535,13 0-129,-8 0 0,0 0 91,6-1-46,0 0 1,1 0-6,1 0 53,-7 0 0,-3 0-25,-16-1 28,-4 0 747,-5 0-52,3-1-656,-1 1-33,34-7-90,-13 3 64,24-5-31,-19 6 51,1 1-16,16 1 16,-18 2 0,0 0 0,25 0 0,-28 0 0,2 0 2,4-1 1,0 0-3,12-1 3,-9 0 0,0 0 2,4 0-5,2 0 8,4 0 1,1 0 3269,-2 1-3275,0-1 0,-1 0-3,-14 1 344,5-1-344,3 0-3392,13-2 3398,0-2 16,0 0-22,-13-1-5,-20 3-2269,1 0 2274,1 2 0,-1-1 0,3 1 0,0 0 2,6 0 1,2 0 2266,9 0-2267,-2 0 1,1 0-3,-10-1 0,-3 0 0,14 1 0,1-3-11,-30 3-28,16-1-95,11 1-85,4 1 90,2 3 3387,-14 1-3315,20 8 46,-24-5 0,11 3 11,-30-9 146,-2 0-107,26-2 1,12 0-896,-8 2 1,2 1 857,14-2 1,-1 0 0,-13 3 0,-6-1-3,-6 1 521,-4-1 11,-13-1-174,-2-1-285,-7-1-510,6 0 2030,3 0-1660,8 0-235,9 0 44,-3 2 208,0-2 89,-12 2 213,-8-2-252,-1 0 0,3 1-6,7-1 6,9 2-28,21 1 0,5 1-630,3 0 658,-2 0 0,-2 0 0,-8-1 40,-14-1 144,-6-1 270,-14-1-135,-6 0-509,0 1-1165,3 1 715,0 2-2530,9 6 3170,-4-3 0,2 1 0,-8-6 0</inkml:trace>
  <inkml:trace contextRef="#ctx0" brushRef="#br0" timeOffset="24140">10647 3196 6335,'11'-1'5752,"-2"0"-4458,-9 1-1037,-4-15 120,-2 4-523,1-6-263,0 10 347,4 7 1415,0 0-5604,1 4 4251,8 4 0,-6-3 0,6 2 0</inkml:trace>
  <inkml:trace contextRef="#ctx0" brushRef="#br0" timeOffset="26248">11324 5355 7397,'13'6'4565,"-4"-1"-4016,-9-5-101,0 0-297,-14-18-117,10 12-29,-11-12 438,13 16 1685,2 2-2083,-2-1-230,2-2-118,-1 2 1110,1-2-1905,-1 2 925,6 3-494,2 5 667,-1-3 146,1 4 156,-7-8 1127,0 0-1368,0-3-21,0-1-85,0 0-17,0 0-83,0 3-3328,-1 1 2862,5 0-207,-1-3-111,11-5 929,6-12 0,-9 9 0,3-5 0</inkml:trace>
  <inkml:trace contextRef="#ctx0" brushRef="#br0" timeOffset="34643">9821 4487 7324,'-1'-3'8,"-32"15"0,-25 15 1,11-4-1,13-7 1,-12 5-1,1 1 1,0-1-1</inkml:trace>
  <inkml:trace contextRef="#ctx0" brushRef="#br0" timeOffset="35160">9821 6689 2897,'-43'21'0,"1"0"0,-1 0 0,0 0 0,-2 1 0,-1 0 0,1 1 0</inkml:trace>
  <inkml:trace contextRef="#ctx0" brushRef="#br0" timeOffset="41897">13187 3027 0,'55'-3'0,"-12"1"0</inkml:trace>
  <inkml:trace contextRef="#ctx0" brushRef="#br0" timeOffset="42005">13843 3027 0,'53'3'0,"0"0"0,-9 0 0,-2 0 0,4 1 0,-1 1 0,-12-2 0,-1 1 0,3 0 0,-2 0 0,1 0 0,-11-1 0</inkml:trace>
  <inkml:trace contextRef="#ctx0" brushRef="#br0" timeOffset="43390">11113 3493 10534,'8'2'1355,"-1"0"-1355,-7-2-359,0 0 147,0-3 156,1 3 1546,3-3-997,0 1-337,7-1-114,18-5 0,6-2-3473,19-3 3425,-4 1 1,2 1-1166,-14 5 1,2 2 1060,17 0 1,2 1-714,-18 1 1,5 1 805,-2 2 0,8 1 0,4 1 0,-2 0 1,-8-1-489,7-1 1,-1 0 502,-4 2 1,7 0 0,1-1-1,-4-1-129,4-2 1,-4-2 0,-5 0 1,-5 0 0,-1 1 337,6-1 0,4 1 0,-10 0-281,-3 2 1384,11 14-1311,-23-7 2161,13 10-2166,-20-11-2493,23-1 0,4-1 3032,-6 1 1,3-1 0,-6-1 0,-27-2 0</inkml:trace>
  <inkml:trace contextRef="#ctx0" brushRef="#br0" timeOffset="52357">7895 3747 7503,'1'5'963,"0"-1"-1926,-1-4 1025,-9-7-62,6 5-39,-6-5 39,31 19 0,-16-9 0,15 10 0</inkml:trace>
  <inkml:trace contextRef="#ctx0" brushRef="#br0" timeOffset="53210">8297 3725 10298,'-12'-3'1882,"1"1"-2554,-1-13 129,9 12 291,-10-11 229,13 14-5,0 0 68,6 1-3203,16 6 3381,11 1 1,5 1-183,-8-2 1,1 1-37,15 2 0,3 0 78,-6-3 1,-1-1-54,0-1 0,0 1-291,6 1 0,-1 0 266,-12-2 0,-3-1 11,22 4 25,-22-5 1,4-1 47,10-2 0,5 0 0,-1-1-66,-7 0 1,-2 0 0,1 0-276,5 0 1,1-1-1,-7 1 263,16-3 500,-42 4-489,7 4-665,5 4 653,1 3 2650,2 3-2644,-9-4 1116,-2-1-1127,11 4-61,-5-3 50,30 6 16,-21-8-8,6-2 1,1-1-60,7 0 1177,11 0-1109,-28-2 5,0 0-408,-10-2 397,18 1 0,-25-1 0,1-1 0</inkml:trace>
  <inkml:trace contextRef="#ctx0" brushRef="#br0" timeOffset="56058">10837 3577 1927,'2'11'246,"0"-2"1966,-2-9-2319,55-3 653,2-3 0,4-1 43,-5 2 1,4-1-433,-11 0 0,7-1 0,-1 0 0,-8 0-12,-3 2 1,-1 0-116,0-1 0,3-1 0,-4 2 830,-4 2 0,-1 1-857,7-1 0,2 0 25,10 1 0,2-1-28,-15 1 0,2 0 0,2-1-900,2 1 0,4-1 0,1 0 0,-3 1 809,-5-1 0,0 1 0,-2 0 0,1 0 66,14-2 1,-1 1 0,-4 0-430,3 0 0,-6 0 454,-14 1 0,-3-1 0,23 0 774,-5 0-774,-21 2 0,-25 1 0,-3 0 0</inkml:trace>
  <inkml:trace contextRef="#ctx0" brushRef="#br0" timeOffset="56690">12827 2815 7722,'4'5'862,"-1"-2"-862,-3-3 1177,37 8-5544,-11-4 4753,32 6 1163,-25-6-1476,7 0-719,-2-1 1,7-2 674,2 1 1,5-2 0,0 1-409,-2-1 1,0 1 0,3-1 389,-2-1 0,4-1 0,-1 0 1,-6 0-10,5 0 1,-5-1-3,7-2 0,1 0 3,-12 2 1,2 1 0,-4 0-1,-5 0 0,0 0-1,13 0 0,6 0 0,-5 1 736,-7 1 1,-3 0-739,1 0 0,-1 0 784,-4 0 1,-1 0-785,23 4 3217,-27-2-3217,4 2 6,-28-2-6,35-1 0,6-1 0,-26 1 0,22-1 0,0 0 0</inkml:trace>
  <inkml:trace contextRef="#ctx0" brushRef="#br0" timeOffset="57450">15409 2561 7542,'11'3'5680,"-2"0"-5478,-9-2-129,0-1-107,30 3-5,-5 1-101,30 3-1618,0 1 1,6 1 1757,-20-3 0,0 0 0,2-1-4,9 3 0,1-1 0,-2 0 2,-5-1 0,-1-1 1,-3 0-2,5 0 0,-2 0-1134,-2-1 0,0 0 1137,-3-1 0,0 0 22,8 0 1,-1-1-20,-13 0 0,0-1 19,4 0 0,3 0 685,17 1 1,-3 1-790,-22-2 1,-1 0 30,24 2 1,-2 0-81,-10 2 447,-9 0 1,0 0 736,0-1-1412,19 3 2776,-33-7-3807,19-1 799,-3-1 0,1 0 1,6 0-1,10-3 0</inkml:trace>
  <inkml:trace contextRef="#ctx0" brushRef="#br0" timeOffset="58194">17780 2413 3408,'48'2'2272,"0"-1"0,-2-9 1,2-1-2657,4 7 1,6 2 0,-5-3 377,4-7 1,-3 1-35,-5 6 1,-1 3-667,4 2 1,0 2 710,2 2 1,1 0 14,-1 0 0,-2 0 514,-5 1 1,-4 0-535,11 0-86,-6-3 0,8 1 0,-4-1 264,-4 0 1,1 0-248,-4 0 0,6 0 1,0 0-1,-4-1-21,-3 1 1,-3-1-1,1 1-233,6 1 1,1-1 0,1 1 309,-1 0 0,0 0 0,-1 1 13,-4-1 0,0 0 0,-2 1-3,7 0 0,-3 0-761,-10-1 0,-1 0 814,17-1 1,-3-1 147,-6 0-198,-3 0 0,-10-3 0,-26-3 0,-5 2 0,1-1 0</inkml:trace>
  <inkml:trace contextRef="#ctx0" brushRef="#br0" timeOffset="58904">19198 2074 8567,'3'8'1406,"32"-7"0,26-8 0,-6 1-1406,-18 3 0,1 1 1,6-2 1,8-2-1,1 1 1,-5 2 1,12 5 0,-2 3-859,-3 1 0,3 0 1,-2 0 884,-14-1 1,-1-2 0,5 1-415,4 0 0,7 0 0,2 0 0,-3-1 0,-9-1 262,5 0 0,-3-2 32,-5 0 0,6 0 0,-1 0 0,-9 1-195,20-1-45,-12 0 230,-13 6 1,0 4 94,6 2 0,-9 1 1,1 3 75,7 3 0,-2 0 1573,-1-2-1610,-5-2 1,1-2-34,9-6 0,-30-4 0,23 3 0</inkml:trace>
  <inkml:trace contextRef="#ctx0" brushRef="#br0" timeOffset="59749">20489 1609 7486,'4'11'1361,"47"18"701,4-7-1780,-26-9 1,5-1 281,14-2 0,8-2 0,-7-3-3392,-14-3 1,2 0 2844,3 1 1,10 0 0,6 2 0,1-1 0,-4 0 0,-9 0-16,12 1 1,-2 0-49,-5 0 1,7 1 0,0-1 0,-7 2 50,10 2 1,-8 1 162,-19-5 1,0 1-164,19 3 1,4-1-222,0-3 1,-4-2 215,4 0 1011,-7-1 1,-3 0-1028,-11-2 1722,-6 0-1706,2 0 0,-5 0-12,12 2 1128,-16 1-1553,14 2-348,18 14-747,-25-12 1772,20 10-161,-38-16-79,-10-1 0,1 0 0,-1 0 0</inkml:trace>
  <inkml:trace contextRef="#ctx0" brushRef="#br0" timeOffset="63451">8700 2117 8024,'6'8'-1769,"-1"-1"1270,-5-7 1782,0 17-740,0-12 4330,-8-1-4873,5-9-28,-8-10-3209,9 12 2961,0 2 5307,2 1-7362,1 6 2191,0 0-3017,1 14 3460,0 1-34,-2 8-152,-1-6 12,0-2 191,0 38-315,3-26 1,1-1 0,-3 5 310,-3 8 0,-3-3-120,0-1-14,-4 0 0,0 2-114,1 15-846,-1-26 778,5 23 2607,-1-35-2316,-12 17-291,10-19-140,-7 12-78,15-11 112,2-5 66,-1 9-83,7-1 230,-6-14 1198,3 7-1076,-5-15-2509,0 0 2012,-3 0 72,-3 0-1210,-12 0 1406,3 0 0,0 0 0,8 0 0</inkml:trace>
  <inkml:trace contextRef="#ctx0" brushRef="#br0" timeOffset="64555">8509 2879 10909,'0'7'2252,"0"-1"-2247,-6-42 1,4 24-1,-5-28-5,4 30 454,-3-5-219,1 4 12,0 1-96,3 7 22,1 1-173,0 1 135,0-1-51,0 1 633,-2-3-717,2 2 0,-1-2-1507,2 4 1300,0 5 95,0 0-50,0 20 178,3 3 29,5 11 0,3 1-45,0 1 3,0-8 0,1-2 41,0 1-32,-5-16-12,2 9-6,-8-19 56,1-2 23,-2-1-73,2-1 11,1 3-156,9 2-270,1-1 292,1 0-6,-5-3-134,-5 0 269,-2-1 5,0 0-5,-2-2-18,3 0-21,-1 0 33,6 1 0,0 0-11,5 2-51,0 0-247,14 8 276,-12-4 27,7 4 6,-15-6 2694,-2-3-2352,-3-4-415,-2-12 40,-1 3-203,0-6-60,1 6-46,27-25 342,-7 7 0,1 6 0,3-2 25,3-14 0,-1 3-2176,5 4 2151,-1 0 0,-3 7 0,-14 21 0,5 5 0</inkml:trace>
  <inkml:trace contextRef="#ctx0" brushRef="#br0" timeOffset="69744">24447 2053 3955,'-8'-11'-784,"2"2"2593,6 9-2308,-6-1 1616,0 0 491,-7-1-118,2 1-443,2-3 2158,-1-10-3205,6 6-2129,-33 3 2135,15 11 204,-18 2 0,-6 0 459,7-4 1,-1-1-626,-9 0 1,-2-2-126,0-2 0,3 0-20,16-2 0,-2 2-30,-14 5 1,-12 3 0,0 0 0,8-1-406,6-2 1,-1-1 627,-2 3 1,-8 2 0,0 0 0,9-4 192,2-2 1,3-2-202,-16 1 0,-1 1-191,10 0 1,-1 2-64,5 1 0,-3 0 0,1 3-633,5 0 0,0 2 0,2-1 772,-12 2 0,1 0 27,11-2 0,0-1 1,4-1-427,-22 1 461,18-4 0,-1-1-783,12-1 1,0-1 902,-9 1 0,1-1-421,-11-1 45,-10 5 1,-1 1 143,29-2 0,0 1 58,-27 3 1,3 3 1014,16 2-1001,11-3 1,-3 0-199,-13 3 1,-1 0 231,7-1 0,1-2 1190,-11 2 1,3-2-852,-7-1 663,1-3-758,1-1-261,3-1 1,-1 1-1466,15-1 1,1 1 1318,-13 1 1,1 0-680,9 3 1,2 1 790,-3 0 1,-1 2-638,1-1 1,-5 0 770,-7 2 0,-5 1 1,4-1 20,8-3 0,-2-1 20,-8 1 0,-6 1 1,1-2-223,11-1 0,1-1 1,2-1 704,-13 2 0,2 0-702,-4 1 0,-1 2 81,12-3 0,-2-1 0,-1 1 924,-7 1 1,-2 1 0,1-1-912,3-1 0,1-1 1,-6 4-104,10-1 1,-7 3-1,-2 2 1,0-1 0,6-1-1,8-1 1713,-6 0 1,1 2-1626,2-1 0,-10 3 0,-2 1 0,2-1 0,9-4 201,-9-2 0,5-3-157,-3 3 0,2-2 28,6-3 1,-2 0-239,2 4 0,-2 2 0,5-1 67,10-2 1,0 0-3,-7 2 1,-4 2-1,3 1-34,-3 6 0,7-2 345,-6 0-8,9-4 0,-7 2 0,1-1-152,-7 0 0,-1-1-74,2 1 0,-3 1 0,1 0-532,1-1 1,1 1-1,2-1 545,5-1 0,1 0 1,3-1-2,-5 1 0,0 1 42,-12 2 1,-1 2 80,5-3 0,-1 1-77,10-3 0,0 1 0,1-1-26,-10 4 0,5 0-12,10-4 1,0 2 33,-9 6 0,-4 4-231,4 2 0,-3 3 0,3-2-1277,-1-1 1,2 0 1456,6-2 1,0 2 0,6-6-65,2-5 250,8-7-62,0-3-39,9-5-544,-13 10-140,-2 11 589,-8 5-118,10 0-1344,9-11 2176,7-5 1,4-5 0,1-2-1</inkml:trace>
  <inkml:trace contextRef="#ctx0" brushRef="#br0" timeOffset="71807">25188 2180 9934,'2'9'2504,"-1"-2"-2448,-1-27-179,-2 13 89,-1-16 1496,-18 12-1389,11 7-124,-19-5-525,10 10 240,-3 5 92,-18 13 0,-4 4 373,-10 1 61,1 3 1,-1-2-62,-1-7-87,17-5 0,2 0-42,-8 5-157,4 2 0,1 1 152,1 1 2,-10 7 0,0 0-3383,6-7 3386,6-2 0,-2-2-1023,9-6 1,0-1 1128,-4 0 1,-2 1-840,-11 3 0,0 0 733,9-4 0,0 0-208,-7 3 1,1 2 179,11-4 0,2 1 661,-2 0 1,2 1-702,-22 12-36,18-8 1,-3 0 173,-11 2 0,-5 0-53,10-2 0,-3 0 0,1-1-17,-11 3 0,1-1-8,14-5 1,1 1-1,4-1-541,8-1 0,0-1 549,-6 4 0,-3 1-508,-3 3 1,-2 0 722,4-4 1,-1 0 580,-7 3 0,1-2-687,15-7 0,-1 0-223,-12 4 0,-5 2 0,4 1 517,3 1 1,0 2-406,-5-1 0,-4 2 0,5-1 869,7 2 1,4-1-868,8-5 0,0-1 0,-25 15 99,10-10 0,-8 2 0,7-2-122,12-5 1,-1 2-156,-16 8 1,-7 5 0,10-3-984,7 5 1095,1-1 1,-9 6 0,7-4 95,12-13 1,1 0 8,-5 4 1,-5 2 0,1-2 268,-17 3 0,4-4-208,18-8 0,0-1-100,-24 14 0,2-1 2513,3 0-2513,6 0 0,-2 2 0,3 0 0,0-1-811,3-1 0,1-2 811,7-3 0,8-5-11,14-10 490,1 0-1151,4 3-869,-1 3 1541,-1 4 0,4-14 0,2-5 0</inkml:trace>
  <inkml:trace contextRef="#ctx0" brushRef="#br0" timeOffset="72893">17293 1693 0,'-2'-9'0,"1"1"0,1 8 0,0 0 0</inkml:trace>
  <inkml:trace contextRef="#ctx0" brushRef="#br0" timeOffset="73605">17293 1693 7179,'-2'-9'7970,"1"1"-8010,1 8 635,0 0-915,-21 120 286,18-89 1,0 1 25,-4 13 1,-1 6-1,2-7-3,5 10 112,-3-24 50,0-2-120,-1 12 0,0 3-25,4 16 10,0-14 1,2 2-11,6-1 0,-2 0-1490,-16-1 1,-2 0 1483,12-5 0,-1-1-426,-15-1 0,-1 1 314,12 12 0,5-4-1869,-4-11 2001,3 11 0,2-10 13,0-34 34,0-3 636,0-8-3728,0-2 3025,0-8 0,0 7 0,0 3 0</inkml:trace>
  <inkml:trace contextRef="#ctx0" brushRef="#br0" timeOffset="74397">16933 2434 12163,'5'0'4185,"-2"-2"-4152,-3 1-671,0-2-3956,0 18 4594,0 1 391,0 17-358,0 0-27,1 6 44,3 15-2157,5 1 2112,0-12 1,2 0-3,-1-9 0,-1 1 2,3 9 1,-1-1 37,-2 4-43,-3-1 6,-6-26 0,2-1-6,-1-8 0,1-2 2131,1-7-2131,1-1 0,7-3-39,27-33 0,6-10 89,-7 6-5,-8 7 0,4-4 1,-6 1-857,-10 4 1,-3 0 440,7-7 0,0 1-1526,-4 6 1,1 2 1895,2-1 0,-2 6 0,-8 15 0,-3 4 0</inkml:trace>
  <inkml:trace contextRef="#ctx0" brushRef="#br0" timeOffset="76251">8699 1884 10489,'-6'-9'1629,"0"3"-4613,6 6 2720,-2-12 96,3 9 4055,-2-6-3735,3 17-606,-2 3 341,0 7 88,-5 18 0,-3 5-3417,-4 16 3422,0-4 0,-1 0-1120,3-18 1,-1-3 1139,2 0 0,-1 0-394,-9 25 500,10-17 1,1 6 0,1-1-82,0 1 1,2 1-25,-1-2 1,0 3 0,1-2 6,2 9 1,0-5-6,1-9 0,-1-2-1,0-1 1,1-2 2071,-2 16-2069,3-30-5,0-6 661,1-6-442,-1 0-85,1-4 23,-3 38-146,3-21 31,-4 21 0,0 1 149,1-20 49,-3 25-133,5-46-647,1-2 523,-1 1 17,1 3-129,-1 7 79,1 1 50,0-1-45,0-2 45,0-6 330,0-1 2828,0-2-3158,-2-1 0,-11-3 0,8 2 0,-7-2 0</inkml:trace>
  <inkml:trace contextRef="#ctx0" brushRef="#br0" timeOffset="76795">8276 2794 11323,'4'6'3086,"-2"-1"-2901,-2-5-185,0 0-403,-8-39-773,5 52 1176,-6-23 45,5 44 0,4 25-10,-3-8 1,0 4-1,0-2 8,0-8 0,1-2 0,1 1-342,1 11 1,0 1 0,3-8 298,8 8-134,11-14 94,-1-21 421,19 2-62,-19-13 219,14 1-947,-13-33 0,-2-9 465,10-5-586,-5-2 1,9-8-824,0 10 1,8-5 0,4-1 0,-2 1 0,-5 5 1418,-3 2 0,-3 5 1,3-3-1,1-3 1,6-4-1,1-1 0,-4 5 1,-10 9-1,9-3 1</inkml:trace>
  <inkml:trace contextRef="#ctx0" brushRef="#br0" timeOffset="82496">6371 1016 6428,'-1'-10'3786,"0"3"-2720,1 7-1553,-6 0 803,5 0-316,-6 0 2031,7-1-911,0 0-1536,3 1 461,56-1 167,1 0-134,-24 0 1,4 0 85,1-1 0,2-2 1,-4 0-1856,-10 1 1,2 0 1702,18-1 1,14-1 0,1 0 0,-10 2-474,-4 0 0,-2 1 420,2 0 1,9 1-1,-2-1 1,-12 2-620,13 2 660,-10 1 0,-2 0 0,-10 0-6,19 0-13,-7-3 1,14-1 0,2-1 0,-9 0-35,-1 1 0,-1 1 30,2-1 1,10-1 0,-3 0 0,-15 2-12,-3 0 429,-26 1-389,23 4-6,-13-1 0,7-1 0,6 1 927,-1 1 1,3 0 0,-2 0-928,2-1 0,1 1 480,9 1 1,5 2 0,-11-2-481,3 0 0,-13-2 0,-3 0 0,-4-3-1481,-2-1 1,4 0 1477,11 0 1,1 0-4,-4 0 0,1 0-11,3 0 1,-1 0 16,12 0-943,-18 1 932,3 0 11,-23 1 593,-5-1-548,-5 0 2480,28 0-2604,-22-1 85,20 2 1507,-30-2-914,-1 1-1495,-2-7 1541,0 5-1278,0-4-5487,-14 2 6680,-3-4-1221,-23-14 1888,7-2-1023,4-2-204,11 9-218,13 10-1653,1 2 1692,2 3 409,-5 0 61,2 1 2410,-3 0-2264,2-1 3296,0-1-3324,1-1 310,-2-3-719,3 2-1423,0-1 1255,3 4 442,0 1-503,8 0 223,4 4 6,12 2-1649,20 6 1,5 2 1654,3-2 33,-1 0 0,-3-2-766,-13-8 934,0 1-201,-16 0 11,4 3-236,-5 17 79,-8-11 2977,7 11-2815,-14-17 997,-1-2 606,-2-2-1485,-7-1-100,-22 3-82,-4 5 0,-3 1 36,-20 5 90,4 3 0,4 0 258,20-8-247,-24 6-370,46-16 7,-5 0-461,-6 3 723,9-2 6,-10 3 0,13-3 735,-2 0-663,3-1-66,-1 0-6,0 0-39,-4 1 39,3-1-432,-6 5 264,7 0 62,-4 5-3309,-11 11 3410,3-5 72,-3 4 751,7-10-443,8-8-324,2 0-169,1-2-2184,3 0 1336,4 0 966,1-2 0,0 1 0,-1-2 0</inkml:trace>
  <inkml:trace contextRef="#ctx0" brushRef="#br0" timeOffset="92005">14541 6435 8315,'0'-7'-36,"0"2"1,0 5 0</inkml:trace>
  <inkml:trace contextRef="#ctx0" brushRef="#br0" timeOffset="92156">14521 6414 0,'11'5'0,"-2"-1"0,-9-4 0</inkml:trace>
  <inkml:trace contextRef="#ctx0" brushRef="#br0" timeOffset="94603">14436 6477 9061,'-10'-5'695,"2"2"-163,8 3-78,-15-5 59,10 1-261,-14-5 1342,-14-19-1499,16 16-219,-17-4 1,-1 1 450,11 10-327,-33-1 286,-3 6-23,15 0-185,-15 0 1,1 0-21,20 0-75,1 0 0,0 0-67,0 0 112,17 0 56,-29 3-406,17 1 0,0 0 327,-14 3 3,6-2 1,-1 0-42,-2-1 27,7 0-474,-1-2 687,0-2-162,8-2 78,-12 0-62,9-1 1,3 0-62,4 0-90,-26 0-50,47 3 140,2 0 1001,-3-1-990,-9-1 152,-44-6 370,18 5-536,7 0 0,-1 0-98,-24 3 68,30 0-57,-16 0 79,37 0-56,-34 0-2311,16 2 2288,-30 4-22,7 10 73,16-5 0,-1 0 39,-22 6 28,21-7 0,2-2-22,-7-1-1766,1 1 1755,0 1 1799,10 2-1850,-2 3-23,-6 6 1,-10 6-1,5-4 278,12-10 0,0 0-169,-10 7 0,-5 3 0,4-2-123,2-2 1,5-2 41,-12 11 51,8-1 0,-1 4-41,11 0 0,1 2 0,3-2 562,4-6 0,1-1-544,-13 19 1,5-4-29,19-19 29,4 19-17,2-13 39,2 19-1496,0-6 1,0-1 1501,0 5 202,0-7 1,0 3-207,-3-1 1,1-4-59,7 4 53,-5-3 1,8 1-35,36 0 1,8-5 36,-24-12 0,2-1 0,11 5 0,6 3 0,-4-4 42,-5-3 0,-4-2-42,18 8 11,-3 4-5,-13-4-73,5-2 13,8 0 1,2 0 53,2-3 0,-15-7 0,4 0 0,-5-2 3203,12-3-3203,-9-1 0,2-1 432,17-4-432,-27-1 0,0 1 5,0-1 1,0 0 11,-2 0 0,2 0 9,10 1 0,4 0 0,-4 0-1682,-11 1 0,1 0 1669,12 0 0,6 0 0,-7 0-13,6 1-3,-15-1 0,8-2 15,4-4 1,10-3 0,1 0 0,-8 1 64,2 1 1,1 1-78,-4-2 0,7-2 0,0 0 0,-7 3-899,8 1 1,-9 2 898,10-1 812,-14 2 0,3 1-815,-4-2 1,0 0-21,2-1 1,0-1 5,7 0 0,5 0-6,-1 0 1,5-1 0,-9 1 22,-19 1 0,-1 1-1103,26-1 1,1-2 1104,-16-3 1,-5-1-3,19-5-104,-17 4 0,10-2 1,2-1-1,-2 1 115,3-2 0,-2 1 1,1 0 166,2 0 1,2-1 0,-3 1-179,-6 2 0,-1 0 0,-9 1 1921,3-6-2688,-15-21 1,-3-7 412,4-4 186,-11-2 0,2 0 70,-1 24 0,1-2 94,7-21 0,3-11 1,-4 7 809,-5 13 0,-2-2-619,-1-9 1,1-12 0,-3 2 0,-4 13-177,-9-8-8,-2 5 0,-2 3-3,-5 10 39,0 7-39,-2-4 51,0 10 58,-13-1 0,-4-1 2159,-1 1-2261,-2 1 1,-6-3 0,5 6-8,-2 4 33,-7-4 1,-2 1-15,14 10 1,1 2-20,-2-1 0,1 0-1134,-1 2 0,-3 0 1063,-14 3 0,-6 1 0,5 1-688,12 1 1,-4-1 752,-8 1 0,-13-1 1,-5 1-1,3-1 1,13 2 5,1 0 0,2 1 0,3-1 0,-5-1 0,-3 1 0,0 1-63,-3 3 0,-3 0 0,2 2 0,2 0-234,-1 3 0,3 0 0,-5 2 107,11-3 1,-3 0-1,-3 1 1,-1 0-1,1 1 1,1 2-697,-8 3 0,1 3 0,0 0 0,2 0 0,3-1 886,3-2 0,2-1 0,2 1 0,0-1 0,-4 2 0,-1 0 0,4 0 0,9-4 0,-13 1 0</inkml:trace>
  <inkml:trace contextRef="#ctx0" brushRef="#br0" timeOffset="100699">8361 1842 8511,'1'2'2986,"0"1"-5103,-4-30 2117,0 20 258,-2-19-118,-2 25 78,-2-1 370,-10-4 179,1-2-767,0 1-2386,-3 12 1395,5 16-3280,-14 13 4747,1-7-308,-26-8-112,11-15-521,2-1-28,14 6-381,-6 34 818,15-19 50,-17 19 858,6-28 428,-5-7-978,-6 0 533,4 2 1,0 2-1666,1 4 723,1 6 1,-8 6 0,8-4 437,-2 2-177,-3 3 0,1-3 305,12-20 185,-16 4-803,3 5 1,-7 4-1,2-2-1012,-1-4 0,-1 1 1208,2 3 0,-2 2 1,0-3 181,-14-5 1,5-3-156,19-2 1,2 0-138,-16 2 1,1 1-424,14 4 0,2 3-531,0 6 1,2 2 452,5-5 0,0 0 1679,-1 5 1,1-2-468,-15 0 261,9-9 0,-1-1-613,-22 7-503,13-3 1,-7 4-1,6-2-562,16-4 1,0 0 1439,-27 14 0,6-1 1,28-10-1,5-6 1</inkml:trace>
  <inkml:trace contextRef="#ctx0" brushRef="#br0" timeOffset="100806">5461 3090 8377,'-6'-4'48,"-38"20"1,-6 10-1,27-15 1,-22 12-1,0-1 1</inkml:trace>
  <inkml:trace contextRef="#ctx0" brushRef="#br0" timeOffset="100914">5101 3260 6904,'-44'18'86,"0"1"1,-1-1 0,-3-2 0,-5 10 0,1 0 0</inkml:trace>
  <inkml:trace contextRef="#ctx0" brushRef="#br0" timeOffset="101204">4445 3598 656,'-8'-6'1529,"1"1"-980,-37 14 0,-8 7-886,18-3 194,-18 2 1,-5 3 234,16 0 1,5 1 1565,-15 2-1557,6-2 0,-8 4-340,7 0 0,-7 3 1,0 0-1,5-1-30,7-2 0,4-2 1,-4 2-185,0 0 1,-6 3-1,-2 1 1,4-2-1,5-2 453,-11 11 0,9-5 0,-7 4 0,14-11 0</inkml:trace>
  <inkml:trace contextRef="#ctx0" brushRef="#br0" timeOffset="101307">2794 4339 3342,'-42'5'347,"1"0"0,-5 4-347,5 6 0,-6 5 0,10-3 0,5 1 0,-15 14 0</inkml:trace>
  <inkml:trace contextRef="#ctx0" brushRef="#br0" timeOffset="102051">2413 4487 6883,'-3'-6'-711,"0"1"-147,49-17 1,19-1 1059,-23 8-890,1-2 1,10-4 0,-9 3 1634,11-5-729,-8 3 906,7-5-1124,-16 8-638,5 1 1,10-4-1,-4 2 638,-7 1 0,2 0 2,7-2 0,6-2 0,-1-3 239,-10 3 0,0-3 0,-2 1 1,-5 3-38,5-3 1,0-1-102,-8 4 1,3-2-1,2-2 1,0 1-48,5-1 0,1 0 0,-1 0 0,-3 3-94,-4 2 1,-3 3 0,4-2-294,-1 0 0,4-2 0,1-1 0,3 0 1,1 2 238,2 2 1,3 1-1,2 1 1,0 0-1,-4 1 1,-5 1 287,7-5 0,-6 2 1,5-1-124,-2 2 1,8-1 0,0-1 0,-6 2 0,-12 2 662,10-12-906,-16 5 0,5-4 0,-3 2 47,-7 4 0,2 0 559,11-6 1,6-4 0,-3 2-488,-1-1 1,-3 2 167,-10 6 1,0-2 320,9-8 1,3-4 0,-6 3-358,-11 9 0,0 0-63,7-6 1,5-3 0,-4 5 656,15-3-843,-8 12 0,10-1 0,3 0 0,-7 3-781,3 0 1,3 0 925,-3 0 1,11-1 0,3-2-1,-4 2 1,-11 2-517,-1 1 0,-2-1 539,3-1 0,10-3 0,-4 0 0,-12 4 0,-3-2 0,-3 2 0,0 0 0</inkml:trace>
  <inkml:trace contextRef="#ctx0" brushRef="#br0" timeOffset="102652">8340 1905 9204,'2'6'-2666,"1"-2"4958,4-5-1961,-6 1-35,7-1 449,-16-4-395,-7-4-1526,-1 2 168,-17 32 0,-4 12 823,1-4 240,-3 10 0,-2 0 68,-2-11-681,2-14 1,-10 1 0,4-2 655,5-1 0,-1 0-98,-8 1 0,-6 2 0,5-1-1286,4 0 1,2 3 1285,4-2 0,-2 3 0,5-2 0,3-2 0,3-1 0,-6 4 0,1 0 0</inkml:trace>
  <inkml:trace contextRef="#ctx0" brushRef="#br0" timeOffset="102762">6371 2794 157,'-48'16'0,"1"1"0,-1-1 0,1 0 0,-4 2 0,0-1 0,0 1 0</inkml:trace>
  <inkml:trace contextRef="#ctx0" brushRef="#br0" timeOffset="102996">5270 3238 541,'-52'20'0,"-1"0"0,1 0 0,-1 0 0,0 0 0,1-1 0,-1 1 0,1 0 0,-1 0 0</inkml:trace>
  <inkml:trace contextRef="#ctx0" brushRef="#br0" timeOffset="103109">3958 3789 7190,'-53'12'420,"14"2"0,-4 3-512,6 0 1,-2 1-1,0 1-164,0 0 1,0 1-1,2 0-412,-7 7 0,5-2 1,-4 1-1,14-6 1</inkml:trace>
  <inkml:trace contextRef="#ctx0" brushRef="#br0" timeOffset="109506">9864 2963 7845,'11'2'0,"-1"-1"0</inkml:trace>
  <inkml:trace contextRef="#ctx0" brushRef="#br0" timeOffset="110107">9885 2984 1050,'0'-10'705,"0"2"-814,31-6 0,11 3-104,-5 3-60,10-1 1,15-2 0,-4 3 373,-1 4 0,0 3-12,-9-1 1,1 0 0,-1 0-24,11 0 1,0 0 153,-8 1 1,1 0-1,-5 1 363,-8-1 1,-2 0-539,26 1 0,-6 0 728,-31 0-773,-2 0 0,13 0-207,8 0 912,-8 1 1,4-1-538,0-4 0,-1 0-140,-8 2 0,-2 0 67,26-9-112,-6 9 0,10 2 1,-2 0 17,-15 0 1,-2 0 0,3-1-2,4 1 0,3 0 0,0 0 0,-6 0 3,5 1 0,-9-1 120,-4 3-134,8 4 0,2 0-1528,10 0 1471,-6 0 1,3-1 626,-9-5 0,-3-1-1220,-8 1 0,0 1 661,2 0 0,-3 0 0,-2 2 0,-28-1 0</inkml:trace>
  <inkml:trace contextRef="#ctx0" brushRef="#br0" timeOffset="111006">9525 3260 8836,'0'7'4123,"16"-34"-4238,18 14 0,6 1 95,-12-9 1,3 2 19,15 7 0,7 5 0,-4 1-343,-6 3 0,-3 1 343,4-1 0,-1 0 12,15 2-54,-9 1 1,10 0 0,-3 0-1626,0 0 1,6 0 1595,-14 0 0,9 0 0,5 1 0,0-1 0,-4 0 0,-9 1 71,-1 0 0,-7 0 0,4 1-458,11 0 0,5 0 1,0 0-1,-8 2 464,8 3 0,-6 1-557,-13-2 0,6-1 482,-4-2 1,10-2 0,6 0 0,0 0 0,-5-1 0,-9 1-366,8 0 1,0-1 485,-7-1 1,11 0 0,1 0 0,-7 0 0,-15 0 1238,-4 1-1582,8-4-57,2-1 48,0 2 1,6-1-594,-1 0 1,4 0 892,-2 2 0,2-1 0,-5 1 0,-6 0 0,-3 0 0,6 0 0,0 0 0</inkml:trace>
  <inkml:trace contextRef="#ctx0" brushRef="#br0" timeOffset="112005">10562 2540 6792,'-1'-10'5158,"0"2"-4239,1 2-303,24-9-873,-1 3 83,29-5 3,-10 14 0,11 1 1,2 2-1,-8-1 171,4 0 0,0-1 0,-2 1 0,8 0 0,0 1 0,-8-1-6,8 1 1,-7-1-658,-13 1 0,-2 0 682,9 0 1,-3-1-20,4 1-58,4-1 0,12-2 1,-6 0-1500,-11 1 1,3 0 1496,6-1 0,9 0 0,0 0 0,-9 0 32,-7 1 0,-4 0 5,11-1 1,6 2-9,-6 4 0,7 2 0,1 0 1,-2 1-235,-12-1 0,-2 0 1,0 0-1,3 0-103,1 0 0,1 0 1,2 0-1,1 1 0,1 1 307,1 0 0,4 2 1,1 0-1,-1-1 1,-6 1-1,-8-3 1220,9 2 1,-2-1-1160,2 2 0,9 0 0,0 0 0,-5-2-284,-6-4 1,-3-2-1,-8 0 1,8 0-1,-8 0 1,-1-1-1,1 1 1</inkml:trace>
  <inkml:trace contextRef="#ctx0" brushRef="#br0" timeOffset="113147">8382 3704 2000,'8'10'1551,"-1"-2"76,-7-8-2495,90-17 868,-44 10 0,-10 0 0,6 0 0,-1 1 8,13 2 0,-5 3 48,7-3 45,0 3 0,8 2-178,-8 0 1,5 2-1,-4 0-164,-16-2 0,-4 0 0,8 0 94,4 1 1,10 1-1,5 0 1,0-1-1,-6 1 1,-10-1 685,10 0 0,-2 0-394,-6 0 1,11 0 0,1 1-1,-4-1 1,-12 0 870,-10-1 0,-4 1-1030,25-1 0,6 1-393,-6 0 0,4 2 0,-6-1-527,-12-1 0,0 1 934,3 3 0,9 1 0,-3 0 0,-13-1 0,-3 2 0,5 9 0</inkml:trace>
  <inkml:trace contextRef="#ctx0" brushRef="#br0" timeOffset="113996">8890 3323 10802,'4'1'936,"0"0"-936,-4-1 5,51-10-2109,-7 2 1,4 0 2100,-6 1 1,1 0-1,8-1 0,-6 2 857,-14 6-851,4-1 0,6 2-3,1-1 0,3 1 0,1-1-19,-3 1 0,-1-1 1,7 0-249,4 0 0,7 0 1,4 1-1,-4-1 1,-7 0-387,-6-1 0,-6 0 0,3 1 616,10-1 1,4 1 0,0-1 0,-7 0 2,6 0 0,-7 0 37,-3 0 0,-1 0-3,-2 1 0,-2 0-28,-9 0 0,1 0-226,10-2 0,6 1 0,-6-1-70,-10 1 1,0-1 323,10 0 0,6 0 0,-10 0 0,-6 0 0,-8 2 263,-5 0 105,-12 0 1,-1 0 0,-8 0 0</inkml:trace>
  <inkml:trace contextRef="#ctx0" brushRef="#br0" timeOffset="115099">8467 3450 7227,'1'12'-1204,"0"-3"-1724,32-6 0,13-6 2973,13 3 328,-6-1 0,0 0 30,6 0 1057,-26-2-491,3 1-616,-12 0 45,23-3-1115,-6-1 1,11-3-1,3-1 1,-4 1 538,-3 0 1,-2 2 0,5-2 7,-2 1 1,6-2 0,1 1 0,-2-1 0,-6 2 205,-3 1 0,-4 0 0,0 2 358,11 1 0,2 0 0,-5 2 86,-7 1 1,-2 2-403,15 1 1,-5 4 140,-13 6-141,-4 4-117,18 10 39,-12-15 0,8-1 0,-6 0 0,-11 1 0,0 0 0,22-1 0,1-1 0</inkml:trace>
  <inkml:trace contextRef="#ctx0" brushRef="#br0" timeOffset="117246">9462 2731 6976,'0'7'386,"0"-2"809,0-5-1509,0 0 1029,16 0-670,-6 0 28,14 0 78,32 0 147,-19 1-295,-3 0 0,6 0 23,2 0 0,4-1 0,-3 0 3,-6 1 1,1 0-29,6-1 1,6 0 0,-6-2-86,-5 0 0,-3-1 109,1 1 0,1-1-25,-1 0 0,1 0 0,-4 1 0,1 0-3,19 0 1,4-1-944,-18 1 0,0-1 0,0 0 947,1 1 1,0-1 0,-2 0-46,11-2 1,-2 0 261,0-1 0,-1 1-277,-10 2 1,3 1 11,1 2 1,7 1 0,1 0 0,-7 1 74,5 1 1,-2 1-57,-2 1 0,3 0 0,-5 1-70,-3 1 0,-5 0-1131,18 3 1229,7 1 0,-24-5 33,7-1 1,12 1 0,-2 0-200,-9-1 0,0-1 1,2 2 138,6 0 0,4 1 1,-1 0-1,-5 0-79,11 1 0,-7 0 106,-13 0 0,-7-1-157,-8-1 56,-6-2 50,20 1-576,-9-2 627,22 0 0,-30-3 0,-3 0 0</inkml:trace>
  <inkml:trace contextRef="#ctx0" brushRef="#br0" timeOffset="125208">10668 2307 7083,'1'13'106,"1"-3"16,-2-10-111,-3-10 651,2 8-91,-1-8 3072,2 9-3676,1 1-567,7-2 191,26 0 0,9-1 792,-13 1 1,2 0-457,6-1 0,5 0 0,-2 0-20,4 0 1,-3-1 53,-2 0 0,4 0 46,-2-1 0,6-1 0,1 0 0,-8 2-1703,-2 0 0,-1 0 1698,20-3 0,7 0 0,-13 4-301,-8 6 296,-7-1 1,2 0-1083,-7 1 0,1 0 1082,25-1 1,3 0-724,-10-1 1,1 0 725,-7-1 0,1 0 0,-1 0 39,5-1 0,2-3 165,1-3 1,7-2-1,0-2 1,-7 2-360,2 0 1,1 0 134,-10 1 1,8-2 0,3 0 0,-1 2 0,-7 1-127,0 3 1,-4 2 0,3 0 63,1-1 1,3 1 0,1-1 0,-3 2 432,5 2 1,-2 1-1,-1 0-392,-8 0 0,0 0 0,5 1-3,3 3 0,8 0 1,3 2-1,-1-1 1,-7-2 43,5 0 0,-5-1 0,4 0 0,-7 1 0,5 1 0,2 0 0,-5-1 0,-10-2 0,-4-3 0,1 0 0</inkml:trace>
  <inkml:trace contextRef="#ctx0" brushRef="#br0" timeOffset="-205856.73">20786 15261 8164,'7'2'2857,"-1"-1"-2129,-6-1 3327,0 0-4341,-4-2 1,-3 4 133,-5-1 40,-6 6 112,4-2 0,-2 1 6,8-3 84,0-1 66,1 0 271,-5 2-427,4-2 5,-1 1-5,6-1-67,-6 3 16,2-2 17,-5 5 29,-10 2 5,9-4 90,-11 2 44,13-4 96,-7-1-236,8 0-33,-3-1 50,8 0-11,0 0 6,-4 1-6,-3 2 6,-3 0 279,-22 7-229,17-7-73,-15 6-55,29-8-1,0 0 0,5-1 34,-1 1 39,-8 5 101,3-4 106,-6 5-123,9-7-51,0 0-27,3-2 33,1 0-151,-4 4 56,1 0 51,-5 3-18,-1 3 18,4-4-1,0 1 73,4-6-2223,1-1-718,3 0 2874,13 0 0,-8 0 0,6 0 0</inkml:trace>
  <inkml:trace contextRef="#ctx0" brushRef="#br0" timeOffset="-204141.73">20278 15346 10158,'-8'-14'1507,"2"2"-1502,6 12-5,0 0-100,-4-3 44,3 2-23,-2-3 3938,3 4-4027,-1 0 129,-1 0 39,-2 0 101,-23 37-432,16-17 46,-18 30-146,21-24 240,0-2-10,-11 17 861,11-23-368,-7 9-203,14-25-89,1-2-196,3 0 196,3-1 0,4 0 39,4-2 432,9-2-337,-12 2-134,7 0 6,-12 3-6,8 0 0,7-1-311,20 0 0,5-1-1417,1-1 1619,6 1 0,-4-1 98,-19 0 62,3 0 1658,-25 2-1480,-1 0-66,-7 1-1267,0 0-1063,0-3 2167,7-1 0,-5 0 0,5 1 0</inkml:trace>
  <inkml:trace contextRef="#ctx0" brushRef="#br0" timeOffset="-199497.73">22331 18563 8321,'-6'-2'263,"2"0"-101,4 2 1071,-2-4-1199,2 3 3685,-2-4-2902,2 4 685,0-1-1452,-7 1-50,0 2 0,-8 1 0,0 4 0,-1 2 51,-27 12-63,19-7-273,-28 14 78,22-8 201,5-4 0,4-1 6,16-10 56,-1-1 34,0-1-40,-1-1 6,1 1-50,0-2 0,0 1-6,0-1 0,-5 3-12,2-1 7,-4 3-6,5-1 5,1-1-39,0 2 40,4-3 5,-1 1 190,4-2-151,-2-1-44,-2 0-29,-3 0 28,0 0-5,-1 0 11,0-2 140,-2 0-84,5 0 118,0 0-45,4 1-538,1 1 678,-2-2-152,0 2-66,-2-1-46,-1 1 6,0 0 34,0 0-78,1 0-23,2-1-398,0 1 370,19-1 84,-5 1 11,14 0 45,-11 0 207,-2 0 320,-5 0-1048,3-5-213,20-8 578,-9 2 26,28-7 74,-33 12 0,6-1 6,-15 3-6,-2 0-6,3-4 6,4 1 0,0-2 0,3 3-5,-6 2 5,1 0-6,2-2 23,-1 0 146,4-5-163,-3 1-34,0 0-5,-1 4-51,3-3 39,-2 3 18,0 0 27,-7 4 12,-3 2 392,-3-1-185,1 0-28,-1-1 11,0 0-1569,0 0 908,-2 4 34,-4 3 73,-3 3 234,-20 10 208,13-9 258,-14 5 162,12-9-291,4-4-51,-3 2-128,6-3-34,2 2 0,0-1 5,-10 2-5,6-1-5,-9 1 5,7 0 0,-11 3 0,11-1-11,-7 4-146,15-5-134,1 1-118,0-1-213,-3 3 393,1-1 72,-4 3 101,4-4 45,-3 2 11,4-4 112,1 1 123,3-3 739,3-1-1999,-1 1 880,0 0 89,-1 2 5,0-1 46,1 1-1,0-2 3120,1 0-3114,17-23 0,-13 16 0,13-16 0</inkml:trace>
  <inkml:trace contextRef="#ctx0" brushRef="#br0" timeOffset="-174913.73">5122 13314 9794,'13'3'34,"-8"1"1120,4-10-118,-9 5-229,1-1-158,-1 1-2223,3 0 185,3 0 1389,8 1 0,-7 0 0,3 0 0</inkml:trace>
  <inkml:trace contextRef="#ctx0" brushRef="#br0" timeOffset="-171108.73">5143 13335 11435,'-7'-3'1922,"1"0"-1810,6 3-3266,0 0 1552,109 16 1131,-52-8-806,-17-3 0,4 2 0,-8-2 3002,-3-1 160,-28-3-921,-1-1-1200,2 0-179,3 0-1102,18 0-416,21 0 5325,-7 0-3297,6 0 196,-29 0 1133,0 0-260,-5 0-822,-2 0-224,-5 0-85,-2 0 23,4 0-117,14 0-320,1 0-168,14 0 56,-5 0-3201,2 0 3509,22 1-273,-21-1 464,13 1 67,-28-1 257,8 0-319,-9 0 17,9 0-28,-8 0-151,5 0-1575,22 0 506,-9 0 676,-7 0 1,1 0 6588,24 0-4460,-18 0-420,0 0-1148,-25 0-17,-1 0-34,8 0 34,1 0-6,4 0-50,2 0 62,16 0 773,-17 0-443,7 0 90,-24 0-129,-3 0-224,-2 0-62,3 0 12,52-2-12,-16 0-1173,0 1 0,5-1 1168,12-2 0,-2 1-9,-21 1 0,-1 0-1303,20-1 1,-2 0 1305,-4 2 5,-20 0-5,-3 1 12,-19 0-7,-1 0 1,0 0 1587,13 0-1532,3 0-61,17 0-5,3 0 24,9 0 1,4 0-995,-22 0 0,3-1 977,4 0 1,10 0 0,-2 0 0,-8 0 47,19 0-47,-6-1 0,-4 0 8,-28 2-5,2 0 5,7 0-5,7 0-4,0 0 1,2 0-3,-7 0 0,1 0 1034,14 0 0,0-1-1032,-12 0 1,1-1-3,20-1 0,0-1 0,-24 2 0,-2 0-3,14-1 1,-3 1 2776,-9 2-2774,-10 0 5,32 0 1,5-1-2454,0-2 2450,-13 1 0,8 0 0,-4 0-5,2 0 0,-5-1 3,-6 0 0,-1 1 3,2 1 0,-4 1-682,11-2 685,-11 0-93,11-1 120,-11-1-27,4 0 0,4-1-6,-10 1 0,2 0-40,20-2 37,-20 2 1,2 1-4,5 0 1,0 1 5,-3-2 0,0 1 946,0 0 0,-1 0-887,-9 0 0,-3 0 282,13-4-285,13-1 12,1-2-68,-25 5 0,-1 1-2765,19-4 2784,-1-1 1,2 1-20,-19 2 0,0 1 354,19-4 0,-2-1-348,-2 0-671,-13 3 1,-2-1 966,7-2-356,13-2 138,-28 6 1978,2 2-2057,6-2 26,22 1 0,5-1-34,-27 3 0,2 0 64,6 0 0,4 0 0,-3 0-89,-2 2 0,-4 1 22,18-1 6,-21 1 0,-1 0-6,5-1 3088,-3 0-3049,-2 0 130,15-2-152,-8 0 983,19-1-988,-9 0 5,8 0-1688,-10 1 1,1 0 1676,-11 1 0,1 0 0,11-1 0,0 0-87,-15 1 1,-1 1 86,26-2 0,-4 1-2211,-9 1 2257,5-1-46,-18 2 53,6-1 0,2 0-14,-1 0 1092,16 0 0,3 0-1098,-9-1-613,-10 1 1,0 0 546,-3 0 2759,-4-1-2731,-6 2 5,-4-1 50,-5 1 196,2 0-122,-6-1-35,1 1-83,-3-1-1,3 1 2026,3 0-2031,7 0-413,4 0 419,4 0-6,2 0 0,0 0 39,24 0-39,-31 0 0,14 0 0,-37 0 11,11 0 0,15 0-5,8 0-2979,17 0 2975,-16-1 1,0 0 0,-8 1 0,0-1-3,10-1 0,-1 0 6,9 0-6,-8 0 0,-6 1 78,18 0-2195,-4 1 2159,4-1 0,3-1-40,-20 2 1,-1 0-3,17-2 0,-1 1 3,-19 1 0,-2 0-6,0-1 0,0 0 0,7 1 1,-1 0 2,12-1 1134,-11 1 0,-3 0-1134,-7 0 0,19 0 0,-22 0 0,12 0 3398,-1 0-3393,8 0-5,8 0 7,-1 0 1,10 0 0,-7 0-6,-17 0 1,0 0-3,16 0 0,7 0 0,-16 0 0,-19 0 40,2 0 4,-7 0-2,9 0 0,4 0-872,15 0 830,-6 0 0,0 0 0,16 0 0,0 0 5,-3 0-2,-20 0 0,0 0 2,10 0-275,8 0 270,-26 0 0,-3 0 392,8-1-313,-4 0 787,10-1-816,14-1-50,-7 2-837,-13-1 1,0 1 836,17 1 2,-13-1 1,-1 0 140,18 1-143,-20 0 0,0-1-2764,21-1 2769,-16 1-151,6-2 146,-20 2 1107,-2-1-1107,-3 2 12,27-1-7,-12 1 52,7 0 1,2 0-58,7 0 3,-16 0 0,3-1 5,18 1 0,-2-1-8,-1 0 4,-9 0 0,6 0 0,-9 0 7,-2 1-9,20-2 1,2 1 2989,-3 1-2961,-9-1 0,0 0-31,5 1-37,-13-1 1,0 0 36,5 1 0,15-1-11,-40 1 274,32-1-263,-16 1 0,-2-1 0,0 0 0,12 0-1221,5-1 0,2-1 1224,-19 2 0,0 0 0,20-1 0,-2 0-28,-2 0 25,-7 2-2470,-3-2 2475,7 1-5,-13-1 0,6 1 0,-16-1 0,-1 2 40,15-3-35,-5 2 1,14-1 27,-6 0-33,3 2 3,-12-1 0,2 0 1222,27 1-1223,-27-1 1,-1 1-1913,3 0 1910,-15 0-6,-14 0 2087,4 0-2081,24 0 0,-1 0 0,20 0 0,-8 0 419,1 0-416,-9 1 0,-1 1-3,8 0 3366,14 3-3366,-36-3 84,-4 0-84,28 3 0,-15-2 0,26 4 2,-8-2 1,0 0 3,5 1-6,-2 0 0,-3 0 0,-12-1 0,-5-1 0,0 1 0,8 0 0,-10-1 0,0 0 0,4 0-6,1-1 9,6 1 0,3 0-3,16 0-451,-11-1 1,0 1 450,-17-1 0,-2-1 0,1 0 0,1 1 5,14 1 1,1 0-6,1 0 0,0 0 25,0 0 1,0 0-26,-6-1 0,0 0-1560,0 1 0,-1-1 1579,-8-1 1,0-1-136,10 3 0,1-1 135,-11-1 1,-1-1-17,2 2 0,0-1 2,0 0 1,3-1-972,14 2 1,1 0 965,-15 0 0,1-1-177,9 2 1,-1 0-559,5 6-2379,-11 0 3114,-13 3 0,-13-6 0,-8-2 0</inkml:trace>
  <inkml:trace contextRef="#ctx0" brushRef="#br0" timeOffset="-169453.73">15769 14012 13838,'5'7'2006,"-1"-1"-1536,-4-6-89,0 0-544,15-7 146,21 7 1,10 2 171,0-3 0,3-2 0,0 1-129,-6 3 0,0 1 0,2 0 2,2-3 0,3 0 0,-2 0 0,-7-1-28,-6 1 0,-3 0 3,17-1 0,5-1 15,-1 1 1,4 1 0,-1 0-1148,-12 0 0,-1-1 0,2 1 1137,1-1 1,3 1-1,-1 0 1,-5 0-473,14-2 0,-7 2 461,-11-1 0,-5 2 3,9-1-28,-1 1 23,-26 0 10,-2 0 34,23 0 1,5 0-40,0 1 0,5-1 0,1 1-1950,4 2 1956,-16-1 1861,6 2-1862,-16-3 976,-8 0-791,23 1-156,-14-2-29,19 1 1,-13-1 19,2 0 0,1 1-25,7 0 1669,-8 0 1,-2 0-1670,-7 0-2911,12 0 3129,-17-1-55,14 0-68,-15 0-56,8-1-28,3-2-2273,5 0 2262,15 1-6,-15 1 2263,5 1-2262,-23 0 5,2 0 5,-8 0 46,6 0-46,-3 0-5,23 0 0,3 0 0,-8 0-437,7 0 0,-4 0 437,-26 0 5,1 1 96,31-1-101,-10 1 17,13-2 0,0-1-392,-6 0-191,18-1-1736,-45 2 301,-12 0 2001,-7 1 0,0 0 0,0 0 0</inkml:trace>
  <inkml:trace contextRef="#ctx0" brushRef="#br0" timeOffset="-168408.73">15812 13420 13088,'10'6'2795,"-2"-1"-2554,-8-5-253,0 0 7,30-1-6,-9 1 2,15-1 1,1 0 8,-1 0 33,-2 0 1,-1 0 16,2-1-33,14 0 39,-7-1 0,6-1-34,8-2 1,3-2 5,-21 4 0,2-1 114,10 0 0,6-1 0,-8 2-86,-14 2 0,-3 0 16,11 0 1,-3 0 11,3 0-28,4-2-1727,4 0 1,1-1 1709,4 0-39,-7 2 0,-3 0 0,-14 2 5,2 1 45,22 1 1,9-3-4,-8-6 1,1-1-7,-12 5 0,3 1 1,-5-3-76,5-7 0,-8-1-794,-7 0-2516,-6 2 3344,0 3 0,-12 4 0,-3 1 0</inkml:trace>
  <inkml:trace contextRef="#ctx0" brushRef="#br0" timeOffset="-155953.75">8170 12510 11004,'11'1'-482,"-2"1"482,-18-9 62,3 4 1327,-13-9 1193,-7-7-1293,-3-4-4536,2-1 3309,10 6-62,11 13-157,2 2 39,2 1 40,1 1 128,31 23-38,-12-5-10,8 5 1,4 3-3,0 2 0,0-2 0,15 13 1676,-17-17 1,1-1-1672,6-7 1,-1-2 0,22 7-4,-17-6 1,1 0 3,13 3-12,-11-5 1,0-1-1,13 3-8,-11-4 0,-1 0 14,0-2 0,-3 0 0,19 3 0,-22-2 0,14 4 6,-25-3-273,2 2 1,2-1-915,23 3-456,-14-3 1,0 0 1636,-5-6 0,-4-2 0,3 2 0,-7-3 0</inkml:trace>
  <inkml:trace contextRef="#ctx0" brushRef="#br0" timeOffset="-155087.75">10118 12107 13486,'6'9'1417,"-1"-1"-852,-5-8 415,0 0-5825,20 17 4464,10 10-151,10 10 507,-10-8 1,5 3 0,-4-3-427,12 11 451,-1-1 0,-2-3 6,-13-16 11,18 7-6,-4-7 783,2-4 0,3 0-788,-12-6 0,-1-1-6,12 1 0,5 1-6,-2 0 0,3 1 0,-5-1 3,-7-1 0,-2 0 1,5 1 0,4 2 1,-9-1 1266,2 7-1305,-9-5 1,2-2-886,4-1 0,4-2 925,5 0 0,5 0 0,-5-2 0,-9-2 0,-2-1 0,9 0 0,0-1 0</inkml:trace>
  <inkml:trace contextRef="#ctx0" brushRef="#br0" timeOffset="-154085.75">12340 11959 12735,'2'4'1014,"-1"-2"806,-1-2-1820,10 0-17,-1 0 6,28 8-1804,12 10 1,4 4 1816,-16-8 1,0 1-281,1 1 0,4 1 0,0 3 270,1 3 1,1 2 0,-5-2-413,-5-3 1,0 1 422,9 7 1,6 4 0,-5-2-796,-7-2 0,-2-1 792,3 1 0,1-1-3,6 0 0,2-1 588,-3-7 1,1-2-782,8 0 0,7-2 43,-16-7 1,6-1 0,3 0 0,-2-1 0,-6 0-120,-1 0 0,-3-1 0,2 1 254,9-1 0,6 0 0,-1-1 0,-12-1-460,-11-2 1,-4 0 188,15 1 1,6 0 288,-3-1 0,4-1 0,-5 1 0,-3 0 0,-3 0 0,9 0 0,0-1 0</inkml:trace>
  <inkml:trace contextRef="#ctx0" brushRef="#br0" timeOffset="-153132.75">15769 11705 12382,'7'2'3378,"-1"0"-3166,-6-2-195,0 0-639,13 9 616,-2 1-5,13 12 0,-2 1 11,3 4 14,0 2 0,1 1-42,7 10 135,-6-9 0,-1-1 38,5 3-83,4 0-1137,2-9 1,9 3 0,-2-2 1077,-1 2 0,0-1-744,1-1 0,4 1 0,-4 0 744,-3 1 0,-5-2-1484,6 4 1481,-15-9 0,-1-1-357,13 7 357,-8-10 0,2 1 0,19 6 0,-16-9 0,0 0-28,17 4 1306,-1-1-1281,-15-3 0,-1 2 1599,17 9-1596,-18-7 0,-1 1 1962,15 9-2049,-22-13 1,1-1 35,4 2 1,6-2-1526,10-2 1,9-3 0,-3-1 1575,-10-1 0,-3-2 0,2 0 0,4 0 0,1 0 0,-7-2 0,17-3 0</inkml:trace>
  <inkml:trace contextRef="#ctx0" brushRef="#br0" timeOffset="-152092.75">18140 11896 10718,'1'8'1905,"47"14"-1451,-15-11-236,4 1 0,2 1 12,16 5-2230,-27-9 1,2 1 2116,17 5 1,2 1-814,-12-4 0,2 1 709,5 2 0,3 3 0,-4-1-268,-4 0 1,-3 0 282,12 6 0,-2 0-690,-17-6 0,-1 1 662,6 1 0,4 2 0,-2-3 19,1 0 1,1-1 231,0 0 0,3 0 0,-2-2-226,2-5 0,1-2-3,-2-3 1,3 0-1,1 0-20,0 1 0,1-1 0,0 0-1,-1-1 1,0 1 0,-2 0 18,12 2 0,-5 1-18,-18-1 1,0 2-13,8 3 1,4 2 0,-1 0-358,8 0 1,2-1 585,-10-2 0,4 0 0,2-1 0,-4-1-1364,4-2 1,-2-1 0,0-2 1216,5 0 1,0-2 0,-4 0-1,-5 0 1,-4 0 0,19-2-1</inkml:trace>
  <inkml:trace contextRef="#ctx0" brushRef="#br0" timeOffset="-151002.75">20574 11705 6596,'13'8'2005,"-3"-2"-193,-10-6-1447,46 36-265,-18-16 0,2 1 15,8 6 0,2 1-71,-3-3 1,-2-4 11,11 5-2132,1 0 2098,-8-1 1,2 0-1,-15-10 1,-1 1 274,15 9 1,-3-1-298,2 2-435,-3-3 0,0 1 435,10 7 22,-10-7 0,-1-1 628,3 2-650,2-2-39,2 1 36,-12-9 0,1-1 2631,15 6-2628,-17-9 0,0 0 11,7 0-11,-3-1 577,24 9-437,-22-5-73,21 7-61,-24-9 52,-6-3 1,5 2-40,13 3 1,3 0 697,-9-2 1,0 0-715,8 3 0,1 1 5,0 2 0,-3 1 9,-14-6 0,1 0-17,19 8 0,0-2-1610,-15-6 1,1-2 1609,13 0 0,6-1 0,-1-1-6,-8-2 1,-1 0-1,3-1-676,1-1 1,4 0 0,-1 0-1,-3-2 297,2 0 1,-3-1 0,-2-1-2587,15-2 0,-3-1 2971,-10-1 0,-6-1 0,1 0 0,-20-3 0</inkml:trace>
  <inkml:trace contextRef="#ctx0" brushRef="#br0" timeOffset="-147684.75">5525 12319 13161,'11'1'963,"-2"-1"-963,-9 0-325,0 0-353,5 0 678,-3 0 0,2 0 73,-2 0 2145,-2 1-2218,2 0-387,-1 0 158,6 0 184,-2 1 34,9 1 11,-8 1 28,1-1 95,-6-2 746,-1 0-869,2 1-34,12 4 34,-2 1 0,11 2-6,-5 0 6,4 4 68,3 6-63,-7-7 6,-2 2 29,4 0-40,-8-5 5,22 12-3391,-10-7 3391,0-2 35,-1 2-1789,-12-7 1749,-1 1-11,-4-3 11,-2-1 28,3 1 17,4 3-45,0 1 0,10 7 0,3 4 1565,-4-5-1565,1 2 0,-11-10 2289,-1 1-2244,-1-2-40,0 2 40,0-2 0,0 2-39,2-1 27,1 2-27,2 0-2095,2 3 2100,11 5-5,-5-3-1,6 3 1,-9-7-6,-2-1 5,-2-1 186,7 4-90,-8-4-62,6 3-28,-8-6 34,15 8-40,-9-5 1,11 8 0,-12-8 5,13 8-6,-10-5 3393,9 5-3398,-12-6 6,1 0 33,27 12-34,-14-9 12,24 10-11,-22-11 5,2-1-5,-3-1-6,-2-1 22,22 10-992,-25-9 964,26 8 1,-34-12 5,8 0-17,25 9 11,-27-8 1,21 8-7,-30-10 24,3 0-7,2 0 1,5-1-6,-1-1 0,3-1 0,6 2 0,0 1 649,2-1-649,1 2 0,-2 1-1551,-11-2 1551,12 3-168,19-5-853,-1-1 959,2-2 1,3 1-1206,-19-1 1,0 0 1260,14 0 1,-1 1-12,-16 1 1,-2 1 17,-2 2 1,0 0-64,25 10 51,-6 3-199,1 2 0,6-1-750,-5-10 0,5-2 960,-4 0 0,8-1 0,-1-1 0,-8-1 0,0-4 0,-4-2 0,-5 0 0,-1 0 0,1 0 0</inkml:trace>
  <inkml:trace contextRef="#ctx0" brushRef="#br0" timeOffset="-146237.75">14161 11959 10058,'10'11'2021,"-1"-2"-1825,-9-9-55,0 0-96,28 26-1,0 1-367,-6-5 0,0 1 329,13 16 5,-10-6-11,0 1 6,-1 1-6,-1-2 523,4 5 1,7 1-1505,10-7 1,2-1 1013,-6 7 1,4-2-278,5-11 1,6-2-1,-6-4 247,-15-5 0,-2-1 191,19 7 1,0 1-178,-16-5 0,-3-1-6,12 6-161,3-2 1,12 4 0,-2-3-664,-16-6 0,-2-3 1,4 2 679,6 1 0,4 2 0,1-1 0,0-2-731,-2-3 0,1-2 0,-2-1 0,-3 0 864,-2-1 0,-3 0 0,0-1 0,1 0 0,0-1 0,-8-1 0,-2 0 0</inkml:trace>
  <inkml:trace contextRef="#ctx0" brushRef="#br0" timeOffset="-144946.75">22352 11494 14012,'1'5'-1866,"-1"0"1486,0-5-1765,19 117 2828,-2-82 0,5-1 0,-2 2-483,-5 12 0,-2 4 0,7-4 169,14-5 1,7-4 0,-5-8-247,11 0-97,-3-2 0,8 6 1,-3-1-768,-16-6 1,-2-1-1,1 0 743,6 2 0,2-1 0,-4 1-3,1 6 0,-3-2 197,-1-5 0,-1-3-117,7 6-12,3 1 0,5 1 221,-2-5 1,-2-1-872,-5-4 1,-1-1 584,8 5 1,4 0 731,-1-4 1,3-1-1,-5-2-734,-8-4 0,3 1-151,2-4 1,12 4 0,5 0-1,2 0 1,-5-2 0,-10-3 43,10 1 1,-1-2-440,-6-1 1,10 2-1,3 1 1,-4-1-1,-10-2 252,7 2 1,-8-1 0,-4-1 0,-5-1-1,10 4 1</inkml:trace>
  <inkml:trace contextRef="#ctx0" brushRef="#br0" timeOffset="-142940.75">19791 13187 3727,'13'2'3048,"-2"0"-248,-11-2-2200,0 0 1397,44-4-1986,-25 3 34,12-1 0,7 1-43,11 0 1,0 1-396,-14 0 1,0-1 392,23 1 0,-2-1 667,-3 0-667,-9-1 5,-7 1 432,-10 0-274,-10 1-119,-3 0 1403,31-3-1447,-14 1 2,7 1 0,8 0 0,-6 0-8,5-1 9,1 2 0,-7 0 671,-27 0-674,1 0 67,3 0-61,2 0-1,7 0 6,18 0-3,5-1 1,2 1-9,-20 0 0,2-1 0,9 1 0,4-1 0,-7 1-549,2-1 552,-7 0 0,1 0 13,12-1 6,-6 2 1,4-1-23,7 1 0,3 0-452,0 0 0,1 0 469,1 0 0,0 0-1467,-1 2 0,-1 1 1456,-1 0 0,0 0-6,-1 1 0,-2 0-20,-6 0 0,-3-1 20,14-1 6,1-1 10,-9-2 1,8 1 0,-4-1-879,-6 0 1,1 0 862,-1 0 0,8 0 1,0 0-1,-9 0-17,-3 0 0,-2 0 18,1 1 0,3-1 0,0 2-5,16 0 0,-2 1 3,-9-1 0,0-1 3,4 2 0,0 0-159,0-2 1,-3 0 155,-18 0 0,0 0 17,23 0 0,-1 0-45,-6 0 50,-5 0 1842,-14 0-1892,5 0 28,-10 0 644,13 0-611,-16 0 147,2 0 179,-10 0-141,1 0-78,-10 0 3056,0 0-3184,1 0 21,20 0-22,-2 0-5,20 0 0,-9 0-1,1 0 12,17 4 791,-25-2-713,7 2 115,-29-4 70,-2 0 173,-2 0-554,19 4 101,-6-1 6,16 3 0,-12-4 167,0 0-229,-3-2 39,1 1 17,-4-1-67,13 0 67,-8 0 0,9 1 0,-11 1 0,-2 0 538,1 2-73,-7-3-169,-1 1-77,-5-2-958,-5 0 739,-3 9 0,0-6 0,1 7 0</inkml:trace>
  <inkml:trace contextRef="#ctx0" brushRef="#br0" timeOffset="-139439.75">21082 10964 6915,'1'5'0,"0"-1"0</inkml:trace>
  <inkml:trace contextRef="#ctx0" brushRef="#br0" timeOffset="-138602.75">21084 10973 14645,'40'-3'298,"1"1"0,-1-1 1,11-1-1,-10 2 128,-14 2-191,-9 0-235,-7 0 0,11-1 0,3 1-20,23-1 1,4 1 19,-21 0 0,0 0 2,21 0 1,-4 0-3,-11 0-3,-1 0 1,1 0 7,12 0-3,3 0 0,11 0 0,-6 1-1704,-14-1 1,0 1 1693,13-1 1,8 0-1,-7 1-475,-6 0 0,-2-1 486,-2-3 1,2-1 0,-4 0-102,-3 0 0,0-1-884,8-4 0,6-2 0,-2 0 982,-4 2 0,-1-1 0,-3 1 0,14-3 0,-2 1 0,-8 3 0,1-1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34:45.43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20807 5334 10326,'2'8'-1949,"0"-2"1949,9 16 0,-8-16 0,7 16 0</inkml:trace>
  <inkml:trace contextRef="#ctx0" brushRef="#br0" timeOffset="109">20828 5355 9750,'5'36'-198,"0"1"1,-6-3 0,10 8 0,1-3 0,-9-21 0</inkml:trace>
  <inkml:trace contextRef="#ctx0" brushRef="#br0" timeOffset="260">20849 5588 9912,'8'21'95,"-2"-3"-95,-12 0 0,5-14 0,-6 14 0</inkml:trace>
  <inkml:trace contextRef="#ctx0" brushRef="#br0" timeOffset="362">20849 5609 9834,'8'10'-1228,"-2"-2"1228,-6-8 0,0 0 0,0 0 0</inkml:trace>
  <inkml:trace contextRef="#ctx0" brushRef="#br0" timeOffset="4003">20447 7726 9496,'7'6'0,"-1"-2"0,-6-4 0</inkml:trace>
  <inkml:trace contextRef="#ctx0" brushRef="#br0" timeOffset="4907">21484 7514 8545,'11'9'-603,"-3"-2"0,-8-7 0</inkml:trace>
  <inkml:trace contextRef="#ctx0" brushRef="#br0" timeOffset="4961">21505 7535 7207,'-1'-3'0,"0"1"0</inkml:trace>
  <inkml:trace contextRef="#ctx0" brushRef="#br0" timeOffset="18158">18500 4974 9330,'7'2'4939,"-1"-1"-4429,-1-1-1188,6 0-78,30 0 700,-8 0 56,9 0 1087,-17 0-914,-9 0-441,30 0-1065,-14 2 1199,21 0 44,-19 2-156,0-1 739,22-1-118,-29-1-89,11-1-224,-18 2-275,2 3-1599,7 1 1751,5 4-272,-15-4 327,3 0 196,-10-3 73,2-2-2148,39 1 1779,-26 0-356,6 0 1,-1 1 461,-13 1 1325,18 2-1325,-15-1-151,18 5 44,-19-3 101,10 4 0,-13-5 58,0 0-52,-5-4 190,1 1-134,5-1-50,1 2-1,10 4-190,13 9 2448,-12-6-2218,12 7 3352,-28-13-3391,3 1-3578,31 21 3119,3 4-701,-24-14 0,-1-1 1154,13 10-6,-29-19 90,4 3 28,-1 0-567,18 12 450,-2 0 2048,1 1-2144,-6-2 95,-9-9 3235,7 6-3039,-13-9 80,11 11-209,-13-10-55,6 7 28,8 11-303,5 5 732,-8-8 1,1-2-520,6 8 56,-2-2 6,-18-22-169,13 21-251,-8-10 307,9 13-111,-12-15-17,-3-5 151,-7 38 95,-2-4-1707,1-15 0,0 0 1802,-3 22-1526,3-21 1476,1-5-56,-1-9 50,-17 13 0,-5 2-145,-2 3 95,1-1 0,1-2 0,7-8-150,10-18 329,0-1 292,-9 3-315,0 0-128,-22 18-151,-1 10 983,2 0-908,15-12 1,0-1-1856,-12 4 2048,-9 8-333,7-9 188,6-5-17,2 4-336,-1 0-199,-3 7 350,-11 4 280,17-15 2191,-20 5-1720,-4-9-418,2-2 1,-1-1-93,21-6 0,-1 0 350,-18 4 1,7-4-1780,27-7 1491,-11 2 2045,11-1-2146,-8 3 129,-8 5-134,9-3-1,-9 7 6,21-10 39,-9 6-50,1-2 3319,5-3-3649,-5 7 105,-4 10 202,8-6 29,-9 7 5,-9 2 0,0-2 0,12-8 0,-9 6 0,-1 0 0</inkml:trace>
  <inkml:trace contextRef="#ctx0" brushRef="#br0" timeOffset="19400">18902 7006 11245,'9'5'2918,"-2"-2"-2532,-19-4 141,-6 0-482,-7-1-482,-14 3-594,-18 17-1092,23-9 1,-1 2 2147,-7 5 0,1 2-1212,8-4 0,2 1-175,-21 9 967,3 4 0,40-22 0,-1 1 1</inkml:trace>
  <inkml:trace contextRef="#ctx0" brushRef="#br0" timeOffset="19511">18288 7239 10982,'-36'9'226,"-1"0"1,8-6 0,-23 16 0</inkml:trace>
  <inkml:trace contextRef="#ctx0" brushRef="#br0" timeOffset="19626">17738 7387 9690,'-12'-3'0,"3"0"0,9 3 0</inkml:trace>
  <inkml:trace contextRef="#ctx0" brushRef="#br0" timeOffset="20109">17717 7366 9240,'-35'8'927,"0"1"0,-5 5-1126,-10-6 0,0-1 669,5 5 617,-8-2-1082,24-4-83,-5-2-1070,2 2 1148,9-1 34,-11 3-1081,13-3 1372,-1-1-90,1-1 124,-6 0-303,2 0-95,-4 3-230,8 0-207,3 2-1148,-9 7 1932,11-7 257,-12 5-105,14-10-29,-2-1-431,-24 12 0,-3 3 0,17-8 0,-11 6 0,0 0 0</inkml:trace>
  <inkml:trace contextRef="#ctx0" brushRef="#br0" timeOffset="20500">16637 7683 3099,'-22'-6'1428,"5"1"1291,17 5-2719,0 0-3383,-90 0 2380,44 0 1169,9 0 0,-6 1 0,-3-2 562,-10-2 0,-3-2 1,5 2-1700,10 1 0,0 0 800,-8-2 1,-6-1 0,13 2 802,5 1 651,-15 0 777,16 0-2060,-13 0-420,22 1-673,12 1 1093,-3 0 0,10 0 0,3 0 0</inkml:trace>
  <inkml:trace contextRef="#ctx0" brushRef="#br0" timeOffset="25408">21442 4403 10810,'-4'-5'560,"1"0"-1442,3 5-1157,-11 0 1866,9 1 716,-9 0 1448,11 0-500,0 0 886,-1 0-4320,1 6 1657,-1-1 79,1 4 1938,-1-1-1166,1-5 449,-1 2-1014,1-6-1731,0 0 1737,-1 2 1192,1-1-1136,-1 2-572,1-2 208,0 1 392,0 0 974,0 1-795,0-2-438,0 1-21,0 1 44,-1 2-1002,-2 9 1115,1-6 33,-1 5 829,2-11-404,0-2 197,-1 0-409,1 0-78,-1 0-1133,1 1 573,0 0-611,1 6 907,0-4 426,0 4 2425,-1-6-3960,1-1 1664,-4 1-432,-3 7-370,-25 31 270,10-12 33,-12 12 0,-3 1-3319,-4 0 3395,7-8 0,1 0 3,-1-1-284,6-3-30,-1 17 207,14-22 51,-8 18 56,10-26 212,-11 6-84,-6 4-145,1 3 3266,10-8-3659,10 0 567,6-9 145,0 2 297,-1-9-408,-3 1-282,-9 7-200,8-5 21,-3 5-72,11-8 364,0 0 45,0 0 179,0-1 67,-1 0 113,-7 5 11,-21 13-432,11-7 78,-9 5-83,22-16 173,5-3-358,0 0-1614,22-3 1793,18-13 0,-9 10 0,2-9 0</inkml:trace>
  <inkml:trace contextRef="#ctx0" brushRef="#br0" timeOffset="26012">20278 5186 11441,'3'9'-465,"7"-6"-162,-6-5 67,7-3 2581,-9 2-844,2 1-3098,-4 2 1478,3 0-761,1 0 1204,2 0 0,-2 0 0,-1 0 0</inkml:trace>
  <inkml:trace contextRef="#ctx0" brushRef="#br0" timeOffset="27804">20786 5906 8804,'3'1'5075,"-3"-5"-3817,-1 3-1258,-2-4 1920,3 5-1932,-3 0 7,-7 0-1,-11 0 1,-11 0 107,-4 1 1,-9 0 0,4 0-23,7 0 0,0 0-78,-10 0-1,-4 1 1,7-1-63,-8 2 345,14-1-284,8 0 56,12-1 51,-3-1 66,-14 0-33,4 0-56,-20-3 0,-2 1-3470,8 1 3386,-1-1 0,4-1 0,22 3-6,-4 0 12,11-1 72,-1 0-5,8 1-73,2 0 3297,-3 0-3488,3 0 23,0 0 45,0-2 151,0 1-78,-1 0 44,0 1 17,-2 0-526,-2 0-398,2 0-1775,0 0 2688,6 7 0,-1-6 0,2 5 0</inkml:trace>
  <inkml:trace contextRef="#ctx0" brushRef="#br0" timeOffset="35402">6625 6710 9503,'3'4'3562,"-1"0"-4211,-2-5-1110,4 1 1759,2-1 0,-1 1 0,0 0 0</inkml:trace>
  <inkml:trace contextRef="#ctx0" brushRef="#br0" timeOffset="38347">20786 5144 12634,'6'4'129,"22"-18"0,4-9 0,-9 6 30,10-8 1,-1 0 243,-16 8 1558,5-31-1961,-10 20-28,7-21-830,1 18 136,2 8 220,11-4 1,4-1-1094,-4 2 0,0 0 1704,3 0 0,-3 0 57,-6 5 0,-5-2 713,-8-8 1,-3 1-1071,4-5-3,-4 5 1,1 2-3,3 7-2173,9-3 2408,8-6 45,-1-2 1757,-1 1-110,-6-6-1339,-12 19-95,2-9-190,-13 22-953,3 2 700,-3 2 3085,2 0-2844,1-5 1255,-1-1-1081,2-3-67,-2 1-23,-1 4-134,0 1-45,-1 1-269,1 2-717,-3 0 2028,-2 1-924,2 0-118,-2 0-1176,4 0 2542,-1 0-1108,-1 0-270,1-1 276,-1 1 200,0-2-8159,2 2 3522,-4 1 4173,0 0 0,2 1 0,-2-1 0</inkml:trace>
  <inkml:trace contextRef="#ctx0" brushRef="#br0" timeOffset="62063">21590 13737 12634,'2'6'644,"-1"-1"2056,-1-7-3373,0-1 354,7 0 140,12-2 185,1 2-6,3 1 963,-8-4-839,-7 5-91,7-8-1423,-1 2 1390,8-5-2969,19-4 2983,-3 3 0,2-1-8,16-5-237,-18 6 0,-2 1 634,-5-2 426,-3-3-2622,4-2 1547,7-4-163,9 1 271,-18 9 0,2 0 118,10-5 0,-1 0 1799,8-3-1592,-13 2 1,-5 0-193,-13 9-119,10-6 1,2 0-1487,2 1 1540,-3 2 0,1 0 1887,20-10-1817,-14 6 22,-8 3 1,-1 0 476,3 1-499,5-3-5,-8 6-116,22-13 1,1-3 120,-5 4 3,6-4 0,-3 0 271,-17 4-304,8 4 0,10-1 0,0 0 1050,-5 3 1,-2 1 0,4 0-1030,-2 0 1,1 0 0,3-1 0,2 0 3,3 1 1,4-1-1,1 0 1,-4 2-1,-8 2 75,2-1 0,-1 0 26,3-2 1,8-4 0,-3 1 0,-16 3-338,-13 0-196,19-10 0,2-2 431,-10 5 3,1 0 0,-2 2 9,-11 5 1248,8-6-1226,8-2-180,3-1 1,1 1 62,8-4 204,-4 2 0,-5 1 204,-22 11-101,8-7 102,-29 18-164,0 1-363,14 0 67,3-2-548,10-1 682,-8 0 6,-10 3 56,-7 0-4638,-3 1 4582,-1 4 0,1-3 0,-1 2 0</inkml:trace>
  <inkml:trace contextRef="#ctx0" brushRef="#br0" timeOffset="65203">20489 16997 7358,'-19'-5'8222,"-5"-6"-8205,22 8-17,-6-6-672,8 8 1136,0 0-430,7 0-28,2 1 5,27-1 0,-3 0 28,17 0-1735,-12 0 0,-1 2 1696,7-1-164,-12-1 1,1 2 349,20 3-136,-18-3 48,15 1 0,9 1-65,-17-3 1,2 0 0,-2 0-18,9-1 1,-1 2-14,3-1 0,-1 2 215,-12 2 1,-4 0 885,13 0-1048,-2 0 0,5 0-1103,-6-4 0,-1 0 1050,-2 0 0,-1 0-71,1 1 0,-3 0 68,-4 2 0,-5 0 61,-1 3-1698,25 3 1671,-22-5 1102,18 1-1142,-12-2 1,2 0 5,-3 3 0,1-1 458,9 0 1,-1 1-457,-12-1 1,-2-1-109,0-2 1,2 0 122,19 0 0,1 0-17,-17 0 0,1 1-4,4 1 0,3 0 1,-8 0 3,3 2 7,12-1 1,13 1-1,-9-2 1274,-24-1 1,-2 0-1282,18-1 0,7 1 0,-11 1-39,-4 3 75,-4 2 1,5 2-1057,5-3 0,1 0 1042,0 3 1,-1 0-476,-5-6 1,0 0 441,4 4 0,-4 0 16,2 0 53,-9 0 0,3 1-42,-3 2 1,-3-1-11,6 2-1,7 2 1,9 4 0,-8-4-12,4 4 6,1-1 0,-1 2-75,-20-5 1,-5 0 74,11 4 0,-8-3 0,0-1 1468,5 0-1462,19 5 121,-15-8 0,0-1-127,13 5 6,4 0 1131,-44-13-1148,-3-1 3036,1-1-3014,8-1 1181,-8 0-1119,4 0-62,11-3 1,-9 1-12,18-2-565,-9 0 520,-7 3 129,-2-1 397,-8 2-173,-6-1-269,0 1-100,5-3 55,-3 3 57,3-3 519,-5 3-38,0-1-532,3 0 0,-2 1 0,3-1 0</inkml:trace>
  <inkml:trace contextRef="#ctx0" brushRef="#br0" timeOffset="98950">8149 4593 8657,'-14'-13'218,"6"5"-291,0 4 73,8 4 978,-4 0 1924,-7-5-1874,0 0-1028,-1-2-457,7 4-193,5 3 2591,0 0-2428,0 4-180,-1 20 628,1-10 123,-1 10 689,1-19-432,0-5-772,0 1 157,-12 19 274,4-7 5,-23 28 141,20-27 145,-9 6 12,18-19-12,2 0-526,-2 2 39,-1 1-79,-3 6-16,-3 2 5,-17 24 281,9-16-2962,-10 11 3135,14-23-590,3-5 1094,-4-1-583,4-1-89,-2 1-33,7-1-572,-14 23 543,10-12 101,-24 25 1433,13-24-1461,-6 3-11,6-7 745,7-2-739,-10 9-12,2 2 6,0-1 51,-7 4 430,13-15-313,-6 3-117,0 0-247,6 3-348,-23 28 2064,12-11-1520,-7 9 252,8-21 695,-1-8-875,6-2-346,-4 0 184,18-4 51,-35 15 50,20-10 23,-26 10-23,8-8-44,19-4-40,-17 6-140,24-2 107,-3 2 106,7-1 0,0-2 44,2-4 7,0-2-51,-3 0 5,1-1-5,-19 8-1332,13-3 1332,-22 10 6,14-4 0,-9 3 50,-5 0-475,-2-2 475,9-5 34,1-2-56,10-1-74,5-1 1272,4-1-1260,7-2 28,1 0 6,-2 0 5,1 0 0,-20 11-717,2-1 723,-15 10-17,-2 1 11,-2 1-467,3-2 760,-4-2-220,6-6-2684,3-1 2235,6-1 292,12-3 73,4-1 0,-3-1 1264,-34 11-1123,17-9-26,-22 6 0,0 0 256,20-7-775,-7 2 0,5 1 3570,26-7-3093,-5 2 11,9-4-56,-10 4-22,-12 5-1,-7 3-8,5-1 1,-1 0 7,-17 7 28,13-7 1,1-1-28,-6 0 39,2-2-3437,7-3 3308,16-5-269,-6 4 224,17-4 392,-25 8 1,-11 0-1373,7-1 0,-2 1 1109,-12 3 0,1 0-181,11-4 1,3 0 208,-17 9-28,20-7-6,-16 6 2096,28-11-1888,-13 3 0,10-6-202,-2 1 3130,8-2-3130,3-1-44,3 1 794,-3 0-789,3 1-3230,-28 6 3342,13-4-68,-24 5-612,20-7 685,-12 3 1,-2 0-79,1 2-3,6-2 0,-9 2 27,-6 2 0,-11 1 0,-1 1 0,11-2-1016,8-3 0,-1 1 997,-1 0 1,-12 2 0,-5 1-1,-1 0 1,4-1 0,9-1-10,3-1 0,7 0 1,-3-1 1,-12 3 0,-3-1 0,3 0 128,-7 1 0,7-2 25,-8-4-406,22-3 36,13-1 1997,23 0-2159,-1 0 3115,2 0-2740,-2 0-2454,-11 9 2415,3-2-45,-9 9 437,7-6-420,-2 1 73,-2 0 471,-30 11-527,26-11 56,-19 7-2700,29-11 2510,4-2 2363,-6 4-2179,4-2 1,-3 0 33,-27 9-23,14-7 26,-4 1 0,-1 0-31,1-2 19,-15 7 1,-3 1 974,-10 2-949,2-1 0,0-2 5,7-4 222,6-3 0,3-1-272,6-2-1572,-23 6 1572,26-2-1135,-1 4 1,-1 1 1055,-10 2 39,9-1 1,0-1-76,-16 3 373,5-7 0,-2-2-11,10-1 1,1-1-254,-8 0 1,5-1 847,11-4-847,20 1 2708,7-2-2529,-5 0 162,-1 0-330,-4 0 1628,0 1-1875,-28 16 84,7-1 188,-12 3 0,-2 0-26,0 0 17,5-5 1,-8 1-1,7-2 176,-2 0-187,-1 1 0,2-1-16,19-4-1,9-4 0,-2 2-27,12-4 33,-2 0-6,-11 9 12,-4 3-3404,-9 7 3359,-1 0-101,5-1-17,-5 3-51,-3 1 104,9-8 1,-1 0-2199,-12 6 2302,-8 4 51,22-16 33,3-3 594,-23-1 1590,20-3-2301,-21 4-83,3 11 0,-9 8 0,7-5 208,15-9 1,-1 0-70,-8 4 1,-8 4 0,-3 2 0,2-3 318,-9 1 1,2-1 0,3-2-340,-4 1 0,1 0-2,2 1 1,-3 2 0,8-2-196,15-5 1,4-2 361,-5 2 1,0-2-83,2-1 1,-2-1 117,-11 1 1,2-2-194,3-2-50,-2-3 39,36-4 6,5-1 2767,0 0-2851,-5 2 33,-10 14 11,-14 10 1,-3 2 38,13-10-2</inkml:trace>
  <inkml:trace contextRef="#ctx0" brushRef="#br0" timeOffset="98950">-1 7880 11267,'17'-1'0,"-2"-1"0</inkml:trace>
  <inkml:trace contextRef="#ctx0" brushRef="#br0" timeOffset="101548">1630 6795 10631,'6'6'1641,"-1"-1"1447,-5-5-4410,8-1 1294,6-2-488,44-7 472,-22 3 982,5-2 0,-1 0-3835,-7-4 2902,14-6-2082,3-10 2004,-10 7 28,3 3 1,0 1 38,-3 1 325,-8 5 0,-1 0-78,-6 2-328,12-6 1,3 0-94,3-1 34,7-1 1,-2 2 134,-14 7 142,-2 0 1,1-2-1813,8-2 1648,1-4 1712,-10 5-1679,-18 8 2521,-5 0-1659,1-2-778,0 0-565,25-13 145,-8 7-34,24-3 0,3 1 739,-21 6 438,8-1 0,-7 0 1824,-31 6-2782,0-2-728,11 1 470,1-1-504,19-1 2442,10-1-2503,-17 2 1338,2 0-118,-29 4-358,0 1-1394,3 0 1438,5-1 651,-3 0-152,3 0 1193,-8-1-1624,0 0-1854,-37-1 0,-13 3 2201,23-2 0,-24 1 1,2-5 615,29-6-526,1-1-224,4-2-90,8 9-123,2 1-11,3 3-78,0 1-348,2 1 874,-3-1 492,-12-9-1343,-2 0 179,-1-2-17,5 5 252,13 7 11,-1 0-106,5 0 89,3 0-123,12 7 51,5 7-3320,-2-1 3393,3 5-1,-6-8 6,12 2 0,8-1 3,-7-4 0,0 0-3,4-1 5,13 4 1,-39-9 106,39 1-112,-29-2 5,25 0 141,-33 0 3246,-6 0-4720,19-2-581,-8-3 1909,17-4 0,-19 3 0,-5 0 0</inkml:trace>
  <inkml:trace contextRef="#ctx0" brushRef="#br0" timeOffset="105958">3450 6435 13065,'19'-1'-11,"-4"0"728,14-21-275,-21 17-422,22-12 0,6-1-20,-2 7-1161,-2 1 0,7-4 1,4-2 1238,-3-3 0,5-3 1,2-2-1,-2 0 1,-3 2-709,5 0 1,-3 1 0,3-6 929,-6-1 1,5-5 0,1-4 0,-1 0 0,-6 3-1,-8 7-1165,-2-2 1,-4 0 720,10-12 0,6-5 0,-1 8-635,2 11 0,1 5 586,-6 2 1,1-2 0,1 0 222,0-2 0,-1-1 0,-1 1 98,6-4 1,-3-3 754,-1-14 0,-5-1-682,-17 17 1,-1-1 197,3-13 0,1-6 1,-2 5-619,-5 14 1,3 0-647,11-12 1,7-4-1,3 8-177,-3 15 0,2 6 1,0 0 856,-1-2 0,0-1 1,0 1 856,7 2 1,-1 1 0,-11-4-673,-16-32 0,13 21 0,-42-9 0</inkml:trace>
  <inkml:trace contextRef="#ctx0" brushRef="#br0" timeOffset="107306">1228 7049 8108,'4'3'95,"0"-1"724,24-9 1,20-12 0,-6 1-375,-16 6 1,3-3 137,5-5 0,9-6 1,6-4-1,1-1 1,-4 1-1,-8 4-2414,-3 1 1,-5 2-1,6-5 1778,0 3 1,7-5-1,6-4 1,2-1-1,1 0 1,-3 1-1,-4 3 1,-8 6 93,4-4 0,-7 5 0,5-2 294,6-2 1,8-4 0,1-1-1,-6 4 1,-13 5-51,-1-6-806,7 0 1,12-6-1,-5 3-307,-5 4 1,0-1 850,-8 4 1,6-4-1,1-2 1,-2 1-1,-6 5 41,4-5 1,-5 1 86,4-9 1,-4-2 136,-14 4 0,-4 2-22,5-12-426,-6 12 1,0 1-311,3-3-1222,7 3 1,5-1 1671,-1 2 1,1-1 19,7-7 0,0-1-34,-4 1 0,-2-1-123,-8 8 0,-3 0 88,-1-4 1,-2 2-1,2-4 1,-10 12-1</inkml:trace>
  <inkml:trace contextRef="#ctx0" brushRef="#br0" timeOffset="108800">169 7324 0,'40'-19'469,"-1"1"0,-6 4 0,-3-2 1038,-2-7 0,-2-4-31,8-11 0,2-3-1409,4 1 1,6-1-60,-5 6 0,8-4 1,-1 2-1,-6 6 769,-2 5 1,0 1-729,-4 4 0,4-2 0,1-2 0,-1-1 526,-3-4 1,1-3 0,-3 1 0,-4 4-576,1 1 0,1-2-183,6-5 1,7-7 0,1 1 0,-7 8-137,-4 10 0,0 2 438,5-7 0,7-6 0,0 0 0,-7 4 544,0 1 0,-2 0-503,0-6 1,2-4 0,-4-2-559,-11 4 0,-4-1 0,1 1-229,9-5 0,4-1 513,-5 7 1,4-3 0,1-1 0,-4 5 212,-2 4 0,-2 3 1,0-1-52,6-6 1,1-3-1,-1-5-48,-9 0 0,0-7 0,0-2 0,-3 2 0,-2 9 0,5-6 0,-1 3 0,-4-2 0,0 1 0,0 0 0,0-1 0</inkml:trace>
  <inkml:trace contextRef="#ctx0" brushRef="#br0" timeOffset="111149">5376 5990 6802,'12'10'3495,"-3"-2"-3178,19-21 0,5-8 13,0 3-136,4 0 1,11-8 0,2 0-1,-9 5-2422,-9 6 0,2-2 2137,6-6 0,11-8 1,4-3-1,-3 0 1,-9 5 184,-8 2 0,-6 2 0,4-2-37,10-8 1,5-4-1,0-1 1,-8 6 522,0-4 1,-5 4-660,1 2 1,2 3-1371,5 6 1,1 2 1302,-10 4 1,-1 0 145,13-3 0,1-4 132,-11 0 0,0-3 0,-2-2-132,-5-2 0,-2-1 0,0 0 0,17-8 0,-3 1 0,-22 7 0,1 1 0</inkml:trace>
  <inkml:trace contextRef="#ctx0" brushRef="#br0" timeOffset="123958">20934 5292 11211,'-1'-4'-285,"0"2"-1852,-21 22 0,-5 13 3050,8 0-219,-15 16 1,1 2-252,19-13-46,-6 9 1,0-2-644,8-13-259,-6 21 1,1 1 504,8-18 420,-4 7 1,-3 0 531,-12-4-874,1 2-78,2-9-6,15-14-514,1 34 520,4-21 145,3 10 1,1 3 220,5-10 1,0-3-830,-1-1 1,0 0 462,10 23-11,23-12-84,-10-13 95,-4-6 0,3 4-26,12 14 1,0 0-3051,3-3 3277,-8-12 1,7 2-1,-5-8-150,17-10-633,-13-6 1,6-2 560,4 0 0,3-1 1,-6-1-150,-12 1 0,-1 0 635,32 0 0,-10 0-106,-41 0-572,1 0 207,4-1-1126,34-9 1,6-1 2951,-3-1-1867,-13 4 0,6-2 1,-9 1 662,-6-3-454,-3 3-162,1-18 0,-24 19 0,13-13 0</inkml:trace>
  <inkml:trace contextRef="#ctx0" brushRef="#br0" timeOffset="124068">22183 6117 8702,'3'6'0,"0"-1"0</inkml:trace>
  <inkml:trace contextRef="#ctx0" brushRef="#br0" timeOffset="124209">22119 5736 6814,'-10'-44'672,"5"7"0,1-8 0,-1 1-672,-7-13 0,1 0 0,5 0 0,1 1 0,-6 10 0,-1 1 0</inkml:trace>
  <inkml:trace contextRef="#ctx0" brushRef="#br0" timeOffset="124307">21653 5122 9761,'-3'-11'111,"-30"-16"0,-6 2 0,22 14 0,-18-11 0,0 1 0</inkml:trace>
  <inkml:trace contextRef="#ctx0" brushRef="#br0" timeOffset="125004">21251 6244 6831,'11'4'0,"-3"-2"0</inkml:trace>
  <inkml:trace contextRef="#ctx0" brushRef="#br0" timeOffset="131656">21294 5376 10164,'-9'9'1949,"2"-2"1249,7-12-2833,0 1-2253,0-8 269,0 8 796,0-1 1131,0 5 263,0 0 1126,0-11-1747,0 2-2191,24-21 2476,3 6 1,4-1-15,-5 6 1,1-3 466,11-15 1,3-8 0,-8 7-689,1-5-101,-8 3 0,7-11 0,-1-1 1,-7 11 279,4-9-90,-6 11 1,3-5 0,-3 6 1658,3-6-1687,-13 23-61,0-5-2207,-13 25 1972,0 1-1333,-3 4 694,-4 5 874,-8 10 0,5-7 0,-1 2 0</inkml:trace>
  <inkml:trace contextRef="#ctx0" brushRef="#br0" timeOffset="134960">20278 5927 0,'-44'-1'46,"28"1"1,-18 0 0</inkml:trace>
  <inkml:trace contextRef="#ctx0" brushRef="#br0" timeOffset="187585">2498 4636 6753,'0'0'0</inkml:trace>
  <inkml:trace contextRef="#ctx0" brushRef="#br0" timeOffset="187695">2349 4911 5467,'-43'38'141,"-1"0"0,0 1 0,10-2 0,-5 7 0,0 3 1,0-2-1,5-3 0,6-8 0,-1 0 0,1-1 1,-2 10-1,-1-1 0,0 1 0,0-1 0</inkml:trace>
  <inkml:trace contextRef="#ctx0" brushRef="#br0" timeOffset="188056">2582 5419 9626,'-23'24'-71,"0"0"0,-8 10 0,8-5 0,2 0 1,5-5-1</inkml:trace>
  <inkml:trace contextRef="#ctx0" brushRef="#br0" timeOffset="190443">1249 1693 12130,'7'2'1613,"-1"-1"-2027,-6-1-74,0-28 35,0 21-589,0-22 952,0 32 90,0 2 218,0 5 746,0 50-2265,0-1 1340,0-2 0,-1 5-9,1-22 0,-1 1 0,1 1-17,0 4 0,-1 2 0,1 1 3,0-3 1,-1 3 0,1-1 0,0-4-6,0-1 0,0-4 1,0 3-853,0 9 1,0 3 0,-1 0 1075,-3 2 0,0 1 1,-1-5-211,3-4 0,-1 0-23,-2 0 0,0 3 0,1-13-2,2-16-79,1 2-5,3-6 79,2 4 992,0-5-1031,3 0 3029,-3 7-2974,0-4-11,-2-3 56,-1-8-56,-1-7 0,0 0 0,0 0 0,0-2 0</inkml:trace>
  <inkml:trace contextRef="#ctx0" brushRef="#br0" timeOffset="190997">953 2773 7747,'8'-10'1321,"-2"9"-2,-6-12-1482,0 14 1145,0 6-957,5 20 1,4 5-174,5 20 177,-3-13 1,4 7 0,0-2-817,5 8 0,1-2 789,-1 1 1,1-3 117,-3-9 0,-1-5-143,2-3 90,2-1-67,-8-13 6,3 3-40,0-7-16,10-4 790,5-6-359,11-21 80,-14-9 0,3-10 1,-3 1-339,0-1 0,0-2-123,2-3 0,2-5 0,-4 3-582,-5 2 0,-2 2 582,6-9 0,-1 2 0,2-4 0,-13 25 0,0-1 0</inkml:trace>
  <inkml:trace contextRef="#ctx0" brushRef="#br0" timeOffset="192345">10901 3344 10366,'43'-24'1039,"-1"0"1,-8 4 0,-1-1-2500,8-11 1,1-2 1669,-1 1 0,-1 2-297,-5 7 1,2 0 365,-3 3 0,2-1 0,2 2-345,-2 3 1,1 2 0,4-1-57,9-2 0,5-1 0,2 0 1,-2 0 240,-4 2 1,-2 0 0,1 0-1,0 0 186,5-2 0,1-1 1,-2 0-1,-4-1-413,1-2 0,-4 0 0,-6 0 178,-6-1 0,-5-1-70,-3-1 0,-1 1 659,17-12-1029,-9 15 0,10-1 0,1-1 1,-4 3-298,6-3 1,2 0 661,-6 4 1,5-2 0,1 0 0,-6 5 7,9 0 0,-6 4 271,-5 1 0,-3 0 180,-1 1 0,-3 0 549,7-6-124,-27 7-190,0-7-777,0 0-500,11-9-12,8 0-285,15-3-555,-5 13 1,9 0 0,-5 2 1377,-8 2 0,-1 2 62,8-2 0,4-1 0,-10 4 453,-4 5 389,-6-6 87,-13 2-498,-2-8-408,-6 0-23,6-6-1937,5 0 0,8-2 1937,20-5 0,10-1 0,-7 3 0,-13 1 0,-1 1 0,8 4 0,0-1 0,1 0 0</inkml:trace>
  <inkml:trace contextRef="#ctx0" brushRef="#br0" timeOffset="192454">14647 1503 11418,'1'4'0,"0"-1"0</inkml:trace>
  <inkml:trace contextRef="#ctx0" brushRef="#br0" timeOffset="198084">889 11155 12511,'0'-4'0,"0"0"0,0 4 0</inkml:trace>
  <inkml:trace contextRef="#ctx0" brushRef="#br0" timeOffset="200738">339 11980 9733,'1'4'3976,"1"-1"-3438,-2-3-605,33-1-34,-15 1 95,28 0-5,-24 3-34,7 5 152,-3-1 44,-1 0 415,0-2-494,-11-3-385,7-1 285,-1 0-67,4 0-28,4 0-45,1 1 78,0 2 40,17 4 392,-14-3 605,10 2-712,-23-5 106,-5-2-403,23 0-50,-14 0 11,24 0 11,-22 0 57,14 1 33,-13 0 0,7 2-2023,-15 0 2236,-7-2-73,-1 0-2765,0-1 2625,1 0-1965,35 1 1959,-15 0-112,21 0 84,-22 1 969,-3-2-935,2 2 2827,-10-2-2552,-4 1 3127,-8-1-3396,-4 0 306,5 0-312,5 0-180,24-2 1,6 0 140,9 0-1657,-5 0 0,-2 1 1724,-13 0 118,-15 1 72,-11-1-218,-2 0-123,8-3 17,1 1-88,17 0 1,3-1 132,0 1 41,-1 1 0,-2-1 20,-12 2 269,-1 0 3471,-10-1-2777,-1 1-728,-5 0-1551,9 0 1047,0 0 95,12 1 17,-1-1-5,1 0 112,1 0 50,0 0 324,-10 1 236,-2 0-28,-9-1 846,-2-1-1378,0 0-549,0 0-285,1 1 694,2 0-11,1 1-12,4 0 236,-4 0 73,0 0 1231,-4 0-1780,4 0 162,2 0 129,8-1-56,4 0-257,21-1-2712,-9-1 3081,11 0 56,-20 2 34,-6 1 1310,-6 0-801,-5 0-201,-3-1-314,-2-3 2795,0 1-3025,0-1-190,1 3-2005,-1 1 2397,8 0 0,-6 0 0,6 0 0</inkml:trace>
  <inkml:trace contextRef="#ctx0" brushRef="#br0" timeOffset="202159">2434 12001 11508,'-5'-11'863,"1"2"-1631,4 9 298,0 0 537,-4 0 140,2 0 45,-2 0-84,47 12 0,19 6 264,-23 2-324,4-7 0,9 2 1,-11-1-249,-11 4 101,11-3 5,-18-7-16,11 12 996,13-2-952,8 3 3,-15-11 1,0-3 97,2 0 213,8 2 78,-22-5-290,8-2-85,14 1-235,2 0 420,-15 0-538,-8 0 342,12-14 0,-30 7 0,22-9 0</inkml:trace>
  <inkml:trace contextRef="#ctx0" brushRef="#br0" timeOffset="203351">2625 11832 14029,'-29'-5'-684,"6"1"841,23 4-493,0 0-532,-1 4-107,0 6 874,4 1 101,5 3 297,5-6 1328,21 0-1211,-13-4-89,13 0-163,-18-2-66,0-1 10,24 1-100,-11-1 5,21 1-6,-17-2-5,0 1 0,-1-1-11,-4 0 11,-1 0 650,-10 1 6,-3-1 88,-8 1-884,1-1 140,8 0-5,7-4-385,18-4 1,4-1 288,-1-2 98,-1 2 0,-4 2 3,-21 5 651,-8 2-103,-5 0 158,-3 0-381,-1 0-2011,4 0 1417,-1 0-134,2 0-40,0 2-710,5-2 1153,9 3 0,-8-3 0,4 1 0</inkml:trace>
  <inkml:trace contextRef="#ctx0" brushRef="#br0" timeOffset="204786">3577 11769 13161,'-1'-4'-2885,"1"2"5484,11 10-1613,-8-6-270,8 6-716,-8-8-28,-1 0-772,32-11 592,-12 2-150,32-15 504,-27 6 447,-3-2-72,-11 3 106,-9 3 68,-2-2-112,3-13-931,2 10-621,21-15 566,-3 19-230,29-8 633,-29 13 330,8-2 264,-27 9 56,-2 0 952,-3-1-1406,0 2-723,-1-1-1551,10 2 1686,-1 1 79,8 0 178,-4 0 135,-2 0 2358,-2-3-2038,-4-4-29,-2-5 56,0-3-582,12-19-107,-1 10 51,13-13 112,-5 16 89,-1 1 566,2-1-78,-12 11 347,1 0-538,-12 10-230,0 0-268,2 0 162,3 0 68,6 3-757,20 8 712,-13-4 106,11 3 1943,-19-8-1943,-6-1-470,4-1-438,11 0 516,3 0-134,28-2-2849,-18-1 3375,12-3-1873,-18-7 2276,-10 1 68,-2-5-18,-12 3 769,0 0-1222,-2 7-17,0 0 1878,0 7-2410,0 0 3331,7 2-2883,0 3 11,8 2-100,5 5 487,1 0-715,10-6 1,4-2-6139,18 2 6556,-9-7 0,-1-2 0,-6 2 0,-8-6 0</inkml:trace>
  <inkml:trace contextRef="#ctx0" brushRef="#br0" timeOffset="205309">3852 11747 10707,'-4'-6'0,"1"2"0</inkml:trace>
  <inkml:trace contextRef="#ctx0" brushRef="#br0" timeOffset="205502">3831 11726 9654,'8'6'1014,"-2"-1"-1014,-6-5-62,-67 17-285,47-12 173,-18 4 1,5 0 27,27-7 533,3-1 268,1 0-873,-1 5 218,-6 7 0,3-4 0,-2 3 0</inkml:trace>
  <inkml:trace contextRef="#ctx0" brushRef="#br0" timeOffset="206145">3620 11896 8922,'50'1'1126,"1"1"0,-1 0 0,1-1 0,9 1 0,-1 0 0,-14-2-650,-11-3-402,-15 1-63,-3 0-11,-9 2 5,1 0-992,24 0 614,-8 0 43,21 0 28,-14 2-3224,0 0 3425,7 3 101,-12-2 34,0 0 123,-14-1 128,-5-2-49,0 1-108,0-1-576,21-4 0,8-3-448,-6 1 0,1 0 190,19-3 1,-1 0 447,6-1 236,-20 5 22,-25 5 1949,-5 0-935,-3 0 22,-2 0 2356,3 0-3896,2 0-90,29-3 0,-9 1 197,20-3 122,-19 4-375,-6 0 650,-15 1 0,0 0 0,-11 0 0</inkml:trace>
  <inkml:trace contextRef="#ctx0" brushRef="#br0" timeOffset="207540">3281 12171 11995,'11'7'1378,"-2"-1"-1327,-9-6-51,0 0-1838,-9-1 1838,9 1 616,4 6-268,3-3 380,9 6-123,-3-2-487,-2-2-68,5 4-50,-3-2 6,9 5 61,6 9 28,-5-4 45,0 2 358,-12-10-117,13 2-325,-3-1-224,10 3 0,1 1-797,-4 1 730,21 14 95,-35-13 89,0 2 51,-6-5 168,1-2 202,2-6-370,0-4-67,13 2 22,-6 0 753,12 3-832,-9 3-3273,-3 0 3397,-2 0-436,-3 0 470,-2-3-1974,23 2 2030,-12-6-29,15 0-55,-16-2 2101,-1 0-2252,-2 0 648,-9 0-341,10 0 3236,-15 0-3393,8 0-61,-8 0-190,0 1-2627,9 2 2873,-5-2 0,3 2 0,-8-3 0</inkml:trace>
  <inkml:trace contextRef="#ctx0" brushRef="#br0" timeOffset="208581">3090 12171 4575,'21'7'-569,"11"-2"0,0 0 1217,-10 4-648,36 4 0,-47-4 0,-4-2 0</inkml:trace>
  <inkml:trace contextRef="#ctx0" brushRef="#br0" timeOffset="209790">1439 12192 11693,'-16'-10'3439,"3"2"-3142,13 8-146,-6-5-151,5 3 6,-6-3 0,7 5-2126,0 0 1,0 0 0</inkml:trace>
  <inkml:trace contextRef="#ctx0" brushRef="#br0" timeOffset="213942">2371 5376 11603,'11'2'-577,"-2"0"1025,-9-2-100,0 0-2090,-20 2-1025,11 6 2767,-16 2 0,19 0 0,2-4 0</inkml:trace>
  <inkml:trace contextRef="#ctx0" brushRef="#br0" timeOffset="214151">2371 5376 14796,'11'2'199,"-2"0"1,-9-2 0</inkml:trace>
  <inkml:trace contextRef="#ctx0" brushRef="#br0" timeOffset="-210383.73">3133 1418 10970,'3'1'2846,"0"0"-600,-3-1-1731,3-26-515,-2 18-2588,3-18 2045,-5 25 442,-2 19 179,-3 17 1,-1 9-1389,-3 12 1,0 4 1357,3-18 1,1 0 0,-1 0-14,0-1 0,0 1 1,0-2 1,0 1 0,1-1 1,0-1-16,0 7 1,0 1-20,-1 2 1,0 5 0,0 2 94,0-4 0,0 3 0,-1-1 0,0-3-808,1-5 1,-1-2 0,0 2 727,-1 3 0,-1 5 0,1-4 0,0-10 1237,-9 9-1297,9-19 0,0 0-260,4 12 195,-1-4-245,6-4-275,0-12 143,-19 29 1,14-31 0,-15 16 0</inkml:trace>
  <inkml:trace contextRef="#ctx0" brushRef="#br0" timeOffset="-209606.73">2730 2646 8774,'-4'-10'-817,"0"3"1679,4 7 5798,0 0-11242,10 31 4515,-2-4 497,8 29-361,-9-17 0,-1 6 0,1-5-27,-1-10 0,0 1 1,2 13 0,1 5 0,0-10 1,5-4-19,2-5 1,0-3 394,-3-10 247,13 7-230,-12-42-337,4-6-117,5-10 1,1-4-74,-6 9 1,5-2-747,7-5 0,9-7 0,2 1 0,-3 6 1234,-6 9 0,-1 5 0,1-3 0,10-12 0,1-1 0,-6 9 0,9 10 0</inkml:trace>
  <inkml:trace contextRef="#ctx0" brushRef="#br0" timeOffset="-207057.73">14139 4635 12051,'-5'-6'-3086,"1"1"2772,4 5 258,0 0 163,-8 10 1439,1-3-504,-5 4 829,-2-7-1143,4-4-952,-18 2-392,11 3 39,-12 5-152,0 15 701,7-5 0,1 2 62,-17 14 901,-9-3 1,-1-2-4295,10-8 3359,-1-4 0,1 0-722,1 3 268,12-5 0,0 2 1,-4 2-1,-4 6 1</inkml:trace>
  <inkml:trace contextRef="#ctx0" brushRef="#br0" timeOffset="-206935.73">13102 5249 4242,'-45'14'-444,"0"-1"0,1 0 0,-19 6 0,11-2 0,26-4 0,7-3 0</inkml:trace>
  <inkml:trace contextRef="#ctx0" brushRef="#br0" timeOffset="-206786.73">12488 5503 9593,'-44'18'89,"-1"-1"1,1 0-1,4-6 1,-1 8 0,0 0-1,1 0 1</inkml:trace>
  <inkml:trace contextRef="#ctx0" brushRef="#br0" timeOffset="-206702.73">11451 5969 7593,'-38'8'-76,"-10"10"0,6 0 1,27-11-1,-15 8 1,0 0-1</inkml:trace>
  <inkml:trace contextRef="#ctx0" brushRef="#br0" timeOffset="-206587.73">10647 6392 9766,'-53'12'1574,"7"-1"-4452,4 6 0,-2 1 2539,8-2 1,0 0-1053,-7 4 1,-1 0 354,3 0 0,0-1 1209,-3 1 0,4 0 0,-5 0 0,14-6 0</inkml:trace>
  <inkml:trace contextRef="#ctx0" brushRef="#br0" timeOffset="-206482.73">9821 6752 9010,'-4'-11'2369,"1"2"-2243,-25 17 0,-9 9-837,5 2-2884,-9 0 1,0 2 3594,10 6 0,14-13 0,6-3 0</inkml:trace>
  <inkml:trace contextRef="#ctx0" brushRef="#br0" timeOffset="-205249.73">9419 7006 5661,'-38'18'359,"0"1"1,-1-1 0,-8 3-1,-2 0 1,7-2-332,11-5 0,3 1-95,-24 9 0,0 1 78,13-5 0,3 0 1042,4-2 1,3-2-1054,1-4-129,9-4 910,9-4-865,3-2 559,4 0-509,-3-1 1628,-8 5-1740,-24 11-89,3-1-45,-16 9-6,-2-1 387,23-12 0,-1-1-101,-19 7 274,5-5 74,31-11 1030,1-1-1143,6 0-162,1 0-68,5-1-5,-1 0-392,-12 8 342,6-3 50,-11 7 67,10-7 140,3-3-16,1 0 16,5-2 723,0 0-925,-2 0 40,-5 4-45,-2 1 0,-4 3 6,-1-1-6,0 1-6,-7 2 12,5-2-1,0 0 1,6-2 27,7-4-21,-11 10-10,-14 13 1,-3 2-104,-6 2 93,-6 6 0,0-4 80,13-15-60,-5 1-85,3-1-190,17-7 11,-13 12-112,3 1 330,6-4 236,-24 13 302,24-19 319,-12 4-818,24-14-5,0 1-308,0 0-196,-7 8 353,-3 0 78,-4 5 258,-21 4 39,18-10-78,-17 5 128,27-13 113,-5 1-376,8-1-22,-5 2-34,9 0-28,-1 2-84,1 0-453,-5 10 559,5-7 51,-3 5 566,4-9 0,0-2-342,0-1 34,-6 1-264,7-2-162,-5 3 168,12 9 0,-4-8 0,5 6 0</inkml:trace>
  <inkml:trace contextRef="#ctx0" brushRef="#br0" timeOffset="-203404.73">15282 4953 13161,'6'4'1960,"-1"0"-1960,-5-4-812,0 0 649,-4-6 152,-2 4 400,-37 17 0,-11 8-406,28-11 1,-5 3-84,-5 3 0,-12 6 0,-7 3 0,-1 1 0,3-2 1,6-3-689,-6 3 0,5-3 1,-5 2 794,6-2 1,-6 3 0,-1 1 0,3-2 0,5-4-8,4-2 0,5-4 0,-3 1 17,-14 8 0,-3 2 0,5-2-331,6-2 0,-1 0-69,-4 4 1,-5 2-1,6-3-225,16-4 1,-3 1 631,0-3 0,-10 3 0,-4 3 1,-2-1-1,3-1 0,7-3 131,0 1 0,5-4 0,-8 4 98,5-5 1,-7 4-1,-6 2 1,-2 0-1,1 0 1,2-2-1,6-2 1,9-3-254,-11 1 0,1 2-773,5-1 1,-9 5 0,-6 3-1,-3 1 1,2 0 0,6-2-1,8-3 780,1-1 1,8-2 0,-6 3 89,-3 2 1,-6 2-1,-3 3 1,-2 1 0,-3 0-273,11-4 0,-5 1 0,-2 2 0,-1 1 0,1-1 0,2-1 0,3-2 0,6-3-620,-4 2 0,6-4 0,0 1 1,-8 3 769,9-3 1,-6 2 0,-4 3 0,-3 1 0,-1 0 0,-1 1 0,1-1 0,3-2 0,3-2 0,6-3 911,-7 1 0,6-3 1,2-2-1,0 0 1,-5 2-797,-4 3 0,-4 1 1,-2 1-1,1 1 1,0-1-1,2-2-210,0 0 0,2-1 1,1 0-1,0 0 1,-2 2 39,3-1 1,-3 2-1,0 1 1,1-1 0,4-1-1,5-2 68,-6 3 0,7-2 0,-1 1 11,-4 1 0,1 1 0,1-2 492,-13 3 1,7-4-432,22-9 1,0 0-59,-24 8 0,3 2-502,6 4-296,4 1-17,9 4 812,16 8 0,7-21 0,3 8 0</inkml:trace>
  <inkml:trace contextRef="#ctx0" brushRef="#br0" timeOffset="-202146.73">16468 5186 7974,'4'10'4643,"0"-2"-3383,-4-8-291,0 0 107,-14 0-544,-5 0-532,-9 0-594,-18 1-28,8 11 92,2 3 0,-6 6 0,-3 2 532,0 3 1,-3 3 0,-1 1 0,0 0 96,-2-1 1,0 1-1,-1 0 1,1 0-600,-2 0 1,-1 2 0,2-2-1,4-3 556,2-4 0,3-3 0,3-2 42,-2 0 0,-3 1-842,-3 4 1,-7 4-1,0 2 1,6-4 330,11-6 1,4-2-1,-3 3 221,-11 6 0,-6 4 1,1 0-1,9-4 63,8-2 1,-2 0 949,-1-4 0,-9 4 1,-6 1-1,-2 0 1,4-1-1,8-3-833,-3 1 1,7-3 0,-9 3-77,7-2 1,-7 2-1,-6 3 1,-1 0-1,-2 2 1,3-2-1,3 0 1,7-3-662,-7 6 0,7-2 1,1-1-1,-1 1 748,2-4 0,0 2 0,-1-1 0,1 0 0,3 0-181,-2 2 0,3 1 0,1-2 0,5-2 202,-6 1 0,2-2-540,-11 7 1,-1-1 707,13-8 0,-1 0-364,1-1 1,-4 2-1,2-1 103,-6 4 1,-7 2-125,7-5 0,-10 3 0,-5 2 0,-2 1 0,2-2 0,8-2 292,2-2 0,5-3 1,1 1-1,-7 1 126,7-2 1,-6 3-1,-2 0 1,-1 0-1,1-1 1,3-1-1,5-3 64,-19 3 1,7-4 0,0 0 250,2-1 0,0 0 0,-3 3-874,6 2 1,-3 4 0,-2 1 0,2 0 0,6-3 886,1-2 0,4-2 1,-1 5-633,-4 7 0,-4 6 1,5 1-1,12-6 2504,6 11-2645,9-8 0,4 0-1013,7-5 1237,9-1 0,0-13 0,4-3 0</inkml:trace>
  <inkml:trace contextRef="#ctx0" brushRef="#br0" timeOffset="-199052.73">9186 931 14180,'-9'-11'196,"1"1"-963,8 10 767,0 0 644,-4-9 1120,2 6-453,-5-7-908,5 10-202,-1-1-738,4-1-68,9 1 588,39-2-1626,-7 1 1,7 1 1683,-6 0 0,2 1 0,0-1-474,11 0 0,5 0 555,-6 3 0,9 1 0,-1 0 0,-9 0-1108,-1-1 1,-1 0 962,-4 1 1,8 1 0,-2 0-1,-7-2-658,-5 0 0,-1-1 681,14-1 0,7 1 0,-7-1 334,-9 0 0,-1 0-301,5 0 1,4 0 0,-10 0 56,-1 0 55,-2 0-842,3 0 764,8 0 500,-22 0 0,2 0-607,3 1 1,2-2-149,2 0 1,1-1-9,0 0 0,4-1-10,4-1 1,5-2 0,-7 0 1125,-9 3 1,-2-1-725,23-3 0,-10 1 756,-36 5 483,-7 0-2023,4 1 3647,0 0-4582,30 0 503,-15 0 645,21 0 951,-30 0 2035,-2-1-2611,-10-2-23,-1-2-582,1-3-4576,13-18 5181,-5 8 0,5-6 0,-11 15 0</inkml:trace>
  <inkml:trace contextRef="#ctx0" brushRef="#br0" timeOffset="-198344.73">11324 762 13351,'-8'-6'-3047,"-24"-37"3254,25 32 1490,-20-29 3260,26 36-4458,0 1 245,1-2-2440,13 4 1656,41 17 91,-7-5 153,-2 2 1,4-1 254,1-5 0,-2-1-459,-14-2 0,2 2-555,19 8 1,7 5 0,-11-1-2945,1 9 3703,2-3 1,-9 0 205,-33-11 228,-11-12-291,-1-1-1265,0 4 296,-4 4 393,-5 7-220,-17 9 1,-10 6 0,2-3 2125,8-9 0,-3-1-1504,-14 11 1,-8 2 0,0-8-54,9-15 1,0-5 0,2-1 150,-10 2 1,1 0-152,-11-3 1,3-3-253,15-1 1,6-1-384,2 0-51,-11-4 146,45 9 313,19 1-223,-6 0-1283,19 0 827,-7-2 0,-11 1 0,-1-2 1</inkml:trace>
  <inkml:trace contextRef="#ctx0" brushRef="#br0" timeOffset="-196535.73">8488 212 12029,'9'-3'-4744,"-1"1"3831,-8 2 4459,0 0-499,-8 30-2140,5-22-45,-6 23-263,7-30-425,-25 38-426,4-3-1584,0 0 0,-4 8 1279,5-8 0,-3 5 0,-2 4 1,0-1-1,2-3 557,1-2 0,0-1 0,1 0 0,-1 1 0,-6 9 0,-1 3 0,1-2 0,4-7 0,1-3 0,1 0 0</inkml:trace>
  <inkml:trace contextRef="#ctx0" brushRef="#br0" timeOffset="-196045.73">8954 318 12545,'11'-1'3461,"-2"1"-3394,-9 0-162,-60 50-656,20-8 676,11-14 0,-5 4 1,0 2-1317,0 4 0,1 2 0,-3 3 1265,3-4 0,-1 2 0,-1 0 0,1-2 90,-3 6 1,1-2 0,0 1 251,-2 1 0,1-1 1,8-7-878,1 3 661,13 4 0,7-25 0,6 5 0</inkml:trace>
  <inkml:trace contextRef="#ctx0" brushRef="#br0" timeOffset="-195552.73">8086 720 11206,'-5'-7'2940,"2"2"-2917,3 5-23,2-11 67,15 11 653,38 1 0,9 1-564,-29 1 1,3 0-139,10 1 0,10 0 1,-1 0-1,-10-2-2440,-12-2 1,-4 0-1592,25 0 0,-6 0 4162,-24-1 1,-13 1 0,-5-1 0</inkml:trace>
  <inkml:trace contextRef="#ctx0" brushRef="#br0" timeOffset="-180199.73">5313 1630 12987,'-29'14'1551,"5"-2"-1596,24-12-375,0 0 420,-10-8 3182,4-5-2958,-6-2-90,8-1-1987,6 30 1808,5 16 45,-2 4 0,1 5 0,3 13 0,-1 5-2,-2-11 0,-2 1 0,1 2-19,0 4 1,-1 2 0,0 1 15,-2-8 1,0 3 0,-1-2 0,0-3 2,1-3 0,-1-3 0,0 4 74,-2 10 1,0 7 0,-1-2 0,1-9-1744,1-8 1,-1-2 1670,0 10 0,-1 4 0,0-7-606,2 12 606,0-2-2053,1-5 2075,0-18 1,0-3 50,1 3 229,0 13 494,-8 2-751,0 1 199,3-19 1,-1-1-178,-3 23 980,5-34-1036,-1 4-11,1-16 0,0 5 0,1-1-11,0 2 0,-1 5 16,-1-8 1710,-2 13-1704,0-13-5,1 6-6,2-9 0,1 0 0,1-7-2304,0 0 0,0 0 0</inkml:trace>
  <inkml:trace contextRef="#ctx0" brushRef="#br0" timeOffset="-179138.73">4995 2879 12275,'3'-18'897,"3"14"1623,-14-14-2178,8 18-241,0 0-1849,4 10 1737,4 6-31,10 32 0,3 9 22,-11-26 1,1 0 94,9 23 1,-3-3-15,-9-18 1,0 5 0,-1 0-57,-1-1 317,4 13 0,1-4 1073,-6-26-717,3 1-687,4-49 1,1-14-154,2 8-26,7-15 0,2 2 54,-1 17 53,2 0 0,2-3 229,-9 3 0,-2 0-103,7-5 0,-1-4 59,-7-1 1,-2-4 0,0 4-105,-3 7 0,1 1-336,4-24 0,5 5-1566,5 27 1,0 6 617,4-11 265,20 20 896,-39 13 123,-1 7 0,-7-8 0,-1-1 0,-1-2 0</inkml:trace>
  <inkml:trace contextRef="#ctx0" brushRef="#br0" timeOffset="-177484.73">3831 5165 11670,'-6'-12'2011,"2"3"-823,4 9 229,0 0-403,-12-11-690,7 5-94,-9-11-185,9 5-409,-6-35 425,7 12-58,-1 1 0,1-2 103,3-18 24,1 14 1,0-6 0,0 0-1779,4-9 1,1 1 1512,-3 11 1,0-1 0,3 3-116,7-7 1,2 8 249,6 5 199,-3-4 0,-2-1 86,-2-3-145,-4 10 0,-3-1 364,-4-9-347,-1 14-39,-1-1 2416,0 21-3273,0 5-163,0 3 1484,0 1-1261,10-62 1,-8 47 0,3-16 0,0 0-1</inkml:trace>
  <inkml:trace contextRef="#ctx0" brushRef="#br0" timeOffset="-176487.73">3387 4212 8176,'11'12'2845,"-1"-3"-684,-10-9-2161,7-15-159,6-4 159,2-5 560,14-17 1,3-9-273,-10 14 1,-1-1 0,1-3-243,5-6 1,2-3 0,-1-1-126,-6 8 1,1-2-1,-1 2 1,-4 4 78,2-2 0,-2 5 81,1-3 0,-4 8 20,-9 19 22,-5 10 241,-1 1-1092,21 113 678,-17-83 0,1 2 20,3 15 0,1 8 0,-1-6-29,-3-5 0,-1-3 53,4-1 1,0-1-1073,0-3 1,0-2 1077,10 19-333,-4-24 339,0 2-942,-3-9 936,2 6 0,-5-13 0,-1-4 39,-2-3 2730,0-3-2769,-4-3-772,1 0 1,-2-2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41:05.52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14055 15960 13558,'4'1'-1097,"-1"0"558,-15-8 30,9 4 710,-9-4 1155,12 6 895,-2 1-2447,6 4-5,0 0 94,5 3 107,0-2 1379,16-3-1038,-12 0-83,14-2-90,-17 0 11,18 0-145,-7 0-34,17 0-3538,10 0 3538,-9 0 0,3 0 33,-8 0 1,2-2-716,8-2 1,6-2 0,-9 0 714,7 0-77,-6-2 0,-6 1 100,-17 6-748,10 1 1,3 0 691,6 0-3,-1 0 0,0 1 1482,4-1-1488,3 0 1,0 1 8,2-1 0,-6 0 0,-4 0 0,-18 0 30,13 1 1,9 0 0,9 0 0,4 0-13,-8 0 1,2 0 0,-2 0-683,13-1 0,-4 1 706,-8-1 0,-2 1 817,-9 0 1,3 1-844,2-2 1,4 1 0,-2 0-17,1 1 0,-2 0 3,12-1 0,-5-1-3,-9 1 2263,-2-1-2258,-6 0 3393,-8 0-3387,2-2-17,-11 2 6,12-2 0,-8 2-16,3 0 10,-3 0 0,-1 0 6,-11 0-11,8 0 11,-3 0 11,11 0-5,-3 0 56,33 2-62,-26-2 61,23 3 46,-42-3-68,0 1 11,-7-1 920,0 0-869,-20-12-101,10 5-34,-17-9-84,16 7-627,-14-15 689,13 9 45,-9-12 5,13 13 157,-10-15-100,7 14-51,-14-13-45,-3 15 45,5 3 5,-3 2-5,18 7 17,3-1 28,3 2-224,1-1 145,12 9 23,21 10 11,-3-2 0,13 4 50,-3-4-50,-18-7 0,13 6 34,-20-5-34,2 0 39,23 8 0,3 0 57,-16-5-63,16 5 1,-12-3-45,-30-14 55,0 2 58,-1-3-46,-17 5-267,-14 6 0,-6 1 239,8-3 0,-1 1-12,-17 7 1,0-1-17,-3 4-166,20-1 1,2 0 87,-1 1 27,-5 13-3203,26-17 3249,-1 0 5,1 1 0,-3-2 11,-1-1 0,-6 1 346,4-4-357,0 0-543,7-9-2465,4 0 3008,5-5 0,5 0 0</inkml:trace>
  <inkml:trace contextRef="#ctx0" brushRef="#br0" timeOffset="3812">9906 14626 8089,'8'10'5243,"-1"-2"-4750,-7-8-817,0 0 260,0 7 170,0 6 50,0 4-116,-3 10-1,1 10 83,0-3-133,6 11-172,10-10 0,7 4 0,-1-4 152,-5-7 0,0 1 296,5 6 0,3 4 0,-5-9-158,-5-10-102,-6-9-21,4 3 10,0 0-11,6 7 17,-5-9-5,1 2 117,-3-6-73,-2 1 17,-6-5-6,9 15-50,-2-7 0,9 15 199,4-5 0,-1 0 36,-3-3 67,18 18 248,-32-31-545,1-2 1,3 1 5,46 5 23,3-7-9,-17 1 0,-1-1-19,21-3 167,-16-4-61,-23 3-39,2-5-90,-19 3 12,8-8-3701,14-11 3544,1-1-2202,18-15 2364,-16 13-1455,12-15 1489,-21 18-706,1-4 1204,-9-6 619,-7 15-1145,0-15 22,-5-23-22,1 19 888,1 1 0,0 0-860,3 0 627,4-11-588,-4 24 2537,-1-6-2604,-4 23-168,0-7 2583,0 7-2528,0-5 68,0 6 123,0-16 151,-1 8 185,-4-23-386,2 21-6,-5-7-28,6 13-403,-1 2 335,1-3 63,1-1 5,-1-1 269,1-5 195,-4-4-290,0 2-135,-9-9-128,8 18-74,-4-6 40,8 12 39,1 0 22,-4-11 141,2 5-34,-4-9 61,0 3-61,-4-4-45,1 4-151,-2 0-734,5 8 818,3 2 67,0 1 44,2-1 231,-3-2-208,0 0-67,-1 0 45,-1 1-308,0 0 72,1 1-72,2 1 218,-2-2 196,3 1-22,-8-8 196,-4-2-325,1 3 0,-3-2-605,-7 9 359,12 3 33,-9 0 73,15 2 101,-17 7 44,11-3 107,-42 20-2169,38-14 1968,-27 22-2157,32-13 2117,-1 6 1,0 6-1443,-3 18 1,1 3 1264,-1 0 1,0 0 274,0 2 1,2-3 30,5-19 0,1-4-79,-5 13-223,8-16 509,-2 20-2952,7-15 2622,5 13 0,-3-19 1,3-6-1</inkml:trace>
  <inkml:trace contextRef="#ctx0" brushRef="#br0" timeOffset="13202">14224 10901 10634,'3'11'314,"0"-2"-314,-3-9 0,0 0-560,0-20 918,0 12 39,0-16-1026,-4 10 702,2 7-73,-3-5-62,2 6 0,2-4 62,0-4 387,1-17 131,0-12 0,0-3-395,-3-11-34,2 9 1,-3 2 2274,-4 15-2303,-2 5-44,3-6 0,1 0 3492,-1 3-3436,0-29 62,0 30-135,5 15-68,-4-7-940,4 18 1008,1 1 840,-3-12-784,2 8-414,-2-16-275,3 17-1171,-1-3 1659,2 7 128,0 0-2173,1 4 2190,11 9 0,-8-6 0,9 5 0</inkml:trace>
  <inkml:trace contextRef="#ctx0" brushRef="#br0" timeOffset="14715">13822 10435 10970,'8'-2'4683,"0"-10"-4582,-8 8-67,1-8-321,-1 11 181,0-1 779,0-9-595,0 2-1361,16-24 1160,3 16 112,19-17 61,1 6 0,1-1-45,-14 9 0,-1-2 143,16-12 0,-2-2 49,-5-6 111,-15 16 0,-1 0 297,7-20-499,-5 9-106,-12 15-1546,-8 19 286,0 2 1260,0 6 0,0-2 355,0 5-282,0-6 173,0 9-257,2-4 11,1 10 11,24 34-5,-11-19 41,7 8 1,1-1-3,-2-3-6,1 0-6,-11-18 309,-4-2-308,-3-7 397,13 13-375,-11-15 0,6 2 107,-12-8-348,0-1 185,5 4 0,-5-4 0,6 4 0</inkml:trace>
  <inkml:trace contextRef="#ctx0" brushRef="#br0" timeOffset="34706">18246 14986 12909,'-12'0'2508,"3"-1"-2508,9 1-67,0 0-56,-10 0 134,7 0 135,-7 0 196,10 0 576,-5 0-458,-4-1-85,-23 1 0,-5-1-336,6 0-39,-5 1 0,2-1-157,16 1-2135,3 0 2572,1 0-5,4 0-96,1 0-61,-5 0-118,6 0 0,-3 0-17,8 0-17,2 0 2393,-3 0-2353,-3 1 115,-26 4 0,-9 1-54,-5 1-449,-3 1 1,0 0 387,-4 0 69,19-2 1,-1 0 400,-23 1-386,7 1 11,24-6-96,23-2 29,2 0-163,3 0 45,-3 0 78,-1 0 825,-4 1-819,3 0 33,-2-1-33,1 0 34,-3 0-17,-7 0-17,-9 0-28,-8 1 28,-5 0 45,-16 2-45,6-2-20,12-1 0,-1 0 43,-22 0-314,1 0 291,9-2-1648,10-1 1,0-1 1652,-12-1-5,9 1 0,0 0 62,-1 0-57,1-1-5,1 0 0,6 1 0,0-1-514,-9 0 511,10 0 1,2 0 182,0 2-163,-2 2 0,-2-1-23,-14 1 6,15 0 0,1 0-5,-8 0 5,27 0-6,-2 0-5,16 1 449,0 0-544,-3 0 106,3 0 0,-5 0 3397,2 0-3391,1 0 5,0 0-5,3 0 27,-2 0-44,-2 0 5,0 0 1,-3 0 5,0 1 39,0-1-39,0 1 0,1-1 56,-5 0-56,6 0 6,-5 0-6,3 0 0,-4 0-12,-28 3-3391,6 1 3392,-18 2 5,23 0 6,6-3 0,4-1 6,-11 1-6,-7-1 6,-1 0-6,-4-1-12,8 2 12,-7 1 6,10-1 0,0 0 33,-16 3 6,-13-1-45,25-1 3392,-26 0-3392,27-2 0,-14 1 11,16-3-17,15 0 6,-12 0-5,16 1-1,0 0 0,7 0 12,-1-1-51,6 0 45,0 0 34,-6 0-45,3 0 11,-7 0 0,6 0 33,-3 1-66,3 0 33,-3 0 0,4-1 0,0 0 0,-4 0 0,3 0 5,-5 0-5,4 0-3381,-12 1 3381,1 0-44,-14-1 38,-2 0-1128,1 1 0,-4 0 1136,-4 1 1,-2 0 0,-2 0 0,0 0-123,2 0 0,1 0 125,-18 1 19,15-3 0,-6 1 1,4 0-25,7-1 0,-1 1 297,-5-1 1,-5 0-1,6 0-291,-14 0-870,17-1 1,-2 0 879,-2-1 1,0 0-20,1 0 1,1-1 868,3 1 1,2-1-873,-11 1-453,5 0 0,-1 0 459,-13-1 0,13 1 0,0 1 1071,-5-2-1071,-1 0 11,12 1 0,-7 0 1,5 0 1019,4 0 0,0 1-1024,-4-1 1,-4 1 0,2-1-1227,-11 2 0,4-1 1236,17 1 0,0 0-17,-18 0 0,1 0 1369,0 0-1386,17 0 1,-4 0-18,-14-1 0,0 0-238,9 1 1,0-1 271,-9 0 0,3 1 0,-5-1 3,16 1 0,-2-2 30,2 2 1,-3-1-19,-8-2 0,-5-1 0,4 0 198,2 2 0,2-1-244,-12-1 0,0-1 31,10 4 0,4 1 2303,-1 0-2303,5 0 0,-1 0-2843,-12 0 2843,-3 0 0,1 0 541,7 0-541,17 0 6,-7-1-6,0 0-62,2-1 57,4 1-12,-17 0 17,20 0 0,-20 0 0,25 1 106,-8 0 12,4 0-113,0 0-5,8 0 585,2-1-590,-15-1-7,-20 1 3404,5-1-3400,-9 2 0,1 0 8,6 0 0,4 1 0,1-1 0,10 1 2,1 0 1,0 0-3,-2 0 0,-24 0 0,38-1 23,-10 0-23,-7 1 0,1-1 0,-3 2 5,-4 0-14,12 0 1,0-1 8,-19 2 40,-6-1-74,1-1 79,23-1-45,-21 0 5,31 0-2,-8 0 0,-2 0-31,-4 0 28,2 0 0,1 0 0,1 0-6,-27-1 40,21 1-34,-20-1-50,30 1 50,1 0 0,-3 0 0,-2-1 0,-4 1-3,6-1 0,-3 0-3,-21 0 6,17-1-405,-20 1 405,25 0-6,0 1 3,-7 0 1,-1 0-32,-1 0-56,-14 0 1,0-1 55,17 1 14,6 0 1,-1-1 19,-18 1 42,6 0 0,-1 0-890,13 0 0,0 0 848,-13 0 0,4 0-373,8-1 373,-13 0-2338,12 0 2338,-9 0 0,15 0 0,-5 0 0,-2-1-33,-12-1 459,0-1 0,1 1-426,10 0 0,-7-1 6,25 1-6,7 3 292,-5-2-297,12 2 3250,-2 0-3245,7 0 0,-1 0 5,-2 0 423,1 0-422,-2 0-6,2 0 5,-1 0 1,2 0-6,-1 0 0,0 0 0,1 0 6,-8 0-6,6 0 5,-6-1 34,3 1-27,2-1-12,0 1 5,3 0 18,1-1 5,-7-2-17,5 2-11,-6-2 33,7 3-27,1-1 0,-5 0-34,1-1 28,-3 1 5,1-1 1,2 2-6,-3-2 0,3 2 0,-2-1-6,2 0 17,1 1 23,-2-1 0,3 0 5,-2 1-6,0-2 12,-12 0-34,3 0-5,-8 0 39,8 0-34,-13 1 0,14 0 45,-10 0-22,18 1-1,-2-1 12,-11 0-34,8-1-5,-11 1 5,11-1-5,-6 1 44,2-1-50,-4 0 6,4-1 50,-10 0-56,7 0 0,-5 0-45,4 2-5,8 0 44,-1 1 0,10 0 1,0 0 5,-3 0 84,-8-2-95,2 1 11,-4-1-17,3 0 17,2 2-62,-6-2 1,-1 2 61,-14-3 5,-7 0-5,-1 0 0,0-1 11,-7 3-5,13 0 0,-1 1-6,-18 0-34,-8 0-3520,15-2 3554,13 1 0,-1-1 2,-1 0 1,0 0-3,-3 0 0,-1-1-3,-19-1 1,-2 0-97,4 1 1,-1 0 98,11 1 0,-1-1 0,2 1 3,-10 0 0,3 1 0,4-1 0,-1 0 921,0-1 0,0 0-924,0 0 0,2 0 0,3-2 0,3 1 0,-15-3-6,3-1 17,16 2 1,1 0-2639,-18-3 2621,20 4 1,1 0 5,-8-1 0,4 1-545,-7 2 550,19 0 894,-4 2-904,22 0-399,2 1-564,2 0 4001,3-3-3033,-2 2 1030,2-1-1047,-3 2 17,1 0 0,1-1 39,2 0-39,1 0 0,1-1-5,6 0 5,3-1 39,2 0-28,1 0-11,-7 0 0,2 0 0,-7 0 0,1 2 0,-6 0-28,-1 0 45,6 0-17,-3 0 0,7-1 0,-5-1 39,1 0 303,8-8-225,-5 5-83,5-5-34,3 2-34,-6 4-78,8-4 34,-7 6 72,-1 0-39,3-1 45,-3 0 62,1 0 44,-4 1 18,-3-1-80,4-2-44,1-3-5,1 1-1,1 1-263,10-2 230,8-6 78,0 0 40,4-8 91,-13 1 1,0 0-98,7-7-48,-5 5 1,-1 1 91,0 2-111,9-2-62,-3 8-84,-2 1-79,-7 9-72,-3 3 364,-7 1 235,3-1 17,-7-2-101,0-2-146,3-2-39,0-2-83,14-10-953,4 3 924,0-3 45,0 7 28,-12 5 179,10-12 370,4-8-415,-4 4 1,-4 0-90,-5 12-118,-5 4-263,7-1-62,-6 6 118,2 0 364,14-8 107,-9 1 66,10-9 23,-13 3-22,-2 1-73,-4 2-1653,8 2 1322,-6 6 146,8-1 90,-6 1 818,24-26-847,-18 12 40,17-18 50,-23 21-140,-1 3-184,-3 3-253,0 4-5,-4 4 206,6-2 405,6-7 16,2-2 0,3-7-22,-3 1 106,3-3 0,1 0-275,2-1 1,17-15-3460,-25 26 2682,-1 6 447,-2 1 195,-2 3 130,-3 1 303,0-3 677,15-20-778,-8 6-6,11-15 162,-9 8-229,0 0-135,-5 4-44,-1 3-644,-8 13 453,1-1 3633,2-1-3319,4-5-23,5-6 135,3-7 97,-1 0 1,1-2-171,2-5-22,9-16-40,-21 32-111,-1 0-180,-4 9-235,0 0 84,-3 7 599,0 0-27,0-1 116,3-5-296,2 2-39,-2-2-78,0 5-214,-4 1-610,10 0 941,-3 0 157,10 0 241,-6 0 285,17-22-554,-10 9 151,14-22-3633,-20 20 3213,0 0-246,-9 11-12,1 1 180,-1 1 363,9-9 264,9-13-280,2-1 173,8-15-50,-14 14 3196,-2 2-3398,-8 12-50,-5 8-201,-1 3-258,1 0 459,-2 0 0,2 0 268,4-7-184,-2 3-1327,2-4 1249,-5 7-6,-1 0-1429,-3 5 1429,-22 9 0,15-7 0,-14 7 0</inkml:trace>
  <inkml:trace contextRef="#ctx0" brushRef="#br0" timeOffset="38262">9843 14859 11934,'3'-9'2828,"-1"1"-1052,-2-1-1513,-1 2-173,-2-3-6,-1 4 431,-5-8-308,2 4 174,-5-8-202,3 6 791,-17-17-718,7 9-17,-12-12-73,11 15 113,-23-15-270,21 17 29,-14-13-28,27 21 5,-11-11-6,7 7 337,-32-20-337,27 19 1,-15-7-6,22 11-73,-5-4 68,6 5 5,-6-4 0,9 7 0,-1-2 0,0 1 5,-5-4 35,1 3-3399,-4-1 3393,6 3-34,0 0 0,-1 0-45,-10-7-2223,5 3 2279,-17-10-6,15 9 46,-7-3 44,-4-3-95,13 8 2268,-6-6-2312,16 10-7,3 1-55,1-2 3498,-1 2-3331,-2-4-55,-2 1 39,0 1-45,1 1-51,2 2-16,2 0 6,1 0-1,-1 0 0,-1-1 68,-5-2 95,5 1-68,-5-3 18,7 5-12,0 0-45,1 0-38,-2 0-7,0 0 46,0-1-1,-1 2 0,1-2-201,1 1-34,1-1 163,2 0 44,18-2 34,-4-1 0,15-2-56,-9 1-33,10-5 89,-4 1-481,7-7 487,-8 3 83,-1-3-3081,19-13 2998,-21 13-6,14-9 0,-25 17 0,2 1-2321,21-9 2310,-12 7 59,17-7-48,-20 8 2182,1-2-1779,11-13-241,-12 8-44,8-9-34,-16 13-39,-1-1-45,0 2-118,12-8 23,-9 8 3217,10-5-3161,8-1 95,-12 3 6,16-9-3058,-15 4 3254,0-3-601,0-1 349,-2-3-2076,0 4 2076,-4 0-6,-1 5 0,-2 2-101,1 0-252,-2 5 570,-1 1-217,1 2 2268,-3 0-2150,14-13 307,10-20-391,-4 9-34,3-11-129,1 11 3347,-15 15-3413,13-8-3309,-17 18 3627,22-21-1008,-8 3 977,-6 3 0,0-2-1871,8-14 2017,-2 1 0,-1 1-165,0-2-71,-4 6 1,-4 4-3,-11 17 1108,2-1-1108,-5 6 1171,6-5-673,7-10 2950,-3 3-3398,8-10-33,-5 5-17,-2 3-39,0 2-68,-4 6-419,4 0 644,5-6-62,4-2 145,2-4-22,-9 2 124,11-17-2861,-13 12 2558,7-11 5,-13 20-94,1-3-102,-4 9 180,-1-1 11,-4 8 11,8-10 2598,-4 5-2559,6-9 6,-5 8-73,-1 2-72,-2 2-180,-3 2 224,-1 4 45,-20 12 0,15-8 0,-16 8 0</inkml:trace>
  <inkml:trace contextRef="#ctx0" brushRef="#br0" timeOffset="43253">14732 14880 10979,'6'3'2570,"-1"-1"-1624,-5-2-1175,0-3 446,0 3 870,-1-3-6,-15 3-1031,3 0 84,-10 0-106,0 0-154,8 2 3,-2-2-3133,5 3 3340,3-3 369,-16 1-1993,-27-1 1696,10 0-38,-17 0-73,21 0-286,3 0 241,2 0 2026,9 0-2026,11 0 3097,2-1-2822,0-1-118,2-1 22,-2-1 146,-14-4-180,-11 0 960,-1-1-1105,-1 3 11,0 0 51,8-1 55,-6-2 40,14 1 101,-3-5-253,8 5 29,-10-4-23,13 7 34,0 0-45,-11-4 11,-3-4 107,-3-1-18,3-1 7,10 6-23,-14-5-84,12 5 0,-13-6-95,-7-7 95,17 10 0,-20-13 0,21 12 0,-2 0 5,-6 0 1,-2-1-471,-13-4 467,9 3 1,-3 1-1583,-2 1 1,2 0 1587,8 3 1,1-1-9,-7-1 0,2-1-34,-4-3-22,14 3-1010,-23-15 1066,14 10 84,8 3 1,0 0 15,-7-2-66,-3-1 16,2 3 1,-1 1-46,-8-3-2,10 4 0,2 2-3,4 2 1047,5 3-1164,-2-2 111,11 4 83,-3-2-82,9 1 133,-22-14-122,16 9 44,-22-14 3342,27 18-3442,-4-2-17,9 6-112,-3-2 139,-3-3 40,-4 0 0,-3-4 0,-1 0 101,-15-7-45,-10-5-50,0 1 100,11 7 1,1 2-3053,3 0 2744,-17-7-2466,24 9 2797,-3-4-45,5 3-298,4 1 466,1-4-213,5 7-39,-2-4 1903,7 10-1908,2 0 3176,-1 2-3395,2-2 681,-2 0-508,1-6 230,-5-18-78,1 5-50,-6-11 296,-6 3-347,8 15-39,-7-7-85,13 18-296,-1-1 420,2 3 0,-1-2 45,1 2 118,-4-2-197,-4 1-212,-12-1 150,4 2 7,-5-1 55,10 1 40,-21-6 89,16 3-3364,-21-6 3269,25 5 6,-1 0-6,6 3-84,6 1-633,1 1 1775,1 0-1063,5-2 3363,0 2-3403,15-5 96,4-1-12,7-2 6,-1-3 39,13-11-84,-20 12 0,12-7-6,-27 14-78,-3 2-50,-1-1 134,0 1 0,0 0 162,18-9-162,-7 3 34,12-8-29,-12 8 1,3-1-17,-3 1-73,-1 2 17,-4 1-90,-2 4 50,3-2 225,6-4-12,0-3 23,5-4-11,-2-3 2,4-5 1,0-1-121,3-1-17,-1-1 0,-1 3-291,-4 9 73,-4 4 95,-4 3 140,-6 5 224,4-6 95,8-5-196,-1-3-5,4-4-40,8-6-78,-14 12-50,8-6-73,-17 15-34,-2 1 84,3-3 140,0 1 40,6-6 16,1-1-3,13-10 1,2-2-3513,-2 2 3336,7-4 0,-1 2-90,-20 15 12,8-4 72,-16 12 62,1-3 140,13-5-50,-8 1-23,9-5 17,-10 5-23,-3 1 3337,3 0-3930,-1 1-2408,14-6 2945,0-1 102,13-9-1141,-10 4 1,1-2 1083,1-2 0,0 0-47,0 0 0,-1 1 25,15-15-22,-23 20-247,1 1-45,-10 7 152,4-1-116,-8 5 502,31-26-134,-10 6 1108,-2 1 1,2-1-1222,6-7-1047,-11 8 1,-1 2 1075,3-3-34,4-4 0,-22 22 2223,-3 2-2531,-1 2-78,4-4 458,3-2 3455,8-7-3348,17-19-2306,5-7 2234,0 0-46,-8 6 13,-16 17-18,-4 3-129,-4 8-163,-2 0 62,-4 6 57,6-5 122,3-3 1944,21-17-1848,-5 3 56,9-9 107,-8 4-163,-11 10 117,0-1-173,-13 12-45,0 2-286,-3 3 211,0 1-1498,-1 3-8258,-11 31 9693,5-11 0,-6 12 0,10-24 1</inkml:trace>
  <inkml:trace contextRef="#ctx0" brushRef="#br0" timeOffset="46649">11769 12361 5090,'20'6'2582,"-3"-1"464,-17-5-2127,0 0 554,-8-2-1383,6 0 796,-6-1-881,8 2 3500,0 1-3684,7-2 224,-1-1 207,15-3 140,5-4-459,29 0-320,-20 0 421,11 3 705,-16-7-218,-2 1-521,3-4-33,-8 6-3382,0 4 3415,-3 2-162,9-3 212,-3 0 113,2-5 442,20-13-213,-13 0 0,1 0-292,-9 7 1,-1 1-196,3-4 0,-6 4-224,-12 11 100,-8 6 169,5-2 3598,16-15-3420,-4 4 607,12-11-606,0-7-129,-16 17-50,9-9-437,-18 21-101,13-1 588,-3-1 117,10-3 85,3-10 279,9-11-369,-7 5-22,-2-4 16,-17 16-341,-7 5-146,0 2-414,-4 5 1114,24-14-89,-7 2-56,22-13 66,-2-3-117,-9 7-362,3-4 245,-16 13-51,-1 3-829,3 4 673,-3 2 156,3 3 129,-2 0 543,4-2-369,-5 0 250,-2-1-183,-10 1-281,-2 0-72,1 0-106,-3 2-207,2 0-169,35-10 678,-11-1-73,10-2 0,2-4 73,-9 2 0,-2-1-78,18-7-79,-12 3-11,-28 18-1310,-3 1 1125,0 1 135,3 0 55,1 0 96,1 0 515,5 1-554,-7 0-62,2 0-600,14 15 595,-10-9 5,14 10 67,-14-13 532,5-2-498,-9-1-34,4-1-39,-10 0-145,3 2-91,-1 0-32,4 3 55,2 1 118,6 4 67,-3-3 784,15 0-784,-18-5-6,7 0-218,-15 0-202,11 9 376,-4-4 515,17 9-359,-18-12-156,8 5-85,1 11 68,-2-1 67,7 6 0,-10-11 11,-6-8-5,-2-3-62,4 23 50,-4-10-72,2 21-45,-4-15 0,-1 4 123,0-12 11,0 0 28,0-11 28,0-2-140,0 4 40,0-1 33,0 6 56,-4 27-51,2-19 57,-3 18 84,3-30 212,1-3-285,1-3-124,0 2-44,-1 15 95,1-3-5,-2 14-35,1-4 29,0-7 50,0-3 96,1-9 285,0-5-426,5 2 6,2 2 0,8 2-1450,21 13 643,-13-10-487,23 6 1294,-9-32 0,-15 13 0,4-14 0</inkml:trace>
  <inkml:trace contextRef="#ctx0" brushRef="#br0" timeOffset="50718">8064 13589 10886,'-7'-6'1687,"2"1"-1363,5 5 248,-3 0-382,2 0 213,-5 0-358,1 0 0,-6 0 106,0 0 577,-4 0-515,7 0 78,0 0-128,8 0 1584,0 0-1915,6-1 157,7 0-11,24 1-23,-5 2 39,5 1-44,-9 3 39,-15-3 11,6 0-6,12-2 0,-8-1 9,16-2 0,3-1-3103,-5-1 3103,5-1 0,-2-1-2363,-12 0 2360,17-4 0,-24 6 6,6-1-6,3-2 22,3-2-22,1-2 6,-4 1 78,-3-4 1989,-13 8-2073,8-4 3397,-17 8-3408,17-1 17,-10 0 33,35-12-45,-32 9 6,16-8 0,-23 11 6,2-1-6,-3 2 0,4-1 6,21-6-6,-11 4 33,19-8 141,-20 6 593,13-8-493,-19 8-61,9-5-10,-19 9-181,16-6-22,-3 1 6,15-7 13,5-1 1,0 0 58,-3-1 9,1 2 0,-4-1 775,-17 4-828,-6 7-29,-1-3-5,-4 6-5,13-9 5,-3 2-6,12-8 6,-5 3 235,9-11 0,0 0-111,-2 2-57,-1-2 0,-1 2-5,-8 8-68,-8 6-28,6-3-94,-5 7 94,36-29 140,-16 11-64,-2 1 0,2-3 101,2-7 0,-4 2-93,-2 2-215,1-1 0,-3 3 154,-16 19 11,6-6 61,19-19 35,-15 15 27,21-23-67,-24 24-56,-2 3-577,28-7 611,-17 7 33,28-13 87,-21 3 0,-1-2 3,15-13-124,-18 14 1,-1 1-29,3-5-671,-17 19 375,2-1 123,-4 8 364,19-12-118,-15 7 113,14-10 279,-20 11-476,-4 3-83,-1 0-236,-1 3-128,0 0 173,2 0 224,9-1 89,0-2 421,23-12-270,-19 8 18,10-9-84,-22 13-186,-2 1-223,0 1-151,1 1 218,3 0 129,40 0 168,-24-1 319,23 1-437,-39-1-818,-4 1 455,1 0 391,2 0 11,4 2 320,-4-1-163,-1 2-201,1 1-1,0 0 46,3 3-135,6 6-307,-4-4 441,5 4 6,-10-7 0,-1-2 465,-3-3-403,-2 0-130,2 0-66,4 7-40,-1-1 57,4 5 44,-1-2 469,2 0-194,-5-5-45,1 1 50,-6-6-274,2 1 0,5 6-90,0 3 146,1-1 11,-3-1 61,-3-5 34,-1-2-78,10 20-45,-7-11 28,7 14 34,-10-17-449,5 0-3965,5 10 4380,-2-2 0,2 2 0,-9-10 0</inkml:trace>
  <inkml:trace contextRef="#ctx0" brushRef="#br0" timeOffset="56520">4318 14012 12606,'4'3'-454,"0"-1"124,-4-2-6,-12 0 1199,10 0 800,-9-1 829,11 1-1008,1-2-1411,0 1-73,-1 0-235,3-1 140,-3 2 5,3-1-67,0 1 152,2 0-1,6 0 40,28-7-29,-16 4-5,19-5 0,-29 5 0,-4 0 0,-3 2 0,-2 0-16,-2 1 10,2 0 0,20 0 6,-8-1 6,17 0 39,-16-1-45,10-2 0,-12 2-6,4-1 6,-15 3 0,6-2 0,-2 1 0,9 0 6,5-1-6,4-1 5,-1-1-5,-1 2 6,-11 0-17,9 0 11,-6 0-6,19 0 12,-15 0-6,12 1 0,2-1-1195,-5 1 1195,22-1 0,-40 2-6,-7 0-22,37-1 56,-11 0-28,15-1 12,-25 2-12,-18 0 1189,1 0-1195,6 0 6,1 0 62,35 0-29,-23 0 23,21 0 101,-27 0 78,-7 0-145,-1 0-34,-5 0-56,2 0 0,1 0 11,5 0 51,2 0-57,-3 0 7,1 0-1,-4 0-11,2 0 5,6 1 7,2 2-2240,31 2 2262,-15-2 5,22 1 902,-11-4-649,-25 0-80,8 0-94,-27 0-118,1 0-50,1 0 16,1 0 2301,9 0-2267,-6 0 0,6 0 0,-10 0 123,1 0-50,-3 0-68,6-2 40,-5 1-11,6 0 16,-7 0 225,1 0-455,8 0 180,-2-1 0,6 0 12,-7 0-1,-4 1 0,-1 1-84,4-1 40,-1 0 33,6-1 5,-3 0 68,9-4-39,-9 3-34,6-2-6,-8 3 0,-2 1 6,4-1-5,0 0 5,1 0-11,13-1 16,-8-1 1,7-1 486,-5-3-391,-7 3-28,3-3-62,-8 4-11,6 0-5,-5 1 5,4 0-40,-4 1 52,9-4-7,-5 1 29,7-5 22,-6 4 50,13-11-100,-9 9-6,9-10-6,-13 14-44,6-3 50,-7 4 33,5-3 96,-8 1 302,4-4-358,-2 1-39,1-1-40,-3 6-156,6-2 111,-1 1-27,17-4 229,4-7-28,-8 5 12,2-4 134,-18 6-628,-4 5 124,2-1 235,-3 2 50,6-5 298,12-18-269,-6 8-23,12-16-141,-18 24 1,0-1-258,-6 9 337,-2 0 38,2-1 23,0-1 45,3-2-34,0 0-11,0-2-22,3 0-45,-3 2-264,2 0 18,-3 4-102,2 1 359,-1-2 118,7-5 72,-3-1-38,5-4-18,-2 0-39,0-4-50,17-21-84,-17 19 28,13-11-163,-21 26-145,1 2-174,7-3 1260,9-11-700,-6 7-33,2-7-124,-12 10-128,-2 3-107,4-2 124,5-2 469,28-22-38,-4-1-57,-7 2 1,-1 1-168,-4 1-253,-2 2-262,-7 18 442,1-1 67,10-3 95,22-17 241,-14 6-118,6-6-61,-26 15-151,-10 7-258,-3 3-308,0 0 588,1 0 78,1-2 90,3-2 62,9-10-135,8-8-84,-5 3-448,4-1-677,-16 16 884,2 2 163,-3 3 1159,20-5-1131,-12 1-546,25-2 0,6 0 618,-5-4 51,18-3 0,1-2-531,-9-5 565,-18 7 0,-4 1 89,-8 3-1064,-16 7 297,-1 1 1266,31 1-494,-24 0-240,23 0-196,-31 0-481,5 0 604,3 0 62,11 0 11,6 0 0,7 0-2761,3 0 2812,-1 0-46,-3-3-784,-6 0 1362,-12-1-410,-4 2-167,-9 2-1804,-1 0 1938,3 0-129,-1 0 2826,1 0-2803,-1 0 1631,11 10-1783,9 4 185,16 4 488,-12-5-348,-3-6-280,-20-5-11,0 9-207,2 2 190,0 3 56,0-4 45,-3-6 17,1-3-73,1 6 90,3-2-34,1 8-45,1-1 39,1 3 1,21 24 5,-17-24 532,12 14 313,-24-30-2194,-2 1-3430,-5-5 3931,-6-3 0,3 1 0,-2-2 0</inkml:trace>
  <inkml:trace contextRef="#ctx0" brushRef="#br0" timeOffset="61163">5842 12975 11893,'7'3'2991,"-2"-1"-2147,-5-2-799,-5-2 94,3 2 135,-3-3 1339,5-1-644,0 1-123,-7-3-555,1 3-73,-7 1-162,3 0-45,-1 1-17,4-1-33,2 1-168,4-2 280,1 1-6,0-1 359,0 0-236,0 2 101,0-1-392,2 1 51,-1 0-34,2-1 11,0 1 23,0-2 117,9-6 6,-8 5-135,6-4-156,-10 8 22,0 0 78,12-7 197,-8 3 257,10-5-376,-11 7-307,8-5 342,-3 4-35,12-7 236,0-3-100,-5 5 127,-1-2-710,-5 5 487,-1 1 6,7-4 44,-2-1-44,1 0 363,8-7-374,-13 9-40,11-7 39,-12 8-5,5-4-3353,4-3 3364,-10 7 50,2-1-66,-9 7-46,0 0 6,24-17 56,-8 5 34,18-14 335,-5 4 3059,-17 12-3461,5-3-70,-17 13-9,5-3 112,0-2 33,6-3 74,9-8-107,-11 10-493,7-7 448,-13 13 247,15-10 55,11-8-251,-1 0 50,6-6-90,-24 18-458,10-1 492,-10 5 78,9 0 182,7-13 1,1-3-228,-4 4-28,5-5 1,-2 1-795,-16 9 784,3 0-62,-4 4-23,8-1 28,32-11 130,-19 4 206,11-9 0,-2-2-156,-18 9-493,17-16 100,-35 29 91,3 0 1017,6-3-777,2-2 135,16-10-180,-16 9-330,36-5 330,-28 11 168,19-6 0,2-1-78,-14 1-11,27-11 117,-46 10-207,-4 5-34,-1 1-156,46-16 190,-37 14-62,38-13-341,-42 18 336,-1 0-3085,18 0 3152,-11 0 51,6 0 514,2 0-570,-11-1-133,19-1 1,4-1 132,-6 0 5,10 0 0,1-1 95,1-1-61,-10 1 66,-9 1-139,-23 3-935,35 5 4114,-19-3-3134,26 4 464,-14-5-397,-17-1-218,14 0-35,-20 0 130,5 1 84,5 0 10,-6 0 124,5 0-487,-7 1-398,13 11 667,-7-3 84,10 7-29,-18-12-5,2 1-78,-4-2 72,1 3-5,1 1 190,18 14-173,-15-13-107,15 16-95,-17-17 246,6 10-50,-6-10 34,1 1 140,7 8-219,-2 0 39,5 4 12,-9-9-6,-7-11-6,-1 0-106,13 32 112,-8-23 0,8 24 56,-11-32-112,-2 0 51,2 0-23,14 24-3247,3-4 3746,1 6-214,-7-13 51,-12-14-431,-1 1 45,0-1 134,1 4 61,-1-4 731,-8-21 0,5 14 0,-7-17 0</inkml:trace>
  <inkml:trace contextRef="#ctx0" brushRef="#br0" timeOffset="64214">8932 12869 12219,'4'2'1888,"13"0"-1401,-9-2-28,11 1 1776,27-16-6391,-9 1 4156,6-2 0,2-1 0,4-3-265,-18 10 1,1-3 594,9-7 1,-2-2 89,5-5-224,-6 3 1,0-4 147,-13 3 1,-4 1-306,7-6-25,-4 4 0,1 2-93,2 2-128,9-3 90,-2 7 237,-7 1 0,1-1 51,-4-2 0,0 0-20,5-6 0,-2 0-1103,5-9 851,-12 14-333,-9 13 350,30-17 123,-11 3 81,1-2 1,3-3 128,-9 0 1,-1 1 2004,9-9-2557,-3 0 6,-29 33 3332,0 1-3136,14-14 157,-3 3 380,13-13-386,-7 6 68,9-11-118,-13 15-56,6-6-129,-16 18-95,1 1 11,1 0-269,14-2 605,10-10 101,7-1-129,-6-3 17,-11 5-50,-6 4-17,5 2-40,-1 2 18,4 1-107,2 3 89,2 0 102,-4 0 72,-5 0 63,-14 0 329,-1 1-515,0 0-515,19 0 391,-9 0 79,19 0 39,-12 0 6,-2 1 118,-3-1 56,-7 1 11,-4-1-28,-3 0-241,2 1-90,3 1-67,6 3 117,4 2 74,3 2 89,-7-3-39,-2-1 0,-8-5 6,4 3-12,13 8 6,-3-2 0,11 8 0,-10-5 0,0 0-3392,6 7 3403,-13-9-11,3 1-98,-11-9 92,10 11 6,-2-4 11,22 31-5,-21-28 33,23 27-39,-23-29 34,25 25 10,-10-10-44,-1 0 0,-8-9 23,-10-10 3390,-2-2-3413,3 4 50,12 15 12,4 5-62,6 7 0,-5-5 45,-2-8 448,-12-11-79,1-1 112,-10-9-4407,0-1 3881,-10 5 0,8-4 0,-8 3 0</inkml:trace>
  <inkml:trace contextRef="#ctx0" brushRef="#br0" timeOffset="78768">7324 13885 11782,'11'2'1390,"-2"-3"-830,-9-1 22,0-3 813,1 1-275,-1 2-851,1-1-303,0 3 253,-13 24-208,3-10 112,-22 32-90,8-19 1,0-1-84,-7 9-57,3-6 1,3-2 185,12-14 21,-18 13-60,12-13-24,-18 11 1,0 1-50,9-5 105,-9 6 1,5-2 0,22-16 123,-15 7 11,0-7-358,6-1 453,-7 1-296,14-4 22,-10 2-454,3 0-33,3-2-196,28-2 694,6-7-44,11 1 5,-14-1 100,-11 4-100,-4 1 0,7-4 0,-3 2 0,7-2-22,6 4 28,-5 0-6,26-2 0,-18 0 22,38-4-22,-42 3 0,17 0 39,-34 3-39,0 0-45,5-1 51,5-1-3398,6-1 3442,-1 0-50,-1-1 0,-8 3 667,-2 0-382,-2 1-8731,-2 0 8446,1-2 0,0 1 0,-1-2 0</inkml:trace>
  <inkml:trace contextRef="#ctx0" brushRef="#br0" timeOffset="81169">7641 14711 10450,'9'11'896,"-2"-2"-1042,-7-13 1849,0 3 39,0-3-1378,0 3 275,-1-1-533,-1 1-106,0 0 3630,-22-6-3597,16 5-229,-17-3 196,21 5 79,0 0 201,-25 0-107,13 0 197,-24 0-258,15 0-112,8 0 17,-22 0-12,24 0 168,-16 0 1,-2 0-90,12 1-78,-22 0-45,37 0 39,2 0 100,-24 3-94,12-2 84,-19 4 44,18-5 73,-2 0-240,9-1-1,0 0 6,0 0 34,1 1 86,-21 2 0,-3 1-92,6-2-128,-28 5 94,46-6 129,-8-1-44,8 0-12,-11 0-336,5 0 219,8 0-432,-12 1 342,23 0 51,47-3 111,-23-2 11,8 0 1,-3-1 0,-21-3-225,18-9 1,3-3 184,-4 3-84,15-8 1,-2 2 100,-22 14-16,11-6 44,-30 15-151,2-2 134,2 0 6,-1-1 0,1 1 96,-4 1-1732,0 1 1636,-3 4 0,2-3 0,-2 2 0</inkml:trace>
  <inkml:trace contextRef="#ctx0" brushRef="#br0" timeOffset="82769">6075 14245 11222,'5'3'2296,"0"-2"-816,-5-1-1139,1-1 241,1 0-364,1-1 257,0 0-5,0 0 126,0 0-685,10-4 100,0-2-11,12-5 403,12-13 0,2-4-134,2-6-134,-1 2 0,-2 0-141,-12 7-95,-4 4 95,4 0 6,-3 2 65,6-14 0,0-3-60,-6 10-305,0-6 0,1 5-232,-12 24 543,-2 0 157,5 2-168,-11 2-5,3-2-180,-6 2-235,1 1-4245,13 0-1177,-6-1 5842,11-3 0,-13 3 0,-4-3 0</inkml:trace>
  <inkml:trace contextRef="#ctx0" brushRef="#br0" timeOffset="83568">6371 13758 12197,'7'6'2761,"-2"-2"-811,-5-7-1665,0 3 180,0-3-616,0 2-1216,2 1 1250,9 7 206,-4-3 7,8 6 217,24-2-257,-15-5 358,27-10 1,3-5-264,-12-4-151,-1 0 0,-5 0 0,-21 5 0,-9 6 0</inkml:trace>
  <inkml:trace contextRef="#ctx0" brushRef="#br0" timeOffset="92462">7514 14139 7742,'10'5'907,"-2"-2"1189,-8-3-2101,0 0 248,0-3-243,0 1 2787,1-4-2148,0 5 1445,-1-1-2151,2 2 11,0 0 560,-1 0-577,2 0 129,-1 0 67,1 0-67,-2 0-33,0 0-62,1 0 33,3 0 17,18-3-5,-13 3-6,12-3 5,-17 3 1,-3 0 5,2 0-16,-3 0 5,1 0-6,1 0 6,7 0 0,-6 0 140,6 0-134,-10 0-6,1 0 5,1 0-5,2 0 39,2 0-39,1 0 0,0 0 12,8 0-12,-8 0-34,4 0 34,-9 0 28,-1 0 67,20 0-106,-13 0 61,17 0-44,-21 0 218,1 0-218,-4 0-1,-1 0 1,8 0-6,-5 0 0,5 0 5,-7 0 35,-1 0-80,4 0 46,12 3-6,-6-2 34,9 3-40,-14-2 6,-1 0-17,-2-1 23,9 2-6,-5-3 11,13 4-22,-8-2 5,-2 0 12,-3 1-6,-4-3 0,0 1-6,2 0 6,-1-1-5,10 4 5,-6-3-6,6 3-33,-1 0 33,-4-2-50,5 2-11,-4-2 61,-2-1 6,1 0-16,5 2 10,-7-2-156,9 4-51,1-2 213,-5-1-6,6 0-5,-4-2 5,-5 0 62,1 0-56,-7 0-5,1 1 5,4-1-11,0 1 22,9-1-6,2 0 1,-4-1-6,1 1-6,-6-2 1,-2 2 5,22-3 0,-15-1 0,17-1 0,-23 2 5,-2 1 23,-4 2 28,0 0-100,8-2 49,-6 1-5,7-1 0,-9 1 0,2 1-5,-1 0-23,-1 0 33,0-1-5,-1 1 0,1-1-5,0 1 5,-1 0-6,2 0 6,0 0-39,11-2 39,-7 1-6,6-1 17,-10 1 96,-2 1-152,3-1 51,11-3-6,-5 1 0,7-2 0,-13 3 5,0 2-5,-3-1 0,1 1 11,4-2-11,-2 1-5,7-2 5,-5 0 0,8-3-6,-5 3 6,3-3-5,1 4-29,-7 1 28,5 0-10,3-3 27,-6 1 22,20-11-33,-18 9 0,7-5-33,-12 9 22,-2 0-1,1 0 1,1 0 11,1-1 202,20-11-113,-16 9-72,13-8-17,-21 10 0,-1 2 34,6-4-40,-3 3-16,6-4 27,8-1-10,-4 1 5,4-1 39,-7 1-33,-7 3-12,2 0 6,-3 1-39,9-2 44,-4 1 1,5-2 263,-1-3-191,-6 5 40,2-2 27,-6 3-139,-2 1 0,2-2-12,1 1 6,2-1 0,2 0-17,13-3 28,-9 2 17,7-1-28,-13 2 219,-2 0-186,-1 0-83,4 0 89,-2 0-39,7-1-45,-1 0 40,8-4 38,5 0-61,-4 0 174,-1 1-146,-14 4-6,8-4 6,-6 3-5,7-4 5,-3 3 5,2-2 46,1 0-40,-1 0 342,4-2-140,-8 3-207,3-1-34,9-1 28,-9 3 34,16-6 27,-9 2 421,-1-1-297,-3 2 123,-4 0-308,-8 5-51,2-1 23,-2 1 23,2 0 5,2-2 0,11-6 50,-5 1-11,4-2 34,-11 7-118,-2 2 28,0 1-72,-1 1 61,12-8 28,-8 3 0,9-4 101,-10 4-29,0 2 124,1-3-196,-3 5-100,6-4 49,-6 4 29,13-7 27,-10 4 91,5-4-24,-9 7-66,-1 0-17,0 1-34,2-1 45,-1 1-39,0-1 72,14-7 102,-7 2-46,9-5 46,-6-1-208,4 1 73,0-1-11,25-5 44,-26 9 34,17-4 471,-21 3-488,-6 5-33,4-4-330,9-4 195,-6 6 163,18-12 240,-20 12-133,4-5-147,-10 3-10,-1 3-40,0 1-56,-1 3-73,0 0-94,1 0 464,5-9 39,0-3-168,2-2-101,-2 1-27,-3 10-18,-2 1-122,0 0 251,-1-1 85,2-3-63,1-1-973,25-18 1511,-19 13-481,17-12-62,-23 15-263,9-4 34,-3 3-12,7-2-352,3 4 694,-3 1 274,3-3-39,-10-4-403,-7 7-548,17-8 363,-10 9 45,13-3 392,-5-2 73,-8 6-73,3-5-101,-10 5-34,0 0-133,0 0-522,18-5 141,11-1 397,0-1 123,2-1 554,-22 3-570,-4 2-29,-4-1-84,-4 4-195,0 3-107,0-1-823,-1 4 1248,1-1 1009,5-12-1048,-2 8-106,4-11-845,-3 15 615,2-1 45,4 1 566,2-4-123,-4 1 72,1-9-296,-7 8-6,2-3-129,-2 6-269,0 1-5141,49-11 1293,-23 4 4246,5-1 0,-1 0 0,-15 2 0,-6 1 0</inkml:trace>
  <inkml:trace contextRef="#ctx0" brushRef="#br0" timeOffset="96568">8615 13039 12853,'5'9'2156,"-2"-1"-2078,-4-14 511,1 4-203,-1-4 17,1 6-123,0 0-157,47 57-156,-26-20-21,8 3 1,-1 6 25,-13 5 0,-4-1-845,1 3 901,-4-9 0,-1-1-11,-4-3-15,0-8 1,0 2-3,4 21 0,-2-19 0,0-1-156,4 17 116,3-6-16,-3-8-122,1-10 178,8 8-33,1-6-242,6 12-240,-1-14 510,-15-17-7,2 5-21,-10-9-506,0 7-564,2-4 1103,3 0 0,-2-5 0,0-2 0</inkml:trace>
  <inkml:trace contextRef="#ctx0" brushRef="#br0" timeOffset="97959">10054 11811 11021,'11'1'-2241,"-3"0"2953,12 22 783,-13-11-672,14 15-228,-18-20-327,-1-2 160,15 20 1,6 6-418,3 4 258,4 7 0,5 11 0,-6-8 123,0 1-73,-1 7 0,-5-3-201,-19-22-118,0 6-6,3-6 6,0-5 0,2 2 28,1 4 0,1 1-45,1 2-16,7 19-4216,-8-29 3163,-1-8 318,3 4-363,-2-7-1121,-5-6 2252,3-2 0,-5-2 0,-1-1 0</inkml:trace>
  <inkml:trace contextRef="#ctx0" brushRef="#br0" timeOffset="107920">12256 15261 16465,'4'1'1159,"-1"-1"-1505,-3 0 1,0 0 0</inkml:trace>
  <inkml:trace contextRef="#ctx0" brushRef="#br0" timeOffset="120105">13441 10901 5355,'21'5'3518,"-5"0"1708,-20-5-5053,-2 0 1289,0 0-1423,2 0 2221,4 0-1840,0-3 1966,-3 1-2195,-5-6-191,1 4-56,-2-5-79,6 1 331,2-35-11,0 18 28,1-25-95,0 28-68,0 1 342,0-19-2734,-2 16 2347,-1-20-5,0 22 0,0-9-2567,2-1 2561,1-5-245,0-4 276,1-1 0,1 0 15,-1 3-29,1 4 0,0 6-11,-2 21-40,0 2-4,2-36 1607,2 17-1577,0-6 0,1-1 25,4-6 3188,-1 9-3199,-3 8 485,-4 11-480,-1 1-5,0-8 17,1-29 89,-1 26-241,1-22-78,-1 39-151,0 0-1058,-5 3 1422,3 0-1042,-3 0 1042,-33 28 0,29-20 0,-28 20 0</inkml:trace>
  <inkml:trace contextRef="#ctx0" brushRef="#br0" timeOffset="121412">13123 10181 12756,'5'-7'2851,"-2"2"-2072,-3 5-672,1-22 837,14-29 0,3-6-2783,-12 26 0,0 1 1872,5-10 1,3-4 0,-5 10 724,-4 7-791,3-21 33,-3 24 237,4-16-237,-4 30 190,4-10-190,-4 11-45,6-20 1,1-3 44,3 0 5,-2-1 1,4-5 19,5-8 0,-1 4 3320,-1 2-3345,-3 4 0,-2 7-824,-12 25 1002,-3 3 131,1 1-489,-1 8 90,1 2-11,3 9-61,11 15 111,13 17-44,-5-6 72,-5-7 1,0 2 193,-7-8 0,-1 1-1850,-1-2 0,2 2 1667,8 21 1,1-4 22,-3-14 17,-1-3 0,2-2-11,4-11 0,2 4-28,-3-3 0,2 8 44,-16-19-22,1 4-5,-5-11 3397,-1-2-3352,0-1-1,1 0-431,0 0-1192,2-5-5905,1-4 7478,3-6 0,-5 6 0,1 1 0</inkml:trace>
  <inkml:trace contextRef="#ctx0" brushRef="#br0" timeOffset="125262">13462 16595 11547,'-3'1'1104,"0"1"-673,3-2 1406,-3-9-1215,3 6 873,-2-8-1075,4 9-392,-1 0-386,1 2 324,2 19 34,-2-1-5,9 37-21,-2-21 1,-1 0 20,7 22 5,-6-25 0,0-2-11,7 10 11,-10-20-68,5 24 74,-11-31-6,0 13 6,0-13-6,0 2-90,0-4 90,0 0-134,-1-3-342,-4 9 476,2-6 0,-4 5-12,6-10-144,0-3-2085,1-1 2269,-11-17-22,0-6-12,-9-15 6,6 8 0,4 3 73,5 11 67,1 2 61,2 4 35,1 3 424,-1 1-391,-1 2-258,-3-2-5,0 1 163,-6-4 49,0-4-123,0 1-39,4-1-11,-1 4-34,4 5 51,-5-3 111,-1 0-128,6 3-45,-2-2-330,7 4 330,1 1-6,3 0 146,12 19-78,-6-6-17,11 29-40,-6-15 1,1-1-1,5 12 34,7-6 1,0-5-35,-11-13 158,14 5-107,-28-17 28,-2-2-6,4-6-72,0-2-6,5-8 39,12-30 0,-11 21 118,7-28-45,-15 29-106,-1 0-12,6-15 0,-4 19-212,5-13-303,-5 23-846,-1 3 1367,-2 39 0,-1-24 0,0 24 0</inkml:trace>
  <inkml:trace contextRef="#ctx0" brushRef="#br0" timeOffset="157121">19770 4784 8500,'-3'-7'-8,"1"3"1,2 4 0</inkml:trace>
  <inkml:trace contextRef="#ctx0" brushRef="#br0" timeOffset="157965">19621 4847 5331,'-50'20'1329,"-1"1"1,5-3-1,8-2-60,17-6-1219,-21 10-50,18-8 6,-19 9-74,12-4 1,0-1 73,-7 4 227,-13 5 0,-3 0 27,24-11 0,2-1-49,-8 4 1,1-1-206,-13 8-1,15-6 1,0 0-410,-10 8 406,0-2 1,-2 2-3,14-8 0,-1 0 106,-3 0 1,-3 1 0,3-2-37,-4 2 0,2-1-70,-5 0 0,4-2 28,3-2-2354,11-5 2152,-14 9-2005,-4 7 2146,-3 0-184,0 4 698,0-14 1,-8 0 0,7-2-482,17-4 0,-1 1-350,-13 2 0,-10 4 0,0-1 0,13-3 1986,-2 2-1650,1 1 0,1 0 14,4-3 369,1-4 1,-4-1 1472,6-3 1,0 0-1782,-4 1 1,-4-1-267,-20 0 1,3 0 1430,3 3-1325,11 0 0,-7 0 0,3 2 99,-4 4 0,4 0 73,-1 0 0,0-1 98,4 0 0,-1-1-54,-10-1 1,3-1-718,20-3 1,0 0 319,-25 5 0,0-1-154,27-3 0,-1 1-364,-19 5 1,-9 1 0,3 1-302,14-5 0,3 0 0,-5 1 1085,-5 1 0,-6 2 0,0 0 0,5-2-1030,5-1 1,4-1 0,1-1 1043,-19 6 0,5-2 0,24-5 0,4-2 0,-10 4 0</inkml:trace>
  <inkml:trace contextRef="#ctx0" brushRef="#br0" timeOffset="159511">9059 4614 4013,'9'11'-648,"-3"-2"0,-6-9 0</inkml:trace>
  <inkml:trace contextRef="#ctx0" brushRef="#br0" timeOffset="160966">9074 4634 6106,'-33'29'-19,"-1"1"1,1-1 0,-14 12 0,9-6 1410,18-9-1392,-2 1 0,-2 1 78,-16 8 244,14-16 0,0 0-81,-19 12-429,1 0 1,1 0 1386,8-3-1367,6-3 0,-9 6 198,3-5 0,-7 5 0,-3 1 0,2-1 0,8-6-30,-1 2 0,1 0 198,0-2 0,-9 5 0,-2 2 0,6-3 0,10-7-433,3 7 17,6-5 66,-7 12 40,6-7 17,-1 0 319,-4-2 0,-3 1-5,2-1 195,1-3 0,0-2-403,3-2-22,-2 9-121,3-1 1,-1 2-1880,-8 15 2057,2-10 0,-8 9 0,-1 0 0,7-8 825,7-8 0,1-1-943,-6 6 1,-6 5 0,-1 1 0,4-4-199,-7 7 1,4-4 266,8-10 1,0 1 2,-10 10 0,-4 3-168,1-1 0,-3 4 0,6-7 67,13-12 0,1 0 71,-13 13 0,-5 5 0,9-7-54,6 4 160,7-16 0,0 0 304,-14 17-248,3-12 0,1-4-266,10-9 1231,-24 21-1450,33-23 317,-16 13 0,-4 0-437,5-6 646,-3 2 1,1-2 1379,5-10-1497,-2 1 23,-10 8 1,-14 10-1,-8 5 1,2-1-1,10-8-828,3-3 0,-2 0 755,4-1 1,-11 7 0,-4 3-1,1-2 1,6-4 0,12-9-315,-13 0-248,8 1 0,-12 6 0,-2 1 0,9-4 407,3-2 0,0 1 329,3-2 1,-9 4-1,-2 2 1,4-3-1,8-4-852,5-2 0,-1-2-852,-9 3 1,-9 2-1,-1 0 1,10-5 1523,7-3 0,1-2 126,-7 3 0,-7 2 0,-6-2-126,7-4 0,-8 0 0,-4-2 0,1 1 0,4-2 0,11 0 0,-7 1 0,1-1 0,-8 2 0,1-1 0,-1 1 0,1 0 0,-1-1 0</inkml:trace>
  <inkml:trace contextRef="#ctx0" brushRef="#br0" timeOffset="162666">1397 8932 14146,'6'6'-2638,"23"-13"0,5-8 2638,1-1 610,7-1 1,9-3 0,-6 2-85,11-2 23,-2 1 0,0 1 126,-21 5 0,-3 2-675,21-9-317,-12 7 1,9-1 0,1 0-1,-7 2 314,-7 3 1,2 1 25,10-3 1,11-1 0,0 0 0,-9 3 275,-5 3 1,-4 1-129,7 0 0,4-2-196,5-3 1,5-2 0,-3 1-165,-16 2 1,-1 1-1,2-1 163,0 0 1,3-1 0,2-1 0,1 1 105,0 1 1,2 0 0,1 0 0,-3 1 0,-7 0 134,9-1 1,-3 1-139,-4 1 0,6-1 0,-1 1 0,-9 2 147,-8 2 0,-2 2-191,8 0 1,4 0 0,-2 0-1368,3 0 1,1-1 1322,-3 1 0,3 0 0,-2-1-561,3-2 1,0-1 703,1-3 1,4-1-1,-3 1-1057,1-1 1,-1 1 1037,-6 0 1,2-2 0,-6 1-501,-8 0 1,1-1 216,13-3 1,9-1 0,3-2-1,-5 2-102,-1 0 1,-2 1-1,3-1 193,-4 1 1,5-1 0,1 0-1,-3 0 1,-5 3 36,18-4 1,-7 2-7,-9 1 1,-3 2 19,-8 2 0,2 0 254,13-3 0,7-2 0,-5 1-19,-10 3 0,0-1-101,9-1 1,7-2-1,-9 2 130,-20 4 1,3 0-543,11-3 0,11-3 0,6-2 1,0 1-1,-7 2 162,4 0 0,-6 1 1,8-2 125,-9 3 0,8-3 0,3 0 1,0 0-1,-5 2 0,-8 2-227,0 1 0,-7 2 0,4 0 719,9-1 1,5 0 0,-2 0-1,-7 0 336,-1 1 1,-2-1-811,7-1 0,7-1 0,-5-2-205,2-3 1,-3-1-444,-4 1 1,2 0 548,-4 1 0,3-1 0,3 0 393,-9 4 0,3-1 0,1 0 0,-2 1 0,-4 0-294,3 0 0,-4 0 0,3 0-100,3 0 0,5 0 0,0-1 0,-4 2 411,-3-1 1,-3 2 0,6-3-571,1-2 1,7-2-1,3-2 1,-1 1-1,-3 1-6,2 0 1,-4 2-1,1 0 1,3-2 100,-10 2 1,4-1 0,0-1-1,1 0 1,-2 1 0,-2 3-557,12-2 0,-1 3 1,-4 0-1,-3 2 193,-7 0 0,-3 1 1,2 0 450,0 0 0,5 1 1,-3 0-1,-8 1 76,-8 2 0,2-2 314,4-5 1,12-5-1,8-3 1,3-2-1,-1 0 1,-4 1-1,-8 2-314,10-3 0,-8 2 0,6-2 0,-5 3 0,12-4 0,3 0 0,-8 2 0,-15 6 0,-27 9 0,-30 10 0</inkml:trace>
  <inkml:trace contextRef="#ctx0" brushRef="#br0" timeOffset="165267">4509 8297 7954,'2'9'5137,"-1"-1"-4054,-1-8-3419,0 2 2819,6 1 569,31 4-470,-10-5-431,25 2-100,-20-4-285,4-2 158,-6-1 1,4-2-393,6-1 1,3-2 216,3-1 1,5-1 0,-4 1 53,4-2 0,1 0 462,6-2 0,4-1 1,-9 2-264,-21 5 1,-2 1 16,25-4 1,5-1-48,-20 7 0,1 0 0,-2 0-1496,4 1 1,0-1 1510,1-1 0,3 1 0,-2-2 341,0 0 1,5-3-273,-6 1 1,8-3 0,6-1 0,1 0 0,-1 0 0,-5 2-113,4 0 0,-4 0 0,1 1 0,4-2 65,-9 2 1,4-2 0,3 0-1,0-1 1,-3 1 0,-3 1-1,-7 2-645,5 0 0,-8 1 0,5 0 721,0 0 0,4-2 0,3 0 1,-2 1-1,-5 2-255,4 0 0,-4 2 0,4-2 156,-4 1 1,3-2 0,3 0-1,-1 0 1,-2 2 284,3 0 1,-1 2 0,-2 0 0,-4 0-211,15-2 1,-2 1-62,-9-1 0,1 0 0,-1 0-431,5 0 0,2 0 235,0-1 0,5 0 0,-1-1 177,-9 2 1,-2-1-1,4 0 214,-6 1 0,5 0 0,0-1 0,-1 0 0,-7 2-446,15-3 1,-2 1 259,-2 0 0,3-1 1,-7 1-47,-14 2 1,-3 0 8,11-2 0,-2 0 415,2 0-368,0-2 1,0-1 1933,2 1-1908,-6 0 0,-3 0 5,-11 1 15,24-9 1,5-2-279,-27 9 1,2 0 55,15-5 0,7-3 0,-4 3 126,-7 4 1,0 1 526,7-2 1,5 0-1,-2 0 1140,1 0 1,-1-1-1887,-6 2 0,3 0 0,-3-1-253,12-6 1,-6 1-1,2 0 1,-21 5-1,0 0 1</inkml:trace>
  <inkml:trace contextRef="#ctx0" brushRef="#br0" timeOffset="180320">445 5630 11150,'4'1'-2011,"-1"-1"2706,-3 0 3337,0-4-3063,0 3 40,0-3-1065,6-10-62,1 4 12,6-10-886,11-2 813,-12 12 414,7-6 768,-16 15-813,-1 0-156,-2 1-34,2-2 5,0-2-5,8-2-106,-1-1-28,6-1-35,18-5-484,-19 7 659,16-4 5,-23 7 63,15-4-114,-13 3 34,9-2-22,-12 6 28,8 0 6,5 0 34,25-2-351,-11-1 313,5-1 1,0-1 672,0 0-675,18-4 0,-33 6 50,-6 0-1901,20 2 0,2 1 1840,-9-1 8,9 1 0,-2 0-2,-20 0 222,-3 0-217,0 0-1685,18-3 1652,14-2-206,-16 2 1,1 1 2361,26-3-2241,-12 4 283,-13-2 0,-1-1 200,-4 1 49,19-3 286,-42 5-750,-2 1-62,2 0-437,15 0-196,9 0 3930,5 0-3275,3 0-711,20-3 1031,-26 1-6,19-3-11,-35 1-56,24 0-157,-13 2-185,24 0-450,-4 2 1,1 0 634,1 0 0,0-1 0,-2 0 0,-17 0 89,-4-2 303,11 2 1,1 0-387,-5 0-6,3 0 0,1 1 16,9 0 40,-20 0 308,20 0-100,-25 0 785,9-3-1049,-4 2-6,5-2-207,6 2 62,-6 1-2757,10 0 2818,-11-1-708,0 1 983,30-6-45,-28 3 19,10-1 1,-1-1-160,-13 3 0,23-2-213,-3-2 0,1-3 767,-13-3 1,-1-1-482,19 0 0,-2-2 1301,-3-10-1374,-21 12 1188,-4 4-1193,3-1-1381,19-9 1,4-3 1755,-5 3-370,3-2 0,-4 1-17,-21 7-33,-3 5-141,4-1-190,20-1 1,2-1-369,-5-2 864,4 2 0,-4 1 64,-23 0-73,-4 4-100,14-5-62,-8 3-84,10-2-118,-9 5 12,0-1-73,33-9 2162,-26 7-1843,21-9 196,-27 8-140,1 0-218,26-7-1663,-9 8 1646,8-2 117,-17 8 45,1-1 17,9-4 140,-8 1 17,0-2-67,15-6-303,-21 6-244,24-3 0,1 0 1773,-15 4-1316,0 0 0,0-1 4011,5-7-3843,-20 8-118,13-7-50,-25 11-235,29-6-45,-14 4 17,22-7 56,-11 6 268,15-8 90,-9 3 101,4-5 8,-15 3 1,-2 0 409,6 0-682,-4 0 1,3 1-392,-1 5 0,0 2-870,11-3 1158,-9 2 0,2 0-31,1-1 1,-2 0 302,22-9-3,-23 7 0,1-2 353,10-7 0,-2 1-720,-4 3 70,-3 0 1,4 1-124,2 4 0,-1 0-899,-11-1 0,0-1 1492,14-2 1,-2 0 25,-6-6 546,-19 8-888,-7 6-358,28-6 162,-15 6 62,21-4 201,-3 2 275,-22 3 521,15-6-303,-19 2-571,-1 0-737,28-7 1,5 0 725,-10 3 167,1-1 1,9-2 0,-11 3 90,-8 2-673,13-5 1,0 0 280,-12 6-96,26-7-50,-27 9-23,13 2 258,-9 0 87,0-1 0,0 0-1637,2-4 1930,18-5-324,-27 4 717,25-4-1272,-20 7 1,1 1 1075,27-7-636,-21 5 0,-2-1 222,13-7 44,-9 2 163,-6-1 2735,-21 10-2372,4-2 1027,-5 2-2493,31-9-1168,-19 9 1509,32-7 579,-28 9-125,18-7 67,-18 1-449,6-4 644,-2-3-72,-9 4-22,6-4-258,26-3-218,-21 8 94,-4 4 1,4 0-211,15-1 1,-2 2 417,1-2 541,7-4 0,-4 0 2,-27 2 554,5-3-1214,-23 10 117,-2 3 260,23 1-523,-11 0-174,37 4-2210,-21-1 2653,5 2 123,-12-3 689,3-1-768,-1 1 1,14 2-2192,-1 2 2046,-6 0 17,8 3-1147,-17-4 1220,6 1 5,-11-4 5,-2 0 1608,0-2-1440,-6 1 443,8 2-582,-8 0-34,8 4-6,1-1-414,34 11 409,-15-6 11,-7-2 0,0-1 84,1-1 1725,-14-4-1758,-5 0-1,7 5-50,-7-1 6,13 5 10,18 5-532,-18-8 521,19 7 3137,-21-10-3125,-3 0-3148,10 1 3148,0 0-1027,-1-1 960,11 3-51,-14-4-5,6 2 341,-13-3-291,11 6 56,-16-6 39,10 4 129,0 1-157,-7-2 2780,16 5-2791,-11-3 628,13 8 1,1 1-623,-1-2-1,13 6 1,1 0-2675,-6-7 2672,-15-5 0,2 0 5,16 0 1,-1-2-76,8 1-59,1 0 0,5-1 92,-2-1 0,-2-1 34,-14-2 0,-1 1 168,19 0 0,-3 0 667,-2-1-1973,-20-1 1,6 1 797,11 3 1,8 1-1,-6 0 105,-7-2 1,-1 0 211,6 2 1,3 1 0,-9-3 22,2-1 0,-11 0 0,-2-1 0,1-1 2107,16 3-1222,-45-5-829,-4 0-56,-1 0 28,-2-1 3324,5 0-3246,-1 0-5,32-5-291,-11 2-2838,23-6 2378,1 4 337,-10 0 234,10 1 18,-16 1-931,-1 1 1,0-1 756,-1 2-1456,25-3 1495,-39 4 1545,3 0-1433,3 0 67,9 0-44,23-3 117,-20 1-107,2-4 1,-1-1-258,-12 0-163,23-7 2087,10 2-1616,-25 3 81,0 2 0,-1-1 131,-10 2 293,5-3 240,13-4-879,-18 6-314,29-5-522,1 5 864,-8 2 106,14-1-2029,-14-2 2136,-12 2 337,4-3 212,11-9-1463,-8 6 557,1-1 1,1 0 270,4 0 15,-11 3 1,-2 0 3435,5-7-3102,-7 4 3126,-6 0-2695,-10 7-807,23-5-201,-4 1-246,18-2-303,2 4 579,-21 4 1,1 0 176,17-1 941,3-3-604,-39 6-332,4-1-5,-8 1 0,4 1-117,5-1-3594,13 1 3621,-5 0 34,9 1 56,2 0 5,-14 0-2170,7 0 2333,-18 0 56,0 0 50,8 0-263,22 0-221,14 4 0,5 1 204,-15-1 1,0 0-51,11 1 0,-2 1 353,-19-2 0,-5-1 1908,-8 0-2211,19 0-145,-10 3 151,-13-2 0,7 0-5,-16-1 10,-4-2 443,3 1-442,-4-2-68,40 8-16,-22-5 44,11 2 1,1 0 823,-6-1-790,6-1 213,-17-1-90,-9-2 25,24 1 1,8-1-407,5-1 233,1 0 0,-1 0 25,-9-2 179,-8-2 112,-19 3-11,2-1-16,0-2 2298,2-1-2904,26-7-44,-6 4 106,15-3-3303,-10 5 3493,8 0 1,5-2 666,-14-1 0,-1-1-933,11 2 1,0-2-29,-2-5 1,-5 1 243,1 4 115,-12 2 0,2 1 490,17-4-2110,-28 5 1925,11-6 1202,-18 4-1482,4-4 357,7-2-945,24-11 165,-7 7 1,1 1-122,-12 5 0,-1 1 544,8-3 0,-2 2 610,-7 3 1039,-2-2 1,4-1-2625,21 3 1,2 0 915,-17-2 0,0 1 410,4 4 0,3 1 0,-9 0 156,-6-2-507,27-8-305,-22 6 0,0 0-132,13-1 168,0 0 0,-1 2 387,-3 4-118,8-2-595,-22 3 1979,15-6-1121,-15 2-120,-1 0 1,4 0-671,23-3 348,-19 4 0,0 1-1623,19-2 1802,-11 3 34,-26 3 408,0-4 557,-5 2-786,18-5 0,3-1 34,2 2-438,10-2 1,4 0-58,-16 6 0,-1 2 248,22-4 683,-20 3 1,1-2-788,4-2 1,-1 0-79,-9 2 0,1 0-87,21-2 0,9-2 0,-11 3 2506,-2-1-2123,7 1 1,-5-3 205,-25-1 8,26-7-557,-6 3-1494,-16 7 1,5-1 1350,6 2 0,4-1 1,-5 2 399,-9-1 0,0 0 488,22-5 0,9-3 1,-12 1-164,-6-3-258,-7 1 0,-1 1-879,-9 3 784,-1 0-599,31-4 526,-20 7-36,8 1 0,0 0 159,-11 2 73,20 0 3122,-37 1-2024,6-4-1014,-8 3-146,6-5-380,14-4 1122,0 0-932,-5 4 0,1 0 303,15-2 296,-8 1-167,-17 6 33,-10 0-140,0-3-426,2 0-403,21-12 320,-7 7 139,15-5-78,-12 10 0,1 2 252,21-5 182,-17 5 0,3-2 487,13-6 0,-1-1-798,-21 8 1,3-1-311,9-1 1,9-2 0,2 1 0,-2 2 636,8 1 0,-2 2 0,-1 0-197,-2-1 1,0 0 0,2 0-165,0 0 1,5 0 0,-3 0 0,-10-1 156,-11 1 0,-3-1 278,8-1 1,4 0 0,-6 1 69,5-3-230,-19 4-185,5 0 0,2 1-78,3 2-23,7-2 1,2 2-46,15 3 214,-11 0 69,11 3 0,2 2-193,-28 1 1,-1 0 94,18 0 1,-1 1-18,3 8-2017,-32-11 2079,1 2 90,-10-5 403,7 1-476,-6-2-28,9 1 0,-4-1-84,3 0-168,26 0 252,-21 0-17,31 2-1881,-24-2 1954,0 2 1577,-4-2-1633,-11 0-45,34 5 39,-20-1-33,27 5-73,-25-1 0,-2 1 107,-1-1 178,25 9-33,-48-15-84,-2 1 2558,-3-2-2793,32 25-6,-17-14 319,13 10 1,-1-1-51,-16-12-129,22 8 0,2-2-45,-16-8 68,14 5 0,-1-1 246,-21-7-79,5 2-72,-9-2-73,1 0 0,11 3-140,16 4 0,1 1 106,-5-3 37,5 2 0,-4-2 70,-27-8 95,-1 0 5,-4 0-77,0 0-85,34 12-95,-14-5-26,14 4 1,3 0 109,-8-3-3308,13 3 3420,-20-5-73,5 3 1,5 3-222,19 7 0,3 1 120,-8-3 1,0 0-35,6 3 1,-2 0-6,-16-6 1,-3-1-357,14 6 496,7 3 3211,-30-15-3049,12 6-156,-7-3-45,11 4 0,-9-5 0,-19-5 185,2-1-96,-12-3-10,1-1-46,0 0-21,4 0 475,16 0-1193,28-1 706,-7-3 0,9 0 0,-5 0 0,-13 2 0,0 0 0,22-4 0,0 0 0</inkml:trace>
  <inkml:trace contextRef="#ctx0" brushRef="#br0" timeOffset="189615">19008 5927 15827,'-1'5'795,"1"-1"-431,0-4 1748,-7-11-1860,5 6 644,-8-9-896,8 11-157,-2-1-425,4 4 391,0 7 157,1 30 1,-1 8 95,1 2-65,1-9 0,1 14 0,1 7 0,1 1 1,-1-3-1,0-11-11,1 12 0,1-1 12,-1-7 1,1 10 0,0 1 0,-1-4 0,-2-12-119,-1-8 0,-2-8 226,-2 17 12,-5-24 33,3-11-151,2-5 39,0 20-33,1-16 27,0 11-33,1-17 0,0-2-44,0-1 95,6 9 1,-5-8 0,6 8 0</inkml:trace>
  <inkml:trace contextRef="#ctx0" brushRef="#br0" timeOffset="190522">18542 6540 10589,'-6'-5'3232,"1"1"-1589,5 4-1867,15 21 723,-4 1-505,15 22 21,-9-3 0,0 9 0,0-2-1413,4 7 0,2 1 1407,-4-4 0,1 3 1,-2-6-10,0-6 0,-2-7-452,5 0 236,3-7 1,1-1 30,-3-3 87,2 0 0,-2-4-70,-11-17 627,-2-4-335,-3-9-35,-2-8 354,3-32-242,2 11 1,2 0-222,-3 6 1,2 1-155,8-8 0,5 2-67,8 10 1,1 4 173,12-12 1335,-8 1 1,-1-2-1269,-17 10 0,-4 0 0,10-18 0,-6 8 0</inkml:trace>
  <inkml:trace contextRef="#ctx0" brushRef="#br0" timeOffset="200422">19600 5736 13491,'-1'-8'34,"0"1"-34,1 7 655,-26-13-476,15 7 174,-25-12 1059,2 0-1362,-3 4-280,-2 4 1,-2 2 139,-11 3 148,-1 10 0,-10 3 0,9-1 205,-5-1-23,8-1 1,-9 0 0,16-3-235,19-5-152,-21-2 1,-3 1 139,18 5 23,-10 1 0,-1 0-12,13 2 35,-8 1 83,2-2-146,-8 11 1,-1 3 22,-1-4 8,-6 10 1,5-1-9,28-13 39,-20 11-3425,14-8 3397,-2 1-11,-5 3-1374,4 0 1206,-12 9-162,-1 6 212,2-1 46,7-1 32,15-10 7,-10 18-1788,11-13 1815,-4 16 1,11-14 5,4 21-76,3-1 1,1 3 226,2-15 0,1 1-200,4 21 0,4 9 1,-1-12 54,5 2 109,10-23 1,13 10 0,8 3-1,3 0 1,-5-5 0,-8-9-113,0-3 0,1-3-3,3 2 0,11 5 0,2 1 0,-5-2 0,-11-9 280,7 5-208,-21-14 186,16 12-1,1 0-100,-6-7-336,2 1 0,2 1 297,13-2-68,-15-5 1741,17 3-1668,-22-5 101,3 5 0,1 2-190,2 2 3,0-2 0,8 2 1,-6-5 35,3-2 33,3-6 0,10 0 1,-10-5-107,2-8-3,0 0 0,-1-1 3,-8-5 198,-8-10 1,9-12-1,2-6 1,-1 0-1,-7 7 1253,1-3 0,-1-2-1420,-2 4 0,9-7 1,0-3-1,-6 3 1,-11 8-1602,-8-22 1637,-4 5-33,-5 20 0,0 0-78,2-12-198,1-8 29,-4-2 0,-3-2 230,-1-1-14,0 0 0,-5-3 53,-15 6 0,-4 5 2795,-3-6-2888,3 8 1,1 6-65,5 18 540,-17-19 0,-6-4-501,18 21 1,-5 1-11,-10-5 1,-11-4 0,-1 1 0,7 6-1425,6 6 0,-2 5 1442,-10 0 1,-11 2 0,-2 0 0,8 3-1731,-5 1 0,-3 1 1784,15 4 0,-10-1 0,-4 1 0,0 0 0,4 0 0,10 0 0,-14-2 0,4 1 0,7 3 0,1 0 0,0 0 0,-1 0 0</inkml:trace>
  <inkml:trace contextRef="#ctx0" brushRef="#br0" timeOffset="204016">8276 3768 10959,'-3'2'857,"0"0"1182,3-2-1457,0-4 746,-1 3-583,-1-2-739,0 3 3018,1 0-5718,9 2-241,6 2 2882,8-1 1,-8 1 0,-4-3 0</inkml:trace>
  <inkml:trace contextRef="#ctx0" brushRef="#br0" timeOffset="205007">3852 5292 9517,'52'-9'-462,"-15"5"1,-8-7-1,-2 0 1,-3 2-1</inkml:trace>
  <inkml:trace contextRef="#ctx0" brushRef="#br0" timeOffset="205311">4424 5186 10993,'1'8'-405,"34"-13"0,27-14 0,-4 1-1519,-10 5 0,3-1 1778,0-1 0,8-3 1,2 1-1,-6 1-149,-2 2 0,-3 2 1,-1 1 564,3-2 1,0 1 0,-3 0 361,-6 2 0,-2 1 0,0 0-131,15-5 0,-5 3 14,5-1-2671,-5 1 2156,-1 1-348,-17 3 1,1 0-451,0 1 0,1-1 566,7-1 0,-2 1 0,4-1 0,-11 2 0</inkml:trace>
  <inkml:trace contextRef="#ctx0" brushRef="#br0" timeOffset="205368">6604 4720 0,'36'-10'0,"1"-1"0,-9 3 0,1-1 0</inkml:trace>
  <inkml:trace contextRef="#ctx0" brushRef="#br0" timeOffset="206064">8488 4382 8091,'3'4'823,"36"-5"1,28-9 0,-7 0-3713,-26 6 0,3 0 3069,12-2 0,14-1 1,5-1-1,-5 1 0,-13 2 58,-10 1 0,-2 2 60,8-2 0,5 1 0,-7-1-192,12-3-341,-11 0 142,-15 3 1,2-1-1535,15-2 0,0 1 1145,11-1 574,-7 1 1,-3 0 1133,-15 4-732,1-1 3611,-23 3-3858,-7 0-1294,5-2-399,25-1 760,0 0 0,3-1 1913,-3 2 1,0-1-1340,6-1 0,1 0 1106,-4 1 1,-5-1-1992,0 0 1619,12 0-1586,-38 4-3012,17 0 3425,-2-2 1,3 2 0,-13-2-1</inkml:trace>
  <inkml:trace contextRef="#ctx0" brushRef="#br0" timeOffset="207672">2223 5419 10998,'1'6'1401,"-1"-1"-2253,0-5 684,34-25 168,-24 19 846,24-19 3753,-33 25-5596,-1 0-236,3 0-284,10 0-2303,4 0 3820,10 0 0,-14 0 0,0 0 0</inkml:trace>
  <inkml:trace contextRef="#ctx0" brushRef="#br0" timeOffset="212117">7662 1947 8937,'6'-5'-2275,"-1"0"2315,-5 5 6424,-6 0-5740,4 0-724,-4 0-335,6 0-1838,0 0-1555,2 0 3728,2 2 0,-1-2 0,0 2 0</inkml:trace>
  <inkml:trace contextRef="#ctx0" brushRef="#br0" timeOffset="-214528.73">19579 5694 13060,'-42'-41'1180,"-1"0"0,13 12 0,3 3-1057,-18-14-381,19 21-417,-10 11 0,-4 2 669,-16-6 3,9 8 1,0 2 2,-8 2 547,0-5 0,-11-5 0,8 2-2226,21 3 0,1-1 1679,-18-3 0,-8-1 0,18 0-855,24 1 681,-20 21 1,-15 12-1,8-3 432,-10-3-257,10 2 1,-7 6 0,13-7-2,17-12-166,-14 19 0,-11 12 0,6-6 197,13-12 0,0 0-31,-6 6 0,-7 6 0,1-1 0,10-8-542,-4 0 584,-7 7 0,-1 4 117,15-11 1,2 5-144,5 11 1,1 11 0,2 2 0,1-8-12,-3-1 1,5 1-3,8 5 1,5 6 0,1-5 1161,0-6 1,1-7-1009,-1 7-140,-1-12 0,4 3 128,18 15 1,4-3-107,-2 6-37,-4-17 0,3 4 0,-3-5 3,5 12 1094,-2-5-1088,3 8-25,3-8 0,3-1 508,-10-13 1,0-2-442,11 13 0,6 0 109,-1-13 1,4-2 0,-4-3-65,-4-2 0,1 0-11,15 5 1,8 2 0,-5-4-1624,-9-9 0,-2-3 1538,7 2 1,2-1-910,3 0 0,5-2 933,-13-8 1,7-2 0,2-2 0,-1 1 0,-7-1-397,0 3 1,-5 0 0,6-4 320,4-5 1,9-3-1,4-2 1,-1-2 0,-6 0-1,-14 3 4,-5-3 1,-4-2 44,14-4 0,6-4 0,-6 2 221,-7-1 0,-6 2-2,6-7-773,-7 3 1,-2-3 581,-12 4 0,-3 0 606,10-16-662,-9 15 0,0 0 23,6-5-51,-2 5 17,-3 7 1524,-2 5-1485,-3 5 625,4-22 1,3-14-1,-4 5-1141,2-13 450,-1 3 1,1-10 0,-5 10 1345,-10-4-1286,-4 8 1,-3-1 38,-2 18 1,-2-2 43,-3-9 0,-3-7 0,-1-1 0,3 9 307,-1 5 1,-1 2-453,-1-12 1,-1-6 0,1 13-168,-3 11 285,5 7-46,-9-8 0,-9-8 0,3 5-167,-12-12 92,16 12 0,-5-4 1,-8 5 70,-9 10 0,-12 4 0,-4 3 0,4 2 0,12 0 0,5-5 0,1 2 0,-10 4 0,1 0 0,0 0 0,0 0 0,-1 0 0</inkml:trace>
  <inkml:trace contextRef="#ctx0" brushRef="#br0" timeOffset="-211787.73">8128 6011 14510,'-33'-28'-420,"7"5"2067,-6 16-1524,17 3-78,-13-3-45,16 3-95,-6 0-219,-1 2-294,1 2 378,0 0 75,6 4-41,0 2 84,1 4 78,0 0 34,3-2 868,-2 1-806,3-4-56,-3 1-6,-6 2 0,2 0-51,-22 26 1,-3 4-351,8-9 465,-4 8 1,2-1 7,14-13-82,20 20 0,12 21 1,2 3-1,-6-14-1363,-9-17 1,1 0 1384,8 19 1,6 14 0,-1-5 0,-7-26-2,-7-29-11,0 9-67,2 1 61,3 4 51,2-2 224,6 17 635,-8-18-703,-4 13 1,-2 1-202,-4-6-28,-4 26-401,11-11 1,3-2 3759,5-2-3152,13 7 0,5-7-73,-4-25-16,20 0-427,-4-31 1,12-18 0,-1-6 0,-9 7-910,-9 6 1,-1-2 1362,12-3 1,11-6-1,-3 0 1,-18 7-1243,-17-7 1550,-11-18-486,-2 22 27,-1-4 1,3-4 44,3 0 1,1 0 131,-2 8 0,1 0 1295,3-10 0,-1 4-1135,-2 1 78,-6 5 0,-1 1-325,-3 1-233,-2-2 1,-2 3 176,1 17 196,-6-17 247,-3-12 1780,1 14-2217,-9-17-1,7 29 1,1 2-242,-23-6 1,-17-3-1,5 7-88,-11 8-1297,20 16 0,-12 6 0,-3 4 0,4 2 0,11 2 1650,4 12 1,7 5 0,-8 7 0,-3 5-1,11-10 1,11-12 0</inkml:trace>
  <inkml:trace contextRef="#ctx0" brushRef="#br0" timeOffset="-206032.73">9504 7726 13093,'0'-10'2425,"0"2"-537,1 0-1138,1 5 405,0-5-1133,-1 7 236,-1 1-566,1 3-3191,18 13 3410,-4-1-651,23 21 808,-28 0 1,-4 12 0,-2 3 0,2-4-99,6-3 0,1-2 0,-1 3 30,-2 10 0,-2 7 0,0-1 0,0-7-28,7 7 0,-2-7 196,-3-10 0,-2-4-1910,-2 12 1775,-6-6-33,0-17-5,0 2-29,0-2-5,0 0-6,3-5 410,1-2-208,7 33-79,-9-13-67,1-10 1,-1-1-12,-6 12-1037,2 6 578,1-13 442,1 13 17,0-29 11,0-1 886,0-10 1640,0-3-2453,0 5-84,-1 9-90,1 8 12,2 9-2448,7 2 2521,-2-15 1565,2-6-1560,-7-14 51,-2 1 346,0 6-2235,0 15 1838,-1-6-84,1 16 2040,-1-23-1990,1 1 29,0-3 38,0-4 523,-1 6-550,1-3-6,-1-1-84,1-1 2506,0 2-3956,2-6 1534,19-19 0,-14 11 0,13-15 0</inkml:trace>
  <inkml:trace contextRef="#ctx0" brushRef="#br0" timeOffset="-205283.73">9525 8996 13958,'5'-9'1411,"-1"2"-1064,-4 7-235,-12-1 890,7 0-784,-12 1 157,13-8-330,-1 5 180,4-6-68,0 7 88,0 1-346,-1 10 179,8 45-38,2-8-54,0-8 1,2 5 0,0-1-18,4 3 1,0-2 10,-1-2 1,-1-2-32,4 12-27,-14-40 78,-2-1-433,2 5 388,-1-2-1956,3-1 1503,2-2-628,12-5 930,14-24 196,3-6 312,-7-17 0,3-13 0,-5 4-74,-5 11 0,-3-3 1,1-5 0,2-10 1,-1-1-1,-5 10-733,-6 5 1,-2 2 493,1-1 0,0-2 0,-2 7 0,-2-3 0,3 8 0</inkml:trace>
  <inkml:trace contextRef="#ctx0" brushRef="#br0" timeOffset="-195582.73">4995 4382 9333,'8'7'7029,"-1"-1"-6318,-7-6-504,19-7-375,-4 4-252,31-6 1,5 0 408,-11 2 23,5 1 1,-3-1-13,-20 3 77,-5-1-82,-1-1 38,10-4-446,7 0 1,9-1-1,2 1-244,2 1 0,3 1 0,0-1 655,8-4 0,2-1 0,-5 3 170,10 1 0,-11 0 1199,-8-6-2027,-34 7 682,-3 0-22,0 1-101,6 0-283,13-1 0,5-1-1064,0 0 1,2 0 1357,7-1 1,1-1 64,-2-1 0,-3 1 25,1 0 789,2-6-1920,-14 5 409,0 0-599,1 2 1,4-1 1320,18-7 0,1 0 0,-20 8 0,-2 0 0,10-4 0,-1 1 0</inkml:trace>
  <inkml:trace contextRef="#ctx0" brushRef="#br0" timeOffset="-194078.73">10520 3874 9384,'-9'24'5467,"2"-4"-4375,7-20 22,0 0-1069,-7-5 75,4 2-164,-6-5-601,-3 3 645,4 2 190,-7-2 627,-9-7-525,9 3-169,-13-8-34,12 5-436,-23-11-56,11 9 84,-18-3 50,-3 13 0,0 4 538,5-1-121,-3 1 1,-1 0 321,-3-6-643,23 4-287,-23-4-1192,-5 23 1545,26-9 107,-23 12 527,37-13 56,7-5-113,0 0 740,-9-10-1210,9 5-258,-22-10 135,23 10-219,-8-2-2044,9 0 2386,2 2 0,-2-1 0,4 2 0</inkml:trace>
  <inkml:trace contextRef="#ctx0" brushRef="#br0" timeOffset="-193032.73">6879 3810 10203,'4'1'6212,"0"0"-6885,48 1 1,15 0 605,-17 1 67,-8-1 0,9 1 0,-4-1 25,-1 1 0,-5 0-25,9-1 7,-9-6 1,8-3 0,-5-1-606,-5-1 0,-1-1 343,9-4 0,-1 1-143,10-2-274,-31 11 672,-14 4 0,-6 1 0,-6 2 0</inkml:trace>
  <inkml:trace contextRef="#ctx0" brushRef="#br0" timeOffset="-192375.73">7133 3471 13117,'-1'-8'-246,"0"2"184,1 6-67,89 35 477,-48-22-68,1-1 0,8 3 0,-4-4-328,-9-8 0,0-1-1293,14 3 1,7 1 0,-5 0 690,-8-1 0,1 1 36,5 4 0,6 3 0,-11-3 1704,3 4-1073,-19-4 0,-2-4-17,9-13 0,-22 4 0,2-6 0</inkml:trace>
  <inkml:trace contextRef="#ctx0" brushRef="#br0" timeOffset="-191577.73">9250 3577 7214,'-10'-6'3697,"3"0"-4313,7 6 4475,-112 0-4872,69 0 1,-2 0 0,-1-1 1015,-12 0 1,-3 0 0,3 0 112,10 0 1,1 0 0,8-1-1220,-10-6 1383,28 6-2190,1-2 1704,-15 18 0,31-19 0,-4 8 1</inkml:trace>
  <inkml:trace contextRef="#ctx0" brushRef="#br0" timeOffset="-190878.73">7726 3620 8612,'7'5'1129,"38"0"1,26-5 0,-8-2-685,-23-4 1,1-1-353,5 4 1,8 2 0,-1 0 0,-11-4 79,-11-4 1,-4-1-1237,27 4 0,-29 0 0,13 5 1</inkml:trace>
  <inkml:trace contextRef="#ctx0" brushRef="#br0" timeOffset="-188374.73">8509 4509 8410,'6'8'-644,"-2"-1"2290,-4-7-4323,0 0 2677,0 2 0,0-1 0,0 2 0</inkml:trace>
  <inkml:trace contextRef="#ctx0" brushRef="#br0" timeOffset="-164424.75">14626 3260 10494,'-4'-2'0,"1"1"0,3 1 0</inkml:trace>
  <inkml:trace contextRef="#ctx0" brushRef="#br0" timeOffset="-164232.75">14520 3471 8181,'6'11'140,"-8"33"0,-6 21 0,0-11-135,3-2 185,2-9 1,0 12 0,3-1 0,5-13 201,24 6-747,1-20 1,11 5 0,5 1-1,-1-1 1,-10-6 0,-2 1 0,1-3-1,8 4 1,0-1 0,1 0 0,-1 0-1</inkml:trace>
  <inkml:trace contextRef="#ctx0" brushRef="#br0" timeOffset="-164071.75">15515 4255 6033,'0'11'0,"0"-2"0</inkml:trace>
  <inkml:trace contextRef="#ctx0" brushRef="#br0" timeOffset="-163337.75">15833 4106 8565,'5'-46'244,"0"0"0,0 0 0,3-4 1,2 0-1,-1 10 1506,-1 6-1688,5 7 0,0-3 1190,-2-13 0,-2-3-1152,-1 11 1,-3-3-150,-3-10 1,-3-7 0,-2 5-925,-2 9 1,-2 2 972,-3-4 0,-1 3 383,-5-3-378,1 5 1,-5-5-1,2 6-2179,-7-4 2189,5 4 0,-4-5 0,2 11-905,-6 17 1294,-22-13 430,18 8-1095,0 2 1,1 2 170,10 6 90,-17-6 404,4 2 132,15 3-474,-32-13-477,19 12 1,1 1-326,-15-4 211,7 12 1,-8 4 0,4 3 716,2 7 0,0 4-160,-2 0 0,-3 2 0,4 2-28,-2 3 0,3 5 31,10-4 0,0 4 0,2 2-734,-1 6 1,2 4 0,1-2 689,-5 4 1,2 1-201,-2 7 0,10 6 213,26 0 0,13 4 0,-4-10 0,-6 5 0,7-8 0,-1 0 0,1 1 0</inkml:trace>
  <inkml:trace contextRef="#ctx0" brushRef="#br0" timeOffset="-162129.75">14668 3365 3597,'-8'-4'61,"1"0"1718,-20 30-1616,16-11 2218,-20 19-813,9-3-1479,10-10-246,5 25 1,5 5 189,14 1 358,0 1 0,5 1-503,11-11 0,5-2 42,-3-6 1,2 2 0,0 0-671,-3-1 0,0 0 0,-1-2 785,14 11 0,-3-5 33,-17-15 1,-3-5-300,7-2 262,16-6 0,15-1 0,-4-3-7,-2 0 0,1-5 433,-3-3 1,8-2-1,-2-2 1,-9-2-348,-8-2 1,-5-5 58,3-12 0,-8-2-168,-16 7-896,13-9 834,16 4 1,3 0 392,-1-10 272,-12-9 0,1-13 1,-13 4-1503,-20 14 1,-9-1 745,2-7 1,-2-8 0,-1 0-1,-1 9 38,-5 3 1,-2 4 37,2 3 1,-1-2 0,6-2 65,9-6 0,6-2 0,0 7 0,-5-10 0,7-1 0,1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1:4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610 718 24575,'-12'88'0,"6"-14"0,0-43 0,6-11 0,14 21 0,0-12 0,19 31 0,5 4 0,-4-11 0,-1 2 0,3 2 0,-2-14 0,1-3 0,31 31 0,-28-27 0,0-3 0,32 16 0,-33-18 0,-1-2 0,0-1 0,1 3 0,14 18 0,-20-25 0,-13-19 0,6 8 0,-16-21 0,37-6 0,-13-14 0,38-2 0,-29-5 0,12-1 0,-13 6 0,-8 1 0,-4 2 0,20-14 0,-10 3 0,25-13 0,-24 5 0,-2 1 0,1 4 0,27-32 0,-39 37 0,-10 12 0,0-5 0,-9 8 0,-1-11 0,0-5 0,-2-9 0,-4 3 0,0-1 0,6-29 0,0-5 0,-3 1 0,4-25 0,-2 3 0,-5 41 0,0-32 0,0 26 0,0 13 0,-5-19 0,-2 26 0,-22-39 0,13 30 0,-18-31 0,-11 14 0,21 32 0,-23-23 0,38 44 0,-10-6 0,10 7 0,-10 3 0,4-3 0,-5 7 0,-6-9 0,-28 3 0,20-3 0,-25 3 0,37 3 0,-5-1 0,7 4 0,-8-8 0,-10 8 0,-35-3 0,23 1 0,-2 1 0,-36 0 0,0-3 0,30 5 0,31 0 0,-20 0 0,24 0 0,-22 0 0,-25 0 0,-2 7 0,-21 2 0,25 6 0,18-3 0,2 1 0,1 1 0,-15 8 0,44-13 0,-4 8 0,0-5 0,-15 20 0,8-12 0,-9 16 0,0 2 0,0-10 0,-21 30 0,45-39 0,6-8 0,4 8 0,-29 34 0,21-28 0,-22 35 0,24-45 0,1 2 0,5-9 0,-5 28 0,8-10 0,-10 21 0,10 6 0,-5-20 0,6 6 0,0-21 0,0 9 0,0-4 0,6 16 0,0-10 0,15 16 0,4 1 0,-2-3 0,23 40 0,-16-46 0,-11-18 0,13 12 0,-12-21 0,24 14 0,-11-4 0,14 5 0,-20-9 0,10 3 0,-6-6 0,8 5 0,-6-6 0,4 0 0,1 0 0,40 7 0,-15-3 0,19 4 0,-9-1 0,-6-6 0,-24 2 0,-1-9 0,-29-3 0,-1-3 0,0 0 0,42 0 0,-23 0 0,32 0 0,-36 0 0,1 0 0,-6 0 0,6 0 0,-14 0 0,7 0 0,-6 0 0,30-10 0,-12 2 0,18-10 0,-6 2 0,1-7 0,-6 5 0,2-3 0,7-7 0,-21 13 0,11-11 0,-25 21 0,-5-2 0,4 2 0,-5 1 0,-4-3 0,0 3 0,-1-4 0,2 0 0,2-3 0,1 6 0,-4-6 0,3 7 0,-3-4 0,3 0 0,17-21 0,-12 16 0,13-17 0,-13 18 0,-7 4 0,5 0 0,-9 2 0,5 2 0,-2-10 0,19-29 0,6-7 0,7-11 0,4-3 0,5-5 0,0 10 0,-2 6 0,12-13 0,-19 20 0,-5 7 0,-18 24 0,0 2 0,-8 5 0,-1 4 0,-8 1 0,-6 3 0,2 0 0,-2 0 0,6 3 0,1-2 0,3 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27.6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8489,'7'5'6273,"-2"0"-6166,-5-5-91,0 0-268,3-2-56,-3 2 2275,3-1-2231,12 1 231,-1 0 33,15 0 5,-6 0 1,1 0 39,9 0-45,-14 0 5,6 0 1,-13 0-3392,29 0 3386,-11 0-6,20 0 6,-24 0-45,16 0 40,-22 1 5,13 1 5,-22 0-5,10 1 34,-1-1-29,12 0 1,-1-2-6,4 1 0,4-1 0,31 6 0,-27-2 0,20 5-6,-37-4 6,5 0 45,1-2 3532,-6-1-3409,30 1-134,-30-2-34,27 2 0,-25 1 0,2 0 33,13 5-33,-17-4 0,10 3 6,-24-7 89,24 3 0,-13-2-67,22 3-28,-17-2 0,33 4 11,-22-3-5,18 2-6,-32-3 11,2 1-5,-10-1-1,7-1 1,-8 1 100,49 6-106,-26-4 6,35 7-6,-42-7-11,8 7 11,-18-7-6,3 4 6,-19-7 11,2-1 197,14 3-113,-1 0-50,13 2-34,-4 1-6,-1 0 1,-1 1 0,-3-1-1,5 3 6,1 0 1,4 0-1,18 3-411,-14-6 406,13 1-1,-2 0-10,-18-5 10,8 2-5,-26-2-5,2 0 5,-3-1 0,5 2 5,48 8-5,-19-4 0,37 6 411,-33-6-248,26 4 234,-33-7-150,13 4-74,-39-9-50,-4 1-89,9-1-28,-6 0-6,9 1-6,-6 2-117,3 1-51,15 4 118,-9-2 56,9 2 6,2-4 33,-9-1-33,12-2-2454,9-1 2448,-11 0-6,19 0 6,-15 0-2568,5 0 2467,20 0-95,-3 0 146,-2 0 16,-19 0 29,-25 0 100,-6 0 1618,-7 0-1707,-3 0 0,-4 0 83,9 0 3314,1 0-3403,14 0 6,2 0-6,10 0 45,42 4-45,-30-3 0,25 2 5,-46-3 152,-4 0 123,-6 0-229,-3 0-18,-6 0-33,-1 0-5,1 0-3427,18 1 3421,-1 3 11,13 1 0,-5 3 28,1-1-33,31 4-1562,-31-5 1601,21 1 5,-33-7-22,15 0-12,-4 0 7,13 1 2584,-10 2-2596,25 5-509,8 3 509,2 0 6,-3 0-1,-26-6 12,14-2 1030,-5-2-1047,-1-1 0,-8 0 0,-12 0 0,18 1-6,12 2 6,2 1-29,0 0 29,-20 0 6,-3-2-6,-8-1 597,-3-1-585,-13 0-6,0 0 33,22-3-45,-13 2 1335,22-3-1363,-27 2 28,-2 1-56,-6 1-5,0 0 62,-5 0 5,0 0 50,-2 0-16,-3 0-1513,0 0-571,-1 0-3769,1 0 5819,-1 0 0,0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30.3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1466 10926,'5'1'1125,"-2"1"-1125,-3-2 292,-17-4 470,13 2 1522,-13-4-1555,17 4 889,0-1-1864,0 2-56,0 1-275,2-4 515,0 4 62,2-4 0,3 3 17,10-8-28,-2 2 5,12-4 6,0 0 0,7 0 6,48-15 5,-30 10-11,34-10 39,-44 14 600,10-6-1290,-10 2 858,-3 0-151,-13 3-45,-6 3-162,55-16-45,-18 9 126,-7 1 0,2 1-14,13-1 79,-1-1-1,11-6 6,-24 4 252,4-6 174,-28 6 1210,-4 0-1344,10-10-1470,13-1 1110,6-1-392,10 3 432,-8 12-2832,28-2 2798,-21 6 62,14-1 0,-35 6 0,-10 2 751,-8-1-499,6-6 132,-6 1-384,15-9 3347,2 4-3347,10-3-5,8 1-51,30-3 5,4 5 51,-6 1-3358,4 5 3369,-56 6 23,9-1-34,-28 1 0,4-2 0,7-1-40,25-2 7,-6 2 22,20 2 3397,-15 2-3398,35 3 18,-37 0-6,17-1 34,-48 1 16,-7-3 6,-2 3-56,6-4 0,-1 2-39,9-1 39,-2 0-45,17-1 45,-16 2 0,9-1 0,-21 2 45,0-1-45,-1 0 0,4 0-5,3-2 5,7 1-40,20-4 46,-6 3 0,12-1-12,-3-1-3375,-8 2 3392,-7 1 29,-11 0-40,-13 0 5,5-2 40,60-24-51,-30 13 6,45-15 3387,-50 21-3398,3 0-23,-14 5 34,1-1 6,-16 3 44,-2 0 84,3-4-61,1-1-39,8-6-6,19-10-62,-5 6-16,51-17 33,-47 23-17,23-5 34,-47 14 6,-1 1 0,-3-1-6,5-1 0,3-3 0,61-17 0,-36 11-6,37-11 6,-56 19 0,-7 2-11,-2 1 5,-4 0 6,5-2 0,2-1 6,10-5 39,40-16-34,-25 7-6,23-8 23,-41 15-84,-9 7 12,3 1-7,0 1-375,41-5 426,-28 2 45,24-7 50,-42 8 606,-5-6-701,-3 7-40,-2-2-49,-1 6-135,0 0-488,13-2 348,-6 0-34,7-3-531,-11 0 929,-33-6 0,21 6 0,-22-2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43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4381 549 11424,'0'-13'2621,"-1"2"-2301,1 11-371,0 0-402,-2-5-7,1 4-671,-1-4 604,2 5 118,-1 0 421,-2 0 296,1 0 924,-1 0-201,1 0-2897,1 0 1614,-1 2 34,2 2 660,0 0 393,0-1 1086,0-3-694,-2 0-1154,0 0-17,-2 0-56,3 0 1590,0 0-2721,-1 0 1562,1 0 68,-8 0-443,4 0-51,-4 0-5,6 0-5,1 0-46,1 0-302,-1 0 398,0 0 213,-1-1-68,-3 0-67,-1-2-67,-1 0-56,-4 2-56,1-1 6,0 2-51,3 0 45,3 0 11,0 0 45,-4 0 51,2 0-46,-2-1 163,1 1 168,-12-5-291,6 3 6,-6-2-51,10 2-62,1 1-123,2 0-5,-5 1 190,7 0 56,-6 0 185,4 0-113,-3 0-44,1 0 34,-6-2-124,5 0 1,-5-1-1,6 2-128,-5 1 134,6 0 364,-35-3-331,27 0 23,-23 0-28,19-1-84,9 3 51,-5-1-1,12 2 6,0-1 0,-3 0 11,1 0 40,-5 0-51,0 1 174,-4-3-51,-1 2-89,-1-2-17,-9 0-17,9 1-6,-6 0 1,11 1-51,-6 1 0,5 0 67,-7 0 28,9 0-5,-8 0 100,-9 0-128,4 0 33,-8 0-34,6 0-5,12 0-56,-4 0 51,14 0-40,-2 0 23,-6 0 27,1 0 152,-30 0-118,21 0-28,-15 0-5,23 0-6,3 0 6,0 0-6,2 0 0,1 0 0,-1 0-12,-1 0-10,1 0 28,-8 0 10,-5 0-16,-2 0 34,-4 0-34,5 0 6,0 0 5,-21 0-6,20 0 7,-16 0-12,31 0 5,-1 0 1,5 0-6,-4 0 5,-4-1 1,-5-1 0,-3-2 10,-11 0-10,8 1 39,-14 0-40,22 1-5,-5 1 6,14-1 16,-4 0-16,-1 0 28,-6-3 50,-1 1 89,-1-2-167,-4 0 50,3 0-45,-1-1-11,1 2-2164,2 1 2125,-1 1-930,4 2 963,-1 0 6,4 0 0,2-1 11,0 1 40,-2-2 5,-3 0-45,-11-2 1922,3 1-1927,-8-2-17,4 1 16,4 2 1217,4-1-1222,9 3-11,6-1 11,1 2 0,0 0 6,-2 0 27,-2-1-27,-3 1-6,-2-1 0,-1 0 6,-16-2-6,10 0 33,-9 0-33,13 1-5,2 0-12,4-1 22,-1 2-5,4 0 34,0 0 0,-3-1 44,-1-1 23,-6 1-17,-1-2-79,-2 1 40,-11-5-34,14 6-11,-5-3 0,18 5-44,-1 0 44,0-1 5,-6 1 23,0-3-17,-5 2-11,0-2 62,-1 0-28,-9-2-29,7 2 29,-5-2-34,11 2-51,3 2-10,2-1 16,4 2 39,1 0 12,-1 0 67,0 0-73,-4 0-6,-3 0 6,-3 0 6,-5-1-6,-11 1-6,1-3 6,0 3-56,9-1 23,12 1 33,3 0 5,3 0-5,-2-1 6,1 0-6,-3 0 73,-5 0-62,-5 0-11,-1-2 5,-4 1 18,-2 0-74,4 0 46,-7 1-18,12 0 23,0 1 0,7 0 0,1-2 12,2 2-1,-6-1 0,-7 0-5,-2 0-6,-4-1 5,5 2-5,-5-3 0,4 3 6,3-1 5,7 1-11,6 0 17,0 0-17,-2-1-11,-21 0 11,8 0-6,-17 1 0,19 0 6,-1 0-16,7 0 16,2 0 0,5 0 0,1 0 39,-11 0-39,1 0 11,-15 0-11,-11 0 0,-7 0 0,3 0 0,11 0 0,18 0 0,7 0-6,2 0 1,2 0 10,-2 0 79,-1 0-50,-3 0 22,-2 0-45,0 0-11,0 0 11,-11 0-16,8 0 5,-7 0 0,11 0 11,1 0 50,-3-1-27,0-1 11,-3 1 16,2-1-49,-9-1-12,8 0-6,-5 0 6,11 2-6,2 1 1,2 0 16,0-1 28,-2-1-28,-1-2 51,-18-6-56,5 2-1,-13-5-5,12 5 6,-5-3-6,10 6-39,-2-2 39,12 7 33,2-1-27,0-1 27,-1 2-27,0-2-6,-2 0 129,-14-6-124,4 1-5,-10-4 6,8 5-12,4 2-44,3 1 39,4 2 11,3 1 33,1-2-33,-1 2 12,-4-2-7,-1 0-5,-6-2 6,2 1-6,-2-2 5,-7 0-5,5 0 0,-2 1 0,8 2-28,3 2 28,3-2 0,1 2 6,1-1-6,0 1 28,-18-5-28,8 3 0,-16-2-22,12 2 10,0 0 24,-7 0-12,7 0-28,-5 1 33,3 1 1,6 0 11,-18-1-17,13 0 0,-13-1 0,-2 1 5,-22-5-5,14 3 0,-7-2-145,34 3 10,7 0 130,3 2-12,2-1 17,-4 1 33,-1 0-33,-5 0 0,-2-2 0,-15 2 0,11-1-56,-5 1 51,15 0 5,5 0-269,0-1 331,1-1 22,0 1 89,-1-1-167,-3 2-6,-1 0 5,-1 0 1,-2 0-28,2 0 22,0 0-6,4 0-1007,2 0 755,0-2 23,0 1-2017,0-1 241,1 12 2011,-11 17 0,8-11 0,-9 9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51.1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4332 20 9576,'1'-11'521,"0"2"-336,-1 9 2699,0 0-2884,-3 0-17,2 0 1171,-3 0-1165,2 0-62,1 0 1670,-1 0-1037,1 0-236,-2 0-240,-2 0-44,-2 0-40,0 0-101,0 0-95,3 0 11,-7 2 185,5-1 6,-5 1 145,3 0-11,-1-2-56,-1 1-79,-8 2-5,-3 4-5,-2 0-6,2 4-152,3-1 113,6-2 16,0 1 34,7-6 6,3-1 167,0-2 673,-2 0-740,-1 0-94,-1 0-12,-2 0-90,0 0-84,-2 2 85,3 0 89,3 1-6,2-1 12,0-1 173,-6 0-101,0 0-27,-23 8-51,9-1-6,-13 6 6,13-3-11,2 0-11,-6 5-18,11-7 40,-2 1 0,14-6 12,1-4 72,-1 1-40,-2 1-38,-2 0-6,-4 4-39,-9 5 33,1 1 6,-7 5-33,8-3 27,2 1-28,2-3 18,2 0 10,3-3 51,-1 1 28,1-5 274,-38 15-336,23-11-11,-24 10-62,28-9-89,6 0 67,0 1 90,4-1 330,-21 2-67,12-4-73,-21 5-191,14-6 1,0 1 5,-7 4-11,11-3-11,-2 3-45,14-6-11,3-2 11,3 0 235,-9 3 22,4-3 282,-15 4-338,-20 1-145,17-4-33,-15 3-74,28-4 12,-9 7 95,6-2 39,-10 6-33,-5-3 145,-35 13-100,8-6-40,-14 5 0,2 0-61,19-7-6,-35 14-112,79-29 168,5 1 39,-2-2-6,-6 3 107,-16 4-89,-13 4-51,-3 2 0,-4 2-39,-14 11 39,25-12 5,-17 8-5,34-15 6,3 0-6,-2-1 0,-9 5 5,2-3 18,-62 27-23,49-20-6,-38 17-39,59-24-5,2 0-6,2 1 28,-1 1 78,-12 6-33,-15 7 50,-48 19-111,37-17 10,-17 6-190,57-23 95,4-3 33,2 3 51,-6 1 175,1-1 94,-11 7-123,1-4-51,-1 1-44,-7 5-1,9-7-5,-4 5-5,11-8 5,3 1-45,2-5 11,3 2 1,2-3-12,-1 1 45,1 0 6,-2 0 78,-4 3-40,-4 1 1,-3 2-39,-1 2-6,-4 1 0,1 1 5,-2 2-94,-14 11 44,19-14 11,-8 8 40,23-19-6,-1 0 11,-1 2-5,-4 3 39,-6 4-2986,-2 2 2947,-5 3 50,-8 7-68,10-8-32,-6 4 10,18-13 34,1-1 560,-28 13-515,15-7-40,-28 13 2942,12-3-2992,-2 2 45,8-3-51,5-4 46,21-12 5,0-3 11,1 2-5,-2-1-3354,-7 8 3348,-11 7 34,-1 0-28,-11 8-12,14-11-44,-2 5-2269,8-9 2319,-2 2 1583,-1-2-1499,-30 17-84,14-10 45,-19 11-547,23-14 502,1 1 2788,-6 3-2788,10-4 996,3-2-1047,14-5-33,6-6 73,-1 0 941,2 1-930,-5-1 162,-23 17-78,3-4-84,-22 14 39,13-10-33,1 0-6,4-2 0,5-3-151,6-2 117,9-6-151,3 0 185,6-5 101,0 0-67,-4 2-29,1 0 7,-3 3-18,-5 2 6,6-2 0,-3 0-6,7-4 2779,1-1-2795,4-2 27,-3 1 1,2-1 313,-3 2-907,4-4 128,-1 2-285,3-2-4402,16-4 5147,9-18 0,-6 13 0,1-11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52.7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0 8668,'11'11'106,"-3"-2"3222,-8-9 514,8 6-3086,-7-5-324,5 6-225,-13-7-67,-6 0-17,-12 0-969,4 0-425,4 5-376,10 11-3383,16 8 5030,5 4 0,-2-11 0,-1-7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53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11334,'14'1'4167,"-3"-1"-2962,-11 0-2449,0 0-2676,0 3 3920,0 1 0,0-1 0,0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8:37.5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6064,'9'4'-58,"-2"-1"0,-7-3 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55.2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13 8870,'-6'-6'560,"2"2"2291,4 4 2543,0 0-4868,-6 1-520,4-1-6,-4 1 0,6-1-1736,0 0 1736,25-4 0,-33 6 0,16-2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56.5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11480,'9'6'3461,"-2"-1"-2901,-7-5-532,0 0-280,-3 0 247,3 0 1523,-3 0-1300,2 0-872,1 0 1,-2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2:59.7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1983 1371 11098,'16'11'3237,"-4"-2"-1044,-12-9-1045,0 0-957,-20-61 320,10 37-707,-17-53 183,18 59-671,-3-10 606,2 13 783,-3-8-705,-2 0 33,-1-7 6,-6-6 107,-4-10 0,-1-3-415,-9-13 330,7 11 1,-1 1-17,1 1-3300,-6-9 3255,2 1-5,1 5-1,3 6 6,5 15 90,-18-17-79,-21-9-629,-5-1 618,-14 3 0,15 19-166,-5 8 1,-3 3 187,-6-2-76,11 7 1,5 2 48,18 11 3153,-37-18-3081,35 10-61,-32-17 39,37 15-48,-5 7 0,-3 2-8,-14-2-9,15 4 1,-1 4-155,-16 13-78,0 8 1224,14-1-939,13 0 354,31-15-118,0-2-269,5-1-51,-4-1-2155,8-1 956,3 1 41,13 12-841,7 5 2050,12 10 0,-16-10 0,-2-5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3:00.4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1103 0 10313,'16'10'22,"-4"-3"812,-12-7-934,0 0-3432,-90 42 3532,48-17 530,-14 4 0,-2 2 181,-8 14-123,10-10-1830,-23 11 1547,28-19 0,1-1-165,-28 18-208,26-15 1,2 1 44,-9 14-28,18-3 1,2 2-39,-8 12 44,14-14 0,2-1 40,7-3-7,2-8 2270,-3 6-2197,9-17 148,-5 4-271,0 1 3292,13-9-3320,-7 12 90,15-9-34,11 3 34,6 2-3380,16 2 3380,9 0 433,35 12-254,-14-9-39,24 8-22,1-1-447,-21-9 329,18 8-185,-30-10-744,6 6 393,12 11 0,-32-17 0,2 2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3:01.9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1540 7 13306,'3'8'2510,"-1"0"-2314,-2-8-40,0 0-116,-20-10-35,14 7 79,-15-6 420,3 9-392,-3 0-11,-20 0 28,-48 9-65,24 4 1,-4 2-26,0-2 0,-5 6-67,7 8 0,-10 9 0,2 2 0,12-3-437,4 1 1,4 1 451,-13 9 0,-7 7 0,18-4-3088,13 25 3101,0-3 0,-1 1 2,15-27 1,0 1-3,-16 23 0,0 0-3,13-24 1,3 0-88,4 10 1,3-1-35,-16 35 52,20 0 38,21-40 17,6-11 605,-1-6-588,2-14 3498,-7-14-3296,0-2-1389,-2-2-404,2-1-2554,1-5 4145,2-5 0,-2 3 0,0-1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3:02.4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251 79 2947,'7'-14'3450,"-1"3"-583,-6 11-1763,0 0-645,-34-24 1202,24 18-1650,-27-18 849,36 24-967,0 0 3315,-1 0-3248,-5 11 46,-3 7-3,-8 25 0,-1 8-3395,-5 22 3394,5-9 1,1 1 8,-1 25-780,6 2 799,4-12 1,2-3 132,0-8 35,2-7 1,2-17 529,3-43-291,7-6-392,29-22 0,12-8 1554,29-17-1596,-18 12 1,10-7 0,-2 3 1,13-8 1,-2 1-927,-18 12 1,2-1 0,-4 1 920,9-11 0,-8 5 0,4-2 0,-35 16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9.8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23 5675,'-12'-13'-422,"2"3"0,10 10 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9.9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24 5319,'-3'-13'-243,"1"2"1,2 11 0,0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1.3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72 9800,'12'13'448,"-2"-2"-459,-10-11-45,79-21-98,-15 9 0,8 0 56,21-3 0,6 1-580,-28 6 1,1 1-1,-6 2 602,2 3 1,-5 3 55,-8 2 1,-5 2-48,7 6 444,-10 5-932,-6 5 555,1 9 0,-20-13 0,-2 2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1.9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9464,'7'8'-2078,"-1"-3"2078,-6-5 537,0 0-1685,69-7 1999,-52 4 597,53-4-1241,-69 5-330,7 1-779,23-5 734,-4 1-123,53-4 151,-46 6 67,22 0 17,-43 3-28,-3 0 3476,-1 0-3392,3 4-913,4-1 913,5 4 0,-9-4 0,-3-1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8:37.5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6428,'0'0'0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2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0 847 1183,'31'10'2038,"-6"-2"1227,-25-8-2475,0 0-751,34-15 12,-7 1-12,33-17-1116,17-11 1071,-31 16 0,1 0 34,30-16 1055,-9 7-965,-43 22 2212,-7 4-2330,11-4-95,-1-2-577,44-19 588,-26 10 56,24-11 3420,-42 18-3353,-6 3 1137,-1-8-1254,-7 5-387,6-10-3869,22-9 3097,25-12 514,5 2 516,5 2 207,-28 22-1915,-1 0 3690,-20 10-918,-7 2-213,-16 7-711,0 2-2146,36-18 3121,-1 2-1765,32-16-2588,-13 9 3361,28-4 84,-39 13 2498,11 1-1394,-50 14 878,-7 0-1797,-16 4-1904,0 4 1719,-11 4 0,13-3 0,4-1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3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1 666 9526,'1'13'-331,"0"-2"1009,70-33-51,-26 9-322,9-4 0,3 1 127,13-3 475,16-12 1,5-4-3587,-31 10 0,1-2 2679,32-12 0,-3-1-20,-37 15 0,-6 2 515,41-14-532,-40 20 1,1 0 5,-1 2 0,3 1-563,15-2 1,3 4 593,-7 3 0,0 3 0,-4-1 0,-2 1 56,29 5 520,14-13-648,-37-1-144,-9 1 0,0-2-1033,23-19-1529,-2 0 2778,8-3 0,-38 18 0,-14 7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3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1 7744,'-14'3'0,"3"0"0,11-3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3.7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1 279 45,'9'14'3092,"-1"-4"-1910,-8-10-538,73-24-201,-32 9-352,17-7 0,17-6 1,2 2 485,-2 5 1,1 3 0,-2-1-200,22-12 0,-3 2 277,7 7 1,-23 7 585,-59 12-1504,-13 2 2027,-2-3-1764,2-6 0,-3 5 0,1-5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4.2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0 332 11838,'68'-6'187,"0"0"0,1-1 0,4-4-2108,2-7 1,6-6 0,-5 3 1936,4 0 1,-8 3-14,-12 4 0,-6 3 2212,7-1-1638,-25 2-1331,16-7 693,36-16-724,-12 7-141,-7 9 0,14 0 0,-15 3 1704,0-1-1164,0 6 0,-24 4 917,-62 10 1,-11-1 0,18 0-1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4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68 11474,'13'12'1233,"-2"-3"-1990,-11-9-2525,47-16 5013,19 7-824,-3-9 348,-7 13-263,-54 5 301,0 0-1293,-1 0-45,1 0-1399,12-6 1444,16-8 0,-12 5 0,6-3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7.4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120 1 8944,'14'8'-1731,"-2"-1"714,-60 57 1017,19-28 0,-23 33 0,35-48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7.9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765 1 7901,'-30'32'2862,"6"-2"-8382,4 2 5425,4-5 1229,-9 13-1134,4-9 999,-1-4 154,-17 12-1035,21-20-113,-10 8 3340,22-20-3519,-6 13-27,1-1-109,-6 13-138,1-2 280,1 1-39,-18 22 201,17-27 0,-7 10-3195,13-21 3201,1-2-28,-8 14-45,-3-1 67,-4 8-240,-29 34-28,19-25 274,-21 23 5,30-36 264,-6 4 2696,13-10-2999,0 4-95,14 0-33,3-4-651,-23 71 0,18-65 1,-18 43-1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8.8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 0 10349,'1'3'756,"0"-1"-885,-1-2 129,-18 29 426,17 14 111,-13 9 13,18 1-102,-2-21 89,-2 12-346,-5-11-389,-4 19 198,1-22-3476,-2 25 3509,20 19-327,6 4 212,-1-26 1,3-1-131,19 32-1117,-12-25 0,2 2 1138,-3-6 1,0-1 61,-3-1 0,-1-2-390,5 24-394,-18-35-358,-4-3-2084,-2 25 5971,0-18-2375,13 33-2207,3-29 1966,13 10 0,-14-27 0,-2-8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9.5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1 9324,'-20'22'1019,"5"-4"-6786,15-18 5762,-13 63 510,28 0 0,14 14 0,-5 0-533,-11-9 0,-5 0 0,5 8-101,7 5 1,6 11 0,2 3 0,-2-5 0,-5-16 0,1 5 0,-4-8 0,-4-2 0,0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12.62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21 18 7268,'11'8'711,"-1"-1"1698,-10-7-2263,-9-5-1,4 2-16,-6-2-39,5 4 89,1 0-179,2-1 6699,0 1-6582,3-5-111,0 3-5893,0-2 4196,0 17 1691,1 0 0,0 4 0,0-8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9:02.6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2910 37 7481,'9'4'3209,"-2"-1"-3001,-7-3 570,0 0-464,2-1 134,-1 1-101,1-2 152,-1 2 1893,0 0-2152,-7 0-161,1 0-12,-6 0-28,4 0-39,-1 0 0,1 0 0,-1 0 0,3 0 0,-2 0-5,0 0 5,-2 0 5,-2 0-83,-15-1 78,5 0 0,-10-3 73,5 1-107,1-1 135,-10 2-96,11 1 1,-6 1 5,15 0-11,1-1 0,4 1 0,-4-2 6,6 2 11,-2-1-12,7 1 40,-1-1-45,1 0 0,-4 0 11,-2 0-5,-4 1-6,0 0 0,-3 0 11,-6 0-11,3 0 0,-5 0 0,9 0 6,2 0 5,1 0 112,-2 0 56,4 0 40,-1-1-29,1 1-50,1-3-140,-5 3 6,-7-4 33,2 4-28,-3-4-11,6 4 6,3-1-12,3 1 12,0 0-6,3 0 0,1 0 0,0 0 0,0 0 0,0 0-62,-5 0 118,2-2-56,-5 2 6,2-1-6,0 1 0,-2 0 0,-5 0 0,4 0-68,-3 0 63,6 0-1,2 0-139,1 0 72,3 0 45,1 0 22,3 0-33,0 0 39,0 0 28,-3 0-34,1 0 6,-4 0 0,1 0 0,-2 0 0,0 0 0,0 0-44,1 0 44,0 1 0,0 1 0,0 0-6,0 2 0,-1-1 6,2 1-11,0-1-17,1 0 28,-2-1 51,1 0-46,-1-1 34,-2 0-33,2-1-6,-1 2 0,5-2-56,-1 0 56,2 0 0,-2 0-62,2 0 62,-1 0 84,0 0-78,1 0-6,-2 0-11,1 0 44,-3 0-27,2 0 0,-1 0-6,3 0 0,-1 1 0,0-1 5,2 1-5,-1-1-5,3 0-12,-2 0 11,1 2 1,0-2-35,-3 1 40,1-1 40,-2 1-40,2 0 0,-1 0 5,1-1 1,2 0-6,-2 0-39,2 0 39,-1 0-40,0 0 46,0 1-12,0-1 6,-1 3-123,-1-2 123,1 1 84,-2 0-78,1-2-1,-2 3-5,0-2 6,-2 2 0,-6 0-1,3-1 6,-5 2-11,4-1 0,-2 1-5,-1 0-46,0 0 51,-1 2 28,1-1-28,0 1-112,-1 0 202,5-1-73,-5 1-17,9-3 0,-1 0 33,5-1-33,1-2-5,2 2-23,-3-2 33,1 1-5,-3 1-84,-5 5 51,-1 2 10,-2-1 23,0 1 73,5-2-73,-3 1-22,2 0 22,-1 0 56,0-1-56,0 1-11,0-2 5,-6 5-117,-3 3 123,0 1 50,-1 3-16,7-6-34,-7 7-17,5-5 17,-4 7 0,4-8 6,1 3-6,-1-2 5,2 2-11,-20 21 1,-2 2-34,9-8 22,-8 7 0,2 0 51,17-16-1,1-5-27,-2 6 5,-2 4-11,4-3 39,-16 24-33,10-13 11,-25 39-17,18-28-118,-8 12 118,15-23 123,-16 48-360,15-34 273,2-2 1,0-1-31,3-3-6,-1-1-90,0-4 90,0 0 134,1-4-648,-1 0 531,2 0-12,1 4 1,0 4 244,-1 5-250,-4 36 51,2-16-51,-1 24 50,5-27 40,2-3-29,-2-3 7,-2 13-68,4-22 33,-1 8 552,7-25-551,-1-1-3404,0 24 3370,2-4 17,-1 24 22,2-9-39,0 3 0,-1-2 180,-1 15-113,-1-27 50,1 7-55,0-31 3336,2-6-3398,-1-3 95,-1 10-95,0-5 0,-1 12 101,0-5-101,0 4 39,-2 22-45,0-16-67,2 16 73,1-26 56,0-1 12,1-5-91,-2 5 23,1-11 73,-1 4-73,0-8 6,1 3 44,-3 4 0,-4 23-44,2-7 0,-2 15-6,5-15 5,3-5-3397,0 4 3297,3-16 95,0 0 11,1-14 62,0-2-73,0 0 6,-2 7-1,2-3 3387,-2 7-3353,1-5-39,-1 0 6,0 0 5,0 3-11,-1-7 0,0 5 6,2-9-1,-2 2 35,2 3-35,-1-1 90,0 3-16,-1-2-1,0 0-5,-1 2-17,-2 8-10,1-3-7,-3 6-39,4-9 0,0 0 0,2-1 45,-5 12-45,1 6 0,-1 2 5,1 3 1,2-4-6,0-11-23,1 1-73,1-12 96,1-4-5,-1 1 95,-1 4-84,0-1-6,-1 6 45,2-5-34,-1 1-6,0-2-10,0 0-62,2-2 67,0-1 67,1-3-67,0-2 0,0 0-73,0-1-17,0 1 90,-1 0 84,0-1-11,0 2-67,0 3-6,1-2-73,-2 2 62,2-4 22,0 1 11,0-1 12,0-2-3171,0 1 1070,0 0-2991,0 6 5058,0 1 0,0-1 0,0-3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29.5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0,'4'46'0,"0"-9"0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0.4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0 544,'3'23'-331,"-1"-4"2661,-2-19-2621,0 0 21,-41 15 1,31-11 0,-31 12-1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0.5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274 107 7817,'3'7'-647,"-45"-25"0,-17-11-485,12 16 0,-9-16 0,4 5 0,31 24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0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191 432 8125,'-53'-67'1221,"23"23"-4298,4-9 1,2-5 3076,-3-38 0,12 42 0,0-6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6.0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0 142 10746,'46'-61'0,"-29"51"0,20-60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7.2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669 176 9604,'6'3'-17,"-1"0"1865,-5-3-912,24-67-303,-17 43-129,18-52-5209,-23 68 3949,-1 2 433,-3 6 177,-3 2-201,-24 35 1764,11-19-1501,-30 27 963,-12-25-845,-13 8-115,26-8 0,0 3-857,-19 21 848,31-3 1,6 6-40,2 35-236,17-16 1,1 17-1,2 7 1,0-6 224,0 10 0,0-1 0,1 3 124,1-6 1,0 5 0,-1-1-1,0-7 410,-1 0 1,-2-6 0,-2-5-507,-10 21 0,-2-10 268,9-32 0,-1-3-229,-6 16 1,0-5-303,3-9 274,6-8-1752,7-16 1853,30-13 0,-17-14 0,18-3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7.5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587 0 9104,'2'7'-269,"-1"-1"1606,-1-6-1432,0 0-17,-23 38 50,9 14 62,-17 27 180,13 9 363,-6 8-387,5-33 1,-7 18 0,-5 11 0,-1 4 0,1-5 0,5-11-1331,-4 16 0,2-10 0,-2 11 1135,2-13 1,-4 13 0,-2 5 0,1-2 0,4-8-1,5-16-674,-5 18 1,12-11 712,17 15 0,6-9 0,-6-15 0,13-23 0,0-1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7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489 0 9374,'0'7'762,"0"-2"-701,0-5-10,-15 71-5297,1-19 5478,-8 30 1,-4 8-18,4-26 1,-1 1-262,1-3 0,-2 5 1,-2 6 369,-5 13 1,-5 9 0,1 0 0,5-11-478,-2 9 0,1-2 112,4-17 0,-5 9 1,5-4-1,13-18-2944,26 4 2985,39-29 0,-47-2 0,12-30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8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381 25 10662,'-1'-14'1255,"1"3"-1048,-41 75 12,8 16-2895,-4 0 0,-3 9 2754,8 3 0,2 3-334,7-25 0,1 1 0,1 0 181,0-5 0,1 0 1,3 0 252,6 4 0,4 1 0,-1-8 0,-8 32 0,22-6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8.5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307 1 3549,'8'4'1272,"-1"0"674,-7-4-2579,0 0 1305,18 28-403,-34 48 278,10-13 0,-5 12-780,-11 6 1,-8 14 0,-2 3-1,4-10-876,5-13 0,2-5 0,-1 5 1109,-3 13 0,-4 11 0,3-5 0,7-21 0,1 4 0,6-7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9:07.4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2317 0 7195,'12'7'2499,"-2"-2"-1788,-10-5 1597,0 0-2191,-4 0-83,-1 0-34,-3 0 5,2 0-5,2 0-22,1 0 22,2 0 241,-1 0 44,1 0 74,0 0-163,-3 0-34,-12 0-39,-1 0 23,-14 0-129,2 0 16,-4 0 29,-3 0 95,-12 1-124,15 1 242,-3-1-96,20 0 67,6-1 97,2 0-343,3 0 84,-2 0 22,-2 0-106,-2 0-78,-4 0 178,-8 3-66,4-1-34,-6 1 6,8 0 33,-2 0-39,3 0 246,-11-2 51,7 0-56,-8-1-62,7 0-123,0 0-3286,-12-1 3286,10 0-56,-7-2 28,14 1-112,2 1 118,4 1-28,-5 0-6,6 0 3392,-4 0-3448,5 0 56,1 0 61,2 0 1,-1 0-57,0 0 35,-2 0-63,-8 0-27,3 0 111,-17 0-61,12 0 6,-9 0-6,11 0-6,1 0-33,0 0 28,5 0-39,-1 1-79,7 0 129,1 0 39,2 0-39,1-1-6,-1 3 6,0-2-56,-3 2 56,-4 3-67,-1 0 45,-4 5 22,1-2 5,-2 2-5,1-1 140,-5 3-134,6-5-6,0 2-6,3-4 1,3 0-34,-4 2 39,6-2 0,-2 0-96,1 0 96,-2 0 62,-2 2-62,-10 12 0,4-4-22,-9 9 22,7-5 78,-2 0-72,-11 12 5,7-7-6,-8 11 35,10-8-40,1 1 0,4-2-3392,1-2 3229,4-3 163,2-3 6,2-3 139,-1 6-105,-5 10-35,2-3-5,-4 7 3392,2-11-3493,-1 4 236,-10 19-96,6-10-39,-5 11 28,8-15-39,1-4 44,0 10-33,4-11-56,-1 9 56,3-13 51,0 6-51,-1 2-56,-8 27 201,3-11-27,-3 18 5,-1-4-33,6-20-113,-7 21 23,8-33 84,0 8-44,1-11-40,2 7 134,-9 59-84,7-31-22,4-11 0,0 0 40,-1 0 55,3-5-3414,0-7 3358,-1-5-62,1-8 96,-2 3-39,2-12-45,0 3 89,-2-3-106,1-2 3398,-3 9-3342,2 0-23,-3 9 13,-6 49-13,4-29 1,-5 32-28,9-48 5,1-6-62,-1 2 51,3-11 6,-1 1 89,2-11-61,-1 1-29,0 2-5,-5 18-22,2-1 22,-2 20 6,4-8 55,0 2-61,-1-1 0,1 8 0,2-16-5,-1 2 5,4-20 0,-1-3 5,-2 7 1,0-6-6,-1 6 5,-1-6-5,2 2-28,-2 2 40,-1 17-7,1-8-5,-3 15 6,2-13 44,0-1-44,-1-2 5,-2 7-5,0-11-1,-2 7 46,3-12-51,0 1 0,-1 11 0,3-7-40,0 11 40,3 2 0,1-10 40,0 8-7,2-22-27,-2-1-6,1-9 5,1 2 1,-2 2 44,-5 18-50,0-1-44,-4 13 44,2-7 0,2-3 84,0 7-84,3-13 0,1 1 5,2-15-5,1-3 6,0-3 5,0 5 45,-4 13 39,-1 19-50,-5 10-11,2-9-29,1-10 6,4-19 23,2-5-34,1-3 50,0-2-2778,0-1-1590,-3-2 4318,-7 1 0,5-2 0,-4 2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8.9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329 1 10769,'9'3'117,"-2"-1"-117,-7-2 6,-33 90-4174,1 3 4162,7-20 1,-8 18-1,0 4 1,3-13 217,0 4 0,0-2-172,3-14 1,-4 9 0,4-4 0,13-15-3717,23 8 3676,9-27 0,17-24 0,-11-20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9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171 0 6775,'4'1'2117,"0"-1"45,-4 0-958,-8 67-5385,-16-4 4245,11-10 1,0 3-65,-27 33 1325,12-10-2194,13-12 1,3 3-755,3-20 0,3 1 1623,-1 17 0,3-6 0,4-17 0,0-16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9.5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238 1 6467,'12'1'1445,"-2"1"930,-10-2-2431,0 0-2521,-32 98 1916,18-40 0,0 4 62,-9 25 0,-2 3 572,8-8 0,0 1-1483,-5 13 1,0-2 1363,7-29 1,0-4-1,-2 10 1,1-10-1,6-20 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3:59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242 1 12006,'14'12'561,"-2"-2"-595,-12-10-106,0 0-336,-56 118-224,32-44 0,1 5-213,-3-10 0,-3 3 0,4 0 62,-4 30 1,7-11 0,3-14-1,4-23 1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0.1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8226,'12'9'0,"-2"-2"0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0.1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224 0 8379,'-13'72'365,"0"-1"0,-1 0 0,-7 15 0,-4 3 1,1-15-3239,3-26 1,0-4 2872,-10 22 0,5-9 0,16-30 0,5-11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0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759 2 11430,'-8'-1'246,"1"0"-991,7 1 185,0 0 459,-72 112-314,34-43 1,-4 13-1,-3 4 1,3-7-656,-4-2 0,1-5 1,-1 5 1045,-1 8 0,-4 8 0,3-5 1,7-20 23,8-23 0,2-10 0,-30 27 0,28-28 0,10-14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0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864 0 5572,'-79'20'289,"-1"0"1,5 2-1,9 8 877,31 8 1,6 6-1078,-8 14 1,0 5-1353,-5 17 0,1 5 1117,11-23 1,0 3-1,-1 3 44,0 0 1,-1 6-1,0-2 1,5-8-1,-4 6 1,2-4-1,-6 14 1,0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1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507 1 10853,'-64'47'465,"9"-5"-1767,-18 21 1,-4 4 206,33-29 0,2-1 388,-12 11 0,7-6 0,14-13 0,15-14 1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1.5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949 3 7570,'3'-1'-1035,"0"0"1348,-79 34 650,38-17 504,-18 6 1,-3-1-3540,-6-6 2565,-2 5-387,-5 12-215,29 19 1,-7 28 0,-3 10-1,4-3 1,8-19 0,1-11-1,0 0 1,-1 15 0,0 0-1,0-1 1,0 1 0,0 0-1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29:10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419 1 9828,'13'0'1747,"-3"0"-1366,-10 0 2532,0 0-2510,-3 0-403,3 0 140,-4 0-73,4 0 202,-1 0-241,-1 1-22,0 10-6,-6 12-3392,-6 27 3678,-7 21-219,-7 25-223,12-43 0,-1 2 164,0 1 1,0 0-1,-1-3 1,-1 0 94,-2 8 1,0-1-104,-8 20 0,0 8 123,18-45-78,6-3-45,2-4 0,3 20 39,3-13 3176,1 13-3220,2-21 588,0-4-521,-2-6-62,0-4 45,-2-3-45,-1-4 157,-1 0-96,0-2-16,0 3 101,0 12-18,-2-3-94,-3 11 16,-2-6-100,0 2 33,1-1 101,0 8-78,4-12 39,-2 0-45,4-16-107,-2-3 107,1 2 51,-2-2-102,-1 6 102,-1-1 66,-1 3-117,1 2-17,-2 2 90,3-6-73,0 1 0,3-11 6,1 0 27,0-2-940,0 0 498,-1-5 129,0 0 275,0-6-62,1 2 61,0-1 12,0 0 44,-1 0-39,-1 1-11,0 0 0,-2-1-5,0 1 5,-2-3 5,0 0-5,-1-4 0,-1 0-5,-1-3 5,1 1-124,1-1 231,1-3-102,3 9-5,0-1-5,3 10-1,0 1 6,0 2 6,0-3-6,0 2 5,0-1 57,0 0-62,0 2 129,0-4-45,0 2-84,0-3-6,-1 0 6,1-2 39,-3-1 34,3-1 0,-1 4 0,1 1-68,0 3 29,0 1 0,0 3-34,0 1 173,0 2-33,0 0-28,0-2-112,0 0 129,0 0-129,0 1 73,0 7 78,0 7 39,0 12-66,1 13-35,2 48-89,0-17 78,-1-21 1,0-2-79,-1 13 34,2-6-34,-2-12 22,2-6-11,-2-19-5,1-5 11,-1-14 44,-1-2 62,3-1-67,-2-2 68,1-1-80,-1-1-10,0 0-28,-1 1-6,3 1-79,-2 0 79,3-1 0,1-3 34,4-4-62,11-19-17,-2 2-78,12-19-208,-5 1-1063,19-32 212,-8 13-2917,7 0 0,3 1 4099,9-7 0,8-5 0,-39 50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1.7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72 10018,'22'-40'-1764,"-3"8"1073,-19 32 1,0 0-1,0 0 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1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642 0 4870,'-45'52'549,"-1"0"0,1 0 0,-20 21 0,9-8-3543,9-4 4601,-22 9-5,-1-11-1602,19-9 0,1-4 0,3-10 0,-4 19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2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363 28 10114,'-15'-15'123,"3"3"118,-53 52-5689,39 5 5568,-16 23 1,1 8 177,28-23 1,5 2-288,-4 22 0,0 3-165,0-2 0,0-1-601,2-14 0,-1 2 755,-8 31 0,1-6 0,3-15 0,-4 6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2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14 6630,'-9'-7'0,"3"0"0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3.6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230 26 8399,'-3'-7'3053,"1"2"-2555,2 5 965,0 0-1458,-12-6-5,9 5-1546,-11-5 930,13 6 414,-2 0 202,0 2-2843,-4 26 3190,-2 8-131,-7 34 58,-1 11-165,1-8 0,-2 11-343,3-3 1,-1 7 0,2-6 6,-2 7 0,1-2-120,-11 24 0,22-27 347,55-73 0,-39-2 0,39-22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3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167 1 9863,'14'10'454,"-3"-1"-303,-11-9-62,-23 63-1898,8-11 1812,-2 0 0,-2 10-633,-4 31 0,1 3 153,8-23 0,0-1 1,-5 12-1,3-8 1,6-7-1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4.2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65 0 10153,'13'4'638,"-2"-1"-638,-11-3-201,0 0 201,0 2 84,-13 23-84,-8 18 56,-2 8 33,-1 20-1153,16-25 1064,19-5 0,-7-19 0,13-18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4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 1 6146,'-22'77'2907,"8"-31"-2812,-36 37-3843,4-25 3620,22-22 1239,-8 16-1111,27-7 0,3-26 0,2 11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4.8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154 185 10920,'-13'-15'-1282,"2"3"-920,11 12 1401,0 0 1121,16-67-4242,-4 45 4163,11-46 1369,-14 69-232,-18 55 0,-13 22-3602,-4 5 1419,3-4 1,-5 16-1,5-16 501,-2 6 1,5-23 0,6-11-1,14-38 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5.0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13 321 12180,'-4'-66'69,"0"0"0,1 7 1,1 8-143,6 9-460,-1 21-223,1 5 499,-3 22-275,-1 25-1687,0 10 1371,0 21 0,0-28 0,0-8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1:46.78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11938 4255 7285,'3'11'-303,"0"-2"1,-3-9 0,0 0-1</inkml:trace>
  <inkml:trace contextRef="#ctx0" brushRef="#br0" timeOffset="7186">11944 4275 13626,'29'6'56,"1"0"0,17 4 608,-47-10-1012,0 0 614,3-1-260,-1 1 61,10 0-50,-5 3 374,15 7-385,-14-3 0,6 3-40,-2 0 34,-6-6-22,21 18 22,-18-15 33,17 15-33,-20-18 0,5 5 6,-6-5-57,12 11 46,-6-7 5,8 10 22,-5-7-22,-7-4-5,4 3 49,0-4-44,-3 0 0,6 3 6,7 4 0,-7-4-1,11 7-5,-4-3 39,-2-3-39,-1-1 6,-8-3 0,-5-5-6,-2 1-17,1-1 17,-1 1 5,2 0 29,10 5-28,-6-2-6,6 2 11,-8-3-6,-4-3-10,2 2 22,5 2-17,-3-2-6,12 8 0,3 0 1,-7-2-1,3 0-39,-10-6 51,-5-2-6,6 2 39,7 4-39,-4-2-5,9 4 16,-1 0-6,-11-4 1,7 1 11,-15-5-12,5 1 1,19 8-6,-9-4-28,23 11 28,-29-14 67,3 3-56,-12-6-5,-1 0-17,2 1-62,15 8 73,-9-4 34,11 6-29,-14-9 46,-1-1-51,-2 0-12,0 0 12,-2-1-5,5 2 5,1 2 0,20 7 0,-14-6-79,12 5 79,-20-9 129,-1 1-129,-1-1-28,6 4 28,-3-2 11,10 4-22,-3-2 84,-2-1-34,-3-1 314,-6-2-229,-1-1-130,2 1-56,9 4 62,-4-1 0,7 3 6,-9-4-6,-1-2 11,-2 0 51,0 0 39,-2-1-101,2 1-123,1 0 246,-1 0-123,1 0 33,-1 0-16,-2-1-6,2 1-11,0 0 0,2 1 0,1 1-11,1-1 11,1 2 23,0-1 38,-1-1-16,-2 0-84,-1-1 44,-1 0-5,1 2-61,2-1 122,6 4-49,-2-3-2381,2 3 2419,-8-5-173,-2 0 2256,-1 0-2127,2-1-6,-1 1-151,2 0 67,-1-1 2453,4 2-2369,3 0-6,2 1-33,13 5 5,-5-1-50,2 0 208,-6-1-74,-10-6-16,2 3-102,5 0 68,-6-2-16,12 6 16,-12-6 44,3 4 7,-5-3-6,-2 0-34,0-1-22,-1 0-29,3 0-128,1-1 230,9 2-112,-5-2-18,2 1 130,-2-1-56,-3 0 61,2 0-62,-2 0-5,0 0-22,7 0 22,-4 0 34,5 0-34,-8 0-163,2 0 303,-3 0-134,2 0-68,3-1 141,-6 1-74,5-1 1,-7 1-1,1 0-5,0 0 0,1 0 0,-1-1-22,10-2 28,-5 1-1686,8-3 1680,-7 1 0,6-4 62,-2 0 16,2-1-106,-4 2-11,-5 4 39,-2 1 17,-3 2-67,-1 0 1729,2-1-1668,11-1-117,-4 0 106,7 0 56,-7 0-224,-1 1 285,-1-1-27,4-2-96,2-2 12,-1 2-6,1-1 0,-4 5-34,-1-2 34,7 1 6,-5 0-1,5-2-16,-5 1 56,0-1-11,-3 0-34,-2 1-62,12-5 28,-7 4 74,31-5-35,-27 6 29,15-2 27,-3-7 40,-11 5-28,12-7-45,-10 4-62,-8 4-38,5-1 72,-7 4 5,2 1-5,-2 0 23,8-3 33,-2-1-118,1-1 129,3-1-67,-8 2-61,4-1 66,7 2-16,-10 2-79,11 0 90,-13 2 51,2-2-46,0 0 57,1-2 72,14-8-44,-11 5 44,15-10-184,-22 12 44,4-2-234,-8 7 116,3 0 119,0 0-79,2 0 297,12-1-376,-10 0 342,26-6-179,-25 3 51,21-8-51,-24 7-39,8-2 33,-10 5 68,13-3-62,-8 1 235,27-13-403,-5 8 123,1-4 45,1 5 62,-16 2 66,17-11 35,-6 0-158,2 0-2817,-14 5 2812,-11 9-566,5 0 331,11 2 235,-7-1 145,7 1 79,-13-2-218,-5 1 2829,3 0-2880,2-1-61,0 3 39,3-2 72,-1 1 169,7-5-62,-7 2-28,8-3-45,-3-1-39,-5 2-5,2 0-337,-7 3 342,-5 2 67,1 0-61,0 1 27,3-2-66,2 0 72,0 0 6,-1-1-45,-3 2 11,2-1-179,2 1 162,0 0 1,1 0 5,-2 1-6,-1 0 6,-1 0-140,-2 0 252,0-1-151,-2 1 45,0-1 50,1 1-45,2 0-17,12-4 79,-5 2-39,6-3 156,-10 3-184,-3 0 212,-1 0-252,-2 2-1958,0-1 0,-1 1 1</inkml:trace>
  <inkml:trace contextRef="#ctx0" brushRef="#br0" timeOffset="45596">8678 12234 8797,'3'20'297,"-1"-4"-280,2-16 314,-2 0 178,2 0 270,-2 0 3606,0 0-4178,-11 0-201,2 0 83,-15 0-21,9 0-68,-6 0 0,5 0-152,-29 0 152,24 0 0,-21 3-3386,27 3 3476,-2 5-90,-1-1 56,3 0-45,3-4 68,-6 4-79,4-4-6,-4 2 3398,6-3-3397,2 0-46,-1 2 51,-6 6 5,7-5 1,-5 4 67,6-6-56,-2-1-11,0 0-6,0 0-6,2 0-67,-1 2 45,-9 14 33,4-4 1,-6 11 50,8-11 0,2-1-3302,-2 0 3296,5-6 18,-2-1-35,5-4-33,-1-3 39,1 3-2374,-4 5 2329,0 0 2275,-3 8-2191,2-5-39,0 2 6,0-2 84,-2 3-84,3-7-40,0 2 3426,3-7-3431,0 2 6,0 0 0,-5 9-6,2 0 5,-5 7-5,3-3 0,-1 1-28,-3 8 90,5-12-17,-2 6-40,7-16-5,0-1 6,-3 3-1,1 0-5,-2 4 56,-4 9-44,3-6-7,-1 5 1,5-11-1,2-4 18,-2 3-12,-1 2-5,-2 1 94,-7 16-94,6-10 0,-6 10-1,6-12-10,2 0 5,-2 4 61,3-8-61,-1 3-95,4-10 218,-1 5-123,-4 5 0,-1 2 56,-2 5 23,2-4 111,-5 11-190,6-11-73,-3 5 73,8-15 95,0-2-128,-2 4 128,1-2-95,-1 4-90,-1-3 90,2 2 359,-5 6-320,3-5 6,-1 3-40,4-10 1,1-1 16,-3 4-16,2-1 0,-4 5-1,1 0 62,-4 6-67,3-3 34,-3 5 16,2-7-33,1 1 67,-6 7-84,5-6-67,-2 5 67,3-9 101,2 2-68,-1 1-61,-3 7 79,1 3-51,-3 0 5,3-1 152,-5 7-157,4-8 67,-3 9-11,4-12 286,-4 11-336,4-12-1,-2 7-5,5-16-5,1 0 5,0 0-12,-6 17 24,3-7 77,-5 13-89,4-12-84,-3 11 157,4-13-56,-2 6 100,5-16-122,-1 6 5,0-2-28,-4 9 28,3-3 78,-3 5-72,0 1 168,-8 28-84,5-21-90,-4 16 39,9-31-33,-1 1-12,4-7 0,-1 3 1,2-6 5,1 2 0,-5 17 0,3-9 0,-4 13 5,3-14 29,-1 3-112,1-5 78,0-1 95,1-5-90,2-3 1,-3 12-6,3-5 0,-4 10 0,3-7-50,-2 1 10,1 2 141,0-2-101,1-2 6,1-4-6,0-4 17,-1 4-6,-1 3-11,-1 0-11,1 0 16,-1-2 1,3-1-6,-1-2-107,1-3 208,1-2-202,-2 1 225,-3 15-85,1-4 11,-2 12-50,2-8 118,-3 10-113,3-14 51,0 6-50,3-17-6,0 0 50,-1 6-50,0-2 0,-1 6 6,0-4 39,-1 7-45,1-6 0,0 3 11,3-9 11,-2 2 12,1-2-28,-1 5-6,-1 1 0,0 5-17,-4 17 84,1-3 6,-3 13 22,2-6-39,0 1 101,-1-1-112,-2 13-3432,4-23 3432,0 5-39,5-25-1,1-4 1,0 1-17,-2 3 11,0 1 5,0 6 6,0 1-11,-4 16 3398,2-12-3398,-2 10 34,5-17-23,-2 8-11,1-5 5,-2 9-5,2-6 6,0 2 0,-2 26-1,1-18 1,-3 20-6,4-28 224,-2 7-213,2-8-11,-1 3 11,3-10 0,-1 1 1,0-1-1,-1 2-11,0 0-107,-1 8 314,-2 10-207,2 1-50,-3 3 50,3-11-5,-1 5 5,2-13 0,0 0 33,2-12 12,-1-1-56,0 11 5,-1 2-61,1 4 151,-1 4-73,2-14-11,-1 3 11,1-7-16,0 0-12,0 5 17,0 5 50,0 4-44,0 6 100,-1 26-39,0-20-22,-1 16-11,1-30 22,-1-2-51,2-8 40,-1-2-11,1-4-34,0-1 33,0 2 68,-1 14-95,1-3 95,-2 11-101,1-8 56,-1-3 39,-1 3-39,2-10-56,-1 2-34,0 0 40,1 1-1,-2 8-5,0-1 118,1 1-17,-4 13-152,4-18 46,-4 7-46,5-18 51,0 0 152,-1 1-113,1 3-45,-3 11 68,-2 10-6,1 2-51,-2 2 12,0-1 34,4-11-51,-3 2-6,4-9 6,0-3 50,0 3-44,-1 2 0,1 0 118,-4 14-124,4-13 0,-1 7-108,2-18 108,0-2 96,0-2-96,0 2 0,1 0-118,0 1 118,0 1 118,0 2-118,-1-1 6,1 0 0,-1-3 10,0 0-16,1 0 6,-1-1-40,1 1-56,0 1 175,-3 16-35,1-4 1,-2 11-46,1-10-5,0 1 0,2-5 34,-1-3-34,2-6-1798,0-3-2700,-11 3 4498,2 0 0,-3 1 0,6-2 0</inkml:trace>
  <inkml:trace contextRef="#ctx0" brushRef="#br0" timeOffset="49473">6731 16828 7156,'7'10'1933,"-1"-2"-1872,-6-8-381,0 0 231,1-3 94,0-3 51,1-1 169,-1-3 1707,0 4-1277,-1 1 52,0 2-108,0 3-678,0-3 91,0 3 1690,0-3-1590,0 7-28,0-1 22,1 4-10,0 2 16,2-3-51,-1 5 85,2-4-40,-1 0-100,1-1 151,2 2 442,6 11-347,-2-1 135,11 23-141,-10-13 17,9 23-184,-11-21-23,4 7-51,-8-16 35,1-5-102,-2-2 62,-1-8 11,-1-1-5,-1-2-6,0 1-107,3 13 275,4 8-168,0 1-11,0 0 11,-3-13-50,-1-5-841,-1-4 667,0-2 224,0-1 247,2-6-6,2-3-236,0-2 219,1-2-173,-2 4 10,2-7-72,3-4 11,-1-3-123,5-7 117,-2 0-44,3-10-186,-2 5 1,2-2 73,7-19 128,-8 19 1,1 2-242,2-1-179,-3 13-856,-4 39 1310,-4 14 0,-5 2 0,-2-5 0</inkml:trace>
  <inkml:trace contextRef="#ctx0" brushRef="#br0" timeOffset="55287">16193 11769 6792,'13'4'-33,"-2"0"391,-11-4 543,0 0 567,17 0-622,-13 1-6,14-1-84,-18 1-268,3-1-309,10 3-28,1-2 45,10 3 6,7-2-40,-8-1 129,5 0 12,-15-1 61,-3 1 745,-5-1-941,-2 1-117,-1 0-46,1 0 1,3 1 5,25 3 45,-8-1-56,19 4-50,-18-4 111,7 4-100,-15-5 39,2 3 106,-15-4-66,-2 0 100,1-1 67,-2 1-218,3-2 11,1 2 39,1-1-28,0 2 45,-1-1-17,0 1 168,0 0-134,-1-1-34,-1 0-27,-1 0 38,2-1-50,5 3 62,6 4-90,1-1 28,4 3 44,-5-3-38,3 2 0,-5-2 55,2-1-50,-8-3 57,-1 0 111,-2 1-179,1-1 45,-1 2-45,3-1 0,1 1 44,19 11-44,-9-6 6,13 9-6,-16-9 0,0-1 11,1 0 45,-4-1-50,1 1 39,-5-2-6,1 0 95,11 9-55,-5-4-68,10 8-6,-9-9-5,-1-1 45,2 1 0,-8-7-45,1 3-6,-9-7 202,0 1-184,2 0-7,0 0-5,3 2 0,1 0-17,0 1 23,3 3 61,-1-4-61,2 4-1,-3-5-5,-1 1 6,1 0-45,-2-2 100,1 2-55,-3-3-12,1 2 12,0 0 0,6 2-1,-2 0-5,7 2 0,-3-2 23,4 2-3415,7 1 3392,-3-2 5,5 3-5,-9-5 39,0 2-16,2-1 10,1 1-33,1 0 0,10 5 12,4-2-7,0 3 1,1-3 27,-13-2-33,-2-1 0,3 2 0,-4-2 0,-1 1-28,-5-3 3420,-4-1-3352,12 5-35,-8-3-5,11 3 0,-9-2 11,11 3-5,8 2 0,0 0-1,9 2-5,-21-5 0,6 1 79,-7-1-12,-5-2-28,4 2-33,-8-3 61,29 11-28,-15-6-33,21 10 27,-5-5-33,0 3 84,-9-6 0,0 0-84,9 5 51,3-3-85,-13-2 84,-3 0-22,0 0-22,-5-1-6,0 0 11,-3-1 91,3 0-35,-8-3 0,-2-1 6,1 1 28,19 8-45,-3 1-11,15 6-45,-6-2 0,-1 1 16,12 6-10,-6-7-241,-3-1 247,-14-9 55,-5-6-56,-13-1 56,4-1-67,-12 0 0,0-1 0,-1 1 235,0 0-235,2-1 229,1 1-229,0 1 56,3-1-56,-3 0 6,1 0-6,-3 0 381,-1 0 61,-2-12-447,-9-14 5,2-4 61,-8-8-3223,5 13 3324,-2-1-162,4 10 0,-1 0-28,5 10-17,1 1-39,-2-2 84,1 3 3398,-3-3-3353,2 1-45,-2-1 22,-10-9-22,6 5 0,-6-6 6,9 9-6,2-1-40,-4-4 35,5 4-130,-2-3 46,6 8-73,-1-4 162,2 3 0,-2-1 5,3 3-167,-2 1 83,8 19 74,2-5-79,8 15-17,1-12 67,0-2 23,0-3-34,13 12 34,-14-9 0,14 20 11,-21-14 6,2 9-6,-2-5 0,0-1-40,1-2 40,1-2-11,1-2-50,2 10 61,-6-13-12,0 6-38,-7-14 61,0-3 45,-1-1 6,0-1-45,-10 3 11,1 0-28,-18 7-56,-10-1 56,3-2-40,-6-3 40,14-5 0,0 0 0,-4 0-230,-13-5 274,10 3-10,-7-4-34,17 3-45,4 2-268,8 0 128,2 1 51,8 0-6,1 0-12,5 0 361,0 0-209,3 0 0,-1 0 0,0 0 0,2 0 0,-2 0 0,1 0 5,-3 0-5,-2 0-174,1 0-1277,3 0 421,1 0-606,7 2-1848,0 4 3484,1 3 0,-6-3 0,-4-1 0</inkml:trace>
  <inkml:trace contextRef="#ctx0" brushRef="#br0" timeOffset="59534">21654 13780 3273,'11'11'-459,"-2"-2"2234,-9-9-1635,0 0 1503,41 14-1201,-21-8 375,33 9-419,-33-12-45,10-1-353,-7-1 1244,10 0-1249,-9-1-6,2 0 5,0 0-61,22 4 140,-19-1 44,15 2-44,-24-1 117,2 0 85,2-1-275,-1-2 0,1-1-56,6 0-62,5 0 118,0 0 0,-1 0 6,-11 0 134,23 0-107,-16 0 7,16 0-40,-20 0-6,-1-1-5,2-1 67,25-7 78,-18 4-128,20-2 55,-24 7-81,2 0 1,0 0-143,10 0 80,-9 1 1,-1-2-143,1-1-173,-2-2-371,23-12 437,-21 6 203,16-8 128,-27 11 560,0-1-442,-2 3-164,-1 1-99,-2 1-5638,30-1 5783,-17 1 0,11-1 0,-27 2 0</inkml:trace>
  <inkml:trace contextRef="#ctx0" brushRef="#br0" timeOffset="74091">17992 12361 9089,'1'9'-2706,"0"-3"2706,-1-6 40,0 0-35,2-1-5,0 0-45,2-1-106,0 2 45,0 0 335,1 0 2291,-3 0 2516,1 0-4644,-2 0 149,0 0 1,1 0 0</inkml:trace>
  <inkml:trace contextRef="#ctx0" brushRef="#br0" timeOffset="77239">8255 15600 6299,'2'4'1546,"-1"-1"2033,-1-3-2705,0-17-123,0 12-85,0-14-515,0 17-100,0 0 520,0-2-258,0 3 1032,-1-3-987,0 3 242,-1 0-606,1 1-33,-1 2-62,1 1 23,-2 6 78,-1 7 81,-3 11 0,-1 5-360,0-2 1,1 1 314,-6 16 0,0 2-28,3-8 1,0 0 16,0-3 1,0 4-21,-2 7 1,-1 6-1,2-6-450,2-7 0,0 0 445,-1 4 0,0 3 0,2-6 0,2 11 61,1-3 1,0 8-33,2-11 1,-1 4-1,0 1 1,0-4-891,1-2 0,-1-4 0,0 3 862,0 15 1,-1 3 0,2-16-2,-1-20 0,2-8-5,-1-4 599,2-10-734,0 0 28,1-6-1731,0 0 4378,-5 0-4148,1 0-4542,-11-24 6155,6 3 0,-3-6 0,8 13 0</inkml:trace>
  <inkml:trace contextRef="#ctx0" brushRef="#br0" timeOffset="77348">7895 16785 0,'-2'-37'0,"0"0"0,-2-22 0</inkml:trace>
  <inkml:trace contextRef="#ctx0" brushRef="#br0" timeOffset="77875">7895 16531 6630,'4'6'2957,"-2"-2"-3158,-24-40 201,12 15 501,-5-9 0,0 1-8,8 13 50,1-4 39,5 20 52,1 1-601,0 1 18,0 1-6,0 4 397,1 2 532,20 35-878,-7-10 10,1-4 0,0 0-16,2 11 123,-2-1 128,-6-8 1,-1 0-207,1 5-62,1 14-34,-9-33 163,0 0-202,0-10 72,-1 0-72,1-8-549,8-2 543,-1-2 6,10-4 0,-1-4 28,7-8 0,0-4-84,8-11-28,-5 4 0,-2-2-470,-1-15-594,-10 10 0,-3-4-2106,-6-2 0,-3 1 3254,0 8 0,-1 3 0,-8-18 0,0 48 0</inkml:trace>
  <inkml:trace contextRef="#ctx0" brushRef="#br0" timeOffset="79344">6033 15600 8946,'7'-8'3070,"-1"1"-2354,-6 7 281,0 0-997,0-22 148,1 16-221,0-16 150,0 25 24,-1 11 315,0 7 122,0 26-304,3-8 0,0 12 0,1 7 1,0-2-1,0-8-199,-2-4 1,1-5-1,0 6-15,1 3 1,0 7-1,1 5 1,0-1 0,0-5-1,-2-11-346,1 4 0,-1-5 342,3 17 1,-1-4 56,-3-1-62,1-10 269,-3-15-61,1-15-219,-1-7 0,0-7-1120,0 0 800,0-7 631,0-5-507,-7-11-136,-6-13 1,-3-3 437,-6-8 3,4 5 1,-1 3 114,2 7-202,1 4-207,7 17-44,1-1 16,8 12 146,0-2 22,0 0 39,0-2 12,-1-1 951,0-2-652,0 3-506,0 4 139,1 6 62,2 5 218,16 36-100,-5-13-115,-1-4 0,0-1-3395,-1 5 3711,1 2-195,-4-15 66,1 3 40,-5-13 5,2 9-185,3 1-83,-3-5 3301,1-4-3100,10-55-28,-1 3-140,0-1 0,2-3-1772,-3 7 1,4 2-492,13-8 0,2 4-2497,6 6 4760,14 14 0,-43 33 0,-7 3 0</inkml:trace>
  <inkml:trace contextRef="#ctx0" brushRef="#br0" timeOffset="81034">21717 15494 11082,'5'0'4027,"-1"1"-3001,-4-1-63,6-7-666,-4 3-34,5-6-45,-6 2 6,0-9-145,-1 2 50,1-7-73,-1 1 28,0-3 11,0-2 62,-6-29-68,1 19-41,-1 8 0,0-3-524,-4-19 1,0 0 402,-1-9 70,2 4 0,1 1-47,3 8 22,-1 4 28,-8-8 39,0 15 39,-8-9-1392,-8 6 0,-3 2 1314,1-3 0,-2 3 0,2 1-5,10 11-96,2 0 0,-1-1-1004,-4-5 1105,5 5 0,2 2-265,1 4 590,-15-9 2171,15 14-2462,-12-8-29,20 16-10,0 0-1,5 3-100,0-1 2199,4 3-6485,0 0 4522,6 1 1,-5-1 0,4 0 0</inkml:trace>
  <inkml:trace contextRef="#ctx0" brushRef="#br0" timeOffset="82382">22839 14647 13609,'-1'-4'-73,"0"1"1103,1 3 908,-2 3-1590,1-2-192,0 1 7,-2-2-158,-2 0-66,-5-1 55,0-2 6,-1-2 0,-11-3 11,7 2 185,-17-5-95,15 5 308,-26-6-381,20 4-28,-16-4-3431,7-1 3285,-5-5 90,-2-2 17,2-3 39,9 6 190,-13-6 90,-2 2-72,0-1-68,5 6-90,14 5-44,3 1 5,-9-7-84,-14-10 62,8 2-1,7 5 1,1 0 84,0 0 129,-11-5 0,14 12-95,0 1-68,-9 0 0,1 0-39,0 1-5,6 3-29,10 2-44,2 2 3361,-8-4-3317,10 4 75,-3-3-30,11 6-11,2 0-2345,2 1 0,1 0 0</inkml:trace>
  <inkml:trace contextRef="#ctx0" brushRef="#br0" timeOffset="83253">21886 13970 7260,'6'11'330,"-2"-1"695,-4-10 6234,0 0-7186,-8 0-73,1 0-39,-38 0 33,12 0 146,-17 0-33,21 0 83,-7 4-139,15-1-51,-9 3 187,19-3-170,-1 0-11,4-1-1,-2 0-5,4 0-33,-4 0 33,-5 2 5,-2 2-5,3-2 6,0 3-45,7-4 33,1 1-100,2-1 16,2-2-548,1 3 463,0 0 142,7 4 33,5 2 5,9 2 102,17 6-3235,-5-2 3486,8 2-303,-14-6 891,23 17-823,-22-14-39,22 14-28,-29-17-5,28 13-46,-18-9-5,18 10 6,-25-11-6,-4-1-1534,3 2-668,-12-8 2202,2-6 0,-12-3 0,0-5 0</inkml:trace>
  <inkml:trace contextRef="#ctx0" brushRef="#br0" timeOffset="85698">17463 12129 9761,'6'9'2430,"-1"-1"-1522,-5-8 1410,0 0-2048,1-3-270,0 3-2890,-1-3 1965,4 0-755,0 0 1680,5-4 0,-5 3 0,0 1 0</inkml:trace>
  <inkml:trace contextRef="#ctx0" brushRef="#br0" timeOffset="97898">19029 12975 13354,'9'11'1960,"-1"-3"-1589,-7-8-1525,0 0 0,0 0 0</inkml:trace>
  <inkml:trace contextRef="#ctx0" brushRef="#br0" timeOffset="98844">17251 12192 7368,'3'7'-364,"-1"-2"701,-15 15-482,7-8-850,-12 20 1,13-22 0,1 0 0</inkml:trace>
  <inkml:trace contextRef="#ctx0" brushRef="#br0" timeOffset="100091">17230 12404 8063,'5'2'2907,"0"1"-800,-5-3-1228,0 2-700,-1-1-173,-1 2 335,-1-2-212,1 0 666,0-1-329,-1 0-304,0 0 84,-3 0 1233,-10-9-1261,8 1 79,-6-8 1087,6-15-1065,2 13-56,-1-13 140,-6 9-302,-2-1-101,-4-4 51,0 3-51,3 6 11,-8-8 0,-1-2-106,-2 0 190,-9-9 0,1 2-95,14 16 0,-11-11-5,27 24-320,3 2 191,1-1 83,1-3 46,0-1 5,0-2 78,0-10 11,0 8 29,-1-6-51,-2 11 118,-1-1-219,0 5-122,1-1 105,1 5-441,2 0 458,3 2 28,10 5-22,12 9 34,2 0-55,13 3 1,13 3-1,-7-4 1,-17-7 1,1-2 22,14 7 1,8 2 0,-5-5-54,-3-11 0,-7-4-704,5 0 782,-7 0 0,-4 0 6,-14 0-40,5 0-50,-6 0 51,5 1-326,-4 0 320,-6-1 776,3-1-754,-5-1 11,-5 2-61,3-2-141,-6 4-279,-1 0 487,0 7 0,0-6 0,0 6 0</inkml:trace>
  <inkml:trace contextRef="#ctx0" brushRef="#br0" timeOffset="102836">19050 12869 8583,'-19'-6'-308,"5"1"2601,14 5-1822,-9-2 352,6 1-677,-5 0 1257,8 1 2350,0 0-2453,6 1-1300,3 2 40,11 4-80,19 5 1,3 1 39,6 0 0,-4-1 0,5 2-6,8 3 1,-3 0-286,-24-7 0,0 0 300,6 2 0,3 2 1,0 0-5,14 8 1,-5 0-9,-20-9 0,0 0 3,19 9 0,-3-1 73,-15-3 67,-4 2 0,0 2-140,4 4 3,-5-5 0,1 3 28,2 1 0,-1-2-31,3 1-26,-3-2 1,-2-3-9,-11-10 130,-4-2-51,-4-4 537,-3-1-874,-12-12 169,3 5-17,-9-9-17,6 7-100,-4-7 173,-14-20 173,7 9 68,-6-11-34,16 20-39,1 2-44,1 2 21,-13-33-1905,14 31 1805,-8-25-62,15 39 68,1 0-163,-3-6 190,1 0 12,-7-12 212,-6-11-184,3 8-29,-5-7 46,8 16-281,1 0 1973,2 3-1816,3 3 29,3 5 38,0 1-123,1 4 152,20 30 16,5 8-37,7 3 1,2 0-3,1 1 6,-8-13 0,-2-4-6,-11-15 5,2 5 18,6 24-18,-13-24 1,8 20 39,-13-31 16,-3-3 415,0-3-280,0-2-381,-2 1 45,0 1 140,0 0 96,-8 3 128,-8-2-118,-4 0-38,-7-1-34,5-2 10,-3-3-60,-30-18 100,17 6 28,8 2 0,0 0-45,-1 1-6,-24-2-178,26 6-29,-14 0-504,36 4 196,3 3 275,3-1 28,1 1 151,4 1 11,1 1 39,23 8-44,-7-2-12,11 2-374,-20-6-668,-5-3 1048,-9 4 0,1-2 0,0 2 0</inkml:trace>
  <inkml:trace contextRef="#ctx0" brushRef="#br0" timeOffset="105695">19876 13949 9530,'6'1'4045,"-1"0"21,-5-1-4285,-9-4 85,7 3 390,-7-2-323,9 3-136,0 0 74,0 8 513,0-1-518,0 7-96,0-5 152,2-4 212,0-1 701,3-9-796,-4 1 67,1-4-106,-2 3-532,0 3 454,-1 1 78,0 0-6,-3-1-55,2 0-371,0 1 337,2 5 62,0 2 66,0 3-22,0-1-5,0-2 285,0-2-123,0-2 336,0-1-638,4-9 123,-3 6-129,4-6-236,-5 8-94,0 0 470,0 7 0,0-5 0,0 5 0</inkml:trace>
  <inkml:trace contextRef="#ctx0" brushRef="#br0" timeOffset="138542">19600 14393 4848,'-7'-8'1277,"2"1"-124,5 7-72,0 0 504,2-2 610,0 0-20,1-1-1783,-1 1 1227,-1 1-1580,-8 10 146,-22 37-163,11-16 1,-1 1-343,-2 6 1,-1 0 375,4-6 0,0 1-1513,-5 3 1,1-1 1461,-4 3-2,6-7 0,1-1-794,4-8 785,-3 15 1,0 3 11,-1-1-1,-3 10 1,0-2 204,5-15-294,-3 4 2928,9-21-4189,5-9 1621,3-3-1351,2-1 247,20-9 0,-14 6 1,14-6-1</inkml:trace>
  <inkml:trace contextRef="#ctx0" brushRef="#br0" timeOffset="139200">19198 14669 8903,'1'-4'1905,"-1"1"-443,-12-1-1059,8 3 124,-8-4 985,12 18-835,4 16-390,-1 5-24,3 10 28,-4 1 0,-2 2-280,1 1 11,-1-1 1,0 8 0,0-9-91,0-6 34,-2 1 1,4-6-68,10-26 107,-4-6 0,13-8-6,-4-8-377,13-18 1,3-4 326,2-4 33,-1 2 0,-2 2-39,-10 11 6,-6 6-774,-2 4 135,-8 7-409,1 0-700,-3 3 1798,5-1 0,-3 2 0,1-1 0</inkml:trace>
  <inkml:trace contextRef="#ctx0" brushRef="#br0" timeOffset="140754">18754 14584 12634,'-7'-10'1876,"2"2"-1618,5 8 2492,-1-5-2224,1 4 230,-1-5-756,1 6 40,0 0-40,2 5 6,3 0 0,4 6 38,18 18-38,-12-12 0,12 12 33,-12-9-22,-7-8 33,4 7 45,9 22-95,-8-19 6,12 26 5,-3-14 28,-11-17-33,5 8 11,-12-20 61,-1 1-67,0-2-5,0 3 44,4 4-44,-3-3-1,2 3-5,-3-6 247,5 13-197,-3-8 79,4 18-73,-6-13-50,-1 2 5,-1-7 6,0 6-12,0-5-5,-1 9 51,0-6 5,0 7-56,0-12-252,0 5-768,0-14 639,0-4-101,-2 0-1220,-3-7-606,-9-1 1384,3 0 924,-22-15 0,24 18 0,-12-10 0</inkml:trace>
  <inkml:trace contextRef="#ctx0" brushRef="#br0" timeOffset="142401">18754 14520 9173,'3'9'6160,"-11"-20"-5341,5 7-467,-8-14 365,9 18-252,2 0-381,-2 3-179,2 0-23,-1 5 118,1 2 359,10 32-554,-2-11 251,7 24-3305,-3-6 3254,-5-18 1,0 0 44,5 21 29,-2 2 89,-2-20 196,2 6-257,-2-9-2100,6 14 2044,-7-22 2223,3 4-2269,-2-9-5,-2-7 56,4 9-44,-5-10 21,2 6-33,-4-8 67,1 3 3370,0 2-3398,2 1-39,0 1-100,2-1 94,-2-2-22,-1-6 28,-2-4 6,-1-2-40,-1 1 34,-1-6-123,-6-37 123,4 21-107,-5-35 107,6 43-50,1-6-1,0 10 0,0-2-195,6-35 246,-3 18-3,1-4 0,1 1-2,0 2 5,0 6 73,-2 10 67,-2 12 292,-1 1-472,0 4-21,0 0 55,0 8 96,0 10-79,0-5-5,0 6 66,-4-3-49,-7 24 16,1-9-33,-5 17-3348,6-14 3353,0-6 0,2-5-5,3-11-6,2-12 6,2-2-482,-1-1-774,2-6 1250,24-25 0,-18 17 0,18-15 0</inkml:trace>
  <inkml:trace contextRef="#ctx0" brushRef="#br0" timeOffset="143736">20066 15155 7845,'0'-11'3753,"-1"3"-2454,1 8-1299,-2 0 0,1 0 5226,-2 0-4273,2 0-953,-4 0 0,-4 1 0,-14 3 5,-14 9 1,5-2-6,-7 5 44,11-2 1,0 1 11,-22 13-22,2-2 0,-1 1-154,15-8 0,2-1 190,0-2 0,2-1 31,-5 3 22,15-7-111,11-5 27,1-1-28,8-4-6167,-1-1 6241,6-9 0,-4 7 0,4-7 0</inkml:trace>
  <inkml:trace contextRef="#ctx0" brushRef="#br0" timeOffset="144641">19685 15155 9004,'-6'-8'2000,"1"1"-1933,5 7-11,-4-5 762,2-3-269,-4 0-39,5 0 111,0 4-525,0 2 83,1 0-34,-1 1 2018,-1 0-1536,2 0-146,-3 1-223,2 2-135,-1 2 68,-3 11-107,-1-2 299,-10 15 1,-2 2-295,4-4-69,-3 0 0,1-1-20,9-11-3392,-2 7 3392,3 3 0,0 0 34,2-3 106,-1-2-101,3-10-5,-2 2-6,0-8 3409,2 0-3426,-3 2-6,3-1 1,0-1 123,2-2 0,-2 0-85,0 2-38,-2 3 123,-4 7-129,5-7 0,-2 3 0,5-9-2532,0 0-218,7-3 2750,10-4 0,-6 3 0,4-2 0</inkml:trace>
  <inkml:trace contextRef="#ctx0" brushRef="#br0" timeOffset="146957">11430 15071 3719,'3'8'595,"-1"-1"2093,-2-7-2621,0 0 1504,2-3-1313,-1 1 999,2-1 154,-2 0 2116,0 1-3477,1 0 0,-1 2 1799,0 0-1743,-2 5-55,-2 1 385,-16 18 1,-7 5-3672,-12 7 3260,5-2 1,0-1-26,-6 0 22,9-6 51,-2 7-34,10-10-33,-4 5 5,13-15 22,-7 1 298,-17 9-2196,-14 4 2025,25-13 0,0-1-155,-8 5 2264,16-9-2488,16-8 258,1-1-5797,1 0 5758,3-1 0,-2 1 0,1-1 0</inkml:trace>
  <inkml:trace contextRef="#ctx0" brushRef="#br0" timeOffset="147609">10922 15367 9313,'-12'-5'420,"3"1"-829,9 4 403,-7-7 695,5 3 3069,-4-5-3220,6 6 145,1 2-756,-1 8 68,2 1-3264,2 22 3689,3 11-251,-2-5 55,0 1-129,-5-23 45,2 13-140,-2-11 56,1 12-51,1-12 12,0-3 39,1-3 90,-1-6 3279,-1-4-3621,-1 0-1854,9-6 2050,1-13 0,1 9 0,-3-7 0</inkml:trace>
  <inkml:trace contextRef="#ctx0" brushRef="#br0" timeOffset="149700">10224 14647 11228,'10'11'319,"-2"-3"-100,-8-8 1142,0 0-2476,0 6-16,-1 1 22,0 7-320,-1 9 2360,0-12 295,1 6 2269,1-16-1955,0-1-554,-7 0-790,2 0-50,-6-1 190,0-1-56,0-1-51,-2 0-111,5 1-79,2-1-123,5 2 73,0 0 11,1-1 655,0 1-72,0-1-819,13 10 236,0 2-5,11 10-3382,-1 1 3449,0 3 0,0 1-50,1 1 24,-4-4 0,0 1 261,6 14-22,1 7-440,-10-18 1,-1 1 169,12 22 51,-11-18 0,-1-1-56,0-1 6,6 14 56,-20-38 190,0-3-986,-2-2 728,1-4 6,-1-5 3196,-2-3-3196,-3-5 56,-6-3 40,-2-2-96,2 3-6,2 4-151,2-4 96,1 3 669,-2-5-512,2 5-91,4 11-5,0-1 0,2 6-11,0 0-112,-3-12 78,2 1 39,-2-6 1,2 8-152,0 6 34,0 4 112,-1 3 95,1 0 0,0 0-56,1 0-23,0 7 180,7 29-179,-1-9 61,6 19-3409,0-14 3342,-6-16 11,0 4 23,-5-18 28,-1-3 201,0-1-3557,0-1-27,0 10 3321,-2 12 0,2-7 0,-2 4 0</inkml:trace>
  <inkml:trace contextRef="#ctx0" brushRef="#br0" timeOffset="151090">10499 14923 8584,'5'2'2638,"-1"0"1625,-4-2-3932,0 10-63,0 16-189,0 11-6,0-3-34,0 25-39,0-34 28,1 23-28,0-27-163,1 10 91,-1-16-57,0 7-1042,-1-19-72,0 0-1888,0-1 3131,2 2 0,-2-3 0,2 1 0</inkml:trace>
  <inkml:trace contextRef="#ctx0" brushRef="#br0" timeOffset="179998">13779 14668 6899,'-30'-4'1730,"14"0"-1618,-4 4 202,17 0 2637,2 0-2144,-42 31-801,26-19 13,-7 5 1,-3 1-3,-4 5 129,11-9 111,-7 10 1,-2 5-645,4-3 0,1 1 459,0 0 1,0 1-381,2-2 0,2 0 336,-4 16-22,12-14 309,1 13 1,-1 12-1,2-6-1550,3-16 1,2-1 1262,-4 19 0,0 7 0,1-11-28,2-6-1218,1 5 1484,6 3 0,1 2 329,1 4-511,-2 1 0,6 8-199,8-16 1,6 5-1,1-2 1,-3-7 159,-2-3 0,1 0 51,1 2 1,4 6 0,0 0 0,1-6 309,13 9 0,-3-9 832,3 3-1191,-6 0 1,5-1 33,1-15 0,-1-7 37,3 4 119,5-6 0,10 2 1,-9-5-137,1-3 35,1-4 0,10 2 1,-10-4-137,-2-3 2,-2-1 1,2 0 705,-3-4 0,-3 1-456,7-1-350,-8 2 1,4-2 357,14-4 1,-2-2-261,-24 2 0,0 0-455,7-1 0,6-1 0,-3-2 516,10-11 1,-2-1-43,-7 4 1,-1 0-17,10-5 0,-3 1-67,-17 8 1,-1 1 242,6-1 1,-4 0-74,4-2 23,-3-9 0,4-6 0,-6 2 725,2-8-826,3-9 0,-3-1 537,-8-1-419,-4 10-169,-1-9 1,3-12 0,-3 8 50,-6 17 0,0-2 8,5-13 0,3-13 1,1 1-1,-6 13-33,-7 16 0,-1 4 616,6-20 1,-3 1-116,-11-13-2281,0 23 1756,0-16 1,0-13 0,0 9 22,1 23 1,-1 0 12,0-13 0,0-7 0,1 12-4,-1 7 196,-9-10-128,1 19-79,-7-10-20,5 20 3,-4-11 0,0-2 6,-4-6-29,-6-4 1,-8-9 0,4 8 34,-9-3 12,2 9 1,-7-5-1,7 11-7,3 12-189,3 1 1,1 2 182,14 4-229,-9-6 2033,5-1-1854,-11-6-582,-19-5 1,-4 1 542,-1 1 93,19 8 0,-6-1 0,1 3-245,-21 5 1,5 4 176,25 1 0,0 1 39,-23-3 1,-6-1-219,6 0 1,-3-1-1,4 2-547,5 3 1,-3 3 587,-4 3 1,-10 3 0,0 4 0,9 4-62,13 3 0,5 4 1,-1 8-300,2 2 0,-3 6 0,0 5 0,2 1 0,1 1 532,4 0 0,1 3 0,2 0 1,1 0-1,1-3 0,-1 1 1,1-3-1,1 0 0,2-1 1,-2 8-1,1-1 0,0 1 1</inkml:trace>
  <inkml:trace contextRef="#ctx0" brushRef="#br0" timeOffset="184107">14372 14351 9699,'14'0'986,"-4"1"-1356,-10-1-503,16-18 1802,-11 11 1541,12-12-2022,-15 17 3540,-2 2-3977,-4 0-11,3 0 157,-4 0-90,4 0-27,0 0 66,-1 0-100,-1 0-6,0 0-17,1 0 17,0 0-6,1 0 12,0 0 5,-1 0 23,-2 0 167,-13 0-201,9 0-5,-12 0 5,11 0 0,1 0-6,-13 0 17,11 2-11,-10 0 34,14 0-34,0 0 5,2-1 1,-20 7-6,13-5-6,-15 7-16,3 3 22,12-7 6,-9 8-12,10-7-16,2-1 22,-4 6 0,-2 3-23,-7 15 23,3-6 0,-3 6 11,8-11-11,4-6 0,-2 7 0,4-9-6,-5 24 1,-1 7 11,-2 0-6,1 4 0,-2 1 50,7-16 1,0-3-23,-9 24-23,4-10 6,6-17-5,7-21 61,-2 23 101,0 6-53,-1 1 0,-1 0-65,0 9-44,-1 2-3398,5-23 3386,0-4 6,1 5 79,1 9 69,2 0 1,0 1-82,0 11-22,0-12 0,1 0-6,3 7-1763,0-11 1785,6 13 1829,-3-15-1784,4 10 1,1 1-68,-1-2 5,-1 0 1,-2-2 224,-2-1-263,-4-14-1,3 12 1,5 9 0,3-1 2339,4 10-2312,-1-9-27,-5-15 768,-1 0-729,10 12 16,-8-14-55,8 11 19,-4-9 0,0-1-19,1 2-1,2 3 1,1 2 39,1 3-11,-5-5 44,-1 1-16,-6-11-51,3 1-6,-2-2 204,5-1-131,5 4-78,-7-7 12,7 6-2376,-14-8 2364,-14-22 0,7 13 0,-11-18 0</inkml:trace>
  <inkml:trace contextRef="#ctx0" brushRef="#br0" timeOffset="185191">14266 14012 7319,'7'4'660,"-2"-1"-744,-5-3 773,4 34-437,-2-24-27,4 27 301,3-28-526,-4-4-56,3 2 56,18 6 0,-19-9 0,16 7 0</inkml:trace>
  <inkml:trace contextRef="#ctx0" brushRef="#br0" timeOffset="185704">14563 14224 5047,'1'5'8256,"0"2"-6495,-2-12-6158,0 28 2480,1 1 1917,0 20 0,0-22 0,0-4 0</inkml:trace>
  <inkml:trace contextRef="#ctx0" brushRef="#br0" timeOffset="185903">14647 14436 11844,'4'5'717,"-2"-5"-717,-2-2-156,0-3-646,3 2 802,6-3 0,-4 2 0,4-1 0</inkml:trace>
  <inkml:trace contextRef="#ctx0" brushRef="#br0" timeOffset="186502">14732 14372 9313,'-2'-10'17,"-17"2"240,15 8 2101,-14 0-1898,18 0-1592,0 0-1574,-1 5 1541,1-2 1165,-1 5 0,1-6 0,0 0 0</inkml:trace>
  <inkml:trace contextRef="#ctx0" brushRef="#br0" timeOffset="186554">14687 14374 6826,'24'-11'504,"-6"2"0,-18 9 0</inkml:trace>
  <inkml:trace contextRef="#ctx0" brushRef="#br0" timeOffset="188598">14753 14330 8343,'3'4'3770,"-2"0"-3350,8 4-308,-5-6 135,9 6-23,-6-8 45,3-2 1646,10-6-1876,-12 5-39,6-4 95,-6 8-50,-4 0 56,8 3 661,11 27-756,-12-18 5,21 28-6,-23-31 1,7 8 5,-3-1 79,-1-2 72,1 7 29,-5-4-68,-1-1 90,3 13-202,-5-14 34,19 29-34,-15-26 255,6 17 0,-1 4-109,-7-11-121,-1 0 0,-1 1 26,-1 7-40,0 0-1682,-1 16 1,-1 2 1659,1-9-64,-2-7 0,-1 5 99,5-3 1,1 4 0,-1-8-31,0 4 6,0-2 0,2 7 1,-3-6 21,-1 11-33,-2-25 232,0 21 1,-1 0 3183,0-22-3382,0 32-29,0-46 1,-1 0-1,0-1-5,1-1 189,-2 7-189,-1 6 50,-3 8 1,0 3 50,-4 12-929,3-13 0,0-2 839,0-7-5,3-7-6,1-6 5,-5 25 415,-5 3-229,1 1 145,-2-7-152,9-22-144,-1-4-40,4-5-6,0 0 1634,1 1-1678,-5 8 89,-2 2 62,-4 0-157,4-4 56,-1-7 0,4 1-107,-7 2 107,2 2 0,-13 12 6,8-3 28,-2 2-40,10-8 68,4-7-6,-1 1-84,-1 2 28,-2 3 212,-9 9-161,10-11-51,-6 7 5,10-11-50,-5 2 45,0 3 0,-2 2 45,-3 3-3392,5-4 3398,-3 0-18,7-5-16,0-3-17,-1 2-118,-12 18 202,-5 9-28,-1 2-39,-4 3-56,18-26-79,-4 2 3270,8-8-3612,-2 1-3147,-12 9-2224,8-5 5831,-7 4 0,13-9 0,2-2 0</inkml:trace>
  <inkml:trace contextRef="#ctx0" brushRef="#br0" timeOffset="191157">13885 14520 9257,'11'0'1842,"-2"0"-1489,-9 0-73,0 0 404,-12 11-68,9-9-73,-10 9 1131,12-9-1511,-2 4-130,-4 6 23,-5 9-22,-5 9-9,-8 17 1,-2 4-83,0 1-221,1-3 1,3-4 277,13-22 0,0-2 0,4-7-62,-6 13-469,5-8 531,-4 12-386,4 1-365,4-5-70,0-5 530,13-15 330,6-26-3147,3 2 3203,5-20-89,-13 20 716,1-2 925,-9 18-1552,-7 6-37,-15 25 1,-6 7-1551,-5 10 1533,8-10 0,-4 5 0,4-2-181,5-3 1,2-2-379,-1 4 0,4-2 232,2 3 2773,16-22-2129,20-34-252,-7 5-50,11-13-50,-15 10 2224,-2 2-2190,1-1 519,-6 7-397,0-1 73,-6 6-11,-9 18-151,-2 4-3029,-10 22 3176,1 1-540,8 3 0,4 0 12,4-5 157,15-11 0,6-10 291,1-28 39,20-14-1585,-33 11 1585,-4 7 2035,-1 7-2069,-5 10-1909,-12 28 1792,3-10-151,-4 9-39,10-25 2087,9-4-1858,5 2-84,8 10-50,-5-10 3304,1-2-3421,-8-13 295,0-2 51,1-3-145,-1 2-17,-3 1-162,2 2 72,-3 1 90,2 8 190,-2 5-61,1 13-3414,-1 7 3341,0 7 22,0 3 84,-3 12-89,1-18-56,-2 1 5,2-24-22,1-7-56,1-4-134,0-3 28,1 0 33,3-2 129,3-2 1496,2-6-1423,-1-2-1741,1-2 1836,-1-2 291,-4 11-341,0 6-40,-13 33-27,-3 17 119,4-18 1,3-1-614,4 9 448,29-62 1,8-20 358,-5 3 1,-1-3 539,-3 0 0,0-1 0,-8 23-635,-12 40-269,-17 8-3,-6 15 1,1-3 7,11-24-410,2-7 635,3 17 100,6 1-1153,7 20 750,-1-30-2789,4-7 2862,-12-22 0,-1 2 0,-4 10 0</inkml:trace>
  <inkml:trace contextRef="#ctx0" brushRef="#br0" timeOffset="193393">15176 14838 8562,'-11'-7'807,"2"1"1270,9 6-1040,15-23-891,-9 13-3267,12-18 3165,-10 20-32,-1-2 732,0 1-733,1-4 1451,-3 6-830,-1-1-296,-3 13-162,-12 16-73,-4 17-89,-3 2-12,3 1-404,10-13-890,8-12 3805,4-4-2511,8-18 68,5-6 10,2-8 23,-1 1 67,1-2-51,-11 11 46,0 1-85,-16 21-22,-2 0 0,-6 14 258,-9 6-113,6-8-643,-3 9 196,13-19-185,2-1-73,6-9-320,29-5 768,-11-4-33,21-3-208,-24 1-28,-6 3 201,-4 3 124,-5 1 259,-3 13 306,-5 0-263,-2 11 1227,-26 23-2733,17-22 1378,-15 17-258,24-26-1462,7 2 824,7-7 257,7-1-2862,7-10 2868,2-4 101,0-4 425,4-8 666,-11 5 1509,-2-1-802,-10 11-836,-6 2-391,-2 6 3414,-5 6-3402,-3 9-136,-3 18 1,0 4-1508,2-1 1115,0 0 1,4-4-542,9-23 222,21-23 706,-5-8 12,17-17 223,-9-1-123,-10 13-1314,-1 4 1589,-10 13 757,-1 3-992,-1 4-2736,-7 13 3419,-19 35-863,6-10-1469,0-2 0,7-3-1052,19-18 2954,4-3-623,22-35 145,12-19 302,-23 20 175,6 4-136,-31 29 746,-13 21 0,-3 6 1467,-2 3-2484,-1-3 1,1 3 964,10-6 1,4-4-1384,-1-3-83,0 23 336,9-52 493,0-3-471,0 1-313,1 0 129,1 1 968,-2 30-644,-5-1-28,0-2 1,-3 6-608,-6 7 0,-4 4 0,1-5 557,5-8 0,-1-1-23,-10 27 1,3-9-1576,13-33 400,4-28 1198,2-4 0,4-23 159,1 7 1,0 2-42,0-1 22,3-13 218,-7 40 125,0 8 2205,0 0-2688,-2 8 33,-10 13 197,-9 11 575,3-5-716,-3 0-3240,11-21 3246,5-4 84,-4 0-179,6-3-39,0 0 28,0 1-1580,3-2 370,-3-3-2929,1-6 4150,-4-4 0,4 3 0,-2 1 0</inkml:trace>
  <inkml:trace contextRef="#ctx0" brushRef="#br0" timeOffset="204146">13885 15261 8578,'11'10'836,"-2"-3"-1672,-9-7 506,17 10-107,-6-4 437,19 10 0,-20-11 0,0 0 0</inkml:trace>
  <inkml:trace contextRef="#ctx0" brushRef="#br0" timeOffset="208355">11218 12721 7151,'7'3'739,"-2"-2"-375,-5-1 1143,0 1-320,3-1-403,-3 1 2554,3-1-3175,-10 23-35,-2 0-88,-3 13 25,1 2 1,-3 13 0,-1 3 0,2-10-38,3-6 0,0 1-19,-2 6 0,-2 12 0,-1 3 0,1-5 0,3-12-32,4-12 1,0-4 75,-4 21 1,-1 1-38,-2-9 1,0-2-3,3-6 0,-1 0-25,-4 12 0,0-1 11,-1 5-37,9-15 1,3-1 103,0-3-36,1 13 0,1-2 3,3-21 324,0 11-509,0-30 229,0 3-78,0 0 56,0 7-39,0-6 302,0 3-520,0-7 201,2 0 0,0 0 0</inkml:trace>
  <inkml:trace contextRef="#ctx0" brushRef="#br0" timeOffset="209243">10816 13610 8821,'-32'-2'4185,"-9"0"-3727,37 2 533,-12-1-170,16 1-776,0-1 470,18 33-392,-10-15-53,10 17 0,-1 3-65,-3-7 15,0 11 1,2 11 0,-2-7-21,2 5 45,0 6 0,-3-7 58,-7-34 59,-3-10-190,-2-7-151,25-27 341,10-14-159,-14 17 0,2-3 30,1-3 1,1-3 0,-4 6-169,3-4 135,8-4 0,-5 9 0,-23 26 0,16-6 0</inkml:trace>
  <inkml:trace contextRef="#ctx0" brushRef="#br0" timeOffset="210854">11938 12890 10348,'-6'-2'1277,"2"0"1403,4 2-2748,0 19-50,0-3 367,-7 31 1,-2 7-149,0-9-14,-3 4 1,-3 10 0,1-11-26,1-8 167,-2 4 1,1-7 520,8-29-762,-7-7 242,-24-18 0,-4-6-280,11 10-110,-19-9 1,4 5 751,29 17-586,-28 15-17,23-3-20,-1 9 0,2 3 9,4 0-71,-1 19 1,4 4 92,5-13-146,10 25 1,7-1-34,7-23 156,5-1 1,2-5 50,-3-16-403,9-7 173,-19-5-381,15-5 723,-17 1 981,7-9-561,-23 4-566,-14-11-100,5 10-62,-7-5 168,17 11-3059,-24 11-5508,12 21 8567,-10 0 0,17 0 0,10-18 0</inkml:trace>
  <inkml:trace contextRef="#ctx0" brushRef="#br0" timeOffset="211455">11959 13695 12281,'3'-3'2448,"-1"-4"-2264,-2 4 2046,0-7-1827,0 6-341,0 3-208,0 9 163,-15 50-331,2-9 314,-1-1 0,0-1 0,3-10 0,0-2 0</inkml:trace>
  <inkml:trace contextRef="#ctx0" brushRef="#br0" timeOffset="213098">10604 15452 7738,'-7'10'0,"0"-1"0</inkml:trace>
  <inkml:trace contextRef="#ctx0" brushRef="#br0" timeOffset="-212597.73">12298 16277 12797,'4'11'-303,"-1"-2"158,-3-9 453,-21-16 0,15 12-62,-15-12 510,21 16 78,12-4-335,-1 0-196,8-3 324,15 3 0,2 0-582,0-1-9,11 1 1,2 0-32,-11-1 138,-7 3 0,0-1 182,3 1-169,11 2 1,1 0-2782,-8 0 2695,0 0 0,-3 2-256,-13 2 309,13 12 1,0 2-85,-7-7-36,6 7 0,-5-4 30,-22-14-27,-1 1 72,-3-1 2135,-1-3-2174,-1 2 347,-1-2-325,-9-5-66,1 1-197,-13-13-694,-17-20 896,13 12 42,3 3 0,2 1-1205,8 9 1331,-1-1-12,9 12-156,2 1-33,1-4-12,0 3 45,-1-6 50,-15-21-55,8 15-74,-17-33 1355,20 36-1310,-4-10 23,9 15 11,0 4 398,4 22-186,15 16-187,4 5 1,3 2-26,10 5 0,-12-17 0,3-3 347,11-1-330,-16-11-17,25 20 84,-27-19 20,9 12 0,1 1-37,-9-8 64,3 4 1,-3-1-70,-11-6-57,-4-5 1,1 0 268,-5-10-218,-1-2 1031,-41 39-1048,20-24-20,-3 7 1,-7-1 64,-13-12 0,0-6 101,-13 2-185,8-1 0,1-1-34,8-1-896,2 10 1,2 2 480,8-1-49,-5 1 0,6 4 498,25 8 0,1-14 0,4 7 0</inkml:trace>
  <inkml:trace contextRef="#ctx0" brushRef="#br0" timeOffset="-212048.73">13695 16933 7923,'-9'-8'-360,"2"1"0,7 7 1,0 0-1</inkml:trace>
  <inkml:trace contextRef="#ctx0" brushRef="#br0" timeOffset="-210848.73">13674 16912 6479,'2'4'1573,"1"-2"6941,-3-2-8150,-150 68-5945,100-48 5598,13-4 0,-10 5 0,1 0 0,10-8-101,-6-7 33,-15 2 1444,14-2-1399,-5 4-36,16 3 0,1 1 42,-4 1 453,0 1 0,1-1-453,-6 1-6,18-6-44,3 47 117,22-30-64,3 2 0,2 3-76,23 11 67,-19-24-44,12 11 3338,-26-29-3473,-9 1 179,-21-2-548,-8 8 150,-15 1 354,25 2 78,3-3-11,24-2 90,0 0 55,25 17-218,-11-15-253,23 9-245,-16-19 224,-1-4-141,8-37-1691,-17 0 1031,-4 10 0,-2 1 627,-8-9 268,-7 11 2504,-11 7-1747,11 12-487,-8-3-3160,13 13 3126,2 0 0,0 0 0,4 1 0</inkml:trace>
  <inkml:trace contextRef="#ctx0" brushRef="#br0" timeOffset="-209848.73">13166 17230 8987,'-7'-2'2756,"1"1"-2694,-2 0 11,6 1 134,-5-1 790,31 1-857,-13 0 95,21 0 1087,-12 19-908,-4-5 9,5 25 1,0 3-413,-5-9 11,4 8 1,-2-4 16,-10-24-325,-14 5 269,-11-17 17,-18 1-152,-20-14 1,-2-6-476,2-3 405,17 8 0,-5-2 0,14-6-2775,23-19 0,12-1 2997,8-5 0,-4 11 0,3 4 0,7 17 0</inkml:trace>
  <inkml:trace contextRef="#ctx0" brushRef="#br0" timeOffset="-208848.73">13568 17441 11687,'-4'-3'3534,"-7"1"-3590,9 2 185,8 2 62,4 4 291,34 30-471,-26-18 235,18 23-100,-30-34 487,-22 11-510,6-15-319,-15 7-689,20-9 728,4-1 68,6 0 22,3 0 11,4 3 271,10 22 1,-1 5-171,-4-11 33,5 11 0,-8-3 460,-21-19-465,-3-1 632,-31 19-744,24-17-140,-16 14-1821,31-22 970,1 0 1030,-31 0 0,24-1 0,-24 1 0</inkml:trace>
  <inkml:trace contextRef="#ctx0" brushRef="#br0" timeOffset="-189252.73">7239 14012 6843,'7'9'968,"-4"-3"-934,-4-7 481,-1-5-319,2 4 118,0-2 823,0 4 2201,0-1-3147,1-2 492,-1 1-700,1-1 364,-1 1-806,1 2-487,1 0-141,2 0-196,9 0 1283,9 1 0,-8-1 0,2 1 0</inkml:trace>
  <inkml:trace contextRef="#ctx0" brushRef="#br0" timeOffset="-188352.73">7578 13885 8472,'-1'-8'1160,"1"1"-449,-6 3-392,5 3 185,-4-5 364,4 2-374,-1 0 217,-1-2-532,0 2-106,-1-1-101,2 3 6,-1 1-68,1 0-112,1 1 348,-1 0-107,-2 5 174,-3 6 50,-9 24 0,-4 17 1,1-5-1960,5-13 0,-1 2 1719,-2 6 1,-5 11-1,-2 4 1,2-4-1,5-11-26,1-4 1,1-3 2,-4 9 0,-2 4 0,4-9 0,2-4-846,-1 12 0,0 3 599,6-20 1,1-1-913,-6 23 1,-1 4 326,3-1 0,1-5 664,0-1 1065,2-5 1,2-7-1117,5-28-705,6-8 924,25-29 0,-18 18 0,18-20 0</inkml:trace>
  <inkml:trace contextRef="#ctx0" brushRef="#br0" timeOffset="-187502.73">7218 14393 6803,'3'-8'829,"0"1"1938,-3 7-2274,-20-24-23,14 15 858,-15-22-1143,20 27 17,1-2-214,-5 6 108,3 0-85,-4 0-11,5 0-543,0 9 543,1 2 5,-1 10 102,-1 0-23,-3 30-45,2-15 17,0-7 0,-1 6-638,2 10 1,0 6-1,1-5 509,0-7 1,0-1 51,-1 11 1,0 5-1,0-9-13,2 1 29,-1-2-1562,1-19 1555,0 0 52,0-17 88,0-3 12,0-3 79,0-2-135,4-5 173,17-32 672,-1 3-828,-3 4 0,1-2-2228,9-16 2519,0-1 0,0 0-252,-1 1-103,-3 5 1,-5 8-1281,-13 27 207,-3 3-1428,-2 11 2464,0 1 0,0 0 0,0-1 0</inkml:trace>
  <inkml:trace contextRef="#ctx0" brushRef="#br0" timeOffset="-186302.73">7027 15494 7974,'4'8'4223,"-2"-1"-3590,-2-7-118,1-18 432,2 8-835,-2-10-23,2 14 40,-2 3-95,0 0-34,0-4 5,1-1 1754,1-6-1647,-2 8 112,2-4-481,-3 10 5,1 0-3639,2 11 3633,2 46 258,-1-2 90,-3-8 0,-1 3-37,-3-8 0,-3 3-361,-1 2 0,-3 9 0,1 1 0,0-7 321,2-8 0,0-3 0,0 2-12,-2 8 1,-1 6-1,0-3 1,4-9-553,2-9 1,2-5 256,0 6 0,1-4 1804,0-1-1510,1 2 173,2-37-173,0-2 2526,2-6-2901,0-2 375,5-32 0,-5 29 0,3-21 0</inkml:trace>
  <inkml:trace contextRef="#ctx0" brushRef="#br0" timeOffset="-185102.73">6900 15684 7332,'-15'-5'907,"3"1"228,12 4-463,-8 0 304,6 0-280,-6 0-268,8 0-428,0 0-101,71-48-1018,-47 29 1,0-2 1171,19-10 0,-1 0-639,-6-4 2334,-22 7-1294,-8 15 106,0-10 22,-6 15-515,0 4-61,0 0 2994,0 3-2984,0-1 1170,0 0-1662,0-2 476,0 1 0,0 0-247,0 2 264,22 48-513,-11-18 0,1 3 524,5 9 0,0 2-1452,0 7 1,-2 1 1397,-2-11 1,-1-1 25,-3-7 0,0-1-5,7 19 10,-12-38 46,0-5 38,-3-4 34,1-2-3640,-1-1 2082,0 0 1,1 0 0</inkml:trace>
  <inkml:trace contextRef="#ctx0" brushRef="#br0" timeOffset="-168548.73">17103 14563 8965,'11'8'1317,"-1"-3"-1317,-10-5 95,0-2 946,0 0 517,0 1-1317,0-1-365,1 0 124,0 2 12,1-1 1287,0 1 1171,-1 0-2117,-7-6-348,3 3 1,-8-8-79,6 8 45,-9-8 28,9 6 0,-10-6 17,1 1-11,2 1-1,-32-21-10,14 12 5,1-1 0,-2-1 0,-9-5-23,-4-3 29,17 11-1,4 1 12,-2-2-17,7 5 39,-14-9 1,-2-1-35,12 9-5,-10-6 0,2 1 0,13 11 0,-5-4 95,-12-11 23,13 9-118,-10-9 11,-2-2-5,19 16 33,-10-8 0,-2 0 40,11 10-79,-16-10 5,20 10-10,6 3 10,-5-1-33,3 1 23,0 2-29,0-1-162,-7-4 196,8 4 0,-11-6 0,8 5 0,2-1-50,-2 2-46,0 0-144,0 0 206,-10-4 56,10 4 18,-8-5-40,13 6 0,-3 0-51,0 1 46,5 0 5,-4-1 33,4 0-626,0 0 436,1 2 84,0 2 45,1 41 28,0-19 8,3 29 1,0 2-4,0-17-2,0 0 0,1-1 53,-1-6-56,-1-11 1434,2 0-1367,-3-20-95,-1-39 22,-2 16 6,-2-25-84,-9 14 84,6 16 6,-10-23-6,10 24-14,-5-12 0,1 0 8,4 11 1,-9-23-7,15 37 12,1 2 0,-1-2-50,1 2-6,0 2 78,0-2-520,12 1 459,-5 0 22,10 3 31,16 12 0,2 2 87,-4-4-37,16 5 1,1-1-1918,-15-8-287,7 14 1324,-11 25 1,-19-21-1,3 10 1</inkml:trace>
  <inkml:trace contextRef="#ctx0" brushRef="#br0" timeOffset="-165346.75">15981 13843 6731,'11'8'425,"-2"-1"180,-9-7-185,0-7 123,0 5 539,1-6-522,-1 7 1994,1 1-2677,-10 5 123,2-1 33,-8 5-16,1 0 722,39-3-498,-13-3-67,33-5 94,-20-1 276,-12 1-242,-2 1 455,-9 1 133,-2 0-907,2-1 12,0 0 5,3-2 0,1 3-124,11-1 119,-9 1-6,6 0-34,-4-1 56,-4-1 39,6-1 74,-5 0-315,-3 1-1422,-1-1 1613,-2 24 0,-1-16 0,1 15 0</inkml:trace>
  <inkml:trace contextRef="#ctx0" brushRef="#br0" timeOffset="-164249.75">16171 13843 3451,'11'2'2168,"-2"-1"-29,-9-1-1702,0 0-381,-21-1 706,13 0-768,-16-1-1086,20 2 1047,2 0 3089,1 0-2808,10 0 128,3 0 235,13-1-39,3-1-145,5-2 150,26-5-3889,-25 3 3430,14-3-28,-34 7 29,-5 1 878,-4 1-805,-3 0-2516,-1 0 2336,-13 12 0,9-9 0,-8 8 0</inkml:trace>
  <inkml:trace contextRef="#ctx0" brushRef="#br0" timeOffset="-134945.75">22246 17103 9671,'11'0'1445,"-3"0"-1361,-11-7 823,3 5-542,-4-5-18,4 7 51,-2 0-5731,-4 0 5333,0 3 0,-1-2 0,3 3 0</inkml:trace>
  <inkml:trace contextRef="#ctx0" brushRef="#br0" timeOffset="-134449.75">22246 17103 9526,'11'0'6060,"-3"0"-6015,-8 0-2146,0 0-1892,-46 68 559,38-49 3434,-17 19 0,9-7 0,20-30 0,1 0 0</inkml:trace>
  <inkml:trace contextRef="#ctx0" brushRef="#br0" timeOffset="-134091.75">22183 17272 10024,'1'6'4800,"0"-1"-4106,-15-4-6972,11 0 6278,-10 0 0,13 0 0,0-1 0</inkml:trace>
  <inkml:trace contextRef="#ctx0" brushRef="#br0" timeOffset="-133256.75">22310 17399 14443,'5'-1'4128,"-1"3"-2783,-4-6-1278,2 4 19,29 15 1,10 3-4205,-3-7 4123,8 7 1,3-1 908,9-10-841,0-1-538,-14 1 1,15 2 0,5 2 0,-3-1 0,-10-2 464,3 0 0,-1 0-309,-5 0 1,10 2 0,2 0 0,-7-1-1,-15-3 309,-3-2 1474,-4 0-1479,-4 1 5,1 1 0,-2 1 16,3 3 1,3 2-787,7 2 1,2 1 704,14 4 1,0-1 64,-13-3 0,-2-2 764,1-2 0,-4-3-764,-5-1 98,3 3 0,0 1 2260,-1 2-2285,1 3 0,6 5-25,2 6 1,3 4-1,-4-3 11,-9-7 0,0 0 308,11 7 1,4 3 0,-14-11-1408,-22-15 1040,1 0 2880,-12-5-4230,-1 1 1350,1-29 0,-1 21 0,0-22 0</inkml:trace>
  <inkml:trace contextRef="#ctx0" brushRef="#br0" timeOffset="-132104.75">24321 17738 14269,'7'9'34,"-1"-1"22,-39-35 1210,10 7-325,-22-17-465,25 18-112,-8-13 0,1 0-3521,8 9 3221,-7-10 1,3 3 13,16 20 6,3 0 168,-8-12-134,7 11 454,-6-10-662,10 18 90,-1 7 247,24 38 3223,6 10-3396,-5-12 1,4 5 0,-1-4-58,-4-5 0,3 1 83,1 0 1,6 5 0,-1-1 0,-6-9-3459,8 11 3360,5 2 1,-5-4-1103,-25-24 1100,2 3-136,-7-8 187,-1 5-18,-1-4-16,-1 10 2771,1-13-2771,-1 3 1598,2-9-1683,0 7 176,0-2-349,1 7-50,-1-1-353,3 9 436,3 13 253,1 1-34,1 1 479,-43 6 1,-19-13-2120,10-44 0,-5-6 1679,3 25 1,-3 6-1,4-11-1181,-4-31 0,8-7 1198,-2 9-67,2 24 0,-2 7-662,-6 1 678,7 1 1,-7 2 0,6-1-11,-12 3-3,14-3 0,-4-2-3,-6-3 0,2-3 375,14-2 1,2 0-351,-12 1 1,4-1-26,12-4-62,22 5-44,4 2 639,0 0 442,18 0-975,-13 0-5214,27-4 1264,-16-6 3950,14-6 0,-13 6 0,-4 0 0</inkml:trace>
  <inkml:trace contextRef="#ctx0" brushRef="#br0" timeOffset="-115285.73">16362 13970 13194,'-3'-11'1736,"-1"1"-1417,2 6 572,-3-1-734,2 2-112,-2-1-11,3 2 1013,-9-11-241,-19-9-380,-9-5-421,-1 1 502,2 1 1,1-1-475,7 6 66,-10-5 0,-10-6 0,8 6-99,1 4-28,-9-4 0,-2-2 36,21 13 1,4 1-15,-16-7 6,10 1 0,-6-3 0,2 2-1718,2 2 0,1 0 1701,-6-5 0,2 1 11,-7 1-38,40 20 38,2 1 6,-5-2 6,3 0 89,-44-21-95,27 11-82,-19-9 1,-1 0 70,14 6 11,-24-13 3403,31 18-3375,-15-11-39,20 13 0,-21-15 17,27 17 44,-32-19-56,29 18-229,-20-9 168,28 14 33,-1 2 62,5 0-11,-1 0-17,1 0 6,-1 0-6,0-1 50,-6-6-44,6 5-393,-9-5 281,10 8 22,-2 34 0,2 13 78,3 2 11,1-2 1,1 11 0,0-10-6,5 10 8,5-1 1,0-6-3,-5-28 44,9 16 252,-17-40-218,-1 1-137,-12-44 0,-6-21 59,2 23-6,2 0 0,-3-9 0,2 10 44,-7 4-44,-6-5 0,10 12 0,0 2-3392,-1-4 3392,6 4-1109,-6-11 1059,6 6 50,-4-9 0,6 13 11,-4-6-28,12 25 2863,-2 1-2841,5 8 1875,0 0-1880,47 28 0,-33-21 0,38 21 0,-36-28 0,1 0 0,4 0 0,16 0 0,-14 0 0,18 0 0,-22 0 0,15 0 0,-11 0 0,21 0 0,-8 0 0,-1-3 0,-9 2 0,-15-3 0,2 4 0,-4 0 0,-2-2 0,0-3 0,-1 0 0,2-3 0,4 2 0,-3 0 0,0 3 0,-3 0 0,-1 3 0,-1-3 0,-2 3 0,-2-3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5.3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150 0 10612,'-13'20'778,"3"-4"-778,-46 61-442,39-42-961,-13 21 0,6 0 1403,28-23 0,1 1 0,2-25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5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 0 4448,'-33'16'-1625,"5"-4"2212,28-12 1,0 0 0,0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6.1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10 11592,'-10'-5'-1798,"3"1"-1344,7 4 3142,0 0 0,0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6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24 11917,'-7'-13'-413,"1"2"0,6 11 0,0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0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22 4693,'-8'-12'-465,"2"2"0,6 10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4.5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94 10556,'11'4'1613,"-1"-1"-1619,-10-3 68,0 0 280,-4-39 240,3 30 298,-4-31 2111,0 37-2583,2 1-256,-2 0-180,2 2-488,3 0-4766,4 0 5282,12-2 0,-7 1 0,7-1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5.1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56 13687,'3'15'2257,"-1"-3"-1943,-2-12-157,0 0-45,-19-19 134,12 11 701,-25-21-835,23 21-112,-7-3-370,7 7-1759,6 1 2129,21 5 0,-13-1 0,18 3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7.0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302 15 8494,'-12'-14'1277,"-14"45"1,-4 25-3859,1 18 0,2 10 2592,2-19 0,-2 2 0,3 1-11,1 3 0,2 1 0,4-3 363,1 19 0,5-4-710,3-20 0,2-1 233,6 22 0,3-8 1,-1-17-1,6 2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7.3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 1 12349,'10'3'1528,"-2"-1"-1528,-8-2-358,0 0 302,-9 55 6,6 5-1285,0 2 1,-1 15 0,-2 1 172,-3 1 1,-2 2 0,0-1 837,3 0 0,0 0 0,-1-4 0,-8 15 0,0-16 0,3-29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7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54 1 3765,'-25'86'-564,"15"9"1,0-33-1,1-2 1,9 22-1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7:40.8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4 7576,'-9'-2'-109,"2"0"1,7 2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7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185 1 12169,'-5'-1'140,"-29"64"-140,27-30-5475,-23 59 5288,20-27 0,3 10 0,0-5-1301,-2 0 0,0 2 1488,-4 14 0,-1 9 0,2-17 0,-3 7 0,3-31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8.1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0 4675,'5'16'-460,"-2"-4"300,-9 42 0,-6 11 221,6-3-72,-5 15 0,0 7-17,5-15 0,0-1 20,-3 9 1,0-1 0,2-15 0,1-2-1,-7 35 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8.4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111 0 10121,'-12'24'-1126,"2"-6"3127,10-18-1850,30 22 634,-22 4-785,-15 38 0,-10 26 0,1-15 0,-1-3 0,-6-5 0,-1 1 0,1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8.5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21 0,'-11'-11'0,"1"2"0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9.5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8445,'3'14'0,"-1"-3"0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39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230 0 11452,'5'13'-1182,"-1"-4"802,-4-9 128,0 0 50,-4-19 1076,5 36-146,-5-11 117,3 48-500,-10-5 0,-4 3-345,-9 41-340,5-23 1,-6 17 0,0 1 0,5-17 0,4-17-1,1-2 1,-5 24 0,0 1 0,0-1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40.1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347 219 12505,'6'2'1042,"-1"-1"-807,-5-1 1171,-43-78-1002,31 49-7,-33-59-5783,44 72 4484,-1 8 1779,2 5-1347,0 17-1191,0 12 888,-4 65-1668,-11-4 1768,-6 8 1,-4 3 655,5-35 1,-2 1 45,-3 4 1,-1 5 0,2-7-97,4-12 1,3 0-41,-4 41 1,6-3-2173,18-10 2279,3-23 0,4-8 0,6-25 0,-1-13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42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158 64 11302,'-23'-16'1086,"5"3"-813,18 13-2861,0 0 2369,-20-15 1020,13 11-123,-17-12 313,11 16-756,1 0-425,-10 0-1592,13 9 1782,0 7 0,9-4 0,0 3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46.4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28 11323,'5'14'823,"-1"-2"-817,-4-12 0,0 0-6,-5-4 0,4 2 67,-4-2 729,5 3-645,0 1-375,0-2-185,6-1-829,9-5 1238,18-5 0,-14 6 0,5-3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46.6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9901,'10'1'-1166,"-1"-1"1166,-9 0 0,0 0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7:42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2400 55 0,'-60'7'74,"1"1"1,-4-1 0,4-2 1991,-2-5-2072,7 0 0,-13 0 415,9 1-347,17-1-124,-16 2-285,29 2 1536,3 1-1559,-4 6 953,6-1 78,-63 15-337,40-15-55,-45 8 3135,12-18-3830,41 0 29,-34 2 418,49 3-21,-4 2 0,-3 4 90,-1 1 767,-40 8-2289,25-5 1510,-4 0 1,1 0-241,9-1-57,-14 12-178,18 6 234,-8 13 130,-2 0-2835,-1 2 3254,-5-2-751,13-10 801,-31 24 656,29-23-1014,-21 23-427,18 3 360,7-9 50,3 12-5,13-21 40,-6 5 251,-21 33 392,9-19-678,11-20 1,0-1 44,-8 16-33,1-3-62,8-2-11,4 26-1279,12-12 1279,3 25-1429,8-17 1429,7 14 0,2 4-23,0 5 889,2-9 0,2-6-754,2-27-6,19-1 1,6-1 221,11 10-300,-4-10 0,6-1-429,-5-16 0,2-3 401,4 3 0,0 0 1021,1 0 0,-1-1-985,-4-5 0,-3-3-2173,12 7 2428,-9-10 1,1-1-400,18 6 111,-17-8 0,0-1 64,15-2-33,0 1-34,2 0-71,-12 1 1,-1 2 182,11 9-51,-17-7 1,-4 1 95,-5 7-1185,-1-1 1241,2 3 1359,33 16-1567,-8-11-558,-23-14 1,8-2 557,10-5 1,9-2 0,-7-3-6,-10-1 0,0-2 746,45 6 1,-5-3-697,-30-10-50,-6-2 84,20 0-1437,-25-1 1425,24 0-22,-17-6 1,3-2-43,-6-1 1,2 0-6,14-3 0,-1 0-1,-19 1 1,-3-2 1353,41-18-1115,-19-5-156,-11 11 1,11-3 0,-8 3-80,28-12 1,-27 17 1,8 0-1,-11 5 5,2 4 11,12-2 307,-42-6 29,-10-7 296,19-35-1871,-5 4 1261,-12 14 1,0-2 1488,17-28-1534,1-8 0,2-1 6,-1-1-68,-14 16 0,-1 0-747,0-6 781,-9 16 0,-5 4 28,-14 12 95,-2-20 1,-2-4-91,-3-11-2,1 5 0,-2 2-3,-6 4-29,0 9 1,1 0-56,-4-13 11,4 17 1,-1 3-214,-1 2 1,-17-14 285,4 12 2053,-14-15-1768,7 15 1,-1-2-501,5 7 0,-1 0 215,-5-9 0,0 2-62,-13-18-28,21 31-22,1 5 79,5 6-12,-44-15 0,-7 0 101,17 6-21,-3 2 1,-11-6-1,15 9-35,16 9 991,-27-16-1164,43 27-510,-73-20 688,46 13 289,-42-18 0,-1-5-199,33 10-75,1 0 0,2-2 67,14 2-210,12 11 2989,-23-15-2939,26 18-3022,-26-16 3195,24 15-66,-10-6 61,9 6-44,0 0 83,-37-16 380,31 18-648,-26-12-1,38 21 29,1 0-2291,-18-2 2397,8 3 0,-16-7 2274,12 5-2286,-16-5 1,-4 0-703,-13 2 490,7 0 0,0 1-336,-10 7-320,-3 9-1949,-5 9 2829,20 11 0,-8 8 0,10-4 0,-15 4 0,2 5 0,0 1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46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27 8427,'-4'-15'2773,"0"3"-2773,4 12 0,0 0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48.7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1 11206,'-14'0'-661,"2"-1"661,12 1 39,0 0 415,-4 0 941,2 0-309,-2 1 0,4 0-974,0 0-201,4 0 83,6 3 6,2 1 0,2 1 73,-1-2 252,-1 0-320,-1-1 23,-2 1-5,25 12 10,-8-4-27,23 11 33,-15-8-28,12 6 23,-2-2 72,-3-3 40,-6-2-33,-11-5-7,2 0-100,-2-1 66,20 9 35,-22-8-51,17 6 28,-24-8 45,9 2-96,-8-3-22,11 3 45,8-1-3436,40 1 3385,-14-2-5,22 0 45,-40-7-34,16 5 6,-20-2 33,4 1-10,-24 0 16,7 4-17,-3-3-34,16 5 1,11-3-6,-8-3 22,16 1 1,1 0 156,-8 0-173,32 3-25,-68-4 103,8 4-2264,36 0 2180,0 0 67,32-2-64,-41-6 0,1 0-3,1 0 0,2 0 882,8 0 0,-2 0-882,21 0 0,-27 0 6,-36 0 27,1 0 64,-4 0-91,9 0 3284,27 0-3293,6 0 0,3 0-3,23 0 6,-21 1 0,-6 3 0,-14 3-2566,23 14 2578,-23-8 66,22 4-67,-18-12 79,8-3-2286,39-4 2202,2-10-12,0 6-61,-21-5 67,-33 10 174,-5 7-57,-4 5 2381,15 20-2285,13 8-121,19-7 1,8-4-60,-34-10 1,1-4-31,33 5 0,-4-6-3,-8-13 1729,-9 0-1741,9 0 1,-14 7 0,7 8-220,-24 0 237,-3 6-6,8-7-241,35 3 207,-24-4 1591,11-2-1613,-52-6-134,-6 3-247,-6-2 437,-7 33 0,-1-28 0,-4 23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4:50.1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10914,'29'6'3137,"-5"-2"-2207,-24-4 537,0 0-1467,2 0-16,0 0-68,8 0 84,-1 1 0,19 12 0,-7-2 50,42 28 73,0-6-1097,19 7 1014,3-12-18,-27-15 0,6-2 40,22 1 0,2-1-60,-17 0 1,-2 1-1529,9-2 0,-7 3 1520,1 17 6,-25-6 11,31 28 62,-14-18-616,-11-14 0,4-2 510,35-2 299,-21-13 1,1-6-267,-14-2 0,-1-2 0,0 3 0,-2-2 0,29-6 0,-32 9-6,-21 2 6,-1 1 1198,-7 1-1198,29 9-2290,34-5 2284,-8 5 0,5-9 2308,-30 4-2296,-8 8 5,-2 2 34,-1 14 39,-17-8-3,31 3 0,7-2-30,-4-6-15,6 0 1,-2-4 7,-14-12-44,-5 0 51,-6 0 55,16 2 297,41 11-352,-16-8-35,-24 2 1,-2-2 23,10-5 27,35-8-62,-42 3-5,17-6 6,-54 8 224,-7 1-522,-5 2-88,3 0-1177,24-2-1361,-2-6 2662,19-5 1,-28 2-1,-7 1 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0:43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7:56.4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1750 7 9453,'-18'-4'196,"4"2"-196,14 2 1461,0 0-397,-24 16-212,13-9-544,-19 10-22,18-14 901,-60 0-1344,36 6-151,-47 6-4013,36 19 4242,11-9-2189,-2 4 2318,16-18 365,-30 0-214,17-5-78,-34 5-1628,8 0 1544,17-3-39,-10 7 401,28-8-793,7 2 1173,9-3-843,4-2 62,6 1 84,-3-4 2913,-18 15-2874,-21 11 0,-6 2 1831,-5 6-1954,2-4 0,6-2 6,26-16 0,6-3 44,5-5 0,5-1 169,1-3 514,-10 2-520,0-2-67,-10 3-29,3 0-111,-3 2 0,3-1-1370,-4 1 1408,5-1 500,-2-1-269,11-1-236,1-1-39,8-1 11,-1 0 28,-17 7-33,5-2 39,-14 8-68,-2 2 152,11-8 1792,-3 4-1887,14-11-34,6-1 39,-13 0-128,3 1-1,-14 3-3509,-15 10 3504,6 0-101,-14 7 190,17-6-33,0 1 39,13-6-57,4-2 52,12-6-7,2-1 3410,-4 14-3392,2-6-6,-4 11 0,3-11-12,-5 12 12,6-8-89,-4 12 89,6-10 78,-3 25-78,3-16-347,-1 29 269,13-27 55,32 9 29,-7-19 83,23-3-83,-16-5-264,-21 0 107,3 0 297,-24-4-129,29 27-12,-14-18 79,28 27-736,-28-29 585,2 4 67,-14-10 123,-1 1 510,-4-4-605,10 13-72,12 9-136,3 7 180,8 1-6,-4-4-83,-11 0 308,-6-5-85,-19-1-56,-9-8-128,-7 12-146,12 9 422,5 4-1167,18 6 0,25 5-1630,7-13-3704,0-1 6275,-11-22 0,-23-12 0,-5-2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7:47.4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25 10046,'-12'-15'-649,"4"6"946,10 10-191,1 1-56,-2-1 3244,-1-1-3457,2 3 74,1 0 89,0 0 39,0-1 1568,-3-1-2150,0 1-45,0 2 308,8 31 134,-4-9 68,5 21 95,-6-15 828,-1-14 712,-1 0-1282,-1-14-168,0-3-931,0-1 23,0 4 56,5 23 639,-3-11 67,3 16 39,-4-23 739,-1-1-392,0-5-78,0 1-163,0-4-453,0 2-118,0 2-683,2 20 868,-2-7-28,1 26 313,-1-22 287,0 3 839,0-14-655,0-8-207,0-1-807,4-1-3078,3 6 3560,0 0-67,2 3 62,-5-4 245,0-1 158,-2-2 784,-1-1-2347,-1 11-225,0 2 1257,0 11 1,0-11-1,0-3 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7:48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30 150 8029,'-9'-9'711,"2"2"831,7 7-1049,0 0 1123,-6 0-748,5 0-12,-5 0-464,6 0 2065,0 0-2928,3 0 359,9 0 107,31 5-107,23 2 190,19 1 152,5-2-130,-32-5 40,-6-3-1741,-4-6 1,3-2 1583,27-3-146,-10 0 0,2 1-61,29-3-988,-30 8 0,1 0 1173,-20 1 0,0 0-686,11 1 0,-2 0 725,6-3 1428,7 0-1389,-10-3-1098,-2 2 1104,-10 0 1599,-11 5-1582,27 1-502,-10 7 1,2 1 153,25 0 204,-31 0 1,-3 1 586,10-3-242,-28-2 2258,19-2-2415,-27-1-94,5 1 111,27-1-462,11 2 238,0 0 2800,-5 0-2755,-27 0-249,-7 0 305,-6 0 51,-9 0 162,-3 0 274,-3 0-543,16 0 61,3 0-447,45 0-1328,-4 0 1134,-9-3 0,-2-1 0,-5 2 0,4-5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7:51.0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1512 1 12713,'10'4'2279,"-2"-1"-1798,-8-3 265,0 0-651,-3-1-185,2 0-834,-3 0 672,7 14 252,0-3 5,2 9 7,-2-9 144,0-4 198,-3-2 49,0-2 202,0-1-482,0 0-364,2 7 168,3 4 68,15 32-79,-2-5-6,18 43-89,-3 5-3213,-10-24 3364,-4-2 22,-19-45 12,0 3-424,15 57 1,0 12-1471,-19-19 1956,18 17 0,-7-8-40,-25-49-28,8-13-332,3 31 30,5-16 2223,0 20-2184,2-26 95,0-6 95,0-7 68,0-3 833,-13 10-346,-8 2-414,-8 16-68,6-9 5,9 5-10,10-6 10,0-8 40,0-2 90,-2-13-1614,-51 32 1608,24-15-85,-39 24 2253,42-22-2303,0 7-983,11-8 860,2 7-44,10-10-12,-3 3 185,-2-1 84,-15 3 22,0-4 129,-11-3-50,3-1 319,-45 17 2495,37-16-2999,-26 12-2971,52-23 2971,5 0 872,3-2-883,-16 11 61,-45 24-50,13-8 67,-30 18 297,14-18-308,33-13-50,-14 2 39,35-16-45,3-1 0,0 0-984,4 1 984,1-1 2903,3 1-2903,-3-1 11,-12 7 0,-4-1-11,-5 3 0,-12 4-6,18-6 1479,-4 1-1478,17-5-46,6-3-16,-3 1 62,0 0-51,-4 3-236,-4 3-413,-6 8-746,-14 15 603,-19 22 0,24-23 0,-3 5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08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482 25 10947,'4'-3'1378,"0"0"160,-4 3-950,-9-6 30,7 3-174,-6-3 2,8 4 30,-2 1-65,1 0 54,-5 1-432,0 0-33,-2 0-117,1 0-85,1 0-111,1 0-74,1 0-414,1 1 599,2 1 197,1 1 5,0-2 622,0 0-443,-2-1-168,1 1-11,-3 1 0,4 2-50,-1 1-415,-2 19 380,2-7 57,-3 21 28,1-18 45,0 3 29,-3 2 211,0-6-285,0 2-263,4 3 156,9-8-3358,5 10 3297,14 5 168,-1-4-11,-2-1 5,-8-11 6,-10-10 68,-3-2 291,-2 0-96,0-3-302,2 2-34,1 0 3465,3 2-3392,2 1-34,5 4-39,2 1 152,-3-2-6,-3-3 419,-9-4 539,0 0-1138,2-1-161,1 0 83,8 1 179,-3 2 1,7 0 5,-7 1 0,0 0 67,-2-2 11,-4 1 135,-1-3-213,1 2-50,3-1 50,1 0 0,11 5-6,-4-2 6,7 3-34,-7-1 34,-4-3 12,-2 2 161,-5-3-139,-1-1-34,-1 1-45,0-1-28,7 4 17,1 2-33,6 5-275,6 9-1775,-11-9 2016,5 4 16,-13-12 225,-1-1 111,0-2-105,0 0-40,0 1-208,0-1 2084,0 3-2083,4 5-12,0 2 130,1 2-1,-2-2 6,-3-7 39,0-1 34,0-2-34,0 3-44,0 1-68,0 5 17,0 2-28,0 2-34,1 13 113,0-13-1,0 6 6,-1-18 118,0 0-45,0-2-454,2 12 224,1-4 17,2 9 73,-1-9 61,-3 1 1,0-4 38,-1 0 113,0-2-113,0-1-27,5 15-118,-1-6-22,5 13-1,2-4 135,6 2 5,-4-4 35,0-3-34,-9-10 5,3 2-39,1-2 28,4 3-1262,2-2 1302,23 10 5,-11-6-40,14 5 29,-23-8 11,-4-3-40,-3 0 23,3-1-28,-2 2-11,15 2 0,-3 1 11,13 2-2170,12 6 2075,7 2 61,-1 1-34,1-1 68,-31-11 51,1 1-79,-15-4 73,-5-2-45,0 0 0,2-2 3459,4 1-3414,34 2-3297,4-1 3286,2 0 22,-13-2 28,-31 0 212,-4 1-206,-1 0-90,-1 1 6,6 1-6,5 2 0,7 3 3392,4 2-3336,20 8-3448,-11-4 3358,6 0-28,-24-5-173,-10-5 235,-3-1 45,-1 1-39,0-4 50,4 7-51,0-3 3387,5 6-3386,-2-4 61,0 2-67,-2-3-6,-1 0 1,-3-4 240,-1 2-151,0-3-95,2 3 0,5 2 11,0 0 0,4 3-51,-3-1 51,1 2 0,-3-3-67,0 1 33,-5-5 34,-1 1 0,0-1 40,0 0-24,1-2-10,0 2 50,3-2 11,-2 1-5,1-1 44,-3 1-95,0 2-11,0-2 0,1 6-11,3-2-34,9 11 57,4-2-7,1 3 113,-2-4-113,-11-9-5,-1 0 68,-4-3-12,0 0-56,0 1-56,2-1 50,2 3-56,29 10 174,-23-6-106,19 5-6,-29-11-6,0-1 6,3 1-5,0 0 10,18 8 1,-10-3-17,10 4 0,-16-5 5,-4-4-50,-1 3 50,1-2-38,1 3 38,11 10 40,-5-6-34,14 10 5,-17-15-5,4 4-5,-9-9-46,0 1 34,0 2-44,0-2 83,3 14-22,2-6-33,2 9 27,-1-9 0,-1-2-44,-3-4-6,1 1-22,-3-4-107,1 3 168,-1-2 17,0 3 6,0-1-6,0 2 44,0-2-44,0 1 12,0 1-7,0-1 6,0 1 29,0 1-113,0 4 73,0 2 45,-3 20-45,2-13-68,-3 13-105,4-13 61,7-2 73,2 1 39,3-7-34,-3-3-50,-7-4-146,0 3 158,-2-2 72,0 4 61,0 5-94,0-1 33,4 12 78,4-5-44,0 0-79,0-5 274,-5-6-156,-3-1-39,-3 1 33,0-4-67,0 2-146,2-1-27,1-1 128,0-1 39,0-3 113,0-1-62,0 2-40,0 0 29,0 3 487,-2 19-477,0-14 85,-1 13 78,2-20-279,0 15 122,-1-14-50,0 13 151,-2-16-22,-5 6-135,-4 8-66,0 1-225,-1 10-106,9-9 403,0-2 11,4-8-6,1-5 303,-5-2-22,-3 2-230,-2 3-6,-15 18-1037,4 3 864,-28 47-174,24-25 118,-8 12 179,26-40 39,5-15 6,1-5 151,-1 0-34,-2 0-50,0 0-45,-4 0 1414,-2 0-1369,-3 0-236,3 0-144,1 0 83,5 2-129,-7 18 236,0-1 72,-5 16-44,-7 5 55,11-19 12,-10 7-11,14-24 50,-5 1-56,7-3 0,-3 3-157,1 1-280,1 3 336,-5 3 34,0 4 61,2-5 1,-2 2 5,5-7 73,-5 0-23,-7 0-50,-5 1 0,-7 2-1580,2 3 1518,-18 14-2602,21-4 2585,-7 3-27,29-12 22,4-8 78,0-1 6,0-1 12,-3 2 1076,0 2-1083,-2 3 3398,-4 28-3408,5-17-1,-2 21-5,9-15 17,1-12-6,1 5 44,-2-13 141,-2-3 45,-1 1 27,-5 3-223,2 0-34,-5 1-6,4-1-44,1 7 44,2-4 1,-3 22 44,2-21-5,-4 10-23,1-16 0,-1 9-56,1-4 40,1 11-40,3-4-3403,0 24 3448,-2-13 0,-1 16-6,-2-22 1,0-1-1,-2-2 6,4-6-123,0 3-146,2 6 123,2-5 62,2 9 34,-1-12 3436,2 1-3419,0-3 27,-1 2 1,2-3-158,4 6 51,1-5 118,17 14-3387,-10-14 3381,9 8 0,-8-8 62,-2 3-57,-2-2 124,-2-1 5,-7-8 107,3-1 3252,0-1-3482,2-2 0,0 3 23,-3 0 16,0 2 6,0-1-11,0 4 146,-1-3-63,-1 3-111,0 0-6,-3-3 40,4 1 761,-5-4-723,2-2-83,2 11-12,0-5 6,6 14 51,-6-13-18,2 3 191,-6-9-123,1-1-50,-1 2 77,0 18-128,0 2 0,0 6 0,0-8-5,0-13 5,0-4 0,0-1 0,0 0 0,0 3-34,0-1-223,0 9 223,0-8 17,0 5 12,0-10 10,0 1 1,0 2 649,-14 49-627,-3-5-28,-15 44 0,3-26 0,1-9 50,7-15-3312,3-14 3324,8-16-29,2-3-27,5-9 5,-3 7-17,0 1-44,-7 8 11,-1 3-85,-10 16 73,-3 13 91,-6 3 0,10-12 3408,6-17-3275,-2-10-72,9-5-34,-8 6-72,5 1-51,-4 15 44,1 3 24,-2 12-1,9-18-22,3-5 11,5-13-68,1-1-139,0 7 207,0-5 6,1 6-1,2-7 57,3 12-23,-2-9-5,7 24-40,-6-21-134,9 34 135,-8-31 5,1 16 33,-7-18 146,-5 5-173,1-2-84,-2 8-113,2-11 157,2-1 34,1-6-6,0-6 1,1-1-29,-3 3 34,0 2-6,-1 2-369,-5 32 246,5-25 29,-2 23 100,6-34 61,2 0 180,-2 0-84,1 3-28,-1 4-174,-7 22-588,-1 23 627,-1-18 1,3 5-1,5-40 6,-2 2 51,-2 3 89,-10 15-107,1-1 51,-13 18-84,11-17 0,-3 7 6,11-2-62,1-9 50,2 10 1,3-20-861,-1 4 860,2-8-229,0 3 67,1 5 168,0 4-17,0 1 6,0 0 22,0 2 23,0-1 112,-2 1-62,0-8-68,-2-3 856,3-3-872,-2 10 84,3-6-84,-1 11 0,1-10 33,0 2 23,0-4 123,-4 0 73,-9 0-122,-14 7 150,-8 4-207,3-1-79,-1 5-5,18-11 11,-1 1 0,10-9 0,4-2 0,0-3 45,-3 3-6,-3-1-39,-2 5-6,-10 7 6,5 1-11,-10 6-62,11-7 68,3-4-1,6-4-61,5-6 67,-1 2 6,-2 1-6,-2 4 5,-3 1-5,-2 3 174,-16 19-141,15-19-33,-10 13-39,19-24 39,1 0 0,-1 1-11,-3 3 50,-35 26-33,15-14 5,-27 21-2180,36-28 2163,3-1 6,11-6-56,1 0 56,-2 0-11,-6 4 520,-54 22-3074,39-16 2666,-37 14-101,57-24 17,0-1 1477,0 3-1489,-4 1 46,-2 1 509,-17 7-387,7-5 3303,-10 5-3386,13-9-23,4-1-34,0-2-21,3 0-7,2 0-100,2 3 95,-1-1 0,1 3 6,-1-3 33,-2 2-34,0-1 1,-2 0 5,-11 4-11,10-3 0,-8 1-5,13-2 5,0-1-62,4 0 12,0-2-18,0 3 18,-1-2 11,-1 4 33,-2-2-16,-12 15-135,3 1 79,-4 4 44,7 0 1,8-9-1,-2-2-156,0 4-29,3-6 141,0-1-23,2-2 39,1-2 6,0 3 23,0 13-3348,-1 5 3392,-2 7 23,1-10 16,0-8 6,1-13 23,0-1 10,1-2-195,0 6 61,1 3 3437,0 9-3398,0 4 6,4 5-5,0 2-544,7 17-628,-6-16-3163,1 11 4070,-10-22 0,3-8 0,-2-4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13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9173,'14'6'-2874,"-3"-1"2874,-11-5 0,0 0 0,0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7:45.0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526 41 8797,'4'6'762,"-1"-2"-756,-3-4-34,0 0-45,5-22-269,-4 16 611,1-17 140,-3 23 185,-2 0 44,1 0-683,1 0-168,-1 0 62,-1 0 62,-1 0 89,-3 0 33,-7 8 57,1-1 33,-7 7 62,5-4-79,-3 1-553,4 0 452,0 1-5,5-1 0,0 2 0,1 0-2762,-7 11 2767,6-9 79,-4 5 213,2-6-246,5-4 396,-5 1-313,7-5 12,0-2 56,3-2 2925,-2 0-2987,2 0-95,-3 0 95,-3 3-135,0 1-5,-3 4 0,0 2 0,-2 5-17,-11 29 17,8-17 12,-9 24-1,15-35 263,1-1-117,4-11-39,1-1-68,-3 0-50,-2 3 0,-4 6-50,-11 22-3382,3-4 3376,-6 18-50,9-11-56,-1 12 162,6-15 728,-4 10-678,10-31-140,0 0-257,6-1 224,0-1-11,0 11-1,0 1 2989,0-5-2849,0-2 96,0-10 95,0-5 913,0-3-1888,0 2-2385,18-12-1395,9-6 4559,19-16 0,-19 13 0,-4 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17.0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10713,'14'6'2033,"-3"-1"-1921,-11-5-2145,0 0-2219,31 93 4303,-19-48-51,5 7 0,-1-3 345,-10-24-345,-5-16 0,3 1 11,3 4-11,23 43-1082,-6-15 1,2 5 1025,3 4 0,0 0 50,-2-3 0,-2-4 1,5 9-1250,-12-11 1702,-10-11-554,0 6-1243,-6 32 1350,3 7 1820,-1 19-1952,6-21 0,3-6 132,5-20-5,17 28-1849,-3-84 2526,34-3-1266,-19 21 734,18 46 1685,-42-14-1813,-10 28 95,-13-35 384,0-13 35,1 2-33,7-15-140,2-2 2240,17 6-2184,3 8-286,-4-3 948,-4 10 1569,-17-18-2623,-2 4 45,0 4-57,0-2 68,7 31 72,4 3 1,1 0-101,4 8 28,10 33-11,-22-79 44,-1-4-50,-2-5 123,-1-2 734,-2-1-639,-1 1-100,0 1 241,0 0-292,0 0 101,0 0 2117,0-1-263,0 1-2246,1-2 96,1 2 32,-1-2 46,9 4 5,-2 1 0,13 9-11,-7-4 6,5 3-12,0-3-3436,1-1 3442,-2-1 0,-2-3-22,-6-1 16,-4-2 6,2 1 6,-5-2-6,-1 1 3386,1-2-3386,1 1 0,0 1-50,4-1 38,2 1-21,-2 0 38,7 0 1,-9-1-6,3 1 6,-8-1 5,0 0 17,7-1-95,0 0 11,47 0 50,-22 0 12,52-7-3392,-32 1 3392,-1-3 78,-9 5-79,-16 3-10,8 1 5,-1 1 0,-1 2 5,-3 2-5,-7 0 3380,4 0-3385,4-4-485,2 1 485,3-2 21,25-8 1,2-1-3247,-9 5 3227,5-5 1,-5 1 13,-28 7-6,-8 0 29,8-2-28,14-5-1,13-7-5,1-1 6,1 0 400,-21 7-356,-3 3 2838,-4 4-2888,-3 0 0,-3 2 22,69 3-3195,-36-3 3173,1 2 0,-1-1 0,-13-1 0,-7 0 0,-15 0-5,-2 0 340,3 0-340,7 0 5,-4 0 5,19 0-5,-13 0-1126,24 0 1,3 0 1130,-6 0 2254,48 0-2276,-62 0-17,-14 0 34,4 0-11,-4 3 11,13 5 6,23 4-1459,-1-1 1453,10-3 17,31-3 2645,-37-2-2656,30 2-12,-52-1 6,-5 2-5,20 9 21,2 0 1,3 1-2632,11 4 2615,-14-4 0,-7-4-1616,-26-9 1616,-6 0 1020,3 1-1026,-8-1 1,2 0 5,-5 1-6,24 7-5,-6-3 11,21 5 0,-10-6 0,21 0 1474,1-1-1519,10-1 2097,-29-1-2931,-6-1-219,-16 0-8733,73-10 9355,-17-6 1,16 2-1,-50-1 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19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3889 0 7934,'13'11'-818,"-3"-3"2225,-10-8-842,3 18-369,0-8 683,3 14-499,2-14-33,2 2 1035,14 12-1097,-6-5-2420,10 14 2938,6 49 1,-1 22-1528,-15-41 0,-1 1 1,2 6 754,7 11 0,4 10 0,0-1 0,-5-8-9,-6-12 0,-2-6 1,2 3 49,13 21 1,4 2 0,-7-16-67,-2-4 11,1-3 0,-6-3-1478,-17-25 1466,-2 0 51,-2 22 1461,1 9-1522,2 1 5,2 2 0,4-15-1450,8 33 1455,-2-21 29,3 20-34,-8-33-254,-4-7 277,-2 45 1365,-3-43-1388,-1 36 6,-1-32-6,0 18 0,0 0 0,0 6 0,0-24 388,0-5-377,0 23-1523,-4-25 1501,-10 50 11,2-42-50,-6 31 47,10-32 0,0 0 3,-3 35 5,-1-15 1,0 0-6,-2 3 6,-4 12 56,2-38-57,4-19 1512,-2 1-1545,-3 0 39,-19 48-5,15-35 0,0 1-4,-3 5 1,0-1 92,-16 27 169,13-33-18,2-13 2285,-7 1-2525,-1-5-2286,-13 20 2297,11-2 0,1 3 2291,-16 24-2306,17-20 1,2-3 76,-1-1 44,4-8-17,1-6 331,9-17-403,3-5-34,6-9 0,-2 2 3031,-29 45-3025,9-14-6,-20 33 6,13-20-1899,7-19 1832,3-5-692,6-21 1089,-9-7 130,-21-2-198,-34 10-268,4 8 0,-9 17-854,42-3 1,4 3 848,-21 13-23,21-16 0,3-3 96,7-8-309,-31-52 617,28-2 10,-8-8 0,-3 0-1397,-19 4 1036,-17 29 0,-5 14-25,41 8 0,1 5 0,-24 18 0,-9-6 913,-2-30 0,-9-13 0,13 6-911,26 13 1,0-2 383,-26-18 1,-10-10 0,20 8-387,23 15 56,-6 2-56,12 0-549,-18-21 549,19 4 90,-13-21 313,-18 0-319,-3 22 0,-2 2-84,-17-11-776,19 18 1,11 4 775,38 3-147,4 0-195,11 0 180,1-6-40,-31-38 281,10 11 78,-41-38-124,32 43-22,-10-1 2607,20 20-2579,5 3 29,5 3-96,4-1 1477,-19-40-1449,10 13-1599,-6-10 0,-3-2 1661,-19-12-62,-1 2 101,6 16-2319,11 16 2039,16 9-169,-3-3-1316,9-13-257,0-38 0,-1-26 0,0 4 1921,-3-2 0,0-1 0,3 3 0,0-5 0,2 14 0,-5-19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32.0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1273 1238 9541,'15'-2'3601,"-3"0"-3002,-12 2 943,0 0-1436,-13-18-285,10 10 133,-12-16-151,15 6 478,-1-10 269,1 2 10,0-3 303,0 13-493,-2 4-169,-3 0-111,0 4-84,-2-3-6,2 3-28,0-1-667,-3-44 695,4 21 314,-6-39 44,4 34-50,-3 1 230,-9-4-207,-14 4-3499,-1 4 3168,1 10 45,9 9-40,13 6 1,-3-1 28,4 3 414,-19-8-280,8 5-6,-16-7-78,13 7 34,0 0 66,-12-4-178,17 5-12,-6-2-22,21 5-280,-3-5 566,-28-8-247,13 5-22,-26-4-11,24 13 22,-3 2 89,4-2-38,3 3-46,6-1-150,5-1 83,4 0 3437,-8-12-3324,3 4 38,-9-7 1,5 9-90,1 1-6,3 3 6,-1 1-761,-10 1 761,10 0 33,-11-2-22,0-3 57,-2-1-57,-11-1-843,-13 2 815,-34 4 17,33 1-224,-15 2-442,59 0 475,3 0-207,1 0 347,0 3 51,0 5 45,0 9 6,-2 5-51,-2 3 0,-7 11 921,3-13-820,-1 3 45,7-20 196,-1-2-168,-1-5-102,-4-3-10,-5-3-62,-4-3-6,-13-6-1198,17 2 952,-6-3 240,20 3 12,8-3 107,4-4-34,8-5-57,1 0 113,23-11-123,-16 17-12,21-7 6,-16 16-163,18-8 1,4-2-3230,4-6 3395,-3 1 0,-4-1-714,-13-2 655,5-10-1981,-21 21 1953,4-4 28,-21 21 0,2 1 62,29 0-40,-9 0-27,27 0-286,9 0 61,6-6 732,-2 0-452,-1-4 1954,-36 5-1735,-3 2 11,-14 9-112,-6 3 6,6 18-46,18 13 3145,-4-5-3228,33 9-3211,-25-27 3233,15 3-45,-4-2 377,-13-4-315,4 7-23,-8 11-562,-4 17 563,1 3 39,-4 6-40,-6-16 1,8 8 5,8 7-2069,-3 7 2064,-5-5 27,-14-3 1875,-10 24-1824,0-16-1051,-2-11 1,0 2 887,0 27 23,6-17 315,2-14-595,16-33 280,0-4 6,0-1 214,-6-2 390,-6 45-464,-7-26 2212,1 37-2263,-6-30-34,0-18 29,0 3-28,0-19 3391,0-1-3341,-4 28-50,-3-4-6,-6 28 5,-4-8 74,-10 21 358,-1-3-387,6-12-50,4-18 0,17-30-11,0-3 157,1-1-196,-3 0-561,-1-16 319,-2-5-32,0-54 324,3 10 19,1 15 1,1-1-3328,1-30 3576,1 8 1,-2 2-112,-1-2-787,1 13 1,-1 6 635,-3 28 5,-2 0 34,-10-34-1874,6 16 1845,-6-22 1,-1-5 1770,1-1-1580,-2 1 1,0 2-907,-1 15 778,-6-4-919,7 38 935,-1 8 1841,-11 3-1924,7 5 60,-15-3 123,15 3-161,-6-5 2718,7 0-2763,1-4 11,2-2 2088,-25-19-1976,16 12-112,-19-11 0,22 21-2166,-2 6 1908,-15 2 18,10 5-220,-10 7-128,18 2-286,5 6-7222,6 16 8096,6-12 0,4 5 0,3-18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35.9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337 0 10965,'4'12'330,"-1"-3"-425,-3-9 806,0 0-610,13-7-45,-10 5-17,10-5 208,-11 7 2245,0 0-1797,0 0 1036,0 0-1883,-15 9 68,0 1 79,-13 9 16,-3 4 51,13-11-29,-2 0 135,16-10 45,2-2 106,-8 2-313,2 3-6,-10 6 17,-10 15-12,2-3 40,-16 19-45,23-23-39,-4 22 39,15-25 45,1 10-29,1-9-922,1-10 894,2 4 7,1-6-1,0 4 6,0 1 6,0 16 5,0 5 23,0 0 5,0 0 347,0-7-386,0-11-308,36 0 308,-22-12 241,29 1-56,-37-2-12,0 2 566,6-1-694,-3 0-11,11-1-18,-1 0-4,-9 0 88,3 0 30,-12 0 212,-1 0-342,2 0 11,3 0-11,3 0-39,9 0 39,-2 0 5,12 0 29,-12 0-29,3 0 23,-10 0-16,-1 0 329,-3 0-201,-1 1-45,-2-1-78,1 1 50,20 3-111,-14 1 144,16 3-94,-22-3-6,3 1 0,-1-3 0,3 0-11,6 4 5,-5-4 6,5 1-5,-9-2-1,0 1-44,-2 2 38,2 13 46,2-5-28,0 6-6,2-8 5,-5-4 1,0 3-6,0-2 5,0 0-5,-2-1 6,2 1-6,-2 3 0,2-3 0,0 4-11,1-6 5,0 3 1,4 5 5,-2-2-23,3 8 18,-4 30 5,0-28-51,-3 28 51,-1-42 6,-1 4-6,2 4 50,-2 8-44,0 1-6,0 3 0,-2-9 0,1-5 11,-1-4-11,1-5 0,1-3-6,0 0 1,-6 12 27,0 0-16,-7 11 89,-1-4-5,-1 1-18,-6 5-72,7-8 6,-1-1-6,11-12 0,1-4 45,3-2 95,-6 1-101,2 1-5,-7 1-23,4 1 39,-4 0 23,-5 4-73,3-2 11,-3 0-5,11-3-1,1-2 51,-3 0-17,0 1 29,-5 1 21,6-1-38,-2 1-1,0 0-28,2-2-16,-2 0 0,4 1-6,-2-2 134,-6 5-5,2-3-34,-4 2-61,8-3-34,1-1 16,-1 0 63,0 0 5,-8 0-28,1 0-23,2 0-27,0 0 5,7 0 23,-1 0-34,2 0 0,-1 0 5,1 0-5,-1 0 12,-7 0-7,3 0-5,-6 0 45,4 0 11,-8 0-11,6 0-40,-8 0-5,15 0 0,-1 0 0,6 0 12,-1 0-12,0 0 0,-1 0 5,0 0 46,-1 0-46,-4 0 6,1 0 23,-1 0 0,2 0-1,1 0-61,2 0 28,0 0 231,1 0-80,0 0-95,-1 0-45,-2 0-5,0 0-1,1 0 6,1 0-1574,2 0 421,-1 0-858,-5-10 2000,-8-19 0,6 13 0,-4-10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38.5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2151 1388 13469,'-5'-6'924,"1"1"-924,4 5-504,0 0-639,-41 48-3962,31-33 4814,-29 37 4447,6 21-2935,23-42-955,-11 21 0,-5 1 856,-9-6-960,2 7-2186,-20 3 2232,27-29 85,-4 5-215,14-16-84,7-8-61,3-3 340,5-5-121,-3 0 94,0 3-44,-8 4 168,-14 16 173,-17 19-409,2-5-128,6-1 0,21-24 2615,13-9-2688,0-4 2500,0 1-1554,-19 2-868,4 0-6,-16 3 1,9 1 50,-28 13-56,25-11 6,-18 7-1,32-15 74,2-1 581,-12 0-542,7 0-84,-10 0 5,8-1-39,-2 1 0,-17-3 33,15 3-27,-20-2 0,19 0-6,-6-4 353,-7-6-263,5-2-85,1 0 1,6 4 28,8 3-29,-1 1-5,1-1 34,-14-5-129,11 3-119,-33-32-104,29 18 391,-17-20 207,-7-8-246,22 25 33,-19-19-67,14 19 28,1 2-34,-7-6-50,2 0 56,5 2 39,-6-5-90,-3-1 197,-26-20-79,26 25-22,-16-10-1089,37 28 999,-4-1-72,8 6 84,1 0-34,6 3-57,1-3 113,-1 0-22,-2-5 55,-7-4-16,-6-5-2545,3 1 2562,2 4 702,10 7-725,1 3-101,-1-3-134,-9-14 175,-18-40 60,13 25-2263,-11-28 2263,27 53 0,-1 0 2269,3 11-2269,1-2-197,-5-26 197,2-7-20,0-15 1,1-6 19,0-25 0,1 27 0,2 1-2268,6-26 2234,-1 33 1934,4 2-1906,-3 29-72,-4 9-438,-1 1 388,0 0-40,11-32 168,3-10 2,3-14 1,-1-6-154,1-28-1129,-9 8 0,-7 5-204,-10 23 1484,-12 10 0,9 56 0,3 18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48.7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2717 659 9772,'3'10'1607,"0"-2"-940,-3-8 1108,0 0-1427,2-4 72,0-1-129,3-5 134,-1 0 7,2-3-12,-1 0 252,4-6-526,-5 9 134,3-6-431,-5 13-191,-1-4 28,3 1 219,0-6 84,4-6 11,3-7 560,8-20-314,-4 11-27,3-11 72,-10 21 45,-2 7-78,-3 5-1714,0 0 1618,-3 3-16,0-3 240,0-2-39,0-2-3308,0-5 3264,-3 0 6,-7-11 27,-12-6-672,7 13-197,-3 2-22,17 23 359,-1 0 336,2-2 124,-1-6-203,-1-2-10,-3-5 89,-6-5 3224,3 10-3471,-4-3 23,5 11 84,2 1-123,-2 1-39,-1 0 162,2 0 39,-1 0 218,-2-1-33,1-1 264,-39-9-550,29 7-588,-34-3 471,39 13 50,-13 8-3167,-3 7 3335,5-3-6,-9 1 18,12-10 5,-1 3-11,-1-1 67,-3 2-79,9-5-94,3-1-23,10-5 3392,4-1-3420,0 0 112,-2 1 33,-1 1 34,-2 0 34,-1 1-45,0 1 11,1-2-16,-1 1-51,4-3-56,0 0 61,-1 0-5,1 1 68,-4 2 55,0 0 174,-2 0 45,-5 4-931,-4 3 584,4-3 10,-4 6 62,5-3 17,-3 2 203,-27 17-287,24-18-11,-14 9-46,30-18-100,-3 6 163,2-1 50,-14 11 33,-20 11-21,5-5-1,-16 7 34,21-15-62,5-5-33,5-3-6,5-2 0,5-3-129,3 0 96,3-3 105,-5 4-38,-2 0 0,-8 4 33,-15 8 22,-11 3-55,1 0 5,-8 0-3386,28-11 3381,-1-1 139,13-6-139,4-2-23,-3 1-11,1 2 0,-5 1 0,-3 3 0,-2 0-6,-39 23-2262,24-14 2279,-31 15 23,37-21 2318,-7 0-2268,-1-2 17,-36 9-153,11-3 96,-10 1 1,-2 1-2233,-7 1 2314,-18-2 0,-1-2 2089,21-5-2199,9-4 1,2-2-2225,14-7-1811,-39 15 1,-7 8 3979,43-2 0,1 0 0,-35 3 0,9 1 0,34 9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26.1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450 295 13939,'0'-3'-381,"1"0"381,-1 2 95,1 1 958,-1-10-694,1 3-359,-1-3-34,0 4-257,0 5-460,4 1-77,15 0 604,21 11 229,9-3 23,15 6-3187,29-9 3677,-19-27 0,2-7-1458,-13 12 0,0-1 1208,15-20 1,-8-2-1128,-5 1 1319,-4 4-708,-28 19 371,50 4-230,-45 12 113,46 1 1268,-35-1-1143,20-6 1,2 0-424,-5 3 309,0-5 0,-5 4 296,-26 14-262,-8 1 16,4 9-28,-8-1 2119,4-1-2152,0-1-6,5-1-95,3-5 450,32-9 1,3-3-488,-18 3 154,16-5 1,-12 0-1065,-49 3 1053,2 0 62,2 0-34,4 0 473,9 0-512,3 0 0,4 0 3243,30 0-3030,-32 0-107,17 0 1399,-42 0-1102,57-2 1,12-1-393,-35 1 25,36-1 1,-12 1-700,-56 1 753,-4 1-46,-2 0-44,4 0-33,24 0 385,-3 0-352,21 0 45,5 1-78,-28 0-1,11 2 34,-34 0 45,5 3-968,1 0 923,8 4-5,4-1-46,5 0 46,5-2 5,2 0-2757,16 1 2757,-14-2 0,6 1-5,-21-1 5,-6-1 1148,-5 1-1137,-2 0-5,-2 0 66,4 3-77,5 3 3397,10 7-3387,2-1-3391,17 14 3425,-5-1-39,2 0-1657,-6 0 1668,-1 4-1730,-10-12 1724,17 17-743,-18-23 547,18 9 1542,-15-15-1312,22 8-22,-23-9-28,18 14 1312,-21-9-1301,3 9-5,-8-8 5,-3 2-213,31 23 79,-24-24 128,22 15 2687,-29-29-2591,-6 0 2078,0 0-2073,-4 0-50,0-1-79,2 6 34,4-1 0,3 7 6,2-1 33,6 5 12,-10-8 77,3 3-122,-10-11 140,0 2-107,0-1-6,0 1-27,1 2-12,3 3-55,4 4 33,0-3 28,3 3-1352,-6-6 1358,1 0-6,2 5 0,-2-1-2870,13 45 2904,-8-24-34,6 31 0,-6-33-68,-3-4 438,0-7-487,-1-6 16,-3-1 106,-1-5 3165,-2 2-3158,-1 3 100,0 7 39,-26 48 0,-6 7-151,14-20-37,-14 21 1,3-12 31,25-53 669,2-4-669,2-3-1,0 0 12,-3 8 207,-10 34-3656,4-14 3443,-4 18 0,10-30 0,3-4 0,-1 1 6,0 5-1045,-7 11 1061,-8 8-22,-3 0 6,-22 16 11,-2-6-12,0-3-5,5-5-1342,22-25 1308,5-3 843,7-8-814,2 0 5,2-5 5,0 0 57,-6 3-17,-10 10-40,-4 3 79,-32 29 1971,24-22-1903,-19 16 1826,33-31-1877,0 0 17,7-7-6,-1 1-56,0 1 0,-10 6-45,-24 14 0,-5 2-2504,-1 1 2498,-11 5 1,2-3 27,22-14 90,-30 10-117,38-15-1,-13 5-5,18-5 6,-36 21-6,26-12-17,-23 12 17,40-21 17,-4 2 3256,9-6-3273,-5 5 358,8-7-352,0 1 0,-2 0-1,-2 0-30,-33 22 0,-7 6-3367,11-7 3397,-21 12 1,3-2-439,34-20 433,-9 2 0,21-13-23,-5-1-10,-6 1-180,-16 8 106,-17 11-2014,5 1 2116,-8 6 10,3-1-5,15-12 6,-6 4 211,23-14-155,-11-3-62,14-2-45,-12 1 2274,16-1-2229,-3 4-45,-7 4 34,-40 21 50,-8-3-22,27-12 0,0-1 56,-14 1-34,17-14 3076,30-2-3109,-5 1 146,8-1-152,-7 3-67,-12 1 67,5 0-5,-9 0-748,16-3 653,-2-2 167,-13 0-17,13-3 1,-15-1-51,22-1 5,-1 1 213,4 2-218,4 2 0,-1-1 11,2 1 6,-8-2-17,1 2 50,-23-5-28,15 4 51,-25-3-23,23 3-44,-11 0 33,-1 1-28,-4 0-5,-25 0-6,29 0 11,-4 0-11,27 0-6,3 0-10,-13 0-2732,-6 0 2748,5 0 0,-2 0 0,18 0 0,-1 0 0,2 0 0,0 0 17,-6 0-45,3 0 28,-5 1 3397,6 0-3397,2 0 6,2-1-6,1 0 0,-2 0-6,0 0 1,-2 0 5,-3 0-6,2 0-28,-30 2 34,21-1-5,-20 2 5,29-2 5,0 0-5,4-1 0,-1 0 0,2 0 0,-3 1 6,-2-1-12,0 2 6,0-2 0,4 0 6,0 0-6,1 0-6,2 1-5,0-1 11,-1 1-45,1-1 79,-5 0-56,-9 0 27,-6 0-5,-1 1 28,-3 2-28,11 0 0,0 0 0,5-1 0,5-1-22,0 0 22,3-1-23,1 0 23,-4 0 0,1 0 0,-4 0 45,1 1-50,-7 2-1,4-1-44,-3 1 50,7-1 5,2-1-5,0 0 28,1-1-28,0 0-22,-2 0 22,-6 0-11,-15 3 16,5-1 29,-4 1-34,14 0-34,-6 1 29,4-1-7,-9 0-244,8-2 250,-1-1 1,2 0-1,-1 0 1,1 0 5,0 1 0,1-1 0,2 3-6,-1-3 6,3 3 0,-10 2-6,10-3 12,-9 4-12,8-4 280,-6 1-280,-2 2 0,1-1 6,5 0-5,5-2-34,0 0 39,2-1 0,1 0 0,-1 0 44,3 0-44,-3-1-5,2 1-29,-2-1 68,2 2-29,0-2-10,-1 1-1,2 0 6,-1 1 0,0-1-11,-3 0 17,0 1-6,0-1 0,2 2 5,1-3-5,-2 2 0,-3 1 0,2-1-5,-2 1 5,3-1-34,-1 3 28,2-3 1,0 2-23,2-4-2790,-1 0 870,8 1-287,18-9-2566,11-3 4801,15-13 0,-25 11 0,-5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28.0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500 0 11945,'1'10'1899,"-1"-2"-1854,0-8 11,-1-1 812,-1 1 375,-3-1-817,0 1-56,-4 0-90,-1 0-698,-1 0 681,-4 0 180,-18 0-365,12 0-33,-12 0-40,21 0 40,-5 3-34,7-1 146,-8 5-28,6-3 208,-7 4-2914,-17 8 2583,12-4 50,-12 3-56,27-9-28,2-4 28,4 0 16,2-1-10,0 0 39,0 1 3347,-5 2-3375,-5 6-6,-2-1 123,-23 19-22,17-15-5,-14 10-107,24-17-6,0 2-44,8-5 33,-2 9 11,3-2-5,-2 8-1241,1-3 1252,-1 0 0,2 1 0,-1-6-34,1 2 0,0-5 29,0 0-29,0-1 23,0 1 5,0 4 6,0 10 6,-2-3-6,2 1 1247,-1-7-1561,4 8 163,4-7-141,10 10 219,1-14 34,-2 2 33,-4-4-22,-1 9 40,7 1-12,5 4-3667,7-4-393,37-16 3492,-16-9 1,7 0 0,-35-3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42.5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1278 40 9646,'13'7'1713,"-3"-2"-240,-10-5-1378,0 0 353,-2-8-538,1 5 326,-1-7-203,2 8 1018,0 1 977,3 6-1821,4 1-83,7 6-40,6-1-40,6 0 7,5-5 94,5-3-61,4-3-50,1-6-34,0-5 11,-3-7-339,5-7 807,17 17 0,2 4-519,-11-5 40,8 8 0,-11 7 101,-38 5 78,-1 2-5,-3 5-56,0 5-51,1 2-61,0 2 0,1-1 92,10 32 0,1 4-1649,-7-14 1568,5 22 0,-2-4-51,-14-37 34,2 8 0,6-11 0,-1-8 0,2 2 34,-2-3 28,-3 10 27,-3-2-55,-7 12-473,-3-6 520,-15 14 1,-2 2 1333,3-5-1407,-4 8 1,0-4-9,12-22 50,-6 9 40,-2 0 167,-29 9 1,-5 0-191,14-5-64,-12 3 0,7-11 58,38-28 74,-53-1-130,30 0 1,-39 0-1,45 0 29,2 1 584,1 0-551,-54 19 379,42-8-446,-41 16 6,56-13 0,-9 6-1,9-8 1,-7 3-6,9-8 17,0 1-17,-1-1 5,1 0-5,-7 3 0,8-1 0,-11 5 0,15-7-5,-19 7-46,16-9 1,-12 6-68,9-5-58,-41 25 0,-6 5 181,21-15-238,-27 16 1,-2 1-4275,17-13 4138,0 0 369,-9-9 0,-17 1 0,16-4 0,9 2 0,-26-3 0,1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43.9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12438,'5'9'-1339,"0"-1"-134,-5-8-577,0 0 2050,-2 0 0,1 0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7:57.9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66 414 8102,'50'-41'2588,"-9"8"-3153,-26 23 128,-3 3-639,11-8-1029,6-2 1802,-4-1 303,4-4 583,-7-3-18,-5 8 129,4-6 214,-7 7-633,-5 5-197,0 1-78,-7 7 499,-1 2-309,-1 0 213,0-7-252,0 1 101,1-8 191,1 4-18,0 0-145,1 2 247,2 0-527,0 1-39,1 2-146,3-2 179,-1 4 1,3-5 5,-3 4 510,-1-2-17,-4 2 621,1-3-621,-4 4-101,2-1-67,-2 3-56,0 0-213,0 1-218,-4 4 262,-45 69-1328,15-23 1228,0 3 0,-1 1 73,-3 7-511,5 10 0,2 1 342,0-6 93,4 3 1,3-7-4,13-37 6,0 3 34,-6-5 16,3-6-16,-6 6-34,7-10 5,2-1-27,0 2 1041,5-7-1181,1 2 687,4-7-716,1-1-576,0-5 767,8-13 0,-6 9 0,7-8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44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8730,'3'0'592,"-1"0"0,-2 0 1,0 0-1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45.3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967 27 12981,'17'-15'-123,"-3"4"-101,-14 11 168,0 0 196,0 5 207,0-2 1490,0 3-795,0-4 571,0-2-666,-7 4-1037,-37 29 124,20-18 622,-35 21-897,43-32 986,-27-1-739,23-3 33,-21 0-39,23 0 0,-5 0 5,12 1 1,-6 0 95,2 1-12,2-1 130,-10-1-174,9 0-45,-9 0 621,-19 0-627,12 0-5,-17 0 5,21 0 29,-24 5-23,26-3-34,-20 6 28,27-3-27,-6 4 27,-16 10 1,10-3-1,-18 11-39,23-10-16,1-4 61,14-7 0,6-6 56,2 0-12,-5 0-44,-6 5-50,-11 2 39,-2 5-1121,3-2 1071,9-2-68,9-4-106,3-1-230,1 9 454,0-3 11,0 5 0,0-6 1204,0-1-1142,0-2-57,0 2-5,-1-1-39,0 3-123,0 10 55,47 35 12,-22-20-11,54 24-3281,-50-46 3421,8-3-2274,14-7 2245,-18-2-5,28-2 0,27-16-328,-40 8 328,36-13 2102,-57 14-2102,-5 3-5,-6 1 3158,-3 3-3114,15 1 34,-3 1-6,19 1 0,-5 2-1483,5 1 1534,35 2-113,-31-3 51,17-1 280,-40-2-688,-12 0 537,-4 0-51,-7 0-1058,-1 0-1781,-9 4-5024,-10 2 7451,-17 7 0,14-5 0,0-1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51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 14449,'3'3'1798,"0"-1"-1748,-3-2-50,3-4-78,3 2 33,3-2 45,1 3-67,0 1 22,3 3 45,0 2 297,18 14-292,-13-7 1,15 7 56,-13-12-3404,26 6 3348,-4-3 5,23 11-2223,-14 0 2296,26 25 213,0 14-6,-33-19 1,-1 1-1677,16 23 1430,-17-8-34,-3-14 1486,-16-19-1441,11 5 5,-18-20 2276,0 1-1766,16 24-2449,-9-4 1912,15 18-34,-20-21 2274,0-5-2274,-6-10-2235,14 11 2241,-4-1 39,5 4 22,-7-2-56,-8-4 140,6 17 2129,-7-14-2280,4 10 50,-6-15-95,13 16 45,-5-7 115,12 24 0,-1 5 19,-8-6-98,1 2 1,-3-2-3,-12-12-23,-2-3 3387,2 6-3398,-2-16 0,3 5 11,9 18-3403,-7-23 3403,7 25 84,-12-29-95,-3-11 0,1 3 0,-2-10-11,7 24-2023,-1-1 2186,8 23 69,-5 12 0,-1-1-182,-1-12-36,0 8 0,-3-12 2393,-4-42-2396,2 6-67,0-1 61,2 5-28,2 3 34,0-3 0,1-2 79,-2-2-23,-3-6 2990,-1 0-3046,-1-1-196,0 0 129,0-4-605,0-4-6251,-23-20 6075,7 5 0,-10-2 0,15 13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5.4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227 7 8668,'4'3'2913,"-2"-1"-2471,-2-2-895,-22-4 570,16 2 1497,-17-2-388,23 3-520,-1 1-466,-1 0-1544,1 0 1152,10 0-3452,6 0 3458,12 0-1738,16 0 1884,-13 0 134,12 0 550,-27 0-264,-2 0-370,-11 0-50,-1 0-28,27 5 22,-5-2 126,32 1 1,4-1-37,-19-1 241,48 0 2170,-80-2-2495,1 0 33,15 7-34,0-2 13,34 9 33,-17-6-34,29 2-548,-15 2 469,-10-2 1,-12 5 67,-23-4 124,1 7 2557,12 5-2641,0 3-35,12 2 68,19 4-1967,-8-9 1927,16 4 325,-7-6 1,-2-1-275,-10-1-45,45 21 12,-67-17 22,17 9-62,4 1 34,11 1 27,39 2 29,-50-19 308,31 14-375,-65-24-23,1 4-17,59 30 2645,-33-24-2642,9 7 0,0-1-3451,-14-10 3370,-3 1-762,-16-6 840,14 21 51,-5-11-11,42 34-2153,0-16 2094,-17-11 0,0-2 19,13 6 859,-7-4-915,-40-9 185,-4 4 12,-1 3 573,2 6-663,11 16-267,20 15 172,-7-11 2739,8-3-2645,-24-33-44,-3-4 1664,-5-1-1743,-2 6 85,-5-1 22,1 13 190,1 49-218,5 3-3112,1 17 3044,3-26 68,-3-26 0,-4-21-5,0 2 201,-27 39-196,9-25-2269,-20 48 2387,7-5-601,10-31 483,-3 20 1804,14-46-1809,2-5 5,2-7 22,-1-3-16,0-3 27,-3 0 231,-17 30 2701,4-5-2954,-15 28-11,11-13 39,0 5 0,-1 1 6,1-3 240,-14 15 1,-12 3-1019,-8-20 1,-3-5 768,3 4 1,-1-1-436,-4-3 1,-2-3 485,-2-5 0,6-6-826,2-2 778,-7 7 0,-14 9 1,12-6-1692,-5 4 1680,-1 0 0,-16 8 0,16-10-16,5-7-10,-7 2 1,3-6 42,29-19 273,-29 0-362,25-2 436,-19 1-745,7 4-3,8 1 0,-4 1-87,-3 5 1,-1 1 156,-2 1 1,1 0 752,4 1 0,4 0-1139,-22 9 413,-10-10 1,2-2 0,17-1-1,1-6 1,1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7.1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28 3984,'22'12'-560,"-5"-3"2717,-17-9-2431,-1-1 401,1-4-127,10-13 0,-7 9 0,9-7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7.3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39 11603,'-30'-25'2224,"8"12"-7879,3 76 5568,12-14 1,2 5-859,0 17 0,2 11 945,6-8 0,2 10 0,1 1 0,-2-10 0,-2 7 0,1-3 0,5-7 0,0 1 0,0-1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7.7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591 1 12309,'7'11'-538,"-24"71"-4769,4-19 5452,-5 10 1,-4 8-503,4-5 1,-3 7 414,1-13 1,-5 7 0,-1 2 0,0-5 300,0 3 0,-1-3 1,-1 1-349,-7 19 0,-2 3 0,1-10-761,-2-4 0,2-10 778,12-24 0,1-1-474,-9 25 1,3-6-385,9-15 830,22 21 0,5-67 0,19-3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7.9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478 1 10027,'-19'50'392,"0"1"1,-10 44-922,11-36 1,-7 20 0,-3 12 0,-2 6 0,0-1-1,3-7 1,5-14 474,-3 13 0,4-12 0,-3 10-3,2-4 0,-5 14 0,-1 5 0,1-3 0,4-9 0,7-19-1104,3-1 0,9-15 1161,22 17 0,-13-21 0,20-38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8.2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347 11 14684,'-14'-11'498,"-59"70"-6091,37-8 5632,-7 3 0,1 8 14,15 12 1,7 1-54,3-18 0,3 7-78,4 7 0,2 18 1,1 5-1,0-4 0,2-18 1,-1-6-1,0-3 1,2 36-1,0 0 0,0 0 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9.1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949 16 12875,'-14'-7'532,"3"2"-532,11 5 45,0 0-45,-50-3-84,36 3 61,-31 17 1,-5 11-381,4 29 448,-1 3 0,-4 9-1666,2 4 0,-2 8 1632,12-17 0,-3 6 1,-1 1-1,4-4-756,-1 0 1,3-3 0,-1 1 732,-7 13 1,-1 1 0,7-11-107,13-19 1,3-7 111,-10 18-828,3 10 834,44-22 0,-22-5 0,38-27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7:59.4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1 372 9806,'7'10'1237,"0"-3"-1282,-5-7 45,0 0 6,0 0 89,1 0 1283,-3 0-1288,3 0-12,-2 0-100,9 0 22,0-3 0,11-2 0,19-12-1946,10-5 1946,2-2-6,-4 1 6,-19 8 185,-6 1-2494,-1 1 2617,-10 4-22,0 1-118,-8 3-118,-2 0 23,27-46-73,-11 21 45,27-45-39,-27 49-1,1-2 62,-12 19 1328,-2 4-1288,-2 3-236,-2 2 638,0 0 2939,-1 4-3442,0 0 11,2 16-17,0 0-455,5 39 455,-2-6 6,0 31-6,-4-6 0,-1-17 0,-1 1-3184,-3 30 3220,0-21 1,0-2-2205,-3 15 2168,1-9-347,5-22 297,1-33 44,0-4-27,0-12 2057,0-3-1161,0-1 1816,0-3-3592,10-16 1188,12-22 1,-7 15-1,5-7 1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9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644 1 13816,'-45'67'-284,"0"1"0,21-12 1,-1 3 264,-17 17 0,-9 11 1,5 3-1487,16-12 0,4 4 1,1 0-1,2-4 1447,-4 5 0,3-3 0,-2 4-282,1 4 1,-2 8-1,1-3 1,4-13 249,0 3 1,3-8 563,0 6 1,4-7-907,6-6 128,11-12 1,1-3 0,-1-8 0,7 29-1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9.7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712 1 6102,'13'10'1143,"-3"-1"-261,-10-9-882,-70 20 34,32 25-302,-11-4 0,-3 13 269,17 22 1,6 15 0,2 0-118,3-17 1,0 0 0,-1 7 38,1-1 1,-3 8 0,0 5 0,0-1 0,3-6-63,0-2 1,2-2 0,0-3 0,1 0 20,0-2 1,1-1-1,0-2 1,1-4 103,0 4 0,1-4 1,5-11-884,1 19-212,10-27-896,18-19 2005,8-17 0,-6-6 0,-1-9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39.9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471 1 3355,'-42'79'197,"1"1"0,-1 0 0,0-1 1,0 1-1,0 0 0,-3 4 0,-2 0 1,2-2-1,7-5 0,12-6-995,8 32 0,18-13 798,11-23 0,4-6 0,-8-2 0,4-8 0,26-8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40.1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222 0 12998,'-59'62'481,"15"-9"-562,1 3 0,6 6 81,25-8 0,4-4 0,-11 4 0,30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42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1 14460,'3'0'2806,"1"0"-2386,-4 0 1126,-24 0-1546,15 0-296,-17 0-170,24 0-2650,0 0 2085,7 11-3598,8 17 1599,6 13 3030,3 11 0,-9-23 0,-6-8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1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497 17 10342,'1'-9'2392,"-1"2"-1863,0 6-450,0 10 216,0 0-99,0 11 75,0 12 149,0-12-240,0 6 108,0-19-47,0 2 470,0 27-1421,-14 21 1,-3 6 743,0 15-6,-6-7 0,1-5-134,11-20 106,8-6 5,17-4 1,11-8 27,0 5-27,1-1-199,1 16 1414,-12-1-1132,-1-8 68,-22 9 1514,3-33-1671,-6 15 11,-2 12-5,1-9 61,-3 15-62,1-19-5,3-5 12,2-8-12,-1 8-1912,4-8 1912,-3 7 409,-28 69-2513,-2-19 2109,16-22 1,0-2-6,-4-4-1395,22-10 1401,7-13-6,4 23-6,1-13-22,5 16 28,-7-21 1093,1 8-1059,-6-26 2627,0 0-2622,0 1 2203,-5 7-2186,-3 2-151,1-2 89,0-2 0,7-9-55,0 8 55,0 4 51,0 20-39,0-16 22,0 12-34,0-17 0,0 3 6,0 6-3358,-1 16 3358,0-8-6,-1 18 18,2-27 44,-3 2 11,3-15 51,-4 2-112,3-5 5,-3 8-2313,2 4 2302,1-1 0,1 5 2274,0 3-2268,0-7 27,0 6 18,0-2-46,0-5-10,0 27-18,0-17-10,0 4-103,0-11 131,0-15 3397,0 3-3387,0-3 63,-2 16-17,-8 22-46,-4 25-55,-1 5-1088,3-11 903,7-27 134,3-17 23,2-11 72,2 3 6,0 5-313,3 70-3919,-6-37 3610,1 36-358,-4-61-605,3-21 1310,6 8 326,1-2-51,2 12 0,-2-3-2224,-17 42 1440,4-38 784,-11 26 946,11-48-486,3-7 4293,1-10-2558,-2-4-1467,-3-5-173,-4 4-101,-1 1-1859,-11-32 0,0-9 1540,0-18-85,-1 0 0,4-2-14,15 27 1,3 2 55,0-1 1,1-2-1051,3-13 0,1 0 964,4-23 106,0 31 0,0 3-648,4-9 776,-2 1 1711,-6 14-1951,-6 8-168,-7-47 154,6 35 0,2-3-17,1-12 0,3 0-6,2 15 1,3 5 36,7-4 6,-4 36 44,-8 14-11,-1-2-134,-3-32-34,-1-7 96,0-14 2669,2-9-2905,14 19-425,0-7 436,6 20 1118,-2 3-1555,-10 12-1119,4-70 1763,-6 33 51,1 3 0,-1-2 0,3-11-3576,3 2 3576,0 12 0,0 2 0,-1 7 0,6-24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11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138 0 8224,'11'13'1994,"-2"-2"-339,-9-11-1510,0 0-111,-20 14-2065,11-4 2037,-15 11-1,16-10 914,2-3-639,3-4 463,2 0-743,1-3-89,0 13 419,1 9-44,0 6 2362,-2 22-2469,-16-2-3431,-9 21 3252,2-21-6,3 5 6,23 19-2279,7 0 2262,-2-19 0,0 5-451,4 10 1,-1 2 285,-3 1 0,-2 2-23,1 11 1,-3-1 86,-5-24 1,-2-3-704,-1-2 1,-1-4-690,-2 4 1482,9 1 0,5 3-207,5 16 89,1-17 0,1 0 1086,-1 21-1382,-2-1-162,-7-3 497,-1-9 203,-12 15 1209,3-41-1384,-4 0 2486,10-39-2497,9-6-218,6 3-95,3 12 403,18 54 0,-21-38 0,10 36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8:11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9380,'5'4'991,"-1"-2"-6584,-4-2 5554,13 73 39,-9-4 0,10 17 0,-13-35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40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210 1 7904,'-13'10'952,"2"-1"-784,-59-2 33,42-4 1242,-49 6-1885,67-8 1402,22 0-680,-5-2 2335,10 1-1971,-14-1-2948,-3 1 2304,-9 7 0,6-5 0,-6 5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29:43.5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 15085,'11'3'219,"-3"-1"174,-8-2-4583,0 0-83,3-2 4273,-3-2 0,3 0 0,-3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08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1 334 9845,'0'3'-269,"0"0"213,0-3 280,35 7-3771,-10-4 4074,25 5 66,-16-7 326,0-1-582,9-1 272,13-7-520,15-2-83,13-8-34,-18 12 0,17 0 0,4 2 0,-12-1 8,6-1 1,1 1 16,-4 1 0,11 1 0,-1 0 1,-15 2-427,-10 2 0,-4 1 423,25-1 1,5-1 10,-1 2 1,0-2-840,-4-3 0,6-2 819,-1-2 0,8-3 0,-7 0-722,2-2 0,0 0 604,-20 3 0,6-1 0,1 1 0,-4 1-594,3 0 1,-3 1 0,4 0 193,-2 1 1,3 1 0,1 1 0,-5-1 461,2 0 0,-5 1 1,6-1 65,6-1 1,7 0-1,-2 0 1,-9 0 125,10-1 0,-6-2 254,16-2 0,-7 0 370,0-4 1264,-41 4-1153,-12 2-492,36-5-509,-16 5 89,-11 3 0,4 1-194,9 3 1,1 1 61,0 2 1,-1 0-1,1 0 0,-3 2 188,35 4 56,-46 0 196,7-1-252,0-3-706,10 0 455,0-3 0,-32 0 1,-6 0-1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40:5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5016 376 24575,'-82'0'0,"8"0"0,24 0 0,-1 0 0,-20-8 0,16 6 0,-5-3 0,-23-18 0,5-3 0,8 5 0,0 0 0,8 1 0,34 10 0,9 9 0,1-7 0,3 7 0,-9-8 0,8 3 0,-50-11 0,36 6 0,-29-5 0,45 6 0,-3 2 0,8 3 0,-6-2 0,-46 1 0,15-5 0,-41-2 0,31-1 0,-16-8 0,34 13 0,-11-5 0,35 14 0,-3-4 0,-3 3 0,-25-9 0,19 4 0,-13 0 0,25 2 0,6 0 0,1 3 0,-1-3 0,0 4 0,-13 0 0,4 0 0,-7 0 0,5 0 0,10 0 0,-8 0 0,8 0 0,-2 0 0,-2 0 0,0 0 0,-7 0 0,0 0 0,5 0 0,-3 0 0,8 0 0,-3 0 0,5 0 0,-9 0 0,-14 0 0,-4 0 0,-34-5 0,27 4 0,-12-5 0,33 6 0,-1 0 0,12 0 0,-6 0 0,3 0 0,1 0 0,-3 0 0,-2 0 0,-13 10 0,-7 5 0,-5 6 0,8-3 0,-2 8 0,13-8 0,-10 10 0,14-9 0,-6 5 0,10-8 0,0 2 0,12-10 0,3-1 0,-7 7 0,5-5 0,-9 6 0,7 4 0,-1-10 0,-1 6 0,1-9 0,-2-5 0,-1 5 0,2-3 0,-1 5 0,-6-4 0,-1 4 0,-13-2 0,-42 20 0,30-12 0,-35 13 0,57-18 0,-16 1 0,23-6 0,-20 0 0,15 0 0,-8-3 0,-4 9 0,5-9 0,-17 9 0,16-9 0,-4 4 0,14-5 0,6 0 0,-13 0 0,-12 4 0,-20-3 0,9 4 0,7-5 0,22 0 0,-19 0 0,14 4 0,-15-3 0,15 4 0,3-5 0,0 0 0,2 0 0,-19 3 0,7 4 0,-30-2 0,19 0 0,-24 1 0,29-5 0,-11 4 0,25-5 0,4 0 0,3 0 0,-2 0 0,-47 0 0,28 0 0,-35 0 0,53 0 0,-3 0 0,9 0 0,-3 0 0,4 0 0,-1 0 0,0 0 0,-3 0 0,2 0 0,1 4 0,1-3 0,3 6 0,-18 2 0,5 2 0,-7 2 0,11-4 0,1 2 0,3-2 0,1 2 0,5-3 0,-1-1 0,0 0 0,-5 5 0,2-4 0,2 3 0,-1-7 0,5 2 0,-3-2 0,4 2 0,-12 9 0,0-1 0,-8 8 0,-5 9 0,17-14 0,-11 3 0,10-9 0,-6 0 0,0 7 0,-4-3 0,1 6 0,7-11 0,-4 5 0,15-8 0,-10 4 0,5-3 0,-6-1 0,-4 6 0,5-7 0,-16 16 0,9-7 0,-29 26 0,26-16 0,-13 10 0,24-22 0,-2-2 0,-1-2 0,-14 16 0,7-9 0,-17 15 0,3 0 0,0-3 0,7-1 0,9-10 0,13-9 0,0-1 0,4-6 0,0-6 0,0-10 0,0 2 0,3 2 0,5 1 0,-3 5 0,5-6 0,-7 7 0,1-3 0,-1 6 0,-3-2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42:46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1447 24575,'56'-36'0,"1"1"0,-1-1 0,15-3 0,-8-3 0,12-10 0,-4 5 0,0 2 0,-7 6 0,-19 9 0,0 0 0,23-11 0,-5 4 0,-17 11 0,33-29 0,-42 26 0,25-18 0,-32 22 0,-12 13 0,6-8 0,-11 11 0,26-17 0,19-7 0,10-6 0,4 0 0,3 0 0,-31 21 0,6-10 0,-13 9 0,-11 1 0,20-13 0,-10 7 0,33-17 0,-25 18 0,13-9 0,-31 21 0,-17 3 0,18-6 0,-10 4 0,34-16 0,16-10 0,-7 3 0,2-2 0,-40 20 0,2 2 0,-14 8 0,30-23 0,-22 18 0,13-15 0,-9 15 0,-8-2 0,-3 6 0,-5-1 0,-8 7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43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24575,'10'0'0,"-6"4"0,6-3 0,-6 9 0,0-5 0,2 5 0,-5-3 0,13 4 0,-11-3 0,11 4 0,-13-4 0,5-1 0,-5 1 0,5-4 0,-2-1 0,0 0 0,2-2 0,-1 13 0,2-8 0,-3 8 0,2-8 0,-1-2 0,-2 2 0,5-1 0,0 13 0,0-7 0,0 8 0,0-15 0,-4 7 0,1-6 0,2 6 0,-3-3 0,8 7 0,-3 0 0,3 1 0,-3-3 0,3 3 0,-4-10 0,6 8 0,-7-13 0,3 5 0,0-3 0,-2 1 0,2 3 0,-2-6 0,4 5 0,-4-2 0,2 0 0,1 3 0,-4-3 0,4 0 0,4 6 0,-6-5 0,3 6 0,-9-4 0,-3-1 0,0 0 0,0 1 0,0 0 0,0 0 0,0 4 0,0-3 0,0 3 0,0-4 0,0 7 0,0-6 0,0 5 0,0-6 0,0 0 0,0-1 0,0 1 0,0 7 0,0-6 0,0 13 0,0-9 0,0 3 0,0-4 0,0 18 0,0-16 0,0 22 0,0-26 0,0 8 0,0-9 0,0 3 0,0-3 0,0 3 0,-4 1 0,3 1 0,-2-2 0,3-3 0,0 0 0,0 6 0,0-5 0,0 7 0,0-8 0,0 17 0,0-12 0,0 13 0,0-12 0,0-5 0,0 6 0,0-8 0,0 8 0,0-5 0,0 5 0,0-8 0,0 1 0,3-1 0,-2 0 0,6 8 0,-6-5 0,6 8 0,-3-10 0,3 3 0,-2-3 0,5 7 0,-3 0 0,1 1 0,0 7 0,0-6 0,2 7 0,1-8 0,3 15 0,-9-13 0,7 9 0,-11-14 0,6 3 0,-6-7 0,2 6 0,0-10 0,1 12 0,0-10 0,0 11 0,-1-10 0,-2 7 0,6-5 0,-6 10 0,6-10 0,2 15 0,-3-8 0,5 4 0,-10-7 0,3 1 0,-4-6 0,3 6 0,0-11 0,1 2 0,-1-1 0,0 9 0,-2-5 0,7 2 0,-1-1 0,3 1 0,2 6 0,-2 3 0,3 13 0,-2-10 0,2 4 0,-8-14 0,2-5 0,-2 9 0,3-7 0,2 12 0,-1-7 0,19 31 0,-15-25 0,14 19 0,-16-29 0,1 6 0,1 2 0,0 4 0,-3-3 0,7 7 0,-7-11 0,6 4 0,-11-12 0,-2 0 0,0-4 0,2 3 0,2-3 0,15 31 0,-6-20 0,8 25 0,-11-29 0,-1 5 0,4 0 0,2 2 0,13 13 0,-7-2 0,15 12 0,-13-5 0,6 2 0,-4 7 0,-5-19 0,6 16 0,-15-31 0,2 10 0,9-1 0,-7-7 0,10 13 0,-9-10 0,0 7 0,0-4 0,-1-1 0,-7-6 0,13 4 0,-7-10 0,9 9 0,3-3 0,-17-5 0,11 4 0,-15-11 0,-1 0 0,1 4 0,7 4 0,-6-3 0,7 2 0,-4-7 0,42 0 0,-1 16 0,12-3 0,-23 10 0,-22-5 0,2 0 0,-7-7 0,0 3 0,-2-9 0,26 14 0,-6-6 0,13 7 0,-20-10 0,-6 0 0,7 7 0,-11-10 0,7 5 0,-14-12 0,2 3 0,-3 2 0,17 7 0,-12-3 0,13 4 0,-19-9 0,1 0 0,0-4 0,0 0 0,-1 0 0,1 3 0,37 13 0,-7-3 0,25 9 0,-19-4 0,-6 3 0,-9-2 0,-6-1 0,-6-9 0,-5-5 0,-3 3 0,1-6 0,0 7 0,29 21 0,-7-7 0,14 17 0,-19-22 0,3 8 0,-12-17 0,5 7 0,1-3 0,-7-5 0,14 10 0,-11-11 0,7 6 0,-11-6 0,5 2 0,-13-4 0,8-4 0,-5 0 0,11 4 0,8-2 0,19 16 0,-7-14 0,-3 13 0,-21-16 0,-8 6 0,10-6 0,-11 3 0,13-1 0,-13 1 0,5 3 0,-6 1 0,0-4 0,2-1 0,-1-3 0,2 0 0,-3 0 0,7 3 0,-5-2 0,4 3 0,-6-1 0,-1-3 0,4 3 0,1 1 0,1-3 0,-2 6 0,-3-6 0,-1 2 0,4 1 0,-3-3 0,3 2 0,-3 1 0,0-3 0,7 6 0,-5-6 0,5 2 0,-8 0 0,-4 1 0,4 3 0,-3-3 0,3 0 0,-1-4 0,1 0 0,1 3 0,0-2 0,16 10 0,-12-6 0,12 3 0,-13-1 0,0-2 0,0-1 0,3 3 0,-6-6 0,2 6 0,-2-6 0,-1 2 0,5 0 0,-4-2 0,3 3 0,-7-1 0,2-3 0,-2 3 0,7 1 0,-3-4 0,0 8 0,-2-5 0,-1 5 0,12 10 0,-6-11 0,8 11 0,-8-13 0,5 9 0,-2-4 0,1 4 0,-11-6 0,11 7 0,-13-5 0,9 4 0,-11-7 0,0-1 0,0 1 0,3-4 0,7 7 0,4 1 0,7 7 0,-1 2 0,13 21 0,-15-21 0,7 15 0,-17-28 0,9 10 0,5 0 0,14 25 0,4-6 0,1 11 0,0 3 0,11 3 0,-14-9 0,-3-3 0,-10-10 0,-2-2 0,-13-14 0,2-1 0,-8-6 0,-4-2 0,0 4 0,0-3 0,0 3 0,-4-6 0,4 3 0,-6-4 0,-2 5 0,4-2 0,-7-1 0,10 1 0,-5-3 0,2 4 0,0 0 0,-3 1 0,3 0 0,-4 3 0,1-6 0,3 4 0,0-5 0,1 4 0,2-1 0,-10 5 0,9-3 0,-5 2 0,3-4 0,0 22 0,-4-16 0,3 16 0,-2-13 0,6-7 0,-3 5 0,4-7 0,0 0 0,0 0 0,0 6 0,0 1 0,0 31 0,0-25 0,0 24 0,0-24 0,0 7 0,0 7 0,0 2 0,0 1 0,0 1 0,0-5 0,3-13 0,-2-7 0,2-8 0,-3 2 0,4 17 0,0-12 0,0 12 0,4-16 0,-4 3 0,5 7 0,-1-4 0,-3 3 0,3-2 0,-8-5 0,4 1 0,-4-7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44:27.17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19071 15219 5991,'8'0'-39,"-2"1"1478,-6-1 3625,-11 6-4638,5-4-130,-14 4-251,8-3-73,1-1 28,3 3-50,0 5 229,5-5-89,-3 5 5,4-6-11,-7 14-84,1 2 33,-6 15-1100,2-1 1067,-1 3-6,-1 19-44,4-11-962,4-6 1,2 7-1,0-6 1091,2 11-51,1 1 0,2-3-1789,11-10 1834,8 1-73,1-1-6,3-5 6,-5-13 45,16 15 179,-2 2 154,-5-9 0,-1 0-266,5 7-62,2-1 537,-17-21-542,9 5-45,5-4 0,0 1 67,2-6 56,-7-4 149,13-4 0,2-1-166,6 1 1136,-5-1 1,1-4-1084,-12-4 1,-1-5-107,2-5 1,-1-4 1495,0 3 1,0-3-1553,5-10 1,-1-1 2,-9 9 0,-1 1-186,1-1 0,-1 2 192,19-14 27,-19 17-27,-6 2 78,7-13-208,-12 8 130,6-12-3232,-5-8 3220,0-8-5,1-3-53,-3 1 64,-5 15 39,0-14-28,-2 15 111,-3 4 1,-1 1-61,0 3-135,-6-23 163,-2 32-34,-6-10 3368,-3 13-3250,-33-20 22,10 8-132,11 8 0,0 1 4,-7 0-52,-14-2-16,18 11-28,-18-6-72,25 12-203,-7 1 130,-12 1 171,6 1-9,-7 0 16,14 1 1,-3 1-314,-14 7 0,-3 1 106,3-3 1,-2 5-854,5 7 1,-5 6-1,1 4 1,7-2 1054,-3 9 0,4 2 0,2-8 0,-1 1 0,7-2 0,3 15 0</inkml:trace>
  <inkml:trace contextRef="#ctx0" brushRef="#br0" timeOffset="1555">21653 14584 8231,'-1'-3'1244,"0"0"4144,1 3-4458,-3-1-1019,1 1 38,-2-1 118,3 1-162,1 2 95,0 8 157,11 32 0,8 21 0,0-5-183,-3-11 1,2 0 15,-2 1 0,3 8 1,0-2-1,-2-11 43,-3-13 1,-2-6 129,5 11 721,-24 2-884,2-15 0,-3 26-218,5-7 140,2-20 38,2 9 40,-1-25 12,2-3-12,-2-1 50,1 0-39,-1 1-128,0 0-1777,0 0-962,-2-8 2856,-6-10 0,4 5 0,-4-3 0</inkml:trace>
  <inkml:trace contextRef="#ctx0" brushRef="#br0" timeOffset="2206">21442 15049 9486,'-11'-6'3143,"3"0"-1284,8 6-1434,0 0-150,-6-2-135,4 0-73,-3-1-369,10 7 302,6 8-3146,9 10 3292,4 14 0,1 6-766,-6-8 1,-1 2 624,6 8 1,-2 0 50,-9-10 0,-1-2 45,18 20-56,-10-17-28,19 2 112,-11-29-57,-8-1 169,-1-5 2689,-17-2-2801,3-13-320,1 3-111,4-12-2392,12-13 960,-7 13 1734,10-13 0,-17 26 0,-2 2 0</inkml:trace>
  <inkml:trace contextRef="#ctx0" brushRef="#br0" timeOffset="2763">22289 14859 7266,'1'7'5114,"0"-2"-2361,-1-5-2327,-2-5-78,0 3-348,-2-3-3472,-15 30 3472,2 1-67,-14 25-2196,4-5 2201,-1 1-969,-2-4 980,8-17 0,0-1 51,-10 10 11,-9 5-1206,16-18 1038,-10 18 984,15-14-1247,-8 15-1523,17 3 1556,5-23 1979,1 13-1642,5-30 482,0 1-309,0-2 1285,0 1-1408,5-9 0,-4 5 0,3-5 0</inkml:trace>
  <inkml:trace contextRef="#ctx0" brushRef="#br0" timeOffset="4707">21569 12002 8091,'0'3'2947,"0"-1"-640,0-2-2200,-6-4-230,4 3-17,-4-4 5,6 5 1798,0 0-805,-11-9-645,5 4-113,-9-9-88,6 4-102,0-8 40,1 1 10,1-14 348,2-18-184,2 14 122,-3-13-117,3 28-320,0 12 68,1-2 123,1 8 0,1 0 45,-1-2 11,0-2 140,-3-6-190,2 4-1,-2-4-5,3 7-2392,0 2 1597,1 1 162,0 2-218,5 0-1227,6 3 2078,3 2 0,-2-1 0,-6 0 0</inkml:trace>
  <inkml:trace contextRef="#ctx0" brushRef="#br0" timeOffset="5958">21315 11896 9985,'3'5'1265,"0"-1"-1141,-3-4 178,-1-6 1205,0 1-1255,1-2-67,0 3-62,0 4-218,0-2-196,0 0 50,3-4 17,16-18 493,-7 5 78,11-16 67,-14 9-1879,1-25 1588,-7 24 6,2-17-50,-5 35-147,0 2-200,0 4-1200,0 1 1322,2 2 146,4 1 3392,2 4-3375,10 7-6,3 7-5,2 2-6,0 1 5,-7-5 12,21 18-17,-18-15 0,14 17 0,-24-27 185,-1 5-179,-5-11 106,0 1-51,-2-5 1256,-1 0-4157,2 1 885,1 2 1955,2 0 0,-2 0 0,-2-1 0</inkml:trace>
  <inkml:trace contextRef="#ctx0" brushRef="#br0" timeOffset="26302">8594 10499 10892,'-4'-9'1955,"1"2"-2022,-38-11 61,15 10 12,-24-12 111,29 16 74,11 1-107,-14-2-179,10 2-107,-9-2-179,12 5-543,-16 5 1013,12-2 191,-12 2 102,17-4 446,-2-1-419,1 0-330,1 0-578,2 0 191,4 0 129,-1 0 123,-1 2 22,-5 7-2534,-7 1 2920,4 1-1777,-4-3 1470,11-8-56,-1 0-191,1 0 6,3 0-185,-6 1 225,-2 4 2614,-2 0-2463,-8 7-26,3-4 775,-5 0-654,8-4-73,5-4-135,-2 0-459,1-1 376,-3 0 10,2-1 7,3 0 49,-6 0 3522,-1-1-3382,0 0 1,0-1-6,5 1 0,-13-11 0,15 9 0,-9-8 0</inkml:trace>
  <inkml:trace contextRef="#ctx0" brushRef="#br0" timeOffset="27409">8234 9969 10758,'-10'-10'834,"2"1"-1097,8 9 263,0 0 11,-32 7 28,21-4 0,-23 5 779,25-6-386,2-1-203,-3 0-167,4-1-163,-6 0-767,-8 8 537,-1 0 270,-6 6 66,12-4 337,3-6 146,3-2-192,0-2 136,-6 0-248,-1 0-184,-1 0-22,0 0-163,5 0-22,-9 0 73,6 0 27,-7 0 74,10 0 33,0 0-2844,-5 0 3113,3 0-508,-3 0 777,-18 0-579,18 0 41,-16 0-72,25 0-7,-2 0 3161,0-2-3065,-1 0 1087,1-4-353,-11-4-561,8 2-150,-9-4-18,12 7-22,0 1-930,-2 2 673,4 1 94,-3 1 79,3 0 56,0 0 28,-7 0-100,-6 2-371,-3 1-655,-13 8-5722,7 2 6848,-9 5 0,19-8 0,4-3 0</inkml:trace>
  <inkml:trace contextRef="#ctx0" brushRef="#br0" timeOffset="29265">5524 9271 1317,'-16'-6'-734,"3"1"3058,13 5-2397,0 0 73,-23 0 1020,11 0 1044,-16 0-1011,17-2 372,2-1-955,1-2-38,-8-7 2960,6 4-3437,-5-4 45,7 7 101,-14-7-6,10 6 118,-10-6 11,13 6 599,-6-6-515,3 0-78,-5-5-45,6 3-40,-9-13-145,8 11 0,-5-6 45,9 14-6,0 1-16,-2-2 100,1 0 6,0 0-62,2 1-33,0-2-34,-1-1 5,0-1-50,-12-14 45,10 15 12,-8-10 21,9 10 6,4 5-5,-3-7-34,6 9 6,-1-1-40,-4-1-22,3 3-50,-1-1 139,0-2 68,3 1-6,-5-7 29,3 2-57,-7-17-128,7 14-265,-3-9-1410,6 18-286,0 3 1927,1 0-3064,-8 0 3159,0-1 0,-1 1 0,3-1 0</inkml:trace>
  <inkml:trace contextRef="#ctx0" brushRef="#br0" timeOffset="30221">4085 8170 10371,'-20'-37'1775,"7"9"-1775,-2 18-980,6 1 650,3 3 67,-3-2-5040,-2 1 5119,3 2 116,-4-9 68,7-7 0,2 9 0,2-4 0</inkml:trace>
  <inkml:trace contextRef="#ctx0" brushRef="#br0" timeOffset="31060">4382 7980 8523,'-27'-26'24,"1"-1"0,3 3 0,2 5 3048,-2 8-2798,10 4 721,-12-6-911,16 7-2466,-5-4 2382,7 5 1063,-4-3-1063,6 5-56,1 0 56,0 1-45,-3 0 78,0-1 3415,0-1-3324,2-1-3393,2-8 3258,1 3 5,0-8 6,0 8 0,-3-3-11,-6 0 11,-1 1 5,-6 0 1,-1 1-6,-2-2-78,-14-17 2854,17 13-4188,-6-11-1959,26 16 3371,7 3 0,-2 2 0,0 5 0</inkml:trace>
  <inkml:trace contextRef="#ctx0" brushRef="#br0" timeOffset="32003">4276 7451 10802,'8'-2'1266,"-2"1"-1266,-6 1-67,-49-18 302,28 12 359,-33-13-112,42 14 1125,1-27-1473,7 12-94,-6-24-35,7 22-274,0-12 213,1 17 56,0-7 0,0 16 6,0-3 302,-3-34-218,1 9-57,1 5 1,0-1 22,-1-11 173,-1-12-938,-3 3 233,3 12-1215,0 13 1052,4 24 202,1 1-286,-1 12-1298,1 3 2021,1 9 0,-1-9 0,1-3 0</inkml:trace>
  <inkml:trace contextRef="#ctx0" brushRef="#br0" timeOffset="43263">13060 2095 6899,'-12'-5'-99,"3"0"0,9 5 0</inkml:trace>
  <inkml:trace contextRef="#ctx0" brushRef="#br0" timeOffset="45312">13039 2074 9313,'0'6'1277,"0"-1"-3759,0-5 4566,-65 80-2078,44-57-114,-1 10 0,-7 12 0,1 3 0,5-10-5521,-4 14 5632,4-2 0,2-3 3,3-12 1419,7-3-1469,6-10 887,-1 16-905,6-13-255,0 5 1,0 1 316,0 1 0,0 24 3400,0-42-3221,4 8-168,0-7-11,6 8-11,8-1 134,13 10-123,-7-4 0,5 0 224,7-2-95,-11-11-40,21 9-27,-12-12 8,13 0 0,2 1-3462,3 4 3392,-5-4 0,-1 1-1378,-7 9 1384,-9-5 44,16 14-44,-17-13-612,10 3 648,-2-9 0,1-2-30,5 3-12,-7-4 0,4 1 50,2 4 0,1-1-168,-11-5 1,3-1 243,19 3 1,8 0 0,-6-2 1085,-13-4 1,-2-2-1085,5 0 1,3-2 0,-8 0 1714,3-1-1316,-11 0 0,2 0-466,23 0-61,1 0 8,-27 0 1,-1 0-9,16 0 1027,0 0-1027,-1 0 5,-9 0 1,-1-1-35,5 0 35,14-1 55,-35 0-27,2-3-23,0 2-11,7-3-70,0 1 0,3 1-65,22-2 135,-21 2 0,0 1 0,17-2 152,-24 3 128,-5-1 575,-10 2-659,-1-5-588,30-10 224,-5 2 129,-6 4 0,0-1 28,9 1 33,2-4 0,-1 0 264,-2-3 383,0-13 0,-4-5-1173,-12-3 224,-5 7 0,1 1 275,5 3 5,1 12 1394,-16 8-1259,-4 4-135,-1-3-420,2-1-292,18-2 488,2-1-190,19-3 128,-11 4 1,0-2 934,11-16 48,-21-8 1,-8-3-637,-9-6-55,-14 8 0,-4 2-18,-4 8-648,-16-19 480,11 18 40,-12-13 51,15 20 83,-13-11 90,6 8 0,-1-1 34,-17-13-43,16 14 1,0 1-14,-12-5-314,-6 1-1797,19 14 0,-1 1 2046,-4 0 0,2 1-249,-15 2 353,0-3 67,16 5-11,-2-1-2167,-18 0 2061,-6 1-933,1 3 0,-1 1 856,22 0 1,2 1 679,-15 0 1,5-1-515,8-4-465,-2-9 1,-1-3 380,-15-7-31,12 3 1,-3-1 58,5 6 0,-3 1-233,-16 3 1,-1 1 551,15 1 1,0 1-508,-8 3 1,4 3-34,13 6 316,-6 1 1,-1 0-1,-7 0 935,5 0 0,0-1-1035,-5-2 437,11 2 0,-7 1 0,3 0-687,-1 4 0,-1 2 268,-2-2 0,-4 2 0,2 4-628,9 4 1,3 3 0,1 4 543,1 9 0,2 4 1,1-4-1,-8-1 0,5-2 1,12 7-1,-1 0 1</inkml:trace>
  <inkml:trace contextRef="#ctx0" brushRef="#br0" timeOffset="49057">17949 1820 9033,'-3'-1'-208,"1"1"208,-49 0 45,25 0 1408,-24-4 1,-1-1-1141,17-1-139,-23-7 11,38 5-134,-7-2-51,6 4-810,-5 0 675,6 6-10,-2 0 80,-10 1 1,-2 0 75,-7 0 70,4 0 0,-1 1 323,-15-2-202,10-3 0,-1 0-452,10 2 1,0 1 165,-16 0 0,3 0 224,10 2-67,-7 4 431,5-5-146,-19-8-346,10 5-12,-6-5-1155,1 30 830,22-5 249,6 0 1,-1 5-1,3 6 1,2 0 75,-3 3 511,4-6 0,1-4-180,6-12-95,-5 4-517,3 5 1,-2 6-106,6 8-340,4 21 1,0 3 1784,-5-10-365,3 7 1,-4-8-650,0-36-45,-2-6-538,2 3-140,-3 13 611,3-3 28,-3 11 39,8-17 212,0 3 102,4-10-28,0 0-51,2-4-123,0 2-252,-10 31-146,-3 3 286,-1 10 0,0-10 185,-2-13-179,7-10-6,-9 6-6,14-9-33,-3 6-230,5 17 179,-1-6-55,3 9 16,0-1 129,0-13-67,0 13 0,-1 1 55,2-7 7,3 30-6,4-33-59,8 6 0,1 1 8,2 3 59,-2-3 0,0-3-109,-4-9-420,11 3 644,-5-10 17,10 2-11,-2-9-6,6 1-1185,9-1 0,2 0 1073,12 2 0,-11-3 0,0 0-437,-2-1 683,0-1 1,1 0-129,7 0-37,-7 0 0,0-1-25,2-2-56,7-1-2319,7 0 2299,-11-2 1,2 0 746,-13 0 0,1 1-733,10-2 1,3 0-35,-8 2 1,1 0 0,-4 1 119,-5-1 1,-1 1-81,20 0 0,2 0 45,-12-1 0,-4-1-40,19-1-1083,-12 0 0,2-1 1078,-17 0 0,-1 1 653,-1-1 0,3 0-635,16 1 1,8 1 0,-6 0-17,-12 0 1,0 0-3,12 1 0,6-1 0,-8 2 0,-13-1 0,-4 2 47,27-1-19,-27-1 0,0 1-25,1-2 0,2 0-3,16 0 0,0 0 0,-10 0 0,-1 0 1433,7 1 0,-5 1-1433,-10 0-2014,26 4 2020,-21-1-892,3 0 1,6 1 921,3-3 1,1 0-278,-8 0 0,0 0 246,10-1 1,-2 0-96,-17 0 0,-2 0 123,3 2 1,-1-1 101,23 3-79,-2 0 2138,-18-2-2126,7-1-192,2-1 1,9-1 0,-4 1 123,-8-1 0,1 1-85,7-1 0,5 1 0,-1-1 98,-9 1 0,-2 0 1,-2 0-837,2 0 0,0 0 826,8-2 1,4 0 0,-5-1-4,-9 0 0,0-1-53,-1 0 1,4-2 0,0-2 39,4-3 0,0-1 0,-2 0 1022,6 0 1,-1-2-622,-11 1 0,1-3 1,-8-2 311,-1-27-650,-4 7-50,-4-11 1120,-5 20-1288,3 2 0,2 0 112,-3 2 0,0 1 56,5-3 0,0-3 434,0-11 0,-5 2 2994,-6 1-3333,-3 5 1,-3 1 33,-9 7-146,3-26-151,-1 25 62,3-18 4,0 25-155,-3-11 257,1 3 0,-5-8 72,-4 13 46,-11-6 0,-4-1-225,-1 2-142,-14-6 0,-3 2 182,10 16 64,2 3 0,-2 0 182,-27-6-73,8 0 1,-3 0-413,9 4 0,0-1 311,-13-4 1,1-1-1516,9 6 0,2 0 1513,1 1 0,0 0-3,0 1 0,1 0 0,7 3 0,2 0-9,1 3 1,-1-1 4,-8-3 0,-5-2 1,1 1-1013,-9-1 0,-3 1 967,12 2 0,-5 0 0,1 1 0,6 1-159,-4 1 1,4 2 109,-8 1 1,0 2-441,-2 2 1,3 2 1532,16-1 0,1 0-995,-19 1 0,2 0 303,-2 0 285,18-2 0,-3-3-269,-10-8 0,-1-2-263,9 5 0,0-1 22,-6-7 1,2 0-46,13 4 1,2 1-34,-27-5-106,3 2-36,9 10 0,-8 2 0,5-1-297,14 1 0,-1-1 452,-13 1 0,-5 0 0,6-1 26,-14-6 22,12 4 1,-8-1 0,5 0-141,5 2 1,0 0 27,-7 0 1,-5-1 0,7 1-9,13 3 0,3 0 6,-1 2 0,-1 0-43,2 0 0,-1 0 96,0 1 0,0 0 5,0 0 1,1 0 11,-1-1 0,0 0-12,1-1 1,-1 0 67,0 0 0,0-1-825,3-1 1,-7 3 593,0 5 1,-10 5-1,-8 3 1,-5 3-1,-2 1 1,0 1-1,2 0 1,7-1 157,-3 2 0,3 0 0,1 1 0,1 0 0,-2 0 0,-3 0 0,8-5 0,-2 0 0,-3 1 0,0-1 0,-1 0 0,2 0 0,3 0 0,3 0 0,5 0 0,-7 7 0,0 1 0,1-1 0,-1 1 0</inkml:trace>
  <inkml:trace contextRef="#ctx0" brushRef="#br0" timeOffset="66064">2222 11493 9593,'-2'-7'-729,"0"1"729,-42 32 0,33-20 0,-34 20 0</inkml:trace>
  <inkml:trace contextRef="#ctx0" brushRef="#br0" timeOffset="66313">2202 11472 0,'9'5'0,"-2"-2"0</inkml:trace>
  <inkml:trace contextRef="#ctx0" brushRef="#br0" timeOffset="66515">2096 11578 8674,'10'10'2274,"-2"-2"-2000,-8-8-89,0 0-3327,9-4 2823,-7 4 319,9 15 0,-11-9 0,2 13 0</inkml:trace>
  <inkml:trace contextRef="#ctx0" brushRef="#br0" timeOffset="68315">2625 12573 6488,'-2'7'-460,"1"-2"1789,1-5 1494,3-18-1957,-1 12-323,2-14-226,5 4-475,-1 6 91,18-16 0,4-1 487,-2 4-400,0 0 0,3-3 92,5-4 0,-3 1-112,7-5-175,-5 5 0,10-8 0,2-1 0,-8 6 175,-5 5 0,-1 1 0,11-9 0,5-3 0,-7 4-14,-13 12 0,-4 0-1682,10-7 0,0-1 1735,-3 2 0,-1-1 34,0 2 0,-2 0-1,-7 6 1,0-1-20,18-16 1,1 0-54,-16 14 0,3 0 0,11-9 0,7-5 0,1 1-453,-9 9 1,2 0 0,-1 2 0,-2 0 456,1 0 0,-3 2 0,3-2 627,0-1 0,4-1 0,-3 0 0,-8 6-429,11-9-90,-12 4 0,6-7 0,1-2 0,-2 3-1060,-3 5 0,-1 3 1,1-3 914,4-5 1,2-3-1,0 0 1,-2 5 0,-3 4 0,-1 4 1,0 0-6,16-11 1,2-1 117,-11 8 1,2 0-1,-2 0-75,9-6 0,0-1-521,-8 4 0,2-2 0,-2 1 515,-9 4 0,-1 0 0,0 0-59,12-11 0,5-2-11,-9 8 0,6-4 0,0 1 0,-4 3 53,-1 2 0,-2 3 1,1-1-201,9-7 1,2 0 0,-4 2 216,3-1 0,-5 4-3,-15 11 1,-1 0 198,16-15 0,-1 0-154,-18 15 0,-1 0-229,11-10 1,5-3 180,-3 3 0,4 0 1,-3 2 79,-3 2 1,3-1-104,-3 3 0,9-6 0,6-2 0,1-2 1,0 0-1,-5 4 0,-9 5 491,14-7 0,-3 0-282,-4 2 1,8-5-1,1-2 1,-2 2 0,-10 6-506,-1 0 0,-4 3 190,-2 0 1,1-1-1,0 2 132,7-3 1,-1 3 390,-2 2 1,-4 1 765,4-13 1233,-21 17-2152,3-11 2497,-27 15-3510,3 7 1769,-4-3-1047,4 9 290,2 0-721,0 0-175,0 1-1555,-4 20 2217,1-5 0,-2 7 0,4-14 0</inkml:trace>
  <inkml:trace contextRef="#ctx0" brushRef="#br0" timeOffset="71803">6795 6795 9033,'10'9'1389,"-9"-14"-1563,-2 2 583,-6-9 280,7 11 672,0 0-1092,36-22 0,15-6-309,-10 10 1,-3 0 0,7-4 0,-5 7-729,10 6 773,-9 3-5,-14 4 0,-21 2 6,2 1 0,2-2 16,41-1-11,-6-3 101,3-3 0,10-3 0,-7 0-107,-16 4 1,0-1-6,6-2 0,9-4 0,-1 1 0,-10 2-427,9-3 429,-3 1 1,-2 1 3,-11 6-1,-1 1 130,21-5 622,-23 4-712,16-4-3239,-25 4 3194,4-1-17,32-7 17,-27 9 0,5 0-78,8-1 1,10-1 0,1 0 0,-7 1 79,1 1 1,1 0-69,2 0 0,9-1 1,-2 1-1,-15 1 10,-1 0 36,-5 2 1,-5 1 19,-22 2 62,0 0 97,47 0 1,7 0 2862,-21 0-3017,-2 0 1,9 1 0,-6-2 97,-10-3 1,-3 0-98,19-3-3,-12 1 0,5-1 140,11 0 0,-2-1-143,5 0 2,-7 2 1,-5 1-3,-18 2 90,-2 0 33,6-2 0,4-2-1680,11-2 1,1-1 1556,1 0 0,0 0 0,3-2 0,-2 1-1638,6 0 1677,-7 0 0,-1-1 304,-1 2-256,-7 1 0,-6 1 2,-17 3-67,19-3 1,4-2-23,9-2-11,-2 1 0,5 0-3,0-1 0,0 0 14,-3 2 0,3-2 1,-7 1 0,3-3 1,2 0-1,-4 2-89,-1 1 0,-2 2 1,-1-1 75,1-3 1,0 0 0,-4 2 6,20 0 421,-31 8-209,-10 1 463,-4 1-311,-8-1-146,-3 2-325,56-17 118,-40 12 10,15-3 1,-6 0-2616,-24 7-801,-2 7 3400,-3-2 0,1 2 0,0-4 0</inkml:trace>
  <inkml:trace contextRef="#ctx0" brushRef="#br0" timeOffset="74683">6646 5927 9486,'-14'-7'1272,"-2"-6"-673,14 11 39,-3-6 472,4 8-1189,1 0 40,12-5 134,37-10-89,-7 1 8,4 3 0,-1 1-3468,-9 2 3421,16 1 33,-41 6 5,2 1 68,-4-1-73,3 0 101,40-3-2291,4-1 2192,-24 2 1,0 0 3,5 1 0,-4 0 419,-3 0-389,7-1 1,13-1-1,4-1 1,-8 1-870,3-1 0,0 0 835,-5 1 1,6-1 0,-1 0 0,-8 1-281,-4-1 1,-6 2 317,27-1-35,-26 2 34,16 1 0,15 1 1,-9 0-80,-24 1 1,0 0 41,16 0 0,5-1 0,-11 1 32,-12 2 1025,-17-2-1019,17 2-10,8-2 1,4 0-8,14 3-23,-11-2 0,-3 0 836,-7 2-842,-6-1 0,6 3 2275,6-4-2213,1 2-51,6-3-2,1-1 0,0 0 3,4 0-6,-4 0 0,-4 0 0,-15 0 11,1 0-6,-13 0 3387,3 0-3386,-6 0-15,36-1 1,9-1-2858,2 0 2866,-19 1 0,6-1 0,-3 1-1223,5-1 0,-6 1 1189,10 0 31,-15 0 1,-5 1 2,-10 0 22,17 0-22,-13 0 6,21 0 38,-15-1-44,4 0 0,19-3-331,-2 2 326,-2-2 2344,-5 1-1533,1-8-1935,-19 5 0,5-1 1130,10-2 1,7-2 0,-3 2-740,-4 1 0,-1 0 741,-1 1 1,1 0 0,-8 2 1500,-3 1-1487,-11 1-11,-12 2 20,7-1-21,3 1 1,29-4-6,-9 2 0,3 0-62,-2 0 1,0 1 1170,0 0 0,-4 0-1188,3 2 130,-9 0-18,-11 0 0,13 0 1,3 1-633,-3 0 599,0 0 0,-1 1 3095,-6 1-3089,-4 0-12,3 2 6,-13-3 11,3 1-5,-11-2 67,32-1-62,-15 0-28,11 0 0,-1 0 17,-14 0 1014,9 0-605,-25 0-280,3 0-129,1 0 0,5 0-6,15-1-33,6-1 22,10 1 101,-15-1 40,-9 1-34,-15 1-90,1-1-34,7-2 34,12 0-140,8-1 33,-2 2-89,-1 2 190,-18 0-201,-1 0-2896,13 10 3103,7 0 0,-2 3 0,-3-6 0</inkml:trace>
  <inkml:trace contextRef="#ctx0" brushRef="#br0" timeOffset="75558">11070 5948 9419,'5'4'2296,"0"0"-1696,-30-27-640,18 17-66,-19-17 95,26 22 157,0-1 201,2 0 17,0 1-168,1 0-109,23-10 0,9-2-82,13-2 101,9-1 1,-1 0 240,-10 5-87,-6-1 1,-4 0-278,-18 3 8,15-5 1,0 0-104,-13 8 112,17-5 280,-34 11 622,-1 0-902,-1 0-672,3 0-2742,25 0 0,9-1 3414,2-1 0,-3 2 0,-3-1 0,-15-1 0</inkml:trace>
  <inkml:trace contextRef="#ctx0" brushRef="#br0" timeOffset="76717">3323 12065 9582,'11'0'-584,"-2"1"0,-9-1 0,0 0 0</inkml:trace>
  <inkml:trace contextRef="#ctx0" brushRef="#br0" timeOffset="77156">3343 12066 9789,'0'0'0</inkml:trace>
  <inkml:trace contextRef="#ctx0" brushRef="#br0" timeOffset="78362">6879 5948 8920,'3'6'18,"0"0"1,-3-6 0</inkml:trace>
  <inkml:trace contextRef="#ctx0" brushRef="#br0" timeOffset="79262">6879 5948 8920,'3'6'3260,"0"0"-3052,-3-6-1323,0 0 1115,-42 79 5,29-48-18,-2 8 0,-2 9 0,6-5-3564,9 11 3577,2-18 0,1 1 242,-1-3 0,0-1-231,-9 21-11,6-13-5,-6-9-34,8 0 39,1-11 0,0 24 0,1-17 44,0 3-120,-3 8 1,0 0-350,1-4 416,8 8 1,3-4 2818,-4-27-1404,16 10 176,-22-20-3251,-1-1 2509,-3-1-789,0 0-696,-6-8-1124,6 4 1769,-4-6 0,7 8 0,1 0 0</inkml:trace>
  <inkml:trace contextRef="#ctx0" brushRef="#br0" timeOffset="79763">6668 6773 8601,'9'5'5573,"-12"-16"-5573,-1 6-2621,-9-11 2402,12 15 219,-2 0 308,-4 9-145,1-5-74,-6 9-2653,-17 30 832,15-17 1732,-1 3 0,3-1 0,8-11 0,2-5 0</inkml:trace>
  <inkml:trace contextRef="#ctx0" brushRef="#br0" timeOffset="79857">6540 7027 1300,'-11'-5'0,"2"1"0</inkml:trace>
  <inkml:trace contextRef="#ctx0" brushRef="#br0" timeOffset="80168">6668 6985 9509,'7'4'1355,"-2"-1"-2265,27-12 1,19-12 0,-6 4 198,1 7 711,3-2 0,9-2 0,-18 5 0,-28 8 0,-4 6 0</inkml:trace>
  <inkml:trace contextRef="#ctx0" brushRef="#br0" timeOffset="80974">6562 7154 6536,'11'1'3865,"-2"-1"-2346,-9 0-1592,-11-26 518,6 19-574,-12-20-280,8 25 696,2 1-287,2-1 660,5 1-1388,16-11 677,3 1-72,19-9-189,0 6 0,8-1 1,-5 2 311,-11 4 0,0 0 11,11-4 0,4-1 1,-9 3-754,-3 2 804,-3-3 5,3-3 34,4-4-866,-1 4 0,13-5 1,6-1-1,-2 0 0,-8 4 664,6-2 1,0 0-411,-7 2 0,8-3 0,3-1 0,-3 3 0,-8 3 929,6 4 0,-8 1-255,-5-1 1,0-1-164,21-7 0,-3 0 0,-8-1 0,-1-1 0</inkml:trace>
  <inkml:trace contextRef="#ctx0" brushRef="#br0" timeOffset="81017">8276 6477 4128,'38'-6'70,"0"-1"0,12-4 0,-14 0 0,-2-1 0,-9 1 0</inkml:trace>
  <inkml:trace contextRef="#ctx0" brushRef="#br0" timeOffset="82113">6583 6519 9828,'5'0'0,"-1"0"0,-4 0 0</inkml:trace>
  <inkml:trace contextRef="#ctx0" brushRef="#br0" timeOffset="82320">6604 6519 9341,'-7'0'859,"39"-14"1,17-5-933,2 5 11,-4-1 1,9-2-1,-1 4-45,-5 8 1,-1 2 0,-3 1 106,4-4 0,-1 2 0,12 3 0,-13 2 0,-35-1 0,-6 2 0</inkml:trace>
  <inkml:trace contextRef="#ctx0" brushRef="#br0" timeOffset="83063">6477 6308 6062,'41'2'761,"-13"2"-859,13-7 0,2-2 98,-6 4 0,20 1 1971,-31 0-1965,3 0-563,12-2 0,4 1-5091,13-3 5648,-6 2 0,-4-2 0,-16 1 0,-10 1 0</inkml:trace>
  <inkml:trace contextRef="#ctx0" brushRef="#br0" timeOffset="83518">6583 5948 10298,'54'-15'-547,"1"-1"0,-24 15 0,1 1 345,15-4 1,5-1-1,-8 3 202,1 14 0,-10 9 0,-6-1 0,-17-14 0,24 8 0</inkml:trace>
  <inkml:trace contextRef="#ctx0" brushRef="#br0" timeOffset="85812">6667 9186 6843,'-6'-1'-156,"1"0"1,5 1-1,0 0 1</inkml:trace>
  <inkml:trace contextRef="#ctx0" brushRef="#br0" timeOffset="86123">6647 9165 8634,'5'11'143,"-17"25"0,-7 3 0,11-22 0,-10 16 0,1 1 0</inkml:trace>
  <inkml:trace contextRef="#ctx0" brushRef="#br0" timeOffset="86209">6562 9377 5376,'1'12'0,"0"-2"0</inkml:trace>
  <inkml:trace contextRef="#ctx0" brushRef="#br0" timeOffset="86318">6564 9399 6647,'0'0'0</inkml:trace>
  <inkml:trace contextRef="#ctx0" brushRef="#br0" timeOffset="86867">6562 9335 9806,'0'-13'2088,"-1"3"-1589,-1 4-1854,0 2 839,0-3 315,1 4 1287,1 3-1803,-2 8 717,-9 15 0,6-10 0,-5 7 0</inkml:trace>
  <inkml:trace contextRef="#ctx0" brushRef="#br0" timeOffset="88956">11578 5842 8702,'6'1'2823,"-1"-1"-2174,-5 0-1225,-17-45-421,13 33 515,-13-34 337,17 45-987,0 11 1182,0-5 3204,0 8-3102,0-10-152,0 0-1927,0 4 1871,0-1 45,0 8 1585,-2-7-980,1-1 162,-3-6-655,3-2-191,-1-4-302,2 4-1479,0-2 1468,-1 4 1444,-1 0 1474,-2 0-5209,2 0 2857,1 36 722,1-27 386,-4 19-1198,1-32-2028,-4-6 1731,6 7 174,-1 1 50,1 2 364,-1 0 706,-4-1-3356,-22-6 2286,17 20 0,-15-17 0,25 19 0</inkml:trace>
  <inkml:trace contextRef="#ctx0" brushRef="#br0" timeOffset="98471">11790 3217 9201,'11'11'86,"-7"-20"1,-5 4 0,-3-13 0</inkml:trace>
  <inkml:trace contextRef="#ctx0" brushRef="#br0" timeOffset="99013">11790 3217 4034,'11'11'2437,"-2"-3"1462,-9-8-6649,0 0 2884,-18 77-1463,13-43 1,0 2 1347,-8 21 1,-1 2-20,6-15 0,0-3-36,-5 0 1,0 4 37,6-1 1,1 7 0,0 0 0,0-6 393,-4 7 0,2-2-394,2 5 0,2 4 0,0-10 54,0 6-1888,2-31 1888,-3 19 1679,5-38-1186,0-2-549,0-3-302,0 4 302,0 0 0,0-1 0,0-1 0</inkml:trace>
  <inkml:trace contextRef="#ctx0" brushRef="#br0" timeOffset="99965">11345 3852 9044,'3'2'-583,"-1"0"1351,-2-2 2015,-13-44-2066,8 25-157,-4-12 0,1 1-1691,5 18 946,4-3 118,8 15-479,12 21 0,2 8 512,-3-5 37,1 8 0,-1 4 47,-9 7-44,0-5 41,6 14 1,3 3-167,-8-23 0,1-1 119,5 17 0,-1-3 5,-1-6 7,-3-10-12,-5-14 0,2 6 84,6 1-84,-9-11 0,8 10 992,-10-16 94,-3-3-336,1-1-386,-2-40-722,5 21 0,5-29 61,10 31-118,25 0 1,6 0 573,3-2-157,-16 6 0,6-2 0,-7-6 603,-7-18 1,-7-3-458,-4 14 1,-2 0-60,-1-17 1,-6 0-51,-11 3-39,0 15-336,-1 2-772,1 17-1721,-2 4 1782,1 14 307,-5 24 1,0 5 84,0 5 0,0-5 0,0-5 1,4-19-1</inkml:trace>
  <inkml:trace contextRef="#ctx0" brushRef="#br0" timeOffset="102267">3133 12742 7912,'-9'-7'-147,"2"1"0,7 6 0,0 0 0</inkml:trace>
  <inkml:trace contextRef="#ctx0" brushRef="#br0" timeOffset="102364">3112 12721 6367,'3'5'0,"-1"-2"0,-2-3 0</inkml:trace>
  <inkml:trace contextRef="#ctx0" brushRef="#br0" timeOffset="103873">3090 12573 4312,'13'2'3114,"-3"0"-1199,-32-9-1915,17 5 79,-16-5 882,21 7 429,-1 0 45,-7-3-1228,4 2 1103,-6-4-1383,7 4 73,1-1 62,1 2 89,0 0-5,-1 0-90,0-1 50,-1 1-106,0-2 11,0 1-11,1 0-2139,1 0 582,5 1-3148,17-16 4705,-4 0 0,5-3 0,-14 8 0</inkml:trace>
  <inkml:trace contextRef="#ctx0" brushRef="#br0" timeOffset="107816">15558 4953 6831,'31'2'736,"0"-1"1,14 2-3531,-3-4 1,5-3 2731,-2-4 0,3-3 1,-5 2 35,-6 0 1,0 0 493,5-1 0,4-2 0,-8 3-474,1 0 1291,9 1-388,-26 3 105,8 0-621,-21-1-2481,8-4 2167,8-6 1036,16-6 1,6-2-1239,-8 4 1,2 0-219,-1-1 1,3-2 0,-5 2 523,-6 5 0,-4-1 621,-5-7 0,-7-4-342,-16-8 1,-6-2-544,3 2 1,1-1-171,-5-17 0,0 2 257,2 3-676,1 0 570,-6 3 0,-5-9 0,0 9 112,-6-5 85,-6 7 1,-10-13-1,-2 3 1,4 14 357,8 21 1,-3 5-424,-15-11 1,-6-1-1,2 6-185,-1 11 0,2 7-1104,8 3 1,0 4 1114,-15 8 0,4 4 407,-1 6-589,9-8 0,-9 3 0,6 1-116,7 3 0,1 2-480,-6-2 1,-4 1-1,8 5 723,8 13 0,8 0 0,-6 3 0,10-8 0</inkml:trace>
  <inkml:trace contextRef="#ctx0" brushRef="#br0" timeOffset="111868">16171 7810 8377,'-8'-1'37,"2"0"0,6 1 1</inkml:trace>
  <inkml:trace contextRef="#ctx0" brushRef="#br0" timeOffset="115163">12086 5969 8769,'7'8'1305,"-2"-1"-3187,-5-7 1781,-7-16 101,5 13-241,-5-12 1525,7 15 1140,-2-4-2424,1 3-151,-2-2-1198,2 7 1181,-1 3 201,-5 20 85,0-4 100,-7 21-151,6-20 28,0 25 1,3 6-1787,2-15 1,2 1 1712,-1-1 1,0 3-1,0-2-1044,2 4 1,0 2 1472,0 9 1,0 7 0,0-9-416,0-19 1,-1 1-22,1 10 0,0 6 0,-2-5 24,-2-4 0,0-5-1604,-2 14 1580,3-12 0,0 6 0,0-6 540,0 16-550,2-16 1,-1-3 45,-1 1 1337,1-7-1242,0-18-174,1-11-196,1-2 2505,0 2-2033,0 0 1998,-1 0-2229,-1 0 130,0-2 1,0 0-1,1 0 1</inkml:trace>
  <inkml:trace contextRef="#ctx0" brushRef="#br0" timeOffset="116663">11726 6858 7739,'-8'-16'-873,"6"13"2945,3 6-829,3 7 170,-4-9-859,0 0-1060,3 1-4,0 1 370,25 47 145,-12-18 48,3 17 1,0 2 910,-8-13-958,4 15 58,-3-19 0,0-2-19,3 0-20,0 5 1,0-1-26,-2-8 1103,0 3-1114,-7-16 6,2 6-1,-6-16-78,3 7 56,-3-6 1932,1-1-1898,-3-8-6,-1-3-23,0 2-884,0-6 1030,6-2-56,3-6-67,6-4-286,5-6 1,0-1-339,1-4 607,-1 4 0,-1 0-5,-2 1-17,8-19 112,-6 13 151,-3-1 0,0-2-163,0-17-4398,-1 10 3435,-1 9 673,-6 34-29,3 1 129,3-1 588,-4 0 136,0-1 15,-7 1-134,-2-1 287,0 0-808,-1 1 3000,0-1-4585,-2 3 1596,1 4-72,-14 30 223,7-12-27,-13 26-28,6-21 5,-8 20 1,-1 2-63,1-4 30,7-10 1,-2 6 0,4-11 3,6-12-387,-4 16-341,12-23 689,-1 21 0,2-21 0,0 10 0</inkml:trace>
  <inkml:trace contextRef="#ctx0" brushRef="#br0" timeOffset="121274">6456 9504 8864,'-1'5'-532,"0"-1"-599,28-7 1131,-19 3 3641,20-3-3513,-27 3-2531,-1 0 2230,9 0 178,-5 0 34,7 0 1698,-7 0-1591,-2 0-1221,0 0 1371,-13 0 119,4 0 78,-9 0 386,3 0-879,6 0-1266,0 0 286,6 0 593,1 3 370,1 4 258,-1-1 157,1-1 1002,-1-4-924,0-1-2711,5 10 1961,-2 2 201,3 6 845,-4-5-430,-2-8 789,-3-3-2492,1-5 499,0 0 862,11-3 0,-6 4 0,6 0 0</inkml:trace>
  <inkml:trace contextRef="#ctx0" brushRef="#br0" timeOffset="124865">6519 9546 9100,'-3'-2'2162,"1"1"-1759,-11-9-28,8 7 1418,-16-14-1625,17 13-168,-4-4-1995,7 7 601,1 0 1226,1 5 297,-1-3 2123,1 4-1384,0-5-790,0-5-728,-1 2 90,0-3 263,2 5-1165,10 0 1390,-6 1 72,5 0 2067,-10 0-1457,-1 0-543,-4-3-67,3 2-3360,-2-2 800,11 16 2420,-5-6 3439,6 12-2756,-8-15 970,-4-5-1637,1-2-133,-1-4 246,2 5 263,-1-2-196,0 3 728,-7-9-488,5 6-240,-2-4-1882,5 7 2163,1 0-96,-4 2 11,1-3-68,-2 1-4,1-2-2471,2 0 2089,3 2-16,2 0-219,7 2 526,-5 0 354,2 0 106,-7 0 44,0-1 13,-3 0 351,1 0-61,-7-7-896,6 4-627,-2-5-908,5 7 997,0 0 202,6 3 180,-3 1-63,5 1 102,-6-1 839,-1-1 2398,-1-1-2807,-5-6-430,4 3 10,-3-4 421,3 6-157,0 0 291,-4-4-364,3 3-84,-1-3-1759,3 4 2767,0-1-251,-2-3-712,1 2-45,-1-2-34,1 2-1271,1 1 1204,-2 0 1003,1 1-2952,0-2 1692,1 8-987,12 27 1199,-7-13 57,8 16 83,-12-30 6,1-4 3092,-2-1-3036,1-5-56,-1 3 342,0-8-286,-4 4 72,1-3 113,-3 5-241,4 1-2156,1 2 2089,4 3 857,-2-1-230,3 1 767,-4-1-4323,0-2 2088,4-3-8034,31-9 8942,-11-2 0,12 1 0,-25 5 0</inkml:trace>
  <inkml:trace contextRef="#ctx0" brushRef="#br0" timeOffset="126761">11493 5821 10242,'-1'-7'1154,"0"2"-1255,1 5 101,-6-6-39,5 4-179,-4-5 296,5 7-22,0-1-476,16 1 414,-4 0-100,20 1 100,-13-1 107,14 1 616,-12-7 936,5-4-1457,-9-1-644,-5 0 263,-4 7 269,-5 2 459,-2 2-1764,14-2 728,-8 2 386,10-2 107,-12 2 1104,-2 0-617,-1 0-733,-1 0-202,-8 2 515,2-1 387,-22 4-415,15-4-33,-10 2-3645,4 6 3247,2 5 117,-6 4 163,6-1 426,0-5-162,8-6-2796,-2-2 2644,9-4 0,1 0 0,0 0 0</inkml:trace>
  <inkml:trace contextRef="#ctx0" brushRef="#br0" timeOffset="127413">11430 5779 8674,'6'7'2851,"-1"-2"-4296,-6-24 1199,1 15 145,-1-13 168,3 20 2184,3-1-1830,0 1-276,2-3-145,0-2-924,23-5-3319,3 3 3879,8-3 39,-2 11-730,-22 0 1010,2 2 807,-12-1 257,-3-3-470,-2-1-123,-2-1 2933,0-4-2967,-3-1-157,-2-3 1340,-2 0-1760,-4 2 152,4 3-141,0 1 29,5 2-410,2 0 555,29 8 0,-22-6 0,21 6 0</inkml:trace>
  <inkml:trace contextRef="#ctx0" brushRef="#br0" timeOffset="127905">11663 5778 6098,'-10'-1'0,"2"-1"0</inkml:trace>
  <inkml:trace contextRef="#ctx0" brushRef="#br0" timeOffset="128121">11642 5757 7615,'2'10'0,"-1"-2"0,-1-8 0</inkml:trace>
  <inkml:trace contextRef="#ctx0" brushRef="#br0" timeOffset="128562">12679 5440 9470,'38'-22'235,"-7"4"-630,11 0 1,2 1 394,-4 4 3,12-7 0,3 2 100,-22 12 1,-4 3 831,1-1-535,16-6 1,2-2-1808,-7 0 1314,2-1 1,2 0-1329,-15 5 0,2 2 1279,11-2 0,6-1 0,-6 2 139,-7 1 0,-1 0-394,11-1 1,4 0 0,-11 1 396,-11 1-258,10-1-672,-23 3 930,10-1 0,-20 3 0,2 1 0</inkml:trace>
  <inkml:trace contextRef="#ctx0" brushRef="#br0" timeOffset="129627">12637 3704 8881,'4'11'-346,"-1"-2"0,-3-9 0,0 0 1</inkml:trace>
  <inkml:trace contextRef="#ctx0" brushRef="#br0" timeOffset="130016">12644 3724 8175,'-11'59'-190,"0"0"1,0 0 0,0 0 0,0 3 0,1-3-1,0-7 1,-5-3 0,2-9 0,3-11 0</inkml:trace>
  <inkml:trace contextRef="#ctx0" brushRef="#br0" timeOffset="131262">8806 6519 6204,'3'2'-151,"0"0"0,-3-2 0</inkml:trace>
  <inkml:trace contextRef="#ctx0" brushRef="#br0" timeOffset="131617">9800 6223 4330,'55'-15'95,"0"1"1,0-1 0,-1 1 0,1-1 0,-6 1 0,-3 1 0,0-1 0,3-1 116,2 0 1,4-3 0,1 1 0,-3 0 0,-6 2-146,-2-2 1,-4 2-1,-1 0-6,1 0 1,1 0 0,-3 2-62,4-2 0,-1 0 0,5-1 0,-6 2 0,-9 3 0</inkml:trace>
  <inkml:trace contextRef="#ctx0" brushRef="#br0" timeOffset="132417">6202 9546 259,'32'-24'644,"0"-1"0,0 1 0,-8 6 1,4-3-768,2-4 1,9-8 0,6-5 0,3-3 0,-1 1 0,-3 2 0,-5 6 120,8-7 0,-4 5 0,4-4 3,-7 5 0,6-3 0,2-2 0,-1 0 0,-2 4 0,-6 4 40,2 0 1,-5 4 0,-1 1-3,3-2 0,-1 0 1,0 0 107,-2 2 1,-1-1-1,1-1 64,8-6 0,1-2 0,-3 2-192,4-2 1,-3 1-3,-1 1 0,-3 0 458,-10 4 0,-3 2-531,13-12-189,-1 6 1,8-5-1,-5 6 242,-12 10 1,0 3 2,5-4 0,4-2 0,-6 6 1076,3 3-376,9-6-191,-19 9-318,5-6 1368,-22 11-1598,1-1-269,-1 1-292,1-2 600,4-5 0,-7 8 0,2-4 0</inkml:trace>
  <inkml:trace contextRef="#ctx0" brushRef="#br0" timeOffset="133665">3408 9377 7259,'20'-27'377,"1"1"0,1 4 0,2-1-359,2-8 1,3-6 0,2 1-1388,3 5 1,1 2 0,2 0 1368,4-4 0,1-1 0,4-2-48,-4 4 1,5-4 0,1 0-1,-2 1 1,-4 3 52,3-3 1,-4 4 0,3-3 3,-5 4 0,2-2 0,1-1 0,1-1 0,-2 0 136,-1-1 1,0-1-1,0-1 1,-2 2 0,-3 2-334,6-4 1,-4 3 0,5-5 118,-5 3 1,5-3 0,1-4 0,1 0 0,-1 1 0,-4 4-164,5-5 1,-3 2 0,-1 2-1,0 0 285,-4 2 0,0 2 1,-1-1-1,0 1 481,2-2 0,1 0 0,-3 2 0,-7 6-85,11-15-592,-12 14 1,3-4-1,-2 4-90,-3 5 1,2 0 79,5-5 0,4-3 0,-2 4 278,-2 6 0,2 2-398,12-6 1,5-3 0,-4 3 188,-9 5 0,-1 1 67,5-2 0,3-1 0,-8 5 35,-1 3 329,-19 8 419,-3-3-2126,-10 7 1360,12-3 0,-8 4 0,6-2 0</inkml:trace>
  <inkml:trace contextRef="#ctx0" brushRef="#br0" timeOffset="135124">3366 7557 1414,'3'7'1165,"-1"-1"-1505,21-56-212,5 21 1,3 0 492,-7-7 0,1 1 56,9 6 1,2-2 482,-10-2 0,-1-4 0,-3 3 221,-3 7 0,-1-1-642,2-8 1,3-4 0,6-1 54,9 3 1,9 0 0,1 1-1,-4 3-236,-4 3 1,-3 3 0,6-3 50,-1 0 1,6-4-1,3 0 1,-2 1 0,-4 4-157,6-1 1,-4 4 0,1-1 93,1-1 1,-1-1 0,-2 2 430,-9 6 0,-2 1 0,-1-3 572,4-7 0,-1-3 0,-6 6-3083,6-2 2213,3-14 0,-29 42 0,-3 2 0</inkml:trace>
  <inkml:trace contextRef="#ctx0" brushRef="#br0" timeOffset="148164">2794 12637 9380,'8'2'1422,"-2"0"-4213,10-29 0,6-16 2755,7 10 1,6 0 0,2-3-298,-7 3 1,0-1 0,2-2 0,4-1 222,1 3 1,5-2 0,3-1 0,0 1 0,-2 2-1,-4 3 469,8-7 0,-4 4 1,3-3-360,-2 2 0,2-1 0,0-3 0,0-2-127,-8 0 1,2-4-1,-2-2 1,-3 4 0,-4 7-1,2-1 1,0 0-1,2-6 1,0-1 0,1 1-1,-1 0 1</inkml:trace>
  <inkml:trace contextRef="#ctx0" brushRef="#br0" timeOffset="148365">4763 10456 8130,'11'11'1625,"-2"-3"-1778,8-30 0,6-24 0,0 3-2787,1 10 1,3-1 2877,-1-4 0,4-6 1,2-2-1,0 6-467,2 5 0,1 4 0,5-1 529,-1 1 0,6-2 0,1-1 0,-1 2 0,-6 4 0,-5 2 0,-3 3 0,2-1 0,16-9 0,1 0 0,0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49:30.69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12150 14203 8814,'43'3'3271,"-16"-1"-2979,5-1-5460,-9-2 5414,-2-1 1241,8-2-1291,-5-1 939,-1 1-838,-2-1-146,-3 4 45,3-1-95,-10 2 78,5 0 79,7 0-124,28 0-134,6 0 33,-17 0 1,1 0 1644,-6 0 0,-1 0-1681,1 0 1,0 0 2,8 0 0,2 0 0,10 0 0,-1 0-1631,-16 0 0,0 0 1631,4 0 0,0 0-370,-5 0 1,-2 0 375,13 0-6,-8 0 0,-2 0 0,-2 0 28,8 0-28,-20-1 50,8-1 3012,-19-3-3045,8-3-2312,4-3 2222,26-11-39,-12 5 45,13-6 482,-10 0-2185,-23 9 2106,3-7-89,-22 9-18,-6-3 107,-23-21 1933,7 11-2309,-18-15-72,19 16-25,4-9 0,2-2 210,-3-2-43,5 2 1,2 1 81,3 8-106,-7-7 11,-9 2-17,-4 4-79,-4 4 3331,4 12-3912,-30 0-689,5 6 1349,20 2 0,0 0 0,-14 3-3090,-5-2 3113,10 0-23,-18 1-49,13 1-75,-5 3-2393,-5 6 1800,12 4 0,0 3 392,9-3 1,1 2-130,-12 5 0,1 1 162,14-5 1,2 0 1032,1 0 0,1 0-1004,-21 16-84,19-10 0,3 1-235,-12 22-371,17-19 1,3 2 1615,-2 18 0,10-21 1,5-7-1</inkml:trace>
  <inkml:trace contextRef="#ctx0" brushRef="#br0" timeOffset="1447">11049 14097 8830,'8'9'-232,"-1"-2"1,-7-7 0</inkml:trace>
  <inkml:trace contextRef="#ctx0" brushRef="#br0" timeOffset="1542">11064 14113 9386,'0'0'0</inkml:trace>
  <inkml:trace contextRef="#ctx0" brushRef="#br0" timeOffset="1745">10986 14182 13939,'11'-2'-1086,"-2"1"1,-9 1 0,0 0 0</inkml:trace>
  <inkml:trace contextRef="#ctx0" brushRef="#br0" timeOffset="1981">11007 14182 8713,'0'0'0</inkml:trace>
  <inkml:trace contextRef="#ctx0" brushRef="#br0" timeOffset="4429">3260 14139 6715,'12'-9'0,"-3"-3"0</inkml:trace>
  <inkml:trace contextRef="#ctx0" brushRef="#br0" timeOffset="4580">3283 14139 7134,'0'0'0</inkml:trace>
  <inkml:trace contextRef="#ctx0" brushRef="#br0" timeOffset="4891">3323 14161 11172,'0'10'913,"0"-2"-857,0-8-56,0 47-90,0-15 9,0 4 0,0 2 8,-1 13 67,-2 4 104,-3 0 0,0 3-22,1-20 0,0 1 8,0 0 0,-1 4 0,1-4 5,0-4 1,-1-2 70,1-1 0,-1 2 139,-5 19 1,-1-1-1977,5-22 1,0 0 1676,-4 13 0,1-3-90,4-10-16,3-4-973,5 10 1,1 1 586,1-2-343,1 5 1,0-3-242,-2-22 1076,0 1 0,-3-14 0,0-1 0</inkml:trace>
  <inkml:trace contextRef="#ctx0" brushRef="#br0" timeOffset="5538">3111 14922 11166,'-3'-10'1799,"0"1"-2068,3 9-129,-4-6-95,19 60 605,-9-20-28,4 9 0,1 3 14,-6-14 0,-1-1-62,-1-1 1,0 1-9,0 17 0,1-2-89,1 6 58,-3-15 0,5-5 3,13-14 6,17-13 8,-2-26 1,6-15 0,-4 2-1705,1 0 0,-3-4 1695,-6 0 1,1-6-1,-2-2 1,-6 3-3919,-6-14 1,-7 4 3912,-1 2 0,-2 5 0,-6-9 0,0 36 0</inkml:trace>
  <inkml:trace contextRef="#ctx0" brushRef="#br0" timeOffset="6542">5461 14055 7630,'-12'-5'1696,"2"2"-251,10 3-2352,0 0 851,5 7 947,4 4-925,4 6 515,1 2-184,1 12 1790,-8-7-1678,0 16 22,-7-5-526,-1 1 1,-1 3 94,0-8 0,-1 2-140,0 10 0,-1 6 0,0-5 70,1-12 0,1 0-830,2 15 0,1 7 0,0-11-96,3-2 38,1 2 0,0-7 891,-3-27 67,0-3 0,-2-6 0,0-4 0</inkml:trace>
  <inkml:trace contextRef="#ctx0" brushRef="#br0" timeOffset="7053">5271 14499 0,'11'8'2179,"-2"-1"818,-9-7-1670,0 0-823,21 13-156,-15-8 1167,18 10-1476,-19-10-5,3 5-29,9 24-94,-2 0 55,3 23-218,-6-6-1532,-4-1 1506,-3-18 1,1-2-137,1 10 2044,4 2-2022,-1-30 44,4-6-1439,28-48 2807,-12 7-1019,-4-2 0,-2-3 80,-8 11 1,-3 1-82,1-1 0,0-1 1285,0-1 0,1 1-2854,12-24 1569,-1 4 0,-12 24 0,-5 9 0</inkml:trace>
  <inkml:trace contextRef="#ctx0" brushRef="#br0" timeOffset="7886">7451 14012 11855,'2'6'-3288,"-1"-1"3967,-1-5 1947,2-4-1998,-2 2 66,2-1 510,-2 2-1400,0 17 34,0 7-527,4 24 689,-3-6 0,1 6 0,-1-5 0,4 9 0,-4 1 0,1 0 0</inkml:trace>
  <inkml:trace contextRef="#ctx0" brushRef="#br0" timeOffset="8099">7514 14351 9083,'5'4'1467,"-2"-1"-823,-3-3-1383,7-40 739,-16 22 0,13-24 0,-14 33 0</inkml:trace>
  <inkml:trace contextRef="#ctx0" brushRef="#br0" timeOffset="8839">7239 14436 9666,'4'5'834,"-1"0"-470,-3-5 330,0 0 813,9-29-896,-7 20-281,7-20-302,-9 27-291,2 1 173,2 1 18,4 0-1,2 4-165,6 19 0,1 5-749,2 8 726,-2 0 0,-1 0-215,-5 4 185,-2-4 101,15 4 509,-7-22 246,15 0-4,-9-29 254,1-12 0,-1-6-1344,5-11 630,-6 4 0,-2-1-28,-6-5-73,-2 2-1154,3-5 1287,2 20 1,-4 2-1,-1 19 1</inkml:trace>
  <inkml:trace contextRef="#ctx0" brushRef="#br0" timeOffset="19228">5588 13906 11278,'-7'-5'-2077,"1"0"-892,6 5 2969,0 0 0,0 0 0</inkml:trace>
  <inkml:trace contextRef="#ctx0" brushRef="#br0" timeOffset="19294">5567 13885 6221,'5'6'329,"-2"-1"0,-3-5 0,0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6:19.5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3174 1 10046,'12'1'2201,"-2"1"-2094,-10-2-40,0 0-33,4 0 106,2 0-6,2 0 113,-1 0 1035,-4 0 2034,-2 0-3266,-9 3-44,3 0 72,-8 3-38,5-1-46,2-1-28,2-2 1,4 0 134,0-2 201,-3 3 213,-7 2-380,0 1-29,-7 4-72,0 1-28,6-3-6,-1 0 0,9-4-6,0-3-39,1 2 45,0-2 11,-4 5 23,1-1 6,-11 10 27,4-3-28,-7 6-28,4-5 0,-4 6-5,5-4-3409,-2 1 3403,9-6-6,2-3 6,2-1 0,-2 1 6,-2 3 27,-4 2-27,-3 3 0,-2 1 78,-2 2-17,-1-1 73,-11 9 3341,10-10-3402,-14 11-79,23-19 5,-5 5 35,7-5-29,-11 8-6,-3 3-3329,-21 14 3408,16-12 67,-14 9-146,23-17 1,1 0-6,12-8 0,2-2 0,3-1 3398,-1-1-3354,-5 3-32,-3 2-1,-19 13-6,5-3 29,-13 9-847,8-6 858,-14 11-39,16-14 5,-10 9-3115,25-17 3109,1-2 1,0 2-1,1-2 18,-42 34 16,19-16-33,-31 23-1666,13-13 1761,-8 6-95,11-10 2273,5-2-2116,23-15-158,5-5 1,-6 6-6,1-3 67,-23 15-73,-1-1 1,-3 3 10,-30 18 1719,22-14 0,2-1-1668,-8 5 131,13-9 1,2-1-137,-1 1-1,-18 9-11,31-12-39,11-8 0,-16 15 40,13-10-29,-12 13-34,17-18 23,-5 7 0,20-20 68,-28 19-68,5-3 0,-28 18-6,11-8 9,-3 4 0,-3 3-3,-23 14-1696,28-17 0,4-4 1130,5-3 325,30-20-44,5-3 626,3-3-94,0 1-186,-1 0 107,-18 11-157,5-3 23,-19 10 0,8-3-34,-7 3 39,-27 22 1825,12-7-1862,7-5 1,-1 1-2881,-7 8 2822,1-2 50,25-18 1,15-11 5,7-6 0,0 0 1031,-1 0-1025,-1 2 3391,-1 0-3386,-2 2-5,-1 1 0,-4 4-1,3-4-5,0 1-5,4-4-12,2-1 56,-1-2-39,0 2 11,1 1-11,-5 2 6,-4 8-1,0-1-5,-4 5 0,6-8-5,3-2 5,2-4 0,3-1 5,-2-2-1046,1 1-1749,10-1-44,7-3 2834,12-7 0,-11 5 0,-3-4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6:20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7 10444,'-5'-4'-1210,"1"2"597,4 2 1,0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6:22.5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2986 1 7734,'13'6'415,"-3"-1"1458,-10-5-2103,0 0 972,5 1-742,-1-1 468,4 2-115,-3-1 2595,0 0-1290,-4 1-1098,0 0-134,-1 1 251,-5 0-682,4-2 66,-5 0 130,6-1 240,-2 0-33,-2 1 129,-22 6-236,-3 2-224,-6 1-33,9-1-29,14-4-38,6-2-12,-1-1 45,6-1-11,-7 5 22,-20 15 0,-17 10 12,-7 6 10,-22 15 68,18-14-101,3 0 6,17-14-6,22-14 5,2 0-5,3-2 0,-11 13 6,-13 10 11,-24 22 67,-16 10-1713,34-30 0,1-1 1668,-19 13-28,12-11-11,29-22 6,1-2 0,7-4 10,-1 1 35,-15 12 10,0-2 48,-20 12 1,-4 1-65,0 0 1653,3-3 1,2-1-1693,10-6 5,4-4-2626,-3 0 2732,5-3 1,0-2-478,5-1 394,1-2-28,-33 20-6,16-7 33,-27 16 34,-8 12-61,36-24 0,-23 15 122,35-24-94,8-6 2505,-11 9-2505,6-6 580,-21 16-608,6-4-3398,-17 11 3437,1 1-1897,16-11 1858,-5 3-6,24-17 0,6-4 5,5-3 6,-3 3 1,-24 15-1,3-2 2466,-22 16-2471,12-10-621,-1 2 621,0-1 0,3-3 5,-2 3-6,10-9-5,3-2 12,4-1-12,10-8 11,-16 14-6,-12 8 3393,8-6-3387,-8 6 0,20-14-5,4-4-6,5-1 0,5-6-3398,-2 5 3398,0-1 6,-14 16 16,-8 5 1,11-8-23,-3-1-6,21-17 6,2-4 3403,-2 2-3403,1-1 34,-2 2-34,-1 0 0,-2 1-6,-7 6 6,3-2 0,-2 1 0,7-4-44,5-4 10,0 0 202,0-1-168,0 0 11,-3 2 40,0 1 5,-2 2-6,0 1 0,-1-1-16,-1 1-34,2-2 17,0 0-23,4-2 6,-1 0 6,3-2-6,-1 0 101,0 1 90,-1-1-90,0 2-729,1-1-5864,8 0 6492,0-1 0,1 0 0,-3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7:23.0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73 11626,'7'8'1183,"-1"-1"-813,-6-7-555,-6-1-37,4-1 172,-5 0 1670,7 1-298,0 0-728,-6 1-745,4 0-84,-4 0-668,6-1 847,0-1-296,6-1 352,-1 0 5,6-1 51,-5 3 45,0 0-101,-3 1 39,1 0-44,-1 0 5,4 0 16,34 0-16,-13-1 51,28-3-46,-24-1 287,18-14-186,-23 9 6,9-7 118,-29 12 414,-3 4-403,-3 0-45,-1 1-230,2 0 34,0 0 0,1 0 40,0-1 10,-1 1-44,-1-2 22,0 2-34,4 0 6,0 0-6,6 0-27,1 0-68,2 0-28,5 0 174,-9 0 112,1 0 162,-10 0 728,-1 0-980,-24 8-117,4-1 16,-22 10 34,9-2-246,-9 8-51,14-8 73,-1 4 79,18-12-12,5-3 73,4-1 84,1-3-963,1 1 963,4-1 0,3 0 44,14 0-44,0-1 6,9-1 33,-4-2 6,1-1 28,-3-1-23,-1 0 57,0-1-113,-7 2 0,-3 1 1,-7 3-641,23 1 277,-7 0-707,31-6 1076,3-11 0,-24 7 0,6-5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7:58.0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44 113 10226,'10'-11'761,"-3"2"-548,-7 9 61,0 0 113,0-8-230,0 5 336,0-5 179,0 7-11,0-2 884,-2-7-1046,-1 0-135,-2-4-112,0 4 208,1-1-360,2 5-100,1-1 0,1 6-44,-1 1-472,0 0 500,-2 0 16,1 0 39,0 0 599,0 0-671,2 3 27,-1 1-5,1 4 5,0 1 6,0 2-11,0 5 11,0-2-6,0 5 6,1-6 45,-1 3 62,1 4-35,-1-5-21,0 2-46,0-5-5,0 4 0,0 5 12,0 10-12,0 5 11,7 47-11,-1-31 0,8 40-867,-5-50 873,-2-4-1,-3-13 1,-3-14 39,0-2-12,-1 1 29,0 8-62,0 2 0,0 12-6,0 2 515,3 41-509,0-29-6,2 24 6,0-43-3243,-3 6 3220,1 0 62,-2 1-33,-1 2 0,-1-9-6,-1 2-12,0 32 222,0-20-243,2 22-23,5-31 5,2-4 3376,6 0-3325,-4-8 0,2 0 11,-4 7-835,-5-7 942,2 28-118,-4-16 11,0 12-3061,0 5 3050,0-11 11,0 9-11,0-18 0,0-5 583,0-3-577,0 13-6,0-9 11,0 15 3442,0-12-3441,0 40-18,0-34 0,1 24 1,0-44-34,2-3 44,-1 0-5,-1-7 0,0 2 0,-1-4 280,0 25-274,0-11-1,0 17-5,0-17-134,2 5-56,0-6 27,1 1 12,0-9 84,0-1 67,-1-2 22,-1 1 96,1 2 78,-2 2 129,0 6-51,-7 26-280,5-20-111,-4 18-214,6-31-212,0-1 386,0-5 253,0 0 2430,1-2-2431,-1 3 17,0-1-241,0 2-123,-1-2 0,1 1 107,0 0 44,0 9 62,0 0 39,0 6 0,0-3 5,0 1-5,0 2 45,-2 1 0,-5 9-39,1-8-6,-2 4-6,5-9 0,1-3-16,0 24-28,0-18 61,0 11 34,2-24 5,0-5 118,0 0-168,-1 3-6,1 0-38,-2 3-1,2-3 1120,0-1-1153,-1-12 78,-1 1 0,-3-11 50,-10-11-50,6 11-67,-8-7 67,7 19 11,0 2-11,-7 0-6,8 2-117,-5-1-78,11 3 55,0-3 129,3 2-78,-1 0-34,1 2 68,-1 1-23,-1 0 89,-1 4 40,1 1 11,0 6-45,2 0-11,0 2 0,0 10-5,0-8 5,4 7 0,2-8 0,4 2 56,8 29-56,-6-18-45,4 18-22,-9-26-73,-1-3 22,-3-7 45,1-3 73,-1-6 107,0-2 27,3-8-44,8-26-74,5-13-16,-1 0-5,0 11-3667,-11 25 3638,-3 8 29,-2 3 682,-2 2-1136,1 0-1043,11 0-1741,4-1 3243,12-4 0,-13 3 0,-2-2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17.55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108 337 6182,'-6'-2'1081,"1"1"542,5 1-1505,-28-5-72,19 4-7,-19-4 22,25 5 807,3 0-319,-6-3-291,2 1 44,-3-2-5,3 2-101,2-1-73,0 0-78,1 0 824,1 0 43,-3 2-912,11-2 51,-4 2-1,10-1-50,-6 1 6,0 1 33,-3 0-39,1 0 0,-1-1 6,8-1-6,-3 0 11,8-2-22,-4-1-29,4 1 40,-1-1 34,10-2-28,-9 2-6,5-1 0,-11 4 0,-3 1 0,-3 1 0,-2 0 0,-1 0 11,-1 0-11,2 0 0,0 0 5,3 0 1,0 0 0,1 0-6,0 0 16,6-1-10,-4 0-6,6 0 6,-3 0-1,5-1-5,-5 1 0,2 0 0,-3 1 0,-3 0 0,3-2 6,-2 2-6,1-1 0,6 0 0,-3-1 5,4-1-5,-4 1 0,-1-1 6,-1 1 0,-2 0-18,7 1 7,-8 0-12,12 1 17,-12 0 0,5 0 0,-7 0 6,3 0 5,3 0-11,1 0 5,2 0-5,-4 0 0,-2 0 0,-2 0-11,-1 0-17,-4 0 23,1 0 5,-3 0 0,3 0 39,17 0-39,-4 0 0,12 0 11,-7 0-11,-2 0 22,3 0-22,-8 0 34,-2 0-28,-8 0-6,-3 0 0,0 0-6,1 0 0,1 0 1,3 0 5,0 0 5,2 0 7,3 0 4,8 0-16,-4 0 6,7 0 0,-7 0 10,-1 0-10,-2 0-12,-4 0 6,-1 0 0,-4 0-5,0 0-6,3 0 5,8 0 6,-2 0 39,8 0-28,-5 0 23,1 0-28,-1 0-6,-1 0 5,-2 0-5,-4 0 11,-1 0-11,-5 0-28,0 0 28,-1 0 0,2 0 0,2 0 0,1 0 0,1 0 0,1 0 6,1 0 0,3 0-1,-2 0-5,1 0 11,1 0 23,-6 0-34,1 0 0,-7 0-28,2 0 22,2 0-5,1 0 11,5 0 0,0 0 11,2 0-5,3 0-12,6-2 6,-4 0 45,1-3 907,-11 2-5,-4 0-796,-3 2-184,-12 1-6,1 0 89,-16 0 28,10-2 12,-4 1-12,12-2-78,0-1-44,2 0-57,2-4 101,-1-1 50,1-2 40,-1 0 27,2 0-5,-2 1 17,-3-3-129,0 5-45,-4-4 12,1 5 33,-1-1 0,-2 0 106,-7-4-95,6 3 23,-3-3-34,8 3-6,3 2 6,2 0 6,1 3 56,1 0-6,0 1 28,0 2 22,1-1 12,-1 2 55,-1-1-117,2 1 6,-2-1-1143,3 0 1047,15 0 34,-4 1 34,17 3-28,-9 1 33,0 2-34,-1-1-10,0 2-29,-5-2 29,0 1-35,-5-2 35,-2 2 5,1 0 0,2-1 0,0 2-45,4-3 39,0 3-33,0-3-28,2 1-28,4 1 84,-6-3 5,0 3-28,-7-2-83,-2-1 22,-1 1-45,2 2 134,0-1 0,4 3-117,0-1-51,1-3 6,0 3 62,-2-5 22,0 1 28,-1-2 50,-2 0 6,0-1-56,-2 0 0,-1 4 50,-1-2-44,0 2-303,0-2 252,-1 0 101,-1 2 0,-1 0 0,2 2 0,-2-1 73,3-1 17,-3 0-90,3-1 0,-2 0 0,-2 1 22,-3 4-16,-7 6 151,-19 23-152,6-6 34,-13 15 1,11-10-35,11-13 46,1-1 21,13-15 18,2-4-5819,2-2 5729,-9-9 0,7 6 0,-7-7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02.9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 1402,'38'-8'0,"-8"2"0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8:26.4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9330,'14'8'0,"-3"-1"0,-11-7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8:26.5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7369,'-1'-6'0,"1"1"0,0 5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8:27.5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63 11810,'-14'-12'4694,"3"2"-4369,11 10-123,-2-14 100,1 11-123,-1-11 62,2 14 5086,0 0-5243,0-4-45,0 2-33,0-2-846,0 4-1865,4 0 945,9 0-3207,4 0 4967,6 0 0,-11 0 0,-3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07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41 107 8674,'-1'-6'3282,"0"0"-3086,1 6 2162,0 0-2436,2 2-141,-1 1-139,1 1-359,-1 0 504,1-1 68,0-1 100,0 1 45,1-3 0,-2 1 246,1-1 5467,-1 0-5539,0-2-101,-1 0-22,0-1-18,-1 0-27,0 2 5,0-1-28,1 1 28,-1-1-5,0 1 28,-2-1-29,1-1 6,0 0 17,0-1-28,1 1-112,1 1 112,-1 1 6,1 1 28,-3-3 10,1 2-44,-2-1 6,2-1-6,1 2-62,0 0-1176,1 0 812,-1-1-38,0-1-208,-1-1-1048,-3-9-319,0 1 2039,-3-8 0,4 12 0,0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08.4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4901,'2'7'1092,"-1"-2"664,-1-5-1722,0 0 455,60 7-489,-43-1 431,43 7-431,-57-1 0,1 32 0,-1-29 0,1 22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09.4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395 547 9453,'-3'12'2644,"1"-2"-1616,2-10-809,0 0-54,-3-7-165,2 5 110,-2-5-110,3 5 1636,0 1-672,0-1-415,0 1-342,-1-1-90,0-1-66,0 2 5,1 0-11,0-1-12,0 0-27,-1-2-1,-10-7-72,2 4-112,-11-10 50,4 4-3840,-28-28 3701,14 9 38,-20-24 93,24 19 104,4 1-2218,5 6 2201,4 7-158,2 8-543,0 2 2851,0 5-2184,0 0-17,0 0 12,4 1-38,-3-4-467,3 2 3460,1-4-3572,0-11 90,3 4 224,1-7 129,2 4 257,0 8 0,-1-1 6,-1 11 880,-4 1 498,0 2-1014,1 1-185,2 1-185,2 0 12,12 0-6,9 7-207,12 4-140,-3 3-34,-4 5 34,-10-3-287,4 18 197,-2-4 101,6 14-16,-4-10 116,3-1-16,2-1 17,1-4 168,13 12 123,-18-16-45,7 8-1361,-23-9 275,-2-10 565,-1 14-918,4-16 1428,2 5 0,-1-11 0,-1-2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10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113 143 11558,'2'11'4084,"-18"-19"-4095,11 3 11,-13-16 134,18 15 118,-3-9-129,-1 2 29,-4-7-102,-8-1-44,6 5-202,-3-3-230,9 13 190,3 3 74,2 3 11,5 0 61,2 2-5,2 0 28,-1 2 134,-5-1 28,0-2-117,-4-1-46,-5 0 29,4 0 34,-3-1 570,4 0 517,-1 0-1133,-2 1 18,2 0 3175,-1 0-7954,-9 0 4812,1 0 0,-3 0 0,5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32.6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46 9635,'29'-1'1327,"-5"0"-134,-2-12-1137,3 10 385,73-16-189,-49 17-151,35-4-95,-62 6 43,-4 0-43,-5 3 28,-1 2-34,-1 4 94,10 6-172,39 2 123,-11 0-3437,30-2 3397,-31-4 1,14 7 5,-8 10 6,3 9-336,-14 3 347,-13-11-28,-2-4 0,0-12 34,53 10-29,-36-11 3260,34 9-3265,-55-12 45,-7 2 73,1 3-51,-7-1 34,10 11 412,-3-7-424,57 21-83,-21-19 36,-6-4 0,2-2-3,17-3-3364,29 4 3331,-23-3-6,18 6 56,-11 8-6,-21-4-414,16 11 364,-23-7 0,6 1 11,7 1 39,11-2-1492,9-2 1448,6-4 820,-15-3 1,13 5 0,-4 2-775,-21 2 0,-5 2 1,4 0-402,17-2 0,4 0 0,-10 3 399,-9 11 0,-14-2 454,-9-7-398,2 2-50,9-5 0,3 0-50,16 9 19,-11-7 0,-1-1 53,5 3-298,-3 13 1,-1 3 522,4 4-183,-9-4 1,-5 0 36,-14-4 11,25 23-260,-9-13 112,-15-17 0,0 1-20,26 16 5,6 2-5,-18-15 0,0 1 337,27 19-197,-10-4 0,-3-1-17,-9-5-76,-15-11 1,-5-2 516,-17-15-553,1 1-6,-1-1-5,0-2-39,11 11-28,-4-4 2633,14 13-2605,-4-6-6,-5-4 6,-13-13-426,-15-13 465,-22-6 0,14 1 0,-15-2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3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0 606 10332,'14'12'2851,"-4"-2"-1731,-10-10 656,0 0-1664,2-4-95,2 2 16,0-2 6,1 3-22,-3 0-11,-1 1-202,1 0 196,-2 3 5,-3 0 29,3 0-34,-2 1-650,2-4 1642,35-48-864,-13 2-122,26-35 33,-22 13-3431,-3 8 3389,-2 15 1,1-1-429,12-20 352,12-14-167,-9 35 134,-15 22-126,1 5 294,-17 16 3178,-2 2-5094,-4 0 1,0 0-1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34.6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0 189 8158,'3'2'4044,"-1"-1"-3108,-2-1-6210,20-1 5649,-1 1-39,22-1 1314,-2 1-1504,6 0 943,21-8-417,-19-15 0,-1-4-436,16-4-12,6-29 868,-57 39 2378,-6 10-3470,-2 2-6,-3 9-783,0 0 710,0 5 74,0 2-40,0 10 6,0 6 39,1 12-1400,-1 43 1434,1-8-523,-1-18 1,-2 0 415,-3 25-2664,-5 19 2552,1-31-106,0 3-707,7-35-368,0-16 1366,29-28 0,-20 7 0,20-20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03.4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2137 14 3476,'-9'-8'2443,"1"2"320,8 6-3323,0 0-1496,-100 104 2420,30-36-233,1 1 1,-2 2-506,27-30 1,3-4 418,-31 30-391,17-15 1,0 1 345,13-11 0,1 0-72,-14 13 1,2 0 71,18-15 0,1-1 0,2-1 0,-5 4 7,-13 16 1,-9 8 0,6-6 17,8-11 0,0-1 487,-6 7 0,-5 5 0,3-9-350,4-13 1,3-7-29,-27 18-101,25-19 1,-1-1-26,0-2 1,3-1-835,-21 12 486,18 2 0,-5 11 0,8-5 1786,-13 19-1653,5 0 0,5 0-2645,18 2 1749,13-26 1103,5 5 0,12-33 0,1-6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41.1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7716,'4'0'991,"-2"1"-991,-2-1 0,0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41.3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 22 10024,'-2'-12'414,"0"3"-1046,-19 67 632,12-24 0,-13 30 0,18-45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41.4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8332,'8'5'17,"-2"-2"-17,-6-3 0,0 0 0,0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41.8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9184,'7'6'-1966,"-1"0"1966,-6-6 0,0 0 0,0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42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7 5001,'-2'-4'459,"1"1"-801,1 3 1,0 0-1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39:42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7 7789,'-2'-4'694,"1"1"-808,1 3 0,0 0 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44.1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58 7935,'-15'-12'-56,"4"3"-54,11 9 77,0 0 39,2-5 140,10 1 652,-5-3 665,6 5 1616,-12 0-2894,-5 2-79,-2-1 68,-1 0 5,-1-1 112,4-2-285,1 1 5,2 0-11,1 2 952,0-1-907,0 11-34,1 0-3325,8 25 3314,0-5-11,4 21-56,-4-2-40,-5 5 18,0 4 78,-4-1-1256,-3-4 1300,-7 7-72,2-21 33,-3 0 2552,7-26-2977,6-6 364,7-4 11,5-3 56,3-6 5,1-3 29,-3-6-23,-2-1 75,-4 0-25,-3 2-55,-4 3 50,-1 3-56,-1 3-5074,-7 1 5074,-2 2 0,0 2 0,3 1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48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202 40 12337,'-28'-2'112,"5"1"-112,23 1 5371,0 0-5404,-3 2-158,1 0 51,-4 2 84,2 0 6,-4 3 44,-4 2 6,-1 2 0,-11 7 0,9-3-11,-14 15-28,17-14-17,-4 14 17,13-13-202,-1 21 241,4-18 0,0 13 73,0 4-40,0-16-21,0 16-12,1-21-280,13 8-801,15 2 851,-1-8 179,8-3 90,-9-15-27,-2-6-7,-3 3 1,-3-6 5,-4 4-5,9-7-6,-4 2-6,4-5 45,-5-7 175,-6 3 122,4-9 89,-6-4-106,-3 10 857,-1-9-1125,-5 21-46,0-2-5,-2 8 6,0-2-6,0-3 50,0-3 454,0-9-10,0 6-455,0-1-28,-2 10-11,1 5-84,-1 1-409,0-1 314,1-2 95,0-1 33,1-4 51,-3-1 6,0-5 106,-6-8 22,-4-5-89,-7-4-45,2 10-45,-1 5-823,2 11 868,-8 24 0,13-14 0,-6 18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12.3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8 9723,'-11'-4'-1893,"1"1"3098,10 3 234,15 10-170,-4-8-669,13 8-4,56-10-523,-17 0-31,19 0 0,6 0-23,-32-1 1,-2 0-993,19 0 0,5 0 1146,18-1 1,-1 0-3,-23 2 0,2-1-67,2 1 1,7-1 0,-11 1-218,-17-1 0,0 2 42,37 8 0,16 4 0,-18 0-1215,-38-5 0,-1 2 1284,25 4 0,9 2 1,-17-1 1,-17 2 621,-3-3 41,-26-7-1374,-1-6 1376,-21-14-2288,4-5 1624,3-7 0,-2 12 0,1 3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12.7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10 11519,'-10'-5'2246,"1"0"-1730,9 5-158,0 0-414,-13 4 56,10 3 11,-8 8 0,16 4-5,2 6 313,10 23 214,-4 12 0,-1 6-393,-1-11 0,0 1-79,3 28 1,-2 0-40,-4-26 1,-1-4-1,1-1 1,0 0-1019,-1-3 0,2 1 1001,1 7 1,2 0 0,7 30-1,-1-8-300,-8-45-91,-8-24-500,1-11-480,0 0-859,1-6 2225,2-4 0,-3 2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04.3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2222 0 10998,'1'15'1950,"-1"-4"-1810,0-11-415,0 0-4060,-20-9 4371,-37 60 1,-10 21-37,24-42 0,-2 2 286,-8 20 1,-5 12-1,1-3-171,-9 6 0,-3 0 49,4-9 0,-6 3 1,-1 0-119,1-3 1,-2 1 0,-4 7-253,10-6 1,-6 8-1,0 1 1,3-2-1,7-9 187,4-4 1,7-7-1,-2 4 16,3 3 0,-4 7 1,4-2-1,9-8 36,4 1 1,8-9-997,-4 1 1092,-14 13-67,34-50-62,-6 3-34,-3 0-5,-24 17-12,8-3-1062,-17 17 838,19-6 1,3 2 620,-8 5-430,-16 25 958,42-49-952,7-7-953,6-7-67,3-10 1098,2-20 0,-1 13 0,1-11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14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1 325 12057,'5'2'2980,"0"0"-3126,-1-2 6,2 0 140,7 0 6,3 0-3387,5 0 3426,4 0 134,22 0-1359,30-16 1186,-5 4-4,19-15-2,-31 9-6,5 1-184,-3 8 0,2 3-439,19-2 631,-19 6 1,-3 2 9,5 5 16,-9 0 0,1 0 28,17 1-51,-17-2 1,0-2 1202,5-6-1197,4-4 28,27-9-417,-25 3 339,-9 4 0,2 3-1340,28 1 1379,2 2 50,-12 3 1886,-26-3-1936,7-2-1021,-11-2 1,1 0 1020,26-5-8,-11 2 0,-2 1 287,6 2-279,13 0 869,-13 7-628,-16 1 73,19 1-263,-15 2-46,9-2 54,-13 0 0,6 0-62,7-1 0,3-1 0,-1-1 1,1-1 1305,-3-1 0,-3 0-1303,18-7-17,-23 2 0,-2 0 29,-3 2 116,19-3-44,-65 10-151,3-1-6,-1 0 1,6 0-1179,5 0 1251,-5 0-6,8-1 12,-12 0 39,-1 2 722,11-1-649,-4 1-62,13 0-6,9 0 3393,-2 3-3443,3-1 229,-16 3 35,-14-4-225,-9 0-874,-2-4 835,0-13 0,0 9 0,0-8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15.0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 11922,'-2'4'-812,"0"-1"6408,2-3-5081,-1-3-285,0 2-230,0-2-263,0 8 179,1 12-3308,0 27 3392,2 35-1221,0-28 0,1 3 924,-1 5 0,1 2-81,0-4 0,0-2-37,-1 37 303,-1-14-26,-1 8 379,0-2-168,0-14-73,2-5-213,1-47 1954,3 4-2161,2-17-101,1-2-274,-2-2-41,-2-1 836,-3 0 0,-2 0 0,0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15.9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11654,'1'9'2671,"1"-1"-2183,-2-8-270,0 0-520,8 0 167,23 7 152,51 12 73,5-3 50,9 3-51,-33-14 1,-25-5 55,45-5-139,-20-2 9,9 1 0,18 0 0,-9 1-528,-18 1 0,-1 2 501,15 0 1,8 0 0,-10 4-1516,-15 3 0,-3 1 1527,28 4 0,1 1-993,-21-4 0,-1-1 1063,19 1 0,-1-2-692,-26-4 1,-2 0 649,4-1 0,1 0-158,1 0 1,9 0-490,15-4 0,19-1 0,1-1 1,-16 1-962,-3 2 1,-1 0 1755,-1-1 1,15-2 0,-8 0 0,-29 3-1,-30 2 1,-10 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17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87 212 4603,'-47'-42'-1507,"10"6"4655,37 20-577,-1-16-1295,1 15-1276,-1-9 357,6 23-463,14 1-113,14 0-1726,21 0 1161,12 0-460,8 0 628,3 0 464,-2 0 870,14-4 576,-19 1-510,-10 1-79,-28 3 57,-23 1-498,14 0 16,5 0 16,62 3-217,-9-2-74,-21 0 1,4 1 106,9-2 0,-2 0 5,-18-1 1,-1 0-48,14-1 0,-3 0 14,5-2 185,1-1-1085,-26 4 1119,18 2-252,-28 4-2183,24 0 1,2 0 2792,-6 1 1,38 0 0,-75-6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20.0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1032 11278,'7'13'1575,"-2"-2"-1307,-5-11-133,0 0-174,-14 0 39,10 0 0,-10 0 61,14 0 852,0 0-1070,7 0-28,8-9 185,4 1 185,7-12 263,3-10-95,-8 7-23,3-7-72,-13 14-168,0 1-135,21-17-3672,-3 11 3056,42-19 538,-25 22 112,36-12 16,-38 13 337,22-12 44,-42 17-61,4-5-100,-22 12-119,1-1-83,27-15-23,-2 3 3229,27-11-3392,-11 7-3369,3 2 3644,33-24 331,-42 21-34,19-18 168,-51 15-577,-4 10 0,1-9-95,3 13-180,7-3-223,10 1-91,7-2 3057,26 1-2574,1 2-3286,-4 2 3498,-14 4 230,-26 3 1020,-4 0-1143,-7 1-2313,29-14 2094,-7 4-78,31-11-73,-6 7 17,3-2 930,26-8-790,-25 6 73,21-12 263,-45 16-185,-5 2-112,-18 8 2662,1 3-2712,4 1-34,37-6 34,22-3-213,2 2 224,4-1 2044,-33 7-2033,-1-2 493,-19 2-179,-5 0-162,-11 3-163,-1 1-445,11 0 456,9 0 264,11 0-269,13 0-1618,-3 0 0,2 1 1623,10-1-104,25 1 93,-63-1 307,-8 0-301,3 3 5,-3-1-5,11 4 3374,4 1-3374,9 2-1,35 7-546,-14-3 546,21 4 6,-12-1-3172,-25-6 3150,8 6 5,-35-9 0,-1 4 6,-9-4 0,4 3 6,3 2-12,7 4 12,5 0 459,4 4-465,3-1 3392,0 1-3381,13 5-228,-8-3 217,-2-2 6,-15-8-6,-10-5 6,6 6-6,2-1 5,25 14-5,-8-8 0,15 6 0,7 2-5,-1-3 227,-3-1-222,-12-4-6,-10-6 12,1 4 0,0 0-1,18 10-3391,25 10 3386,-14-5 0,18 5 0,-34-13 5,-17-9 1,3 4 0,-24-13 50,-3 2 3436,-4-2-3480,3 1 27,0-1-34,2 2 35,-4-4-7,-1 0 40,-1-1 269,-1-1-286,0-1-12,2 2-38,0 0 0,1 2 16,12 6-16,-8-3-6,6 4 5,-10-8-5,-3 0-297,0-3-3326,-1 1 3623,0 2 0,0-3 0,0 2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23.1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0 105 13021,'8'8'1176,"-2"-2"-1176,-6-6-863,0 0 1076,6 0 504,-4 0-247,5 1-27,-5 0-404,3 0-34,4-1 74,29 0-46,3 0-27,27 0 33,-3-3-33,2-2-9,-11 2 0,-1-1 3,2 0 123,26 1 102,-64 3 133,22 5-229,-2 0-95,26 3 11,-4-2-40,8-3 57,5-1-34,-2-2-1660,15 0 1644,-30 0-7,2 0 51,-36 0 263,-8 0-224,3 0 79,3 1-56,13 1-2867,44 0 2754,-9 0 12,-19-1 0,0 0 1078,20 0-1090,-8-1-16,-11 0 11,-11 0 11,-2 0 23,-16 0-34,6 0 98,21 0 0,6 0-98,14 0 5,1 0 1,1 0 0,6-2 5,-6-3-5,13-6 2816,-31 2-2743,15-3-46,-42 7 35,59-2-74,12-3-159,-45 5 1,1 0 183,1-2 1,-5 1-15,-1-3-5,-7 2 17,-4 0-11,-15 2 27,0 1 583,-11 3-616,2 1-3091,21-1 3125,-1 1 22,19-1 211,-7 0-261,3-1 5,-1 1 28,-3-1-1942,4 2 1920,-20-2 2429,0 2-2351,-18 0 129,4 0-173,-1 0 33,7 0-51,17 0 1,-3 0-28,17 0 5,-11 0 759,3 0-770,11 0 6,-15 0 66,6 2 80,-14 1-12,-4 2-101,-3 1-34,-3-1 35,7 0-35,-4-3 29,24 3 2051,-17-2-2085,9 1 11,9 3-5,-18-2-6,17 2 11,-21-5 39,3 0-44,2-1 5,1-1 11,11 0 12,-13 0-34,6 0 0,-14 0-56,17 2 56,-14-1-6,10 2 1,-19-2 649,0-1-588,-8 0-17,3 0-39,-8 0-6,5 0-5,1 0-78,2 0-393,2-1 213,-4 1 40,-1-2 117,-6 2 156,-1-1-44,-1 1-123,-1-2-275,2 0-1629,17-13-4558,1 0 6585,13-9 0,-17 12 0,-4 3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23.6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8987,'7'2'0,"-1"1"0,-6-3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24.1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16198,'26'74'46,"1"0"1,-3-5 0,-4-2-1762,-10-9 1,-3-3 1670,1 26 44,1 15 155,-8-48-105,0-13 1068,-1-10-1034,0-7-51,0-4 890,5 19-918,-3-12 1,3 13-1,-3-17 12,0-2 2745,-2-6-2762,1-2 1898,-1-6-1898,-8-23 0,6 17 0,-7-17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26.2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19 12124,'-12'-11'561,"2"3"-1760,10 8-33,0 0-382,-4 5 1093,7-2 241,-2 5 280,5-3 1154,-2 0 426,-2-1-522,-2-2 1065,0-1-3568,3 0 1154,0-1-34,3 0 207,-1 1 118,-1 1 2353,-2 3-1922,-2-1-140,-6 2-5,-4-2 106,-4 1 12,-2 0-242,3-1-156,4-2-365,4-1-549,2-1-1164,2 0 1977,7 0 45,-3 0 95,4 0-1,-4 0 416,-2 0-522,1 0-1115,2 0 1177,2 0 0,-2 0 0,-1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29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6 184 7906,'4'4'4420,"-1"-2"-1,-3-2-4419,-4 0 0,1 0-28,-1 0-22,3 0 414,1 0-611,4-3 242,1 1 5,5-3 0,-1 2 45,-3 1 95,-1-1 263,-4 3-302,0-1-169,1 1-27,2 0 84,5 0-39,5-1-158,5-1 1,4-1 118,1-2 77,2 1 7,-8 2-1,-3 0 6,-11 2 34,-2 0 257,-2 0-291,3 0-6,0 0 1,6 0-1,2 0 6,4 0 0,4 0 0,19 1 11,-15-1-11,14 1 12,-24-1-12,-2 0 0,-1 0 0,-2 1-1460,7 0 1466,4 3 0,19 0-6,-5-2 0,12 1-1433,9-3 1450,1 2-17,-3-1 6,-7 3-1,-19-3-5,3 0 0,3-1 0,14 0 1219,-12 0-1219,6 0 0,-13 0-560,-11 0 560,1 0 1585,-8 0-1585,-2 0 6,2 0-6,5 0 11,4 0 22,26-3-27,-7 0-6,18-3 0,-15 2 430,8 1-458,-11 2 22,-5 0 1,-11 1 50,-7 0 16,3 0-16,9 0-17,47 0-28,-32 0 0,34 0 0,-52 0 6,-5 0-6,-5 0 273,-3-2-37,7-2-236,-3-1 0,8-2-6,8 2-5,-5 0-96,9 2 68,-10 2 39,1 1 0,6 0 0,-8 0 34,14-1-29,-21-1 46,19-4-46,-19 2 1,10-3-12,1 6-117,-4 0 123,13 1 0,-2 0 45,30 0-1495,-11 0 1568,45-4 44,-41-1 23,29-4-151,-40 3-40,-9 2 6,-18 3 0,-14 1-6,7 0-10,9 0 1488,0 0-1478,3 0 1,-9-1 5,4-2 0,-3 1 11,12-2 0,-7 3-3397,27-1 3430,37-2-38,-11 0 0,26-2-6,-41 2 5,-3 0-5,-4 2 6,-10-1-737,-8 3 731,-13-1-56,-7 1 274,-8 0 3112,-3 0-3296,-2 0-28,0 0-6,3 0 1074,3 0-1040,4-2-29,1 1 1,0-1 177,5-2-177,-7 1 5,2 1 17,10-1-28,-4 2 0,18-2 5,53 3-10,-28-1-1714,-7 0 1,-1 2 1712,3-1 6,-5 2 6,2 3 11,-22-2 124,-3 2 43,-21-4 147,-5 0-320,0-1 3314,0 0-3370,2 0 39,4 0-83,4 1-247,18 0 336,-13 0-3067,11 1 3128,-20-2 6,3-2-55,-2-1-7,4-2 6,13-5-22,-9 6-90,8-2-44,-15 6 3352,-2 0-3309,-1 0 108,-2 0 34,0 0 106,0 0-79,4 0-62,3-1 29,4 1-34,3-1 0,0 1-185,2 0 180,0 0-97,-4 0 102,6 6 6,-9-2-1,6 4 63,-12-5 22,0-2-23,-5-1 6,-2 0-140,0 3 16,4 2-44,-1 3-96,3-1 90,-2-1 28,1-1 73,-2-2 6,1-1 33,-4-2 51,1 0-135,1 0-179,2 1-857,3-1-975,9 1-4104,3-1 6160,4 0 0,-9 0 0,-6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13.7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864 1 9302,'14'7'-96,"-2"-1"-308,-12-6 3788,0 0-2992,0-2-112,0 1-28,0-1-145,-9 4-113,0 5 6,-14 8-3347,-5 8 3347,-11 9-2123,-7 9 2148,7-8 0,-3 3 23,-1 3 0,-1 1-29,-1-2 1,0 0-773,5-3 0,3-3 753,-10 7 1523,5-2-1557,-5 10 168,-17 26-128,25-31-6,-7 13 0,38-49 1828,0 2-1816,-6 0-12,4 0 0,-5 1 3137,7 0-3176,-2-1 22,2 1 17,0 1 12,-2 2 749,3-4-750,0 0 0,5-5-548,1-2 537,11-1 0,-8 0 0,8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32.2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1 6074,'13'3'3585,"-2"-1"634,-11-2-2539,0 0-889,-1-2-91,-4 1-560,2-1-67,-2 2 68,4 0-2129,1 0 2394,-1 2-406,0 3 476,-6 12-341,1 2-79,-4 11-17,2-3-39,1 1 0,2 0-11,3-4-118,1-1-297,1 3 219,0-7-6,0 3 50,0-6 23,-7 14 146,3-13-6,-4 8-34,6-19-593,6-5 521,7-6 72,7-4 28,5-4-44,-1-1-280,10 2 330,-14 6 0,5 2 151,-17 8 112,-1 1 129,-1 9-319,0-2-17,0 4 56,-2-2 224,1 44-392,-2-24-73,0 34 79,-3-42 50,-3-3 913,-17 0-549,4-11-162,-14 0-3494,-15-10 3292,20-2-162,-14-6-650,33-3-1171,5-11-5802,16-2 7217,4-4 1,-2 12 0,-3 4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32.7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51 12640,'-4'-13'672,"1"3"-706,3 10-537,0 0 476,-2-5 207,1 3 403,-1-2-269,2 1-44,0 3-101,0-2-107,11-1 6,1-1 235,16 1 73,3 2 90,49 4-1325,-31 2 994,28 3 39,-50-2-33,-6 0-140,-8-5-1103,-7 2 1170,-10-3 0,1 0 0,-5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33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6971,'8'10'-6,"-2"-2"1,-6-8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34.1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9 11743,'-7'-5'4829,"2"2"-4986,5 3 605,0 0-4302,5 95 3932,-4-48-783,0 16 1,1 0 716,-2-8-68,-2 0 56,2 0-252,0 2-499,6 1 1,0 3 693,-4-7 1,-1 1 59,5 9 0,0 0 5,-5-2 0,-2-6 26,1-8 2212,0 14-2206,0-45-494,0 29-313,0-19 565,0 26 185,2-25-95,4 0 1433,4-3-1354,9-4 33,11-7 0,-13-6 0,4-5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36.8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1201 11962,'10'11'2783,"-2"-2"-1365,-14-9-1390,4 0 190,-4-7 85,5 5-29,1-7-123,0 5 146,2-2-247,0 3-50,3-3 0,5 1-5,29-20-208,6-1 0,5-1 135,29-17 64,-3 2 0,-3 3 19,-25 12 29,21-12 173,-58 30 163,2-4-370,-1 0-6,6-7-83,2 0-51,5-3-40,6-4-66,18-15 240,-9 10-27,10-8 27,-22 20 6,-5 4 11,-7 5-11,-7 6 12,-4 1-7,-1 2 1,1-1-3393,29-14 3387,-5 5 0,27-13 0,-11 9 0,-1-1 6,30-8 313,-36 9 101,15-6-731,-42 12 311,1 1 3218,3-3-3274,7-2-146,7-2 57,2 2-6,23-7 151,-23 10 0,12-3 11,-31 10 22,-4 0 615,-4 2-614,-1 1-29,0-2-5,14-2-591,26-9 546,7 1-67,21-6 45,-10 7-1538,-10 0 0,-1 0 1605,9-2 0,20-6 6,-58 13 78,-7 3-11,-8 2-62,13-3 381,2 1-398,23-5 1,13 0-29,17-1-356,14-5 1,4-1 386,-35 6 0,1-1 0,32-6 1,-2-2 1286,-31 4 0,-9 0-1110,0-1-46,9-2-128,-56 17-50,0 1-297,9 0 291,5 0 50,15 1 996,8 2-1169,10 0 0,4 2-2589,2-4 2768,6 0 17,-21-1 95,-6 0-112,-22 0 0,-7 0-79,4 0 79,6 0 45,12 1-34,11 2 6,41 2-148,-12-1 142,24-1-5,-33-1 5,-10-1-11,-10 0-2387,-11 1 2297,-12 1 90,-4 1 34,-5 2 274,41 15-263,-5-4 1859,41 12-1904,-14-7 0,5 0-1013,-23-8 1,0-1 1012,21 6 2149,9 3-2172,-41-11-49,-12 0-1959,3 10 2031,-8-6 0,11 11 236,-1-8-264,6 3 72,17 1 1,3-1-45,1 2 1134,-5-4 1,-4-2-1130,-24-9 46,-11-3-51,-6-1 3386,-5 1-3380,1-1 5,0 0 62,14 8-40,13 6-33,4 4 0,9 5 6,-11-5-6,-3 1-6,2 6 12,-16-13 44,1 0-44,-17-12 83,5-1-89,-2 2 0,6 4 0,0 0 34,5 2-28,-1 2 16,16 12-22,-13-12 6,10 8 274,-5-9-124,-10-6-16,9 3-50,-14-4 0,-1-2-85,-3 0 29,0 0-34,-2-1 11,-1 0 45,0 0-56,0 0 0,0-1-50,2 3-130,3 0-161,3 3-3824,8 4 3723,-5-2 442,5 7 0,-10-11 0,-2 2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37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8278,'96'15'-221,"-48"-8"0,5-2-443,37-3 0,4-3 664,-13 1 0,-8 0 0,14 0 0,-28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38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96 1 11917,'8'9'3064,"-2"-1"-2717,-6-8-27,0 0-315,-38 0-78,24 0-34,-28 0 63,35 0 223,3 0-83,2 0 352,0 0-454,16 0-5,6 3 11,19 1 0,8 4 11,4 1 0,3 0-16,14 1 2,-13 0 0,-1-2-3,2-1-3391,36 1 3388,-35-6 1,2 0-150,1 0 0,1 0 158,4-2 0,-2 1-39,28-1-1231,-29-3 1,0-1 1168,24 0-78,-34 0 1,-3-1 173,2 1 2008,-9 1-2015,-7 2-1829,1-1 634,22 2 0,7 0-759,26 0 2356,-9 0 0,-4 0 0,-20 0 0,-15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51.9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49 13508,'2'-12'1036,"-1"2"-801,-1 10 392,0 0-223,-2-10 134,2 7-85,-2-8-61,2 9 1614,0 1-2006,0 14 67,0 4 17,0 20-42,0 16 0,1 3-42,1 2 0,-1-2 0,1-5-95,1-23 22,1-5-5,2 5 78,-2-10 11,2 7-6,-5-8-5,0 8-3304,-1-7 3310,0 4-6,0-11-146,0-2-2873,1-1-2868,6-4 5887,3-4 0,-1-1 0,-2-1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53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0 292 10147,'10'10'3568,"-2"-2"-1762,-8-8-518,0 0-703,-6 0-574,5-2 157,-4 1-425,5-1-320,0-9 577,1 3 566,2-8-566,1 4 0,2 3 95,-1-2 12,-1 7-107,-2-1 0,-1 5 0,2 0-56,-1-2-151,31-22 156,-15 9 51,20-16 39,-22 19-5,-8 6 459,-2 2-163,-6 4-173,0 0-146,0 3 12,0 7-85,5 2-145,1 7-17,6-4-3443,10 7 3662,-4-7-12,5 4 17,-11-9 0,-3-3 17,-4 0-12,-1-2 152,-2 2-129,-2-3 3364,1 0-3593,-1-3-2482,10-9 2520,1-5 163,11-14 0,1-5-45,1-5 45,8-6-3392,-10 17 3404,-1 0 111,-14 21 364,-5 3-94,-1 2 211,-1 10-464,2-1-78,-1 8-23,2-5-33,1-1 3380,1-4-3419,1 0 33,7 0 0,-2 0 0,5 2 16,-5 0 85,-1-1 146,-1 5-175,-3-5-72,1 3-168,-4-7-1703,23-9 1866,-11-5-1,18-9 6,-16-2-3218,4-13 3593,-11 18 141,1-5-40,-10 20-263,-1 1-113,0 9-88,1 0-12,1 11-163,1-2 3292,0-1-3953,6-1 824,-4-8-11,5-4 11,-5-9 0,1-1 6,-1-4-1,5-3-10,0 3-7,8-4-189,2 2-454,18-10 218,1 0 364,1-1 73,-11 5 39,-18 11 2263,-5 3-1826,-4 6-302,-2 2-118,-1 5-17,1 10-61,3-7-51,5 5-123,5-12-202,3-2-33,10-2 431,-12-1 51,3 0 307,-14 0 594,-2 0-1025,0 0-33,1 0-958,12 0 767,-3 0 140,6 0 118,-8 0 33,-2 1 6,-3 1 79,-2 1-40,0-1-39,1 0-622,15-2 459,-3-1-100,11-6-95,-10-2 212,-1-7-3229,1-14 3649,-7 13 102,0-8-175,-8 19-195,0 4-6,-1 1 235,9 8-117,-3 6 3335,6 9-3430,2 23-23,-8-24 118,3 11 27,-7-31-380,3-4 235,1-22 0,0 16 0,-2-15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54.4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0 13922,'6'11'213,"-1"-2"-219,-5-9-5,0 0 118,28-8-1,-22 5 1014,21-5-300,-27 13-434,-4 14-2967,-18 50 2743,0 3-673,3-16 0,0 2 567,-10 36-164,14-46 1,1 0 107,-13 43-1710,4-7 1847,8-27 0,-1-2 896,-6 15-1033,-1 13 0,12-61 0,8-10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14.7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358 0 8018,'14'4'2807,"-4"-2"-2634,-10-2-145,0 0-28,-2 0 0,1 0 448,-1 0 1255,-2 0-1641,2 0-56,-3 0 61,-5 10-3459,-1 4 3448,-17 35-1562,7-6 1514,-3 7 1,-3 4 2,-9 20-11,13-28 0,0-1 0,-8 15 0,8-19-1807,-7 10 1807,10-17 39,-4 4 1740,10-17-1745,4-7 1550,4-3-654,2-6-835,4-5-963,8 0 4260,5-1-3196,13-4 201,27-14-178,-9-4-29,21-11 62,-22 0 0,-2-1-1626,2 1 1480,23-28-145,-58 53-314,2-1 185,-4 7 106,6-2 62,3-3-2318,16-14 2318,-6 3-3835,20-26 3835,-39 29 0,11-11 0,-29 27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55.5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43 123 13474,'-6'-6'1333,"2"1"-408,4 5 956,0 0-1231,0-4 0,0 3-6,-3-4-526,0 11-135,-9 31-975,6 24 292,-2 0 73,12 0 296,5-36 186,4-8-130,4-6-143,-6-6 418,3-4 45,-7-1-39,2-1-6,2-6 0,12-14-45,-3-2-325,26-35 314,-21 12 1204,4-29-567,-24 32-441,-15-2 425,-20 18-3497,5 9 3162,-6 1-230,14 12-124,7 4-565,1 22-1215,-3 36 1445,3-11 431,-2 19 162,2-41 68,1-8-140,0-5 5,7 1 78,11-5 4216,31 8-3258,37-6-3581,9-1 2736,-10-5-141,-27-3-55,-27 0-57,1-5-1881,37-14-5988,-22 8 7864,24-7 0,-44 16 0,-7 2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0:58.4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7347,'0'0'0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1:00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285 0 8610,'-16'65'-12,"0"0"1,0-5 0,6-8 699,10-7-560,0 2-38,0 2-34,0 24 1495,2 2-1543,6-4 0,2 1-8,-3 5 532,3-22 1,-2-3-353,-7-4 77,-1 6 2367,0-1-2563,-2-6 2523,-1-17-2505,-2 21-74,3-18 1,-1 16-6,3-22 39,0 11-28,4 14 23,-1-2 33,3 6-61,-3-21 5,0 7 107,-2-9-68,-1-1 6,1-7-56,0-4 34,7 20-46,-3-15-21,5 13-1,-5-23 34,1-5 39,-2-3 12,-1-2-46,-2-3 57,-1 0-62,0-3-11,0 2-17,0 1 67,0-1-33,0 2-6,0-2 5,0 1 169,1-2 583,0 0-69,0-19-755,-7 4-101,-4-19 51,-8 9-320,-6-9-180,-1 4 466,2 0 95,3 4 28,8 6 28,-9-18-1898,5 5 1931,-7-13 46,7 12 89,1 5-96,-1 0-228,6 15-52,3 1-16,6 12 1837,-1 0-1613,1 0 34,-2 0 251,-3-1-66,-5-8 10,-3-2-122,2-2-17,3 2-472,7 7 108,1 2 50,1 2 146,0 8 27,0 3 51,4 12-455,2 3 455,4 4 118,20 43 72,5 6-190,3 8 34,-1-13-34,-15-35 0,11 10-39,-2-13 44,-4-4 724,-5-19 275,-13-15-741,0-11-179,1-10-11,9-69-40,-4 31-33,-5 9 0,2 0-44,9-11-561,17 1 280,-1 11 314,2 13 11,-18 25 11,-13 6-325,-4 0-1159,-9 2 1473,-21-4 0,12 5 0,-9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1:51.9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158 56 8612,'-9'-14'1429,"2"4"-2595,7 10 690,-19 0 286,15 0-348,-15 1 4801,16 1-4157,-1 0-106,-3 0-661,-3-2-274,5 0 1590,0 0 942,4 0-1418,2-2-106,-1 0-96,-1-1-117,1 1 863,-1-1 206,1 2-744,-2-3-84,0 3-101,0-2-118,1 2 51,1 0 386,-3 1-184,1-2-135,-3 0 11,0-1-5,0 0-6,1 1-454,2-1-1349,1 3 576,1-1 756,7 8 376,-4-5 95,6 7 297,-7-7 201,-1 1 12,-1-2-829,-4 3-1025,-4 3 1344,-9 6 0,7-5 0,-2 2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1:53.2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2 100 11474,'12'6'1463,"-3"-2"-1357,-9-4-1221,0 0 1115,-10-48 0,8 36 0,-8-37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1:54.9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153 82 10349,'8'13'1512,"-1"-3"-1624,-7-10-1215,0 0 1321,-8-13 6,9 9 6,-6-9 1270,7 10-93,1 3-91,-3-2-616,-8 1-174,-6-4 392,-33-9-694,17 5-112,-13-6-884,31 10-522,7 3-599,3 1 442,9-2 599,2 1 1076,7-4 0,-7 3 0,-1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1:56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13 10315,'4'3'2868,"0"-1"-2834,-4-2-29,-6-5 34,5 3-44,-5-3 10,6 5 2561,0 0-2959,-1-2 197,-1 1 241,-1-1 95,1 2-67,0 0 51,1 0 195,-1 0-246,1 0-3272,-1 0 1961,8 12-1624,0 2 2268,5 9 0,-6-10 0,-2-5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3.1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8102,'1'8'0,"-1"-1"0,0-7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3.2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10 602,'-14'-5'3642,"3"0"-2719,11 5-923,0 0 0,0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26.1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1253 10612,'-10'-12'1888,"3"2"-1278,7 10 370,0 0-840,17-11-4341,-7 5 4240,15-9 1,-12 7 858,18-4-847,-9 5-46,4-2 29,-14 7-29,-9 1 46,0 1-102,-1 0 2223,-1 0-1954,-2 13-128,0-7-6,0 8 67,1-11 442,0-2-598,25-1 61,-6 0-56,25 0 0,-13-2-3392,2-1 3431,-1-1-456,-4 1 517,-5-1 46,-5 1 268,-1-1-134,-1-1-172,1-2-69,2-2 17,1-1 3101,2 1-3151,2-1 718,11-1-712,0 2-7,-3 2 46,-7 2 83,0-5-61,-11 4-62,9-7-11,-10 5 6,0 0 5,8-3-11,-6 5 5,4-2-5,-8 5 17,6 0-11,-8 0 5,6-1-5,-10 0 61,5-4-62,-1 1 7,4-3-12,-3 2 5,1 1 1,3-3-6,15-7 0,-7 4 0,13-7 5,-12 7 1,24-15-6,-22 13 6,14-7-6,-31 17 0,-2 3 5,7-4 1,-2 1-1,9-3 12,-1-2-11,38-18-1,-18 8 1,40-20 100,-28 20-44,-13 4-6,-10 9-50,-23 6 72,10-1-78,-4 1 0,10-2 56,-3 1-56,2-3 0,3 2-45,11-2 45,-9 2 45,6 1-45,-15 2-22,5 0 55,-9 0-27,6 0 44,-7 0-44,14 0-45,7-3 27,0 2-21,-2-2 33,-14 3 5,2 0 1,-11 0-6,3 0 34,-10 0 22,6-2-56,-1 1 28,8-1-28,2-3-6,5 1 6,13-4-6,-8 3 1,6-1-1,-16 3 6,-3 2 45,-6 1 151,-1-1-179,-3 1-17,2-2 0,2 0 0,9 0-34,12-3 34,0 1-5,6-2-35,-9 1-4,7-1 49,-14 3-5,1 0 6,-14 3 201,-4 0-207,2 0 0,1-1 0,3 1-6,2-2-44,28-4 50,-18 4 6,18-4-6,-26 6 56,-2-2 5,-3 2-55,-1-4-1,-2 4-5,4-1 6,21-5-84,-6 3 5,15-5 6,-13 4 16,-3 1 46,-3 1-12,-1 1 17,-8 1 0,-2 0 67,-5 0 67,1 0-134,0-1-11,2 1 11,3-3-5,3 1-107,25-9 50,-16 8 56,15-6-33,-26 9 39,-3 0-5,-1 0 5,0-1-6,2 1 0,4-3 1,16-4-46,0-2-128,29-10 129,-19 6-79,27-3 129,-39 11-6,9 0 6,-29 5 17,8-3-11,-3-1-1,11-3-5,1-3-3392,18-4 3387,-8 2 5,9-2 0,-7 4 0,-13 5 0,3-2-699,-13 4 789,-3 0 179,-2-1-269,0 2 3021,40-27-3027,-13 12 0,21-9 1,8-2-23,28-5 28,3 0 5,-27 13-5,-45 15 689,-5 0 364,-9 4-1053,-2 0-207,-1 1 173,0 0 23,13 0-51,-6 0 62,7 0 0,-11 0 12,-1 0 340,-1 0-273,-3 0-135,13-6 45,1 1 5,18-7-100,3-2-96,27-5 124,-15 6 10,13-2 68,-21 9 28,-17 3 23,-3 1 285,-16 2-336,-3 0-275,-1 0 130,3 0 33,-2 0 112,5 4 0,0 5-6,2 5-11,4 9 29,-3-4-7,-1-2-5,-4-8 62,-3-8-57,1 0-5,-1-1 0,3 1 0,2 3 0,2 2 0,7 3 196,36 14-156,-21-10-3102,37 10 3180,-51-19 22,6 1-135,-21-5 18,2 1-23,17 0 0,0 1 0,17 2 3392,-5-1-3392,2 1-6,30 1 12,-22 0-6,18 0 5,-34-1-3430,8 0 3425,-17 0 0,7 1 0,-15 1 0,-4-4 0,1 1 0,-5-3 106,-1 0 3208,4 1-3314,2 0-6,3 2-28,1-1-38,1 1 66,-1-1-28,0-1 23,0 0 269,-4-1 27,0 0 124,-5 0-532,-1 0 2112,2 0-3743,-17 0 906,-24 0 0,14 0 0,-13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16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1258 1 8018,'1'11'2454,"0"-2"246,-1-9-1659,-3-5-738,0 4-74,-3-5-27,3 5-202,-1 0-39,2 1-286,-22 12 370,1 7-3437,-23 16 3392,-2 8 0,-2 4-432,-17 14 437,12-10 1,1-1-2131,-7 4 2130,3 3-5,2-3-62,5 0 1,-1 2 39,-11 12 770,8-10 0,2-4-748,11-14-6,-5 0 6,18-17-17,-38 33-83,15-12 94,12-9 0,2-2 392,1 0-420,8-7 34,13-11 1323,7-6-1323,-2 2 56,8-6-521,0-3-812,3 0-67,6-2 1344,17-5 0,-11 4 0,9-4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22.2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2 9310,'-20'-1'-565,"4"0"1,16 1 0,0 0-1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22.3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173 0 1931,'-75'21'0,"61"-8"0,-70-6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22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6 7615,'0'-3'1927,"-1"1"-2986,0 27 1059,-10-5 0,7 8 0,-6-14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22.5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158 1 9032,'13'11'203,"-83"56"0,50-52 0,-61 43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33.9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8741,'8'11'-2268,"-3"-2"2268,-5-9 0,0 0 0,0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35.6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54 9140,'-12'-19'5467,"0"-4"-4877,11 21-433,-2-5-50,3 6 727,0 0-811,2 0-23,2 1 114,3 3-120,7 7 6,-2 0 0,4 6 45,-2 0-45,-5-6 33,16 12 29,21 8-56,-10-5-6,15 8 0,-32-17 84,-1 1 128,0 5-60,-7-4-74,3 5-72,-9-11 44,5 4-33,2-1-12,1 2 1,4 3 0,-5 0-1,3 2 46,0 13 38,-1 0-5,-1 0-78,-4-10-12,2-1 6,-3-11-5,3 7 5,-4-13 5,5 11 1,-5-7-6,4 8 5,-5-7 46,-1 0 5,3 3-6,-3-4-44,3 2 22,0-6-28,0 1 0,2-1 0,0 0 22,-1 2 6,5 12-28,-4-4 146,3 21-45,-7-17-68,-1 6-38,2-8 38,15 19 1,-5-10-34,14 15 5,-12-15 74,16 34-74,-12-21 40,11 22-45,-17-32 11,1-3 45,28 23-56,-9-20 6,25 17 56,-14-23-3443,28 5 3398,4 3-12,-3-4 34,-13-3-33,-28-11 5,3 3 45,-2 0-45,0-1 62,22 3-2168,6-4 2140,2-1-34,1-3 2308,-11-4-2308,-7-3 1,-2 2-12,-22-3-348,-12 1-402,-8-1-493,7-1-1619,1 1 3710,7-3 0,-9 0 0,-3-1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36.2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6445,'7'2'0,"-2"-1"0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36.5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10007,'0'13'-1195,"0"-2"0,0-11 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38.1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10181,'0'13'4133,"0"-2"-3170,0-11 1541,0 0-2498,80 1-6,-55 3 0,61 2-6,-75 3 6,1 8 123,-2-2 101,7 20-173,-3-10-1,20 27-33,9-8 22,2 2-33,6-7 39,7 0-45,-24-16 5,11 7 1,-31-20-6,-5-1 196,2 13-163,-3-5-33,3 12 0,-1-9-3380,7 8 3385,-3-7 34,8 11-33,-7-14 33,3 14 152,3 5-157,-5-3-28,7 7-722,19 12 716,-10-17 3015,37 33-3015,-31-36-2959,18 16 2959,-26-23 0,1 4 0,-15-13 833,7 13-822,0 2-5,4 3 0,-1-1-6,-5-11 3392,2-1-3387,0-1 1,8 4-29,-5-2 35,-3-3-18,-5-1 6,-11-10 0,5 5 0,-5-1-22,5 4 27,17 27 34,-10-16-27,11 15-7,-15-25 6,-2 0-50,-4-7 34,1 0-1,-2-4 6,3 3 11,16 14-11,0-1 0,27 27 0,-18-16-1682,8 12 0,2 1 1682,-4-2 5,-4-5 1,0-2-6,-3-8-33,25 9-671,9-3 709,0 0-5,-4-11 0,-4 7 3043,-25-12-3037,10 11 28,-26-14-23,-2 0 1059,12 10-1054,4 0-16,1 0 6,-5-6-6,-12-11 6,-4-3-1,-3-2-5,-5-2 6,-1 0-6,-2-1 17,14 8-17,-2-2 5,13 5-5,12-3 0,7-2 6,2 3-6,1-5 5,-14 2 169,45 18-124,-24-6-50,36 16 0,-32-13-8,7 1 0,1-1-194,3 0-56,-8-3 0,-8-3-420,-28-10 678,-6-32 0,-13 20 0,-3-23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0.1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87 7188,'5'6'-1137,"-1"-1"1336,-4-5-473,0 0 1203,59 2-738,-41-2 346,42 3 471,-57-3 2015,-5-9-3186,0 2-362,-1-10 21,10-14 616,0 17 336,6-10 370,-5 24 633,-1 8-606,-1 0-128,-2 6 409,-1-2-639,0-6-492,-1-1-1,1-5 6,-3 1 0,2 0 0,0 4 34,1 2 352,5 20-16,-1-4-314,4 15-51,-4-14 102,7 10-51,11 12-51,-4-7 68,4 9-22,-13-23-40,-4 1 252,4 21-157,-4-16-100,4 16 44,-2-20-5,1 0-3431,9 8 3391,-6-9 7,5 5-1,-4-1 78,-3-4 51,17 41-140,-11-28 6,11 25-6,-11-31 0,7 10-6,-5-11 3187,4 7-3181,-7-15 39,0 1-33,0-2 10,11 11 18,-11-14-28,7 7-6,-15-15-3125,6 4 3125,-5-2-1419,5 4 1413,-4-3 45,3 4-22,1 1-1714,26 28 1697,-14-17 1764,19 17-1764,-19-26 1405,-1-2-1439,6 4 28,-10-5 6,3 0 6,-11-4 3365,-2-1-3371,2 2 44,15 24 21,-7-15-20,13 17-45,-13-20-23,30 24 18,-20-22 5,21 18 45,-25-26 11,28 16 0,-17-10-50,22 14 39,-27-16 5,-1 3-5,25 21-39,-22-16-1,18 16 1,-29-23 61,16 13 0,-16-12-61,12 9-6,-20-16 0,-2-2 17,8 6-3398,-7-3 3526,6 5 40,-6-3-129,3-1 23,28 18-79,-20-19 5,20 12-5,-30-21 39,11 7-33,-11-5 5,9 4-11,-15-7 3398,-1-1-3348,-1 0-50,0 0-84,-2 0-117,1-2-163,-4-1-365,-1-2-9102,-7 3 9605,-7-3 1,3 1 0,-3-1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17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164 133 7682,'-2'-13'1171,"0"2"924,2 11-756,0 0-919,-18 1-274,10 0-68,-20 0-72,19-1-6,-9 0-6,-4 0 12,6 0 27,-7 0-428,16 1 468,0-1 128,5 2-122,0-2-354,2 1 236,0 0-487,0 1 710,4-1 91,2-1-118,5-1 557,32-9-680,-13 5-29,26-6-5,-18 9-84,51-4-3308,-40 2 3885,47-14 235,-60-1-364,-4 1 634,-12 1-612,-16 13 314,-1 0-1047,-3 4 168,-4 2-163,-4 21 331,-3-2 3403,-5 19-3392,-9 9-3443,-13 23 3544,-1 2-50,2-2-2202,12-23 2157,3-1-6,5-11 11,-7 37-106,13-39 27,1 14-131,7-33 238,3-9-308,0-2-4554,-13-5 4823,3-3 0,-5 2 0,8-3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2.6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26 208 8598,'-13'-5'16,"3"2"-291,10 3-61,0 0 835,-1-13 236,1 9-225,-2-10-80,2 13 2751,0 1-3087,8-1-100,4 0 6,8-3 11,27-5 45,-18 3 6,13-4 44,-28 6 163,-5 1 986,-2 0-1183,-5 3-60,3-4-12,-2 3 5,6-2-190,22-9 141,-9 3 4,15-5 40,-19 7 0,-3 1 252,4-1-56,-10 3 51,2-1-45,-8 3-202,1 1 0,4-3-11,3 0-51,6-2 29,2 1-197,14-3 219,-14 5 11,4-1 33,-18 4-21,-4 0 262,0 0-268,3-2-12,0 2-16,16-4-23,-1 2-95,29-4 50,-13 5 28,12-1 23,3 2-56,-21 2 95,10 2 0,-26 2 16,0 3 164,1 1-174,3 0 5,3 0 84,3-4-67,36 0 51,-19-2-79,21-1 0,-34-2 0,-8 3 0,-6-3 50,3 7 40,-5-2-40,6 3 12,18 11 16,-10-7-78,18 9 6,-16-10 72,15 8-78,-17-7 67,11 8-5,-21-8 27,3 1-33,21 21-50,-10-13 39,18 16 16,-14-14-3268,1 1 3437,31 23-2443,-10-4 2230,12 10 17,-17-13-34,-17-15 5,3 0-5,-3-5 135,22 9-130,-14-9 2297,13 6-2302,-21-15 3392,-5 0-3392,7 2 51,5 3-46,2 2 169,7 3-62,-7-3-34,34 9-845,-15-8 767,23 2-101,-27-14-162,-4-3 39,-7-2-2655,-2 0 2879,-46-3 0,15 1 0,-36-2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4.2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0 572 10612,'10'1'1961,"-2"0"-1558,-8-1 11,0 0-414,4-2 73,-4 1 229,5-2 57,-4 3-51,4-4-112,2 2 95,7-7 432,49-19-1094,-19 8 427,36-15-17,-39 18 185,15-6-62,-30 13-22,6-4-28,-30 14-235,-2 0 203,2 0-276,4 0-3246,22-2 3442,20-7 5,4-1-5,3-5 12,-25 5 363,-4-1-375,-13 7-224,-3-1-95,-7 5-24,8-1 142,1 1 3402,9-1-3329,-4 1 60,2 0 68,-3-1 0,0 1 0,-4-1 370,-1-1-12,-6 2-77,1-1-68,-5 1-303,3 0 79,3 0 11,5 2 0,5 4 11,28 13 6,-17-8-17,18 6 84,-23-15 95,5-1-50,-4-2-73,0-2-50,-3-3-6,1-3 33,52-12-72,-20 9 28,39-7 11,-42 10-6,-5 2-3425,2-3 3431,-20 5 56,-1-3 151,-18 5 180,-6 0 212,-1-3-599,-2 3-28,0-3-314,4 4 135,2-3 22,21-4 135,-1-2 2968,16-3-2963,-10 2 45,-2 0 5,-6 0-5,-4 3 12,-8 1 111,-2 2 56,-5 4 51,-3 0-46,-1 2 218,0 0-581,19 0 179,-2 0 5,18 0 40,8-3-45,-10 2 0,7-2 0,-17 2-50,0 1 44,6 0 6,-2 0 0,11 0 0,3 0-3515,14-4 1106,25-17 1,5-6 2262,-36 12 0,-1-1 0,26-9 1,-9 0-1,-32 10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5.7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 53 7962,'9'-4'420,"-1"1"-716,-8 3 128,0 0 168,-20-19 56,11 14 89,-19-14 281,20 19 3753,-4 0-3434,9 0-152,0 0 281,3 0-874,7-1 78,-1 0 29,8 0-40,-1 1 151,13 3-117,-7 0-11,8 3-51,-11-1 85,-1 0 32,4 3-144,4 3 32,-2 1 130,38 12-706,-18-12 571,31 9-1624,-18-12 1,0 0 1590,15 5-6,27 4 5,-61-9-2014,-6 4 2099,-6-7 156,13 5-162,-5-6 2190,8-2-2218,25-1-62,-2-2 6,-2 0 6,-21 0 66,-23 0 4524,-8 0-4456,-3 0-50,-4 0-180,1 0 12,1 0 16,3 1-134,0 0-201,0 0-751,1 0-3994,-7-1 5142,-8 0 0,3 0 0,-5-1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6.1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8321,'10'5'-460,"-2"0"1,-8-5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6.7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14040,'61'42'242,"0"1"1,-8-5 0,-7-8-187,-15-19 39,-4-2-89,46 9-6,-23-6 50,34 6-50,-35-7-17,-4-1 68,18 6-51,-30-7 5,9 1 398,-35-7 684,-4-2-599,0 0-488,-3-1-12,2 0-66,-1 0 33,4 0 40,-1 0-29,2 0-145,-1 0-107,-3 0-470,1-4 756,-14-11 0,8 7 0,-8-7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8.3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21 7375,'-10'-11'442,"2"2"-437,8 9-223,0 0-1227,-27 49 1020,20-16 425,-20 42 0,27-50 0,0-6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8.9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1003 470 8741,'6'-1'2845,"-1"1"-1970,-5 0-741,-61-40-218,-18 14 28,31 2 0,-1 0-622,-38 0-67,46 10-3649,-6-15 4198,15 3 196,-2-15 784,12-9-325,6 11-28,-8-19-1181,-11 23-796,4 10 722,-14 11-1691,7 19 2504,-3 5-78,-2 7 2066,-24 11-1143,10-7-554,5 1-280,21-9-218,25-2-2661,-2 17 2879,-1 5 0,3-6 0,1-6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49.6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554 636 8758,'6'-24'398,"-1"4"-5997,-5-37 5700,0 31 1582,0-45-1296,0 48-169,0 2 230,0-4-118,0 8 810,0-6-311,-6-3-571,0 5-427,-49-29 169,22 27 0,-36-17-688,1 12 620,25 7 68,-20-9 34,34 11 78,4 1-498,-20-8-1619,10 13 1437,-16-1 1,30 14 0,6 2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00.8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26 7626,'4'2'3288,"-1"0"-2285,-3-2-45,16-12 2033,-12 9-2991,12-10-6,-16 13-4072,0-1 3098,5 1 140,3 3 364,6 3 23,3 3 234,-3 2-201,-1 2 420,-8-4 56,-1 3-56,-8-4 0,-13 2 0,9-4 0,-9-1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02.4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0 5199,'-6'13'-940,"1"-4"3482,5-9-2542,-10 0 1444,8 0-1293,-8 0 1646,9 0-325,0-1 2258,-1 1-3298,0-3-203,-2 0-178,1-1-51,1 2-499,2 1-2814,5 60 3470,-1-11-71,0 2 1,-1 4-334,3 28 353,-2 8-2212,2 3 2162,-1-24 0,2 1-137,0-16 1,0-1 94,3 18 0,1 0-12,-2-23 1,2 2 27,2 16 0,3 9 0,-2-8 14,-2-12 1,0-2 25,8 42 0,-1-9 154,-9-38 185,1 18-353,-5-28 194,-1 16-244,-2-28 2178,-2 1-2145,1 5 0,2 28 244,-3-24-278,2 18 1,-3-35 11,0-4 3403,0-8-3420,0 0 0,0-7-6,0 3 6,0 15 0,0-8 6,0 9-1,0-14-100,0-3-610,0-1 234,-5 1 471,-10-13 0,7 8 0,-6-8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32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82 8821,'-7'-12'1900,"2"2"-1868,5 10-357,-17-7 359,12 5 38,-14-6 1267,14 4-594,2 0 991,-9-5-1266,6 3-101,-8-4-369,9 6-106,0 0-118,4 3-56,1 1 157,4 0 50,0 0 39,5 0 102,31 0-63,-19 0 29,20 0-34,-30 0 95,-4 0 51,-3 0 139,-3 0-78,1 0-184,11 0-18,19 3-5,5 1-11,33 5 17,-12-1 16,11 2-22,-31-4 6,-14-2 27,8 4-33,-7-3 17,49 10-11,-25-6-1185,19 5 1123,8 4-2968,-11 0 3035,-4 0 28,-24-5-39,-26-8 23,39 17-29,-17-6 6,32 15 11,3 4 452,-26-14-458,19 10 3231,-36-20-3230,-5-2 0,8 3 5,-5-3 28,32 11-22,5 0-12,-4 0 1,0 1-12,11 4 494,11 6-494,-56-19 51,-2-3-45,1 1 39,2 0-3380,63 27 3341,-35-15 0,-2 0 0,-1-2 0,-7-2 45,5 1-39,-20-6-12,2-2-11,-19-6 17,0-2 12,6 2 27,25 9-78,-4 0 39,21 6 50,5 2-39,15 5-22,-22-8 78,-2 0-67,-43-16 3392,3 3-3330,70 18-62,-40-12-1716,11 3 1,0 0 1451,-19-8-2542,2 0 2806,-20-5 0,-10-2 0,-6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03.4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7 127 6918,'-4'-13'319,"2"2"1609,2 11-1407,0 0 1232,0-6-1221,0 5 226,0-4-450,0 5 1356,0 0-1855,4 0 180,4 8 190,41 59-501,-15-12 383,-1-3 1,-1 1 33,5 16-1604,-7-13 1,1 1 1603,5 12-92,-9-19 0,-1-4-3,-4-7 39,0-5 23,2 1-62,-8-8-6,3 0-1923,-9-9 1963,1-1 2336,13 25-2354,-11-19-16,10 16 0,-16-28-50,0-2 56,-3-5 3548,0-2-3179,-3-2-212,-1-10 167,0-18-252,2-3-78,8-24-39,6 20-3353,12-10 3389,16 3 1,4 0-2317,15-16 2316,-7 10 0,-2-1-41,4-9 108,-23 14 0,-2-4 13,-7-3 0,-3-2 82,0 2 1,-3 1 132,-2-39 122,-15 45-33,-2 12-11,-1 13 1801,-1 8-2536,0 7 3034,0 2-5049,0 2 111,-5 0 2269,-7 0 0,4 0 0,-2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10.1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1 10730,'10'7'1360,"-3"-1"-1348,-7-6 60,0 0-200,-7 27-180,1-16-1585,-14 26 1893,-2-25 0,6-2 0,0-5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11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110 542 12847,'-11'-8'-202,"3"1"-649,8 7 1506,0 0-145,-39-20 50,28 14-274,-28-15 128,38 20-89,1 1-325,7-1-6,10-3 12,16-3-6,16-7 61,12-6-58,4-2 0,3-1 3,17-4-1702,-19 7 0,-3 2 1746,-7 8 85,-4 2 0,1 1-12,4-1-84,41-8 0,-56 5 51,23-7-85,-14 3 51,13-1-56,-21 7 0,-4 3 3032,-3 4-2987,-1-1 67,31 1-34,-22 0 908,24-3-969,25-9-6,-40 7 91,40-5-29,-51 9-3403,0 2 3470,27 0-129,-15 0 73,21-2-45,-19 0-28,1-1 9,-5-2 0,0 0-15,11-1-5,31-5 11,-55 8-5,0 0 97,12 3 1,4 1-65,8-1-36,-6 1 0,2 0 42,16 2-17,-7-1 11,-1 2-39,-18-3-2252,0 1 2258,-16-1 0,20 0 2318,3 0-2335,16 0 5,-17-1 1,0 0 10,22-1 12,2 0 33,-33 1-5,16 1-11,-10-1 16,13-1 73,18 1-89,-29 0 16,31 1 12,-50 0-23,8 0-39,-20 0 34,6 0 3363,-17 0-3486,49-8-68,-22 1-308,40-8-168,-36 2 633,7-10 0,-25 14 0,1-6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12.7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0 380 11424,'9'5'347,"-2"-1"-274,-7-4 319,0 0-61,69 0 78,-30 0-118,61 0-4268,-46 0 4400,5 0 0,1-1-160,16-1 301,-18 0 0,3 0-413,-2-1 0,-4 0-726,22-1 609,-15 1 0,0 0 5,18-3-34,6-1 6,-19 0 1,12-2-1,-8 1-8,-10 2 0,0 1 735,9-2 0,8-1 0,-11 3-738,14 2-1332,-12 3 0,-1-1 1338,18 1 36,-22 1 0,-1-1 484,5 1-521,0 0-995,-15-1 0,2 0 1001,31 0-8,-29 0 0,1-1-1079,24-4 1081,1 0 523,14-3 1,3 0-473,-1 0-717,-8 1 0,0 0 686,-35 1 0,-7-1-25,19-2 649,-14 1 0,-1-1-644,6 0 35,23-4-46,0 1 6,-1 2 454,-12 4-454,-25 5 17,15 1 0,3 0-12,12 0 31,-5 0 1,0 0-31,10 0 18,-11-2 0,12-3 0,-6 1-24,-10 2 0,0 0 7,8-2 1,9 0 0,-3 0 8,-6 3 1,-2 0 0,-6 1 804,-5 1 0,-1-1-819,43 1 1,-4 1 244,-13 1-242,-24 0 1,2 0 1355,0 0 0,-1-1-1356,1 1 1,-2-1-6,-7 0 0,-4 0 5,12 1 1,-9 0 0,1-1-1,14 1 0,-15-1 1,-1-1 22,6-1-2405,1 0 2385,-4 1 1,1-2-3,13 0-36,-16 0 0,-2 0 30,-6-3-1971,-7 0 1971,11 0 0,-14 2-6,10 0-5,-11 2 11,2 0 0,52 0 0,-27-1 11,40-2 2237,-38 0-2248,0-3-1231,27-3 1220,-22 3 2737,18-1-2726,-28 3 28,1 3 73,38 0-54,-21 1 1,3 0-795,-15 0 1,0 0 748,14 0 1,-4 0-443,-2 0 372,18 0-66,-39 0-96,11-1-1976,-8-19 2206,23-14 0,-20 7 0,0-1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14.0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1 194 11150,'11'10'-370,"58"-8"510,-36-8 50,49-4 74,-44 4-3406,24 4 3601,-20 1 921,21 4-943,-22 2-174,10 4-17,10-1-1422,13 0 1305,20-4-68,-46-3 1,5 0 30,28-3 1,7-1-47,-20 1 1,2-1 0,-1 1-28,18-1 1,-1 0-15,4-1 1,-8 1-36,-8 3 220,-3 0-128,-18 0 0,0 0-17,33 1-272,-27 0 1,0-1 237,30 1 56,1-1-67,0 0 0,-18-1 0,1 1 0,14-1 3,-23 1 0,-5-1 1240,-7 1-1232,20 1-6,-13 1 1,22 1 0,-14-1-92,7 0 91,8-2-1589,5 0 1590,-3-1 0,2 0-6,-31 0 0,-1-1-178,31 0 1,-5 0 165,-2-1 12,22 1 0,-27 0 0,20 1 121,-29 1-115,8-1-6,4-2 0,8-3-30,-17 0 1,2 0 29,-17 1 0,2 0 0,17-2 0,1 0 5,-21 2 1,-3 0-6,50-3-3,-15 1 1,1 1 4,-32 3 1,0 0 17,21-2 0,6 1 52,17 0 1,-4 0-70,-37 1 0,1-1 12,9 0 0,7 0 0,-8 0 13,34-6-317,1-1 0,0 0-28,-46 5 1,-2 0-194,38-5 1,-10 2 875,-41 6-366,-12 2 0,-16 1 0,-5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15.0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129 450 11026,'-3'-8'-1388,"1"2"1388,2 6 84,0 0-3317,-52 1 4118,36-1 154,-37 1-832,50-2-117,3 1 89,25-5-173,2 1 100,29-4-27,3-2 125,-5 0 1,3-2 75,38-5-48,-30 4 0,1 1-95,-15 3 1,-2 1-63,-2 0 1,6 0 207,16-1 1,10-1 0,-6 1-251,-11 1 1,0 1-73,8-1 1,7-1-1,-10 1 146,25-4-68,-29 2 0,10-2 0,-5 1 28,-1 0 1,0 0-53,6-1 0,5 0 0,-8 0 33,-12 4 0,-5 1 13,2-1 1,2 1-410,25 0 0,-3 1 471,19-2-53,-30 4 0,-5 0 257,-16 2-170,12-3 2737,-19 1-2838,7-1-45,-23 1 40,-7 1 5,-7-1 1665,-5 3-1928,1-2-157,1 0-185,10-3-554,10-2-572,30-1-6299,8-1 7974,18 2 0,-38 4 0,-12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15.6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5708,'36'2'-135,"-6"-1"1,-30-1-1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16.1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9 10662,'-3'-4'7886,"0"1"-7992,3 2-1602,5 1 16,9 3 1692,15 17 0,-11-11 0,4 10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1.6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7548,'2'5'0,"0"-1"0,-2-4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1.9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2894,'7'13'-1720,"-1"-3"2072,-6-10-352,0 0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34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33 10478,'-12'-6'-62,"3"1"62,9 5 157,0 0 1052,-1-7-508,0 5-46,-1-5 12,1 5 341,1 2-1568,0-2 576,9 1 18,3 0-28,3 1-1,2 0 18,5 0-7,23 0-16,3 0-33,15 1 33,-15 2 39,-1 3-73,27 9 46,-36-6 97,14 4 0,1 1-109,-11-2-1660,27 5 1,7 1 1687,19 7-28,-35-10 0,-2 0-6,14 6 57,-13 2-51,-31-13 50,13 6 0,1-5-253,13 4 203,13 5 3282,1 1-3263,-12 0 1,-3-1 20,-2-3-29,40 17 308,-71-28-207,6 0-50,0 0 273,9 1-324,18 3-432,26 6 421,-16-2 0,3 2 6,-45-10-6,-8-1 10,-6-2 119,-4-2 157,-1 1-320,18 5 40,-3-1-40,17 8 68,24 11 409,-31-13-443,21 10 2,-39-18-2,1 1 28,26 9-28,-6-1 0,23 8 28,23 11-28,-40-16 0,26 10 168,-52-20-129,-3-1-22,1-1-12,2 4-22,59 35-33,-36-21 56,40 24-141,-50-30-711,-6-9-2604,3 0 3450,-5-7 0,-7 0 0,-2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2.0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0,'7'13'0,"-1"-3"0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2.3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1929,'6'9'-559,"-2"-2"1,-4-7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2.4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5734,'0'0'0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2.6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6826,'2'9'-299,"1"-2"0,-3-7 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2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3530,'2'9'-308,"1"-2"1753,-3-7-1445,0 0 0,0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1:58.9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9257,'4'4'-1479,"-1"-1"1479,-3-3 0,0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0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1 667 10220,'47'-50'985,"0"0"1,-16 14-3676,21-23 0,-7 0 3071,-36 31-218,6-8-471,26-11 1,5-1 722,-11-5-441,13 1 1,-6 3 703,-30 20-594,-1 2-84,-2 10 1593,-2 7-3251,24 2 879,-13 3 1716,15 2-937,-20 3 3392,-3 0-2445,-4 0-902,-3 0-45,-2 0-269,-1 3 269,0 4 476,0 23-241,2 0-235,2 20-190,1-5-23,2 4-790,3 21 1003,-2-33 487,3 5 7,-6-38-57,1-4 16,5-25-352,-1 6-67,7-21-34,-2 11-196,6 3-2940,21-9 2167,-7 14 28,14-3 174,-17 16 632,-5 5 1653,2 2-572,-16 1-385,0 0 1807,-13 0-2194,0 0-180,22 4 6,-2 4-5,24 7-539,15 15-257,5 4 678,-1-2 84,-12-6 33,-26-13-11,-4-4 17,-10-4 6,-1 0-1,-6-5-5,3 2-28,1-2-179,2 2-885,16-2 779,-8-5 150,12 0 527,-9-9 202,-10 7-309,1-1-257,-12 8-61,1 0 66,8 14-341,-3-2-156,8 14 195,-6-9 269,7 2 369,-7-9 102,4 0-208,-10-7-162,17 23-857,-4-11-208,22 16-1853,-8-17 2845,6-7 0,-16-2 0,-5-5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9582,'42'15'140,"-11"-6"-5554,6 22 5139,-9-13 1655,-10-8-171,6-2 403,-12-11-2883,2-4 1271,0-4 0,-7 4 0,0 2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0.5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9789,'2'7'319,"0"0"-465,-2-7-526,0 0 672,26 61 0,-19-46 0,19 47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0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6182,'0'0'0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35.4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0 114 7772,'7'5'4414,"-2"-2"-9873,-5-3 5510,59-33 1369,-25 18-1426,40-11 1,8 3-1455,3 13 1477,-22 2 0,-1 1 45,10 7 238,16 0 1,23 0-1,-13 0 337,-27 0 1,1 0-678,2 0 1,13 0 0,2 0 0,-6 0-931,7 0 0,-4 0 0,-9 0 930,-9 2 1,0 0 37,8-1 0,7 0 1,-15 0 1969,4 6-1618,-3-4 1,1-1-278,15 1-70,-11-1 0,-1-1 36,8-2-34,-22-1 1,4 1-26,8 0 1,0 0 471,-12 0 0,-1 1-402,8 5 1,-5 3 1017,10 8-1007,1 5-2,-18-11 0,10-1-1028,10-5 0,9-2 1,-4 0 903,1 2 1,1-1 28,-1-2 1,6-1 0,-15-1-38,7-2 73,8-1-295,-35 1 1,2 1-241,-1 0 0,1 0-411,6 0 0,-1 0 799,37-1 0,-45 1 0,-11 1 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28.7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524 95 10450,'10'-11'582,"-2"3"-711,-8 8-252,0 0-1820,-18-18 2548,13 13 1149,-13-13-158,18 17 427,0-6-1502,-2 1-100,0-4-236,-1 5-1529,1 2-571,1 1 2458,9 12 1911,-6-7-925,5 8-302,-7-11-2374,0 0 49,0 10-2092,-2 4 3448,1 16 185,-6 34-129,1-10 28,-3 22 387,-4-12-186,2-22 152,-6 11-364,6-28-51,-13 40 17,9-23-33,-10 32 5,11-21 3381,-1 4-3387,2 0 1,0 1 6,-4 12-10,5-15 1,-1-4 36,2-10 129,0-8 84,2-10-28,0-4-61,-8 11-197,6-7-442,-7 28-22,11 1 330,2 2 5,4 3 91,1-20 32,0-3 40,0-7 6,0-6 1512,-33 6-1518,19-14-23,-25 8-330,27-13-335,3 4 150,1 1 437,2 1 56,3-4 45,1-6 359,1-1 50,0-2 134,-1 0-1770,-13-1 308,8 0-682,-7 0 1601,11-12 0,3 9 0,-2-9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29.7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1690 8763,'10'3'347,"-2"-51"1,-1-23-7521,18-12 7215,-15 6 0,2 1 602,22-3-998,-12 30 1452,8-28-1157,-9 20 372,3-13-77,-14 31-1,1-6-498,2-15 1724,-3 13-1461,4-13 582,6-30-347,-3 27-185,-3 10 1,-1 1 2263,8-4-2314,0 5-379,14 1 1,6 1-305,3-3 92,-3 8 0,0 1 9,2-1 1747,-23 20-163,3-10 438,-23 14-2570,-1 10 1404,-1-5 2305,-1 12-2976,0 1-2600,-5 11 2588,3 5-515,-6 14 386,0 8-1006,-1 5 1622,-14 32 1076,13-35-39,-5 14-499,14-42-84,-5 7 375,-13 25-728,-4 7-1271,-5 26 1,-1 8 1091,13-34 0,0 3-424,-4 18 0,-4 10 0,5-8 320,4-14 0,2-2 906,-6 20 1,0-3-814,-5 19-820,9-37 1,0-2 903,-9 16 2239,-11 12-1769,18-53 1541,-23 7-2168,23-22-297,-14 6-44,22-5-645,-3 22 974,6-10 3329,-2 17-3244,6-15 627,1-8-130,0-4-391,3-9-89,-1-2 78,-6 13-247,2-3 17,-6 10 17,7-9-274,1-1-1383,2-3 1786,1-6 100,1-1 208,3-8-22,1-8 593,15-43-957,-7 19-1613,8-26 1691,-7 36 0,-7 14 0,0 2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33.2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22 123 9453,'-1'-5'3545,"0"2"-2313,1 3-453,4-6-287,-3 0 612,3-13-947,-4 5-51,-2-7 214,-8-2-550,4 12-39,-4-4-347,9 15 235,3 1 376,0 2 5,1 1 11,45 24-11,-17-13 8,26 7 1,2-1-3300,-11-9 3453,23 6-162,-56-14 17,-9 1 16,-1-2-33,6 2 6,6 2-6,7 1 6,4 2 3391,2 0-3397,0 0 0,3 3 28,-10-1 11,-5-3-5,-10-4-23,-8-2-11,0 0 0,3 3 6,2 1-6,36 25 5,-17-15-5,22 17 0,-29-23 0,-3 1 6,-8-6 0,-2-1-6,-4-2-6,0-3 6,3 3-6,0 0 6,6 4 0,4 2 0,5 4 0,4 4 0,4 0 0,-2 1 0,1 1 0,3 3 0,-10-5-5,1 0-6,-7-1 11,-4-5 0,5 5 0,-3-3-3398,9 7 3398,-4-5 0,5 4 6,-8-8-6,-2-4 0,-3 0 11,-3-3-6,-2 0 1,-1-3 33,-1 1-39,3 2 3409,19 16-3403,-7-7-1,16 12 1,-15-11 11,5 1-17,-6-4 11,0 0 22,-9-7-27,-2-1 229,4 3-218,-1-2 22,5 5-33,-3-3 44,8 5-44,3 2 11,0 0-12,2 0 1,-8-4 22,6 3-28,-10-4 5,2 0-5,-8-4 12,6 6-7,-2-2-5,7 4 6,-2-3-1,2 1 1,3 0 0,-1 0-864,1 0 863,-3 0 1,-2-3-1,-2 1 1,-3-2-6,-1 0 0,3 1 6,0-1-6,6 2 16,22 8-10,-12-5 0,18 5 5,-19-9 39,1-2 79,-9-1 858,-2-3-886,-10 0-101,-4-1 33,1 0-33,1 0 0,5 0 6,4 0-6,5 1-39,30 3 33,-19-1 6,18 1 0,-29-1 0,-1-1-22,-8 0 22,-2-1 39,-3-1-39,-3 0-39,3 0 50,1 0 17,3 0-28,3 0-56,3 0 50,3 0-61,25 0 67,-15-4 0,19 1 34,-24-4-3314,6-1 3330,-11 1-50,4 0 0,-9 3 22,2 0-22,5-1-128,46-6-35,-19 4 74,35-4 49,-36 6-21,-2 0 55,-4 1 3387,-5 1-3392,-1 2 5,-13-1 1,-2 2 55,-7 0-50,-1 0 6,9-1 22,0 0-23,8-1-5,15-1-399,-9 1 399,11-1 5,-7 0-5,-9 0-16,18 0 16,-23 1 0,10 1 5,-14 1 6,27 0-16,-15 0 404,18 0-432,-24 0 27,-4 1-11,-2 2 45,-8-2 23,-3 1 21,-7-2 29,1 1-106,1 0-68,2 2-28,1 0 101,1-1-6,-3 2 6,-1-3 0,-2 0-5,4 0 5,-2 1 0,7 0 67,3 2-22,23 6-427,-2-2 382,20 5 5,-10-2-5,2-1 0,29 6 73,-21-2-620,1-3 547,-31-5 360,-20-5-360,2 0-168,45 3 157,-17-3-56,35 2 16,-30-3 7,13 0 55,-15 0 608,10 0-608,-17 0 23,-2 0-28,-2 0-3326,8 0 3320,-8 0 0,11 0-5,-4 0-23,6 1 17,6 3-284,49 4 289,-34-3 0,33 1 3280,-51-6-3274,4 0 6,-16 0-1,-4 0-5,-15 0-5,-8 0-7,6 1 7,0 1 357,4 1-352,0 0-40,-1 1-189,9-2 229,-9 0 17,4 0 67,-11-1 5,-1-1-16,0 0-34,4 0-39,3 0 0,8 0-61,3 0-102,9 0-1364,29-11 1163,-6 1 89,19-10 207,-22 2 1167,6-6-696,-30 10-207,2-4-129,-28 11-28,0-6-106,0 5 861,1-4-1119,3 9-548,18-10 873,-8 4 0,12-7 100,-16 7 612,-2 0-466,-3 1-173,0 2-23,-3 2-50,3-1-5,0-1-897,29-15 437,-4 7-370,26-12 124,-9 9-3157,1 0 3722,22-8 370,-33 11 443,7-3 83,-38 12-150,-4 0-628,-2-3-656,0-1-1125,4 1 1809,1 2 0,-1 3 0,1 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4.4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8817,'8'6'705,"-2"-1"-1556,-6-5 354,0 0 0,0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4.5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9234,'8'1'-594,"-2"1"594,-6-2 0,0 0 0,0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6.0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8 8847,'-8'-4'17,"0"0"-930,8 4 913,0 0 0,0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7.0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12 9705,'-10'-7'-198,"2"2"0,8 5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5.2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8886,'1'11'-97,"-1"-3"0,0-8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5.3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5744,'10'4'0,"-2"-1"0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6.1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197 0 5519,'-47'30'-75,"1"-1"1,7-11 0,-25 36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21.73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696 159 7946,'0'-14'638,"-1"2"-582,1 12 785,0 0 200,-2-28-173,1 16 550,-3-29-1217,-1 31-38,-4-4 16,-3 9 28,-3-1-61,-1 2-51,1 0-56,0 1 51,4 1-17,1 0 100,3 2-44,3-2 67,-1 2 73,-4 0-17,-10 0-179,-4 0-29,-6 0 74,-30 4-73,20 1 5,-22 3-39,32-1-5,9 0-6,3-3-174,-2 10 169,-14 15 10,5-2 7,-9 8-12,16-14 5,0-3 29,0 2-40,7-7 1,1-2-57,9-6 6,2 1-6,0 6 62,0 0 12,-2 6-12,0-2-12,-3 3 57,-3 21-45,3-16-145,-1 12 77,7-21-27,1-1 11,2 10 84,5-7-45,2 10 40,4-10 10,0-2-5,-2-1 107,5 0-62,-4 0-45,1-2 5,-2-3-5,-2-3 62,29 14-17,-15-9-45,20 9 50,-15-11 23,-5-2-56,-1-2 67,-6-1-68,-6-4 57,3 3 67,17-3-33,67 1-107,-40-1 28,0 0 0,-7 0 39,-27 0 331,-1-1-364,-14 1-29,0-3 1,2 2-1,5-3-5,7-1 6,22-5 5,9-2-5,-2-1 50,5-2-45,-36 9 39,1-1 102,-18 7 27,-3 0-190,6-1 11,3-2 0,8-2 5,20-6 51,-5 0-56,16-5 6,-14 3-6,-5 1 56,-4 2 11,-13 4 62,-4 2-124,-8 4-72,3-1 56,8-4 5,4-1 1,11-6 5,-1 2 0,3-3 0,5-1 0,-13 4 33,0 0 40,-14 7-17,-3 0 230,-2 3-275,-1-4 23,0 1 5,1-3 6,0-4 156,0-1 90,-1-4-117,0-1-56,0 1-12,0 0-39,0 1 23,0 1-40,-1 1-39,-3-1-5,0 3 5,-1 0-11,2 3 11,-1-4 6,-4-3 39,1 0 28,-7-1 67,-7-2-111,2 3-6,-7-2 33,6 4 17,2 3 0,-3-2-78,7 4-1,-1-1 1,9 4-6,0 0-11,0 1-152,-5-1 102,-11-1 55,-17-3 6,0 1 67,-37-2 23,37 4-23,-20-2-61,37 3-1,7 2 12,2-1-17,5 3-50,-2-1 39,-2 1-45,-8 0-28,-26 0-18,4 0-122,-18 1-235,15 2-493,5 2-5041,-3 17 5993,14-5 0,6 4 0,15-13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39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913 352 10898,'-11'3'-1467,"2"0"1089,9-3 378,0 0 198,-2 0 289,1 0 1872,-4 0-841,2 0-903,-1 0-324,1 0-195,1 0-63,0 0-100,0-1 67,-1 0-6,-2-1 12,-1-1 179,-4-1 44,2 0-44,-2-1 39,3 2-5,-2-4-62,-1 3-2878,-3-3 2721,-1 1-11,-11-2 5,5 0 12,-31-8 78,26 9-51,-16-8-27,14 4 224,-15-9-141,9 5-212,-37-14 2900,46 18-2710,-42-11-67,46 14 0,-13-4 90,17 6 296,-15-7-386,15 6 6,-12-5-12,21 8-27,0 2 27,1-1-28,-13-6 74,6 3 10,-11-7-50,12 6 6,-1-1-6,3 2-84,-11-1 84,11 2-79,-9-2-22,15 5 101,1 0 6,0 1 28,2 1-29,-1-1 1,0 1-6,-6-3-6,2 2-55,-3-1-1838,5 1-751,3 3 735,0 9 1915,3 8 0,-1-6 0,1 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8.4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0 740 2997,'38'-15'1625,"-7"2"647,-31 13-2260,0 0 902,99-57-1060,-36 24-664,7-4 1,16-10 0,-7 5 789,-7 4 0,-3 1 350,18-9 0,-5 1-179,-29 15 1,-9 3 329,-2-4 499,-12 5-128,-8-14-1177,-6 14-622,4-14 2825,12 7-1878,24-18 0,-42 38 0,3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8.5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4164,'13'2'0,"-2"-1"0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2:08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21 7834,'-10'-11'0,"2"1"0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35.3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1527 11446,'9'1'2616,"-1"0"-1826,-8-1-1216,0 0 141,5-1 234,2 1 51,8-1-5,11 1 10,-3 0 29,6 0 55,-11-1 57,-5-1-6,1 0-45,11-6-3543,3 1 3107,17-6 27,5 1 28,9-1-2497,4 2 1858,22 1 757,-24 3-3,8 0 306,-35 2 2738,-10-1-980,-7-3-1356,-8 0-318,-5-4-158,-2 0 3204,2-2-4592,34-21 1040,-3 15-256,33-16-1,-15 21 309,1-1 325,7 0 1321,-18-3-801,-7 2 1,-22-2 302,-11-19-913,2 18-41,5-18-313,11 29-1488,60-10 1388,-27 8 275,38-5 302,-46 8 1412,-19 0-2980,-7-1 1922,-15-1-136,-5 1-150,0 1-191,1 0-39,4 1-510,23-3-712,22-1 774,3 1-34,5 1 303,-26 5 2749,-5 0-1546,-12 0-251,-5-1-319,-6 0 212,-3-4-504,1 3-78,2-3-45,1 6-78,4-1-12,5-2-1042,18-5 942,-13 4 190,8-2 78,-20 7 1161,14-28-1116,-9 13-73,13-21-50,-10 23-666,37-6 83,-20 11-5,26-3 269,-37 10 979,-3-2 97,-7-4-511,0-9 57,-5-5-85,5-20-167,1-5-96,1 2-151,2 9-252,-3 20-1871,18-1 1882,-12 8 437,12-1 190,-15 4 1989,18-36-1803,-15 20-74,12-28-201,-18 31-672,25-19-113,-15 21-167,20-12 330,-25 26 409,-1 2 112,-2 0 1142,6-7-251,1-3-633,-2-2-124,1-7-391,-10 14-618,6-3 69,0 10-3859,29 3 3817,-11 1 0,7 0 0,-26-1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1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551 1 8499,'14'5'2839,"-57"9"-2295,30-11 968,-47 6-749,51-9-679,-1 0-11,-2 0 201,6 0-358,1 0 336,3 0 33,0 0 238,0 0-467,0 0-40,-13-4-10,6 2 50,-8-3-56,11 3-106,2 2-976,2-2 2460,1 1-1170,-1 0-46,0 1-72,-2 0 33,0 0-123,1 0-672,1 0 868,1 0 274,-5 5-470,2-1-11,-3 5-34,4 1-50,2 3 95,1 5-157,11 22 118,-1-6 0,10 14 39,-6-12-6,-3-2-139,-2 1 139,-6 1-670,-1 5 704,-2 7-1539,0 17 1,0 8 1513,3-7 0,0 2-3,1 16 0,2-1 0,1-18 0,3-8 0,12 14-81,0-11 1,0 0 46,-1 8 34,-4-15 0,-3 7 81,-11 29 1,-7-1-63,2-37 1,0 1 35,0 48 0,-1-2-55,-1-15-3,2-12 0,2-2 3,0 4 1568,1-15 0,1-2-1568,4-2 0,-4-5 0,0 3 11,3 35-107,-5-26 0,0 1 135,-6 21-5,-1 5-34,0-20 0,-1 0-34,1 11-11,2-27 1,2 2-102,15 36 185,-5-34-39,1-9 0,0 8-1319,-4 28 0,-4 0 1437,-3 11-65,0-6 0,-3-4 443,-9-19-457,2-10-2210,0-10 2171,5-6-11,3-13-106,3-1 2329,2-6-2209,4 29 0,0 7 69,0 12-133,0 0 1,0 1 132,-2 7-66,-2-2 0,-8 18 38,2-29-38,-6 8 0,5-37 44,1-8-89,3 5 228,1-5-189,1 16 3397,-2 0-3318,-9 42-776,-8 12 708,-2 3-5,-3-12-6,10-37 56,3-10-56,4-12-202,3-10 107,2-8-95,2-2 66,1 2 801,5 64-683,-4-22 6,1 0 0,0 2 0,-3 12 50,-15 29-72,-3-16 22,-3-6-50,6-35-197,12-30-307,2-16 554,1-10 112,-2-16 84,1-7-17,-3-1 11,1 6 318,-5 6-508,4 16-84,-5 4 79,5 8-12,-6-1-106,0 0-6,-3-5-56,0 1-45,1-2-44,-3-4-74,-18-18 343,12 10-163,-13-11-370,21 17-890,2 0-2577,7-36 3157,2 10 0,3-7 0,0 26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2.4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0 839 12001,'13'2'-129,"-4"-1"-364,-9-1-106,0 0 537,0-36-509,4 3 571,1-21 11,3 8 572,2 5 22,0-15-460,-2 6 1,1-4-809,6-33 290,-1 22 1,2 0-1639,9-23 2011,8-1 0,-16 43 0,-4 15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2.9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30 141 10836,'10'7'2084,"-1"-1"-1989,-14-64-89,1 39 50,-5-44-409,-4 55 162,5 4-173,-1 2 274,8 2 40,10 12-1,-4-5 51,8 7 376,-8-10 61,0-1 73,-4-2-488,0 0-504,-1 1 169,0-2 55,0 4 190,0-3 29,1 3-45,3 5-39,0-1-67,1 7 190,-1-1 5,0 5-5,25 58 0,-21-49 0,18 39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3.4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11514,'5'7'2655,"-1"-2"-2275,-4-5-212,0 0-2312,0 6 1964,2 0 113,1 6 67,2-1 34,2 9 72,-4-11 6,1 6-39,-4-15-538,0 5 386,1 2-402,1 5-247,1 0 128,1 3 337,1-4-6,3 1 236,-2-4 27,2-3-33,-6-1-4597,2 12 4636,-4-3 0,1 4 0,-1-9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5.2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33 176 12040,'3'-7'-482,"0"1"393,-3 6 44,0 0-185,-18-15 186,14 9 10,-12-14 34,20 13 0,3-3 487,0 1 1995,-1-1-2034,-3 5-129,-2 0-235,-1 4-1215,0 1 1086,0-6 0,0 1 45,0-6 0,0-1 0,2-1 274,0-1-162,0 7-78,-1 1-34,-1 6 851,0 0-817,0 3 33,0 0 17,-3 16-84,1-8 0,-1 14 0,1-4-6,2 60 6,0-21 0,0-6 0,0 0 0,0 16 0,0-1 0,3-3-523,6 18 523,-2-25-56,7 10 0,-5-29 5,1-2 91,10 32-40,-6-23-51,6 28-3179,-7-9 3258,-3 9-22,-2-3 22,-5-8-22,-2-28 38,-1 4 312,0-5-356,0 0-11,0-5 11,0-3-67,15 46 72,-4-20-5,11 35 3398,-6-36-3392,-3-3-3365,2 16 3359,-7-21-386,-2 10 386,-5-25 45,-1-2-34,0 17-5,0-12-6,0 19 3189,0-16-3195,0 6-2791,0 32 2808,0 9-11,0 2 11,0-8 0,-1-31-11,-1-8 84,-4 4-84,1-16 0,-2 5-44,3-14 38,1 2-95,2 33 3538,1-13-3437,1 31 0,1-22 6,0 4-2373,-1-1 2373,1 17-12,-4-18 6,-2 10-22,-3-23 27,-7 15-5,8-20-56,-3 14 51,9-18-7,0 25-83,7 36 39,-6-14-123,6 15 0,-7-44-56,0 26-752,0-29 982,0 22-1905,11 19 1910,-4-32-1139,7 46 1128,-9-46-494,-6 3 0,-3 1 287,-4 3 1954,-5 40-1736,-1-71-353,-1 8 353,7-14 1412,0 10-1407,8-10 447,0 9-553,0 41 101,0-24-106,0 25 100,0-38-28,-10 13 85,5-18-51,-7 12-6,9-18-27,1 4 16,5 59 34,1-24-17,0-10 0,-1 1-140,2 10-236,-3-4-2352,-1-7 2056,-1-8 409,-1-9 2358,-4-6-2297,2-14-50,-1-4-45,1-11-380,3 3 122,-6 16-2234,-1 6 2789,-6 17 0,6-20 0,0-2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5.3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5466,'13'7'0,"-2"-1"0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40.7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760 4 5351,'15'9'1042,"-3"-2"1361,-12-7-851,0 0-320,0-5 650,0 0-1434,0-1-448,0 3 1468,0 3-1406,-2 0 84,0 0-56,-3 0-74,-29 0-16,10 0 51,-25 0-46,19 0 74,-23 0-12,24 0-67,-16 0-67,31 0-3398,-31 5 3387,16-1 5,-24 6-34,24-2-39,-13 5 146,14-5 0,-9 2 11,24-6 40,3-3 3352,4 1-3403,1-2 0,-5 0-476,-37 4 398,18 0 50,-27 4 28,33-4 117,3 0 6,10-2 51,3-1-62,7-1-504,0 0 67,2 1 219,5 0 268,46 25-162,-24-14 45,32 17 22,-5 1-67,-30-15-5,22 15 83,-19 2-78,-15-18 39,12 16-33,-17-22-1,7 8-5,-1-6 0,6 7-11,-2-4-1154,29 11 317,14 1 0,-14-5 0,-5-6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5.5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1 7934,'13'7'863,"-2"-1"-6966,-11-6 6103,-75 127 0,56-96 0,-19 32 0,0 1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6.9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 7173,'4'5'549,"-1"-1"-510,-3-4 50,0 0 264,5 2 84,-4-1 605,3-5-39,-4 1-365,0-4-391,0 6-197,0 1 40,0 15-90,0 3-17,0 15-162,1-2 55,-1 9 85,2-18-90,-2 2-324,0-22 358,0-2-656,0-9 751,0 3 515,0-7-27,0 6-225,0 4-162,0 2-90,0 12 90,0 0-51,0 11-50,0-3-241,1 4-39,-1-11-302,1 1-365,-1-12-11,1-1 17,1 0 941,2-5 0,-1 4 0,-1-3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3:57.0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31 3190,'-6'-17'-123,"2"3"1717,4 14-1432,0 25-953,3-4 1,-3 7 0,2-14-1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00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16 12225,'-5'1'650,"-1"-1"-600,4-1-268,-1 0-84,2-1-231,0 1-318,-1-1 851,-6-2 0,4 1 0,-3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48.5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85 12970,'5'-2'3047,"-1"1"-1658,-4 1-538,-4-5-2088,3 3 951,-3-3 196,3 5 12,1 0 302,8 0-118,0 0 1,11 0-23,3 0 0,9 0-84,52 0-73,-27 2 11,37 1-5,-43 3 78,40-1-848,-33-2 972,29-1 44,-42-2-123,44-1-56,-40 0-6,31 2 6,-51 4 6,9 6-1,-9-1 29,7 2 5,-11-7-39,1-1 129,0-3 241,19-1 551,-18-2-938,13 1-50,-23-1 22,-1 2 45,0 0 45,11 4-45,-5-1-34,10 4-190,-9-2-151,27-1 381,-27-2 150,16-2-66,-34 0-510,-1 0-112,2 0-336,1 0-611,3-1-319,3 1-2033,3-3 3831,-4 0 296,1-1 797,-8-2-146,-2-2 89,-11-13-930,-2 7-106,-12-11-325,-1 10-1932,-24-8 1409,13 8 0,-3 0 0,24 10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49.0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21 13429,'-11'-11'3087,"5"2"-3216,12 9 78,6 1 51,7 1 258,20 3-96,-7 0 118,52 16-224,-32-2-3453,31 16 3285,-41-12 5,-5-1 102,-13-9 5,-4-2-107,9 3 107,-15-5 129,6 3 90,-16-5 3257,-1 0-3336,-1 4-135,-1-2-5,0 3-67,-1-4 39,-3-2 62,-5 1-34,-12-4-6,-4 2 6,-8-1 84,2 5 342,-20 16-2127,12-1 1757,-10 12-56,18-7-6,3-1-218,2-3-817,-8 2-97,3-9 1138,-18-1 0,27-12 0,-4-1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4.7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147 0 13995,'3'2'190,"0"-1"-1164,-3-1 3439,0 1-4829,-2-1 2924,2 3-560,-4 3 560,2 7 28,-3 14-95,-4 17-1976,-1 12 0,-3 8 1539,0 10 0,-1 2-26,-1 1 1,1 0-190,1-6 1,1-8 102,0 2-448,3 0 241,5-29 139,2 1-21,3-28-29,3-4-436,5-15 610,9-19 0,-7 12 0,2-9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5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0 12018,'3'0'454,"0"0"-454,-3 0 67,-3 36-1234,2 5 1486,-2 48-128,2 2-3450,1 7 3595,2-34 0,1-3 22,1 7 831,4 11-982,-2-62 84,1 1-291,-2-9 445,2 0-445,1-6 3532,5-1-2821,60-23-347,-8-14 148,11-17 1,1-9-390,-31 16 1,-5-5-1197,-2-5 1,1-6 0,-13 5 1072,-14-27 0,5 0 0,-38 63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6.0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78 13525,'7'-4'-896,"-2"1"1215,-5 3 3551,3-31-3870,-2 23-123,2-23-376,-3 41 634,0 45-839,-1 18 782,0-13 1,0 3 43,-1-2 1,1 2-106,0 21 0,0 0-599,0-27 1,1-1 564,0 10 0,0-7 17,0-9 0,0-16 6,2-9 622,-1-7-533,1 0-50,0-3-45,-1-2-6,-1-5 6,-3-4 0,2-2 0,-2-2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6.4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14421,'5'5'1775,"-1"0"-1427,-4-5-516,0 0 168,-1 8 221,34 72 0,12 21-221,-11-16-26,-5-19 0,5 10 0,-6-16-8,-3-15-3358,-6-20 3795,1-4-240,-8-9 1001,1 0-783,-9-10-27,-1-7-220,4-26-139,17-46-79,5-7-96,-11 32 1,6-2-3005,24-4 0,3 4 3080,8-9 1,-15 25 0,-5 7 0,-17 17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42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105 100 7060,'-12'-8'2363,"3"2"-945,9 6-1452,0 0 400,-31-31-450,22 23 323,-23-23 798,30 28 291,0 1-645,0-1-22,-1 0-134,1 1 16,1 0-1417,1 2 868,4 1-28,3 4 23,6 5-28,7 5 112,22 13 0,5 2-29,-4-2-44,3 2 0,-3-1 146,-13-12-22,-14-8-23,9 2-96,-13-5 1,7 1-1186,6 3 1185,3 1 57,28 12-62,-15-6 6,14 8 10,-24-10-16,-6-1 336,-2-2-212,-12-6 32,5 2-144,5 1-12,3 3 1269,11 5-1263,-3-1-68,22 19 62,-27-18 56,11 10 431,-27-23-481,-6-1 5,7-1-11,4 10 0,-8-8 23,8 7-12,-14-9 17,3-1-129,-3-1-5,3 0 44,-1 0-5,5 0 16,-3 0-72,2 0-22,-5 0 128,-2 0 157,-6-6 17,-1-3-85,-6-8-3391,-5-14 3314,-1-6-7,1-1-100,4 3-162,3-7 324,2 8-50,0-5 101,2 17-34,2 10 141,-2 2-208,3 4-6,1 1 3392,2 5-3929,0 0 442,1 2 57,5 6 44,7 7 56,52 45-51,-28-25 6,32 26 45,-45-41-3274,-3 0 3246,-6-7-320,-1 2 303,1 3 45,24 31-50,-8-8-1,16 20 1,-21-29 27,-3-2-27,-5-9 44,-5-4 18,-6-9 4235,-3-3-3939,-3-4-406,-1-1 8,-4 0 34,-4 0 6,-8 0-3354,-24 0 3388,-27-13-1398,-6 2 945,9-4 1,-11-4-1,11 4-1428,-2-1 1841,-19-4 0,21 9 39,62 13-39,0 0-2708,2-2 1,0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25.0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5 292 10954,'-2'-5'1557,"0"0"-857,2 5-566,-1-2-184,1 1 196,2-4-18,3-1 85,3-3 286,8-6-169,-2 0-196,-1 1-100,-3 2-852,-2 7 275,3-1 235,6 1-773,11 0 767,-4 0 393,20-2 285,-25 3 45,6-1 123,-19 3-45,-3 2 62,-2-1-689,0 1-286,1 0 57,3 0-499,8 2-292,6 2 902,2-1 135,0 2 123,-7-4 319,-3-1 516,0 0-420,-4 0 358,-2 0-768,-4 0-688,3 2 447,0-2-509,10 5-789,18-1 1730,-11 0 95,11-1 101,-22-3-101,-1 0-61,-2 0-196,-2 0 5,0 0 39,0 1-44,0-1-549,15 3-337,-7-2 292,12 1 398,-10-2 1030,12-2-482,-10 0-94,5-1-18,-13 0-112,-4 2-61,0-1-6,-1 1-39,2-1-364,7-1-274,1 0-331,6-2-650,7-3 1563,-6 2 140,5-3 505,-12 3 111,-2 1 1215,-1-2-1641,-5 4-155,0 0-175,-3 1-147,2-1-1538,21-10 498,-5 3 167,18-7 157,-11 5 723,0 1 1652,14-10-492,-19 9-12,7-4-84,-23 12 718,-4 2-1850,-2 1-609,-1 1 273,4 1-290,9 2 27,2 0-431,8 1 566,-4-2 672,1-2 201,-2 0 567,-3 0 537,-2-1-286,-6 1-290,-2-1-225,-4 1-795,-1 0 168,6 2-35,2 1-407,10 3-651,4 0-352,8-1-3801,2 0 5369,1-3 0,-15 0 0,-5-2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26.1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0 252 11273,'89'10'-1232,"-12"-1"1344,-61-8 963,-2 0-39,-11 0 152,-3 1-1955,0-1 122,4-1-1074,6 0-953,25-19 3170,-13 7 4196,17-23-4694,-31 26-347,3-5 280,-4 14 67,5 0 50,6 0-3442,6-1 3213,6 0-113,3-1-16,0-2 135,-2-1 173,-5 0 73,-5-2 408,-6 0 438,-6 0-140,-5 2 279,-3-1 1774,-3 3-3336,1 0 235,1 2-274,5 1-505,11 0 1104,2 0 84,1 0 370,-6 0 392,-8 0 621,-3 0-1551,-1 0 23,3 2-3404,16 4 3370,2 0-2218,14 2 1943,20-3-1277,-24-2 1591,14-1 319,-34-2-16,-6 1 1293,1 0-1584,-3 2 16,6-1 2016,5 0-2044,5-1 3386,6 0-3481,19-1-1045,-9-4 1146,10 1-1,-18-3-5,-6 0 118,-7 2 190,-6 1-39,-4 1-185,0 1 1050,-1 0-1246,3-1-3745,17-1 3431,-7 0-223,11-1 218,-15 2 431,-2-1 134,-3 1 359,-3 0-17,-3-1-67,-1 0 2988,1 1-3570,14-3 27,-1 1 146,15-3-196,-4 3 34,3 0-158,10-1 287,-12 2 705,11-3 51,-26 3-695,5-5-886,-10 2-486,17-8-1994,2 1 3338,14-3 0,-20 6 0,-2 4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34.6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12253,'2'3'-2134,"0"0"2134,-2-3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36.1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58 10198,'-5'-3'2683,"1"0"128,4 3-2799,43-10 100,-21 8-12,35-9 326,-7 5-303,-24 3-72,19-3-12,-27 5-28,5 1 39,61-1-50,-24 1 3,-8-1 0,0 0-3,7 0 45,40-3-45,-49 3 0,27-3-6,-60 4 1,-3 0 21,-4 0-16,3 0 34,13 0-28,0 0 5,32 0-6,-18 0 12,28 0-17,-31 0-73,24 4 68,-39-3 5,10 4 0,-22-3 0,16 4 0,-6-3 45,16 4-45,-11-4 0,1 1 5,15 1-5,-16-1 6,8 1-6,-23-3 11,10 2-11,-6-2 0,13 1 0,-5-1 0,33 2 6,-21-1-6,22 2 0,-33-3 28,-4 1 16,0-1-44,-10 0-28,2-1 23,-9 0 10,3-1 1,3 0 28,5 0-34,46 1-6,-16 1 45,33 0 163,-48-1 106,-9 0-34,-15-1-195,3 0-63,22-1-3402,1-1 3302,55-2 73,-37 1-45,27 1 56,-45 2 140,2 0 17,-17 0 39,1 0-196,-15 0-84,16-1 33,0 0 3359,18 0-3397,-2-1-152,41-1 241,-35 1 5,23-2 68,-50 3 330,-6-1 169,-3 0-572,-2 0-532,-1-1-219,1 2-262,5 0-293,7 1 841,0 0-145,3 0 386,-5-1 790,-2-2-566,-4 0 0,-1-15 0,-4 12 0,0-8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7.4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13 14594,'7'3'1642,"-2"0"-1256,-5-3 230,0 0-532,-3-11-308,3 8-62,-4-2 712,3 72 0,2 37-300,-1-49 0,-1 1-364,0 20 1,-1 10-1,0-9 255,-1-17 0,0-7-17,-5 38 291,0 3-224,3-41-28,0 11 6,5-29 5,-1-18-50,1 2-313,0-18-673,-2-7 986,-6-14 0,3 9 0,-2-7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8.0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 15328,'4'-6'1372,"-2"1"-1198,-2 5-280,0 0 302,7 24 89,3 4 169,11 30-118,0 0 252,8 26-384,-14-30 1,0 1-3546,10 40 3391,-6-11-16,-11-52-29,-5-24 68,0-8 403,20-53-437,-6 16-39,18-46-95,-11 28-1087,6-2 0,6-1 1757,21-11-4608,-13 12 1,3 4 4032,21 9 0,-32 21 0,-8 8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14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1913 192 10074,'-4'-6'2975,"1"0"212,3 6-2370,0 0-156,-18-9-235,12 4-174,-16-9-252,18 10-40,-3-2 40,2 4-5,-7 0-1,0 0 6,-7-1 303,-10-1-6,3 1 17,-11-3-45,6-1 111,-17-6-251,0-1-118,1 1-190,3 2 11,27 9 62,-4-1-6,13 3 11,-23 1 101,10 0 0,-20 2 84,14-2 39,-29 1-123,20-2-11,-20 2-73,30 0 6,2 1 10,1 1 1,3 1-1649,0 1 1688,2 1 28,1-1 39,1 1-33,-7 0 100,5-1 62,-4-1-100,0-3-68,4-1-84,-3 0 1615,6-1-1632,2 0-162,-10 1 196,8 0 67,-14 1 100,12 1-10,-7-1 0,5 0 10,-2-1-16,-9 0-72,3 0-68,3-1-79,6 1-33,11 0-169,-2 1 253,3 0 34,-2 2-6,-3 2 56,1-1 123,-13 6-117,4-3 27,-10 5 46,5-4 0,-1-1-3443,-16 5 3330,17-4 34,-10 2-12,21-6 75,-3 1-13,6-2 1,-2 1-18,2 0-2296,-8 6 2258,4 0 2144,-4 4-2207,8-5 18,1 0-68,1 0 62,-2 2 56,4-3 3398,-6 6-3359,6-6 68,-9 10-107,4-4 39,-7 7 23,-2 1-56,5-6-29,-9 11 17,14-15 0,-2 6 1,7-7-6,2 1 5,-5 19 6,4-12 6,-3 13 28,4-19 0,0-1-29,-1 0-5,2-2-5,-1 6 5,1-3-12,0 6 7,1 25 10,1-12 1,0 23 0,0-23 27,1 0-5,3 13-28,-1-18 0,3 10-5,-1-22-1,2-1 6,7 9 0,-2-5 6,6 6 44,-5-7 6,-1-1 230,4 2-3550,-6-4 3410,4 1-40,-4-6 12,3-1 162,36 13-246,-20-10-29,28 10 6,-31-13 45,12 9-50,-16-7 3436,8 6-3380,-19-8 33,0-1 207,21 7-234,-8-5 32,19 4-94,-13-8 61,2 0-56,-1-1-659,-2 1 688,4 1 2,-11-2 87,3 0 50,-11-1 191,34 1-325,37-5-45,-18 1 0,13-5 0,-59 3 5,-4-1 124,4 1-51,2 0 609,0-1-681,2-2 22,-3 1 5,25-6-26,-17 4 1,16-5-2,-26 6 89,5-2-84,-10 2 62,6-1 44,16-7-111,-16 6 5,22-9-11,-26 7 0,15-15 34,-13 8 33,10-11 51,-17 13 5,-1 1 0,6-6-117,-5 5-1,7-6-5,-5 6-157,16-18 90,-11 10 34,12-15-12,-16 13 45,-1-1 241,5-19-57,-9 18 12,3-12-95,-10 24-95,-1 2-1,2-2-5,0 2-100,4-15-18,-1 5 0,10-38-619,-8 25 770,5-19 1,-9 31 89,-2 4-45,-1 6 23,-1 2-17,-1 3-28,0-1 688,0 1-862,0-8 28,0 2 23,0-8-6,2-9 73,0 5 62,0-19-6,-1 20 56,0-5 39,-1 14 40,0 4-46,-1 1-22,-1 0-156,-1-1-74,0 1-10,-1 0-62,3-4 179,-1 2 33,0-5 62,0-1-11,1 5 488,-7-13-511,3 14-61,-4-6-45,4 10-296,-4-7 173,3 4 89,-3-5 74,5 6 5,-1-1 0,-2-2 0,-5-9 11,-5-3 39,0 0-38,-4 0-12,7 10-101,-4-1-84,2 5-252,-3-1-1333,-20-1-3207,-2 6 2221,-35 14 2756,20 10 0,2 4 0,-8 1 0,-14 13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41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18 8623,'29'7'1670,"-16"-2"-1317,21 0 341,-22-2-403,3-2-347,28-1 56,-12-3 175,27 1 1,19 0 0,-12-1-176,4-3 0,25 2 0,-9 0 0,-56 0-45,-2 3-381,2 0 348,-11 2 72,2 1 129,-5 4 275,-5-3-157,9 1-241,-2-3-79,18-2 91,15-3 33,-9 2 89,3-1 102,-27 2 391,12 1-627,-11-1-6,12 0-89,-4-3 89,6 0 6,-1 1 62,-1 2 134,-13 1 17,-1 0 431,6 2-549,-10-1-89,7 2 33,-9-3 6,2 0-29,26-2 68,-12 1 51,21-2 111,-8 3-668,-9 0 618,7 1-140,-12 1-45,-3 1 28,-2-1-28,13 0-11,-10-1 0,11 0 636,-13-1-636,20 2 61,-15 1 85,13 2 157,-23-1-90,-2-1-90,-3 0 17,-2-1-140,-5-1 0,1-1-6,1 0 6,0 0-5,5 0-1,3 0 0,-3 0 6,2 0 79,-5 0 66,-4 0-27,0 0-73,-4 0-51,5 0-179,10 0 180,1-1-51,8 0-79,-4 0 40,4-1 78,-6 1 17,-3-1 213,-9 2 213,-5 0 520,-1 0-1030,3 0 79,-1 0-1,3 0 0,0 0 6,1 0 0,1 0 392,-1 0-100,0 0-119,-3 0-134,-2 0-27,2 0-18,3 0-61,1-1 33,4 1-223,4-2 217,-5 0 35,3-1-1,-9 2 202,0-1-56,-3 2-50,0-1-62,4 1-23,-4 0 29,5 0-23,-5 0 2633,-1 0-4145,-4 2 1501,-9 3 0,6-2 0,-5 1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18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1026 9 12180,'5'3'2616,"0"-1"-2387,-5-2-117,0 0-112,-1-6 0,0 5-140,0-5 0,1 6 858,0 0-186,-4 0-146,-1 2-128,-6 2 39,-6 3 240,-24 13-206,-17 4-247,-5 1-79,-4 0 62,17-8-67,1 2 6,-2 1-12,-20 18 6,18-8-5,-13 13-3387,26-12 3369,-21 20 23,25-21 0,-16 12 34,29-26-12,-39 19-16,28-16 0,-27 15-1,41-21 1,5-3 3386,4-1-3543,4-2 151,4-4 39,1-1-364,2-2-789,7-5-970,-1 1 2084,8-5 0,-8 6 0,-1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19.7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291 0 11463,'3'7'-241,"0"-2"443,-3-5-79,0 0 62,4-2 162,-3 2 415,3-2 1288,-3 2-50,-1 0-1748,-4 3-163,-2 0-44,-6 3-6,-2 2-5,-12 8-34,6-1-11,-30 41 5,26-25 6,-16 28 0,24-31 11,-8 12-5,9-16 5,-4 6-5,11-20 39,1-2-40,0-2 12,0 0-17,3-3 0,1 0-6,2-2-363,1-1-34,4 1 352,2 0 1,4 2 50,5-1 11,4 1 28,12-2-33,-5 1 39,9-2-29,21-8-3408,-11-2 2894,10-5 0,5-4-931,-7 2 1,0-1-239,0-1 1,-1 2 1666,31-10 0,-58 19 0,-13 5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48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1425 933 8886,'1'6'4062,"-1"-1"-1200,0-5-2168,-5-5-290,3 1-281,-5-2-62,5 1-61,0 3-16,0 0 16,1 2 420,-2-4-135,1 1 12,-3-4 319,-9-12-616,6 11-39,-7-11-90,9 14-157,-1 0 230,0 1 51,1 2 5,0-1 50,-18-10 23,7 3 112,-15-9-17,4 3-163,-3-8-5,3 6 0,2-2 6,10 8 39,-4-2-45,2 1 39,-3-1-33,5 4 123,-9-5 11,-4-2-140,0 0 6,2 0-3359,-15-12 3353,19 13 39,-17-14-39,24 17-2106,-15-8 2173,11 7-33,-11-6 56,15 10-23,0 0-28,0 1 11,-15-11 2219,11 8-2269,-10-8 5,15 9 12,-13-7-11,12 7 5,-9-6 3387,14 10-3359,-3-3-22,-2 1-17,1-2 61,2 3-61,3 2-5,-4-3 5,-1-2 11,-3-2-6,-1 1 1,-3-2-17,-14-5 11,6 2 5,-8-2 1,11 5 0,6 3-6,-2-2 5,5 4-5,7 2 34,-7-3-23,11 5-22,-5-3 16,6 4-5,-3-1 6,-14-10 0,8 6-1,-10-7 1,13 10-6,1 0-73,4 2 67,2 1-27,4 2-2723,1 1 1002,0 6-1701,5 7 3455,1 4 0,0-4 0,-1-5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44.3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31 16802,'-12'-17'1530,"2"4"-979,10 13-769,0 0 329,0 7-117,1 5 51,16 69-84,-8-33 5,11 50 68,-16-52-34,-2 13-11,-3-7 11,-2-4 339,-1-17-861,-1-15 292,2-8-16,0 0-40,2-6-10,0-1 66,1 1 230,-6 1 0,5-3 0,-4 3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44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15272,'2'5'1384,"0"0"-908,-2-5-297,0 0-174,7 9 29,1-1-68,42 61 62,-30-38-28,24 39-3347,-39-45 3375,-3-7-33,0-3-1,-1-8-212,1-6-544,2 0 846,3-6-17,2 0 3432,1-5-3399,-2-1 102,3-5-196,-2 2-6,2-5-174,-2 3-128,3-4-617,2-3-605,6-9-1786,1-1 3310,2-4 0,-10 17 0,-4 6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8.5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2994,'3'6'0,"-1"-1"0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8.6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6912,'48'2'-257,"1"0"1,-12-2 0,-10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8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7721,'86'6'0,"-18"-1"0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9.0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7845,'4'4'0,"-1"0"0,-3-4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9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8735,'0'0'0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0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19 9850,'3'1'2168,"-1"-1"-2404,-2 0 147,-7-8 89,5 5 762,-4-6 3159,9 9-4241,0 0 2661,-1 0-8149,-8 0 5808,0 0 0,-1 0 0,1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47.4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14264,'6'6'302,"-1"-1"-1198,-5-5 175,0 0 0,0 0 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47.6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18 19148,'54'-7'-548,"-4"0"1,-43 6-1,3-2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50.7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933 103 6714,'0'10'-969,"0"-1"2166,0-9 892,3 0-550,-3 0 2309,3 0-3800,-3 2-384,0-1 811,0 1-603,0-1 1085,0 0-1242,5 3-819,23 24 942,-10-12-90,16 14 252,-24-21 577,-4-6 784,-3 0-426,-2-3 275,-4-10-1003,1 5-95,-4-6-78,4 8-34,0 2 0,0 1-73,1 0 67,-1 0-33,-1-1 28,-2-1-39,-4-2 50,-4-1 5,-5-2 46,-5-3 27,-24-8 185,-30-10-348,1 4 91,0 2-6,32 13-3317,-4 8 3317,18-1 11,-17 2-6,20 0 40,-14 0-34,-6-3-5,2 0 5,0-5 134,17 2-106,-6-2-39,5 4 3386,4-1-3453,10 3-6,7 1 29,1 1 49,2 0 1,-2 0-1,3 0 12,-11-4-11,-2 1-1,-4-1-5,1 0 0,7 4-11,-9-2-39,10 1-101,-5 0 61,15 1-565,1 0 655,7 2 61,5 15-55,3-1 5,4 12-11,-4-6-3392,2 2 3387,-1 0-172,13 12 261,7 7-2189,14 14 2184,4 4-79,-11-13 0,-3-5-34,-12-16 28,6 3 40,-7-7 50,-3-4 69,-11-9-47,-10-9 2415,0 1-4022,-2-1-7422,14 8 8923,-3-4 0,5 4 0,-9-6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47.8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15883,'7'2'0,"-2"-1"0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4.6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2812 214 9173,'7'4'2615,"-2"-1"-1433,-5-3 1288,0 0-1170,1-5 637,-5 4-995,2-4-130,-5 4-208,2-2-240,0 1-246,0-1-118,1 1-196,-3-1 134,1 1 90,-21-6-22,9 1 39,-19-5 56,10 3 27,-5 1 46,-21-4-140,12 3-18,-29-2-234,-27 1 151,25 3-1632,21 4 0,2 0 1699,-6 0-401,-7 0 404,-7-1 1,-17-1 0,9 0-1078,20 2 0,0 0 1070,-26-2 0,-11-1 0,19 2-1537,13 0 1418,-6-1 1451,28 3-1412,-3 0 51,-6 1 298,-4-2-44,-3 0 0,-1 0-154,-5-1-11,8 0 0,3 0 2319,12 0-2241,-43-3-139,36 4-79,-29-2 5,48 5-257,-30 15 331,24-6-1,-49 22 12,49-17-6,-20 7 5,26-10-5,-5 2-50,6-1-23,-1 2 34,11-4-40,5-1-105,1 1 184,2-2 3408,-5 5-3413,3-4 5,-3 2-34,-6 3 34,2-1-3386,-20 15 3392,18-12-12,-10 8 12,14-11 21,2-1-27,2-2 107,2-4 10,5-3-83,2-2-3311,2-1 0,0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5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1 15844,'4'5'1702,"-1"-1"-1120,-3-4 976,0 0-858,0-4-577,0 3-252,0-3-55,0 4-197,0 13 319,0 1 23,-2 14-28,-3 0-3437,-14 35 3498,10-32-72,-8 20 72,15-44-50,2-3 11,0-3 1,3 1 32,8 0 12,2 1 34,7-1 16,14-1 46,-5-5 32,11-2 130,13-20-314,-25 13-358,15-11-685,-30 18-794,2 2 1893,5 1 0,-8 2 0,1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6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0 16308,'6'1'3417,"-2"-1"-3333,-3 0 241,-1 0-6531,-4 0 6206,-3 2 0,0-2 0,1 2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54.3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2027 10 12886,'3'2'-95,"-2"0"1002,-1-2-778,-10-4-118,7 3 62,-7-4 179,10 5 3047,-1 0-3265,-1 0-454,-7-1 296,3 0 46,-5 0 22,3 2 56,-10 6 6,2 0 408,-19 5-3509,-11-1 3252,9-3-90,-9-1-34,25-3-33,1 0-44,-7 4 10,5-1-16,-8 3 3425,-9 4-3409,5-3 1,-35 10 38,24-8 169,-16 3-85,19-5-38,3-2-46,5-1 1,-5 3-6,14-2-6,-3 2-5,14-4-22,2 0 33,-8 8 5,4-4 29,-9 7 22,3-6 11,-6 2 39,-35 13-145,20-9 39,-25 11 0,31-12 0,1 1-5,2 0-12,1 0 17,3 0 5,-10 5-5,10-6 314,-32 12-303,27-14 56,-18 7-67,22-9-50,-25 14 50,27-12-90,-14 8 34,34-15-50,-11 10 106,8-7 45,-12 10 22,9-10 23,-16 10-23,6-3-62,-11 6 96,2 1-3493,2-1 3392,8-5 0,7-5-17,13-9-5,1-2 22,0 0-6,-1 2 34,0 0-28,-2 2 3387,0-1-3387,0 2 0,1-2 5,-3 3-5,4-5-156,-1 1-763,5-5-218,0 0-902,0-3 2039,3-9 0,-2 7 0,2-7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4:55.0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264 0 16185,'3'5'1943,"0"-1"-2144,-3-4 134,-4-2 123,-4 12-51,-3-1 29,-4 13-34,0 0 11,-2 3-11,-2 0 39,-8 14-3386,5-10 3353,-5 9-1,10-14-2273,-3 11 2273,3-2 1,3-2-6,5-6 0,5-12 0,-3 14 2268,4-12-2268,-4 11 3392,4-14-3548,1 5 38,1-7 118,7 2 39,7-9 510,66-19-443,-14-6-89,-16 7 0,0-1-3398,32-18 3381,-32 15-241,15-3-162,-19 8-297,0 0-341,-2 0-634,5-4-2630,-4 0 4305,1-4 0,-22 11 0,-6 2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5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0 193 11099,'3'3'-336,"0"0"-400,-3-3 171,94-38-79,-51 21 352,15-6 1,0 0-1,-20 8-3857,5-3 4658,-11 3 715,-3 1-1224,-8 2-212,-8 5 212,3-2 0,-7 5 0,-2 1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6.1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5 8097,'-5'-2'0,"1"0"0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6.7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0 232 12371,'10'4'392,"26"-8"-439,-14-4-133,27-8-4644,25-15 4600,-26 13 135,27-9 747,-37 18-781,-3 4 59,-1 1 64,-4 3 431,16 0-431,-16-2 0,15-1-319,-17-4-4016,50-23 4335,-34 13-6,34-16-33,-49 26 39,-6 3 0,-9 4 0,-6 1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7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11637,'0'0'0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48:53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4 10539,'9'4'3568,"-2"-1"-3714,-7-3-212,0 0-325,-4-4-4163,-11 2 4415,3-2 431,-6 4 1720,10 0-757,5 0-123,1 0 12,2 0-1278,-1 3 426,0-1 146,0 5 3029,2 3-6527,15 10 3413,-2-1-27,12 7 39,5 3 566,22 18-421,-13-12-56,13 6 79,13-3-235,-26-17 33,34 16 11,-39-20 3342,34 17-3341,-33-14 78,23 13 100,-42-20 382,17 12-505,-8-8-44,15 10-3370,20 5 3392,-10-4-79,13 4 62,-27-10 73,-17-10 572,23 22-640,-16-14 30,22 17 49,-5-6 2716,-18-13-2828,10 7 34,-27-17 44,-1-1 443,-1 1-459,-2-1-6,3 3-27,1 1-7,3 4-27,6 6 558,-2 2-586,-1-2 39,-5-7 22,-1-6-61,-3-5-1,3-1 62,-3-1-67,-1 1 51,2 4-46,-3-1-5,3 3 0,-3-2 0,1 0 6,1 1-6,-1-2 11,-1-1 56,-1-1 342,-2-2-420,-1-1-23,0-3-44,0-3-6,0-6 28,0-4-23,-1-37 79,-1 16 6,-1-25-3426,-4 18 3409,-3 11-84,2 3-1381,-1 13 1387,3 10 49,2 1 102,0-1-12,3 2-16,-2-3 2781,-2-4-2810,2 4 2031,-3-3-2030,5 8-734,1 2 728,0 7 6,1 3 145,8 19-90,0-1-27,6 12-23,-2-3 56,17 46-22,-12-38 39,14 34-45,-16-52 57,21 26-46,-18-24-44,15 21 5,-25-28-6,3 30-5,-6-24 34,1 19 44,-6-31 1,-1-8-35,0-1-44,0-4-56,0-1 17,0 4 34,0 1 10,0 2 34,-3-1-33,0-2 515,-26 1-409,6-3 0,-25-3-1800,-3-17 1,0-4 1687,-2 2-34,1-4 0,4 1-55,18 8-96,-5-3 118,9 5-1810,-2-3 1843,12 4 0,2-1-50,2 1-190,-8-13 240,8 10 29,-7-9-29,11 13 29,-1 2-102,3 3-357,0 1-102,3 3 62,2-1-7079,37-5 7274,-11 0 0,15-1 1,-24 3-1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0.5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4 14040,'3'3'-3131,"-1"-1"2851,-2-2 644,0-3-219,0 2 5669,0-3-4974,-9 57-543,2-1-233,-1-2 1,1 6-12,2 16 0,1-3-36,-1 12-153,4-24 1,1-7 140,3-21 12,5 10-11,0-11 27,1 5-27,-4-16 0,-1-6-1,-1-3-5,-2-3 151,0-3-1231,-1-2-1534,1-8-3424,-1-3 6038,-1-9 0,1 10 0,-1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1.1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12942,'0'5'1367,"1"0"2273,-1-5-3858,1 3 123,3 7 95,4 13 0,4 10 0,4 12-364,0 6 0,0 1 364,-1 3 0,10 34-1040,-22-70 1046,0-5-6,-2-7 56,2-2-196,6-7 179,1-3-39,8-5 0,-2-3 1090,4-3-765,7-16-169,-7 6-16,3-13 28,-11 8-100,-4-1-68,-2-1-1563,7-25-1646,0 21 3209,11-17 0,-13 39 0,0 5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14846,'3'4'2885,"-1"0"-2796,-2-4-111,15 45 22,-6-17 56,11 40 101,-11-26 106,-3 4-3257,-4 27 3100,-6-15-90,-3 19-4,-5-25-2230,-3 13 1507,4-2 380,1-13-122,6-12-2802,11-26 3819,1-9 0,0 2 1,-1-8-1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02.5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10545,'3'2'4441,"-1"0"-2547,-2-2-1894,0 5-12,0 4 12,1 16-4245,2 7 4273,1 14-1437,3 4 1140,7 19 84,2-11 129,0-8 6,-2-22 341,-3-19 2347,-4-6-2358,0-2 3241,-4-5-3477,0-2 24,0-2-68,6-6-84,-3 3 78,6-5-67,-3 2 51,13-29 33,-9 11-11,10-22-403,-10 17-1015,8 0-2945,0 3 4363,7 5 0,-13 13 0,-4 7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3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0 12113,'5'0'784,"0"1"-576,-5-1 111,0 2-140,0-1 56,0 5-196,0-4 118,0 1 1355,0-3-1438,0 11 32,0 0 6,2 14-56,0 2 67,0 26-39,-1 8-11,-1 0-73,-3-8 62,-1-24-12,-1-4-39,-3 11-11,4-13-39,-2 10-84,5-14-180,0 17 91,1-15 88,0 10 62,0-23 259,0-3 4,0-4 191,0 0-358,0 0 67,0 2-62,0 0-33,0 1 94,0-2-88,0-1-1553,3-10 354,-1 5-875,3-8 2062,-1 10 0,-2 1 0,-1 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3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65 14577,'4'0'1468,"-2"1"-426,-2-1-1087,1 4-101,7 28 23,-4-13 73,6 20 44,-6-26-5,2-2-28,-2-5 28,2-1 11,-1-2-1008,12 6 525,-8-6 108,8 4 375,-12-6 398,1-5-6,-3-6-274,1-2 134,-1-6-45,0 3-201,7-10-281,1 6-240,7-6-269,-1 8-460,5-1-582,-2-1 1826,2 1 0,-12 8 0,-2 3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6.4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1 149 10886,'6'6'-2151,"-1"-2"2146,-5-4 2688,0 0-1815,29-2-218,-19 0 1114,24-1-1170,-29 1-247,0 1-257,-3 1-56,2 0-34,1 0-214,4 0-49,3 0 67,0-1 140,7-4 470,-4-1-127,-1 1 88,-8 2-84,-4 2-73,1 1-223,1 0 5,4-1-67,5-1-57,4-2-16,5-1-774,13-7 836,-8 3 78,5-4 492,-9 5-480,-11 4-7,2-1 1,-7 4-163,20-3 405,-5 1-321,18-3 68,-11 3 5,0 0-3392,8-2 3397,-12 2-10,3-1 10,-17 2-10,-1 0-46,-2-1-3702,15-5-241,-8 3 3994,13-4 0,-19 7 0,-2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6.6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28 9274,'57'-15'0,"-11"3"0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7.4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64 11138,'29'-1'-201,"-1"-1"162,0 2 5,-4 0 34,8 0 263,-9 0 437,14-6-700,-13 3-28,10-5-409,-17 4 141,0 1-959,12 0 751,4 2 885,8 2-314,6 2 605,-14-1-257,-3 0 100,-17-2-78,-6-2-689,6-1-286,-4 0 146,7 0 392,-4 3 140,2 0-134,9 0-23,-3 0-185,5 0 202,-8 0 706,1 0-1450,-5 0 868,-1-2-124,-4 0-107,-1-1-481,1 0-420,3-1 790,4 0-802,15 0 196,2 1 1260,8 0 1,-18 2 0,-7 1-1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7.5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8758,'6'4'-2190,"29"-8"2190,-15 0 0,15-4 0,-23 6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7:52:04.72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23601 1185 4338,'-8'-4'-16,"2"0"1,6 4 0,0 0-1</inkml:trace>
  <inkml:trace contextRef="#ctx0" brushRef="#br0" timeOffset="87">23580 1164 6025,'3'7'19,"-17"26"1,-8 5-1152,6-10 0,-5 8 0,2-4 0,12-20 0</inkml:trace>
  <inkml:trace contextRef="#ctx0" brushRef="#br0" timeOffset="2451">23410 1439 6495,'-8'-8'3367,"2"1"-3121,6 7-61,0 0 375,-3 0-207,3 0 1109,-3 0-281,2 0-828,1-2-118,-2 0-67,1-8-134,0 4-34,-1-6-67,1 4 67,-1-4 84,0-1-79,-1-3 51,-2-16 146,-3-7-68,-1-2 102,-2-1-158,-1 16 45,0 0 18,-6-4-141,7 8 0,-1 0-135,8 14-156,3 2 83,1 3 136,0-6 72,0 0 33,0-11 46,0-3 198,0-13 1,0-1-237,0-1 62,-1 3 1,1 4-14,-1 15-90,-1 6-135,1 4-33,0 3-588,0 2 487,0 1 4,-2 0 203,1 0 62,-1 0 73,1 0 0,1 0 156,-1 0-145,1 0-78,-2-1 27,0-1 23,-2-1-50,0-1-90,2 2-112,2 0-1484,1 2 1613,0 6 61,-1-2 6,-1 3 73,-1-4 941,-2-2-942,3 0-72,-2-1-39,3 0-571,1 1 543,-1 3 61,-1 0-33,-1 3 39,0-1 235,-3 1 157,1-3-134,-3-1-124,1-3-56,-6 0-78,5 0-5,-4 0-51,7 0-51,2 0-21,-1 0-52,1 0 40,-1 3 68,0 0 44,1 1 28,0 0 11,1-2 95,-2-1 73,-6 0 29,-2-1-29,-7 0-78,3 0-101,-1 0 5,2 0-10,2 0 5,2 0-6,3 0-56,2 0-38,0 0 21,2 0 34,-6 0 45,4 0 0,-6 0 0,3 0 6,-2 0 44,-2-2-38,-8-2-18,3 0 0,-4-1 6,10 2-50,4 1-163,3 0 140,1 1 40,2 0 33,-2 1-11,-2 0 11,-4-1 5,-13-2 57,2 1 39,-8-4-68,7 3-33,2-2 6,1 0-1,4 2-5,1-1-5,2 2-68,1 0-17,0 0 79,1 0 6,-7-1-1,2 0 0,-6 0 1,2-1 5,-2 2 45,-27-3 22,18 3-62,-17-3 57,28 3-56,3-1 5,0 0-11,4 1-6,1 0 6,1 0-5,-4 2 5,2-2 0,-9 1 5,4-1-5,-2 0 6,-2 1-1,1 0 1,-8 0-6,8 1 0,-3-1 0,10 1-6,2 0-27,-4 0 27,4 0-5,-5 0 11,3 0 0,-15 0 50,-6-1-50,-3 0 6,0-2 5,12 1 90,2 0-67,2 1-34,4 1 0,3 0-6,3 0-28,3 0-33,0 0 11,2 0 51,-2 0-1,-2 0 6,0 1 0,-1 0 39,2 0 17,-1 1 0,-8-1-17,5 1-27,-5-1-12,9 1 0,0-1-12,3 1-94,-5 3 72,5-3 23,-3 2 6,6-3 5,2 0 968,-1-1-923,0 1-39,-2-1-6,-1 0 0,1 0-409,0 0 45,2 0-2162,0 0 359,7 1 2167,4 2 0,-3-2 0,2 2 0</inkml:trace>
  <inkml:trace contextRef="#ctx0" brushRef="#br0" timeOffset="3676">21781 487 6484,'4'2'3926,"-1"0"-4088,-9-2 123,2 0 39,-7 2 0,-1 3 0,-2 3 17,-3 3 307,-11 5 29,6-5 45,-7 3-157,5-5 27,-31 12-217,19-7-46,-19 6 29,31-10-17,4-3-6,-4 2-5,7-3 66,-4 3 1,3-3 67,0 1 57,-4 1-68,0 0-9,-7 1 0,0 1-120,2-1 0,-23 9-33,39-12-12,4-1-67,2 0-73,3-1 118,1-1 39,1 1 67,-1 1 17,1-2-17,-2 3-33,2-4 5,-2 0 23,2 0-264,-1-2 190,0 4 12,6 1 68,0 2-35,8 3 69,2 0 116,16 8-44,-1-3 5,13 6-62,-7-7-5,1 0-39,-1-2 45,10 2-34,-13-5 33,7 1-38,-14-6-1,-1 0-50,-1-1 51,10 1-12,-8 1-39,9 0 5,-8-1 1,4 2-6,3 0 6,19 6-6,-13-2 5,11 3-5,-21-5 0,-8-2 11,-8-1-548,-7-3-12,-8 1-1143,-21 1-2900,-5 3 4592,-17-1 0,21-2 0,4-2 0</inkml:trace>
  <inkml:trace contextRef="#ctx0" brushRef="#br0" timeOffset="12259">21082 3747 6977,'6'8'1685,"-2"-1"-1651,-4-7-34,21-6-6,-15 4 236,15-6-39,-21 8-84,0-4 133,0 2 1849,-1-12-2598,-3 8 576,-3-7-28,0 10 34,-1-2 56,1-4-23,2 0-16,-1-2 167,2 3 85,1 0-342,0 3-101,0 0-17,2 5 23,-1 0 56,1 0-280,-1 0 313,0 0 6,-1 0 6,1 0-79,-1 0 6,0 0 22,-1 8 34,-3 9 5,2 3-341,0 10-39,3-13 173,2 0 213,2-9 89,3-5 214,3-1 66,5-2-21,2-6 10,2-3 56,-1-8-228,-1 0-91,-3-3 140,-3 2 392,-3-9-587,-3 9-40,-2-3-146,-3 9-33,-2 4 212,-15-6-33,8 8 0,-9-4-39,14 9 28,-1 0-45,0 1-50,-3 0 66,-1 4-16,-3 4 6,-2 7 11,0 7-28,-1 4-62,3 2-90,3-1-67,6-2-11,3-5 303,4-3 106,4-8 34,4-2 66,1-6 153,5-1-1,-2-1-308,1-2-56,-3-1-6,-4-3-38,-1 2-52,1-4 102,-5 4 33,1-3 0,-4 1 241,-1-7-280,-8-1 23,0-1 66,-6 2-89,4 6-33,0 4-880,-10 3 767,7 8 135,-9 3-68,2 18 79,10-11-50,-3 10-29,11-16-77,2 1 49,1-2-134,5 11 230,2-8-50,5 7-12,1-9 73,-2-3 22,1-1 197,-4-3 285,-1-2 39,-3-1-251,-1-11 144,-7-38-688,-4 17-1983,1-16 2162,-2 37 79,8 10 128,0-1-67,-1-1 73,1 0-89,-2 0-51,0 1 1950,0 1-1956,-1 0-44,-1 0-6,-1 0 5,-2 3 46,-1 3-231,0 3-144,3 0-545,3-1 925,3-4 22,0-1 1642,0-3-1468,2 0-134,1-3-57,2-1-38,-1-8 33,1 3 5,-1-2-5,-1 4 6,-2 1-6,0-3 90,-1 5 16,-2-1-392,0 5-150,-1 0 105,2 1 45,1 6-145,0 4-286,0 6 717,28 19 0,-21-22 0,22 12 0</inkml:trace>
  <inkml:trace contextRef="#ctx0" brushRef="#br0" timeOffset="14989">22479 3831 6843,'-7'-3'5404,"1"1"-4300,6 2-370,0 0-107,15 4-470,-11-4-68,11 4 46,-15-4-600,0 0 174,1 5 240,2-2 51,4 7 0,3-1-67,4 3-56,1 2-112,8 8 111,-5-4-10,3 5 44,-7-7 34,-2 0 51,5 7 5,0-1 11,4 2-5,6 1 10,-9-9-10,6 3-6,-7-7 0,3 0-3386,12 6 3391,-7-4-5,6 3 0,-12-7 0,-5-2 0,0-1 11,-4-2-11,-1 0 0,1-1 6,-1 1 3386,4 2-3381,38 22-5,-25-14-9,3 1 0,-3 0 3,-14-8 0,0 0 0,-7-5 0,2 1 0,-1 0 0,11 5-5,-1-1 5,9 3 0,-1-2 0,2 2 0,0 0 0,0 0-6,4 2 6,-10-4 0,2 3 0,-10-6-6,9 3 6,-5-1 0,9 3 6,4 2-6,-6-2-6,10 5 6,-11-3-5,-1-1-1,10 11 1,-11-11 5,6 8 5,-13-12 1,0 0-6,2 1 0,3 0-6,-1 0 6,3 0-5,4 3-1,0-1 6,-3 1-6,-6-4 6,-7-3 6,-2-1-6,0-1 6,6 5 5,-2-4-11,7 4 5,-5-3 7,9 4-7,-7-3 1,5 2-1,-9-3-5,-2-1 0,-1-1-1064,5 0 1064,5-1 0,-5-2 0,1 0 0</inkml:trace>
  <inkml:trace contextRef="#ctx0" brushRef="#br0" timeOffset="16656">23368 3704 10612,'6'11'1534,"-2"-2"-1046,-4-9 335,0 0-543,3 0 34,-3 0 11,3 0 313,-2 0-744,3 2 61,5 2 39,8 4 6,7 4 0,8 3 6,4 2-12,2 0 6,-2 0-3146,2 2 3140,-14-5 1,0-1 5,-17-7 0,-2-1 0,-4-3-34,9 7 34,-2-1 3135,12 7-3135,-2 0-3392,4 0 3398,1 2-12,0-1 6,-2 0 0,-2-3 0,-4-1-5,-4-4 5,-3-1-6,-3-2 6,0-1 0,1 2 0,9 8 0,0-2-129,15 11 57,-9-8 66,6 3 3392,-11-7-3391,-2-4 5,-4-1 11,-2-3-5,-4-1-1,-1-1-5,0 0-5,0 0 5,4 3-6,4 1 6,4 3 0,4 2-6,2 1 6,0 1 0,-1 0 0,3 2-5,-9-4 5,0-1-6,-9-6 62,-1 1-50,0-3 5,3 4-5,2 0-6,4 3 5,10 8 1,-4-3-1,5 4-5,-10-8 0,-3-2 6,-3-2 39,-2-1-45,-3-1-6,0-1 1,0 0-1,3 2-5,3 1 5,4 3-1701,15 7 1707,-5-3 34,7 6-40,-6-4 56,-12-6 51,2 1 213,-13-9 241,0 1-785,1 0-174,2 1 1899,0 2-1540,1 0 45,-3-2-1158,-1-1 1,-1-1-1</inkml:trace>
  <inkml:trace contextRef="#ctx0" brushRef="#br0" timeOffset="20059">22902 4889 7699,'-3'-3'2885,"1"0"-1339,2 3-1434,-6-23-28,5 16 247,-6-16-191,6 22 1433,0 1-1679,-1 0-129,1 0 61,-1 0 101,0 1 68,-1 5-1,-1 4 6,-1 7-78,0 7-29,0-7 18,2-1 16,3-9 67,0-6-89,2 9-135,3-2-122,5 10-7,2-3-78,3 1-482,11 8 919,-11-11 392,6 2 465,-17-13-95,0-2-308,-3-10 22,0-15-258,-3-4-16,-4-8 50,-12 2-252,5 17-241,-7-1-72,11 18 77,-9 4 208,-5 11 28,4-4 0,1 8-123,12-4-56,2-1 73,2 6 50,2-4-101,3 2-263,4 0 28,5-1 178,9 0 214,-6-6 101,4-4 253,-9-4 614,-1-4-749,-4-3-96,0-6 73,-4-6 78,0-2-10,-1-1-130,0 1-212,-3-10 5,0 12 67,-4-7-22,1 14 28,-3-4-11,2 5 11,-1-1 28,2 6 34,0 1-62,-1 2-146,-7 11-16,0 7-135,-7 15-28,3 7-123,2 2-3728,6 11 3941,4-18-12,4 0 247,6-22 432,2-7 318,4-3-128,2-2-208,0-6-145,1-2-68,-3-9 3281,-1-4-3381,-2-1 84,-3-1 111,-1-4-296,-2 11-106,-1 0-336,0 13 10,-2 2 332,-1 1 133,-9 0-27,2 0-1,-6 0 51,5 2-50,1-1 33,3 2-84,3-2-246,2 2-50,2 1-29,0 3-190,0 4-1109,6 12 1305,-1-10 285,4 6 79,-1-15 1025,-2-2-162,0-1-264,-1-1-235,-2-5 17,2-3-185,1-7 50,7-20-212,-5 12-28,5-13-1,-8 21 1,-2 5 5,-1 0 0,-1 5 224,0 2-218,-1 2-1187,-3 5 1164,0 2-72,-3 5-29,0-1 107,0 3-67,2-7-106,2 0 161,2-6 12,0 1 68,2 2-18,0 0-39,3 3-5,-3-2-6,3 3 5,-2-4 46,2 1 83,-4-3 790,1-1-297,0-5-526,0-3-22,2-5 111,-2-1-184,0 3-757,-1 2 68,-1 5-196,0 2-903,5 2 1782,-1-5 0,2 3 0,-3-3 0</inkml:trace>
  <inkml:trace contextRef="#ctx0" brushRef="#br0" timeOffset="24021">21463 783 5602,'-10'-3'1719,"2"1"-570,8 2-846,0 0-493,-10 0 151,8 0 130,-8 0 22,10 0 597,0 0-771,3 0-6,-2 0-101,2 0 1153,-2 0-1170,-2 4-61,1 0 274,-2 4 829,-13-1-773,9-3 5,-9 1 23,13-4 2045,1 0-2213,0 1 45,2 1-28,1 2-45,5 1 39,1 0 45,2-2 67,-2 0 146,0-3 61,-2 0 17,-2-1 96,-2 0 369,-1 0-1277,-22-2 123,6 1-229,-28-1 157,12 1 419,1 1 51,10 0 40,13 0 44,2 0-51,2 0-22,-1 0 68,2 0-23,0 0-443,1 0 259,8 0 100,3 2 28,12 2-6,21 8 187,-3-8 0,7-2 0,-4 1-413,-9 1 1,0-1 231,7-2 0,5 0 0,-11-3-6,-11-3-50,23 0-72,-7 3-133,13 2 1,4 1-1359,-24 0 1,-1-1 1615,14 2 0,-3-1 59,-5 0 157,-27-1 28,-2 0 190,-8 0-504,-1 0-762,3 2 835,5 1 0,-2 0 0,1-1 0</inkml:trace>
  <inkml:trace contextRef="#ctx0" brushRef="#br0" timeOffset="28688">16447 2074 8071,'6'8'4996,"-1"-3"-4277,-5-5 104,0 0-742,0-13-865,0 9-1738,2-10 2522,7 23 0,-5-6 0,5 6 0</inkml:trace>
  <inkml:trace contextRef="#ctx0" brushRef="#br0" timeOffset="29086">16637 2053 4502,'6'4'454,"-1"-2"1516,-5-2-2301,0 0 1,0 0-1</inkml:trace>
  <inkml:trace contextRef="#ctx0" brushRef="#br0" timeOffset="29333">16637 2053 6119,'6'4'-408,"-1"-2"1618,-5-2-1210,0 0 0,0 0 0</inkml:trace>
  <inkml:trace contextRef="#ctx0" brushRef="#br0" timeOffset="29887">16870 2540 13211,'3'-4'1546,"-1"1"-1490,-2 3-12,0-35-2718,0 26 2668,0-26 591,0 35-3486,0 0 2527,3 1-292,2 2 22,4 0-158,4 0 802,18-12 0,-18 6 0,11-7 0</inkml:trace>
  <inkml:trace contextRef="#ctx0" brushRef="#br0" timeOffset="30180">16976 2349 8030,'-4'-10'5035,"1"1"-4396,3 9-247,0 0-191,-9-7-201,7 5-218,-7-5 212,9 7-1562,0 0 0,0 0 0</inkml:trace>
  <inkml:trace contextRef="#ctx0" brushRef="#br0" timeOffset="33160">16933 1863 11306,'-2'-9'2129,"0"2"-1524,2 6-51,0-1-44,0 0-197,-1-1-144,-1-2-79,0 1-90,-1-1 0,2 2-79,0 1-56,1 1-206,0-1 245,0 1 46,0-4 50,0-1 392,5-35-336,-1 16 45,2-25-22,0-2-79,0 7-6,-2 15 1,0 0-1,5-16 6,0 8 16,0 1 1,2-7 0,-2 5-17,3-16 2,-3 14 0,1-4 0,-4 11-266,-4 12 113,-1 2 117,-1 15 34,0 3 34,0-13-34,0 3 56,0-11 101,0-1-68,0 8-77,0-5-12,-1 13-73,1 2-90,-1 2-117,1 2 17,0 2 269,-1-2-1,0 0 46,-2 0-51,2 1-34,-1 1-683,0 0-257,1 0 1092,0-1 156,1-3-16,0 0-12,0-1-162,0 4-941,0 0 437,-3 8 420,1-4 73,-3 5 0,4-6 800,-1-1-1421,2-1-292,-1 2 677,1 0 17,0 0 45,0 0 96,0 0 111,0 0 522,0-1-712,-1 0-23,0 1 57,-2 0 0,-2 2-107,-4 7 157,2-6 33,-1 5-21,7-9 626,0 0-576,-5-1-141,2 1-10,-7 1 16,4 0 67,-2 2 6,2-3 207,-4 1-33,6-2-6,-4 0 6,3 0 5,-1 0-11,-1-1-34,-10-5-134,9 3 0,-9-3-5,12 4 10,-7 0 1,6 0 39,-4 1-45,5-1 22,-5-1-16,3-1 78,-3 0-51,3 2-33,1 0-56,-3 1 23,1 0 27,-2 1-67,1 0-207,-2 0 112,0 0 112,0 0 56,-1 0 45,4 0-34,-2 0 28,7 0 45,-2 0-11,0 0-22,-3 0-51,0 0-40,-2 0-10,4 0-269,-4 0 140,3 0 61,-4 0 68,5 0 50,1 0 33,2 0 23,1 1 303,-2 0-214,1-1-83,-5 0-57,1 0 29,-3 0-6,-1 0-34,-6-1 6,2 0-33,-1 1 22,5 0-124,-1 0 130,1 0 10,3 0 1,4 0 39,3 0-23,-2 0-22,0 0 0,-2 0-17,-3 0 12,1 0 5,-1 0 0,4 0 5,1 0 6,1 0 219,2 0-224,0 0 16,-1 0-78,-2 0-28,0 0 34,-2 0-68,-4 0 84,3 2 29,-2-1 5,6 0 5,1-1 18,1 0-673,0 0 180,-1 2-757,0 1 454,1 1-101,1 1 73,6-1-952,1-1 1753,6-1 0,-6-1 0,-1-1 0</inkml:trace>
  <inkml:trace contextRef="#ctx0" brushRef="#br0" timeOffset="34250">16341 868 6675,'-12'-3'4631,"3"0"-4631,9 3-33,-1 1 38,-2 1 96,-5 4 230,0-1 66,-3 2-122,0-1-101,-4 2-3403,-7 3 3352,-19 10-123,9-4 6,-10 7-290,9-2 284,9-6 0,-2 8-6,11-8 3159,2 0-3153,2-3 6,0 1-6,3-5 0,2-1 472,3-4-472,0-1-6,-1 2-33,-4 13 33,3-7-22,-2 16-73,5-20-16,2 3 66,0-9 51,0 0 12,1 0 44,6 1-6,4 1-44,7 2-3331,5 0 3330,4 1-401,15 1 441,-10-2-6,9 0 0,-17-3-28,-2-1 180,0-1 3441,-7 0-3391,-3 0 565,-8 0-750,-3 0-56,0 0-56,1 0-112,3 0-807,14 0-341,8 0 1316,27 0 0,-26 0 0,5 0 0</inkml:trace>
  <inkml:trace contextRef="#ctx0" brushRef="#br0" timeOffset="42552">16531 1080 11508,'12'1'818,"-3"1"-1406,-9-2-465,10-27-196,-3 20-617,7-17 1866,-5 29 0,-4-1 0,-2 1 0</inkml:trace>
  <inkml:trace contextRef="#ctx0" brushRef="#br0" timeOffset="44484">16955 2985 8282,'8'5'2812,"-2"-1"-2555,-6-4-117,0 0-45,-12-22-55,5 13 27,-15-25-22,13 24 235,-3-5 157,8 9-62,0 2-28,1-2-302,2 2-140,-4 0-179,4 2-253,-4 2 146,1 0 252,-3 7 123,-4 3-212,-14 31 156,11-18 51,-6 14 6,16-27-119,3 9-4,0-4-281,5 10-291,3-4-656,14 10 874,5-18 1,4-4 1259,8 3-83,20-18 78,-36-26-510,-10 5 101,-3-10 62,-8 10 11,-6 0 599,-14-8-851,-1 11-185,-10-3-409,8 17-123,-1 4 84,1 5-213,-16 13 482,16-3 111,-8 9 63,22-6 5,3-2 0,2 1-11,1-1-141,1 7 46,1-3-292,2 7-997,13 4 869,-3-12 453,9 3 73,-8-14 554,5-5 80,2-13-164,-1 1 85,-4-8-191,-6 6 56,-3 3-95,0 0-801,-4 7-471,0 2 342,-7 5 600,-12 6 66,2 1 91,-5 6-147,14-3-5,3 1 0,3 0-179,0 2 179,1 16 0,-1-16 0,1 8 0</inkml:trace>
  <inkml:trace contextRef="#ctx0" brushRef="#br0" timeOffset="44730">17018 2942 9061,'16'-15'2021,"-3"4"-1181,-13 11-851,-34-13-1400,-4 42 761,-14-20 210,30 13 0,5 4-500,1-1 296,4-4 0,6-7 235,3-7 297,7-6 112,11-17 0,-7 10 0,5-9 0</inkml:trace>
  <inkml:trace contextRef="#ctx0" brushRef="#br0" timeOffset="49907">23262 4001 8528,'-1'7'-302,"0"-1"-633,1-6 1438,0 0-1102,-4 3 599,-1 3 0,0-2 0,1 2 0</inkml:trace>
  <inkml:trace contextRef="#ctx0" brushRef="#br0" timeOffset="53494">23241 4001 9531,'10'7'2095,"-1"-1"-1709,-9-6 1362,0 0-1547,5 23-117,-4-18-78,5 18-6,-6-23 678,0 0-499,0-4 297,-2-5-353,1 1-66,-4-4-57,2 5-40,-1 2-11,2 2-77,2 1-192,-2 1 320,1 0 6,-3-3 50,1-2 325,-5-8-274,3 7 10,-3-8-49,4 9-24,0-1-49,1 2-6,0 2-68,1 0-10,0 2-35,-4-3 124,1-1 0,-2-3 28,0 2 12,-1-3 4,1 2 80,-4-7-68,2 4-23,-3-4 6,4 5-39,0 1-33,1-1-90,-2 1 27,3 0 6,-3 2 45,4 0 57,-9-3-7,5 1 40,-4-2 0,5 4 45,1 1-12,-3-3-72,3 3-6,-1-2-34,3 3-16,0 0-79,1 1-95,-9-4 229,5 2 34,-6-1 1,7 1 94,-7-7-44,6 4-45,-6-4 17,8 5-29,0 1-10,-4-3-23,5 3 0,-3-1-51,3 3-22,-11-6 73,5 2 0,-11-5 12,7 3 72,-9-6-40,5 4-38,-5-6 5,6 6-5,3 0 5,-5-2-17,4 2 1,1 2 5,6 3-11,5 4 5,-1-1 12,3 2-1,-4-3 29,4 3-29,-3-3 7,-3-2-1,1 2-11,-3-3 0,6 4-39,-2 0 33,1 0-95,-5 0-5,2 0 67,-3 1 27,3 0 12,-1 1 6,-5-4 28,6 3-18,-8-5 18,10 5-34,-3-2 0,5 2-34,-1 0 34,0 1 0,0-1-39,-5-1 39,1 1 6,-2-3-1,2 2 18,-1-2-12,0 0 51,-5-3-57,3 2-5,-2-1 0,5 4 0,2-1 34,0 2-85,0-2 51,0 2 6,-1 0 0,3 1 33,-10-7-34,3 1 51,-6-4-61,1 0-6,4 3 11,2 1-56,4 4 44,5 4 1,1 0 45,0-2-57,0 1-358,0-1 179,-2 2-55,0 0 330,-6-6-73,4-1 0,-2-4 56,3 0 5,1 0 74,-2-2-135,2 5-6,1-1-28,1 8-27,1 0-404,-4 1 465,3 0-6,-2 0-50,2 0-44,0 0-24,0 13 124,-1-2 6,0 11 0,0-4-6,1-2-40,0-4-16,1 5 17,0-7 39,1 6 17,1-5-11,2 1 5,6 13-6,-3-9-5,3 10 12,-4-9-7,-4-8 6,2 2 29,-4-10 816,0-1-267,0-19-471,-2 4-51,-3-18-22,-2 7-40,-3-1-5,-1 0-67,-6-11 95,6 17-17,-3-6-11,9 19 11,0-2-11,1 3 34,1-5 61,-3-6-140,4 9-67,-2-9-151,4 16-443,0 0 465,5 2 230,2 0 11,6 5-6,0 0 6,0 4 6,11 7 0,-10-6-1,12 6 46,16 3-51,-11-7 39,20 6 0,-20-12 6,-3-3-6,-2-2-28,-3-1 34,-8 0 0,-3 0 44,-10 0 791,-1 0-818,-5 1-34,3 0-1356,-2-1-290,0 0-2634,-1 1 4252,-4 0 0,3 1 0,1-2 0</inkml:trace>
  <inkml:trace contextRef="#ctx0" brushRef="#br0" timeOffset="56608">16828 2244 12146,'8'10'1351,"-1"-2"-1318,-7-8-111,0 0-62,0-15-23,0 11 163,0-11 51,-1 15 811,1 0-660,-3 0 156,0-4-307,-4-1-57,1-2-39,-2 1-280,-3 1 51,1 2 67,-19-3 274,6 2 303,-13-2-163,14 1-11,0-1 17,3 2-124,-26-2-89,12 3-89,-21 1-18,22 2-11,0 1 1,1 1 123,2-1 44,-21 3 320,23-4-258,11-1-107,-13 0 29,16-2-45,-8 1-174,-3 0 67,0 1 23,1 1 45,7 0 50,-8 0 67,8 0-11,-3 0 33,12 0 1,3 0-174,2 0-330,1 0 430,1-3-16,-1 2 0,1-1-285,-1 1-3977,-6 4 4262,-2 9 0,0-6 0,2 6 0</inkml:trace>
  <inkml:trace contextRef="#ctx0" brushRef="#br0" timeOffset="57389">16277 1905 10388,'5'2'3053,"-2"0"-3053,-3-2-79,-1-6 79,1 4-67,-1-4 67,1 6 543,0 0 23,0-5-678,0 4-84,0-3 73,0 4-1137,-10 3 1260,3 1 5,-9 4 751,-20 13-677,10-4-12,-25 15-3133,16-8 3111,-2 4-12,0 2-27,2 2-6,4 0-62,4-1-67,5-6 79,3 0 56,10-13 66,1-2 7,7-9 50,1-1 2337,12 0-2354,16 0-61,6 0 50,23 0-57,-16 0 7,-3 0-46,-13 0-5,-13 0 6,2 0-174,27 7-700,-10 2 50,1 0 0,0 1-2839,14 7 2809,5 1 0,-23-8 0,-8-4 0</inkml:trace>
  <inkml:trace contextRef="#ctx0" brushRef="#br0" timeOffset="58899">16828 3069 7156,'17'14'3736,"-3"-3"-2902,-14-11 1569,3-10-2403,-3 7-156,3-7-208,-5 9-56,2 1 420,-3 0-236,-3 4 236,-1 5-263,-6 8-73,0 5-2095,-2 27 1535,8-22 627,11 11 269,13-31 862,14-18 1,3-7-796,6-3 67,-7-2 1,-4-2 156,-10-5 168,-9 0 606,-6-9 268,-18 5-1059,2 2-274,-12 12-437,-3 14-207,-20 21 370,10-1 95,-8 14-3135,27-11 3079,7-3 34,4-2-69,5-4-469,1 4 336,9 1 330,-5-2 34,9-1-168,-6-7 3783,8-1-3419,-3-1 62,8-4 1428,7-19-942,-13 9-50,7-12-442,-18 18-207,-2 1-12,0 2-1875,-18 1 883,5 5-776,-9 4 1287,13 14 582,8-9 812,5 6-492,0-13-410,1-2-5,-3-1-45,-2-1 1052,1 2-1975,3 0 604,0 0 800,10-4-3828,-6-7 3392,3-10 0,-8 14 0,-2 0 0</inkml:trace>
  <inkml:trace contextRef="#ctx0" brushRef="#br0" timeOffset="63952">21738 3090 9190,'-1'-11'-1732,"0"2"965,-8 7 191,3 2 576,-7-2 0,8 2 0,2 0 0</inkml:trace>
  <inkml:trace contextRef="#ctx0" brushRef="#br0" timeOffset="64008">21717 3069 6848,'10'1'1848,"-1"-1"-2598,-9 0 750,0 0 0,0 0 0</inkml:trace>
  <inkml:trace contextRef="#ctx0" brushRef="#br0" timeOffset="67101">22521 3619 2965,'-4'-11'-488,"1"2"1,3 9 0</inkml:trace>
  <inkml:trace contextRef="#ctx0" brushRef="#br0" timeOffset="67293">22500 3598 6865,'8'1'3176,"-2"-1"-1838,-6 0-2806,0 0 1,0 0 0</inkml:trace>
  <inkml:trace contextRef="#ctx0" brushRef="#br0" timeOffset="68708">24447 2794 8472,'-4'-2'-2469,"0"1"2469,4 1 0,0 0 0</inkml:trace>
  <inkml:trace contextRef="#ctx0" brushRef="#br0" timeOffset="69153">24439 2791 5129,'-38'-23'-405,"0"1"1,0-1 0,-17-9 0,10 6 0,24 12 0,3 4 0</inkml:trace>
  <inkml:trace contextRef="#ctx0" brushRef="#br0" timeOffset="70009">23812 2498 9124,'-3'-4'2722,"-18"-47"-2727,7 24 33,-13-9 0,-3 2-297,-1 11 473,-12 4 1,-5-1-1499,10-4 1,-1-2 1324,3 4 1,-3-1 0,0-2-579,-3-3 0,0-2 1,-2 3 409,-7 0 1,-2 2 0,2 2-548,-3-1 1,2 4 736,-6 2 0,6 2-630,6-7 857,14 4 809,-5-9-1300,3 6 0,-6-3 1,4 4 470,-11-4-260,10 5 0,-5-3 0,6 7 1673,-7 8-1377,4-6 1,0-2-291,-9-1-3,15 1 0,0 2 1732,-20 8-1881,26 3 135,-14 3 0,-1 1-1772,5 0 1811,-5 0 0,-2-1-606,-8-3 748,-6-2 1,-3-1-166,19 3 1,0-1-8,3 0 0,-2 0 1,1 2-78,-16 3 1,4 1 50,17 1 0,0 0 28,-10 3 0,3 1 196,-5 1 514,9-2-609,9-4 2564,20-2-2620,1 0-40,3 0-72,1 0-482,-21 7 589,17-5 77,-16 6 337,23-8 1506,0 1-3909,1 3-840,1 2 2789,-1 4 0,1-3 0,-1-2 0</inkml:trace>
  <inkml:trace contextRef="#ctx0" brushRef="#br0" timeOffset="70810">21209 1503 6217,'6'7'3736,"-1"-1"-3394,-5-19-566,-2 10 750,-32-9-78,7 12-437,-20 0 37,5 8 1,-7 5 0,7-2 91,-8 2-99,9-2 0,-5 2 0,14-3 850,20-5-891,11-5 257,1 0-515,-2 5 1859,-1-1-1769,-6 16-403,4-9 403,10 15 408,14-10-40,23 3 0,17 5 0,-7-3-195,-18-6 1,1 0 3,5 1 1,7 3 0,0 0 0,-9 0-1709,-7 1 0,-6-1 1699,20 12 40,-4 1 10,-22-19 0,-6-6 230,8 2-1926,0 2-1155,3 2 2801,2 6 0,-15-10 0,-3-2 0</inkml:trace>
  <inkml:trace contextRef="#ctx0" brushRef="#br0" timeOffset="71504">22818 2604 12884,'7'6'50,"-1"-1"1159,-6-5-2111,2-14-2223,-1 13 1529,2-4-1227,-6 18 2823,0 4 0,-1-7 0,2-4 0</inkml:trace>
  <inkml:trace contextRef="#ctx0" brushRef="#br0" timeOffset="78666">23453 8996 7408,'38'-45'1248,"-18"28"-1248,3-13 0,3-9-163,-3 2 1,2-3 0,-3 3-768,-3 4 1,-1-1 929,8-12 0,2-5 0,-6 8 0,-5 3 0,-4 8 0</inkml:trace>
  <inkml:trace contextRef="#ctx0" brushRef="#br0" timeOffset="79701">21696 8636 6630,'2'7'26,"23"12"1,22 9-1,6 1 1,-10-7 29,-12-7 0,1-1-1354,11 8 1,8 7-1,1-1 1,-5-10 1311,5-9 0,-7-7-574,9 5-3,-10-4 0,2 1 563,-9 4 0,-1 1 0,-2-1 0,0 1 0,7 2 0,0-1 0,-9-1 0,1-3 0,7-5 0,5-3 0,-5 0 0,-7 0 0,-1-2 0,7 0 0,4-1 0,-4-3 0,2-6 0,-6-1 0,4-1 0,-6 3 0,-2 1 0,-10 5 1509,-1 2-1503,0-2-6,6-3 0,13-12 0,-17 10 0,5-4 0</inkml:trace>
  <inkml:trace contextRef="#ctx0" brushRef="#br0" timeOffset="80245">22902 6921 6602,'-3'-1'-633,"-55"-8"633,34 14 28,-13-1 0,-6 4 271,0 13 1,2 2-297,14-8 0,-2 0-3,-19 2 0,-10-1 0,12-4 0,10-5 0,-4-2 0,0 1 0</inkml:trace>
  <inkml:trace contextRef="#ctx0" brushRef="#br0" timeOffset="81207">21950 7514 5947,'-6'-6'218,"-23"27"0,-7 14-50,15-10 0,1 5-45,-3 3 0,-2 8 1,0 1-1,5-4-95,-2 9 0,4-1-26,6-7 0,1 2 0,3 3 195,4 3 0,1 3 1,3 1-1,1-6-1185,2 9 1,2 0 1040,-3-10 0,0 5 1,1-1-1,2-6-1140,10 6 0,2-5 1157,0 1 0,0-1-1023,1 1 0,0-1 997,2 1 1,0-3 19,-5-12 1,1-2-26,9 10 1,6 2-197,1-5 0,4 2 0,-2-2 190,1 2 1,0-1 100,-1-5 1,1 1 0,1-6 648,1-8 0,3-5-719,15 0 0,7-5 709,-5-3 0,4-3 0,0-3-678,-6-2 0,0-3 1,1-2 930,-3-3 1,3-2-1,-2-2 1,-6 2-997,6-4 1,-4-1-14,-9 3 0,0-2 0,-7 3 22,5-4-31,-8 3 1,0-1-4,9-4 3,2-4 1,1-4-1480,-19 11 0,-1-5 1682,8-15 0,5-12 1,0-3-1,-6 9-211,0 4 0,-2-1-407,-4 4 1,3-7 0,1-2-1,-2 1 1,-5 6 400,5-15 1,-5 4 215,4-1 1,-2-3-223,-9 10 1,-3-4 0,-2-2 96,-4 3 1,-3-3-1,-1 1 1,0 3-592,1 5 0,1 3 1,-2-4 430,0-13 1,0-7 0,-2 2 0,1 13-88,0-10-489,-15 15 0,-10-12 0,-6-6 0,-1 4 0,4 9 1302,4 11 1,0 6-1,-3-5-423,-4-6 1,-3-9-1,-3 0 1,-3 3 0,-1 12-279,-5 9 0,-3 8 1,0 6-1,3 4-3,2 4 1,2 5-1,-3 4 449,-6 0 0,-6 3 0,0 5 0,3 7-408,9 6 1,3 7 0,1 4 0,0 1 0,1-2 501,2-4 1,1-1-1,1 1 1,-1 0-1,1-1-522,-1 1 1,0 1 0,0-1 0,2 0 0,1-1-1130,-10 11 0,3-2 0,5-2 166,2 1 1,4-2 920,5-5 0,1-2 0,-9 16 0,26-35 0</inkml:trace>
  <inkml:trace contextRef="#ctx0" brushRef="#br0" timeOffset="84911">10075 6668 7481,'5'2'1916,"-2"-1"-2073,-3-1 107,0-34 44,1 20-2563,7-18 1,2-1 2557,0 16 831,14-17-1167,-7 22-1041,2 0 1388,7-2 0,-12 6 0,-2 2 0</inkml:trace>
  <inkml:trace contextRef="#ctx0" brushRef="#br0" timeOffset="85813">10710 6033 9834,'5'2'1803,"-48"-9"-1714,26 5-77,-35-8 27,41 9-370,6 1 275,0-1 1026,5 1-489,-1 0-307,-1 0-56,-1 0-158,-19 26 52,1-1 24,-4 9 0,-8 5-143,3-7 0,-4 0 1,1-1 223,-1 3 1,-3 1-64,-6-1 1,-8 3 0,0-1-1,8-6-48,9-9 0,-2 2 2,-2 5 0,-10 8 1,-5 5-1,-1 0 1,6-3-1,8-7-1458,-2 4 0,0 0 1451,9-5 1,-8 5 0,-2 4 0,0-1 0,6-4 0,9-8-2,-11 14-797,6-6 1,2-1 796,8-7-936,4-5 942,-4 5 5,7-6-11,0-1-11,1 0 1582,-12 13-1565,15-17 95,-8 8-96,18-21 1868,0-1-2372,0 2 3785,0-1-3336,-5 5 55,2-4-190,0 0-699,1-3-489,-2 1-777,-1-1 2150,-3 1 0,4-1 0,2 0 0</inkml:trace>
  <inkml:trace contextRef="#ctx0" brushRef="#br0" timeOffset="86410">9208 6752 2336,'9'10'3047,"-1"-2"106,-8-8-2593,0-9 765,0 7-1470,0-7-418,0 9 327,-1 1 3556,-2 3-3320,-3 6-1251,-7 16 0,-4 9 1376,-1 5 0,-2 5 0,0-1-1254,-3 7 1,0 1 1144,0 2 1,-1 4 0,4-10-11,3-3-1,6-13 1,1-3 33,1-5-27,-5 28-12,6-23-297,1 8 0,2-2 2498,7-15-2038,4 12 217,6-29-148,24-21 1,6-8 3165,3-1-3397,-9 3 1,6-4 0,-1-1-670,-9 3 1,-1 0-1,0 1 506,8-6 0,-1 0-32,5-4 1,-4 2-1342,-1-1 1535,-18 14 0,-2 4 0,-16 14 0</inkml:trace>
  <inkml:trace contextRef="#ctx0" brushRef="#br0" timeOffset="87408">8276 8742 677,'7'2'1327,"-2"-1"1130,-5-1-2502,0-32 1220,20 7-1119,-12-14 1345,16 14 206,-18 17 214,-1-15-1771,-4 12-39,0-9 129,-1 13 2523,-2 2-2238,-6 4 320,-27 30-647,10-7 0,-4 3-1197,2 2 0,-2 4 0,0 0 1099,-2 1 0,0 2 0,0-1-207,0 2 1,0 0 0,2-2 209,-6 7 0,2-2-1,5-7 1,0 1 14,2-1 0,0 2 0,2-3-12,4-4 1,1 0-1,-15 18 1,0 5 11,9-1 0,4-3 27,-5 4-22,4-1 1,2-5-28,10-23 3115,2-2-3110,6-14 761,2-4-761,5-33 0,-4 25 0,3-25 0</inkml:trace>
  <inkml:trace contextRef="#ctx0" brushRef="#br0" timeOffset="88352">8043 8446 6227,'4'11'1663,"-1"-2"-1210,-3-9 293,0 0 570,-40 13-370,20-10-800,-26 9-90,32-12-51,7 0-223,3 1-264,0 0 337,4 2 363,0-1-128,0-1-258,22-1 420,-2 0-107,25 0-64,4-10 1,3-5-1776,-18 6 1,1-2 1704,3-2 0,3-3 1,-4 1-403,-5 0 1,-2-3 922,5-5 0,3-4 0,-6 5 6,12-7-196,26-24 666,-70 53-790,0 0 79,-3 0 2683,3 0-2980,-3 0-398,3 3 191,-3 6 1423,-2 10-1216,-6 12 112,-4 12-73,1-3 0,-4 7 0,3-4-36,1-8 0,1 0-2,-2 4 1,-1 5 0,0-1 2,4-3 0,0 1 0,3-6-88,-4 22 70,4-12 1,-1 7 0,4-11-115,6-11-130,0 14-173,0-37-4632,0-3 5063,-6-2 0,5-1 0,-5-1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7.6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41 6955,'61'-6'2884,"-26"3"-3645,20-8 761,-20 2 0,-19 4 0,7-1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7.7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7817,'7'4'-728,"-2"-2"381,-5-2 347,23 1 0,-20 2 0,16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7.8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8634,'94'5'0,"-18"-2"0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28.1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9523,'9'2'319,"-1"0"-644,-8-2-22,27 0-1385,-4 0 1732,15 0 0,-21 0 0,-11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3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9 7761,'-2'-5'1114,"0"1"4476,2 4-4251,-4 0-1232,3 0-107,-3 0-393,4 0 702,2 3 60,-2-3 68,2 4 235,-2-4-784,0 1 67,1 1 45,0 1-5,1 4 22,6 23-17,-5-12 5,4 20-5,-5-21 6,0 3-34,1 23 22,-1-16-27,2 17 16,1 6 22,-3-20-5,1 21 6,-3-29 39,0 0 67,0 7-112,-1-12 0,1 4-6,-1-13-72,1 0 72,0-1 1,2 5-1,0-3 6,2 4-6,-1-3 6,0 4 45,-2-5 67,1 3-28,-2-6-45,0 1-83,0-1 38,0 0-5,1-1 5,1 0-106,3 3 107,-4-3 5,3 1 0,-4-4 2151,1-1-2045,-4-2-100,1 1-1,-1-1-5,2 1-2297,0 0 1,1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4.6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11838,'2'4'1950,"0"-1"1181,-2-3-3131,0 2 39,0-1-918,0 2-169,2-2-1713,0 1 2761,2 0 0,-2-1 0,-2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8.0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10573,'4'6'-346,"0"-2"1,-4-4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38.3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10125,'4'2'-56,"29"-1"0,-25-2 0,22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0.4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13777,'7'4'2761,"-1"-2"-1652,-6-2-891,0 0-1551,2 8 1328,-2-5-29,2 5-750,-2-7 784,2 1 0,-2-1 0,1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0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18123,'3'2'2185,"0"0"-651,-3-2-3902,1 0 1,1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7:00.2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4458 62 7470,'8'2'5864,"-1"0"-5539,-7-2 1299,0 0-1534,-3 0-79,2-1-11,-3 0 0,1 0-95,0 1-23,-1 0 45,1 0-5,-2 0 44,1 0 23,-1 0-28,-2 0 11,-1 0 61,0 0-27,-3-1 0,2 0 78,-4-2-12,0-1-10,-1 1 44,-3-2-94,0 2-12,-3-2 0,-1 2-79,-16-1 18,-6 2 49,0 1-38,2 1 50,3 0 6,10 0-6,-10 1 0,11 1 78,-15 2-33,8-1-12,-10-1 7,-8 2-46,11-1 0,-16 2 1,13 2-40,-3 2 11,-4 2-38,-32 10 72,16-4 0,-23 4 44,0-3-44,21-7 70,12-3 0,-1 0 3,-8-2-22,-18 2-40,27-3 28,2 0-28,-20 2-5,20-1-1,-14 3 1,25-2-6,3 3 6,0-2-6,-17 5 5,11-4-5,-12 4 6,16-5-1,1 2 1,-1-2-3392,1 0 3391,2 0-5,0 0 0,4 1 0,-1 1 0,1 1-11,-16 7 11,10-4 0,-10 5 0,14-5 3398,3-1-3398,-2 0 5,-13 5 29,9-6-28,-12 6-6,12-5 6,1 2-6,-3 2-28,1 1 28,-2 2-12,1 4 6,-3 1 6,1 5 0,-3 1 0,-19 15 0,17-11 6,-13 7-6,24-13 0,1-3 40,1-1-40,2-1 0,0 3-51,0 2 11,1 6-10,-1 4 11,-16 35 33,11-14 6,-12 25 6,15-24-1,3-4 1,2-4 0,2-8 61,-9 6-62,11-16 29,-10 7-23,12-13 29,-3 2-6,-3 7-29,-18 33-5,10-9 0,14-18 0,2 2-5,-7 26-86,8 2-1697,14-23 0,2 1 1687,1 21 28,2 15 73,4-38 0,0-8 45,0-3 106,7 15-67,1-8 6,10 19-51,3-10-27,9 2-7,10 5 29,12-4-29,11-4-1439,9-10 1440,5-10-944,1-10 950,-2-9-1447,19-7 1480,-31-4 1490,12-1-1456,-34 0 1171,1 3-1194,-2 6 11,27 9-67,-12 0 1217,20 5-1178,-16-7 6,2-3 27,5-3-50,-16-7 1,1-2-17,30 1 1692,-26-3 1,-1-1-1693,25-1 33,0 0-3431,1 0 3443,-2 0-84,0 0 156,1 0-62,2 0-16,6 3-6,8 1-3,-19 1 1,4 0-32,-17-1 1,0 0 14,23 0 0,0 0-18,-24-2 1,-2-2 0,1 1 0,-1-2 1658,0 1 1,1 0-1654,22 0 1,0 0-4,-22 1 1,-1 0-170,17 0 1,-3 0 169,18 5 61,-4 1-1655,-28-1 0,1 2 1622,33 2-32,-31-2 1,1 0-255,33 1 254,-46-5 1,1-1 22,0 0 1,4-1-13,7-1 0,8 0 0,-6 0-13,-3 1 0,-2-1 0,34 0 0,-6 1 6,-13 1 27,-9-1 6,17 2-39,-22-1 34,19 1 16,-24-2-10,5-1-1831,31-1 1797,-21 0 27,21 0 2145,-36 0-2172,-5 0 273,-9-1-262,2-2 16,-19 0 124,0 0 3426,-19 1-3483,-1 2-94,0-3 44,16-4-50,3-1 6,19-7 0,0 3-6,5-2-3387,19-4 3393,-17 3-1,9-2 35,-26 5 16,-5 3 56,-6-1 78,5-1-140,-6 0 3348,11-4-3387,-1 2-11,8-3 0,3 3 6,23-7-6,-19 6 0,11-1 0,-24 7 5,-6 0 7,6-1 32,-11 0-44,5-3 0,-9 1 23,4-3-18,4-4 23,15-11-28,-10 8 45,5-5 67,-18 12 1,-3 4-23,-4 0-51,8-3-39,-7 2 5,9-8 29,-3 0-28,4-6-6,6-9-565,3-8 632,3-7-61,1-4 89,-2 0 123,-6 3-27,-5 5 10,-4 6-61,-7 8-22,-1 3-45,0-1 503,-2 6-571,4-4 6,5-12-5,0 2-6,10-21-6,10-30 6,-9 16 3,-9 8 0,-3-1-3,-4-9-70,-11 15 0,-7 2 70,-13-4 0,-3 14 0,-4 3 0,-9-1 0,-9-8-56,16 23 17,3 2 28,-1 0 5,-4-14 0,-2-4 1,-5-8 5,4 3 0,0 0-3398,-1-2 3393,-3-1 5,-4 1-6,-5 1 0,8 18 1,-2 1-34,-24-16-45,9 12 0,-2 3-17,-10 0 11,-20-7-128,2 9 128,16 8-2184,-18-3 2274,25 8 2202,3 2-2196,0-2-1,1-1 29,1-1-2245,-2-2 2216,-2 1 1,-1 0 5,0 1 43,0 2-54,3 2-33,0 2-303,-27-5 111,17 7 85,-22-6 140,24 6 5,1-5 1,-2-2 39,3-5-45,-1-6 0,-3-3 606,9 6 1,-6 2-686,5 7 1,-8 4-352,-4 4 0,-14 3 0,-4 2 1,6 4 1,-4 5 0,3 4 1,-6 2-465,-3 1 0,-6 1 0,-1 2 1,3 3 891,8 3 0,0 4 0,5 0 0,8-2 0,-15 3 0,7-1 0,-3 2 0,0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2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14 14482,'0'5'1899,"1"-2"-1647,-1-3-364,-15-8-291,11 6 196,-4-7 201,16 9 6,8 0 392,5 0-157,-5 0 101,1 0 661,-3-1-1002,-3 1 5,10-1-605,44 1-34,-16 1 359,36 4 89,-34 2-105,41 16 296,-45-10 0,26 10 56,-56-14 224,4 4-84,11 0-196,4 0-101,9-3-134,-6-5 78,1-1 337,-3-2-354,16 12 219,-24-3 240,9 9-55,-28-9 22,-1-2 78,21 3-324,-13-5 162,21 5 364,-27-7-336,1-2-78,-9 1-12,0-1-100,1 0-68,15 9-112,-7-5-72,12 8 196,-14-9 50,-1-1 0,-7-2 39,0-3 179,0 4-95,0-3 107,3 4-12,3-2-145,-2 0 28,0 0 61,-5-2 30,1 0 726,-2 0-828,0 0 134,0 1 755,1-1-979,2-15 0,-2 10 0,2-11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7.6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26 21853,'-15'-12'298,"3"3"-265,12 8-5561,0 0 1338,3 0 4190,1 0 0,0 1 0,0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5:59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1796 35 15883,'3'8'571,"0"-1"-571,-3-7 773,0 0-180,-11-8 18,6 3 538,-16-8-886,7 6-235,-3 2-28,1 3-51,3 2-49,-1 0 49,-2 1 46,-13 6 16,-35 12 22,16-3 68,-23 6 0,35-12-247,-41 16 1,-6 3 78,13-5 50,-11 4 0,2 1-2215,24-8 2310,13-4 68,-13 4-1424,15-6 1328,-1 1-2125,-20 10 2148,15-6-62,-21 10-11,36-16 1228,-2 2-1267,19-9 1189,-7 6-1184,-19 16 34,5-3 23,-13 10 3369,21-14-3415,-21 16-33,20-15 56,-12 10-5,25-20-34,3-1 39,2-3 11,3-1 0,-7 5-5,-1 0-23,-11 8 17,6-5-101,-2 0-28,8-4 34,0-2 39,2 0 56,-4 5 56,3 0-56,0 1-6,5 0 6,2 3 0,-1 6-5,0 1-1,1 2-5,3 2-3426,0 6 3404,2 0 33,0 4 100,1 20-2312,4-10 2212,-1 11 0,5-26-6,-3-14-22,8 5 28,0-5 2274,21 13-1982,19-2-192,-9-6 29,7-2-45,-28-16 2061,-3-2-2105,14 5-7,-1-2 107,30 2-22,-6-8 223,41-13-5,-34 1 191,25-9-270,-28 4-189,-7 2-29,-1-1-27,0-2-507,-11 3 500,13-4 1219,2 2-1218,4 0 0,-2-1-3207,-8 2 3201,-19 3-1762,10-10 1773,-10 4-570,10-8 609,23-16-44,-21 14-6,28-16-45,-31 19-106,41-27 300,-39 22-149,28-21 1791,-11-26-1791,-32 42 0,28-39 1237,-41 57-1243,6-7-55,-10 8 55,5-5 0,-11 6 3053,0-2-3058,3-20 11,-1 8-6,2-8-11,4 12-5,-4 11 11,4-4-28,0 2 27,-4 3-38,2 0 50,-2-4 6,-2 2 72,3-9 6,-3 1 18,6-29-108,-5 19-50,7-25 16,-9 37-38,0-2 38,-2 11 74,-2 1 124,-1-9 54,-3 2-44,-2-9-61,-3 3-29,-4-1 12,-3 0-96,-24-14-78,12 15-5,-18-11-577,5 15 498,8 5-6,-20-6 162,20 9-66,-24-4-23,18 8 12,-20 1-163,6 16 0,-2 7-56,5-2 0,-2 3-84,-22 12 0,-4 6-690,-6 10 1,1 2-370,20-12 0,1 0 809,-15 10 1,1-2 641,18-13 0,7-4 0,-4 2 0,2-3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6:30.19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1016 10329 12785,'2'7'-436,"-1"-2"2978,-9-20-1869,5 10-192,-7-12-789,5 9-112,20 4 380,2-3-27,24 10 28,-5 3 0,2 1-1663,-6 1 1,-1 0 1701,3 1 0,-1 0 33,6 4 18,-21-5-1144,21-1 1,7-1 1095,-8-2 0,3-1-309,4 1 1,6-1-1,2 0 310,-5-1 0,4-2 1,-1 1-1,-3-1 600,1 1 0,-2-1 0,1 0-602,11 1 0,2-1 0,-7 0-373,-9 1 1,-5 0 370,3 1 0,-1 1 394,4 2 0,1 0-394,-3 0 0,5 1-222,-2-1 1,7 2 0,0 0 0,-5-1 218,8 1 0,0 0-379,-11-1 0,5 0 0,1 0 0,-2 0 379,-4 0 0,0 1 0,-1-1 0,1-1 124,5 0 0,-1 0 0,2-1 0,-1 1-82,-1 0 0,0 0 0,1-1 1,2-1-117,-2-3 0,3-2 1,1-2-1,-3 1 1,-6-1 77,-3 0 1,-5-1 0,3-1 378,2-1 1,3-1 0,1 1 0,-2 0-402,10 2 0,-2 1 0,-3 0 1161,-1-1 1,-2 0-1141,15 2 0,-7-1-18,-16-7-2270,-1-16 1,2-7 2287,-10 8 0,-1 0 0,5-6 0,-2 1 0,-4 0 0</inkml:trace>
  <inkml:trace contextRef="#ctx0" brushRef="#br0" timeOffset="1312">1270 11155 8351,'11'2'2459,"-2"0"17,-9-2-1854,0 0 163,-4-2-1973,4 2 1060,3 1 49,10 8 496,11 8-403,-1 3 0,3 1-8,14 12 36,5-1 0,0-2-1878,6-4 1954,-11-8 0,2-4 33,-8-10 1,0-3-32,11 1 0,6-2-80,-4-4 1,5-3 0,5-1 0,3 1-22,-4 1 1,3 0-1,4 0 1,-1-1 0,-1 1-1,-4-1-18,-5 1 0,-3-1 0,-1 0 1,1 0-1,3 1 2,2 0 1,6 0 0,1 0 0,-2 0 0,-6 2-1,-8 2 0,8 1 0,-4 2 0,1-2 1,3-1 0,3-2 846,-5-2 1,2-2 0,0-1 0,-4 0-851,2 2 0,-4-1 0,2-1 0,10-5 0,1-1 0,-7 2-1710,-12 3 0,-4 1 1710,-2 1 0,-2 1 0,26-3-2262,-9 3 2262,-5 3-872,1-1 872,-9-6 0,13-7 0,7-5 0,2-1 0,-5 3 0,-12 4 0,4 2 0,-1 0 0,10-8 0,0 1 0,0-1 0,0 1 0,0-1 0</inkml:trace>
  <inkml:trace contextRef="#ctx0" brushRef="#br0" timeOffset="1857">1249 11599 8440,'-3'-5'0,"1"1"0,2 4 0</inkml:trace>
  <inkml:trace contextRef="#ctx0" brushRef="#br0" timeOffset="2265">1244 11590 12494,'25'42'99,"0"0"1,1 0 0,-1 0 0,6 9 0,1-2 0,0-12 74,-1-19 0,1-6 22,0-1 0,6-3-652,0-7 0,8-5 1,6-2-1,5 0 0,3 0 1,2 2 524,-12 4 0,4 1 0,3 2 1,2 0-1,2 1 0,2 0 1,0-1-1,0-2 0,0-2 1,-1-2-1,-1-3-69,-4-3 0,1-4 0,-1-3 0,1-2 0,0-1 0,0-1 0,0 0 0,0 0 0,-1 2 0,0 1 0,0 3 0,0 3 0,2 4 0,0 3 0,2 3 0,0 2 0,-1 1 0,-1 0 0,-1-1 0,-2-2 0,-3-2 0,-3-3 0,-3-5 0,-1-16 0,1 0 0,-1-1 0,1 1 0,-1 0 0,1-1 0</inkml:trace>
  <inkml:trace contextRef="#ctx0" brushRef="#br0" timeOffset="7804">1334 9864 8169,'9'0'2353,"-2"0"-1376,-15-14-977,5 11 6,-6-10 163,8 13 1920,-9-3-1410,-6-5-802,1 4-1619,1-3 1686,12 13 51,2 4-1,0 7-184,0 4 185,0 0 5,0 1 8,2 7 0,3 4 4,15 22-10,-9-15 1,1 0 16,4-7 1,1-2-20,9 21 5,-10-15 1,2 4 0,-3-3-6,6 15 3,-1-4 0,-4-6-2997,-11-28 3055,1-1-27,1 1-17,3 2 50,3 4-17,5 15 1,2 3-1923,1 2 1875,-3-2 0,1-1-1652,3 5 1610,-9-20 458,8 7-425,-8-22-683,24-1 689,-2-4 0,1 0 0,-16-3 0</inkml:trace>
  <inkml:trace contextRef="#ctx0" brushRef="#br0" timeOffset="8466">2561 9991 11346,'-8'-12'515,"-14"2"-134,16 17 136,-16 25 0,-9 20 0,4 2-556,7-2 0,3 1 0,-1 2 15,-2-7 0,-2 0 0,1 2 1,0 2-364,4 2 1,0 4-1,2 1 1,0-6-1,4-10 1,0-9-1,2-2 1,-3 14-1,-1 1 1,1 0-1</inkml:trace>
  <inkml:trace contextRef="#ctx0" brushRef="#br0" timeOffset="10168">2350 10139 11978,'1'5'241,"-7"-4"-661,4-2 370,-6-2 50,8 3 566,0 0-577,18 2 16,13 10 1,9 0 2,4 9 1,-3 0 271,-10-7-31,1 4 0,-7-5 294,-23-13-375,-2 1-610,8-1 436,-4 0-462,7-1 468,-5 0 0,-2 0 470,0 0-201,-3 1-179,0 0-421,3 0-27,7 0 201,4 1 2939,28 1-3107,-31-1 285,18 1 7,-33-2 521,3 0-769,-7 25 466,-2 5-421,1 22 1,1 5 73,0 0 92,4-7 0,3-4-3389,4-13 3459,1 1-6,-2 16 3,-2-9 1,0 3 16,-1-5 0,0 1-132,-1-2 0,2 2-489,1 2 1,2 4-1,-1-9 926,-1-6-140,8 59-88,-10-90 2250,0 0-3131,2-23 222,-19 16 1,16-17 0,-17 22 0</inkml:trace>
  <inkml:trace contextRef="#ctx0" brushRef="#br0" timeOffset="10867">3577 10096 11239,'-2'-5'-633,"1"0"0,1 5 0,0 0 0</inkml:trace>
  <inkml:trace contextRef="#ctx0" brushRef="#br0" timeOffset="11116">3574 10086 13105,'-11'52'-289,"1"-1"1,-1 0-1,0 0 1,1 0-1,-1 0 1,-1 9-1,-1 3 1,0-3-1,2-6 1,2-14-123,-3 10 1,0-1 0,10-36 0</inkml:trace>
  <inkml:trace contextRef="#ctx0" brushRef="#br0" timeOffset="11316">3620 10097 9806,'7'10'-373,"-2"-2"0,-5-8 1,0 0-1</inkml:trace>
  <inkml:trace contextRef="#ctx0" brushRef="#br0" timeOffset="11865">3641 10118 5961,'44'24'1391,"0"0"0,-4-1 0,-8-1-29,-20 0-1132,0 0 151,14 24-16,-5-9-264,-7-9 0,-1 0 27,7 17-30,-9-14 0,0 0-58,4 13 27,5 5 0,1 1 11,-7-20 0,0 0-78,6 11 0,0 3 8,1 2 1,-2-2-1185,-7-13 1,0-1 1178,2 8 0,-1-2-23,2 3 26,-8-18-56,-3-11-12,0-2-2139,-4-17 246,-3-5 1333,1-11 0,-1 10 0,3 3 0</inkml:trace>
  <inkml:trace contextRef="#ctx0" brushRef="#br0" timeOffset="13517">6943 8530 7834,'-5'-11'1714,"2"2"-1882,3 9 336,0 0 1456,0 19-1624,-2-4-420,-1 19-146,-1 9 1,-1-1 0,1-10-1,1 4 1,0 0 0</inkml:trace>
  <inkml:trace contextRef="#ctx0" brushRef="#br0" timeOffset="14459">233 12001 10237,'-3'-5'-759,"0"0"1,3 5 0</inkml:trace>
  <inkml:trace contextRef="#ctx0" brushRef="#br0" timeOffset="18419">227 11991 14409,'49'19'18,"0"-1"1,2 4 0,-7-2-7,-19-6 4,4 6 1234,-7-9-1177,-15-7-34,-6-3-62,-1-1 1,15 2-12,5 4-50,23 6 84,1 3 0,-3-2-72,9-2 38,-14-7-188,1-4 1,3-6 322,-6-7 0,-2-2 16,26-2 108,-21-10-225,-35 24-51,2 0 40,1-1-281,17-12 242,-6 5 44,11-10 1,-11 8-1,5-7-5,1 1-51,1 3 57,6 3-1,-9 9 1,8-1-85,-5 0 0,2-1 42,13-4 1,1-2-3406,-9 3 3447,5-2 0,-7 3 1,-25 7 5,-2 1-6,0 0 1,4 0 5,1 0 0,6 0-6,2 0 3392,14-2-3386,-5-1 0,8-3 0,-12 1 6,1-3 0,-9 6-1,-1-3 46,10 1-242,-1-1 124,10-2-62,2-5 499,-16 4-191,1 0-179,-12 5-202,23 0 124,-10 1 22,26-3 45,-24 2 5,4 1-5,-13 1 325,-1 1-270,-5 0-44,-1 0 0,8 0 12,10 4-12,12 8-6,-2 2 14,-3 12 1,-4 3-4,-5-10 7,14 27-7,-8-21 1,-1-4-6,-3 1 2,8 6 1,-1 1-3,-8 1-23,15 0 1,11 5 0,-7-4 11,3 10 11,-4-11 0,6 1 0,-15-9-6,-22-15 1,-2-1-1,-1 0-22,41 15 23,-26-11 5,31 11 380,-35-17 30,-7-1-410,0 0-101,-7-3-54,26 23 1,5 5 149,-15-13-15,17 16 1,-5-2-166,-26-21 50,4 7-89,-2-2 191,0-2 33,2 4 89,-5-9 1665,2 0-1474,-3-5-123,0 0-163,1-1-5,0 0 5,3 4 6,-1 0 0,2 2 588,-2 4-347,-2-7-107,0 2-817,2-5 459,1 5 135,3 4 89,-1 0 0,-4-1 397,-2-3-570,-1-3-270,0 3 180,4 0-179,2 3-3819,18 10 4059,-3-3-204,9-1 1,-1-1 344,-3-1-6905,13 13 6966,-34-14 0,-4 2 0,-1-9 0</inkml:trace>
  <inkml:trace contextRef="#ctx0" brushRef="#br0" timeOffset="22361">3746 12954 12230,'-1'-11'-1461,"0"2"1461,28-13 509,-5 11 2852,17-16-2369,-22 20-275,-9 4-1160,-6 3-778,5 0 1053,4 0-73,18 2 196,25 10 45,-16-5 213,-2 4 0,-2 0-202,-11-5 17,14-1 0,12 1 0,-6-1-28,14 1 0,-12-1 0,5-1 0,-7 1-6,3 5 57,-5-1 223,-23-2-50,-13-5-50,0 0-141,24 0-33,-3-1 0,5 1 0,1-1-2583,6-1 2583,10 1-641,-19-1 641,-6 1 0,-6-1 0,-4 1 6,-5-1 5,-2 0 2357,0 0-2362,13 0-2542,2 0 2536,12 0-296,0-2 301,21-2-5,3-2-2164,-4 0 2254,1-3 112,-22-1-1321,20-11 1116,-21 6 1,1-2 664,-2 3 0,0-1-729,5-1 0,0 1-7,16-4 65,-10 6 1,1 1-695,-12 3 1,-1-1 865,7-3 0,-2-3-121,-5-4 0,-4 0-48,7-12 595,-8 9 0,0 1-633,10-1 16,3 3 0,0 2-627,-6 0 675,3 1 0,1-1-166,-2-3 76,-6 6 0,4-1 716,3-1 1,1 1-647,-6 3 0,-1 1 534,1-4 1,-4 0-731,-9 0 202,2-29-163,-18 23-106,0-15 2017,6 20-1283,29-13-449,-20 14-543,24-18 1,3-2 318,-18 14 571,15-21 1,-2-5 3246,-18 2-3485,-6 17 1,0-4-636,0-17 0,-3 3 504,-1 14 552,6-18 0,-1 2-362,-10 27-11,2-23 626,-6 29-1348,4-3-252,8 4 795,6-11 174,2 4 313,-2-27 0,-3-5-487,-3 5-568,3-1 1,4-9 0,-2 12-196,1 8 281,0 5 1,4-5-419,-1 5 0,1-2 0,-2 0 415,0-6 1,-2-2-1,2 7 1,1-3-1,-4 5 1,1-21-1</inkml:trace>
  <inkml:trace contextRef="#ctx0" brushRef="#br0" timeOffset="27309">1101 2117 13345,'19'31'-4873,"-11"-13"4873,-9-20 213,-4-6 2985,7 8 314,0 0-3674,-2-1-1048,14-4-2585,2 0 3364,36-7-827,-22 7 1,2 1 1231,18 0 1,0 1 277,10 0 481,-4 3-1279,-49-1 747,-2-2-117,4-2 1233,8-5-1306,15-4 1,6 0-12,12-3 0,2 7 0,11-1 0,-10 3 33,1 2 146,4 2 1,-11 2 391,-41 2-476,23-2 1274,-1 0-1672,31-1-72,-12 2 0,0 0-720,-8 1 1,2 1 931,9 3 1,6 2 0,-7 0 1159,-12-2 0,-3 0 213,20-1 0,-7-3-2208,-26-3 948,-4-10 50,-17 10 498,0 2 1334,1-3 598,5-2-2945,3-1 244,12 1 81,-4 4 67,7 0-124,-4 5 247,-8 0 700,29 34-2390,-17-5 0,2 5 1622,-4-4 1,1 3 0,0 0 67,8 15 0,-2-1 3,-6-2 0,-3-3 39,-9-14 0,0-1-502,2 4 0,-1-1 640,5 11-40,2 1-511,-7-25 382,13 18 1,2 5 66,-8 5-33,7-7 0,-5-2 56,-18-12-23,-1-22-67,0 1-5,2 0 1007,6 10-979,-2 1-93,2 14 0,-1 4 521,-1-2-479,3 14 0,1-1 51,-7-20-20,4 7 0,1-3 1146,-4-20-1266,2 12 55,-1-22 46,-1 0 5,29-14 0,-24 11 0,18-12 0</inkml:trace>
  <inkml:trace contextRef="#ctx0" brushRef="#br0" timeOffset="27970">3281 2603 8595,'-1'-4'0,"0"0"0</inkml:trace>
  <inkml:trace contextRef="#ctx0" brushRef="#br0" timeOffset="28215">3279 2595 14527,'52'10'-3,"0"0"1,0 0 0,-3 0 0,-1-1 0,-5-3-2754,-10-6 0,-1-1 2767,22 1 0,1 0-109,-15 1 1,-1 0 189,8-1 1,-2 0-99,6 2-680,-7-9 0,8-4 686,-9 3 0,5-1 0,1-1 0,-5 1 0,15-3 0,-2-1 0,-8 2 0,0 1 0,0 0 0</inkml:trace>
  <inkml:trace contextRef="#ctx0" brushRef="#br0" timeOffset="28759">4890 1990 13525,'5'4'-4991,"0"-1"8385,-1 11-1719,-3-6-1479,4 10 19,-11 12 1,-4 4-182,-1 9-34,0 1 0,-2 5-2831,1-3 1,-3 2 2850,0-4 1,-2 3 0,-1 0 491,-3 5 1,-1 1 0,0-2-489,3-7 0,0-1 1,0-4-23,-5 7 1,3-8 857,7-15-860,3 0 0,5-13 0,3 1 0</inkml:trace>
  <inkml:trace contextRef="#ctx0" brushRef="#br0" timeOffset="29456">4953 1947 8620,'4'4'4868,"-1"-2"-3542,-3-2-3118,25 0 182,23 11 0,9 4 1630,-14-7 0,2-1 67,-6 3 1,3 2 0,0-4 220,4-5 1,1-3-1,1-3-839,-3-2 1,1-2 0,2-1 0,2 2 334,3 2 0,4 0 0,1 0 0,0 1 0,-3-1 183,1-1 0,-1-1 1,-2 1-1,-1 2 11,10 2 0,-1 3 1,-7 2 925,-6 7 0,-7-1-1378,7-2-280,-10-7 1,0-5-1603,3-18 544,-3-2 703,-4 6 1329,-23 13 1167,-16 4-1407,-4 1-2521,-10 0 2521,7-4 0,4 4 0,5-4 0</inkml:trace>
  <inkml:trace contextRef="#ctx0" brushRef="#br0" timeOffset="30310">6625 1947 15098,'8'29'-1473,"4"3"1495,2-5 1,2 2-23,11 24-665,-6-6 980,-6 2 1,1 11-1,-2-6-1798,-4-16 1,0 0 1540,2 12 0,1 7 0,-3-13-510,-2-11 542,9 6-29,-1-9-16,8 12-20,-6-15 0,-1 2-901,2 9 1,0 2 897,0 0 1,0 3 25,-6-6 1,-1 4-1,0-3 22,0 9 1,-2-3-349,1-1 1,0-1 274,-1-3 0,1-6-25,1-6 84,9 7-45,-5-18 1528,5 7-1567,-4-5 2188,0 0-2569,-2-2 1731,-2-1-1322,-7-6 0,-1-3 0,-5-4 0</inkml:trace>
  <inkml:trace contextRef="#ctx0" brushRef="#br0" timeOffset="31108">7048 2519 12018,'-7'-3'-221,"1"2"1,6 1 0</inkml:trace>
  <inkml:trace contextRef="#ctx0" brushRef="#br0" timeOffset="31257">7027 2498 13043,'5'9'-1347,"-2"-1"1,-3-8 0</inkml:trace>
  <inkml:trace contextRef="#ctx0" brushRef="#br0" timeOffset="31800">6922 2540 7744,'10'6'2702,"27"-2"1,5-3-2663,-3-1-20,1 1 1,8 1-1,-7 0 19,8 1 266,-13 1 1,-1-1-3482,14-1 3405,-8-1-145,-11-1 0,8 0-57,2-3 0,11-2 0,5-1 0,3-1 0,-5 2 0,-8 0-747,-2 2 1,-6 1-1,8 0 689,1-1 1,10-1 0,6-1-1,1 1 1,-2 1 0,-9 0 0,-11 3-402,-2 2 0,-4 2 435,19 1 1,6 0 0,-9 0 29,5 1-903,-3-10 0,10-5 1,-8-1 1090,-17 0 1,-3-1 0,5 0-1,2-1 1,-8 2 0,-7-5 0</inkml:trace>
  <inkml:trace contextRef="#ctx0" brushRef="#br0" timeOffset="32549">9335 1820 13340,'-7'-14'644,"-12"45"0,-8 37 0,1-2-631,8-20 0,1-1 0,-1 6 1,1-2 0,-2 7 0,-1 4 0,0 0 0,2-2 0,1-8-12,-2 10 0,3-6 0,0 0-2,4-9 0,0 2 0,1-2 0,1-6-1696,1 2 0,1-3 1701,-2 11 1,0-1-1132,2-8 0,0-1 611,-3 5 0,0-4 515,-3 2 0,3-18 0,5-21 0</inkml:trace>
  <inkml:trace contextRef="#ctx0" brushRef="#br0" timeOffset="33663">9313 1714 12438,'-2'-8'-1832,"24"-26"3266,-16 27 795,18-20-3438,-23 27 1046,1 0 124,7 4 34,4 5 273,16 6-105,-5 0 20,18-2 0,15 0 0,-3-2-1907,-5-4 0,1 0 1687,-2 1 1,7 2-1,-1-1 1,-6-2-17,4-1 0,-3 0 34,-3 2 0,3 1 1,-3-1 138,5-1 0,-3-1-1145,4 4 0,-3-2 1196,-10-6 0,-4-5-1682,6-9 1040,-7 0 1,1-1 224,18-7 1281,-6 1-536,-30 15 610,-17 4 263,0 0-2224,2-2 773,4 1 2337,1 0-2298,2 1 3354,7 16-3359,-3 5 127,6 15 0,6 13 1,-4-3-1740,-4-9 0,1 4 1831,-2-2 1,4 9 0,2 6-1,1 0 1,-3-5 0,-3-7-105,4 8 0,-1-1-26,-1 0 1,3 7 0,1 0 0,-1-9 61,8 0 1,-2-9-107,-11-10 0,1-2 0,11 5 0,-5-9 0,-18-19 0,5-3 0</inkml:trace>
  <inkml:trace contextRef="#ctx0" brushRef="#br0" timeOffset="34975">910 2815 11592,'-8'-1'-523,"1"0"1,7 1 0,0 0 0</inkml:trace>
  <inkml:trace contextRef="#ctx0" brushRef="#br0" timeOffset="35155">740 2794 10830,'-20'-17'-2151,"6"5"2151,7 2 0,7 7 0,0 0 0</inkml:trace>
  <inkml:trace contextRef="#ctx0" brushRef="#br0" timeOffset="37115">699 2749 13345,'-6'-2'1412,"1"0"-2196,5 2-902,10 0 1680,2 5 51,3-2-39,-2 4-6,-8-2 1730,-1-2-1299,-2-1-431,0 0-268,2 0 128,3 2-275,18 10 1,3 3 341,6 3 50,11 8 1,-1 1-1517,-9-7 1673,-8-4 0,0-2 79,-8-10 50,4 0-117,-3-6-156,23-7 1,17-4 0,-3 1-179,-5 4 1,2 0 168,-5-2 1,8-1 0,-1 0 0,-8 2 15,-2 3 0,-5 0 107,2-2 0,-5-2 226,-8 1-201,19-17 0,5-3-435,-20 13 1,3 0 62,3 0 1,7-2 0,1 1 0,-8 2 242,-1 3 0,-2 0 538,19-2 0,-2-4-1856,-22-8 0,-1-1 1125,6-1 0,3 1-530,-3 3 0,4 0 0,-2 2 401,4 3 0,-2 3-689,-3 4 1,-2 4 791,14 3 139,-20 2 623,-2 1 1629,-19 0-1186,-2-3 1536,-2-2-2360,4-4-111,2-3-51,20-12-196,-3 6-328,2 4 0,1 1-2281,8 3 2729,-2 5 1,-1 1 177,-7 2-18,2-3 0,-1-2-564,-5-5 447,20-9 1168,-8 7-1723,-4 7 0,1 2 2138,6-2-1536,-4 10 0,-3 3 2928,-10 3-2489,17 9 1,2 3-403,-4-4-109,8 10 0,11 8 0,-9-5-1646,-1 4 1808,-8-2 1,6 5-1,-11-7 104,-9-6-155,0-3 0,3-2-2232,10-4 2174,14 6-946,0 5 951,-13-3 1820,-7 0-1820,-14-5 89,12 8-21,-3-9-63,7 2 46,-2-14-941,-2-4 0,1-1 890,9 1-6,-9-1 1,-2 0 5,-6 0 902,-9 0-852,2 0-56,-7 0-33,16 0-106,-10 5 2004,3-2-1937,-10 7 3463,-6-5-3194,10 15-409,-3-8 274,10 10-11,-4-5-45,4 3-1650,3 8 0,1 4 1140,4 11 172,-6-12 0,-3-1 338,-7-4 196,-7-17-196,3-4 22,5-3-156,14-1 134,10-17 0,2-3 0,-4 11 0,-4-10 0,0 1 0</inkml:trace>
  <inkml:trace contextRef="#ctx0" brushRef="#br0" timeOffset="39009">3090 2963 8775,'4'3'-1490,"-1"-1"2147,51 8-556,-38-4 3646,38 9-3635,-52-12-1232,22 9 576,-8-5 355,21 9-321,-15-2-251,6 20 2360,-16-17-1174,3 12 29,-14-24-454,1-1 0,3-2 174,12 6 8,14 10 0,2 5-20,14 13 350,-13-12 1,-4-1-182,-11-1-34,13-6-3645,-10-10 3354,26 4 0,4-2-2269,-4-2 2369,-8-2 1,-5-1 692,-17-3-306,-14 0-280,-4-6-62,0-15 32,0-3-419,20-30 74,2 27 0,2 2 2,1-1 0,4 2-153,18-3 1,-1 5 261,-5 5 51,11-1 891,-37 10-1020,-1 0-272,34-15 1,7-1 150,-15 7 250,13-3 0,-7 0 874,-35 10 1484,-7 2-3089,34-31 0,9-6 160,-12 14 363,-3 2 1,7-5 0,-9 8 207,-11 9 286,-3-7 363,-13 1-2323,5-29 1634,2 17-44,8-15-123,2 27-118,0 2-823,7 2 1148,-14 7 552,2 3-288,-15 7 2083,0 1-2347,3-1 2746,1-2-4066,19-13 1,4-3 720,-4 3-1096,5-3 1,-2 1 2747,-17 13 1508,-1-4-1777,-4-12-784,0 5-672,6-13 27,-2 18-2360,4-1 1762,-2 4 2721,-1 2-2390,-1 2 3533,-4 0-1697,-1 1-924,-3 0-1249,6-5 3407,1 2-3145,7-3 987,2-1 0,-8 5 0,1 0 0</inkml:trace>
  <inkml:trace contextRef="#ctx0" brushRef="#br0" timeOffset="41714">5160 2136 9229,'2'-3'3724,"0"-19"-10925,2 12 6821,4-14 965,4 16-747,5 3-376,2 2 465,-6 1 1009,-1 2 469,-7 0-965,37-11 0,13-3-642,-1 6 165,4-5 1,-3 0 36,-15 10 3295,-13-2-3284,-11 1-1416,18-8 0,7-2-186,14 3 882,-3 0 1,3 0 570,-15 7 1,-2 4 409,3 5 0,-3 1 98,10-1 358,-2 11-1484,-29-11 884,23-1 1,20-1 0,4 0 0,-13-1-129,-16 1 0,1 0 147,7 0 1,11 1 0,4 1 0,-6-1 0,-14 1-1911,2 3 1774,17 8 1920,-24-10-1903,5-1 0,-1-1-28,-8 0 785,30 3 844,-58-5-2373,1 0 1853,-2-1-1367,2 1 4496,-2-1-3000,1 0-1171,1 0 179,-1-1 90,-4 1-246,1-1-84,-2 1-6,3-1-1748,1 0 1748,3 9 0,-2-7 0,3 7 0</inkml:trace>
  <inkml:trace contextRef="#ctx0" brushRef="#br0" timeOffset="43806">4805 2434 11558,'11'0'-1450,"-2"0"-5258,-9 0 5784,72-46-1552,-29 21 2476,7-6 0,-2 1 0,-18 14 0,-10 4 0</inkml:trace>
  <inkml:trace contextRef="#ctx0" brushRef="#br0" timeOffset="43869">5122 2244 7761,'39'-22'-91,"-1"-1"1,-1 2-1,-3 4 1,-3 10-1,-7 1 1</inkml:trace>
  <inkml:trace contextRef="#ctx0" brushRef="#br0" timeOffset="44219">5652 2096 11530,'2'4'-1719,"-1"0"1719,49-4 0,-37 0 0,37 0 0</inkml:trace>
  <inkml:trace contextRef="#ctx0" brushRef="#br0" timeOffset="44355">6011 2180 6641,'8'11'1373,"-3"-2"-1911,20 10 0,5 2-3395,-2 0 3768,7 5 0,0 2-1121,-7-1 844,2 17 594,-18-16 0,0 1-152,9 23 0,-10-12 0,-7-26 0</inkml:trace>
  <inkml:trace contextRef="#ctx0" brushRef="#br0" timeOffset="45666">1757 12002 1287,'0'8'0,"0"0"0,0-8 0</inkml:trace>
  <inkml:trace contextRef="#ctx0" brushRef="#br0" timeOffset="46464">275 12658 9716,'-3'-11'0,"0"3"0,3 8 0</inkml:trace>
  <inkml:trace contextRef="#ctx0" brushRef="#br0" timeOffset="46654">550 12510 6759,'5'6'1052,"-2"-1"1267,-3-5-4201,5-3 1882,-8 2 0,8-1 0,-10 2 0</inkml:trace>
  <inkml:trace contextRef="#ctx0" brushRef="#br0" timeOffset="47421">560 12515 8914,'-1'3'-1646,"0"0"7387,1-3-5645,71 19-2225,-37-12 1,1 1 2100,17 5 0,1 1 354,-13-6 0,-2 1-335,1 4 1,-3-1-1475,8 4 1444,-13-3 0,-2-1 27,-11-2-21,-3 1 2654,-8-5-2946,7 3 84,-6-4 71,17 4 98,-5-2 2019,3 0-1947,-14 29 0,-5-26 0,-7 23 0</inkml:trace>
  <inkml:trace contextRef="#ctx0" brushRef="#br0" timeOffset="48348">868 13081 4094,'-12'-10'-1092,"3"1"3556,9 9 404,-7 0-1569,3 0-7426,-11 6 6290,7 0 0,-1 1 0,6-4 0</inkml:trace>
  <inkml:trace contextRef="#ctx0" brushRef="#br0" timeOffset="51148">550 13145 12051,'8'3'981,"-2"-1"-819,-6-2-1069,13 0 907,-7 0 22,13 0 40,-15 0 588,1 0-561,-5 0-83,5 0 19,23 0 0,9 0-30,10 2-23,1 1 0,-3 0 28,-9 2 89,11 3-2711,-27-5 2622,31 0 50,-10-3-22,1 0 521,18 5-487,-37-3 27,29 5-33,-36-6-2504,10 0 2487,-12 0 0,1 0 846,-5 1-711,-1 0-51,0-1-56,22 2-56,-5-2-5,19 2 27,-16-3-16,20 0-1998,-15 1 2031,10 1-64,-17 4 19,-7-2-888,16 1 888,6-4-1008,14 0 1009,-9-1 33,-2 0-39,-25 0 1020,-1 0-942,-12 0 1495,-3 0-1573,7 0 2269,8 0-2269,3 0-45,20 0 45,-28 0 2399,12 0-2399,-22 0 5,1 0 1,5 0 0,9 0 50,4 0-56,1 0-45,19 9 50,-5 0-3055,7 4 3045,-3-2 10,-10-5 46,1-1-68,4 1 0,1 1 747,-4-2-728,-1 1 1,-5-1 3,-16-3-40,2-1 12,30 0 22,-16-1 19,3 0 1,-1 1-20,-9-1 6,24 1 3397,1 1-3403,-9-1 0,6 2 6,-31-2-6,5 2 0,0-2 0,13 3-6,-2-3-28,8 2 23,11-3 11,-11 2-6,-4 0 1,1 1-34,-1 4 39,6 1 11,-21-2-5,-10-3-6,4-1 0,-1 0 0,4-1 16,27 1 29,-2-1-45,-6 1 0,0 0 6,-2-1-1,-2 2 1,-25-2 0,1-1-6,2 1 0,4 0 16,21 3-3408,-10-2 3398,31 4-12,-25-4-901,9 0 946,-5-1-5,-4-1-28,10 0 38,19 0-44,-10 0 13,-8 0 0,6 0 1,-4 0 2931,18 1-2962,-10-1 1,-3 0-2012,-15 1 2050,1-6 1,0-3-23,12-4 0,1-2 0,9-3 0,-8 1 0,5-3 11,9-1 1,-8 3-12,-34 11 5,29-11 1,7-3-2275,-7 2 2266,1-1 1,-3 1 2,-13 6 2268,-19 8-2257,18-8-1137,-4-1 1,3-1 1125,10-5 0,0-1-36,-6 3 1,-1 0 57,-2 2 1,-1-1-205,5-4 0,0-1-121,1 4 1,0-1 221,8-5 0,1 0-245,6 5 0,-4 3 315,-8 4-751,4-5 0,10-7 1,-6 3-77,-16 7 1,-1 0 792,9-5 1,5-3 0,-6 3 44,5 2 4419,-11 1-5147,-14 0 1501,16-19 1,-18 16 0,6-5 0</inkml:trace>
  <inkml:trace contextRef="#ctx0" brushRef="#br0" timeOffset="51268">6371 12404 6204,'11'8'229,"-2"-1"-650,20-23 0,11-16 0,-7 6 1,-8 7-1,9-6 0,0 1 0,0-1 1</inkml:trace>
  <inkml:trace contextRef="#ctx0" brushRef="#br0" timeOffset="51569">7218 11790 11172,'9'10'-1422,"-2"-1"508,-7-9 455,18-47 335,-3 19 1,0-1-1278,0-3 0,-1-1 3269,4-3 0,-2 6-1061,-8 12-807,3-12-649,-3 12 207,25-24 1,4-1 0,-16 14 0,12-8-1,-1 0 1</inkml:trace>
  <inkml:trace contextRef="#ctx0" brushRef="#br0" timeOffset="51804">7641 11197 7682,'3'3'2406,"15"-42"0,4-15-4297,-2 19 1876,-2-2 0,2-7 0,-3 10 21,2 11 858,-8-26 0,-2-20 1,-1 10-605,0 28 0,0 0-363,-2-24 0,1-11 1,6 10-206,10 17 0,1 8-524,1-10 854,-2-6 1,-5 0-18,-13 7 20,-3 11 1,0-5-527,2-7 1,2-5 0,0 5-1112,2 7 1,2 0 1611,3-7 0,4-8 0,1 2 0,-3 10 0,9-1 0,-2 8 0,-1 0 0</inkml:trace>
  <inkml:trace contextRef="#ctx0" brushRef="#br0" timeOffset="51870">8149 9631 7503,'1'5'-571,"-1"-2"0,0-3 0</inkml:trace>
  <inkml:trace contextRef="#ctx0" brushRef="#br0" timeOffset="59260">974 14647 9341,'4'-7'-404,"-1"1"3479,16-39-2677,-14 30 117,13-35-22,-18 37-1378,8-3 712,4-4-133,17-11 1,3-3-2398,-8-11 2885,3 9 0,-3-2-1594,-16-7 990,21 5 0,13-5 0,-5 5-457,-13 9 0,0 0 983,14-9 1,6-3 0,-11 9 197,-14 9 976,-4-19 373,-1 20-1822,2-5 0,6 0 6,13 3 0,2 4 859,8-12-1182,-12 13 1,7-2 0,2 1-16,2 0 1,2 1 0,-3 0 1186,4-3 0,-1 1-561,-1 3 0,1-1 1,-15 7 749,-22 10-276,18-6 0,5-2 2800,4-2-3394,14-5 0,6-1-6,-12 6 0,-2 1-70,-10 2 1,-2 1 133,8 1 1,-5 3-62,-12 6 0,36 0-114,-4 7 0,11 4 0,-8-2-1579,-18-5 0,2 2 1694,5 3 0,9 2 1,-3 2-1,-14-3 33,-10 2-1360,29 8 1331,-22-10-1811,20 7 1766,-24-8-16,9 5-107,-30-8 40,-4 0 2047,-2-1-1811,-1-1 21,25 15-50,8 2-958,10 8 734,-10-6 100,-21-12 2348,-8-2-2302,-5-6 206,16 11-111,9 5-2364,9 5 2331,3 0-35,-9-7-22,12 12-11,-18-12 2269,6 7-2051,-15-3-179,8 5-78,15 12 53,6 3 0,1 1-19,-2-1 53,-15-11 1,3 3-1,-6-3-1390,-1 7 1348,2 7 2642,-5-14-2553,-9-5 319,-6-14-89,16 27-258,-16-30 113,12 16-40,-17-21-96,0-1 1909,0-1-2043,6 0 101,-2 2 78,2 1-44,-3 0-39,-3-2-6,15 11 0,-12-9 0,13 9 0</inkml:trace>
  <inkml:trace contextRef="#ctx0" brushRef="#br0" timeOffset="64153">4995 11091 10343,'3'11'129,"-1"-2"-975,-2-9-258,-6-3 3838,5 2-1143,-4-4-365,5 4-1892,0 0-157,-5 0 1243,-3 16-146,-2 2-3341,-6 40 3131,9-20 1,1 1-938,-1 1 0,1 1 876,-1 4 0,2-2-1682,-2 17 1712,-1 0-526,-1-1 538,0-14 0,-1 1 679,2-10 1,0 1-725,-5 11 0,0 3 8,1 4 0,0 1-153,4-16 0,1 1 0,1 1 145,-1-1 0,0 1 0,1-2 0,0 17 0,1-1 6,1-2 0,0 1 47,-3 4 0,-2 2-274,-1-8 0,-3 3 0,0-2 292,1-8 0,0-2 0,-2 1-342,-3 3 0,-2 1 0,0-2 351,3-7 0,-1-1 1,0 2 24,0 0 0,0 2 0,-1 2 0,2 2-77,2 1 0,0 2 0,1 2 0,1-1 0,-1-2-27,-1 0 0,1-3 1,0 1-1,1 2 19,2 0 0,2 3 1,0 1-1,1-3 0,1-5 116,1-1 1,2-4 0,-2 3-94,-4 9 0,-2 5 1,0 0-1,1-4-15,2-5 0,0-4 0,-1 3-20,-2 0 1,-1 3-1,0-1 1,1-4 13,-3 13 1,2-6-7,1-6 1,1-2 585,1-5 1,-3-1-289,-16 16 0,-3-4-860,3 2 516,8-9 1,-4 12 0,0 3 0,7-9 29,5 2 0,3-1 13,-4 8 0,0 6 0,4-7 735,5-15 0,2-6-748,-3 16 129,2-28-129,1-11 2218,0-4-3495,2-7 5352,0-1-4075,0-5 269,-5-10-269,3 4-3834,-2-8 2461,5 8-2224,10-7 3597,10-18 0,-7 18 0,2-7 0</inkml:trace>
  <inkml:trace contextRef="#ctx0" brushRef="#br0" timeOffset="65754">5800 11007 12589,'-22'6'3697,"2"-6"-3563,13 8-134,1-8 0,4 0-212,1 0-1447,-1 13 1738,1-9 22,-1 10 128,1-13-33,1-1-6441,28 45 5397,-10-20 0,13 24 0,-20-36 0</inkml:trace>
  <inkml:trace contextRef="#ctx0" brushRef="#br0" timeOffset="68166">21378 2371 7425,'0'0'0</inkml:trace>
  <inkml:trace contextRef="#ctx0" brushRef="#br0" timeOffset="68320">21632 2307 639,'-9'-12'-443,"1"3"1076,8 9 0,0 0 0,0 0 0</inkml:trace>
  <inkml:trace contextRef="#ctx0" brushRef="#br0" timeOffset="68454">21781 2371 7117,'8'7'88,"28"10"1,3-1 0,-21-9-1,16 6 1,0 0 0</inkml:trace>
  <inkml:trace contextRef="#ctx0" brushRef="#br0" timeOffset="69467">22204 2455 6798,'10'13'2851,"37"14"-2750,-18-19-15,15 5 1,3 0-2106,0-4 2910,5 1 1248,-36-7-2379,-17-3-1295,1 0 1042,4 1 4515,0-1-3580,0 0 1857,-3-3-2428,-5-2-353,1 2 90,2 1 1692,1 2-169,-6-8-912,3 4-1171,-4-6 722,4 6 740,2 2-186,1 1 589,-4-2-750,2 1-12,-2-1-151,4 2-1691,0 1 1136,-4 0 1087,-12 0-532,-21 9 0,15-6 0,-8 7 0</inkml:trace>
  <inkml:trace contextRef="#ctx0" brushRef="#br0" timeOffset="69918">5863 12044 8192,'-8'0'581,"1"0"0,7 0 0,0 0 1</inkml:trace>
  <inkml:trace contextRef="#ctx0" brushRef="#br0" timeOffset="71255">3937 16023 4423,'-25'30'-524,"0"1"0,5 1 1338,1 5 0,-2 8 1,6-4-591,4 13-1216,4-7 0,-2 10 1,1-7 1019,1-11 0,-1-1 199,-2 20 1,1-4-228,-2-8 0,9-33 0,0-2 0</inkml:trace>
  <inkml:trace contextRef="#ctx0" brushRef="#br0" timeOffset="71612">3768 17039 7610,'-4'-57'4391,"24"22"-4369,-6 0 0,1-7 1,4-1 495,6 3 0,5 0 0,2 0 1,-4 3-3226,8-11 0,-3 0 2736,-1 1 1,0-4 0,-13 9-511,-17 1 402,9 8 1,9-12-1,5-8 1,4-6 0,1-2-1,0 3 1,-3 5 0,-6 10 78,2-6 0,-3 7 0,4-7 0,-3 7 0,5-10 0,3-4 0,1-3 0,0 1 0,-1 3 0,-3 7 0,-3 9-314,13-16 0,-8 13 437,1-8-53,-6 0 0,-2-6-992,-8 6 0,0 1 670,3-2 0,4 0 347,-4 10 1,3-2-1,-1 5-14,3 1 1,-1 7 991,3-2-1073,-16 23 0,-7 9 0,0 0 0</inkml:trace>
  <inkml:trace contextRef="#ctx0" brushRef="#br0" timeOffset="73018">4212 15134 2693,'-1'18'3668,"6"-12"-2527,-17 12 371,12-16-1277,0 2 610,0-2-1008,0 0-4000,-2 22 4532,-12 11 1,-4 4-303,8-9 1,-4 2 370,-12 5 1,-9 7-1,0-1 1,12-12-506,13-5 67,-24 22 37,54-59 1,24-20 0,11-10 0,-3 3 8,-7 6 0,3-1 0,0-1 0,0 0 0,-2 1-13,-5 4 1,-1 0-1,0 1 1,-1 0 0,0 0 16,13-9 1,2-1-1,-5 2 1,-11 8 33,5-6 3146,-19 10 1,-5 0-3539,-6 5-762,-3-12 728,-10 23 197,6-15 229,-5 11-233,-2-13 249,-4 14-10,-7-1-896,6 4 1618,8-8-941,-3 3-577,17-27-3626,-1 12 4101,0-1 231,-2 17 466,-12 27-60,-7 22 1,-3 16 0,1-2-1500,6 2 1,1 0 1105,-4 2 0,-1 3 0,4-7-391,6-12 1,5 1 459,6 12 0,6 6 1,-4-8-81,-7-16 1,0-1 557,5 19 0,2 7 0,-5-11-829,-8-5-375,3-14-2037,26 20 2681,-5-25 0,4 1 0,-17-17 0</inkml:trace>
  <inkml:trace contextRef="#ctx0" brushRef="#br0" timeOffset="74217">9329 19049 8035,'-4'-1'-207,"4"1"778,-15 0 158,11 0 223,-11 0-179,15 0 2274,0 0-3501,14 0 440,22-9 0,20-8 0,5-5 0,-8 2 19,-12 1 1,-3-1 0,4-2-6,4 2 0,7-1 0,3-2 0,-2-3 0,-6-7-503,-9-2 0,-4-5 0,-2-3 1,-1-3-1,0-2 0,0 1 576,0 0 1,-2-1 0,0-1-1,1-2 1,0 0 0,2-1-1,2-1-290,-3 9 1,1-2 0,1-1 0,2 0 0,0-1 0,1 0 0,-1 1 0,0 1 0,-2 0-1,-1 2 224,1-3 1,-1 1 0,-1 0 0,-1 1 0,1 1-1,-1 1 1,1 1 0,2 1-81,3-1 0,2 0 1,2 1-1,-1 2 0,-3 2 1,-2 4-1,-5 4 656,15-14 0,-7 7-547,0 2 0,-13 3-2299,-35 3 2185,4 21-12,-1-4-488,7 11 578,0 0 0,0 0 0</inkml:trace>
  <inkml:trace contextRef="#ctx0" brushRef="#br0" timeOffset="75314">10372 17081 7498,'-6'-10'6771,"-6"13"-6771,10 0-164,27-9 0,25-11 0,-4 1 60,-17 6 0,3 0 119,14-5 1,12-5-1,-1 2 1,-12 3 286,6 2-229,-12-3 0,10-6 0,0-1 0,-9 3-135,-12 4 0,1 0-56,10-7 1,9-4-1,-1 0 1,-11 7-5157,3-1 5775,-5 4 0,-10 5-506,-22 11 1307,1-1-1302,4-1 642,1 29 1,-2 10-637,-1-5-9,-2 6 0,3 7 81,5-5 1,3 2 0,-2-5-2117,-3 22 2094,3-19 0,3 6 0,-6-7 2285,-15 9-2341,-2 2 15,3-5 1,-2 16 0,0 6-1,0-3 1,0-11-1120,-1 0 1,0 1 1084,1 1 0,-2 14 0,0 2 0,1-8 0,1-21-752,-2-12 771,7-19 0,5-14 0,6-20 0</inkml:trace>
  <inkml:trace contextRef="#ctx0" brushRef="#br0" timeOffset="82705">7853 18500 7817,'-6'-7'-45,"-17"38"0,-1 11 0,13-23 1,-11 20-1,0 0 0</inkml:trace>
  <inkml:trace contextRef="#ctx0" brushRef="#br0" timeOffset="82906">7683 18711 7296,'-6'-11'213,"2"2"-213,4 9 56,0 0-56,29-73 0,-22 55 0,8-19 0,0 1 0</inkml:trace>
  <inkml:trace contextRef="#ctx0" brushRef="#br0" timeOffset="83113">8065 17632 2812,'13'-38'0,"1"0"0,-3 8 0,0 0 0</inkml:trace>
  <inkml:trace contextRef="#ctx0" brushRef="#br0" timeOffset="86957">13017 11282 9699,'-4'-4'566,"0"2"-2633,4 2 4823,-34 12-5590,8-7 3150,-8 6 0,-3 3-1635,-15 12 1325,7-2-435,11 7 429,22-15 6,0 3 2,-7 9 0,-2 2 2085,-7 11-2049,3-6 1,-4 6 141,-1 0 1,-3 4 0,0 0-133,2-2 0,1 0 1,-2 2-53,0-1 1,-1 2 0,-1 1 0,3-4 217,1 0 0,2-3 1,0 1-205,-2 1 1,0 1 0,-2 1 72,-1-1 1,-2 2 0,-1-1-1,3-2-842,1-1 1,3-2 0,-4 2 770,-4 5 0,-5 5 1,2-3-1,8-9-18,12-13 0,1-3-3,-9 13 0,-1 5 1,12-8 0,0 3 1,-2 4 38,-1 3 0,-3 5 0,-2 3 0,1 0 0,1-5 24,-2 6 1,1-4-1,-4 7 87,6-14 1,-4 7 0,-2 3 0,0 0 0,1-2 0,3-7 0,5-8-149,-1 0 0,1-2-235,-3 10 1,-4 8 0,2 3 0,5-5 236,7-6 0,5-2 0,-1-1 14,-3 19 1,-2 1-15,0-8 0,-3 2 0,2-8 4,-8 7-6,5-15 0,0-2 0,1-5-6,0 12 0,0 3 6,1 5-213,3-9 1,-2 8 0,1-2 228,-4 4 1,0-3 3,3-5 0,-1 0 8,-7 6 0,1-8 545,9-23-573,-5 9 962,16-20-962,0-1 2595,1 3-2477,-1-4 1257,1 1-1840,-1-5-118,-11-10 1,8 7 0,-7-7 0</inkml:trace>
  <inkml:trace contextRef="#ctx0" brushRef="#br0" timeOffset="87897">10626 14372 2473,'10'11'4010,"-1"-2"-902,-9-22-1932,-4 6-214,0 14-962,7 10 34,3 27 75,6 5 0,0 7 213,-10 2 0,-2 3-322,4-10 0,1 2 0,-2-1-808,-4-4 1,-2-2 0,1-5 829,2-4 1,0-4-17,3 17 661,-2-35-583,0 13 0,-7-1-79,2 6-5,-2-9-627,16 0 627,5-14 3315,13 4-3209,13-19 544,8-15-577,-13 9-39,-4-12-34,-28 16 33,3-7-33,1-4 0,15-36-1730,-7 13 1,3-3 1727,-1 1 0,2-3 0,-1 3-54,3-6 0,1 4 28,3 1 0,1 9 17,7 18 19,-4 11 1,0 0-9,6-1 34,11-7-68,-25-4-1064,-12 11 1946,4-2 0,-12 10 0,-1 4 0</inkml:trace>
  <inkml:trace contextRef="#ctx0" brushRef="#br0" timeOffset="95022">10054 15684 7341,'-5'-8'30,"1"1"1,4 7 0,0 0 0</inkml:trace>
  <inkml:trace contextRef="#ctx0" brushRef="#br0" timeOffset="96913">11430 13483 0,'11'1'0,"-1"0"0,-10-1 0</inkml:trace>
  <inkml:trace contextRef="#ctx0" brushRef="#br0" timeOffset="97114">11557 13631 7352,'3'11'72,"0"-3"1,-3-8 0</inkml:trace>
  <inkml:trace contextRef="#ctx0" brushRef="#br0" timeOffset="100156">8615 15790 7391,'-9'0'-1534,"2"-1"1534,7 1 0,0 0 0,0 0 0</inkml:trace>
  <inkml:trace contextRef="#ctx0" brushRef="#br0" timeOffset="100672">8594 15769 7078,'-36'43'433,"1"0"0,-1 0 0,13 7-1720,-5 1 0,-4 10 1,18-15 1291,35-18 391,1-5 1,3 0 57,15 8-454,-17-14-49,-1 1 0,5 2-685,21 4 1,-1 0 749,-20-8 1,0 3 332,16 12 0,5 7 1,-11-8-227,-10-3 103,16 2 1,6-12-252,-21-27 0,1-9 60,14-2 1,6-4-1,-5 1-1278,-11 2 0,-2 0 2358,12-11 0,-11 6-1115,-28 19 353,2-8-1608,3 1 1255,6-10 0,-5 12 0,-1 1 0</inkml:trace>
  <inkml:trace contextRef="#ctx0" brushRef="#br0" timeOffset="101097">9440 16002 4546,'8'8'2459,"-3"-2"-4808,-47-24 0,-17-13 2349,28 9 536,-4 0 1,-8-4 0,5 1 281,6-1 0,4 2-667,-8-9-205,-8 8 1,3 7 626,19 12-707,-13 0 0,-1 0 218,14 3-1563,-31 4 0,-4 4 1605,20 6 0,-1-4 1,4 0-1,23 2 1</inkml:trace>
  <inkml:trace contextRef="#ctx0" brushRef="#br0" timeOffset="102758">5863 15134 7716,'-2'-8'823,"1"2"-627,1 6-907,0 0 308,5 24 364,9-12 125,19 24 1,3 4-8,1-9 83,-8-1 0,5 7 1,-3-7-275,13 5 89,-17-8 1,5-4-137,4-16 1,6-7-1,0-3 36,10-6 0,3-5 158,-2 2 0,7-3 0,0 0 0,-8 1-7,0-4 0,-3 1 748,-3 1 1,3-1 0,-19 7-777,-24 9-1586,0-4 640,8-18 270,-5 4 962,5-25 223,-11 20 202,-6-6 254,-24-3 1,-17-5-1,3 5-1153,10 10 1,-1 0 185,-9-10 0,-5-4 0,2 7-925,0 12 1,3 7 926,10 3 0,-4 4-273,-13 4 1,-10 4-1,-3 2 1,9 0-345,-1 0 1,-1 4 441,3 1 0,-8 3 0,3 2 0,14 0-200,1 17 375,7 9 0,32-24 0,13-2 0</inkml:trace>
  <inkml:trace contextRef="#ctx0" brushRef="#br0" timeOffset="115556">10499 17293 4340,'-33'-9'0,"0"-1"0,-20-5 0</inkml:trace>
  <inkml:trace contextRef="#ctx0" brushRef="#br0" timeOffset="116608">9123 16891 9453,'2'8'-919,"7"22"280,13 3 1275,7 7 0,5 6-197,-2-1 1,0-1-297,0-3 0,0-1 11,-6 0 0,-1-4-708,9-1 598,4-16 1,13-1 0,3-1 0,-10-2 414,-12 0 0,0-3-278,19 7 0,9-1 0,-7-16-1422,-16-24 0,-4-12 1,-5 4 1201,17-4-718,-7 3 1,5-6 0,-6 8 768,-1 8-1415,-8 6 2770,-6 2 279,-22 2-2734,-23-1 920,-13 3 118,-16 0-453,12 3 1,-6-2 0,3 1 502,1-1 0,-2-1 101,-11-2 0,-7-1 0,10 0 344,17 3 1,4 0-609,-4-1 0,3-2-5210,0-15 5373,13 6 0,2-1 0,13 13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48:58.10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9842 2349 9268,'-8'-18'1887,"-20"-17"-1892,22 31 1085,-17-16-777,20 20 73,-1-1 27,1-2 1271,-7-17-1567,5 9-1020,-4-15 868,8 21 11,1-1-22,0 6 17,0 0 767,-2 0-1428,1 1 286,-2 0-12,3 5 208,0 4 162,0 1 22,-8 21 90,-1-11-45,-10 20-5,0-10-872,-7 18 1,0 3 501,0-5 316,4 1 1,-2-2-2931,-5-11 3398,13-18-2559,-22 14 996,3-4-574,4 0 210,-3 11 1507,18-9 0,8-13 0,3-5 0</inkml:trace>
  <inkml:trace contextRef="#ctx0" brushRef="#br0" timeOffset="256">9271 2963 6778,'-41'21'14,"1"0"0,0 0 0,-17 8 0,9-2-490,11 1 106,0 3-529,-3 7 0,18-18 0,1 1 1</inkml:trace>
  <inkml:trace contextRef="#ctx0" brushRef="#br0" timeOffset="454">8805 3302 1227,'-45'38'-32,"-1"0"1,1 0 0,0 0-1,-1 0 1,1 0 0,-2 1 0,-1-1-1,3-1 1,4-3 0,8-4-320,3 1 0,4-3 661,-5-1 1,-1 0-77,-4 1 0,-2 3-319,8-6 1,-2 2 0,1 1-89,-3 2 0,1 0 0,2 0 16,-4 5 0,2 0 236,0-2 1,1 1-150,-5 2 0,2-2 70,14-13 0,-2 1 74,-10 8 1,-6 4 0,4-1 70,0 0 1,0 3-146,2 3 0,-5 6 0,0 0 0,6-6 0,1-3 0,2-1 0,5 1 0,-1 0 0,0 0 0</inkml:trace>
  <inkml:trace contextRef="#ctx0" brushRef="#br0" timeOffset="1198">7027 5038 7632,'-4'-4'372,"-21"26"1,-3 12-552,10-8 13,-10 10 1,0 2-691,6 3 1024,3-10 268,-2 4 1,5-16-146,-4 7 0,-3 5-2110,-5 11 0,-3 5 1701,0-3 1,-4 4-1,2-2-638,8-10 0,1 0 0,0-3 756,-12 14 0,3-7-45,4-10 1821,-6-7-1524,17-11-129,-4-2-969,10 8 2956,5-7-2110,-10 13 0,4-10 1512,-28 9 325,15-12-1534,-16 5-269,29-16 490,3 1-615,6 1 58,-28 19 179,21-13 168,-17 13 660,27-20-800,-2-1 173,-7 0-291,2 0 2332,-6 0-2360,-2-1-347,10 0-1983,-5-1 2302,28 7 0,-12-4 0,12 5 0</inkml:trace>
  <inkml:trace contextRef="#ctx0" brushRef="#br0" timeOffset="14460">11239 11049 1715,'-14'-6'140,"-6"-8"205,18 11 1525,-7-8 559,8 9-2020,-1-1 263,-2-2-1568,1-2 557,2 1 160,27-4-82,20 1 1,6-1 1584,-17 3 0,0 0-1324,22-3 0,-2-1 638,-2-6 1648,-20 7-2281,4-5 35,-13 8-40,2 1-820,9 1 0,11 0 0,-3 0-949,1 1 1,1-1 2515,2-2 0,3 0 0,-7 1-2226,11-2 2168,-31-3-689,-17 8-174,2 0-89,4 0-90,6-2-918,34-4 968,-18 4 1336,0 2 1,-2 0-1034,-7 3 0,3 0 543,-16 0 3415,-3 0-3012,3 0-1002,10-5-336,8-2 0,2-2-3291,17-3 3341,0 1 1,0 0-400,-7 5 898,8-1 319,-33 4 112,-8 2-538,-2-1-50,8-1 2838,22-5-3303,6-1 0,10-1 0,-4 1 420,-4 1 1,0-1 44,7 0 0,6-1 0,-10 2 1318,5 1-954,-6 1-1780,-13 1 0,0 1 1421,2 0-288,20-2 370,-11 0 1,6-1 0,-4 1-88,-8 0 0,2 0-110,12-2 1,11-1 0,0-1 0,-12 2 162,-10 1 1,-3 1 241,6-2 0,5 0 0,-8 0 29,17-3-506,-28 4 0,-1 0-103,20-5 206,-8 2 59,-7 4 1,2 0-14,21-4-32,-13 2 1,-1 0 3436,8-3-3142,-6 0 913,-24 4-790,-16 5-353,-3 0-118,1 2-465,15-5 376,5 0-338,19-3 0,15-4 0,-7 3 545,-16 3 0,0 0 72,7 0 1,8-2 0,-1 1 0,-11 2-78,1 3 55,10 0-961,-5 4 1,4-1 286,-9-5 0,3 0 472,6 2 1,5-1 0,-5 0-1251,-9-3 0,11-2 1403,-26 5 1,5 0 0,4-1 0,6 0 0,4-1-1,4 0 1,4 0 0,4-1 0,3 0 0,3 0 0,3 0-1,2-1 1,2 0 0,1 1 0,3-2 0,0 1 0,2 0-1,0 0 1,0 0 0,0-1 0,0 1 0,0 0 0,-2 0-1,0 0 1,-2 0 0,-2 1 0,-2-1 0,-3 1-1,-2 0 1,-3 1 0,-3-1 0,-4 1 0,-4 1 0,-4 0-57,25-3 1,-8 2-1,-6 0 1,-5 0-1,-1 1 1,-1 0-1,3-1 1,3 0-1,7 0 1,8-2-1,-26 3 1,5 0-1,4-1 1,3-1-1,4 1 1,3-1-1,3-1 1,2 1 0,2-1-1,2 0 1,1 0-1,2-1 1,0 1-1,1 0 1,1-1-1,-1 1 1,-1-1-1,0 1 1,-1 0-1,-2 0 1,-1 0-1,-2 1 1,-3-1-1,-2 1 1,-3 1-1,-3 0 1,-4 0 0,-4 0-1,-4 1 1,-4 1-1,-6 0 1,-4 1-1,-6 0 1,-6 1-1,28 1 1</inkml:trace>
  <inkml:trace contextRef="#ctx0" brushRef="#br0" timeOffset="14552">20489 9800 7570,'43'10'323,"-1"1"0,8-2 0,-3-1-1738,12-5 0,-15-1 0,-5-1 0</inkml:trace>
  <inkml:trace contextRef="#ctx0" brushRef="#br0" timeOffset="14759">21865 9885 7044,'12'2'1025,"-3"-1"-1025,44-6 0,-40 4 0,39-3 0</inkml:trace>
  <inkml:trace contextRef="#ctx0" brushRef="#br0" timeOffset="50484">7345 4381 12505,'-11'-5'-3209,"3"0"1047,8 5 2162,0 0 4872,-5-17-4188,4 11-230,-6-18-253,1 13-509,2 0-2795,-1 0 3103,7 5 0,-2 3 0,2 0 0</inkml:trace>
  <inkml:trace contextRef="#ctx0" brushRef="#br0" timeOffset="53563">20274 3562 11572,'-60'-3'14,"0"0"1,0 1 0,0-1 0,0 0-1,0 0 1,0 0 0,0 0 0,1 0 0,-1 0-1,0 0 1,0 0 0,0 0 0,0 0 0,0 1-1,0-1 1,0 0 0,0 0 0,0 0 0,1 0-1,-1 0 1,0 0 0,0 0 0,0 0 0,0 0-1,0 0 1,0 0 0,0 1 0,0-1-1,0 0 1,0 0 0,1 0 0,-1 0 0,0 0-1,0 0 1,0 0 0,0 0 0,0 0 0,0 0-1,0 1 1,0-1 0,0 0 0,1 0 0,-1 0-1,0 0 1,0 0 0,0 0 0,0 0 0,0 0-1,0 0 1,0 0 0,0 1 0,0-1-1,1 0 1,-1 0 0,0 0 0,0 0 0,0 0-1,0 0 1,0 0 0,0 0 0,0 0 0,0 0-1,0 1 1,1-1 0,-1 0 0,0 0 0,0 0-1,0 0 1,0 0 0,0 0 0,0 0 0,0 0-1,0 0 1,0 0 0,1 0 0,-1 1 0,0-1-1,0 0 1,0 0 0,0 0 0,0 0-1,0 0 1,0 0 0,0 0 0,0 0 0,1 0-1,-1 0 1,0 1 0,0-1 0,0 0 0,0 0-1,0 0 1,0 0 0,0 0 0,0 0 0,0 0-1,1 0 1,-1 0 0,0 0 0,0 1 0,0-1-1,0 0 1,0 0 0,0 0 0,0 0-1,0 0 1,0 0 0,1 0 0,-1 0 0,0 0-1,0 0 1,0 1 0,0-1 0,0 0 0,0 0-1,0 0 1,-5547-270-390,5607 273-3098,0 0-2173,-38-40 5517,29 31 1559,-28-31-1430,37 40-610,0 0-846,4 2 1488,0 0 0,1 0 0,-2-1 0</inkml:trace>
  <inkml:trace contextRef="#ctx0" brushRef="#br0" timeOffset="77748">13441 7874 9638,'-7'-5'3455,"1"1"-3455,6 4-1921,0 0 303,-8-8 1119,6 6 499,-34 21 0,29-12 0,-20 21 0</inkml:trace>
  <inkml:trace contextRef="#ctx0" brushRef="#br0" timeOffset="79399">11536 9271 10965,'6'-10'-403,"-1"1"3231,-13 1-2346,5 4-135,-6-7 241,7 4-426,1 4-251,0-1-774,1 3 365,-5 1 498,2 0 818,-8 8-712,7-6-16,-1 7-141,5-2 177,0 18 0,0 10-78,0 3 1,1 5 0,0 5 1,-1-2 0,1 5 1,1 3-1,-1-1 1,-1-4-51,2 11 0,-1-4 0,-1 7 104,0-10 1,0 7 0,0 3-1,0-1 1,-1-6 0,1-10-86,-1 3 1,0-1-20,-1 6 0,0 10 0,0-2 0,2-11 0,2-14 0,1-5 16,-2 3 1,-1-4 34,6-3-51,-6-27 717,0 1-544,-1-1-167,-2 0-113,0 0 12,0-1 34,1 0 49,-1 0 24,-4 2-12,-3-1-549,-2 1 549,5-6 0,4 2 0,3-3 0</inkml:trace>
  <inkml:trace contextRef="#ctx0" brushRef="#br0" timeOffset="80045">11409 10393 9727,'6'11'6643,"-4"-4"-6469,-4-7-102,-2-2 24,3 2-29,0 0-224,0 20 252,0 37-92,0-25 0,0 5 1,1 13 0,0 12 0,0 0 1,0-9-5,0-8 0,0-1 29,1 1 0,-1 9 1,1-4-1,-1-17 117,2-18-6,0-2-14,1-36 0,2-14-160,5-1 2,4-5 1,6-10-1,-2 5 15,-1 13 0,1 0-19,6-8 1,3-4 0,-3 4-133,-3 5 0,-3 2-1447,1 1 1,-4 3 1614,-15-12 0,-2 31 0,-13 6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50:34.4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8984 5305 24575,'0'0'0</inkml:trace>
  <inkml:trace contextRef="#ctx0" brushRef="#br0" timeOffset="3456">10816 2767 24575,'-4'42'0,"3"-9"0,-3 3 0,0 1 0,-1 2 0,2 0 0,0 4 0,-6 10 0,0-2 0,4-20 0,1 1 0,-5 17 0,-2 0 0,5-12 0,0-6 0,0-7 0,-3 24 0,8-41 0,-7 12 0,4-9 0,-2 5 0,1-7 0,4-2 0,-4 0 0,4-1 0,-5 28 0,2-17 0,-2 43 0,2-44 0,-3 23 0,5-32 0,-2 7 0,4-8 0,0 0 0,0 0 0,0 0 0,0 0 0,0 6 0,0 1 0,0 4 0,0-5 0,0-1 0,0-11 0,0-6 0,0 1 0,0-1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8:51:14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7:57:16.14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17695 8234 4804,'9'11'4184,"-2"-2"-1699,-7-9-334,0 0-1450,-3-1-304,-13 36-335,4-14 311,-7 29-502,10 9 135,6-24 44,-1 24 1180,4-31-1140,0 13 156,-9 6-134,1 1-84,-7 1-129,2 3-123,6-13 219,1 4-74,7-20-5,4-4 129,-1-5-79,2-2 34,-4-6 667,-2-5-841,0 0-11,2-4 101,-2-3 84,2-3 247,-2-21-18,-4 13-117,0-15-50,-8 14-23,4 4-39,-4-8 23,7 8-23,-1-4 128,-1-10 12,2 13 23,-1-8 218,-1 19-90,0-1-252,-2 2-33,1-2 61,-3-5-67,6 5 0,-3-3 33,7 4 242,-4-3-84,2 2-129,-5-2-29,3 3-27,0-3-101,2 3 11,0-1 84,3 3-231,0 2 136,0 3 95,-1 2 0,1 5 11,18 27-11,-5-8 0,14 21-5,-13-16-46,-1-2 51,-4-2 0,0 0 0,0 0 0,5 17-67,-9-34-157,2 2 218,-1-4-50,2 2 17,-4-5-112,4 4 117,-3-4 29,3 0 201,-6-6 28,0-2-151,-1-6 268,-1-14-346,0 7-46,0-12 51,0 12-11,20-32 11,-6 12-1696,1 5 0,1 0 1696,1-5-88,4-2 93,-8 12-5,-2 5-33,-8 13-18,-2 5-262,12-15 3675,-3 4-3362,9-13 168,-7 9 472,-3-1-512,-4 8-32,-2 1 4,-3 7-161,0 0-1530,-1-8-6279,-18-1 7870,5-2 0,-6 4 0,12 5 0</inkml:trace>
  <inkml:trace contextRef="#ctx0" brushRef="#br0" timeOffset="10321">15198 5567 9800,'2'-40'-275,"1"1"1,1-17-1,-4 0 1,0 36-1</inkml:trace>
  <inkml:trace contextRef="#ctx0" brushRef="#br0" timeOffset="10430">15007 5186 8752,'-33'-8'0,"0"1"0,-20-4 0</inkml:trace>
  <inkml:trace contextRef="#ctx0" brushRef="#br0" timeOffset="10534">14668 5101 2492,'-7'-6'0,"1"0"0</inkml:trace>
  <inkml:trace contextRef="#ctx0" brushRef="#br0" timeOffset="33638">21590 6117 8657,'6'4'2582,"-1"-1"-2089,-11-4-493,-2 1 34,-6-1 1053,-13 1-942,14 0 51,-7-1 95,18 0 303,2-1-79,0 1 325,-3 0-402,1 1-58,-3 0 57,2-2 118,-4-3-477,1 1 17,-4-2-5,-8-1-85,8 3-5,-10-2 6,9 4 44,-9-2 1,7 2 44,-8-2 95,11 2-66,-14 0-124,9 1 0,-10 0 5,8 1 1,-12 0 55,-3 0-21,0 0 60,4 0 29,11 0 157,-16 0-292,16 0-5,-13 0-79,14 0-50,-7 0 135,3 0 10,-20 3 29,22-2-34,-13 4 0,14-3-6,-1 1-10,-23 8 10,19-4 0,-16 4 6,26-6 79,-3-2 128,8-1 63,-2-1-102,4-1 22,-26 0-190,11 0-39,-21 0-28,12 0-157,-8 0 224,12 0 78,-5 0 68,12 0-62,1 0-79,-5 0 6,-9 0-16,10 0-152,-17 0 191,17 0 50,0 0-6,-10 0-67,-12 2 0,-1 0-5,-5 3-6,19-1-6,6 2-134,-4 1 17,14-2 39,-5 1 0,15-3 84,0-1 6,2-1 27,-1 1-33,-2-1 0,-3 3 28,-20 7-3420,8-2 3387,-15 6-570,14-6 586,-25 14-5,20-12 22,-16 9 70,-5-5-93,20-6 1,-24 8 11,28-7 22,-14 7-84,16-7 3109,-9 5-3137,20-9 784,-4 4-744,-7 7 33,2-3 117,-19 9 1,-2 0-118,11-7 66,-6 3 1,1 0-173,8 0 106,11-8-12,-8 9 7,13-9-34,0 1 95,-24 20-45,15-14-11,-18 14 0,15-13 5,-6 8-55,5-4 44,-2 6-33,-7 20 45,14-22-6,-12 20 0,18-30 50,-20 25-3442,13-18 3392,-16 21-2330,6 7 2325,10-14-18,4-6 1,1 1 16,-1 9 1,1-3 10,-2 3 1,3-9-1,-1-3 1,2-7 0,0-4-9,-5 16 0,-1 5 3,-2 9 0,2-4 0,0 4 986,7 0 1,2 0-976,3-14 0,0-1-11,-1 10 0,0-2-2129,0 6 2219,1-13-34,-2 3-1507,-1 5 1451,1-2 417,3-4 0,-1 7 1,1-3-399,1-7 1,-1-1-68,0 7 0,0 4 0,1-7 59,-1 1-11,2-8 11,-2 17 2002,3-15-2013,-3 19 0,3-10-14,-1-3 1,-2 9 0,1-5-368,1-7 0,-1 0 323,0 8 0,-1 3 0,0-5-1433,-5 14 1541,3-16-50,1-6 1896,3-19-1896,3-8-1867,-1 10 1879,-1 16 670,-1 3-626,-1 10-56,0-11 5,-4 20 46,5-30-51,-2 13 2318,5-26-2268,0-1-44,0 8 78,0-2-6,0 11-33,0-10 3310,0 5-3310,0-17 168,0-2 420,0-2-454,0 0-135,0 1-4,0 1-40,0 0 0,0-1-84,0-1-1182,2-14 1266,1-5 0,-1 1 0,1 3 0</inkml:trace>
  <inkml:trace contextRef="#ctx0" brushRef="#br0" timeOffset="36733">22310 6117 5152,'-11'-3'1462,"3"1"1102,8 2-2530,0 0 991,-21 6-1277,12-1 909,-17 6-198,17-3 1283,1-3 1583,0-1-2949,0-3 133,-1-1-66,-1 0 257,-13 0-656,10 0-44,-6 0 0,10 0 191,-6 0-6,3 0 90,-7 0 643,-26 0-716,20 0-129,-22 0-12,30 0-61,4 0 6,-4 0 10,-13 5 1,-2 1-397,-6 0 433,0 1 0,2 0 205,4 1-113,1-2 1,2-1-146,1 0 6,-18 3-1,41-8 1,0 1 5,1-1 90,-5 1 151,-18 1-213,4 0 11,-10 0 6,15 0-16,-9-1 346,13 0-386,-5 0 0,14-1 5,-7 0 1,2 0 95,-6 1-45,2 0 72,-21 4-94,11-1-34,-13 1 0,18-1 6,2 0-6,3 0-12,-5 2 7,-9 4 5,3 0 8,-10 4 1,0 1-4,2-1 12,2-1 0,1 0-17,8-4 45,-9 4-51,15-6 6,-6 2 50,-2 3 23,6-4-11,-20 9 73,-2 2-93,10-5 0,0 1-42,-20 11-3,22-12 0,1 1-31,1 3 1,3 0 0,-1 1 27,-14 14 0,29-21 0,-10 16 18,6-11-12,-9 13 6,7-16 61,0 3-67,-22 17 0,15-11 0,-14 13 0,1 9 0,14-18 0,-12 21 5,17-24-5,-12 22 0,9-16 6,-12 18 5,11-18-5,-1 2-6,2-5 0,-1 1 5,-4 6-5,6-8 0,1-3 0,1-4 22,-1 6 1,-1 1 28,-4 6-26,1-1 0,1-1-25,-3 8 6,-2-1-1,0 2 1,1 2-6,-2 2 9,7-8 0,-2 6 1,4-6-10,0 6 0,4-5 0,-1-1 5,0 6 51,-5 10 0,-4 7-34,4-8 1,-2 5-21,4-7 1,-2 7 0,0 0 0,2-6-6,-2 6 1,2-2 2,4-11 0,1 1 0,1-2-3,4 8 0,2-5 9,-3 11-4,2-8 1,0 2 3,-2-4 0,0-1-4,1-5 1,0 0 0,-2 9 0,1-1-3,2-14 0,1-1-3,1 10 0,1-3 9,1 8-6,0-11 0,1 3 22,1-2 1,0 0-21,0-3 1,0 2 2,0 6 1,0 0-23,0-10 1,0-2-74,0 29 79,0-20 0,0 7 11,0-27 0,0-6-6,0 17 6,0-1 0,0 6 6,1-2-6,-1-22 0,1 5 0,1 3 0,-1-4 0,2 16 0,-1-8 5,0 1-10,0 18 10,-1-18-5,0 11 0,-1-26 12,0-3-7,0-4 62,3-1-11,-2-1-11,3 0-28,-1-2-11,-1 2-6,0-2-241,-1 2-129,-1-2-1792,3-4 2162,13-26 0,-10 19 0,9-16 0</inkml:trace>
  <inkml:trace contextRef="#ctx0" brushRef="#br0" timeOffset="39878">19325 5673 13793,'8'5'3070,"-2"0"-3065,-6-5 1,0-8-17,0 6 5,0-7 51,0 9 1989,0-1-2310,0 6 192,0 6 73,0 11 11,0 10 0,0-3 0,0 4-1721,-2 2 0,0 1 1721,0 0 0,0 0-789,-1-3 0,0-2 789,-1 8 17,0-4 0,1 0-17,0 5-124,0 6 0,0-2 90,3-16 2533,2 18-2476,-1-33-29,3 0 1,-2-6 2390,-1 1-2385,-1-7 39,0 0-1316,5-9-2588,-1-1 3865,3-9 0,-3 8 0,-2 2 0</inkml:trace>
  <inkml:trace contextRef="#ctx0" brushRef="#br0" timeOffset="40741">19092 6202 14219,'-15'-8'946,"3"2"-1130,11-1 693,2 4 7,-1-4 16,2 6-168,-2 1-364,4 3 0,3 4 56,6 7-45,5 6 11,5 9 1,1 1-57,2 0 34,-4-2 0,0-2 6,-3-7-6,-9-9 6,4 2-6,-10-9 0,-1-2 33,3 0-100,-3-1-112,2 0 173,20-31 6,-10 13 0,17-23 0,-18 24 84,-2 4-17,-6 7 107,0 1-51,-6 5 84,0-9-207,0 0 6,0-9 50,5-13-39,2-3-370,-1 5-1484,3 7-3708,-2 19 5545,4-1 0,-6 3 0,1-1 0</inkml:trace>
  <inkml:trace contextRef="#ctx0" brushRef="#br0" timeOffset="42182">20638 5715 14118,'1'9'1249,"1"-2"-1249,-2-7 6,2-4 1226,-2 2-526,2-3 95,-2 4 622,0 0-1832,-1 12 409,0 3-3157,-5 39 3190,0-6 1,0 3-34,0-9 0,1 0 0,-2 12 0,0-3-100,0-2 18,4-10 1,1-1-551,-2 1 632,3 19-107,1-38 146,0 28 2985,0-21-3563,0 30-2523,0-44 3146,1 5 815,0-17-1307,0 0-286,0-5 694,-6-5 0,4 3 0,-3-1 0</inkml:trace>
  <inkml:trace contextRef="#ctx0" brushRef="#br0" timeOffset="42971">20384 6160 10993,'9'-1'5321,"-2"0"-4610,-7 1 639,3-3-1272,-2 3-78,1-3-246,6 17 246,0 3 5,7 17 1,-1 0 36,1 5 0,0 0-511,3 2 469,-4-6 0,-1-3-5,-4-13-46,4 8 51,-6-15 51,5 5 72,-10-16-162,0-1-12,-2 2 503,8 5-575,-4-2 112,7 2 296,-1-12 189,5-22 0,1-7-245,10-13-145,-7 3 0,0-3 182,-5 12 0,-2 3-355,0-1-494,1-3-1159,-7 37 1742,19 7 0,-14-5 0,12 5 0</inkml:trace>
  <inkml:trace contextRef="#ctx0" brushRef="#br0" timeOffset="46487">18542 5440 11777,'-6'-10'1860,"1"2"-1228,5 8-66,0 0 381,-12-4 520,9 3-1271,-10-5-196,13 6-1288,0-1 683,6 1 543,4-1 488,45-9-286,-14 0-53,-3 0 0,0-1 53,12-7-17,0-1-305,-8 3 1,0 0 271,14-4-74,-14 5 1,0 1-17,9-1-1600,-13 5 1,4 1 1604,-1-1 1,0 0-1,0 1 1,0 0-3,-7 1 0,1-1 414,2-8 0,-2 0-249,1 0-168,-7 0 0,-4 1-28,-15 7-532,1-1 560,37-11 0,-31 12 0,26-8 0</inkml:trace>
  <inkml:trace contextRef="#ctx0" brushRef="#br0" timeOffset="47231">18436 5101 11851,'-17'-6'-555,"3"0"819,14 6 1478,61 7-1311,-33-6-401,10 2 0,-1 0 440,-13-3-3680,8 0 3496,15 3-252,4 0 213,-18 0 0,0 0-245,-3 0 1,3 0-659,11 0 1,6-1 0,-3-1 655,-1 1 0,-1 0 0,2-1 0,3 0 0,-5-1 52,-13-1 0,-1-2 337,8-5 1,-2 0-390,0-1 1914,9-9-5275,-20 9 2896,-5 1 0,5-1 1,-13 4-1</inkml:trace>
  <inkml:trace contextRef="#ctx0" brushRef="#br0" timeOffset="48044">19706 5419 14518,'39'-6'26,"-1"1"0,0-1 0,0 1-2267,4 1 0,0 0 2420,4-1 1,0-1-4,0 1 1,-1 0 434,-4-2 0,-2 0-398,14-3-154,-14-1 0,2-1-48,-10 3 0,0 0-552,11-4 1,-1-1 540,-12 4 0,0 0-149,9-3 1,3 1-471,14-1 1,-1 0 664,-16 3 1,-2 1-47,8 0 0,-8 2-39,-23 3 39,-12-15 0,0 13 0,-7-10 0</inkml:trace>
  <inkml:trace contextRef="#ctx0" brushRef="#br0" timeOffset="48689">19939 5038 11603,'8'8'6010,"-2"-1"-5573,-2-9-527,-3 1-66,6-2 83,-1 3 67,7 0-5,42 10-23,-10-5 31,-4 1 1,1 0 2,18-3 0,-30-1 0,4-2 1,8 0 1,6-1 0,-4 0-539,-8-1 0,-1 1 540,26-1 0,-2 0-3144,-1 0 2987,-25 2 0,2-1 53,0 1 1,1 0-32,0 0 1,1-1-82,16-2 0,-3-2 263,0 0 146,-8 1 0,-7-2 314,-28 2-1658,-8-4 1148,-8 3 0,2-2 0,-1 5 0</inkml:trace>
  <inkml:trace contextRef="#ctx0" brushRef="#br0" timeOffset="49630">21357 5461 13760,'7'1'1450,"-2"-1"-1287,-5 0-7,47-4-9,-16 0-94,5 0 0,1-2 205,7-3 338,-3-1 0,1-1-1550,6 0 982,-11 1 0,3 0 11,-9 4 0,2 1-17,9-2 1,4 0-1,0 0-762,9-2 0,1 1 740,-7 1 0,3 0 0,-1-1-712,-4 0 1,0-1-1,-5 1 751,-2 1 0,-1-2 62,19-3 0,-6-1 112,-13 0-79,-5 0-105,0 1 0,1 0-23,13-2-6,-9 2 0,0 2-269,10 1-673,-19 4 1,0 1 387,20-4 504,-7 2 2193,-20 0-2143,-16 2 0,4-20 0,-8 15 0,4-13 0</inkml:trace>
  <inkml:trace contextRef="#ctx0" brushRef="#br0" timeOffset="50400">21548 5143 12399,'-5'-2'728,"1"0"151,4 2-358,10 0 448,3 0 67,16 0-604,-2 0 128,10 1-297,4 0-176,6-1 1,11 0 0,-4 0-741,-9-2 0,1 0 654,10 0 1,7 1 0,-10-2 15,-19 0 0,-3-1 22,14-1 0,-2 0 40,10 0 132,-16 0 1,-1 1-206,4 1-165,-1 0 1,8 0 0,-4 0 158,-7 1 0,-1 0-11,9-1 0,5 0 0,-9 0 11,3 2 45,-2-1 929,-21 2-974,-1-1 56,-18 1-50,4 0 628,7 0-639,2 0 10,7 0-10,-5 0-678,13 0-729,-11 0-3522,7-2 4934,-14-1 0,-6 1 0,-2-1 0</inkml:trace>
  <inkml:trace contextRef="#ctx0" brushRef="#br0" timeOffset="57693">22902 5546 10332,'-11'-10'694,"3"2"85,8 8 1876,33 1-1871,-21 0-72,26-1 704,-12 0-1343,-4-2 0,20-3-62,-1-4-3,8-3 1,5-2 19,-10 2 0,1 1-415,11-4 0,-2 0 392,-18 5 1,-4 0-301,6-4 493,-4 1 1,0-1-165,10-4-32,-9 4 1,3 0-6,-4 4 1,1 1-108,5-1 1,1 2 47,0-1 1,0 0 36,-3 3 0,-1 0 25,-6 1 0,-1-2 302,5-4 1,0-2-169,-6 3 0,-1-2-92,3-4 1,-3 0-228,3-6 140,-2 5 0,-1 2-342,3 0 23,18-6-856,-27 20 1091,-9 0 839,1 1-648,-11 0 1090,0 0-1343,-2 0-232,4-1-1016,0 1-5927,3 0 7366,-4 5 0,1-3 0,-5 2 0</inkml:trace>
  <inkml:trace contextRef="#ctx0" brushRef="#br0" timeOffset="58443">23220 5144 9472,'22'7'616,"-4"-1"-476,37-1 224,-17-4 0,6-1 0,-2 0-729,12 1 0,1 0 561,-9-2 0,3 0 1,-6-2-215,-1-4 1,-5 0 140,11-3-79,-13 3 1,-1 0 830,7 1-869,7 1 30,7 3 1,2 1-37,-20 0 0,-1 0 0,23 1 0,-2-1 0,-5 2 554,7 3 163,-26-2-516,1 1 954,-24-3-1155,0 0-1865,31-3-924,-12 2 2789,21-3 0,-35 4 0,-5 0 0</inkml:trace>
  <inkml:trace contextRef="#ctx0" brushRef="#br0" timeOffset="59332">22987 5376 15816,'10'9'100,"-2"-2"40,-8-7 0,4-1 135,-2 1 565,15-1-353,-4 1-168,17 1-129,16 0 1,4-1-191,5-1-34,-1 1 1,-2-2-90,-14-2-68,3-3-195,-5 0-1154,-1-1-6,6-4-1484,-6 3 3030,10-3 0,-21 6 0,-4 2 0</inkml:trace>
  <inkml:trace contextRef="#ctx0" brushRef="#br0" timeOffset="59849">23199 5207 8741,'17'5'3374,"20"2"1,2 0-2932,-15-2-270,13 1 1,4 0 162,10-2-462,-14-4 0,2 1-1699,1 0 1,1 0 1582,3-1 1,-1 0-456,-7 0 0,-2 0-311,16 0-2271,-11 0 3279,-24 0 0,-15 0 0,0 0 0</inkml:trace>
  <inkml:trace contextRef="#ctx0" brushRef="#br0" timeOffset="67090">18542 5757 12202,'3'9'130,"-1"-2"-204,-2-7 97,-5-3 22,4 3 62,-5-3 1281,6 3-458,0 0-924,-1 10-1,1 24-5,0-1-5,1 20 2,0-12 0,0-1 3,0 3 81,0-5 0,-1-4 227,0-14 79,0 4-381,0-10 0,0 7 5,0-5-11,0 2 274,-7 22-268,5-22-1,-5 8-273,7-26 268,-2 0 0,1 0 0,-2 0 0</inkml:trace>
  <inkml:trace contextRef="#ctx0" brushRef="#br0" timeOffset="67847">18415 6117 4589,'-29'-6'-263,"6"1"4543,23 5-2634,0 1-1196,0 2-753,0 4 264,0 6-56,0 24 0,0 4 433,0 1-344,0 2 1,2-3 2115,0-16-1634,13 5-414,-1-15-12,11 6-28,10-14 1,3-4-17,5-5 1018,-3-4 0,-4-5-491,-16-6-12,-11-11 375,-22-19-891,6 22 0,-2-7 1,0 2-224,3 14-2174,1-13 2392,16 15 0,-7 4 0,7-1 0</inkml:trace>
  <inkml:trace contextRef="#ctx0" brushRef="#br0" timeOffset="88233">18669 6032 10539,'-5'-2'1770,"1"-4"-1305,4 4 437,0-2-740,0 3 897,0 0-1059,24-11 0,-18 9 0,18-8 0</inkml:trace>
  <inkml:trace contextRef="#ctx0" brushRef="#br0" timeOffset="106485">3344 4974 7629,'-6'-12'2979,"1"3"-201,5 9-2515,0 0-179,-25-25-191,18 19 831,-19-19-842,26 25 1040,0 0-1045,3-1 1753,21 1-1630,-7-1 0,17 1 0,-8 0 6,-6 0-6,6 0 0,18-2 0,15-2 0,-7 0-411,-16 1 1,1 0 410,20-1 0,9-2 0,-10 2 0,2-3 2,0 3 1,1 1-3,-28 1 0,1 0 0,11 1 0,6 1 0,-2-1-312,7-2 0,-3 0 317,4 1 1,1-1-792,-14-1 1,1 1 0,-3-1 751,4-1 1,0 0-871,10-1 0,0 0 881,-9 2 1,-2 0 0,-2 0 0,-3 1-18,10 1 29,-8 2 6,2 2 5,6 1 326,0 0-449,6-1 1255,2-1-1144,-2-1-27,-12 0 3163,-22 0-3129,-4 0 77,-9 0-60,1 0 21,-4 0-16,12 0-17,-6 0 797,8 0-797,-12 0 101,-1 0-28,-3-1-271,0 0 0,-2 1 0</inkml:trace>
  <inkml:trace contextRef="#ctx0" brushRef="#br0" timeOffset="107629">4932 4593 3283,'-12'-7'3791,"3"1"-374,9 6-2857,0 0-28,-31-7 877,23 5-1454,-23-5 871,31 7-1257,0 0 3756,7 0-3325,7 0 5,12 4 1,16 5 0,5 0-138,-17-2 0,1 0 134,21 5 1,-1-1-3,4-1 6,-7-1-6,9 2-430,2-1 435,-2 0 34,-3-2-39,-14-4-118,-8 1 1,-1 0 117,6 1-6,12 2 6,-35-3 436,-6-2-431,-2 0-5,-4-2 1120,0 0-161,-2 2-886,-1-2-22,-1 1-46,-2-2 1,-17 2-6,2 1 0,-14 2-45,5 3 6,-5 3 13,-16 9 1,-3 2-582,23-10 1,0 1 634,-25 10 0,3 0-2923,11-6 3141,-13 2-240,23-7 5,-10 0-11,24-7-218,-19 11 117,15-6 50,-15 9 51,12-1 0,11-10 812,-2 3-745,13-11 593,1 0-660,5 1 0,-4-1 0,5 1 0</inkml:trace>
  <inkml:trace contextRef="#ctx0" brushRef="#br0" timeOffset="111583">5313 3789 14734,'3'-4'2448,"0"1"-2006,-3 3-1377,-16-20 342,12 15 49,-13-14 197,17 19 83,-3 0 192,1 0-225,-3 2-2101,-8 19 707,-5 1 1450,-2 7 241,0-9 566,6-11 616,-5-5-751,7-1-44,-4-3 733,7 0-795,5 0 61,-4 0-173,5 0 100,-1-1-117,-4-1-806,-14 0 638,10 0 101,-7 1 509,17 1-598,1 0-102,5 0 208,14 0-62,-3 0-45,9 0 62,-4 0-90,-2 2-11,5 0 6,-2 4-6,0-1 0,30 10 0,-16-7 5,21 5-5,-25-10 90,12 1-84,-18-4-6,6 3 0,-22-1 28,-1 0-6,22 10-16,-12-6-1,20 7 1,-19-7 16,13 3-22,-15-3 6,7 0-6,-17-2 106,1 1 62,-1 0 17,3 0-90,-2-1-22,25 16-73,-13-8 11,18 12-5,-20-12 11,2 0-12,-5 0 118,2 0 1,-7-5 32,8 3-111,7 2-11,3 1-29,5 1-5,-7-3 40,24 9-46,-24-11 6,16 8 56,-21-11 101,0 1-118,3-1-33,0 2 5,19 3-11,-16-3-3387,17 3 3387,-24-5 6,9 1 0,-7 0-1,4 0 57,-8-2 61,8 0-123,23 3 6,-8 0-1,3 0 1,-1 0-6,-8-1 3392,23 6-3392,-40-9 0,-3 0 73,16 1-3465,-11-2 3397,17 1 46,-3 0-63,17 3 12,-7 0 25,-1-1 1,-1-1 103,-7-1-9,-5 0 0,0-2 93,-5-1-28,11 0-168,18 3-6,-9 0-5,9 2-1,-22 1 0,-2-1 1,2 2 0,7 1-6,19 4 0,-33-8 6,14 0 3391,-17-1-3391,15 1-1,9 0-5,6 1 3,-21-3 0,1 1-3,23 2 34,-22-4 0,-2 0 89,8 0 28,14 0 29,-32-2 128,5 0-124,20-1-178,-8-1-6,11 0 0,0-2-6,-17 3 1,6-1 5,-25 2 129,-9 0 436,-3 0-358,0 0-207,0-15 0,-1 11 0,1-11 0</inkml:trace>
  <inkml:trace contextRef="#ctx0" brushRef="#br0" timeOffset="113194">7620 5080 14790,'-5'-3'-2329,"1"1"7380,4 2-7168,4-2 2022,2-4 846,30-37-449,-17 18-168,0-1 1,-1 0 201,-5 3 202,1-3-600,-1 4-218,-1 4-241,-1 5 124,-2 7 94,4-4 365,-7 6 727,3-2 662,-9 6-3030,0 0 2032,0-11-419,0 2 16,0-9-33,2-5-56,-2 13-28,2-7-258,-2 16-347,0 1 476,0 5 33,0-3 107,0 3 56,11-8 0,-9 2 0,9-3 0</inkml:trace>
  <inkml:trace contextRef="#ctx0" brushRef="#br0" timeOffset="114625">7641 4805 13267,'5'3'2431,"0"0"-1210,-5-3-1176,3-4-45,-2 3 5,4-3-5,-4 3 6,1 1-1,17-9-16,-6 2 6,16-7-35,-12 5-32,13-2 77,-18 5 102,7-1 89,-18 6-185,-1 0 1742,9-3-1389,-7 1-134,7-1-101,-9 3-807,0 1 420,6-8 207,-2-1 51,6-7 416,-2 0 474,-3 8-840,-2 1-1350,-3 7 1166,0 6 44,0 4 85,3 3-57,0 3 62,4-2 51,16 33-46,-10-22 6,12 23 57,-5-22-18,-9-14-50,6 5 6,-12-12-6,-3-3 0,0 2 0,0-1 11,1 2 6,3 2 22,-2-3-6,1 1 125,-3-5 973,-1 0-2195,2 0-370,6 0-3893,4-5 5327,3-2 0,-6 1 0,-4 0 0</inkml:trace>
  <inkml:trace contextRef="#ctx0" brushRef="#br0" timeOffset="143881">5715 5398 11093,'6'2'3108,"-1"0"122,-5-2-4053,38 0 962,-11 0-32,30-1 28,-21-3-23,-4-4 39,-1-1 1,0-2-152,11-2 0,-7 2 0,-1 2-118,14 1-22,7 1-65,-13 4 1,1 2-114,-10 0 1,0 0 236,10 0 0,0 1 31,12 0-23,-4 0 73,-4 0 124,-6 0-3201,-5-2 3181,-2 0 0,1 0-2274,23-1 2136,-20 1 1,0 1 87,21 1-228,-14 0-95,-3 2 1,0 1 234,0-1 118,-7 1 0,-6 1 538,-22-2 100,-3 1 1070,-2-2-3467,15 3 4950,-9-3-3309,10 1 1228,-15 1-819,-6-3-174,-6 2 101,-19-4 1,-5-2-297,-3-1 19,0-1 0,1 0-25,7-3-157,-5-19 157,17 12 0,-2-14 73,16 16 45,2 0 627,-6-6-533,3 8-77,-5-4-46,-1 11-397,-3 1 236,1 0 66,2 2 12,3 0 55,3 0-61,1 0-246,2 1-393,24 12 606,-5 0-29,24 11 51,-10-2-76,4-1 0,0 0-144,2 3 231,-5-5 0,-2 0 51,-9-2-18,1 1-33,-1-2-5,1 1-68,-6-6-252,9 2 292,-5-4 33,0 0 50,-11-4 668,-7-1 570,-7-2-1243,-3 1-11,-5-1-516,-12 0 325,8 1 68,-8 4 21,9 3 35,-25 19 33,8-9 33,-18 11-27,16-16 131,1-5 0,0-1-277,0-1-901,-18 3-2281,45-7-1136,3 2 4458,2 1 0,0-2 0,0-1 0</inkml:trace>
  <inkml:trace contextRef="#ctx0" brushRef="#br0" timeOffset="154980">3641 4022 12187,'5'6'706,"-1"-1"-118,-4-5 352,0 0-113,2-2-469,-2 1-313,2 0-45,0 0-336,2 0-314,24-3 0,5 0 611,-4 1 36,6-2 1,1 1 287,-3 3-66,-17 0 108,6 0-175,-18 1-119,1 0-212,23 0 217,-4-2-363,23 0-50,-11 0 190,2-1 146,-1-2 0,-1 0 95,0 2 1072,-2-2 1,-6 0-933,-19 4-196,2 0-117,-10 1-651,12-1 611,-2 0 62,9-1 84,-6 1 11,1 1 106,8-4 12,-9 3 22,3-3 101,-13 4-78,-1 0-79,15-1-124,-5 1-116,25-2 144,-1 1 7,-6-1 5,0 1 17,-16 0 207,-3 0-129,-2 1-28,-3-1-56,-3 0 34,10 0-135,-4 0-61,7 0-106,-8 1 49,-1 0 113,3 0 95,-4 0 5,2 0 35,-4 0 162,3 0-102,-3 1-60,2-1 4,-4 2-49,16 6-40,-7-4 11,13 6 29,-10-6-6,-1 2 61,8 0 0,-9-1 242,4-1-119,-12-2 23,3 2-190,-2 0-6,4 1-6,1 0-139,20 10 105,-10-7 40,12 8-11,-16-10 11,1 1 0,-5-2 11,-1 0 23,-7-2 16,-2-1-38,1 1-18,2 2-106,3 1-78,1 1-1,0 0 113,2 2 33,23 10-262,-18-9 464,14 6-45,-27-13-101,-2-1 51,21 9-62,3-1 11,5 4-5,-9-6 485,-16-6-440,-2 1-40,5 0-6,1 1 29,12 3-51,13 3-44,-5-2 55,4 1 0,-18-6 18,4 3-1,-9-4-6,5 3 40,-10-3-28,19 5-11,-5-2-6,15 4-6,-10-3-5,1 2 11,-1-2-62,11 4 68,-14-5-1,5 1 63,-13-2-29,-6-1 50,6 0-38,-3 0-3354,14 3 3348,10 1-277,3 1 232,-1-1 11,-14-3-11,-2 0-6,0 1 6,-9-1 3274,0 1-3128,-2-2-34,12 2 311,3 2-423,14 0 6,-2 0-1694,-2-2 1,2 1 1687,8 0-23,-12-1 0,-1-1 23,-8-1 5,-6-1 1,-3 0-1,-6-1 1,-1 1 3363,-1-1-3369,1 1 80,27 2-85,-17-1-7,19 2-94,-21-3 106,-7-1 28,1 0 112,-9-1-134,6 0-6,2 0 0,8 0-40,2 0-3419,17 0 3330,3 1 68,-1-1 10,-8 2-5,-17-2 90,-4 3 39,-5-2-62,-1 3-11,1-4-6,6 1-789,48-1-79,-28-2 0,2-2-2531,17 0 0,2-1 3405,-8-2 0,-3-1 0,4-2 0,-12 2 0</inkml:trace>
  <inkml:trace contextRef="#ctx0" brushRef="#br0" timeOffset="176682">5567 4085 10606,'2'19'-397,"0"-4"27,-2-15 118,50-9-2009,-1-1 2163,-11 2 0,1 1 53,16-4 344,-23 5 1707,-3 2 240,-14 1-1663,-3 3-331,-10 0-129,-1 0-62,7-3 1027,18-2-1054,6-3-23,15 0 11,-15 3 1,-1-1 77,17-3-161,-9 1 1,-3-1 240,1-1 27,5-4 0,-23 7-157,18-4-139,-10 4-90,20-5-141,-9 6-1697,-6 1 0,1 0 1670,17-2 240,-18 2 1,0-1 438,8-2 746,-5-8 0,-1-2-450,-4 1-446,-3-1 0,-5-1-36,-18 7-146,-1-2-482,4-10 95,-1 8 3471,5-8-3202,-2 12 158,14-17 105,-6 10 141,10-13 67,-13 13 162,-2 2-16,-3 3 134,-4 1-370,-2 3 90,-2-3-443,-7-27 196,3 15-61,-4-24 17,6 26 240,0-17-128,1 17 56,0-9-56,0 13-219,-2 8 39,-1-3 1,-3 7 55,-15-16 1,8 5 105,-10-14-72,12 8 56,0-2-44,-4-20-91,7 17-5,-5-10-39,6 25-90,1 5-352,-5 3 317,3 2 92,-5 0 72,4-2 89,-12-11-21,6 5 50,-10-11-17,11 9 145,-7-8-162,1 3-84,-2 0-6,7 5 1,5 7-68,3 2-145,-5-1 212,4 1 6,-4 0 0,2-1 0,0 0 50,-2 0 90,-10-6-78,7 5-62,-8-4-62,10 6-3643,-10 1 3323,5 2 1,-9 0 90,6 2 146,-3 1-2152,1 3 2437,-21 1 62,17 0-62,-15-2 2195,19-3-2295,-26 0-68,18 1-28,-20 2-101,24 2-78,-2 4-79,-21 13 314,20-9 3398,-11 7-3275,29-16 106,6-2 292,-2-1-476,4-1-39,-4 0-6,3 0 0,-1 0-639,-9 3 370,2 1-3229,-9 3 3492,5 1-2268,-5 0 2274,7-3 0,-3 1 6,7-4 100,-1 0-5,0 0-62,-11 2-44,7 1-29,-8 2 2247,8 1-2437,-10 7-213,-3 3 381,1-1 50,4-3 6,13-7 0,-4 0 0,6-3 11,-5 3-5,9-5-17,-11 8-34,5-2 45,-8 7 3319,4-1-3464,-1 0-3382,-13 15 3516,12-11-1208,-9 8 1264,7-9-410,7-8 365,-5 4 0,10-5-39,1 1-269,-3 25 2737,3-10-2552,-3 18 1756,5-16-1683,-2 7 38,1-8 747,0-2-780,2-14 45,1-6 0,2-1 0,-1 8 0,1 3-3403,0 22 3218,3 5-163,-1 1 342,3-5-27,-1-17 38,-1-4 74,-1-7 39,-1-2 11,-1-5 3163,0-1-3303,4 5-51,0 2 420,7 4-358,4 4 56,6 3-51,7 3-3352,4 0 3392,15 6-459,-13-8 454,3 1 27,-20-11 129,-6-1 67,-6-5 39,-2 2-145,-3-5 3008,0 2-3165,1-1-33,17 13 645,0-2-909,31 21-3375,-2-4 3669,-18-13 1,-1 0-341,13 5 399,-10-8-12,-13-8 18,0-1 112,15-1-79,22-1-224,5-2 1512,-23 1 0,4-2-2616,13-5 1,4-2 1247,0-1 0,-1-1 0,-8 1 0,-4 0 0,-12 2 0,-1-1 0</inkml:trace>
  <inkml:trace contextRef="#ctx0" brushRef="#br0" timeOffset="178977">6350 3852 10468,'11'8'-3366,"-3"-2"3604,-8-6 4198,0 0-3046,0 3 201,-3-2-966,2 2-496,-4-2 1100,5-1 3173,-1 0-4357,1 3-40,0-3-1811,0 3 1,0-3 0</inkml:trace>
  <inkml:trace contextRef="#ctx0" brushRef="#br0" timeOffset="183993">12679 1418 10120,'8'7'2196,"-1"-2"-1304,-7-5-635,0 0-671,-45-49 302,28 31 101,-9-10 0,1 0 130,13 15 49,1 0 32,1 0-161,2 0-39,-1 3-3209,-45 3 2567,-2 23 0,25-15 0,2 2 0,-11 16 0</inkml:trace>
  <inkml:trace contextRef="#ctx0" brushRef="#br0" timeOffset="186230">8805 995 10013,'7'2'4671,"-1"0"-3763,-6-2 912,0-13-1820,0 9-174,0-9-106,0 11-286,0 1 477,1-1 83,2 1-27,1 1 33,2 0 168,27 1-163,-7 2 34,28 0-1771,-16 0 0,3 0 1622,8 0 1,1 0 47,1-1 1,-1 1 30,0-1 0,-4 0 26,11-1-7,-18 1 1,-1-1 73,9 0 27,-15 0 1,-1 1 50,1-2-2330,28 0 2140,-20-1 0,2 1-160,-1-1 0,2 0 845,2-1 1,-1 1-726,15-3 90,-7 2-23,-17 2 1,-3-1 28,3 0 23,14-1 352,-2-3-342,-10 1-39,-6 1 0,0 1-1974,11-2 1971,-6 3 1,0 0 2,8-1 1621,15 2-1616,-40 0 925,-8 0-538,-1 0-234,-1-1-158,7-1 3207,6 0-3465,32-3 245,-12 3 0,6 0 0,-4-1 128,-10 1 0,1-1-97,13-1 1,7 0 0,-13 0-187,-15 0 28,2 0 0,2 0-157,10 3 75,-5 1 1,0 0 215,5 0 6,16 0 90,-43 0 1034,-6 0 203,-4 0-1304,1 0-23,4 0-213,8-2-568,17-1 0,4 1 7,15-1-189,-7 1 1,-1 0 441,6 2 308,-10 2 213,-21 7 0,-6-6 0,-17 5 0</inkml:trace>
  <inkml:trace contextRef="#ctx0" brushRef="#br0" timeOffset="188844">12001 3810 10271,'-3'-5'-2286,"1"2"797,2 3 2675,-12 3 327,9-2 13,-10 3-277,12-4 1379,0 0-969,-3 0-1048,1 0-230,-3 0-381,3 0-330,-2 0-281,2 0 135,-2 0 157,-2 0 190,-2 4 73,-14 9 56,10-3 117,-8 3 707,9-8-51,-5-4-938,4 1 165,-2-2 0,8 0-325,-2 5-129,-2 4 298,0 3 77,0 0 46,3-2 321,-2-1-221,2-2 96,-3-1 10,2 0 1,-11 4-174,0 5-107,-1 0-105,6 2-3942,9 17 4154,3-19-1837,1 16 1927,2-26-18,0 1-27,0-2 11,0 2-17,0 3-27,0 18-12,0-10 0,0 13 2234,3-14-2245,4 3 3403,0-6-3381,1 0-5,-3-7 5,-2 0 0,2 1 56,-2-1-61,3 2 78,0-2 39,2 2-61,3-1-3398,10 8 3341,-2-6-5,7 4 73,-7-6-6,-4-2 34,-1-2 45,-1 1-146,-3-2 33,4-1 40,0-1 0,4 1 22,33-1-61,-17 1-29,22-1 3443,-29 0-3319,6-1 73,-13-1 156,3-2 45,-13-4-167,0-2-90,-1-1-3454,1-2 3353,5-5-45,-3 4 0,2-3 5,-5 8 7,0-3-7,1-4-5,0 1 6,1-3 3391,-3 2-3234,2-7-68,-2 3 95,2-5 281,-5 1-466,-1 7 1,-2-10-6,-1 13-146,-1-10 146,0 11 28,-4-11-61,-1 2 279,-3-1-5,-2 0-96,1 7 130,-11-12-186,7 10-21,-7-8-68,8 15-56,2 1-196,-10-4 218,7 7 28,-5-3-10,4 4-57,-9 2 67,2 0-5,-7 2-146,7 2-1575,-8 14 0,-3 7-1786,-12 12 3332,6 0 0,2 0 1,11-2-1,7-6 0</inkml:trace>
  <inkml:trace contextRef="#ctx0" brushRef="#br0" timeOffset="208225">12234 4318 15507,'1'7'-129,"-1"-1"-476,0-6 5781,0 0-5618,0-2 223,0 0 40,0-1-3989,0 2 4168,2 1 0,-1 0 0,2 0 0</inkml:trace>
  <inkml:trace contextRef="#ctx0" brushRef="#br0" timeOffset="209570">12129 4424 13200,'1'3'-896,"-1"0"3321,0-3-3232,-5-2-5584,-2 3 6391,-7 0 0,7 1 0,0 0 0</inkml:trace>
  <inkml:trace contextRef="#ctx0" brushRef="#br0" timeOffset="-207907.73">16933 8488 8386,'11'1'1664,"-2"0"-243,-9-1-2216,0 0 44,21-2 798,-8 0-450,18-2 409,-15 0-79,-2 0-1783,-3 0 2763,-5 2-335,-2 0 72,-4 1-96,0 1-144,-2-1 368,-2 0-660,0 0 3118,0 0-3644,4 0 369,15 1 134,-7 0 158,10 0 453,-10 0-347,5 0-280,5 0 33,15 0 12,19 0-93,-11-2 1,13-1 0,6 0 0,-2-1 0,-7 1-28,-5 1 0,-5 0 0,5 0 1,3-1 0,7-1 0,2 0 0,-2 0 0,-6 2-642,-1 0 1,-4 1 0,-5 1 642,-6-1 0,-1 1 19,25 0 1,-3 0-20,-10 0-17,-12 1 1,1 1-52,2 0 1,0 0-433,0 0 1,0 0 479,-3 1 0,-3 0-30,5 0 50,-6 0 1732,1 1-1670,-15-3-56,3 1 38,-11-2-21,31 2 1120,-9-1-1137,26 1-6,-20 0-11,22-1 11,-30 0 0,12 0 274,-37-1 1277,-1 1-1512,-4 0-39,2 0-588,-3 0 56,3-1 532,-29 2 0,21-2 0,-21 2 0</inkml:trace>
  <inkml:trace contextRef="#ctx0" brushRef="#br0" timeOffset="-206967.73">18754 8297 14387,'-16'-14'230,"4"3"-236,12 11 56,0 0 18,-13-10-63,10 7-5,-9-6 342,14 9-281,1 0-61,3 0 73,0 0 56,7 1 67,7 7-89,3 1-6,4 7-40,-5-1 166,28 0 0,3-1-177,-14-1-42,13-1 1,-9-3-3,-36-9 44,-2 0-128,-3 1 72,1 2 6,2 1 0,2 2-61,6 4 16,-5-5 34,3 2-73,-9-5-314,-1 2 292,-1 5 106,0 1 0,1 7-197,0-3-318,2 8 16,0-7 499,0-1 101,-1-9 560,-1-5-89,-3 0-264,-4 0-185,-3 0-123,-6 0-39,-2 0-17,-26 11 56,12-1 28,-18 9 11,20-5 185,-16 3-50,17-8 22,-12 4 50,22-8 40,-2 0 61,-11 5-342,12-3 1,-7 4-6,16-6-6,2-1-117,3-2 106,3-1-806,2-1-1093,0 5 1068,0-1 0,0 2 0,0-3 0</inkml:trace>
  <inkml:trace contextRef="#ctx0" brushRef="#br0" timeOffset="-174405.73">11430 2455 13805,'10'-2'246,"-1"-1"-1271,-9-16 717,-5 9 308,-1-17 168,-5 13 168,-2-1 644,-6-13-2870,-4-17 2559,12 15 0,0-1-1905,-4-17 1204,2 1 0,-1-10 0,1 9-1235,-2-7 1255,2 11 1,-2-8 0,2 11-174,0 6-397,4 6-2661,4-2 3806,4 7 1,1 6-1,1 8 1</inkml:trace>
  <inkml:trace contextRef="#ctx0" brushRef="#br0" timeOffset="-173696.73">11155 2032 14124,'0'8'-1070,"1"-1"841,-1-7 173,17-53 151,0-2 98,-4 14 0,-2 0 22,-1 8 1,-3 3 283,0-9-12,-3 4 263,-1-12-750,-2 21-56,-1-5-229,0 25-471,0 3-3618,-11 14 2928,1 4 1059,-12 12 0,13-11 0,1-4 0</inkml:trace>
  <inkml:trace contextRef="#ctx0" brushRef="#br0" timeOffset="-173466.73">11155 1757 9778,'5'4'-34,"-1"0"-33,-4-4 67,0 0 67,-1 9 1159,8 11-285,8 6-650,3 0-1472,5-8 1226,-7-7-45,0-2 0,18 18 0,1 1 0,-13-12 0,8 9 0,0 0 0</inkml:trace>
  <inkml:trace contextRef="#ctx0" brushRef="#br0" timeOffset="-172225.73">9948 2900 12242,'1'6'907,"-1"0"-862,0-6 151,-23-7-112,18 5-11,-17-5 185,22 5 531,0 1 959,-5-7-1524,-9-7-2890,0 0 2728,-8-6 55,6 5 130,-19-24-174,13 13 55,-12-19-77,18 20 38,3 1-117,-3-15-72,7 16-57,-2-8 6,7 20-40,0 2 51,-2 4 129,3 2 2671,-1 3-3825,3 1-73,0 0-95,-3 0 1333,-3 6 0,2-5 0,0 6 0</inkml:trace>
  <inkml:trace contextRef="#ctx0" brushRef="#br0" timeOffset="-171468.73">9440 2858 13245,'2'7'666,"-1"-1"-800,-1-6 134,0 0-1068,18-48 1068,4 12 67,-8 4 0,0 0-11,9-3 45,-12 15 554,-2-12-98,-5 12-327,0-10-68,-4 12-162,0 0-185,0-13 185,0 14 0,0-7 808,0 17-618,0 0-94,-1 4-96,0-2-40,0 5-2664,0 0 2513,1 3 124,2 7 56,3 3 11,0 1 0,1-2 78,-2-7 264,2-1 358,9 3-499,1 1-94,12 4-57,2 0-50,3 2-50,4 1-1152,0 3 1,0 2-1617,2 3 2139,-5-4 1,-5-1 0,-18-8 0,-4-4-1</inkml:trace>
  <inkml:trace contextRef="#ctx0" brushRef="#br0" timeOffset="-170275.73">10859 2794 13323,'1'4'280,"0"-1"2649,-1-3-3915,-1 4 572,2 7-79,1 11 202,1 12-395,-1 0 1,-1 2 394,0 22 139,-3-18 1,-1 0 90,-5 12-3178,-3-9 3239,0-5 73,5-18-34,2-3-39,4-14-885,0-2-515,1 0 660,1-3 740,0-3 0,0 2 0,-1-2 0</inkml:trace>
  <inkml:trace contextRef="#ctx0" brushRef="#br0" timeOffset="-169807.73">10647 3069 12612,'6'11'-538,"2"2"543,4 5 29,-1 2 50,1-1 79,11 16-399,6-8-290,6 6 481,11-7-1681,-14-14 1945,6-1-51,-13-9 191,-3-1 55,-3-1 1496,3-16-1339,-10 5-302,3-15 1737,-13 6-3054,10-30-845,-1 17 1893,11-20 0,-11 37 0,-1 4 0</inkml:trace>
  <inkml:trace contextRef="#ctx0" brushRef="#br0" timeOffset="-168674.73">12573 2350 11838,'3'-3'-2671,"-1"0"4637,-2 3 622,-9-22-1586,7 14-33,-7-18 179,9 23-1148,0 0-660,0 3-433,-3 1 875,1 0 218,-1 0 2688,3 0-3640,0 4 678,0 7 162,0 14 45,0 14-3376,-5 15 3272,-2-7 1,-2 3 116,1-13 1,-1 0 28,-3 13 0,-1-3 19,-3 3 6,5-13-2038,4-13 2166,4-14-122,2-5 84,1-6 2183,0 0-2177,5 0 21,-4 0 23,4 0 3392,-5 0-3409,1-1-123,-1-3-3545,5-35 3545,-3 17 0,2-17 0,-3 28 0</inkml:trace>
  <inkml:trace contextRef="#ctx0" brushRef="#br0" timeOffset="-168266.73">12234 2625 11403,'9'3'-163,"-1"0"1516,4-2-1392,-5 3 586,11 2-547,-10 3-2655,1 3 3187,6 10-187,-2-1-222,8 11-67,-3-4-56,5 4-2125,3 0 1615,18 8 510,-9-16-234,13-2 497,-16-17 1869,-1-6-1468,-5-19 0,-1-5-664,2-3-846,-7-3 0,1-4 846,3-5 0,-3 3 0,-6 6 0,4 2 0,0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08:02:0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8:58:41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1229 24575,'0'-9'0,"0"0"0,0-2 0,0-3 0,0-4 0,0 0 0,0-1 0,0 1 0,0 0 0,0 0 0,-3 0 0,0-1 0,0 6 0,-2 0 0,5 5 0,-4-1 0,3-3 0,0-20 0,1-9 0,-6-27 0,-2-20-484,-6 4 484,6-14 0,-3 28 0,10 11 0,-7 21 0,7 15 0,-2 10 0,1 5 0,0 2 484,-2 0-484,2 1 0,0 1 0,2 0 0,0 0 0,0 0 0,0 0 0,0 0 0,2 1 0,0 0 0,2 2 0,0-1 0,0 0 0,1 2 0,-1-2 0,0 2 0,0 0 0,0 0 0,0 0 0,0 0 0,2 0 0,1 0 0,1 0 0,5-3 0,1 0 0,13-5 0,2 0 0,1 0 0,6 3 0,-15 0 0,6 4 0,-13-1 0,-2 2 0,-3 0 0,-3 0 0,0 0 0,-2 0 0,2 0 0,5 0 0,12 0 0,25-6 0,22-2 0,20-6 0,-18 4 0,0 0 0,-20 2 0,-2 0 0,14-2 0,-5 1 0,0 2 0,-20 1 0,-16 6 0,-12 0 0,-5-1 0,-6 0 0,-6-1 0,1 2 0,-5 0 0,6 0 0,0-1 0,-1 0 0,0-3 0,-2 2 0,1 0 0,0 0 0,2 0 0,1 0 0,0-2 0,2 0 0,-3-1 0,4 1 0,-4 0 0,2 2 0,-2-2 0,0 2 0,0-2 0,-1 0 0,1-1 0,0 1 0,-2-2 0,2 0 0,-4-2 0,3-1 0,-1 1 0,2 2 0,2 0 0,-2 3 0,2 2 0,-2 1 0,0-2 0,1-1 0,0-1 0,0-2 0,-1 0 0,0-2 0,0-1 0,2 3 0,-2 0 0,3 6 0,5 5 0,1 3 0,10 5 0,-6-4 0,4-1 0,0-1 0,-4-2 0,2-2 0,-5 0 0,-2-2 0,-2 3 0,2-4 0,0 4 0,2-4 0,3 2 0,-1-2 0,5 3 0,0-3 0,1 5 0,3-1 0,-10 1 0,3 1 0,-6-2 0,0 2 0,0 0 0,-2 1 0,0-1 0,-2-2 0,0 0 0,0 0 0,0 0 0,0 2 0,-2 0 0,0 3 0,0-3 0,-2 0 0,4-2 0,-4 0 0,3 1 0,-2-3 0,0 1 0,-1 0 0,-2 1 0,0 0 0,-2 2 0,-1 0 0,1 3 0,0-3 0,0 2 0,-1-3 0,3 1 0,-2-2 0,5 0 0,0 0 0,1-2 0,1 2 0,-2-2 0,0 2 0,-1 0 0,-2 2 0,2-1 0,-2 1 0,2-2 0,-1 0 0,3-1 0,0-2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1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2271 1 10125,'-7'5'1288,"6"2"23,-6-12-191,3 5-532,0 0-532,-4 0-118,1 0-27,0 0 16,-1 0-45,-1 0 29,-8 0 77,-26 17 12,4-1 6,-22 16 67,15-7 72,0 0-21,4-5 122,-13 4-207,16-9 0,-9 2-33,18-7-6,2-2 0,2 3 0,2-3 0,0 3 0,1 0 0,-3 1 0,2 4 0,-3 0 0,-10 12 0,9-8 6,-9 5-1,14-8-5,-1-1 0,1 0-5,-12 11-29,8-2-22,-11 12 0,11 1 50,-3 5 6,-14 36 6,12-17-6,-11 20 11,17-34 45,3-5-56,3-9 6,3-5 44,3-8-44,1-3-1,1-1-5,-1 2 6,-1 6 84,-4 9-79,-14 33 62,3-8-73,-9 21 33,10-21-27,2-5 67,-9 14-40,12-23 6,-7 10 12,15-22-12,1 0 0,0 4 56,-11 37-89,3-7-184,6-16 0,-1 1 234,-8 37-56,-1 6-1637,13-47 0,0 3 1620,-3 19 0,1 1 20,3-18 0,1-1-55,-2 16 1,2-2 130,-3 21-23,5-2-1005,3-27 0,1 1 989,-2 32-35,3-32 1,0-2 243,-1 25-126,-2 1-17,0 1-44,1-25 0,-1 1-29,-3 27 0,3-30 1,1-2 22,-2 16 2199,2 1-2076,4 7 0,1 5-140,1-29 1,-1 1-120,1 37 0,0 1 102,0-37 1,0-3-4,0 0 1,0 3 5,-2 18 0,-1-1-6,1-20 1,0-1-17,-3 12 0,0-3 59,-3 11 3121,1-10-3183,1-6 123,0 24-118,3-13 12,0 29-277,2-13 316,-2 12-11,1-47 0,-1 4 5,-2 23 1,-2 0-9,1-18 0,0-1 11,-3 16 0,0-3 48,-4 16-28,-1-12-112,2 20-34,5-43 663,2 18-529,5-42-16,0 28-39,0-6-6,0 24 39,0-16 45,-4 0 33,0-4 492,-7 0-576,5-22-27,-1-3 22,5-23-28,1-2-50,1-3 33,0 1-129,0 1-5,-1 5-213,-3 3-106,-2 7-404,-3 1-678,-6-1-3046,0-5 4598,-7-7 0,12-2 0,0-3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8:58:46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48 675 24575,'0'-8'0,"0"-2"0,0 4 0,0-3 0,0 1 0,0 0 0,0 0 0,-2-1 0,2 1 0,-4 0 0,4-1 0,-4 1 0,3-4 0,0-11 0,1-16 0,0-11 0,0 0 0,-3 12 0,2 10 0,-2 15 0,3 0 0,0 7 0,0-2 0,0-3 0,0-3 0,0-4 0,-4-9 0,3 6 0,-3-6 0,4 13 0,-2 3 0,0 5 0,-2 4 0,-1 0 0,1 2 0,2-2 0,7 0 0,1 0 0,6 0 0,-6 2 0,2 2 0,-1-2 0,1 4 0,0-2 0,5 0 0,-4 0 0,8-2 0,6 0 0,-2 0 0,6 0 0,-9 0 0,9 0 0,-6 0 0,15 0 0,-15 0 0,6 3 0,-9-2 0,-4 1 0,-1-2 0,-5 0 0,0 0 0,5 0 0,1 0 0,13 0 0,3 0 0,-1 0 0,-2 0 0,-8-2 0,-1 1 0,0-5 0,-4 6 0,-1-3 0,-5 3 0,-2 0 0,0 0 0,-2 0 0,1 0 0,-1 0 0,0 0 0,0 0 0,0 0 0,2-2 0,0 2 0,3-4 0,-1 4 0,0-2 0,-1 2 0,-1 0 0,-2 0 0,0-2 0,2 2 0,0-2 0,1 2 0,-3-2 0,-4 0 0,-2-3 0,-3 1 0,1 0 0,0 0 0,0 0 0,0 0 0,0 1 0,0 0 0,0 2 0,-1-2 0,1 0 0,0-3 0,0 0 0,0-2 0,-4-5 0,3 4 0,-3-4 0,4 5 0,0 1 0,0 1 0,0 4 0,0-2 0,0 4 0,0-2 0,-1 0 0,1 2 0,13 5 0,-4 1 0,10 4 0,-7-2 0,1-4 0,-1 2 0,0-2 0,1-1 0,-1 0 0,0-2 0,0 2 0,4 2 0,-3-1 0,3 4 0,-3-3 0,-1 2 0,-2-2 0,2 1 0,-3-4 0,1 2 0,-4-2 0,0 2 0,-2 0 0,2 1 0,0-3 0,2 2 0,0-2 0,0 2 0,-1 0 0,0-2 0,-2 2 0,3-3 0,-4 2 0,4-2 0,-2 1 0,2-2 0,0 0 0,-9 5 0,2-2 0,-8 5 0,4-4 0,2 0 0,-1 1 0,2-1 0,0 0 0,0-2 0,-1 0 0,1 0 0,2 0 0,-2 2 0,2-2 0,-2 2 0,0-2 0,0 3 0,0-1 0,-1-2 0,3 2 0,0-2 0,0 2 0,0 2 0,-2 1 0,2 1 0,-2 0 0,2-2 0,-1 0 0,2-1 0,-1-1 0,-1-2 0,-1 2 0,0-4 0,0 4 0,-2 0 0,0 2 0,-3 3 0,1-3 0,0 0 0,1-2 0,5-1 0,1-2 0,3-1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1:48.9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10101 13048 24575,'-30'0'0,"17"0"0,-11 2 0,21 1 0,5 2 0,1-3 0,39 1 0,-1-3 0,10 0 0,-16 0 0,-30 0 0,-3 0 0,-9 0 0,1 0 0,-4 0 0,4 0 0,-1 0 0,2 0 0,-3 0 0,5 0 0,-2 0 0</inkml:trace>
  <inkml:trace contextRef="#ctx0" brushRef="#br0" timeOffset="3852">8077 14032 24575,'-27'0'0,"0"0"0,17 0 0,0 0 0,7 4 0,3 5 0,3 1 0,8 0 0,-4-6 0,4-2 0,-5-2 0,5 0 0,-4 0 0,2-3 0,-6 0 0,-3-8 0,0 2 0,0-8 0,-7 10 0,-1-1 0,-9 8 0,-8 0 0,9 0 0,-2 0 0,16 2 0,3-1 0,4 1 0,20 0 0,-14-1 0,25 4 0,-26-4 0,4 0 0,-17-2 0,-3-1 0,-7 2 0,4 0 0,1 2 0,2 4 0,3 1 0,2-1 0,6-4 0,-2-2 0,2 0 0</inkml:trace>
  <inkml:trace contextRef="#ctx0" brushRef="#br0" timeOffset="19237">7150 14474 24575,'28'32'0,"-1"-1"0,5 9 0,1 0 0,-17-13 0,-8-14 0,7 9 0,-9-16 0,8 8 0,-2-2 0,26 19 0,-18-16 0,11 7 0,1-1 0,-10-9 0,22 14 0,-15-16 0,-7-3 0,4 0 0,-12-4 0,11-3 0,-5 0 0,8 0 0,-2 0 0,-13 0 0,3 0 0,-9 0 0</inkml:trace>
  <inkml:trace contextRef="#ctx0" brushRef="#br0" timeOffset="21288">7630 14800 24575,'34'7'0,"-12"-3"0,9 14 0,-20-10 0,10 7 0,-9-10 0,-6 1 0,-1-2 0,-5 1 0,-2 0 0,-2 1 0,-10 2 0,1-1 0,-7 2 0,9-2 0,-17 6 0,15-8 0,-12 4 0,12-9 0,3 0 0,-6 0 0,6 0 0,-24 10 0,22-5 0,-21 8 0,21-6 0,5-4 0,3-3 0,22-3 0,-11 0 0,9 1 0</inkml:trace>
  <inkml:trace contextRef="#ctx0" brushRef="#br0" timeOffset="26339">7833 14064 24575,'43'10'0,"-17"-5"0,6 10 0,-16-7 0,-9 0 0,6-2 0,-9-1 0,4-2 0,3 7 0,0-4 0,1 5 0,2-4 0,3 2 0,-7-2 0,3 1 0,-13-3 0,0 0 0,0 0 0,0 0 0,0 0 0,0 3 0,0 6 0,0-4 0,0 6 0,0-3 0,0 0 0,0 4 0,-7 18 0,5-19 0,-5 15 0,7-22 0,-2-6 0,-1 5 0,1-5 0,-3 14 0,0 0 0,1 7 0,-3 6 0,6-17 0,-2 8 0,3-14 0,0 1 0,0 0 0,0 1 0,0-1 0,0 6 0,0-7 0,0 3 0,0 10 0,0-10 0,0 12 0,0-14 0,0 1 0,0 0 0,0 8 0,0-2 0,0 11 0,0-10 0,0 12 0,0-15 0,0 5 0,0-13 0,0 0 0,-3-2 0,3 2 0,-3-3 0,0 4 0,0 2 0,-4 11 0,1-7 0,2 12 0,1-17 0,1 2 0,2-5 0,-3-1 0,3 2 0,10 18 0,-7-13 0,9 17 0,-11-18 0,3 4 0,-4-4 0,0-1 0,0-1 0,0 16 0,0-1 0,0 7 0,0-9 0,0 0 0,0-8 0,0 3 0,2-11 0,0-2 0,1 0 0,-1 1 0,-2 5 0,0 1 0,0 0 0,-5 4 0,1-9 0,-4 6 0,2-7 0,1 2 0,-1-2 0,-2 5 0,2-5 0,-2 6 0,2-6 0,3 1 0,-9 5 0,7-3 0,-10 13 0,9-8 0,-3 3 0,0 0 0,3-10 0,0 6 0,1-7 0,5 2 0,-5-2 0,4-1 0,-1-2 0</inkml:trace>
  <inkml:trace contextRef="#ctx0" brushRef="#br0" timeOffset="31385">6896 14593 24575,'-23'0'0,"12"0"0,-13 0 0,1 3 0,5-2 0,-8 5 0,13-3 0,4 3 0,1-3 0,-2 3 0,3-3 0,-14 4 0,2-1 0,1 1 0,2-2 0,11 0 0,0 0 0,2 0 0,-2 0 0,-10 10 0,9-7 0,-12 7 0,15-9 0,-3 2 0,0-4 0,-4 1 0,3-2 0,-4-2 0,5 1 0,-3-2 0,3 0 0,-2 3 0,-24 7 0,13-3 0,-19 4 0,25-8 0,3-3 0,5 2 0,-1-1 0,1 4 0,-14-1 0,3 2 0,-5-2 0,3 1 0,7 3 0,-4 1 0,3-1 0,6 0 0,1-7 0,2 4 0,0-2 0,-2 0 0,1 1 0,-20 15 0,14-11 0,-16 12 0,20-19 0,-1 1 0,-4 3 0,4-1 0,-4 1 0,5-2 0,-5 0 0,4-3 0,-2 5 0,2-2 0,3 0 0,-1 2 0,0-1 0,2 2 0,-3 0 0,-23 20 0,8-10 0,-15 15 0,11-10 0,13-8 0,-3-1 0,9-9 0,3-1 0,-12 6 0,-8 2 0,-2 2 0,-2-2 0,11-6 0,-16 7 0,11-5 0,-12 3 0,20-3 0,-1-5 0,8 4 0,-2-4 0,2 4 0,-19 5 0,8-1 0,-19 8 0,17-6 0,0-1 0,7-3 0,6-2 0,0-4 0,3 4 0,-1-5 0,-17 12 0,3-1 0,-17 8 0,2 1 0,1 0 0,7-4 0,3-4 0,16-9 0,-3 2 0,4-4 0,-3 1 0,-4-2 0,2 0 0,-8 6 0,11-2 0,-9 6 0,-2 0 0,-1-3 0,1 1 0,5-3 0,8-5 0,-1 3 0,1-3 0,-11 4 0,3 0 0,-14 9 0,-1-1 0,2 4 0,3-5 0,10-4 0,8-5 0,-1 0 0,-20 9 0,11-3 0,-13 5 0,12-7 0,5-2 0,-1-2 0,4-2 0,-4 0 0,-2 0 0,-7 0 0,7 0 0,-4 0 0,14-4 0,-4 0 0,8-4 0,0 2 0,2 0 0,1 3 0,0 0 0,-1 3 0</inkml:trace>
  <inkml:trace contextRef="#ctx0" brushRef="#br0" timeOffset="33690">5758 15204 24575,'-6'0'0,"-3"0"0,-6 0 0,-6 0 0,-13 0 0,-12 0 0,8 0 0,7 0 0,-2 0 0,2 0 0,1 0 0,-22 0 0,19 0 0,2 0 0,7 0 0,1 0 0,12 0 0,-1 0 0,2 0 0,-3 0 0,0 0 0,3 0 0,0 0 0,-1 0 0,5 0 0,-21 7 0,12-6 0,-15 6 0,16-5 0,1-1 0,4 4 0,-8-2 0,9 3 0,-7-3 0,7 2 0,-2-4 0,1 2 0,3-1 0,2 1 0,1 3 0,-5 2 0,-5 1 0,3-2 0,-8 1 0,11-7 0,-1 4 0,3-5 0,-3 8 0,1-7 0,-3 4 0,-2-2 0,1-2 0,-6 2 0,-15 1 0,-4 1 0,0 3 0,4-3 0,17-2 0,-9-3 0,7 0 0,-7 0 0,-11 0 0,15 0 0,-10 0 0,17 0 0,7 0 0,-4 0 0,4 0 0,-2 0 0,-1 0 0,3 0 0,-3 0 0</inkml:trace>
  <inkml:trace contextRef="#ctx0" brushRef="#br0" timeOffset="35140">4543 15343 24575,'-12'0'0,"0"0"0,-43 0 0,25 0 0,0-1 0,-2 2 0,-19 9 0,24-4 0,-14 5 0,31-5 0,2-5 0,1 1 0,-1-2 0,3 0 0,-7 0 0,5 3 0,-5 0 0,6 3 0,0-2 0,3-2 0,0-2 0</inkml:trace>
  <inkml:trace contextRef="#ctx0" brushRef="#br1" timeOffset="38598">3979 15431 6585,'5'-2'3870,"-54"0"-3741,19 1-70,-4 0 0,-3 0 131,-4 1-4649,21 0 4538,-3 0 1055,23 0 98,0 0-1451,4 3 219,0 0 6,3 3 39,6 8-1266,9 1 3465,0 0-3539,10 1 1295,1-4 0,-14-4 0,2-1 0</inkml:trace>
  <inkml:trace contextRef="#ctx0" brushRef="#br1" timeOffset="38798">4149 15431 6686,'16'-8'851,"-3"1"-862,-13 7 11,1-3 44,0 2 421,1-3-1030,-2 4 565,1 5 0,0-4 0,-1 3 0</inkml:trace>
  <inkml:trace contextRef="#ctx0" brushRef="#br1" timeOffset="39498">3874 15431 693,'10'6'1440,"-1"-1"859,-9-5-4046,34-18 1747,-27 35 0,27-30 0,-35 36 0</inkml:trace>
  <inkml:trace contextRef="#ctx0" brushRef="#br1" timeOffset="40841">9800 13018 7755,'4'1'-1898,"-2"0"1898,-2-1 0,0 0 0</inkml:trace>
  <inkml:trace contextRef="#ctx0" brushRef="#br1" timeOffset="44934">9806 13020 12881,'-42'-13'-71,"0"-1"0,-3 1 1,10 5 1074,26 8-898,-11 0 351,9 0-177,-15 0-88,11 0-192,-9 0-2811,7 0 2715,7 0 12,-3 0-11,8 0 50,0 0 45,-1 0 12,-2 0 133,-7 0-139,6 0-17,-14 0-40,16 0-184,-7 0 3117,13 0-2798,0 0-11,-1-2-73,-8 1 6,-2-1-6,-7 1 0,0 1-6,-8 0 12,0 1-1396,3-1 1317,6 2 12,5-2 273,-5 1-38,5-1-96,-5-2-2992,0-4 2919,-7 0 1,0-1 5,1 2-5,10 3 884,-7 1-890,10 0 0,-6 1 45,9 0 279,-14 0 3147,8 0-3393,-14 0-3391,8 0 3352,4 0-2146,-1 0 2107,11 0 0,1 0-6,3 0-5,0 0 11,0 0 2343,1 0-2321,-10 0 3151,5 0-3173,-9 0 0,6 0-5,-6 1-12,-1 3 11,-10 1 12,4 2 55,-21 4 127,10-4 0,-2 1-126,-21 5 83,2-1 1,3-2-146,20-3 0,-19 4-6,48-11-33,0 0 90,1 0-1,-3 1 6,-8 1-50,-3 1 5,-22 7-11,6-3-9,-9 6 1,1 1-98,7-3 55,-20 9 34,47-17 17,3-1 0,0-2 73,0 0 39,-24 9-73,12-5-39,-20 7-179,-8 3 129,19-5-3376,-26 12 3426,32-11 6,-16 13-6,18-13 5,-11 9-595,4-5 534,4-1-11,-3 2-269,2 5 302,8-5 2891,-7 9-2857,10-11 0,0-2 6,1 0 776,-13 11-782,13-12-79,-9 7 40,15-14 281,1-1-331,-5 21 83,3-10 0,-3 16-5,4-18-6,-1 5 57,2-9-35,-1 3-5,1-9 17,-2-1-17,1 1-3336,-10 13 3386,-1 5-44,-4 5-6,4-4-2308,5-7 2135,4-3 78,1-1 5,2 0-5,0 4-68,0-2 57,0 3 44,2-4 57,2-3-90,6 5 2363,-3-2-2268,5 1 62,1 1-6,-5-6-235,4 4 174,-10-7 3289,0 1-3256,2 1-28,-1-2 0,3 1 28,-1 1-84,-3-2 275,2 1-96,-3 4-123,0-6 50,5 10-16,-2-9-34,9 13 0,-8-10 11,2 6 28,-6-10-95,-1-2-33,4 5 94,4 1 40,0 3-45,4 2 28,-8-3 6,1-1 33,-4-4-33,-1-2-34,0 0-6,1 1 6,0 0-34,0 2 34,0-1 17,-1 1 22,0-3 40,0 2-79,0-2 50,0 2-61,0 3 5,0 1 118,-7 31-22,3-22-34,-4 17 78,6-27-139,1-4-51,1 0-23,0 1 79,0 0-5,0 4 5,0 0 56,0 9-56,0-9 0,0 5-11,0-9 5,0-2 6,0 2-17,0-1 17,0 2 0,0 3-11,0 0 11,0 4 6,0 8 44,0-4 23,0 2 286,-4-4-292,2-9-11,-5 3-56,4-4 0,-2 3-6,-1 0 6,0 2 6,-1 0-3062,-21 12 3067,10-8 62,-17 10-6,16-13-28,3-1-33,-2-1-12,10-3-5,0 0 6,7-4 21,-2 0 3388,-2 3-3365,-1 0 50,-18 10-89,13-8-5,-11 6-6,18-9 5,2-2 6,-1 2 6,0-1 55,-7 3-16,3 0-39,-7 2-1,6-2 18,-10 3 10,3-1-33,-3 1 0,6-2-3397,-7 0 3453,8 0-170,-11 3 147,9-4-2185,-3 3 2297,-33 7-72,16-4-67,-22 6-46,25-7 1,0 2 5,1 4 1,1 0 1190,-2-2 1,1 0-1124,-12 13 122,17-15-156,14-7 165,-6 2-182,14-4-33,-1-1 3442,1 0-3398,-1 1 6,-4-1 39,-4 3-5,-2-1-34,-5 1-196,-36 11-90,11 3 252,11-6 1,1 1-188,1 8 0,2 2-1678,-12 16 159,17-15 1,1-2 1739,-14 13 0,24-22 0,0-6 0</inkml:trace>
  <inkml:trace contextRef="#ctx0" brushRef="#br1" timeOffset="53635">9715 1185 3699,'-5'-5'1344,"-44"-2"-450,8 6-1485,9 0 1,1 1 399,-2 2 1078,21 0 1812,-3-5-3097,6-6-201,-5 0 578,10 0-119,4 8 2621,0 0-1574,-8-10 74,5 6-981,-8-9-1663,9 9 980,1 2 2122,1 1-683,-1 2-263,0 0-269,-13-5-280,8 3-73,-8-2-263,9 3 387,-1 1 10,-5 0 1,-9 0 139,-9-2-83,-2 0-28,1-2-303,-5 1 263,17 2-44,-8 3 145,-2 6-89,10-1-1,-18 3 370,-14-1-363,26-5-12,-17 2 5,31-5-5,4 0-17,-16 5 57,6 0-40,-7 2 22,-11 3-11,19-5-11,-11 3-33,19-5 38,-3 1-5,1-2 6,-6 2 487,-36 7-370,27-7-44,-30 7-169,43-10-118,2 0-4,6 0 139,1 1 95,-2 3 96,0-2 644,-23 0-700,12-3-6,-18-1-23,8 0-33,13 0 0,-4 0-3381,6 0 3398,-8 0 174,-3-1 279,-22-2-470,27 2 6,-13-2-1,26 3 6,2-1-11,0 1 3404,0-1-3332,-36-5-72,16 4 6,-27-7 5,10 5-16,21 2-29,-8-1 12,23 3 22,0 0 0,-2 0 16,-24 0-16,16 0 0,-16 0-509,24 0 447,2 0 34,-9 0 28,4 1 11,-8 1 34,-1 3-45,5-1-11,-2 0-79,9 0-27,-8 10 117,5-7 50,-9 9 219,3-12-185,4-2-78,-2-1 27,3-1-89,2 1-140,0 0 17,3 2 112,1 0 16,-4 9 51,2-6 6,-4 6 196,-10-6-197,11-4-5,-11 2-297,16-2 12,-1 6 251,2 0 34,-3 8 51,-6-1-1,3-5-3112,-7 0 3146,9-8-39,-3 0 22,4-2-11,1 1-56,-1 1 0,-1 1-5,-2-1-6,-31 12 3414,19-8-3358,-21 9-29,24-10-83,10-2-118,-4 1-151,9-1 325,-5 7 11,2-2 0,-2 4 23,-7 1-29,7-6 6,-6 5-17,3 6-22,5-6-95,-10 26 117,9-20 6,-4 8 5,5-15-106,-5 20-12,6-14-145,-4 29 157,7-1 124,0-15 105,0 7-33,0-34-78,0 0 22,0-3-392,0 5 330,0 0 40,2 12 50,-1-10-51,0 4 29,-1-10-118,0-1-90,5 14 180,-4-8 0,4 10 10,-4-13 35,0 0-46,-1-2-72,3 8-22,0-3 33,6 16 5,-2-8 23,-1 2-45,0-6 107,-5-8-34,3 1 11,-2 0-5,3 2 5,0 1-5,2 2 10,1 1-16,-3-2 12,1 2-18,-5-5 6,1 0 11,1 0 34,2 5-67,7 5-46,-2-2 40,4 4 34,-9-11-6,0 1-6,-5-5 6,0 0-89,0 3 83,1-1 6,0 4-61,8 15 21,-5-10 80,7 17-40,-10-21 0,2 4 0,-3-9 0,0 2 128,3 21-55,1 11-11,-1-5 1473,1-4-1479,-4-28-39,0 1 16,-18 14-38,10-8-23,-22 25 28,22-24 44,-8 11 18,12-16-6,-1 0-6,3-3-27,-5 3-12,5-2-5,-3 0 44,3 0-50,-8 3-11,2-1 11,-4 1 106,-12 4-106,10-4-84,-30 13 79,28-11-40,-11 9 22,17-5 23,4-3 6,-1 1 33,5-6 34,1-2 89,-10 6-162,-1-1 6,-24 16-17,16-8 11,-4 2-6,17-8 17,1-3-5,0 0 72,-9 6-72,8-6 0,-3 2-1,6-4-5,-8 4 0,5-2 0,-10 6 0,4-4 0,3 0 11,-8 3-5,-9 3-6,3 0-6,-11 5-5,20-9 11,2-1 11,-6 2-5,4-2-6,-13 6 0,-1 1 0,9-4-34,-32 16 34,44-21 0,-10 5 6,10-6-6,-3 2 6,-7 5-6,6-4 5,-4 4-5,7-7 0,4 0 0,0-1 0,2-2 62,-2 1 33,-25 8-22,11-5-28,-32 11-51,35-11 6,-7 2 0,20-5-11,2-2 44,-1 1 96,-2-1 22,-25 5 101,4-2-134,-11 3-28,11-3-90,19-3-6,-1 1 0,7-1 51,-11 1-39,2 0 5,-35 4 151,0 1-156,-1-1-6,12 0 6,25-5-12,5 1 6,1-1 269,-2 0-146,-8 0-123,-4 0 6,-36 1-12,30-1 0,-18 1-66,37-1 27,2 1 50,0-1 46,-20 5-46,-10 4-122,-16 5-18,17-5-100,10-1-140,20-8 425,-1 1 146,-16 4-179,-6 5 17,-7 0-29,4 0-5,13-4 6,-2 1 28,-1 0 72,-9 5 17,-12 4-28,10-6-27,-3 2-52,15-7-21,8-2-29,0-1 23,7-2 5,-2 0 12,0 1-6,-3 1-3325,-15 7 3331,-3 0-1,-5 3-5,1 0-11,16-8 6,1 1 5,9-5 16,-13 6-16,0-1 0,-15 7 0,0-1 14,-2 3 0,0-1-8,2 0 0,-20 6-6,46-16 11,-6-1-11,-5 6-6,-6 1 6,-5 4 17,-29 10 3381,32-11-3376,-33 11-22,26-10 0,4-3 6,-5 3-1,-7-1 6,7-2-67,-3 1 17,16-5-17,17-6 107,0 0-3320,-19 3 3274,6-1 1,-15 3 28,12-2-2292,3-1 2264,5 0-184,3-2 138,3 1 2220,-2 0-2174,1-1-1,-3 2 1,-2-1 0,4 1 3259,-4-1-3259,2 1 398,0-2-398,-3 2 11,-10 1-12,9-2-5,-11 2 0,16-2-56,2-1 51,2 1-6,0-1 89,-8 1-78,-1 0 17,-26 2 16,15-1-33,-7 0-89,20-1-62,7-1-1059,1 0-1579,3 4 2789,-33 31 0,-9 7 0,24-19 0,-20 15 0,0 1 0</inkml:trace>
  <inkml:trace contextRef="#ctx0" brushRef="#br1" timeOffset="56950">4318 1397 6204,'-8'-3'-386,"2"1"1215,-30 44 246,26-33 762,-37-8-1775,40-17-62,-9-29-207,2 48 106,-8 38 45,3-11 50,-1 24 1692,11-27-1356,4-14-123,-4-1-268,5-11-29,-2 3 6,2 2-11,1 5-11,-1 5-60,2 17 1,1 4 132,-1 1-9,3 4 0,2-1 8,1-11 34,2-6 0,-3-7 3,0 12 0,-1 2-3,2 6-3,0 1 0,2 3-407,11-1 0,1-4 410,3 4 3,-2-8 0,3 0 11,3-7 0,0-4-14,3 3-6,11 8 0,6 2-16,-7-13 0,0-2 22,-2 2 0,2-2 89,10-2 1,0-5 111,-9-8 1,-3-2-79,24-1 50,-28-3 1,2-5-56,12-15 0,-1-4-118,-12 9 0,2-3 16,1-1 1,8-4 0,2-3 0,-1 0 0,-6 4 16,-1 0 1,-5 2-1,3-2-778,4-2 0,3-1 0,-1-2 0,-8 2 1801,-3-6 0,-9 1-966,-2-3-6,-27 0-151,-10 22 273,4 4-424,1 3 212,12 6-2666,0 0 2672,-7 32 0,5-24 0,-5 24 0</inkml:trace>
  <inkml:trace contextRef="#ctx0" brushRef="#br1" timeOffset="58194">5101 2138 5538,'1'10'1725,"-1"-2"-268,0-8-1418,-6-17 516,4 12-505,-5-12 541,7 17-339,-1-1-49,5-6-287,4 2 168,33-18 0,7-4-78,-2 0 74,-10 6 0,5-5 1,-7 1 610,-13 0 1,-4 1-154,11-12-471,-13 4-683,-15 29-930,3 4 1541,3 5 10,11 9 18,11 11-68,-8-8-17,5 15 62,-21-22 6,2 11 39,-2-7 11,9 24-56,-6-18 0,6 16-118,-6-3 118,-4-12-6,1 34 42,-3-22 1,-2 0 14,0 11-26,0-11 0,-1-5-3,-1-17 292,-1 0 263,1-8-286,1-1-17,0-1 281,2-2-2398,4 0 1843,11 0 0,-8 0 0,7 0 0</inkml:trace>
  <inkml:trace contextRef="#ctx0" brushRef="#br1" timeOffset="61901">5673 1799 6843,'-4'-2'2235,"0"0"-2073,4 2 471,-18-31-600,13 24 936,-14-24-840,18 31-1507,-1 0 1076,3 48 296,-1-27-5,2 36-45,0-40 23,0-6-107,11 24 156,3 13 4,-5-16 0,0 2-20,5 22-12,-4-6-3604,-7-28 3459,3 1-1599,-2-11 1907,41 25-140,-22-16-11,2 0 0,2 2-51,-2-4 1,-2-2 145,0-1 437,15 0 1,0-5-882,-10-10 366,-1-3 0,3-1 39,26-9-34,-20 4 0,1 0-22,-8 2 0,-1 0 652,5 1 0,-4 0-647,-13 2 1,2-1 0,-4-2-1,15 2 567,-5 0-572,13 2 6,-4 3 0,-1 1-6,-1-2 0,1 2 0,-3 0 50,-17-2 3192,-2 1-3242,-4-1-34,11 1 34,2 1 0,11 0 0,3 1 369,4 0-162,-1 2 0,-4-1-207,-16-2-16,9 6 16,-23-6-6,6 4-240,-2 1-62,-4-3 308,20 31 0,-19-26 0,14 20 0</inkml:trace>
  <inkml:trace contextRef="#ctx0" brushRef="#br1" timeOffset="62902">6033 1736 7341,'-2'-7'185,"33"27"67,13 7 57,-1-5 1,9 3 0,-6-3-246,-10-5 1,-2-1-65,6 2 0,3 1 0,-12-5 0,-16-7 90,21 31-51,-21-23-37,7 8 1,3 1 9,1-3 22,2 0-80,-8-10 120,-14-7 133,25 8-196,-20-6 157,14 5 527,-22-9-1737,3 2 1042,20 13 0,-15-10 0,14 9 0</inkml:trace>
  <inkml:trace contextRef="#ctx0" brushRef="#br1" timeOffset="63988">7684 8615 0,'0'14'0,"1"-2"0</inkml:trace>
  <inkml:trace contextRef="#ctx0" brushRef="#br1" timeOffset="90194">9864 1143 3057,'-1'-20'1216,"1"4"-188,-9-2-1028,7 13 1452,-6-14-1217,8 17 1195,-2-1-1358,1 2 458,0-1-328,0 2 628,-3 0-1233,-17 2 358,0 4 627,-10-2-537,11 2 73,-2-8-85,11 0-33,-6-1-5,8 0-146,-10 2-62,6 0-6,-19 3 219,14 2 6,-24 4 0,21-2 38,-22 4-32,20-7 10,-26 4-3408,24-5 3391,-15 3-2307,8 1 2291,-20 6 23,10-4 134,-7 1 33,20-9-89,-2-4-85,0 2-436,-16 9 0,-5 8 431,17 6 0,0 2 0,-11-5 0,3 0 0,3 22 0</inkml:trace>
  <inkml:trace contextRef="#ctx0" brushRef="#br1" timeOffset="93842">13483 2392 6590,'8'-8'1199,"-1"2"-1109,-7 6-68,-8-29 772,5 21-520,-5-23 596,6 26 154,-3-7-615,1 1-1170,-2-3-23,3 9 297,2 2 206,27 7-3111,-7-1 3712,36 3-1315,-27-4 1085,7-1-40,-20-1 280,-6 0-128,-4 0-174,21 0-101,-11 1 73,20 1 0,-16 0-744,8 1 811,-12-2 2519,3 0-2530,-14-1-101,1 0 1518,2 1-1422,6 1-51,2 2 61,38 8-27,-24-5-34,24 3 6,-35-7 5,6-3 60,-10 2-76,6-1 1067,-2 4-1056,-2-1 11,18 6-12,-12-4 29,7 2-29,-2-2-2358,2-3 2505,-4-1-24,-4-2-55,-12 0-84,13-2-39,17 2 5,2 2 134,0 0-89,-25 2 0,-10-2-50,3-1 56,13 3 2526,5-1-2532,8 4-939,13 2 945,-22-5 0,12 3-1,-30-7 85,11 2-85,-8-1-5,12 1 12,-8 2-12,14 2-2437,-5 1 2437,9-1 5,-11-1 23,8 0 252,-14-1-235,2-2-45,-12-1 0,-3-1-11,5 1 19,21 2 1,6 2-4,-5-1 1,2 0-3,19 2 0,-1 1-880,9 0 883,-17-1 2952,-26-3-2958,-6 0 0,-6-2-6,-2 0-50,-1-1-6,0 1 57,3 1 10,39 10 40,-13-2-42,-1-2 0,4 1 5,3-2 1,-3 0 1312,-2 1-1321,21 2-5,-33-6 10,0 0 35,17 3-35,19 6-5,-20-4 0,0 1 0,22 5 6,-6 0 55,-29-10 23,-2-1 6,30 3-90,2 4 0,3 2-28,-19-6 0,0 1 35,5 4 1,2 1-1,-10-2 324,-11-2-57,3 4-167,-25-13-107,1 0-56,21 11 56,-2-2 33,29 17 1,4 3-3460,-14-10 3426,4 6 0,-4-5-431,-27-16 437,-4-1-2076,12 3 2076,6 5-40,2 2 23,2 2-112,-11-3 2237,-2 0-2030,1 4-84,-6-6 465,0 1-465,-7-8-6,13 6 12,-2-2 3391,13 9-3363,-5-3-34,2 4 0,0 2 11,-3-4 79,17 14 118,-36-27-242,0 0 34,1-1 11,9 7-11,19 8-5,-7-1-3365,11 5 4288,-26-13-380,-2-1-180,-7-6-2267,-2 0-623,-10 7 1372,-2-1 1160,-10 5 0,10-6 0,1-1 0</inkml:trace>
  <inkml:trace contextRef="#ctx0" brushRef="#br1" timeOffset="97543">13420 2286 6843,'8'2'1769,"-2"0"-934,-6-2-1087,-6-29-1333,4 22 1585,-4-22 2610,9 30-2638,2-1-17,39 0-2647,-17 0 2630,28 0-502,-28 1 575,14 2-11,-22-2-22,36 7 22,-36-3-6,25 5 1,-7 3-1,10 1 2460,-11-1-2460,-4-4 725,-22-7-680,-4-1-39,-1-1-11,7 0 11,40 6 0,-22-2 0,1 1 0,-2 0 17,-11-2 128,-4 1 303,6-3-414,7-2-34,3-1 0,19 0 6,11 0-6,-18 1 1422,9 1-973,-42-2-175,0-1-95,-8-1-610,6-3 139,-3 5-77,5-2 318,-1 4 51,-3 0 73,1 0-73,-4 0-62,25 0 12,4 0 39,12 1-62,2 3 62,-30-3 11,4 4-118,-19-4-201,1 0 190,1 1 62,11 5 50,-4-1 17,7 1 308,-8-4-257,-2-3 16,52 4-67,-29-1-3,6 1 0,2 0-19,20 9 67,-33-7-34,15 3 274,-38-6-469,1-2-74,36 18 297,-4-7-28,10 7-5,-21-13 22,-15-4-34,11 4 6,8 1 0,12 5 0,3 0 17,3 1 0,0 0-17,9 2-154,-4 0 0,-6-1 160,-22-6 22,31 20-3387,-8-1 3365,-4-2-6,-1-1 0,-33-20-6,1-1 31,23 9 1,10 4 10,7 6 0,2 0-33,-3-3 0,-2 0 53,4 4 0,-12-5-95,-28-12 28,3 0-23,33 21 3426,-19-11-3406,8 6 0,-1-1-81,-14-6 117,4 4 85,-5-11-68,-3-2-3,23 12 1,2 3-49,-9-5-8,3 3 1,-2-1 25,-14-6-6,-3-5-11,10 6 11,1-3 30,10 6 1,3 2 1499,-4-3-1371,-2 0 1,-5-2-138,-21-10-22,-5-3-655,10 3 532,-4-1-56,9 2 447,-7 0-77,-6-1-68,2-1-448,0-1 320,1 1-147,17 7-117,-8-2 269,5 1 85,-14-5 4,-4-3 275,-2 0-453,0 0-528,3 5 337,-3-3 134,3 3-352,-4 0-1670,-1 1 2168,-4 0 0,3-2 0,-2-2 0</inkml:trace>
  <inkml:trace contextRef="#ctx0" brushRef="#br1" timeOffset="105388">13081 1312 7486,'0'-4'0,"0"1"0</inkml:trace>
  <inkml:trace contextRef="#ctx0" brushRef="#br1" timeOffset="105944">12891 1482 6831,'9'-10'544,"2"1"-393,-1 14-112,18-3-330,-10-1-387,23 3-385,4 7 0,-19-4 0,2 2 1</inkml:trace>
  <inkml:trace contextRef="#ctx0" brushRef="#br1" timeOffset="106201">13526 1588 6154,'37'5'32,"1"0"1,-13-2-1,6 2 1,1-1-1</inkml:trace>
  <inkml:trace contextRef="#ctx0" brushRef="#br1" timeOffset="106347">13801 1630 1237,'4'0'-100,"37"7"-185,-24 0 1,22 1 0,-32-4 0</inkml:trace>
  <inkml:trace contextRef="#ctx0" brushRef="#br1" timeOffset="106444">14034 1651 5891,'10'8'1,"-2"-1"1,-8-7 0</inkml:trace>
  <inkml:trace contextRef="#ctx0" brushRef="#br1" timeOffset="106894">14266 1630 6339,'11'8'789,"42"-20"-1539,-31 12 464,36-7 617,-43 14-51,-4 3 285,-10-10-565,1 0-39,0 0-51,35 15 85,-17-10 61,21-1 0,2-3 196,-18-6 554,25-8-3124,-46 10 2066,-3 8 252,-4 3 0,2 0 0,-2-1 0</inkml:trace>
  <inkml:trace contextRef="#ctx0" brushRef="#br1" timeOffset="107494">14118 2540 1939,'31'-8'198,"0"-1"1,2 3 1007,6-8 0,-1 0-1206,-12 5-320,9-2 0,10-1 0,-9 1 0,-5 2 0,12-1 0,0-1 0</inkml:trace>
  <inkml:trace contextRef="#ctx0" brushRef="#br1" timeOffset="109939">16108 1630 3058,'2'7'0,"-1"-2"0</inkml:trace>
  <inkml:trace contextRef="#ctx0" brushRef="#br1" timeOffset="110500">14690 2074 8181,'13'-2'253,"-5"6"1,-2-15 0</inkml:trace>
  <inkml:trace contextRef="#ctx0" brushRef="#br1" timeOffset="112440">7303 1545 7481,'4'11'845,"-1"-3"-559,-3-13 969,0-2-1020,-1-1-72,0 1-74,-1 6-173,0-2-644,1 3-1764,0-1 2492,-2 18 0,2-13 0,-1 13 0</inkml:trace>
  <inkml:trace contextRef="#ctx0" brushRef="#br1" timeOffset="113642">7959 1863 7212,'11'3'2773,"-1"0"-2572,-10-25-262,0 12-46,0-13-1366,0 20 23,1 11 89,1 1 1361,0 9 0,-1-9 0,-1-1 0</inkml:trace>
  <inkml:trace contextRef="#ctx0" brushRef="#br1" timeOffset="116598">15579 1757 7632,'2'11'1098,"1"-2"-3534,-24-29 1932,16 22 504,-15-13 0,21 19 0,-1-1 0</inkml:trace>
  <inkml:trace contextRef="#ctx0" brushRef="#br1" timeOffset="118688">16595 1947 6221,'0'0'0</inkml:trace>
  <inkml:trace contextRef="#ctx0" brushRef="#br1" timeOffset="119394">16489 1693 0,'7'10'0,"-1"-3"790,-6-7-1137,0 0 236,11-5 0,-9 4 0,9-5 1</inkml:trace>
  <inkml:trace contextRef="#ctx0" brushRef="#br1" timeOffset="119487">16510 1714 0,'-5'-2'0,"2"0"0,3 2 0,0 0 0</inkml:trace>
  <inkml:trace contextRef="#ctx0" brushRef="#br1" timeOffset="120435">16510 1841 7840,'-7'-6'-605,"2"1"254,5 5 1505,0-1 87,0-7-1073,0 5-427,0-7 80,-1 8 1009,0 1-247,-2 1-567,1-1-329,-14 0 150,4 4 68,-12 4-308,-20 33 403,24-22-6,-19 17 1,13-19 5,10-7-118,-13 12 1,0 2 105,9-7 63,-20 19 358,28-28-409,3-4 0,-3-2-224,-12 8 56,11-1-500,-28 29 310,36-23 358,4 9 0,10-22 0,10-4 0</inkml:trace>
  <inkml:trace contextRef="#ctx0" brushRef="#br1" timeOffset="121197">16235 1736 6529,'7'-1'-403,"-2"1"308,-7 0 285,16 11-78,-6-3 34,16 10 772,26 11-409,-25-18 1553,29 12-1989,-45-23-320,4 0 152,-10 0-230,4 0 230,-4 1-342,1-1 437,-3 11 0,-1-8 0,0 8 0</inkml:trace>
  <inkml:trace contextRef="#ctx0" brushRef="#br1" timeOffset="141245">17060 1990 4893,'-18'-13'3461,"3"-11"-2289,15 14-881,0-8 366,-3 3-657,1 9 118,-3-8-319,4 10 495,0 3-742,1-1 448,-1 41 0,0-29 0,-1 29 0</inkml:trace>
  <inkml:trace contextRef="#ctx0" brushRef="#br1" timeOffset="149102">8827 3217 6243,'5'8'40,"-1"-3"-40,-4-5 0,0 0 0,0 0 0</inkml:trace>
  <inkml:trace contextRef="#ctx0" brushRef="#br1" timeOffset="154978">10202 4001 6008,'5'4'0,"-1"0"0</inkml:trace>
  <inkml:trace contextRef="#ctx0" brushRef="#br1" timeOffset="155988">9758 3683 1442,'-7'-7'325,"2"1"1781,5 6-2106,0 0 408,-68 66-408,36-34 186,5-5 0,-6 6 0,4-5-186,-9 11 0,8-10 0,-4 4 0,2-3 352,5-5 0,-1 0-414,-3 5 0,-3 2 1,4-4-683,-12 12 1,19-17 0,4-2 0</inkml:trace>
  <inkml:trace contextRef="#ctx0" brushRef="#br1" timeOffset="156401">10075 3641 6663,'16'1'-162,"-4"1"168,-31 15 195,-11 15 26,-6 6 1,-3 3-197,11-10 0,1-1 70,-10 12 0,3-2-34,-3 7-299,14-14 0,-3 4 0,3-3 184,2-5 1,1-1-79,-14 22 0,3-2-580,7-5 706,0 9 0,11-23 0,2 1 0</inkml:trace>
  <inkml:trace contextRef="#ctx0" brushRef="#br1" timeOffset="156834">10118 4127 6227,'-8'-6'196,"1"2"-160,-21 35 0,-3 14-1515,10-9 1479,-11 9 0,-3 7 28,13-3 0,4-3-28,-6 9-3,2-6 1,0-2-127,3-5-3596,2-6 3725,4-4 0,6-15 0,3-8 0</inkml:trace>
  <inkml:trace contextRef="#ctx0" brushRef="#br1" timeOffset="157229">10478 4106 3800,'5'6'-296,"0"-1"1403,-5-5-1146,8 6 559,-6-2-263,5 7-2760,-13-1 2719,-13 12 0,-3 5-216,-10 13 218,4-4 0,-1 4-216,5 0 1,5 2-363,2 11 0,3 2 222,0-10 1,2 0 137,6 8 0,3-7 0,4-21 0,0 0 0</inkml:trace>
  <inkml:trace contextRef="#ctx0" brushRef="#br1" timeOffset="157649">10774 4318 5071,'-10'53'627,"7"-23"-602,-6 4 0,0 1-4607,-2 7 4879,4-19 1536,-2 7-1407,2-18-197,-11 9-666,-11 18 105,3 0 0,3-6 0,16-16 1</inkml:trace>
  <inkml:trace contextRef="#ctx0" brushRef="#br1" timeOffset="164437">9377 3725 6574,'5'5'705,"-2"-1"-408,-3-4-39,0 0-253,0-17-201,0 13-694,-3-13 890,2 18-11,-4 2 28,4 2 33,-2 6-11,0-1-39,-2 10-2128,2-5 2072,-1 6-5,3-5 55,-1 0 6,1 0-11,-3 6-28,1-6 33,-1 3 6,0-9 0,2-1 2128,-1-3-2122,-2 7 5,3-6-6,-4 8-5,4-7-16,-4 9 10,3-7 0,-3 14-5,1 11-112,18 17 117,1 3 17,7-14 1,1-2-1,1-1-5,4 14-60,-6-9 1,-1-2-8,6-7 83,1 7 0,5 6-32,-5-12 1,1-1 0,-2-5 4,19 11 5,-10-11 0,10 7 0,0-2 0,-11-11 0,-1-9 0,15 3 0,-1 1 0</inkml:trace>
  <inkml:trace contextRef="#ctx0" brushRef="#br1" timeOffset="165629">9864 3577 6137,'8'5'3013,"-1"-2"-2710,-7-3-1766,0 0 1144,7 17 319,-5-11 0,6 13 45,-7-15 5,-1-1 443,0-2-493,0 0-285,14-1 285,-3 3 0,11 4-107,9 19 96,-1 7 45,7 7-113,-14-10 1,-3 0 78,1 1 117,5 11 1,3 0 5,10-2-123,-3-21 0,12 0 0,2-1 0,-9-3 0,-10-2 0,0-3 0,16-4 0,-1 0 0,0 1 0</inkml:trace>
  <inkml:trace contextRef="#ctx0" brushRef="#br1" timeOffset="166984">6160 3598 7145,'5'4'34,"-1"-1"-34,-4-3 0,0 0 0</inkml:trace>
  <inkml:trace contextRef="#ctx0" brushRef="#br1" timeOffset="168147">6160 3598 6462,'5'4'689,"-1"-1"738,-4-3-1315,74-30-106,-45 25 0,2 0 3,10-5 0,6-2 1,-1 3 6,-4 6 1,-1 2 0,-2 0-17,2 1 0,0-2 0,17-2 0,-7-1-2173,-23 0 2168,14-3-1,-32 6-11,42-1 17,-23 2 19,18 0 1,1 0-14,-18-1 53,10-2 0,-1-2-54,-9-3 9,21-5 0,3-1-8,-6 2 920,-3 1 0,-1 0-926,-8 4-3233,-3-3 3505,-6-3 0,-1-2 75,5-5-162,12-16-135,-25 15-2224,17-18 2169,-8 15-63,15-14-1437,-14 21 1211,3 0 0,1-1 1575,3-2-1279,-5 3 1,-3-1 64,-6-1-67,-2-3-456,10-24 518,-9 10 1658,9-14-1731,-8 18 2591,-10 17-2507,2 1-17,-12 10 413,2-2-357,-1 0 2132,1-1-2166,-1 1-5,2-1-146,-2 3-128,4-1 27,-1 4 29,3 0-40,29-24-2860,-12 3 3498,-1-9 1,5-10 0,-5 4-379,-9 11 1,-2 0-83,12-26 0,-2 2 46,-14 15-2275,-2 5 2320,-2-4-84,-2 13-5,0-3-34,-2 11-29,4-17 37,4-20 1,1-6 1036,-5 23 0,-1-1-1397,4-8 1,0-4 0,-10 12-3435,-33 7 3278,7 6 0,-10 22 0,22 3 1</inkml:trace>
  <inkml:trace contextRef="#ctx0" brushRef="#br1" timeOffset="169436">7197 3641 9800,'16'-34'-706,"4"7"701,0 28-34,-1 1-1,-8 0-16,0 0 22,27 11 152,15-6 0,4-1 92,-19 1 0,1 0-1649,21-3 1,-1-7 1998,-24-9 0,-5-3-353,7-8-162,-10 4 0,-2 0-6,-2-1-39,1-2-104,25-2 1,5 0-2350,-4 2 2488,-9 5 1,7-3-1,-10 4 122,-10 2 297,12-13-270,-30 7-44,7-21-137,-3 10 0,1-2-110,1 2 1,1-1-779,3-4 1,1 1 842,-1 7 0,0 2 1559,11-18-1461,-9 9 0,-1-3-672,-7 3 1,-3 0 637,2 0 1,-2 1 229,-2-23 1495,-11 27-1602,-4 4 91,-16-10-236,8 17-40,-8-8 2309,14 19-2241,3 2 5,-1-3-201,2-20 247,0-6-18,3-20-117,1 23 3068,0 5-8384,-7 33 5372,-19 26 0,13-15 0,-12 13 0</inkml:trace>
  <inkml:trace contextRef="#ctx0" brushRef="#br1" timeOffset="170534">8255 3641 7335,'6'1'577,"-1"1"-588,-5-2-40,13-11 51,-9 8 264,9-8 273,-11 9 1178,1-5-1323,-1 3-168,1-3-140,-1 5-213,0 1-6,2 0 79,2 1 51,4 0 5,4 0-45,25 0 45,-13-1 0,17-1 45,-14-6 246,3-9-257,-2 1-34,3-6-3454,14-5 3336,-17 10 1,1 1 89,0-1 0,0 1 28,1-1 0,-2 2 0,7-6 291,-6-11 0,-2-3 40,-2-2-169,-3 1 0,-6 0-106,-14 6-207,-10-19 151,0 19 3031,-8-12-3239,6 26-318,0 4-2616,5-9 2296,8 5-705,13-15 950,8 5 0,-6 8 0,-6 6 1</inkml:trace>
  <inkml:trace contextRef="#ctx0" brushRef="#br1" timeOffset="171280">8911 3916 8494,'4'8'275,"-1"-2"-337,-3-6 12,45-32 50,-26 20 28,8-7 0,-1 1-5476,-12 9 6754,6-8-143,-7 5-1118,6-9 877,-3 7-922,12-9 0,3-2 6,6-5-4,-1 3 1,-1 0 3,0-2 467,-8 1 0,-2 0-327,1-4-20,-7-23 0,-5-2 2854,-8 15-3109,-4-3 1,4-3 71,10 5 1,3 4 56,3-11-101,-3 9 0,0 5-1063,-3 14 348,-4 11 1,-6 7-1,-1 4 1</inkml:trace>
  <inkml:trace contextRef="#ctx0" brushRef="#br1" timeOffset="172177">8890 4297 0,'37'-16'0,"-8"4"478,3 3 1,-1 1-9,-6 0 495,13-2 0,-1-2-539,-16 2 408,29-22-834,-16 11 394,-5 2 1,1 1-395,7-1 5,2 2-2,-6 3 0,0 1 53,9-7-51,-11 6 1,-2-2 140,0-10 402,-3-19 1,-2-4 1441,2-4-1946,-5 3 1,-3-3 690,-9 9 1,-4 5-736,1-2-28,-1 6 0,-1 5 28,-4 17 224,0-1 258,0-8-364,0-2 476,0-7-459,0 3 279,-5-25-252,1 20-162,-5-13 0,4 29-207,0 7-1166,1 3 371,0 4 150,-1 2 371,-1 6 15,-4 3 692,-10 26 1,10-20 0,-5 14-1</inkml:trace>
  <inkml:trace contextRef="#ctx0" brushRef="#br1" timeOffset="174194">9948 4255 0,'5'11'2342,"-1"-2"682,-4-9-2475,0 0 938,0-3-1487,0 3 2249,0-3-9110,-9 3 6861,-3 0 0,0 0 0,3 0 0</inkml:trace>
  <inkml:trace contextRef="#ctx0" brushRef="#br1" timeOffset="180785">8361 1778 6904,'5'10'1876,"0"-1"-1567,-5-9 587,-8-21-823,4 13 968,-6-19-845,8 22 163,2-2 212,0 5-1646,0 1-197,3 3 1272,2 2-5,3 3-46,7 9 51,-6-7 6,5 5 5,6 4-128,-8-6-191,12 13 50,-12-12-56,14 20 224,-11-17 40,10 13 50,-15-20 56,12 11 11,-9-9 6,7 7-68,-12-10 6,9 12-5,-9-9 11,7 8-17,-11-12 5,5 9-5,-4-6 0,2 7 28,5 10-16,-4-10-12,7 16 45,-3-9-39,4 6-6,-3-4-40,-1-2 40,-9-14 0,0 7 0,-2-8 11,2 5 1,-2-6 5,3 7-17,0-2 5,3 8-10,0-1-12,6 4 17,-2-3 0,2-4 45,5 4-40,-7-8-5,10 10 73,2 1-174,-10-11 101,8 7 0,-17-16 6,0-2 56,1 1-1,-1 0 12,5 2-62,-1 0 124,17 6-130,-9-3 1,10 4 5,-10-3 56,-8-4-28,3 2-33,-9-4 0,-1-1 10,11 10-4,-3-4 32,10 9-44,1 2 12,-1 2-1,0 0-6,-5-3 1,-7-10 0,6 9-6,-4-8-6,8 8 140,26 7-94,-18-10-40,24 12 0,-30-16-12,-1 3 12,-6-5 0,-4 1 0,-5-5 6,-2-2 5,7 9-5,-4-5 5,4 7-17,-2-4-5,-1 3 0,0 0 11,-2 0-6,-2-2 1,-1 1-6,2 3 11,0-2 11,1 3 0,8 12-5,-6-11-6,6 12-40,-9-16-3357,-1 5 3397,1-1 0,1 0 0,0-3 0,1-4-34,5 7 68,7 4-34,0 0 0,4 1 11,-8-8-22,1 5 3403,-7-6-3398,3 4 169,9 17-107,-6-14-17,15 21 6,-11-19-40,2-1 40,10 13-34,-13-16-5,5 7 16,-15-14-16,-1-3-6,0 3 11,2-1-5,7 12 44,10 9-44,-5-5-6,3 0 0,-14-14-17,-4-2 118,-1 0 83,-2-1-38,0-2-12,0 17-94,0-9-29,0 11 22,0-9-27,0 3 5,0-2-11,0 0-11,0-6 5,0 3-10,2 16-35,2-8 51,1 13 17,3 7-6,-4-10 28,2 7-39,-5-20 0,-1-10 129,0 11-84,-1-10 5,-2 14-22,-1-11 12,-2-1 55,2-3 392,-6 0 6,-13 1-409,4 0-33,-10-1-18,3 2-27,12-6 0,-5 4 128,14-6-123,2-2 51,-4 1 55,0-2-38,-5 0 391,-33 1-397,21-1 0,-21 1-73,34-1 5,4 0 7,4 0 44,3 0 285,-1-2-262,-1-3 150,-1-3-16,-2-1 89,-14-12-262,9 9-35,-10-8 6,12 13 29,0-2-29,2 3-11,1-1 5,3 3 135,-7-5-11,4 2-6,-7-4 157,-5-7-274,9 10-6,-7-7-123,14 12-17,0 1 140,1 0 84,0 1 117,-3-11-195,0 4 0,-4-10 16,0-1-28,3 6-61,-1-1-56,4 10-342,1 3 376,0 0 324,0-2 95,-4-2-268,1 0 22,-5-4-28,4 1 56,-3-4-112,5 6-50,-3-1-7,5 7-4,-1 0 157,-9-9-85,3 1 22,-8-8-33,5 5 0,0 1 17,-3-2-17,7 5 0,-1-1 0,7 8-11,0-1 33,-5-3-10,1 1-7,-4-4-5,4 4-56,-1-1 23,4 3-46,-2-1 62,2 2-17,0 0 40,-3 0 33,-2-1-39,1 1-84,0-1-28,4 1-722,-2 0 789,1 0 45,-4 0 17,-6 0 55,-5 3-55,0-2 17,1 2-34,6-2 5,-7-1-10,8 0-85,-3 0-106,10 2-56,-9 5 258,7-2-6,-8 3 5,7-6 7,-21 4-12,8-2 11,-16 3-11,16-2-823,-4 5 509,11-3-106,-10 17 420,18-16 6,-6 8 33,8-14 45,-9 1-79,2 1-5,-4-1 0,5 1-1579,2 3 1209,2-1 140,1 3 62,0 1 157,2-3-28,-2 0 39,2-5 291,-3 0-235,3 0-39,-3 0-11,3 0-6,-2 0 28,-5 12 207,-7 3-45,-2 2-61,-6-3-84,5-8 56,-23 5-113,19-5 12,-13 3 12,24-6-7,2-2 40,1 0-11,2-2-29,-1-1-5,-2 0 45,-35 5-6,28-3-33,-25 3 27,36-5 225,-30-3-247,10-2-5,-29-3-6,13 5 0,-5 0 0,6 1 0,-5-3 0,-8 3 0,-1 1 0</inkml:trace>
  <inkml:trace contextRef="#ctx0" brushRef="#br1" timeOffset="188101">9610 15558 9649,'2'2'33,"0"1"-492,-2-3 969,3-25 279,-1 19-16,2-19-112,-3 24 1221,-1-1-1932,0 0 39,1 0 1646,-1 1-1898,3-1 207,-2 1 1691,1 0-1758,0 0-470,-2 1-1547,-29 16 2140,-4 3 0,-3 2 0,-9 5 0,14-7 0,-1-1 0</inkml:trace>
  <inkml:trace contextRef="#ctx0" brushRef="#br1" timeOffset="198230">8615 13885 6613,'-3'-8'610,"0"1"-845,-9 7 224,7 0 257,-9-1 12,10 1-51,1-1 627,-8 0-1360,7 1 44,-5-1 410,9 1 1617,0 0-1668,0 3 17,0-1-57,0 4-10,3 1 1422,-2 1-1092,2-3-79,-2-2-66,-1-3-774,0 1 723,1 1 39,-1 2 106,1 1 146,-1-2 168,0-1-375,0-1-90,0 0-106,9 17 151,-6-12 0,7 14 0,-9-17 73,0 1 67,-1-3 129,0 2-275,4 2-5,-2 1 5,5 6 1,2 6 5,1 5 0,0-2 0,-3-1 0,-4-11 5,-2 0 18,2-2-23,-1 0-6,3 1-61,12 16 67,-9-12 5,8 10 1043,-12-15-466,-2-4-128,-2-1 0,0-1-880,1-1 431,0 2 52,1-1-57,-2 0-11,5 3 5,-2-2 6,4 5 0,-1-1 0,5 12 0,-5-8-6,4 5 18,-7-10-12,-1-1 0,2 1 0,0 0-46,7 11 46,-6-8 40,5 6-34,-9-11 156,0-1-56,-1 0-117,0 0-39,6 7 50,-4-4 0,6 9 0,-5-7 0,0 1 0,0-2 0,0 1 0,-1-4-123,11 16 123,-5-7 5,9 11 1,-10-14 229,0 2-101,-4-7-16,0 1-6,-3-4-241,0-1 56,1 4 79,1 0-6,0 1 6,0 0-6,-1-2 5,0-1 34,-1 0-44,1-1 5,-1 1 0,0-1 0,3 9 0,-1-3-6,2 7 12,0-4-6,0 6-6,4 5 6,-3-5-5,3 1 5,-5-9-79,1-3-10,-2-1-18,2-1 102,-1 0 5,11 16 0,-8-10 0,8 11 67,-10-13 34,-1-3-297,2 0 117,-1-2-16,13 10 39,-7-5 50,8 8-5,-6-5 84,-7-3 17,1 0 16,-6-4-50,0-3-224,4 3 162,0 1-33,3 3 28,0 0-28,1 1 694,5 6-560,-7-8-56,2 4-89,-7-10-79,0 0 23,-1 3 50,1 0 33,9 17 18,-3-4 22,14 30-17,-14-31-6,4 12-33,-10-27-17,0 3 56,-1-2 112,1 3-62,-1-2-50,0 0-45,1 0 34,1 6 6,20 39 5,-14-26 5,13 27-10,-18-43 5,-1 1 0,3 0-112,2 4 72,0-2 35,4 4 134,4 6 27,-9-11-27,6 8-168,-11-14-101,12 10 140,-5-4-6,13 11 1,-13-10-29,2 5 45,-7-8-89,17 16 78,-5-8 11,8 8 62,-1-6-67,-10-5-6,3 0-6,-7-5-56,-2-2 51,4 1-62,1-1 34,2 2 398,12 4-371,-6-1-1592,10 3 1610,7 3-6,-17-6 179,17 9-179,-27-13 5,2 2-5,-11-6-5,2 1-1,-1 0 1605,2 2-1605,0 1 1,1 3-1,1 1 6,0 0 23,8 8-23,-5-7 0,5 7 0,-5-9 0,3 4 0,-5-6 0,2 4 0,-5-6 0,1 1 0,0 1 5,1-1-33,7 5 28,-5-2 6,6 5 5,5 2-5,-9-6 5,5 2-6,-12-8 7,2 2-12,1 0 5,2 5 1,-1-2 5,2 4-5,0-1-12,-1 0 6,-3-4-17,-2-3 23,-2 1-6,2-1 11,-1 2-5,2 2-79,0 6 34,-1-2 39,0 4 39,-2-5 17,-8 11-45,2-7 39,-5 7-50,5-13-22,1 0 22,2-1 62,-11 26-51,7-17-6,-12 20 135,4-22 297,-2-1-386,3-4 21,0-3 147,1-3-219,5-2 5,-7 2 7,2 0 178,-14 0-5,4-1 436,-37 0-475,38-2 28,-18 0-51,31-2-55,-10-2-63,8 0 1,-8-1-1,2 0 40,-9-4-6,5 2-33,-5-2 72,4-1-33,9 4-39,-8-2 117,-32-14-123,34 14-6,-32-13 1,47 19-23,1 0 67,1 0 11,-6-1-33,-4-2 45,-22-8 39,6 1-90,-3 0-6,16 3 29,-1 2-45,5 2 11,-9-5 0,7 5-6,-19-3-2033,10 2 2039,-13-2 0,15 5 12,-4-2-1,2 0-6,4 0-5,7 1 0,4 2-5,0 0 2038,1 1-2033,1 0-6,4 1-22,0 0 84,-1-2-56,-1 2 0,-2-2 6,-3 1-12,-20-3 6,14 2 0,-14-4 0,22 6-11,3-1-6,1 0 17,2 1-358,-2-1-4062,1 14 2712,2-2 1708,1 10 0,0-11 0,-1-3 0</inkml:trace>
  <inkml:trace contextRef="#ctx0" brushRef="#br1" timeOffset="208841">9102 16891 7470,'0'0'0</inkml:trace>
  <inkml:trace contextRef="#ctx0" brushRef="#br1" timeOffset="209093">9101 16894 6395,'0'0'0</inkml:trace>
  <inkml:trace contextRef="#ctx0" brushRef="#br1" timeOffset="210444">10033 16320 715,'4'7'116,"0"-1"0,-4-6 0</inkml:trace>
  <inkml:trace contextRef="#ctx0" brushRef="#br1" timeOffset="210750">10041 16333 5734,'0'0'0</inkml:trace>
  <inkml:trace contextRef="#ctx0" brushRef="#br1" timeOffset="213835">10075 15177 8310,'-18'-15'4688,"4"3"-4570,14 12-286,0 0-118,4 2 292,-4-1-1,4 2 40,-4-2 101,0 0-633,3-1 487,20 2 0,-15-2 0,14 2 0</inkml:trace>
  <inkml:trace contextRef="#ctx0" brushRef="#br1" timeOffset="-210955.73">9694 15896 1078,'-14'-2'0,"2"0"0</inkml:trace>
  <inkml:trace contextRef="#ctx0" brushRef="#br1" timeOffset="-210602.73">9668 15892 9610,'0'0'0</inkml:trace>
  <inkml:trace contextRef="#ctx0" brushRef="#br1" timeOffset="-193252.73">18225 6287 7229,'1'6'1081,"-1"-1"-869,0-5 225,0-16-431,0 10 319,-6-19-252,5 21 2066,-10-7-1954,8 7-95,-4-1-57,-6-6-33,6 7-33,-6-6-6,8 8 39,1 0 0,-3 1 0,4 0 44,-5 1-16,3 0-128,-14 0 4,4 0 46,-5 0 50,3 0 0,-14 6-39,7-2 33,-14 7 3,-1 7 1,0 1 7,1-2-2,-1 2 0,0-1 58,0-6-5,21-6 292,-10 2-264,21-6-84,-1-1-17,-11 5 0,-24 9 17,11-4-53,-4 3 1,-7 4 0,7-3 47,1 2 7,-9 4 1,1 0 36,19-8-39,6-3-34,-9 4 1,-1 2 28,4-1-1697,0 0 0,-2 2 1702,-15 16 6,10-11 0,-7 6-1,19-16 6,-10 2-16,11-5-1149,-6 6 0,-3 3 1149,-6 9 16,-5 6 218,12-10 1,2-1-230,5-4 0,-15 13-6,22-19-22,-12 17 0,-3 5 47,7-9 1,-1 2-12,-13 16 1,0 0-9,3-3-14,6-6 0,1 0 14,5-7-3,0 2 1,-2 2 7,0-4 1,2-4 2478,1 2-2484,-14 14-11,19-17 2750,3-7-2744,-5 11 7,-3 5 1,-1 0-3,2-2 3,0 0 0,-1-1-3,3-6-6,7-12-22,-5 17 0,0 3 28,4-4 0,-12 29 12,14-33-1280,1-5 1301,1-4-33,2-5 84,0-2-45,2-3 34,0 0 947,1-3-1020,7-2 0,-5 1 0,5 0 0</inkml:trace>
  <inkml:trace contextRef="#ctx0" brushRef="#br1" timeOffset="-185300.73">15007 1122 7434,'-12'3'-963,"3"-1"3863,4-2-1416,1 0-389,-5 0-697,4 0 195,-5-2-633,6 2-1153,-1-2 1301,17 17-119,-5-3 5,9 13 12,-11-1 218,-2-7-2579,-2 5 2451,-1-3-1673,0 9 1594,5 2 0,2 3-73,1 17 39,0-16 0,1 3-145,-2 14 0,-3-2 387,-3-4-77,2-2 0,-8-5-198,-18-26 65,9-8-15,-5-13 0,16 4 0,3-10 0</inkml:trace>
  <inkml:trace contextRef="#ctx0" brushRef="#br1" timeOffset="-184255.73">15007 1164 4616,'-3'-12'-319,"1"3"2475,2 9-16,-3 0-1360,3 0-1104,4 0 708,4 1-384,8 1 1425,33 9-1251,-24-6 543,23 6-717,-39-10-263,-3 0-561,20-7 494,-9 2-672,29-8 497,-15 5 814,-6 2 1483,-8 1-1288,-14 3-504,-7-4 0,3 3 0,-2-2 0</inkml:trace>
  <inkml:trace contextRef="#ctx0" brushRef="#br1" timeOffset="-184099.73">15198 1037 6406,'-3'-5'0,"1"2"0</inkml:trace>
  <inkml:trace contextRef="#ctx0" brushRef="#br1" timeOffset="-183708.73">15193 1029 7208,'43'10'-310,"0"0"1,0 0 0,14 4-1,-2-4-46,-9-9 1,-6-2 377,-1 1 2107,19 0-276,-72 0-1136,-5 2-448,-16 3 751,-23 7-1223,33-4 4,-9 10 1,1 3 394,16-3-205,-6 5 1,-1 0-2657,-8-1 2878,9-6 1,5-6 0,17-10 0</inkml:trace>
  <inkml:trace contextRef="#ctx0" brushRef="#br1" timeOffset="-181755.73">17463 1207 9443,'2'12'-3563,"-1"-2"3563,-1-10 0,0 0 0,0 0 0</inkml:trace>
  <inkml:trace contextRef="#ctx0" brushRef="#br1" timeOffset="-181512.73">17463 1228 434,'-10'48'806,"1"1"1,-1-4 0,4-10-1664,6-24 1209,-1 4-352,-1 1 0,1-6 0,-1-3 0</inkml:trace>
  <inkml:trace contextRef="#ctx0" brushRef="#br1" timeOffset="-180855.73">17547 1884 5707,'3'10'1255,"-24"-5"-2048,8-8 866,-12-1 101,18 1 2021,7 0-1150,0 0-916,-1-3-2011,-7-18 982,5 8-1911,-5-40 4558,8 14 422,0-1-1037,0 14-1978,0 24-543,0 2 1389,0 2 0,0 1 0</inkml:trace>
  <inkml:trace contextRef="#ctx0" brushRef="#br1" timeOffset="-180697.73">17463 1566 5734,'0'0'0</inkml:trace>
  <inkml:trace contextRef="#ctx0" brushRef="#br1" timeOffset="-180504.73">17466 1568 7778,'0'0'0</inkml:trace>
  <inkml:trace contextRef="#ctx0" brushRef="#br1" timeOffset="-173956.73">18076 6900 9262,'-3'-2'3775,"0"0"-3103,-14-10-4794,21 6 4122,0-6 0,8 10 0,7 4 0</inkml:trace>
  <inkml:trace contextRef="#ctx0" brushRef="#br1" timeOffset="-170204.73">13949 6286 9402,'-6'-10'0,"2"2"0,4 8 0</inkml:trace>
  <inkml:trace contextRef="#ctx0" brushRef="#br1" timeOffset="-169696.73">13939 6268 10752,'46'-3'-681,"1"1"1,-34 6-1,4-3 1</inkml:trace>
  <inkml:trace contextRef="#ctx0" brushRef="#br1" timeOffset="-168253.73">17526 5546 9682,'-32'2'717,"6"1"-717,26-3-22,0 0 61,-13-11 140,8 5 2073,-22-29-1961,20 23-56,-10-16-1030,15 25 543,-1-1 106,3 4-44,0 8 223,-1 2 118,-1 11 20,-12 21 1,-3 4-156,3-2-13,-4 8 0,-1 4 11,7-15 0,1-4 36,-5 18 79,-8 1 0,0-4-123,6-21-43,-2-2 1,1 1-889,5 3 796,4-12-5,2 13-4543,5-28 4677,-1 2 0,2-8 0,2 0 0</inkml:trace>
  <inkml:trace contextRef="#ctx0" brushRef="#br1" timeOffset="-167311.75">17336 5525 7106,'-7'1'3747,"2"-1"-2022,5 0-1742,-19-12-448,14 9 280,-12-2-3229,25 30 3408,1 17 12,0 1 403,-11 5 0,-3 0-375,-1-3-34,-1-2 0,0-1 5,-1-3 17,1 15 1,1 2-23,3-26 0,-1 0-26,-2 16 0,-1 6 0,1-10 3490,-2-7-3464,-6 17-627,4-38-191,2 0 415,0-3 22,4-2 56,3-6 264,1-2 61,0-41 0,0 30 0,0-30 0</inkml:trace>
  <inkml:trace contextRef="#ctx0" brushRef="#br1" timeOffset="-165560.75">17568 5694 5089,'-3'-11'1372,"1"3"568,2 8-1739,0 0 309,-15-74 346,9 49-783,-3-19 0,-3 5-202,-4 28 441,4 2-295,-5 6 1160,-7 3-1171,8 0-1,-25 0 348,-1-1-588,14 1-129,-2-1 202,29 1-107,3 0 1748,21 6-1479,-10-1 33,19 5 26,0 4 0,6-2-1288,16-14 1,4-4 1278,-6 12 1,1-3 2,7-14 0,-6-6-1562,-7 0 1539,-7 7 0,7-1 0,-4 2-30,-5 0 0,-1 1 0,7 0 0,4 0 0,-3-1 159,13-4 1,-8 2 708,-5 3-585,-2-3 0,-13 3-295,-29 8-1696,-1 0-2011,-17 9 2044,1 3 1675,-17 8 0,18-8 0,2-3 0</inkml:trace>
  <inkml:trace contextRef="#ctx0" brushRef="#br1" timeOffset="-164849.75">18161 5270 4255,'-58'3'612,"0"-1"1,18-2-1,5 1-729,2 7 1624,32-7-1250,4 0 2079,21-2-874,-2-6-212,7 3-1334,-7 0 78,0 17 6,7 8 0,2 2 301,8 9-324,-9-7 1,-1-2 16,-9-4 6,-1 0 2,16 5 0,14 5 0,-7-5 967,6 1-952,-3-1 0,6 3 0,-21-12 391,-28-15-408,-11 0 135,-39 0-43,17 2 1,0 1-312,-17 2 130,4 7 77,35-3 7,0 4-1,0-1 4,-17 11 0,-10 7 1,5-4 1,-3 4-27,3-3 1,-6 4 0,11-9-170,17-13-969,-2-2 1165,-12 1 0,11-7 0,-9 5 0</inkml:trace>
  <inkml:trace contextRef="#ctx0" brushRef="#br1" timeOffset="-163055.75">13420 5461 10198,'1'6'212,"0"-1"-374,-1-5-45,-25 10 207,19 3 44,-8 13 1,1 3 6,8 10-1719,-2 5 0,-3 4 1721,-4-4 0,-2 0-312,1 1 1,-1 1 286,-1 1 0,-2 0-887,-4 3 0,1-1 898,7-16 0,1 0-87,-4 6 1,4-2-160,7 11 1873,9-30-1666,3 18 0,-3-29 0,0 6 0</inkml:trace>
  <inkml:trace contextRef="#ctx0" brushRef="#br1" timeOffset="-161510.75">13208 5588 9184,'4'-1'-858,"-1"1"3245,1 2-1614,-3-1 437,-14-16-1210,5 8-6,-13-13-963,6 49 644,9 0 353,6 20 510,3-24-6,8-10-1092,-10-13 224,5 5 285,11 0 292,-2-5-11,9-7 801,3-41-970,-15 25-324,7-20 1198,-19 21-834,-1-5-67,-3-8-34,-1 3-1260,-25 10 1164,10 22 32,-12 16 0,1 5 120,12 2-56,-16 24-118,35 8 68,2-24 10,-2 4 1,10-1 142,30-17 1,7-11 31,11-8-20,-10-14 1,7-8 0,-10-7-24,-14-20 1,-8-5-93,-1 19 0,2 1 0,-10-1 67,-17-22 0,-15 10 56,-29 18-123,-9 8-62,9 44 1,6 10 61,13-3-361,-2 10 0,6-1-49,20-25 220,3 14 414,56-29-146,-21-2 267,10-12 0,-4-3-244,-23 3-353,-57 38-1252,22 5 0,0 5-1414,-19 5 1,6 0 2917,29-5 0,6-5 0,1-9 0,11-12 0</inkml:trace>
  <inkml:trace contextRef="#ctx0" brushRef="#br1" timeOffset="-159905.75">12700 6265 0,'19'-4'875,"-4"1"1656,-15 3-4548,-3-8 3309,2 6-1108,-1-5 1314,4 7-1151,0 2 3342,0-2-3398,-1 3-291,3-1-78,4 3-84,7 0-751,42 5 582,-24-8 1,2 0 39,11 1 0,2-1 11,-6-5 0,-1-1 280,-7-1 0,-2 0 0,2-2 0,-9 0 0</inkml:trace>
  <inkml:trace contextRef="#ctx0" brushRef="#br1" timeOffset="-158642.75">13758 6223 5570,'-18'-10'-179,"3"1"1374,15 9 1617,0 0-2586,4 1-389,4 2-161,40 16 268,-21-9 0,23 11-168,-19-3 457,-16-8-222,8 7 0,-7-5-375,17 10 129,-6-4 106,11 6 72,-9-9 52,-2-1 721,-6-3-682,-4-3-46,1-4-50,0-1-173,16 2-4237,11 1 3576,11 4 812,-11-1 84,-6 1 638,-29-3-308,-5-5-262,0 3-63,-2-4-44,26 10-67,-6-3-46,23 7-66,-10-5-6,2 0 50,12 4-1861,-17-5 1940,4 2 95,-24-5 2454,-5-2-1776,-6-1-73,6 1-818,1-2 118,13 4-712,26 2 1,7 0 806,-25-3 0,0 0 0,22 2 0,-5 0 0,-22-4 0</inkml:trace>
  <inkml:trace contextRef="#ctx0" brushRef="#br1" timeOffset="-158514.75">15134 6668 7503,'4'5'-604,"49"0"604,-19-4 0,1-1 0,-2 0 0,-1 0 0,24 0 0</inkml:trace>
  <inkml:trace contextRef="#ctx0" brushRef="#br1" timeOffset="-157365.75">15050 6202 6143,'2'6'-90,"0"-2"196,-2-4 298,5 6 441,-3-3 96,4 3-84,-6-5 146,4-1-1339,3 7-90,15 13 409,18 17-3375,-8-8 3381,5 3 0,-23-24-67,-2 0-29,17 10 113,-13-4-6,13 10-79,-15-6-33,17 22-129,-13-19 28,12 14 336,-10-26 606,7-5 2842,-4-1-3453,4-3-45,-9 0-43,14 0 1,3-1-31,4 1 5,8 0 1,0 0-735,-10 3 729,3-1-6,-23 2 6,-8-1-185,18 5-610,1-1 795,18 3 0,-23-5 0,-4-2 0</inkml:trace>
  <inkml:trace contextRef="#ctx0" brushRef="#br1" timeOffset="-156559.75">16150 6181 3824,'15'12'628,"-3"-3"-628,-12-9-1114,105 72 637,-80-55 0,1 1 0,10 7 0,6 3 0,-9-5 0,-9-7 1</inkml:trace>
  <inkml:trace contextRef="#ctx0" brushRef="#br1" timeOffset="-155659.75">16574 5990 7548,'7'11'-806,"-2"-2"806,-5-9 73,10 16 990,-5-10-671,6 10-184,-6-14-12,-1 0 100,32 25-324,-12-6-36,0-1 0,2 2-292,0 3 0,-2-1 244,13 9 84,5 7 28,-22-25 6,-5-8-73,23-1-3963,0 0 4030,-5-4 0,-2 1 0,-2-1 0,-3 0 0</inkml:trace>
  <inkml:trace contextRef="#ctx0" brushRef="#br1" timeOffset="-151753.75">18690 6244 4902,'3'11'2241,"0"-2"-551,-3-9-323,0 0 699,-13-3-1999,4-1 14,-20-5 0,-5-1-663,1 3-21,-15 7 1,-2 3 507,11 9 102,-2 1 1,-9 4-1,7-2 299,-9 2-298,1-2 0,-2 0-56,16-3 1,4 0 42,-7 6 100,-2 5 0,-10 7 0,8-4 452,17-10 0,1 0-487,-8 4 0,-4 3 0,1-2 43,-6 1 1,4-2-149,-7 14 42,7-5 1,-2 11-1130,11 5 1,0 11 0,1 2 0,2-8 1111,-1 2 0,-2-1-456,3-8 1,-5 9 0,-1 1-1,1-6 1,7-10 475,-12 8 0,8-14 0,1-2-1594,5 2 1136,1 8 0,-4 16 1,-2 4-1,4-9 186,-3 1 0,1 1 246,6-11 0,-3 5 1,0 2-1,1-2 1,2-6 1143,-8 17 0,4-9-737,2 4-53,9-12 0,-1 10 0,-1 2 1,3-8-629,2-4 0,1 1 300,-2 2 0,-1 9 0,0-2 0,1-9 0,-6 10 0,-1 2 0</inkml:trace>
  <inkml:trace contextRef="#ctx0" brushRef="#br1" timeOffset="-150504.75">19600 6244 5368,'-5'-3'566,"0"0"624,5 3 1073,-6 0-1625,1-1-548,-7-1 22,-19 0 0,-4 1-123,-4 11-31,-4 12 0,-13 13 0,-1 3 0,11-6 120,9-2 1,2 1-81,-4 5 1,-7 7 0,1-1 0,6-7-72,4-5 1,4-4 69,2-2 1,0 0-1,-2-1 0,-2 5-3,1 8 1,-4 10-1,1 0 1,3-4-1624,-2 1 1,-2 4 1582,6-8 0,-6 8 1,-2 5-1,0 0 1,4-5-1,7-9-1017,0 1 1,2 0 1091,2-1 1,-5 10 0,-3 4 0,0 2 0,3-5 0,5-8-11,-5 13 1,2-2-10,7-13 0,-3 5 0,-1 3 0,-1 0 1,1-2-162,-2 2 1,-1 1 0,0 0-1,2-3 1,2-5 150,2-4 0,3-4 0,-1 6 432,-3 10 1,-3 10-1,1 2 1,3-4-1,5-12-261,7-11 0,2-2-132,0 7 0,0 5 1,0-1-32,-3 13 0,1-6-8,-1 7-1680,-3 2 0,5-6 699,18-30 224,2 7 757,18-31 0,-12 2 0,-6-2 0</inkml:trace>
  <inkml:trace contextRef="#ctx0" brushRef="#br1" timeOffset="-143555.75">15134 1270 4592,'-9'-12'-304,"2"3"0,7 9 0</inkml:trace>
  <inkml:trace contextRef="#ctx0" brushRef="#br1" timeOffset="-141907.75">14732 1164 9246,'-7'-3'509,"1"1"-1960,-44-11 1014,17 19 490,1-10 1,1 2 74,0 18 52,13-6 649,-32 17-829,23-12-5666,-24 14 5604,30-1 0,3 2 57,-6 8 703,4-3 1,0 4-702,3-4 1,0-2 889,-9 17-859,11-20 1,1-1-18,0-1-90,9 22 79,4-18-3,11 16 0,4 4 1699,-2-20 0,0-1-1693,5 8 0,0 2 101,4 5 0,-1-3 86,0-6 23,5-4 0,8 4 0,-2-3-183,-1-7 1,1-2-31,12 11 0,1 1-25,-9-4 0,-5-3 31,-6-3 27,3 7 29,-22-26 50,0-2 45,4 0 64,24 8 0,8 0-98,9 2-93,2 1 0,11 4 0,-10-4 51,-23-7 0,-2-1 101,24 7 0,-4-1 592,-19-7-447,7-3 1,3-1-303,-8-1 0,6 0-366,5 0 1,12 1 0,4-1-1,-3 0 1,-9 0 340,1-1 0,1 0-467,-4 0 0,9 0 1,3 1-1,-6-1 0,-10-1 557,13 0-68,-9-3 1,1-1-23,-15 1 0,2 0 1,17-1 1,8-1 0,-7 1-2,-13 0 0,-1 1-614,8 1 1,3-1 0,-7 1 1039,3-2 467,-9-4-854,25-6 218,-18-1 0,1-1-255,-9 4 1,1-1-9,5 0 1,4-1 0,-5 1-1436,14-3 1617,-19 6 1,-5 0 1555,-10 3-1721,14-11-157,4-3 0,10-5 0,-4 2 140,-3 1 1,2-2 176,0-3 0,6-5 0,-2-1 0,-11 6 14,4-14-118,-10 8 0,-7-2-5,-19-5-202,4 6 0,2-2 50,-1 4 0,0 0-196,5-8 0,3-6 262,4-4 0,2-5 0,-4 2 105,-6-4 0,-1-1-62,-2 14 1,3-5 0,-2 1 0,-5 8-23,-5-1 0,-5 7-120,-7-16 366,8 32-551,-7-14 241,1 10 2279,-10-11-2324,-1 11-23,-18 0 1,-5 1 131,15 7 1,-2 1-15,-23-8 0,-1 1 11,22 11 1,1 1-1353,-12 0 0,-4 1 1135,9 3 1,-3 1 0,2 1 45,-11-2 0,1 0 174,-9 3 1,3 2-718,24-2 1,0 2 737,-18-1 1,-7 0 0,5 0-17,8 0 1,1 0 146,-6 0 0,-5 0 0,3 0-133,-2-1 1,7 2 1475,-6 2-1511,7 4 1,-8 3-1,8 0 25,-4 4 144,2 1 1,-9 1-188,9-6 1,-7 1 0,1-1 0,6 0-452,-4 2 1,-1 2 114,-1-1 1,-7 2 0,-1 2-1,10 1 373,11 1 0,7 2 0,3-2 0,1-1 0,3-2 0,-2 4 0,-1 0 0</inkml:trace>
  <inkml:trace contextRef="#ctx0" brushRef="#br1" timeOffset="-138763.75">18034 10329 3675,'8'-11'-980,"-2"2"980,-6 9 2593,32-45-1965,-24 31 1413,24-36-1711,-34 41 107,-4-1 401,-12-15-827,6 11-686,-14-2 1,-3 1 955,-1 8-281,1 1 0,-6 0-130,-3 1 0,-4 0 1,3-1 207,4 0 0,0-1 10,-6 0 0,-4-2 0,4-3-1289,-4-10 0,5-1 1226,11 6 1,1-1-26,-6-4 0,3 1-121,1-1 26,2 10 0,-1 2 95,-5-1 5,-18 0 1,-2 2-817,5 4 819,1 2 0,0 0-8,3 2 6,-2 0 0,0 1-771,3 0 765,8 0 0,2 2 938,1 0-933,-16 4 1,-3 1-428,21-3 0,-1 1 422,-24 3 0,-5 2-289,19 0 1,0 3 0,4-2 290,5-2 1,0 1-6,-23 7 1,3 1-58,18-4 60,-18 7 0,-3 2 315,26-11 1,0 0-314,-6 2 0,-6 2 0,1 0 155,0 1 0,0 0 0,5-1-157,-18 9-17,10 0 1,-5 7-1,10-4 17,10 5 56,2-3 1,-3 4-57,-1 4 0,2-2-34,2 4-30,0 0-1,6 6 60,20-5 0,7 2 0,1-2 2,-2 3 1,1 1 2,1 3 0,1 3 0,4 0 97,4-3 0,2-2 0,0-4 9,-2-5 1,2-2 623,0 3 0,3 2 1,0-8-580,16-3-727,1-6 0,8 1 1,-4-1 577,-7-2 1,0 0-371,8 2 1,4 3 0,-5 0 392,-3 7 0,-6-3 1492,1-2-1428,-4 0 1,1-2-132,2-8 115,8 5-62,7 3 20,-21-11 0,0 2-20,3 3 1,0 0-12,-4-3 0,-1-1 860,21 17-480,8-11 1,3-2-320,-22-7 1,2-2-49,7 4 0,5 0 1,4 0 37,3-2 1,4-1 0,0 0 0,-7-2 102,5 1 0,0 0-154,-8-1 0,5 2 0,3-1 0,3-2 3,-9-5 1,4-2 0,2 0 0,0-2 0,-4 0 0,-4 1-3,11-1 1,-6-1 0,7 1-87,-16 0 0,5 0 0,4 0 0,0 0 1,0-1-1,-2 0 0,-6-2 114,11-2 1,-3-3-1,-4 0 1,-5 0 23,8 0 0,-2-1 1,-6 1 0,3-2 0,1-4-37,-7-5 0,1-4 0,-2-2 0,-4 4-115,5 0 0,1-2 378,-2 0 1,8-5-1,2-2 1,-4 1-1,-10 6-235,-6 4 0,-5-3 74,1-11 0,2-9 0,-2-2 0,-7 6-119,-9 5 0,-3 0-14,4-13 1,1-5 0,0 5-1044,-2 10 0,3 1 1013,5-3 1,6-6 0,1 0 0,-4 5-236,1-5 0,1 0 279,6-5 0,3-4 0,-7 6 154,-10 12 0,-4 4-306,2-18 124,-5 19 0,-5-6 46,-18-12 0,-11-12 1,-3-1-1,5 10-15,6 6 0,-2 1-5,1 3 1,-5-9 0,-1-1 0,-3 2 0,-1 8-83,-5 2 0,-2 6 0,-15 6-75,13 15 1,-9 1 0,-6 3-1,-6 2 1,-2 1 0,-4 1-1,0 1 1,1 0 0,2-1-1,4 0 1,5-1 49,-6-3 0,5 0 0,2-1 0,0 1 0,0 1 0,-4 1 1,-5 2-31,7 2 0,-5 0 1,-4 2-1,-3 0 0,-1 1 1,0 0-1,-1 2 0,2 0 1,2 0-1,4 2 0,4 0 1,5 0 1,-15 6 0,8 0 1,4 3-1,0 0 0,-6 2 188,8-3 0,-3 2 0,-3 2 0,-1-1 0,1 1 0,2-1 1,4-1-1,6-2 0,-6 1 0,7-2 0,1 0 0,-3 2 1,-8 3-1,0-1 0,0 1 0,1 0 0,-1 0 0</inkml:trace>
  <inkml:trace contextRef="#ctx0" brushRef="#br1" timeOffset="-135201.75">19283 14795 9979,'-4'-1'392,"0"0"-1601,4 1 1248,1-30 1714,4 12-1345,-3-16-206,2 21-73,-11 2-118,2 3-11,-3-1 45,3 5-40,-4-5 7,0 2 469,-21-15-279,1 6 0,-2 1-152,-19-11-50,16 9 0,-3 0 20,-15-4 0,2 2-15,-2-3 3,6 2 1,-5 1-7,10 8 0,-2 1 0,3 2-2,5 1 0,-1 0 14,-8-1 1,-6 0 0,-1 2 17,-4 2 0,-2 3 0,7 0-32,12 0 0,1-1 3,-10 1 1,-5-1 0,11 1-27,4-1-66,20 1 50,-6 0 44,20 1 1,-4 0 13,-21 0 1,-5 0 19,0 0-39,-3 0 0,-6 0-766,-7-1 1,2 1 765,17-1 0,-1 0-1436,-21-1 0,-7 0 1477,5-2 0,-3-2 1,7 2-42,12 0 0,1 0-574,-11 0 1,-5-1 0,9 1 578,-4 0-168,22 1 169,-11 2-833,17 1 821,-17 0 6,4 0-5,-13 3-1,-5 11 0,1 2 1276,1 1-1279,-6 2 1,1 1-170,11 0 178,7-2 0,-3 1 0,-9 4 0,-1 2 0,-1-1-28,11-4 0,-6 3 0,10-5-84,7-2 106,-4 5-33,25-14 39,-13 16 350,8-11-316,-15 13 1114,2-9 0,-1 0-1193,3-1 42,-8 10 1,1 0 3394,13-7-3398,-7 16 14,-1-3 1,1 0-3407,-2 3 3347,5 2 1,-4 7 0,6-6 44,3 4-1131,2-3 0,2 4 1109,7-6 0,1-3-504,1 0 327,9 20 0,4-1 205,8-21 17,-1 2 0,4 2 11,12 2 0,0-3-28,2 4 8,1 2 1,-2-1-15,-7-10 1115,5 5-1109,-3-9 1762,-1-5-1757,-2-3 1,1 1-1117,19 9 1111,-3-3 0,2-1-965,-19-9 1,3-1 1080,20 7 0,10 1 0,-8-2-491,-15-7 0,2 1 408,2-2 1,10 4-1,7 1 1,-1-1 0,-3 0-1,-10-4 147,8 2 0,-2-1-180,2 1 0,6 2 0,2-1 0,-5-1 45,-2-4 0,-4-1 0,-5-2-193,-9 0 0,1-1 191,21 5 0,10 1 0,-13-2 381,-3-1-315,-4-3 0,14 0 0,1 1 1,-12-3 764,-12 0 1,-2-2-860,22 1 0,8 0 0,-14-1 58,-10-1-62,-4 0 28,-8 0-1665,-3 0 1682,27-2 0,8 0-56,-29 1 0,3-1 20,18 0 1,10-2-1,-7-1 14,-9-1 0,-4-2-193,2 2 0,1-4 183,2-6 0,3-5 0,-7 2-173,-13 6 0,0 0 147,8-5 0,5-1 0,-3 2 2,-1 4 0,-2 3 3,5-2 0,0 0 0,-8 3 0,-2 0 59,-3 2 0,-1-4-6,1-17 0,-2-4 1341,7-3-1414,-4-2 1,7-2 84,10 7 1,0 4-75,5 0 6,-1 5 0,-2 0 185,-9-5 1867,-9 4-2018,-5-20-23,-2-5 0,-1-1-11,3 3-12,-4 13 1,3-3 0,-4 9 463,-5 14-307,8-7-111,-23 12 139,2-28 1,-1-8-112,1 1 55,1-2 1,0-11 0,0 11 3285,-2 4-3305,4 3 0,-6-1-572,-23-14 507,7 20-1597,-1 4 1,-4-4 1591,-11-9 0,2 3 6,-1 0-1073,0 0 0,1 2 1061,1 10-326,5 5 310,-6-3 167,-4-1 0,-1-1-173,-4-3-3,3 1 0,-6-2-35,5 12 1,-3 1 0,4 2 34,5 3 1,-3 1-75,-10 0 1,-12-2 0,-5 0 0,1 1 0,8 3-159,7 3 1,5 2 0,-5 0 181,-3-1 0,-7 0 0,-3 0 1,2 0-1,4 2-510,-8-1 1,5 2-1,-12 2 563,21 4 0,-6 1 0,-6 1 0,-4 1 0,-1 1 0,-1 1 0,2-1 0,3 0 0,5-2 0,6 0 0,-11-1 0,9 0 0,0-1 0,-7 2 0,0 3 0,-1 0 0,0-1 0,1 1 0,-1 0 0,1 0 0,-1-1 0,0 1 0</inkml:trace>
  <inkml:trace contextRef="#ctx0" brushRef="#br1" timeOffset="-131005.73">16637 15071 6918,'7'7'-352,"-1"-1"-124,-6-6 476,0 11 0,0-8 0,0 9 0</inkml:trace>
  <inkml:trace contextRef="#ctx0" brushRef="#br1" timeOffset="-130855.73">16637 15071 0,'7'7'0,"-1"-1"18,-6-6 1,0 0-1,0 0 1</inkml:trace>
  <inkml:trace contextRef="#ctx0" brushRef="#br1" timeOffset="-130605.73">16573 15176 7632,'0'-11'2918,"-1"-1"-2570,1 11 676,0-1-878,0 0-488,0 1-1623,0-2 1965,0 1 0,0 1 0,0 0 0</inkml:trace>
  <inkml:trace contextRef="#ctx0" brushRef="#br1" timeOffset="-128250.73">16087 6011 7195,'5'6'0,"0"-1"0,-5-5 0</inkml:trace>
  <inkml:trace contextRef="#ctx0" brushRef="#br1" timeOffset="-127243.73">16087 6011 7375,'5'6'1848,"0"-1"-1848,-5-5-50,-65 10-785,22 4 832,5-6 0,0 0 76,-11 15-6,33-15 45,-13 5 50,4-3-167,3 4-68,-4 2 23,7 3-118,-1 10 5,-1 3 158,5-4-35,5-4 57,8-10 22,2-7 34,0 8 17,6 19-152,0-15 57,5 20 94,14 4-78,-14-25-11,13 17-84,-15-27-1500,18 2 0,8 0 1680,15-2-548,-10 5 0,0-9 1396,3-36 0,-9-9-2939,-8 5 2028,-1-12 1,-7 2-624,-18 16 859,-8-12-269,3 26 1544,-6-12-2076,-8 18 1056,9 4-490,-13-9 2429,18 2-2458,-1 2 1565,7 0-1570,0 8 141,0 1-544,6 1-617,1 1 1020,4 0 0,-6 0 0,0 0 0</inkml:trace>
  <inkml:trace contextRef="#ctx0" brushRef="#br1" timeOffset="-125155.73">16383 6287 5237,'9'1'1148,"-1"-1"-95,34-3-1059,-19 2 0,36-3 524,-31 5 137,21 0-3429,8-2 2718,0 1-59,-26-1 1,-1-1-1994,13 2 1780,4 5 0,2 1-550,-19-2 0,0 0 830,19 4 1,-2 0 8,-6 1 39,-8-3 2459,-3-3-796,-17-1-1635,1-2-28,-12-1-1378,37-2 3366,-13 1-2134,30 0 376,3 2 2158,-29 0-1767,15 0-695,-38-1 702,8-13-808,-4 7-139,12-8-2638,37 17 2794,-34 1 163,29 4 2084,-47-4-1837,-5-1 1589,0-4-1747,3-10-251,-2 6 412,4-7-681,-6 12-538,2 0 1647,-3 1 733,1 0-408,-2-2-1003,0 0-12,0-1-133,0 2 716,0-2-616,1 1-4833,-1-2 4324,2 8 554,4-2 0,-4 3 0,3-5 0</inkml:trace>
  <inkml:trace contextRef="#ctx0" brushRef="#br1" timeOffset="-122750.73">7620 8446 4208,'6'8'-1003,"-1"-2"2505,-5-6-1502,0 0 3986,26 0-3515,-19-1 845,20-6-1017,-27 3-450,0-3-123,0 6-263,0 1 531,5 5 6,2 3 6,29 26-3398,-18-15 3392,19 14 5,-26-24-5,2-2 0,7 6 12,-5-5-2225,30 15 2269,-3 0-37,-11-7 1,0 1-14,13 8-6,-8-2 6,-5 1 5,-16-12-884,8 6 1002,-10-11 1758,-5-4-1848,6 3 2616,-8-5-2297,-3 0 2528,0-5-2583,-9-25 1647,3 15-1944,-3-15-6,4 25-22,-7-12-3454,-8-6 3476,-3-4-6,-2 0-135,7 10-1221,-10-16 1071,12 17 45,-6-11-90,0 8 330,7 7 0,-12-9-61,-20-4-95,22 13-300,-18-6 0,0 0 456,15 7 6,-5-2 0,-1 1 0,-10 4 0,18 1 0,-6 4 0</inkml:trace>
  <inkml:trace contextRef="#ctx0" brushRef="#br1" timeOffset="-116406.73">16193 15050 6746,'10'0'711,"-2"0"-109,-8 0-602,-2-12-235,1 7 269,-2-8 217,3 11 1418,0 0-1077,-2 2 164,1-1-1270,-1 1 413,6 15 51,-2-9-1,5 14 51,-5-13-11,1 1 11,-2-3-5,1 1 5,3 8 0,0 3 5,2 0 34,1 5-22,-1-6-6,-1-3 45,-3-4-22,-2-8-96,3 5 29,-1-2-247,7 10 280,-7-8 61,4 2 219,-6-7 135,-1-1 89,-1-5-504,-10 3 0,7-2 0,-6 3 0</inkml:trace>
  <inkml:trace contextRef="#ctx0" brushRef="#br1" timeOffset="-115257.73">16320 15007 69,'1'10'0,"-1"-2"0</inkml:trace>
  <inkml:trace contextRef="#ctx0" brushRef="#br1" timeOffset="-115104.73">16320 15007 6382,'1'10'593,"-1"-2"51,0-8-810,0 0 0,0 0 0</inkml:trace>
  <inkml:trace contextRef="#ctx0" brushRef="#br1" timeOffset="-111906.73">16214 14965 7923,'0'11'163,"1"-2"-130,14-29 1250,-7 14-1092,8-15-68,-13 20-274,-3 1 39,3 0 112,-1 0 0,4 0 5,2 0-5,-1 0 73,0 0 409,20-3-421,2 2-61,8-1 0,2 0-44,11 2 18,-17 0 1,0 0 25,8 0 0,-11 0 241,-2 0-263,2 0 27,-9 0 34,16 0-3425,12-3 3389,-14 2 0,0-1 2,22-2-431,-14-1 1,-3-1 425,-15 2-6,14-5 6,18 7-17,-21 1 1,1 1 13,4 0 0,0-1-456,3 1 0,-2-2 453,2-3 2238,-9 2-1722,-8-4 800,-19 5-1316,1 0-33,8-1 33,0 3 6,34-4 0,-23 3-1722,13-1 1727,-29 0 208,-7 1-213,1-1 5,2 0 1,5-1-12,3 2-28,28 2 1,4 1-2229,-14 1 2264,13-1 1,-4 1 1221,-31-2-1162,2-1-722,-4 0 665,1 0 1,2 0-1,3 0 1,10-1-17,11 1 5,1-1 17,11 1 936,-24 0-510,9-3-152,-18-1 558,3 1-938,31-1 56,-27 4 33,29 0-33,-31 2 3442,-8-1-3302,-1 1-151,-4 0 44,-1-1 0,6 2-290,32 8 240,-23-6 56,21 5 190,-30-9-100,-3-3-85,3-1 34,-4-2-173,9-3 67,-7 4 11,6 0-415,4 5 471,-13 0 6,11 0 28,-16 0 229,6-1-252,-5 0-11,6 0-101,1 0 96,-5 1 150,7 0 1889,-11 0-1710,1 0-128,-3-1-33,0-4-118,0 2-40,0-2-5,0 2-353,0 2 57,0-3 296,0 1-6,0-5 23,0-7-23,0 7-27,-1-7-158,-1 9-548,-3-2 453,1 1 185,-2-2 101,3 4 39,-2-6 359,-2-11-364,1 4-34,0-4 0,2 11-17,-2 4 12,3 3 5,-1-1 481,4 2-285,0-2-33,0 0-29,0 0-1254,9-2 1058,1 6-224,17 8 174,-9 2-17,11 9 29,-18-11 60,4 4 40,3 18 0,-6-13-5,10 17-34,-12-20-68,-2-3 102,-2-3-51,0 0 5,-2-1-5,3 3 45,-3-2 5,0 0-44,-2-1 212,-1-4 488,-3 2-392,-21 0-219,5-2-33,-17 3-6,11-1 14,-7 4 0,-2 2-3496,-9 11 3336,1 7 1,2 2 145,12-4-1036,0 15 1546,24-39-510,2-1 0,1-2-1625,0-6 1239,0 5 2792,0-4-2574,0 5 1227,4 0-1419,-1 0 360,8-7 0,-7 6 0,2-5 0</inkml:trace>
  <inkml:trace contextRef="#ctx0" brushRef="#br1" timeOffset="-97146.73">17780 14838 7397,'-6'-4'1658,"1"1"-1372,5 3-208,0 0-1322,-4 7 1244,5 5 151,6 23 0,2 17 1,0-8-147,2 6 8,-1-6 0,2 6 1,-5-12 916,-5-16-656,-2-12-240,0 4-34,1-11 11,0 9 96,1-4-18,-2 1 858,0-6-1183,0-3-105,2-13-225,-1 5-5778,4-16 6344,-4 17 0,2-2 0,-3 8 0</inkml:trace>
  <inkml:trace contextRef="#ctx0" brushRef="#br1" timeOffset="-96344.73">17611 15219 2263,'9'2'431,"-2"-1"1532,-7-1-2349,0-24 1186,0 15-940,0-17 516,4 23-376,1 1 1592,28 14-1592,-21-7-6,19 11 135,-21 2 50,-3-7 6,4 11 128,-5-10-5,0-3-257,-1-1-46,-2-4 57,1 5-57,-2-4 57,7 13 2364,-2-14-2578,41-38-1953,-22 18 1,4-2 2104,7-2 0,6-1 0,-6 2 0,-8 5 0,-2 3 0,7 6 0,-1 0 0</inkml:trace>
  <inkml:trace contextRef="#ctx0" brushRef="#br1" timeOffset="-80138.73">15050 1524 5475,'1'6'336,"0"-2"-5656,6 29 5320,-4 6 0,4 1 0,-6-10 0</inkml:trace>
  <inkml:trace contextRef="#ctx0" brushRef="#br1" timeOffset="-79304.73">14880 1820 5726,'4'9'-504,"0"-1"1083,-4-8-708,45-1 476,-22 3 25,11 1 1,-2-1 383,-16 2-560,2 2-123,-10 9-73,0-5-6,8 15 6,6-2 0,1 1-522,4 4 522,-2-3 0,0-1-169,-1 2 258,4 2-83,-4-4 16,1-2 1,2 0-141,16 8 115,-17-12 0,1 2-437,6 2 0,-2-2 434,-8-4 468,13 12-418,-9-5-142,-9-7 98,19 11 0,-13-11-297,3-1 0,1 0 208,-2 0 44,21 13 927,-36-19-882,-1 3 0,30 15 0,-28-18 0,20 11 0</inkml:trace>
  <inkml:trace contextRef="#ctx0" brushRef="#br1" timeOffset="-79154.73">16066 2582 6243,'8'8'370,"20"0"0,7-3-807,7-1 31,0 1 0,2 0 406,9 1 0,-25-3 0,-8 0 0</inkml:trace>
  <inkml:trace contextRef="#ctx0" brushRef="#br1" timeOffset="-78751.73">16912 7768 0,'8'58'0,"-1"0"0,1 0 0,-1 0 0,0-2 0,1 0 0,-1 2 0,1 5 0,-2-15 0,-1 3 0,1 2 0,0 3 0,0 0 0,0-1 0,-1 0 0,-1-4 0,1 7 0,-1-1 0,0-2 0,-1 0 0,1 0 0,0 0 0,0 3 0,2 2 0,0 0 0,-1-2 0,0-4 0,-2-5 0,-2 3 0,0 1 0,-1-1 0</inkml:trace>
  <inkml:trace contextRef="#ctx0" brushRef="#br1" timeOffset="-77904.73">17547 15134 6871,'8'4'0,"-2"0"0,-6-4 0</inkml:trace>
  <inkml:trace contextRef="#ctx0" brushRef="#br1" timeOffset="-77397.73">16362 14753 6406,'-4'-6'394,"-21"6"1,-10 7-991,-12 18 0,-2 4 596,5-12 0,-1 0 117,-3 12 1,1 3 503,13-7 1,0 0-1,3-2-548,2-4 0,0 2-57,-15 9 1,-7 5 0,8 0-1642,8 5 0,6 0 1625,1-7 0,3 0 0,9-3 0,5-3 0,11-10 0</inkml:trace>
  <inkml:trace contextRef="#ctx0" brushRef="#br1" timeOffset="-76454.73">15727 15600 6294,'5'6'420,"-1"-1"-3228,19 15 0,8 3 2814,11 1-203,-4-4 1,13 6-1,7 2 1,-2 0 0,-9-5 194,-9-4 0,-5-2 0,4 2-22,4 0 1,6 1 0,2 2 0,-2 1 0,-4 1 23,-1 4 0,-4 2 0,-2-1 0,-2-4 14,11 3 1,2-2 43,-10-3 1,3 3 0,4-2 0,5-4-34,-2-9 0,6-4 1,3-3-1,-1-1 0,-2-1 1,-8 2 479,4 1 1,-6 0 0,5 0-509,5-1 1,9 1 0,2 0 0,-3 1-1,-9 1 178,-2 2 0,-6 0 0,-5 0-153,-1-2 1,-1-1-5,4 3 1,5 1 0,6-6-102,-3-7 1,6-4 0,5-4 0,0-1 0,-3 1 0,-8 2-142,3 1 0,-7 1 0,7-2-7,-2 0 1,8-1 0,4-2-1,-1 0 1,-3 1 0,-9 0 230,5-2 0,-6 0 0,-7 2 126,-9 1 1,0 0 385,22-7 1,-6-2 41,-25 1 416,1-15-1170,7-14 193,-7 13 0,7-7 0,1-2 0,-6 5 88,-2 2 1,-3-3 381,3-6 0,4-11 1,-4 2-1,-11 13-463,-17 0 761,0-1 1,0 3-1054,1 15-60,18-26 352,-7 22 0,9-20 95,-11 10-5,-4 12-408,-8-15 1,-3-12 0,1 6-355,3-10 480,0 8 0,-1-13 0,0 0 0,1 12 298,1 16 1,0 3-205,3-11 0,0-6 0,-10 5 238,-22 6 1,-13 6-1,5 3-154,9 3 0,-1 2-5,-10-4 1,-6-3-1,0 5-297,8 8 0,0 3 1,3 1-4,-5-4 0,1-1 257,4 3 0,-1-1 1,-2-1 700,-10-4 0,-2-1 1,3 4-621,-1 6 1,-4 3-20,9-1 0,-5-1 0,-3 1 0,-3 6 0,5 8 0,-4 5 0,-2 4 0,0 0 0,4-1 0,7-2 0,-4-3 0,6-2 0,-4 3 0,-1 3 0,1 1 0,0 0 0,0 0 0,0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8:5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24575,'46'0'0,"-1"0"0,21-9 0,5 0 0,2 4 0,1-4 0,16-5 0,-14 5 0,11 5 0,-1-4 0,-5 1 0,-26 7 0,10 43 0,-8-8 0,9 23 0,-29-22 0,3 3 0,22 13 0,4 1 0,-12-4 0,0-1 0,14 6 0,4 0 0,-17-11 0,1 1 0,-6-5 0,-8-9 0,-1-1 0,34 30 0,-1 5 0,-28-19 0,-6-5 0,5 7 0,16 24 0,-45-58 0,0 9 0,1-11 0,2 11 0,-2-9 0,29 29 0,-22-19 0,28 20 0,-27-29 0,39 15 0,-8-14 0,12 9 0,16-2 0,-3 2 0,4 4 0,-28-7 0,1 1 0,27 5 0,-3 4 0,-31 2 0,-9-2 0,1-2 0,24 19 0,-50-32 0,7 12 0,-5-7 0,2 11 0,-9-15 0,1 1 0,-4-5 0,1 0 0,-9-10 0,-2 3 0,-1-6 0,2 2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8:4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2369 1 24575,'-14'0'0,"-22"0"0,-5 24 0,-4 5 0,-33-3-661,16 19 1,1 3 660,-9-9 0,-5 14 0,-4 6 0,21-15 0,-1 0-974,2 0 1,-5 3-1,1 0 974,-15 13 0,-3 4 0,17-9 0,-7 7 0,0 0 0,6-7 0,9-11 0,4-5 0,-2 4 0,-22 23 0,-4 6 0,16-14 970,5-1-970,11-9 0,0 2 0,-12 14 0,9-15 0,-5 3 0,-13 14 0,3-2 0,26-27 0,1 0 292,-23 21 0,4-3-292,17-7 2688,20-30-2688,-4 6 0,20-19 0,-1-2 0,2 3 0,2-3 0,0-1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8:4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24575,'71'0'0,"0"0"0,-6 0 0,-4 0 0,31 0 0,-3 14 0,18 8 0,-10 0 0,-23 1 0,0 2-397,-3-5 1,9 2 0,1 3 0,-9 3 396,-11 8 0,-6 4 0,-2 2 0,23 18 0,-1 3 0,-22-17 0,1 1 0,-2 1 257,18 16 0,0 6-257,-20-15 0,2 7 0,0-1 0,-7-7 0,3-1 0,-1 0-383,13 14 1,5 7 0,-14-13 382,-9-9-118,28 14 118,-25-10 0,13-4 746,-32-25-746,13 25 0,-8-8 0,-3 11 1458,-9-12-1458,-10-19 132,6 5-132,-9-12 0,4 1 0,-10-7 0,0-7 0,0 1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8:57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1343 24575,'26'0'0,"8"0"0,35 0 0,-6 0 0,26 0 0,-39 0 0,12 0 0,-38 3 0,12 2 0,-22 5 0,3-5 0,-3 1 0,-3-3 0,10-2 0,-11 2 0,10-3 0,-7 0 0,-4-8 0,6-7 0,-10-17 0,-1-42 0,-4 26 0,0-31 0,-4 53 0,-1-10 0,-17-10 0,8 11 0,-9-24 0,-4-22 0,7 10 0,-3-8 0,6 29 0,15 37 0,3-1 0,9 11 0,13 3 0,28 4 0,-14 2 0,14 3 0,-23 1 0,10 4 0,17 12 0,-6-3 0,9 4 0,-4 0 0,-11-13 0,-3 8 0,-18-13 0,-5-6 0,-3 1 0,1-4 0,-8 0 0,-4-2 0,0-7 0,-3-3 0,-4-26 0,-2 10 0,0-25 0,-5-6 0,10 0 0,0-4 0,-5-30 0,5 27 0,2 4 0,-1 4 0,0-6 0,0 33 0,12 2 0,5 26 0,20 8 0,45 36 0,-32-17 0,30 22 0,-50-27 0,21 5 0,-15-6 0,15 4 0,-27-12 0,5 2 0,-15-7 0,3 2 0,-10-7 0,-1 0 0,-2-5 0,-15-50 0,3 15 0,-12-32 0,14 34 0,-2 3 0,7 9 0,-3 3 0,4 12 0,9 7 0,14 1 0,75 14 0,-35-3 0,-10 1 0,-4 2 0,-17 0 0,-8 8 0,-11-13 0,-3 3 0,-7-9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9:1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9:1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24575,'0'33'0,"0"35"0,0 8 0,0-2 0,0 1 0,0-2 0,0-18 0,0-31 0,0 11 0,0 32 0,0-27 0,0 48 0,0-41 0,0 21 0,0-29 0,0 12 0,3-38 0,-2 1 0,2-9 0,-3 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09:2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24575,'20'0'0,"1"0"0,44 0 0,-10 0 0,30 0 0,-2 0 0,2 0 0,7 0-425,-12 0 1,-2 0 424,-2 0 0,-25 0 0,1 0 0,37 0-79,-33 0 1,-2 0 78,4 0 0,25 0 0,-42 0 0,22 0 0,-39-4 842,41-2-842,-26-9 164,33 3-164,-40-7 0,15 0 0,-25 4 0,4 3 0,-19 6 0,0 5 0,-28-2 0,10 3 0,-19 0 0,19 0 0,1-2 0,3 1 0,-5-11 0,5 10 0,-3-10 0,6 8 0,-2-3 0,5 0 0,-4 4 0,4-2 0,25 4 0,-4-2 0,23 3 0,-13 0 0,34 9 0,-25-2 0,19 7 0,-36-5 0,10 7 0,-16-10 0,15 9 0,-19-14 0,10 9 0,-9-9 0,3 8 0,-10-8 0,-2 4 0,-4-4 0,-4 1 0,-6 2 0,-9 0 0,0 4 0,-4 0 0,6 0 0,-5 1 0,-24 4 0,17-2 0,-11 1 0,25-8 0,4 2 0,-1-2 0,2-1 0,1 6 0,2-8 0,-2 8 0,2-6 0,-3 4 0,3-1 0,0 1 0,1-4 0,3-1 0,-4 4 0,3-4 0,1 4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20:06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15.7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74 6949,'-5'-14'3019,"1"4"-2073,4 10 1161,0 0-1682,0-8-78,0 5-27,0-5-68,0 4-12,0-1-195,0 1-39,0 2 33,0-1 762,0 3-930,9-1 79,9-2 44,13 1 6,12-2-34,4 3-10,15 0 44,-22 1-6,2 0 0,-28 0-27,-2 2 38,-5 1 1,5 3 39,2 1-40,11 3-3391,10 2 3448,44 11-1003,-7-4 944,-20-6 0,2 0-401,31 6 398,3 1 3,-27-6 0,-1 0-3,28 8 0,-33-8 0,-2-1 5,13 6-5,-3 1 6,2 1 16,-14-4 1,3 2-18,35 8 1132,-27-6 1,1-1-1121,-13-6 0,-1-1 602,1 1 0,0 0-619,-1 0 0,0-1-2545,43 13 2539,-8 1 0,-9-1-41,-6 1 47,-7 0 34,-1 1-23,26 16-5,-15-9 100,-23-11 1,0-1-102,29 9-5,2 1 6,4-2-13,-2-1 7,-14-4 0,-1 0 0,18 8 1649,-25-8 0,1 3-1576,0 7 1,-3 1-7,25 14-285,-16-10 1,1 0 239,-22-15 1,-1-3 122,2 0 1,5-1-141,26 6 1,2-2 13,-18-8 1,0-2-387,21 5 1,-2-2 366,-24-9 0,-4-1 0,-1 1 0,-1 1 5,46 8-5,-9 5 6,-4 3-706,-5 6 801,1 6 22,1 4-28,4 6-50,-41-23 0,0-1-1167,1 2 0,1-1 1128,0 1 0,1-1 16,-1 0 0,1-1-64,0 0 0,0-1 45,-1 0 0,0-1 75,42 22-22,-30-14 0,1 3 22,-2 1 1,1 4 33,13 10 0,-1 3-65,-17-10 1,-2-1-714,-1 2 0,-3-1 744,22 18-78,3-2 62,1-3-18,-2-4-4,-1-6-32,-23-16 0,-1-3-2,23 12 5,16 7 67,-33-18-72,-3-1 2318,-3 1-2313,13 8-5,-17-8 50,6 4-6,-23-14 3342,-7-5-3313,-5-5 470,-6-4-309,-3-1-21,-3-2-107,-1 0-364,2-3-594,-2-6 225,1 0-259,-1-5-274,0 3-190,2-1-930,16-11 1288,1 3-363,14-15-875,-7 9 2224,-4-3 0,-10 14 0,-6 4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39:58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0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24575,'0'-32'0,"0"-4"0,8-32 0,-5 33 0,5-11 0,-8 39 0,2 4 0,2-8 0,2 3 0,1-1 0,-3 33 0,-2-10 0,-5 20 0,2-20 0,-5-3 0,6 0 0,-7-2 0,-3 4 0,5-5 0,-4 2 0,9-7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11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793 1 24575,'-24'53'0,"8"-17"0,-19 30 0,14-29 0,-1-2 0,7-10 0,0-2 0,10-11 0,-21 23 0,12-11 0,-18 18 0,-4 11 0,23-33 0,-15 22 0,27-35 0,-5 5 0,2-3 0,-7 8 0,1 1 0,-18 27 0,-7 13 0,4 6 0,-5-9 0,14-13 0,9-21 0,-4 1 0,16-15 0,-12 17 0,1-2 0,-5 10 0,-4 9 0,12-25 0,-3 13 0,6-19 0,5-3 0,-4 9 0,-4 4 0,1 2 0,-4 2 0,7-7 0,-5-2 0,0 15 0,-2-11 0,-1 12 0,-5 5 0,-2 5 0,0-5 0,1 5 0,8-21 0,5-6 0,-1-7 0,7-13 0,0-9 0,0 8 0,0-5 0,0 9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1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2328 24575,'0'-20'0,"0"-18"0,0-54 0,-5 23 0,4 15 0,0 1 0,-4 5 0,-1-8 0,1-4 0,2-9 0,-6 9 0,1 2 0,6-9 0,-4-13 0,0-4 0,5-7 0,-2 8 0,0-8 0,0 5 0,0 6 0,2 29 0,1 0 0,-3-32 0,0 2 0,-2-6 0,-2 3 0,-4 3 0,4 20 0,-3 16 0,4-8 0,-1 10 0,-2-15 0,-1-14 0,2 31 0,-4-17 0,12 42 0,-3 5 0,3 0 0,0 9 0,-8 8 0,6 14 0,-5-1 0,7-4 0,0-7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1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1 274 24575,'12'-15'0,"0"-4"0,13-4 0,-9 4 0,15-9 0,-14 11 0,22-22 0,-11 15 0,13-12 0,-22 19 0,1 2 0,-11 5 0,4-2 0,10 15 0,-10-1 0,16 6 0,-12 0 0,3 4 0,-2-3 0,2 2 0,-8-3 0,4 4 0,4 8 0,1 2 0,0-2 0,-6-1 0,-2-5 0,-4-4 0,3 2 0,4 0 0,-7-3 0,6 7 0,-5-6 0,-3-6 0,0 2 0,-5-6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32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332 239 24575,'0'-6'0,"0"-6"0,-2 7 0,-5-11 0,-4 15 0,0-8 0,-5 4 0,-17-15 0,4 3 0,-10-6 0,16 10 0,0 4 0,9 4 0,-3 2 0,8 3 0,2 0 0,-5 6 0,8-2 0,-2 5 0,3-5 0,-4 8 0,-1-2 0,-3 4 0,3 1 0,-6 8 0,7-8 0,-3 7 0,10-16 0,0 1 0,0-1 0,0 3 0,0-2 0,0 3 0,0-4 0,2-2 0,2-1 0,2-3 0,6 6 0,-3-2 0,3 6 0,-5-3 0,9 3 0,-7-6 0,7 5 0,9-1 0,-3 1 0,5 2 0,8 1 0,-23-4 0,12-1 0,-17-4 0,3-3 0,-2 3 0,1-2 0,3 2 0,0 1 0,20 0 0,-16 1 0,15 2 0,-23-6 0,9 3 0,-9-4 0,10 0 0,-10 0 0,4 0 0,-5 0 0,9 0 0,-7 0 0,7-3 0,-10-3 0,-3-1 0,0-3 0,0 6 0,-2-5 0,2 5 0,-3-6 0,0 3 0,0 0 0,0-6 0,0 5 0,0-8 0,0 9 0,0-2 0,0-2 0,0-42 0,-5 20 0,4-32 0,-3 35 0,-1 0 0,4-2 0,-3 12 0,1 1 0,-4 12 0,0 3 0,-3 1 0,4 3 0,0 0 0,0 0 0,-1 0 0,-15 0 0,7 0 0,-13 0 0,16 0 0,-13 0 0,14 0 0,-9 3 0,-16 5 0,12-3 0,-19 5 0,7-6 0,20 4 0,-9-5 0,21 3 0,-5 0 0,5 1 0,-6 2 0,3-2 0,-3 3 0,5-3 0,-4 3 0,8-4 0,-5 9 0,2-6 0,1 7 0,-3-10 0,2 4 0,0-3 0,-2 0 0,5-2 0,-2-4 0,3 1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39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42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727 268 24575,'-3'6'0,"-1"5"0,4-3 0,0 7 0,0-7 0,0 2 0,0 18 0,0-7 0,0 14 0,0-12 0,0-3 0,0-2 0,0 0 0,-7-1 0,5 4 0,-11 24 0,-2 28 0,-3-13 0,-11 23 0,11-22 0,-6-1 0,9-7 0,0-2 0,-5-9 0,-5 26 0,20-53 0,1-3 0,-2 5 0,0-4 0,-1 7 0,0-8 0,3 2 0,-2-9 0,2-60 0,7 19 0,3-50 0,11 39 0,19-27 0,-8 20 0,13-20 0,-17 27 0,2-2 0,1-3 0,12-18 0,-8 14 0,0 0 0,10-5 0,-5 12 0,0 0 0,4-3 0,20-21 0,-42 50 0,1 0 0,-6 9 0,0-3 0,-6 10 0,4-12 0,1 1 0,0-2 0,-2 5 0,-3 8 0,3-3 0,-5 3 0,4 0 0,-14 4 0,0 7 0,-18 12 0,3 5 0,-28 28 0,24-21 0,-19 19 0,23-22 0,-10 22 0,13-13 0,-6 11 0,9-15 0,3 1 0,-13 12 0,12-9 0,-12 10 0,8-14 0,-11 20 0,-4 6 0,-10 20-457,11-20 1,-2 0 456,7-11 0,-2-2 0,-8 11 0,0 0 0,9-11 0,-1 0 0,-10 14 0,0-3 0,-4 8 0,12-17 0,-1-3 0,12-7 0,-1-6 0,-1 4 913,3-2-913,6-13 0,3-5 0,1-1 0,1-9 0,-1 11 0,0-11 0,-2 17 0,6-14 0,-3 6 0,2-6 0,-4 12 0,1-9 0,3 9 0,-3-15 0,-3 17 0,-5-3 0,-1 11 0,-8 13 0,14-25 0,-5 14 0,8-26 0,7-4 0,-3-3 0,3-3 0,0 3 0,0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4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0 24575,'-7'51'0,"-1"8"0,-5 2 0,0 8 0,2 5 0,1 9 0,-1-10 0,-2 10 0,-1 2 0,3-5-1905,2-2 0,1-3 0,-1 3 1905,-3 19 0,-2 4 0,2-11 0,6-13 0,2-9 748,-1-14 1,2-3-749,3 39 965,0-22-965,0-20 0,0-3 0,0-13 0,0 67 0,0-38 0,0-5 0,0 0 0,0 11 0,0 26 0,0-36 3061,0 9-3061,0-48 192,0-4-192,0-6 0,0 1 0,0 11 0,0-11 0,0 11 0,0-13 0,0 6 0,0-5 0,0 5 0,0-6 0,0 19 0,0-4 0,0 17 0,0-14 0,0 8 0,0-18 0,0 7 0,0-15 0,0-1 0,0 6 0,0-4 0,0 5 0,0-6 0,0 8 0,0-6 0,0 13 0,0-10 0,0 6 0,0-1 0,0 3 0,0-7 0,0 1 0,0-7 0,-3 0 0,2 10 0,-2-3 0,3 22 0,0-10 0,0 25 0,-3-6 0,2-15 0,-2-8 0,3-28 0,0 3 0,0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0:48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1 405 24575,'7'-5'0,"0"4"0,9-19 0,-11 13 0,9-12 0,-10 13 0,3-1 0,-4 0 0,3 0 0,-1-5 0,3 0 0,11-22 0,-4 13 0,11-18 0,0 12 0,-5-4 0,6-1 0,-8 7 0,8-7 0,-8 12 0,9-5 0,-15 16 0,0 3 0,-10 8 0,0 2 0,-3 2 0,0 3 0,0-1 0,0 7 0,3-7 0,2 9 0,3 1 0,23 55 0,-11-30 0,13 43 0,-18-54 0,7 21 0,-10-25 0,8 5 0,-12-17 0,8 1 0,-6-7 0,6 2 0,-10-12 0,4 0 0,-3 0 0,-1 0 0,-4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3:31.79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215 232 6719,'11'2'2173,"-1"-1"3932,-10-1-6071,-4-6-34,3 2-6,-4-4-5,5 6 549,-2 0-538,-1 0-6,1 0 1,-5-2-35,5 2 35,-1 1 5,1 1 17,-1-1-17,1 1 0,-1-3-45,1 2-73,1-2 73,-1 0 12,-1 0 33,-2 2-6,0-2 6,2 3-17,-1-2-33,1 1 0,0-1 55,1 0 6,0 1-240,0-2 229,0 2 11,-1-1-11,1 0 0,-1 2 0,0-3 0,-1 3 6,0-3-6,-1 2 0,1-2 0,3 1-107,-2 0 107,2-1-33,-2 0 33,0-1 33,1 1-27,-1-1 50,-4-1-23,4-1-21,-5 1 49,5 1-50,-2 1 29,2-1-40,-3-1-34,3 1 34,-1 0 0,3 1-34,-2 1-16,-1-5 50,1 2 6,-2-2 50,2 2-51,-1 2 29,-2-5 16,2 5-44,-1-5-6,2 5 0,0-1-34,0 1-111,1-1 49,0 1-27,1-1 39,0 1-22,0 1-29,0-1-453,-1-2-336,0 1 924,-5-1 0,5 4 0,-1-1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16.5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579 80 12696,'13'14'666,"-2"-2"-604,-11-12 296,0 0-89,-72-29-112,45 18 22,-56-22-45,64 26-16,3 0-12,2 2 57,3 1 50,4 0-29,2 1 119,4 2-331,0-1-45,8 16 62,15 30 11,4 7 0,9 25 11,-8-14-5,-2-3-1,-2-5-3391,-3-7 3397,0-7-5,9 7-6,-5-13 0,11 9 0,10 5 0,-11-12 0,11 15 5,-19-17 3387,-4-2-3392,-5-3 6,-2 4 6,-6-11 21,-3 3-33,-4-12 0,-1 0-112,0 1-331,1 6 298,0-4 77,2 2 63,-1-7-1,-2-2 6,1 1 129,-2-4 157,-3 1-124,-8-3-39,-10 3-33,-13-1-45,-35-1 11,11-2-17,-26-2 29,20-1 4,0 0 35,2 0-18,-16 1-89,21 3-33,-9 3-79,28 4-62,5 0 12,6 0-12,0-1 118,10-5-196,-1 0-118,10-5-11,0 0 96,-1-3 128,3 2-571,0-2-1115,3 2-1154,0 1 2997,2 3 0,-1-2 0,2 3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30:06.31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15748 6837 5278,'-6'-5'196,"2"1"714,4 4 2227,-7 6-2288,5-4-972,-5 1-132,7-3-372,0-3-1716,-3 37 1671,3-12 672,-3 18 3736,6-23-3356,-3-12-452,3-3-472,12-26 612,-8 15 480,14-21 1233,-16 25-1467,-1 0-241,-4 4-768,-7 2 555,-20 18 140,4-2 0,-9 12-235,11 6-247,13-19-55,-2 9-718,28-13 1507,-6-8 885,29-15-644,-28 3 381,9-13-1037,-21 18-22,0 2 477,-5 1-287,1 0-10,-7-1-169,-7-1-123,6 2-151,-5 4-2011,13 16 2459,2-11 454,2 9 1198,2-18-1540,-2-5-106,1-3-12,-1-13-1882,12-20 1642,-5 14-258,8-8 1288,-12 31-498,-5 6 207,-6 8 73,-3 2-471,1-1-129,3-4-240,5-6 1237,1-1-655,-5 0-593,4 0 150,-3 0 1597,4 0 90,-1 0-292,-7-1-1260,4 0-840,-4-1 750,7 1-5,1 0-4783,12-2 4878,1-4 0,2 2 0,-5 0 0</inkml:trace>
  <inkml:trace contextRef="#ctx0" brushRef="#br0" timeOffset="4969">13145 7049 6523,'3'2'3669,"0"-1"-2454,-3-1-3343,2 6 2128,2 3 0,-1-1 0,0 0 0</inkml:trace>
  <inkml:trace contextRef="#ctx0" brushRef="#br0" timeOffset="5113">13314 7006 6764,'5'8'-58,"0"-2"1,-5-6 0,0 0 0</inkml:trace>
  <inkml:trace contextRef="#ctx0" brushRef="#br0" timeOffset="5342">13526 6900 6367,'4'10'0,"0"-2"0</inkml:trace>
  <inkml:trace contextRef="#ctx0" brushRef="#br0" timeOffset="5760">13843 6710 6663,'4'4'3523,"0"0"-6771,-4-4 3248,0 1 0,0 0 0</inkml:trace>
  <inkml:trace contextRef="#ctx0" brushRef="#br0" timeOffset="5969">13970 6583 8489,'0'-4'65,"22"-19"0,6-2 1,-15 14-1,12-12 0,1 1 1</inkml:trace>
  <inkml:trace contextRef="#ctx0" brushRef="#br0" timeOffset="6123">14415 6160 7834,'0'11'21,"0"-2"0,0-9 0,0 0 0</inkml:trace>
  <inkml:trace contextRef="#ctx0" brushRef="#br0" timeOffset="6212">14415 6180 5869,'43'-38'-325,"0"-1"0,-2 3 1,-11 6-1,-25 19 1,-1 1-1</inkml:trace>
  <inkml:trace contextRef="#ctx0" brushRef="#br0" timeOffset="6371">14795 5842 11138,'-2'-12'119,"0"3"0,2 9 0,0 0 0</inkml:trace>
  <inkml:trace contextRef="#ctx0" brushRef="#br0" timeOffset="6618">15092 5546 7498,'-6'-4'-795,"2"0"851,21-18 0,19-15 0,-5 6-56,-1 2 0,2-8 0,7-9 0,-11 13 0,-16 20 0,2-11 0</inkml:trace>
  <inkml:trace contextRef="#ctx0" brushRef="#br0" timeOffset="6769">15367 5144 9318,'11'3'1076,"-2"-1"-2492,-38 10 1,22-9 0,-21 9 0</inkml:trace>
  <inkml:trace contextRef="#ctx0" brushRef="#br0" timeOffset="7012">15452 5016 6445,'-12'-1'1470,"33"-22"1,12-3-1471,-17 11 0,16-12 0,-9 2 0,-23 21 0,-7 0 0</inkml:trace>
  <inkml:trace contextRef="#ctx0" brushRef="#br0" timeOffset="7136">15642 4763 6182,'8'-7'-58,"-2"1"0,-6 6 0</inkml:trace>
  <inkml:trace contextRef="#ctx0" brushRef="#br0" timeOffset="7262">15642 4741 6423,'8'5'0,"-2"-1"0,-6-4 0</inkml:trace>
  <inkml:trace contextRef="#ctx0" brushRef="#br0" timeOffset="7965">14351 6329 6876,'-3'-3'129,"1"2"-129,2 1 588,-108 72-588,66-45 0,0 0 0,1 0 0,-2 2 0,4-3 0,11-8 0,0 0 0</inkml:trace>
  <inkml:trace contextRef="#ctx0" brushRef="#br0" timeOffset="9521">15621 6964 9408,'-25'-8'481,"-17"-5"1,0-1-678,17 5 165,-10-3 1,0 0 220,13 3 6,11 4 510,-29-10-432,-2 5 0,-3 0-1880,12 1 0,-1 1 1628,-12 1 0,-5 0 1,9 2 16,3 0 112,5 2 1,7-1 22,23 1 212,-30-12-330,19 10-129,-27-9 3230,32 11-3146,2 0 40,8 2-1872,10 0 421,12 4 1282,6-1 124,-2 2-6,9-1 0,-27-3 0,13 2 0</inkml:trace>
  <inkml:trace contextRef="#ctx0" brushRef="#br0" timeOffset="11423">14859 7027 6803,'10'-2'6128,"-1"-1"-5277,-10 2-890,0 1-157,-2-1 588,-4 0-179,-4-8-230,1 2-22,-1-7 246,-6-30-89,9 23 316,-8-14 0,-2 2-429,8 15 897,-23-28-801,25 37-95,-6-11-437,12 18 240,1 1-5,1-1-376,0 1 466,19-4 100,-11 3 6,18-3-3397,14-5 3397,-14 3-521,2-1 1,1 0 520,2-2 0,-3 1 241,-8 2-241,-15 5 0,0 2 2848,-4-1-2803,-1 0 1489,10-4-1534,-3 2 157,3-2 375,-6 4-863,-4 1 331,33 0 0,-25 0 0,25 0 0</inkml:trace>
  <inkml:trace contextRef="#ctx0" brushRef="#br0" timeOffset="31906">15642 15515 7324,'8'9'1176,"-2"-2"-969,-5-7-207,1 0-45,6-2 34,-4 2-106,7-2 385,-9 2-268,2 0-50,-4 0 39,1 3 0,1 0-34,1 4-851,5 4 750,-2-3 997,2 4-464,-5-7 717,-2-3-471,-1-1 1758,3-1-2032,-2-1 1634,-2-20-1959,-1 12-34,-4-16 11,2 10 73,2 3 29,0-23 111,1 5 11,4-24-179,-2 26 0,2-6 0,1-1-22,-2 12 234,5-25-94,-1 19 16,-1 3 219,0-9-370,-4 22-3425,0-11 3403,-1 14-17,0-2-17,3-17 17,0 7-236,3-15 286,1 4 3,-2 7 535,1-32-577,-4 30-22,0-32 3264,-2 38-3264,0-10 17,0-2 167,0 6-55,0-5 84,-4 2-202,2 20-112,-2-9 244,3 12-132,1 1 50,-2-2-56,1 2 0,0 4 6,0-2-207,1 5 67,0-3 135,0-1-1,-6-23 12,3 14-6,-4-13-454,5 23 168,0 2-1142,-1 1 823,1 0 571,-1 0 34,2 0-848,-27-1 0,21 1 0,-19-1 0</inkml:trace>
  <inkml:trace contextRef="#ctx0" brushRef="#br0" timeOffset="33147">15494 14520 6541,'3'4'3692,"-1"-2"-2750,-2-2 946,-26-9-1810,20 5 190,-21-7-375,27 8-25,-1 1-137,11-17 769,0 3-203,10-19-17,2-1 0,-1 0-3666,1-1 3366,6-5 1,-2 3 19,-13 22-62,13-11 129,-3 3-67,-12 14-112,8-10 106,-17 18-50,3 1 3423,-2 1-3344,2-1 349,-4 2-97,-1 0-483,0 4 203,0 0-62,2 4 22,8 22 90,-4-12 184,11 32-1099,-8-22 876,3 5-1,3-5 68,8 3-73,-6-8 6,7 9 16,-13-15 12,-3-3-34,-3-4 78,-2-8 943,-2-1-1054,2-1-202,0 0 139,-1 0 96,-12-9 0,8 7 0,-11-7 0</inkml:trace>
  <inkml:trace contextRef="#ctx0" brushRef="#br0" timeOffset="34557">15515 15685 7615,'3'3'420,"-2"0"-420,-1-3 0,-33 79 0,25-60 0,-8 20 0,-1 1 0</inkml:trace>
  <inkml:trace contextRef="#ctx0" brushRef="#br0" timeOffset="35113">15430 15938 1031,'-21'29'285,"-1"0"1,-8 18 2660,34-44-1832,25-16-97,-15 1-978,13-9 911,-20-1-939,-3 10-11,0-13 1618,-3 11-1618,0 7-128,0-1 1733,-1 8-1627,0 0 481,0 3-2508,0 1 2049,0 0 0,0-1 0,0-3 0</inkml:trace>
  <inkml:trace contextRef="#ctx0" brushRef="#br0" timeOffset="37309">17759 14478 8886,'-3'-9'1004,"0"2"552,3 7-413,-11-8-611,5 5-123,-9-6 140,5 8 0,-9 0-516,5 1 51,-19 0-50,19 0 67,-9 0 28,-3 3-101,6 1-1771,-23 12 1749,17-2-9,-9 7 20,-7 8-12,18-14-5,-12 9 14,10-3 0,0 1-14,-7 6 20,-10 10 0,-3 1-18,22-18 1,0-2 33,-8 8 1,-1-1 109,5-6 0,1-2-62,-17 10-168,3 3-12,15 0 96,11-2 69,-5 4 0,-7 8 1,2-4 819,5-8 0,0 0-904,-3 4 0,-3 2 1,0 2 30,-1 3 1,1 1 0,3-5-12,7-10 1,-1 0-14,-11 18 1,-4 7 0,5-6-21,11-16 0,1 0 26,-4 6 0,-1 3 0,2-3 53,-4 17-32,4-6 1,-1 0-37,-1 6 25,3-11 1,1 1-9,4-13 0,1 0 3,-5 7 0,2-3 2,2-9-11,2 3 1,-3 5 36,-9 23 0,-1 1-31,10-21 0,-1 1-75,-2 6 0,-2 3 0,5-11-211,5-14 141,1 2 72,7-22-683,-6 34-487,-3-13 1243,-11 33 0,10-37 0,-1 0 0</inkml:trace>
  <inkml:trace contextRef="#ctx0" brushRef="#br0" timeOffset="38807">18500 14436 6319,'-23'-4'622,"5"2"1138,18 2-1715,0 0-597,-74 50 659,49-36 436,-17 14 0,3-1-381,24-17 763,-11 19 1,-11 17 0,-1 3-1,8-11-1605,9-14 0,0-1 709,-7 8 0,-9 9 0,-3 2 1,4-5-1,9-13-63,-3-8 34,-1-1 0,-4 4 15,-2 9 0,-2 6 0,4-4-10,9-8 1,-1 0-6,-8 8 0,-3 3 0,8-8 2218,9-6-2408,6-4 132,1 15 1,-3 17 0,-2 7 0,1-1 0,2-12-1049,1-5 0,-2 0 1114,0 4 0,-3 11 1,-3 6-1,0-2 1,3-6-1,3-12-8,-13 12 213,4-4 0,-2 6-230,8-11 0,1 1 1,3-4 16,3-9 0,0-1 0,-12 26 0,2-3 0,10-16-1654,-8 14 854,1-4 1,-3 7 0,2-6-218,7-14 1,1-1-1096,-18 34 1,13-21 2111,26-53 0,-2 4 0,2-3 0</inkml:trace>
  <inkml:trace contextRef="#ctx0" brushRef="#br0" timeOffset="40554">14457 14309 308,'11'3'3288,"-2"1"-600,-9-4-2323,-16-7-438,11 5 1448,-12-6-1375,17 7 2400,0-2-1342,-2 1 2598,-2 1-3511,-2 0-1746,10-3 1601,4 2 39,23-1 0,5 2-2236,-5 0 2200,3 1 0,-2-1-64,-12 2-779,29 5-101,2-4 722,-14 1 1,1-1 207,20-2 291,-20-2 409,-17 1 482,-15 0 1535,-5 1-1283,-1 0-1071,-4 0-352,3 0-8150,-2 0 8150,7 0 0,-3 0 0,4 0 0</inkml:trace>
  <inkml:trace contextRef="#ctx0" brushRef="#br0" timeOffset="41458">14690 14139 7498,'-5'-8'4100,"1"2"-3025,4 6 1261,0 0-2017,-2 3-263,1-3 11,-1 3 494,-12-3-561,2 0-56,-14 0-96,-28 15 152,7 6 0,17-9 0,0 2-241,2 7 0,4-1 185,6-3 45,-12 10 11,20-18 39,-24 22-33,18-17-57,-17 17-55,29-27-152,0 1-66,4-5-214,0 0 538,5 4 34,1 1 22,6 5-17,9 5-39,-3-3 5,14-2 1,3-2-2941,9-2 2935,-2-5 0,1-3-655,-12-3 1,1-4-61,6-3 0,4-2 0,0-2 374,2 0 0,-1-1 1,-7 4-1,-3 1 1,-50 19-1</inkml:trace>
  <inkml:trace contextRef="#ctx0" brushRef="#br0" timeOffset="43161">16002 14161 9383,'12'-8'3540,"-3"2"-2419,-9 6-1060,0 0 427,-4-5-174,1 3-165,-3-4-261,4 5 423,1 0-490,10 1 224,36-1-40,-2 1-5,16 0-25,-26 0 0,-2 0 25,1 0-6,24-2 1,3 1-7,-18 0-5,3-1 1,-3 0-74,-17 2-3313,4 4 3397,-4-1-576,8 3 280,9-3 246,-5-1 56,22-3 0,-28-1 532,0-3-824,-34-3 57,-9 2 151,-18-1-392,-4 5 0,-1 2 56,1-1 297,-24 1 1058,49-10-403,5 4 2994,2-10-2826,4 4 51,-1 3-706,-14-5 135,2 7-338,-5-2 46,18 5 151,7 5 108,15 6-97,-6 0 28,37 15-78,-21-13-78,12 0 0,1-1 78,-3-4 0,-10-2 0,-1 0 0,-4 1-623,-3 7 674,-23 14-57,4-8 953,-20 11-331,7-20-375,-8 3-177,-20 2 1,-5 1-3452,-13 5 3412,7-3 1,1 1-26,3-1-112,13-4-689,11 1 207,10 1 465,4 2-17,4 3 40,-16-1-1143,-5-4-7696,-14 1 8945,2-9 0,14-1 0,7-3 0</inkml:trace>
  <inkml:trace contextRef="#ctx0" brushRef="#br0" timeOffset="47748">14076 14965 3356,'11'-11'2005,"-2"2"1140,-9 9-3156,0 0 1033,9-1-1022,-4 1 654,12 0-609,2 11-45,-6-6 0,5 7 2183,-9-10-2189,3-1-38,16-1 83,24 0-39,-10 0 14,-1 0 0,-3 0-9,-13 0-5,17-5 0,0-3 6,-14 1-3,22-6 0,4-1-1,-23 6 1,3-2-344,7-5 1,9-5 0,1 0 0,-8 3 356,-3 1 1,0-1-17,14-10 0,6-5 0,-15 7 0,-14 4 101,17-13 1081,-22 11-1103,-14 12-6,4-5 33,-11 11-112,2 0-33,5-5 28,1 2-3,10-9 0,3-3 42,2 1-67,-2 0 0,-2 2-85,-13 9 130,-1-5 123,-8 11 140,4-7-269,-6 9-101,0 0-34,43 1 130,-20-1-35,22-3 1,2-1-796,-9 3 561,17-5-1502,-34 8 1743,-5 2 33,3-2 2,11 2 1,1-1-14,-2 1-275,1 7 1,-4 2 285,-16-4 218,15 7 1,4-1 1540,-3-8-1524,12 8 0,-3 1 163,-18-2-306,3 8 0,2 0 127,9 6-115,7-2 0,2-1-104,6 0 36,-3-3 0,1-3 446,-1-7-328,10 0 0,1 0-148,-5-5 24,-3 0 1,-6 0 31,-22-1-1295,27 1 1,3 0 1232,-15 0 0,7-2 0,-5 0 0,-28-1 0</inkml:trace>
  <inkml:trace contextRef="#ctx0" brushRef="#br0" timeOffset="49698">14817 15177 0,'7'5'2055,"-1"-1"1406,-6-4-2677,0 0 3639,24-11-4109,-18 8 438,19-7-1004,-22 10 0,3 0-675,22-1 1,4-2 97,0-2 546,9-2 1,2-2-2720,-2-10 2509,-3-2-129,-5 2 851,9-14 29,-21 16-1430,15-16 1749,-4 3 987,-14 15-1564,17-14 5,-19 20 6,28-22 1408,-24 16-1206,20-15 229,-32 22 571,-2 3-766,-2 2 3627,-3 2-3829,-1 1-846,7-14 767,-3 7 1300,5-8-1328,-6 11-2324,-6 3 807,2-4 1579,-4-2 0,5 2 0,0-1 0</inkml:trace>
  <inkml:trace contextRef="#ctx0" brushRef="#br0" timeOffset="50658">15282 14859 9537,'5'0'2817,"-1"0"-1882,-4 0-1181,5-4 151,0 2 89,7-6 6,0 2 34,5-2 39,32-23 218,-27 16-129,1-7 1,-5 0-51,-15 11-6,-1-10-420,-2 18 718,0 2-337,0 36 84,0-10-118,0 10 1,0 4-194,2-8 1,0-2-675,0 20 834,5-8 61,-4-30-55,3 10-79,-4-7-1192,10 36 1186,-7-33 79,11 19-807,-8-29-5,-2 1 403,-3 0-274,-3-1 436,0-4 241,0 2 6,0-5 23,3-3 33,0 0 50,3-3-106,0-2 0,-3 4 0,-2 0 0</inkml:trace>
  <inkml:trace contextRef="#ctx0" brushRef="#br0" timeOffset="74279">13462 4572 8270,'-7'-9'1519,"2"2"-1312,-24 4 0,-6 4-162,10 1 179,-28 5 0,-1 3-185,21 5-133,-9 10 1,-11 8 0,8-3 28,18-12 1,1 2-332,-20 16 1,-6 7-1,11-8 844,14-9-311,5-2 1,-1-4 24,-6-14-162,6 0-384,-22 16 1,0 3 254,14-6 28,-12 16 0,2 1 253,26-17 128,-11 10 0,-5 1-230,-13 1-47,14-10 0,0 1-12,5-3 1,2 1-113,0 6 1,3 0 47,-8 13-171,0 4 0,3-2-573,8-11-177,25 3 0,9-5 1229,13-18-136,11-10 0,11-3 0,-7-3-49,4-7-9,-2 0 0,8-3 0,-10 3-7,-2 0 298,2-5 0,8-4 1,-9 3-300,-2-4-61,-4 0 0,7-5 0,-10 6 28,-11 6 201,11-1 1,-3 3-45,-16 12 173,13-7 1,1-3-325,3-6-12,17-10 545,-9-2 1,6-8 0,-8 5-349,1-3-326,-11 7 1,7-9-1,-1 0 1,-12 9-51,-10 1 218,5-7 1,4-8 0,-2 7 67,4-5 188,-4 3 0,2-6 1,-5 8-290,-5 7-871,7 0 0,4-1 1526,21-7-139,-1 5-144,-18 8 0,-6 0-327,-10 3-734,-4 2 964,-5-21-23,1 19 311,0-15 0,0-1-631,-3 16-1119,-32-20 879,-4 52 635,-2-4 1,0 1 109,-5 11-418,11-10 1,3-3-434,10-6-110,-17 16 1,-1 6 422,9-1 233,-3 1 1,-8 5-1,3-3-306,2-3 1,1-1-418,-6 4 1,0 2-489,3 6 1,7-1 949,7 0 762,0 11 347,-20-23-1132,12-3 1,-1 0 42,5-5 0,-1 1 288,-17 18 0,4 1-67,18-12-53,-4 4 0,-1 0-53,2-7-412,-17 10 0,1 0 338,15-8 664,-18 19 1,3 0-530,25-17-25,-25 16 1,-2 0-615,17-16 272,-5 5 1,7 2 299,23-11 22,4 20 1,1 1-90,-1-6-40,-3 12 1,-6-2-112,-11-15 89,-8 11-719,8-9 0,10-18 0,8 7 0</inkml:trace>
  <inkml:trace contextRef="#ctx0" brushRef="#br0" timeOffset="102309">15706 14732 7850,'-9'-5'605,"2"1"-1048,-14 27 1,-1 11 487,10-15 36,-11 10 1,1 2 1654,12 6-1612,8-18-189,9 23 1,7 0-205,4-18 11,26-11 0,3-10 370,-14-23 98,3-2 1,-5-3 1519,-15-4-1825,-8 11-157,4-16 202,-7 18 458,11-23-2352,-11 24 2219,5-8-79,-10 17-95,0 1-505,-5-12-156,2 7-11,-6-12 1473,-8 4-1529,3 5-561,-41-4 3860,33 13-2330,-23-2 1030,21 26-1361,13-11-5,-8 18-6,16 31 0,7 3 157,-1-25-157,-3 28 0,10-13 30,19-61 1,3-13-42,-1 5-28,10-9 0,0 1-6,-13 10 45,0-2 50,-15 16 421,-3-13-336,-8 11 884,5-10-1014,-7 14 1,-1-1 235,-2-4-185,1 2-56,0-1 0,2 3 549,-10-16-549,7 13-45,-8-14 45,11 17-11,-14-14 11,7 8 28,-12-9-23,12 11-78,-4-5 1,4 5-895,-8-20 1,0-5 692,4 0 237,-3-9 1,1-5 61,7 6 0,3 2-25,-3-16 33,5-5 1,2 3-34,1 18 42,1-10 0,0 3 59,-1 24-101,0-8 17,-2 27-67,0 0-141,7 2 264,-1 2 45,14 10-146,-13-7-779,1 3 807,-17-23 0,2 8 0,-1-8 0</inkml:trace>
  <inkml:trace contextRef="#ctx0" brushRef="#br0" timeOffset="102955">16129 14288 7862,'-2'2'0,"0"-1"0</inkml:trace>
  <inkml:trace contextRef="#ctx0" brushRef="#br0" timeOffset="108124">15727 6922 8175,'8'7'-184,"-1"-2"1,-7-5 0,0 0 0</inkml:trace>
  <inkml:trace contextRef="#ctx0" brushRef="#br0" timeOffset="109198">15727 6922 7789,'8'7'1737,"-1"-2"-1810,-7-5 4553,0 0-4390,-20-7 61,15 5 320,-17-5-471,21 7-6,-2 0 269,2 0 28,1-3-627,0 1 0,0-2-627,0 3 868,0 10 145,0-6-50,0 6 0,0 17 0,0-20 0,0 19 0</inkml:trace>
  <inkml:trace contextRef="#ctx0" brushRef="#br0" timeOffset="110268">15769 7112 1612,'2'5'50,"-1"-1"1491,-1-4-1541,-35 0 0,27 0 0,-27 0 0</inkml:trace>
  <inkml:trace contextRef="#ctx0" brushRef="#br0" timeOffset="110502">15769 7112 9061,'2'5'263,"-1"-1"-263,-1-4 0,0 0 0</inkml:trace>
  <inkml:trace contextRef="#ctx0" brushRef="#br0" timeOffset="117515">15812 7239 11693,'11'1'891,"-2"0"-762,-9-1 173,0 0-302,-42-32-202,31 21 197,-31-22 10,41 31 1843,1 1-1355,-2 1-3349,2-2 2963,-2 1 380,2 0-431,2-2-146,-1 3-72,1-2 207,0 2 1181,-1-1-884,0 1-342,1-1-79,0 1-330,19 0 331,-9 1 67,15 1 229,-19 1-55,-2 0 217,-5-2-430,0-1-112,3 1 156,2 0-95,31 8 112,-21-6 544,18 5-527,-31-8-168,24 0 50,-8 0-44,24 1 89,-13 1 23,25 7 10,-32-4 12,30 5 0,2 0-3392,-26-5 3389,12 3 1,0-1-1842,-20-3 1844,-3 1 0,-3-1 0,-3-1 6,-2 0 27,12-1-38,3-1 5,17 0 5,1-1 23,6 0-322,-10 0 294,-7 0 2336,0 0-2330,4 0 639,-5 0 0,2 0-651,14 0 6,7 2-2763,-31-1 2808,22 3 187,-18-2-182,21 0 34,-19-1-70,11 0 0,4 1-1937,15 0 1923,-11 1 0,2 0-440,-11 1 1,0 1 439,2 2 0,-1 1 695,-6-2 0,-2-1-695,23 9-1352,-4-6 1358,-16-3 10,-4-1 1,1-1 1473,11 0-1482,-1 1 1,3 0 897,-11-1 1,0 0-885,8 2 1,-2 0-23,13 3 0,-16-2 145,-5 0-140,4-1 51,22 0 0,3 0-53,-31-2 0,0 0 1057,13 1 0,4 1 1,-8-1-1067,1 3-50,8 7 56,-24-7 11,24 6-94,-11-6 88,6 0-5,8 0-1567,-16-1 0,1 1 1561,21 8-1060,-24-7 0,3 2 1071,6 6 1,4 3 0,-5-3-1,-10-5 1,0-1-2,19 6 0,7 2 0,-2-3-177,3-4 0,-3-3 173,-9-1 0,0 0 957,2 0 1,-5 0-958,-13 0 11,2 3-16,10 8 5,-7-4-721,-5-1 0,5 0 745,16 5 1,9 0-1,-6 0-470,-9-3 1,2 1 456,1 0 0,9 1 1,-2 0-1,-11-3 0,7 2-11,-15-4 0,1 1 0,16 7 761,-14-3 1,2 2-762,-8-5 0,0 0 0,5 3 0,2 1 72,8 4 1,-3-3-557,3 2 491,-1-1 1,9 6-1,-10-5-1,0 0 1087,1 1 1,-3 0-1099,-16-6-1,12 10 6,-19-12 6,8 6 10,15 8-16,-19-12-1003,18 14 0,1 1 1003,-13-8 1134,-3-2 0,-1 0-1134,-2 3 19,0-3 1,0 0-31,11 11-1126,-5-6 0,0 1 1132,6 6-919,-8-5 857,-7-5 1087,-15-11-1009,7 6 0,-2-3 56,8 9-78,7 8 118,-2 0-82,-5-7 0,-1-2-14,4 4 1180,3 0 1,-1-1-1186,-5-8 39,18 24-51,-31-34 1660,-1 2-1649,-2-5-1841,19 21 1842,-8-9-6,17 18-1935,-17-18 1947,12 14-329,-14-17 317,7 8 112,-10-8-106,4 2-161,2 5 166,8 6 0,0-3 40,-7-6 2185,-2-3-2163,-14-13 341,0-2 2198,-1 2-2651,3 0 669,7 9-618,-2-2 346,3 1-353,-8-4-5,-2-4-5,3 1-1,15 16 12,-6-8-6,13 15 11,-16-16 45,-2-1 34,-5-5 16,-3-3 644,0-1-660,0-4-51,-3-4-61,-8-7 22,5 4 0,-6 0-202,6 3 73,-4-4-50,-1-3-45,-10-20 364,6 9-134,-2-6-6,8 16-101,3 11 101,4 2 0,-3 2 0,5 0 39,-1 1 0,0-2-39,1 0-548,4 5 548,0 3 5,5 6-3386,7 10 3381,-8-12-50,5 6 44,-10-15 6,6 11-11,-2-4-28,4 10 78,4 4 3404,1 1-3410,3 8-33,-8-14-33,-4-3 38,-4-4 6,1 0 1,3 9-18,-1-4-44,0-3 89,-3-2 230,-2-8-79,-1-1-151,-10 0-112,0-1-16,-11-2 33,1 0-3347,-25-1 3403,21 1 0,-17 1 0,28 1 39,0 0 101,-4 0-342,9 0 146,-3 0-627,12 0 677,5-1-5,-1 1 3420,13 8-3538,-11-4 56,6 5 85,-10-7 66,-2-2-196,2 1 73,0-1 45,6 2-734,30-1-548,-6-5 173,15-4 1109,-32-19 0,-5-3 0,-3 10 0,-1-29 0</inkml:trace>
  <inkml:trace contextRef="#ctx0" brushRef="#br0" timeOffset="132421">16383 2328 7934,'7'5'-263,"-1"-2"1204,31 3 141,-28-4-13,29 4-901,-41-6-1915,8 3 632,10 11 695,3 2-53,4 14 0,0 3 579,-7-9 247,11 28-560,-12-29 11,0-8 67,12 12 700,8-2 0,0 0-836,-8-1 413,5 5 0,-5-1-148,-22-10-529,-2 31 0,0 5 191,-1-7 476,-2-1 0,0 10 1,-1-11-139,-1-9-210,-2 4 0,3-2-339,7-9 549,2 0 0,0 1 0,2-5 0,4 8 0</inkml:trace>
  <inkml:trace contextRef="#ctx0" brushRef="#br0" timeOffset="133120">16849 3598 8119,'-1'-5'35,"-2"32"1,-1 30 0,0-3-34,-1-6 1,-1 2 102,0 1 0,-1 9 0,0-1 0,-1-8-58,-1-1 1,-1-3-125,1-1 1,-1 2 0,2-5 48,2-13 0,0 1-307,-3 13 1,-3 10-1,1 1 1,1-10 627,2-11 1,0-2 145,-4 15 0,-4 5 0,3-14-568,0-19-3,-4 12 0,-1 2 132,-3-4 248,-6 1 1,-9 6 0,6-7-98,-3-4-151,-4-5 0,-1 8-62,15 11 1,5 8-1,1-1 62,-2 2 0,-1 4 169,-2-1 1,-3 6-1,-1 1 1,5-10-16,1-1 0,1-6-42,-5 1 0,0-8-386,-4-17 16,16 2 336,-6 25 1,-1 6-15,7-20 1,-2 1-43,-8 12 0,-4 5 1,1-6-23,3-14 0,-3 0 0,-5 14 0,-5 11 0,0-1 0,7-11 0,11-14 0,1-2 0,-9 21 0,0-1 0,0 1 0</inkml:trace>
  <inkml:trace contextRef="#ctx0" brushRef="#br0" timeOffset="134667">17441 2138 9682,'2'5'1048,"-1"0"-1620,-1-5-240,65 84 801,-37-46 137,-6-6 0,6 7 0,2 3 0,1-2-42,3-1 0,1-2 0,1 0 0,-2 0-82,4 8 0,-2 0 0,3 4-20,-5-6 0,3 4 0,1 1 0,-3-3 0,-6-6 107,0 2 1,-3 1-12,-4-2 1,0 7-1,0 1 1,0-2-109,4 3 0,-1-1 0,1 3-19,-4-3 0,0 2 0,-1 1 0,1-3 49,4 4 0,0-1 0,-3 1 137,-7-8 0,-3 4 1,-1-3-1,-2-7-137,-1-6 0,0-2 36,5 26 1,2 0-18,0-19 1,1-4-15,-5-7 1,4 3-2,3 5 1,7 9-1,3 3 1,-1-1 0,-4-7-1701,7 8 0,3 0 1703,-6-9 1,4 6-1,4 3 1,1 0-1,-3-4 1,-4-6-469,-1-5 0,-3-4 0,2 2 458,6 8 0,4 6 1,0-2-1,-7-5 42,-3-2 0,-3-2 8,3 10 1,-3 0-3,-9-15 0,1 2-38,5 3 0,7 6 0,0 4 0,-5 4 402,-9-2 1,-3 6-1,-2 2 1,-1 2-1,1-2 1,3-3-422,6-3 1,3-3 0,0-1 0,-3 3 0,-4 6-76,-7 0 1,-4 8 0,-3 5-1,-2 1 1,-2-1 0,0-4-1,1-8 1,0-11 0,0 6-1,-2-3 1,-1 10 0,-1 0 0,1 0-1,-1 0 1</inkml:trace>
  <inkml:trace contextRef="#ctx0" brushRef="#br0" timeOffset="136310">19579 4170 8489,'-7'-7'1927,"43"8"-1339,-26 1-263,32 7-1193,-42-4 627,4 4 288,7 20 1,8 18 0,1 4-1,-4-10-47,-5-13 0,1 2-33,6 10 1,6 12 0,2 4-1,-1-3 1,-5-12 26,-2-5 1,-2-4 10,13 17 1,-2-4 44,-4 2-50,-6-18 0,5 1 0,4 3 11,3 8 1,3 1 69,2 3 0,2 0-53,-2-1 0,2-1-14,2-3 0,-1-3-11,-9-9 0,3 1 32,4 2 0,7 5 0,0 0 0,-7-6-33,-3-1 1,1 0-10,4 4 0,8 5 0,2 0 0,-5-7-14,-5-8 1,-2-5 0,2 1 59,13 8 0,3 1 0,-3-3-1735,4-4 0,-1-1 1636,-10 1 1,1 2-1,-4 2-619,3 11 1,-2 2 683,-8-10 1,1 0 0,-2 0-6,10 12 0,-4-2 0,-10-15 0,-1 1-79,1 5 1,1 3-1,-4-3 74,12 11 68,-8-5 1,3 8-1,-5-6-57,2 11-8,-9-9 0,3 7 0,-4-4 2,-2-9 0,-3 0 19,7 22 1,-4-2 1862,-8-3-1803,-3-8-308,-1-6 1,0 0 240,3 18-12,-2-18 0,0 1 11,3 19-11,-3 3-79,-3-27 91,-2 13 343,-24-5 1,-8 1-354,15-13 1,-2 0 247,-6 6 0,-5 5 0,2 0-349,1 5 0,1 1 0,0-2 922,-3 8 0,-1-1-823,7-9 0,-1 1 0,3-4-345,3-5 1,-2-6-432,-8-1 1,-1-5-3655,-5 1 4430,4-6 0,2-3 0,11-10 0,5-3 0</inkml:trace>
  <inkml:trace contextRef="#ctx0" brushRef="#br0" timeOffset="138061">22373 7070 4066,'8'9'-431,"-2"-1"1921,-6-8-1580,49-3 802,-34 16 63,36-4-669,-45 17-95,5 3-2555,11 4 2737,14 11 0,3 2-30,-2 0 242,-1-5 1,-5-2-283,-21-14-157,11 11 0,3 1 34,5 4-1036,7 4 0,4-1 1100,-10-16 0,-2-4-64,-3-3 0,-2-1 2123,17 16-2123,-32-26 347,-4 4-162,1-2-73,11 33 0,2 8-112,-3-14 2,4 15 1,-1 1 291,-8-15-294,-3-7 0,1 0 31,0-3 0,0-1-26,-1 8 20,0-2 1,0 3-4,-6-4 0,-2-3 3370,1 19-3090,-2 2 1,-2 0-1080,0-5 779,0-12 1,-1-3 3,-1-7-3098,-2-4 3481,-12 7 1,-4 2-2051,-2 3 1644,-1 0 0,-4 7 1,5-7-91,2-1 71,-1 1 0,6 0 92,15-14-6,2-5 135,-19 15 0,-4 2 230,3-5-418,-13 9 0,0 3-19,4 3-34,3-6 78,10-3 2432,11-20-2449,-3 2 29,-4 3-463,-19 25 401,-1-1-1607,-1 2 1770,10-16 325,10-18-455,1-2-5,-19 13-45,5 2 1,0 2-18,-12 8 56,11-5 1,2-3 16,1-8 2613,6-5-2562,-1-5-26,-11 6 0,-3 1 2311,-4 3-2535,-2 1 1,-3 1 187,3-4 0,3-1 0,6-1 0,-24 3 0</inkml:trace>
  <inkml:trace contextRef="#ctx0" brushRef="#br0" timeOffset="142760">15621 6604 7772,'8'2'3260,"6"0"-3305,5-1-90,26 3 1,9 3 109,-10 2 0,1 2 8,5 0 0,4 3 1,-5-1-38,-4 3 1,-2 1-145,-1-1 0,4 1 1,1-1-766,-5-4 1,3 0 0,0-2 0,-2 1 932,5 2 0,-1-1 0,2 0 11,-6-2 1,1 0 0,2 0 0,0 3 5,8 5 0,2 3 1,-2 1-1,-6-3 352,7 2 0,0 0-339,-15-3 0,7 2 0,1 1 0,0 1 0,-4-3-187,9 4 1,-3-2-1,2 0-604,-5-5 0,1 0 1,2 0-1,-2 0 789,0 1 1,0-1 0,-2 0-1,-1-2 4,6-1 0,-2-2 0,-6-1 45,-8-1 1,-1 0 688,19 6 1,0 0-709,-20-6 0,-1 0-25,6 0 1,3 2 0,-3-1 10,-6-4 0,2 1-23,10 0 1,10 0 0,2 1-1,-8-1 1478,2 1 1,1 0-1469,0 0 1,7 0-1,1 2 1,-7-1-719,4 4 0,-6 1 720,-5-3 0,1 0-567,-4 1 0,2 1 1,4 0 476,-2-3 0,3-1 0,0 0 1,-3 0 30,-1 0 0,-4 1 0,5 0-357,-1-2 0,6 1 0,1 1 0,-4-1 0,-6-1 416,6 3 0,-5 0-622,7 1 0,4 1 732,-2 2 1,5 1 0,-8-3 133,-14-4 1,0 0-248,11 2 0,6 2 0,-1-1 305,-5-2 1,-2 0-1,-4-1-381,-10-1 1,0 1 740,13 6 0,6 4 1,-11-1-358,-3 8-235,8 9-9,-3-10 1,0-2-59,-4-1 35,-4-2 0,6 4 0,-7-2 2378,6 8-2330,-13-10 1,1 1-233,17 17 210,2 1-661,-13-10 1,2 5-1,-2-3 597,-2-3 0,-1 0-1,11 13 1,-3-2-133,-7-7 164,4 5 5,-6-9 19,11 8 1,3 0-1567,3 1 1513,-12-12 1,5 4 0,-5-4-6,7 5-310,7 3 585,-18-10 1607,-6-7-1815,12 8-56,9 4 511,-20-14-561,13 10 626,-15-1 2445,-7-9-3027,10 17 68,6-6 0,2 1-62,0 1 0,0 0 0,8 5 1,-6-5-2107,9 8 2101,-8-7 0,0-1-6,-4-5-394,-6-5 473,-1-6 217,-12-4 282,2 1-130,-13-7-415,-1 2-72,0 0 39,7 8-129,11 8 3321,-5-6-3114,7 2 886,-16-14-667,-2-1-241,-1 0-73,-1-19 17,-2 4 341,-7-39 320,2 26-644,-4-9-17,8 27-67,1 8 39,1 2 78,0 0 45,-1 0 79,0-1-28,0-1-34,0 0 44,1-2-480,0 2-606,1 0 807,1 7 11,4 5 5,7 23 202,0 2 1,1 2-91,4 13 23,-5-11 0,0-4-2732,-3-17 2592,2 2 112,-4-10 28,1-2-409,3 19 309,-5-13 21,2 15 835,-10-21-649,-6-1-35,-19-9 2358,-24-5-2463,8 2-85,-16 1 62,14 28 34,16-13-1,-1 14-469,28-22-354,1-6-163,4-10 981,27-16 0,-20 11 0,19-5 0</inkml:trace>
  <inkml:trace contextRef="#ctx0" brushRef="#br0" timeOffset="143959">23051 10901 8191,'11'-5'1647,"-2"2"3,-9 3-1650,10-4 0,-8 3 0,8-2 0</inkml:trace>
  <inkml:trace contextRef="#ctx0" brushRef="#br0" timeOffset="144201">23072 10901 8836,'-1'-5'-699,"1"2"1,0 3-1,0 0 1</inkml:trace>
  <inkml:trace contextRef="#ctx0" brushRef="#br0" timeOffset="144410">23008 10859 10405,'1'4'-111,"-1"0"1,0-4 0</inkml:trace>
  <inkml:trace contextRef="#ctx0" brushRef="#br0" timeOffset="145709">23029 10880 5774,'-11'-8'2279,"2"3"1365,9 5-1336,0 0-2164,29-2-189,-21 1-28,21-1 107,-29 2 640,0 0-741,3-1 67,-2 0-481,1 0-656,-2-3-1166,0 0 2303,0-4 0,0 4 0,0-1 0</inkml:trace>
  <inkml:trace contextRef="#ctx0" brushRef="#br0" timeOffset="147159">22352 11176 9884,'5'11'4458,"-1"-2"-4083,-4-9-610,0 1 330,5-1-95,-3 0-123,3 0 78,-3 0-1030,-1 0 1075,12-6 0,-10 5 0,8-6 0</inkml:trace>
  <inkml:trace contextRef="#ctx0" brushRef="#br0" timeOffset="148961">22902 10859 12976,'4'4'2335,"-1"0"-2441,-5-14-4845,5 7 4951,1-2 0,-1 3 0,1 3 0</inkml:trace>
  <inkml:trace contextRef="#ctx0" brushRef="#br0" timeOffset="150762">22987 10689 4493,'7'15'302,"-2"-3"2420,-6-32-2722,1 16 1846,-2-16-1527,1 20 2243,0 0-5060,-1-1 3346,7 2 0,-4-2 0,4 2 0</inkml:trace>
  <inkml:trace contextRef="#ctx0" brushRef="#br0" timeOffset="151868">23749 11049 9408,'1'8'571,"0"-2"-700,-1-6 129,0 0 986,-4-6-493,2 4 67,-2-4 17,4 5 414,0-3-991,0 1-1333,-4-24 1227,3 16-113,-8-25-66,5 23-119,-3-6-469,2 8 25,-4-14 0,6 15 0,-3-10 0</inkml:trace>
  <inkml:trace contextRef="#ctx0" brushRef="#br0" timeOffset="152113">23622 10774 6899,'-11'-11'1204,"-17"-20"0,-3-10-3291,7-7 0,0-2 2305,-10 4 1,0-1 205,10-1 0,-1 3 271,-7 18 0,0 6-268,-4-6-427,2 4 0,2-2-4229,4-11 4229,7-4 0,4 8 0,9 7 0</inkml:trace>
  <inkml:trace contextRef="#ctx0" brushRef="#br0" timeOffset="153215">23093 10012 7962,'-4'-2'1496,"0"0"-1927,-9-51 431,9 30 929,-15-29 1,-4 0-526,5 20-122,-12-9 1,-4 1-277,-6 4-9,16 14 0,0 0-3467,-8-7 3271,4 0 0,0-1 306,-2 1-1205,2 0 0,-4-2 1255,-1 6 0,0 3-680,-6-6 523,4 4 0,2 1-1327,7 3 1290,1-2 1,1-2 36,-3-2 705,4 3 1,-1 0-577,-11-7 2296,3 3-2285,-7-4-107,5 6 1,2 1-62,1 2 463,2 2 1,1-1-503,1 3 61,-8-7 3398,5 4-3392,-7-4-3370,-4-2 3376,3 0-34,-7-5-81,19 11 0,2-1 53,-15-15-1087,16 15 0,-1-1 1146,-8-6 0,2 2 131,-3-3-75,10 10 0,-1 0 30,1-2 1,2 1-191,-3-4 65,2 3 0,1 1-54,4 2 37,-11-6 0,-1 0 2321,-2 0-2148,-15-9 1,-1 1-65,16 13-56,4 4 0,0-2-196,-1-4-617,-14-14 802,12 11 3353,-8-7-3443,14 20 101,5 3 67,-16-5-3705,-13-12 2182,10 2 688,-8-8-1050,21 10 1,1 2 1817,-1-1 437,-21-15 364,3 11-112,-4-4-689,0 2-342,8 1 342,8 10 0,1 1 0,10 3 0,-32-13 0</inkml:trace>
  <inkml:trace contextRef="#ctx0" brushRef="#br0" timeOffset="153318">20256 7683 0,'-12'-19'0,"2"3"0</inkml:trace>
  <inkml:trace contextRef="#ctx0" brushRef="#br0" timeOffset="153567">19431 7133 0,'-57'-20'30,"1"1"0,28 7 0,-23-8 1</inkml:trace>
  <inkml:trace contextRef="#ctx0" brushRef="#br0" timeOffset="153702">18563 7006 87,'-31'-8'0,"-1"0"0,11-2 0,-31 4 0</inkml:trace>
  <inkml:trace contextRef="#ctx0" brushRef="#br0" timeOffset="153817">17992 6879 6977,'-20'-17'0,"4"3"0</inkml:trace>
  <inkml:trace contextRef="#ctx0" brushRef="#br0" timeOffset="153964">17695 6731 5155,'-8'-3'-122,"2"1"1,6 2 0</inkml:trace>
  <inkml:trace contextRef="#ctx0" brushRef="#br0" timeOffset="154417">17251 6075 7615,'-1'10'-162,"1"-1"-812,28 36 834,-17-27 140,7 29 0,-3 1 0,-10-30 0,-2 31 0</inkml:trace>
  <inkml:trace contextRef="#ctx0" brushRef="#br0" timeOffset="154719">18415 6922 0,'32'10'0,"-6"-2"0</inkml:trace>
  <inkml:trace contextRef="#ctx0" brushRef="#br0" timeOffset="154818">19368 7281 5941,'39'16'0,"0"0"0,-8-3 0,0 0 0</inkml:trace>
  <inkml:trace contextRef="#ctx0" brushRef="#br0" timeOffset="154969">20193 7620 5874,'37'16'0,"-7"-4"0,-30-12 0</inkml:trace>
  <inkml:trace contextRef="#ctx0" brushRef="#br0" timeOffset="155605">23431 10181 8702,'-6'-5'168,"1"2"-684,5 3 68,0 0 0,0 0 1</inkml:trace>
  <inkml:trace contextRef="#ctx0" brushRef="#br0" timeOffset="155706">23347 9927 7212,'-2'-3'711,"-32"-26"0,-10-8-1259,11 7 238,3 5 0,-5-5 0,5 3-401,-6-14-140,12 10 1,1 1 0,-2-4 0,-3-5-1</inkml:trace>
  <inkml:trace contextRef="#ctx0" brushRef="#br0" timeOffset="156011">22860 9398 6697,'-45'-27'1352,"0"-1"1,-5-1-1353,15 9 0,-4-2 0,3 1-3267,0 2 0,4 1 2606,-17-9 688,4-2 0,0 0-27,0-3 194,5 11 0,-16-4 0,-6-2 0,3 1 1,10 5-198,-1 0 0,0 1-140,4 2 0,-8-2 1,-4-2-1,5 3 0,11 4 25,8 4 1,4 1-186,-3-3 1,0-3 302,-10-8 0,5 2 0,17 12 0,1-1 0</inkml:trace>
  <inkml:trace contextRef="#ctx0" brushRef="#br0" timeOffset="156072">20849 8340 4649,'-4'-5'0,"0"2"0</inkml:trace>
  <inkml:trace contextRef="#ctx0" brushRef="#br0" timeOffset="156906">20447 8128 7672,'-32'-16'389,"-1"0"0,1-3-2139,-11 1 1,3 0 1492,15 4-219,-10-9 89,18 8 964,-15-9 0,-2-1 421,-1-1-875,0 1 0,-3 0 54,9 6 0,1 3-532,-7-5 282,8 5 0,1 0 648,3-1-799,-7-7 168,7 5 588,-5 0 0,-2-1-174,-18-8-366,5 4 0,0 1 254,-10-5 55,25 13 1,-1 1-501,-5-2 1,3 1 286,-5-2-198,6 4 1,-2-1-1553,1 1 1,3 2 1750,-6-1 3,3 0 1,1 1 633,4 2-597,0 0 307,-12 0-217,10 1-121,-20-2 0,-5 0-415,-6-1 297,11 2 1,0 0 13,2 1 48,5-1 0,1-1 76,-4-1 13,5 0 1,-2-1 1530,6-2 1,4 0-1714,-5-2-58,5 2 0,1 0-675,0-1-1673,3 4 1,-4-1 2704,-5 0 0,-5 0 1,2 0-387,-4-3 0,0 0 216,-15-1 1,4 1-1875,10 0 1885,0 1-915,11 5 1,-3-1 825,-1 0 0,1 1 0,-20-5 0,13 4 0</inkml:trace>
  <inkml:trace contextRef="#ctx0" brushRef="#br0" timeOffset="157266">17145 6752 5952,'10'4'59,"18"7"0,6 0-59,22 2-708,-13-2 0,7 1 1,-6-2-1,-13-4 1,-2-1-1,8 2 1,-1-1-1</inkml:trace>
  <inkml:trace contextRef="#ctx0" brushRef="#br0" timeOffset="157406">18309 7070 0,'52'20'0,"0"0"0,-1 0 0,1 0 0,3 2 0,0-1 0,1 1 0</inkml:trace>
  <inkml:trace contextRef="#ctx0" brushRef="#br0" timeOffset="157514">19050 7324 4710,'52'16'5,"-1"1"1,1 0 0,7 3-1,-11-5 1,-19-7 0</inkml:trace>
  <inkml:trace contextRef="#ctx0" brushRef="#br0" timeOffset="157766">19981 7641 1991,'7'7'42,"17"11"0,4 0-299,5-1-349,7 3 0,11 5 0,-6-3 606,-15-8 0,0-1 0,23 9 0,0 2 0,-24-7 0,-1-1 0,13 7 0,2 1 0,-9-4 0,2-1 0,13 6 0,0-3 54,-17-9 0,-2-3 0,13 5 0,-13-5 1</inkml:trace>
  <inkml:trace contextRef="#ctx0" brushRef="#br0" timeOffset="158107">22712 9250 6109,'0'7'3,"21"19"1,5 1 0,-14-15 0,12 12 0,-1 1-1</inkml:trace>
  <inkml:trace contextRef="#ctx0" brushRef="#br0" timeOffset="158516">23537 10245 6316,'7'8'46,"23"7"1,17 6 0,-6-4-181,4 4 115,-8-3 1,9 4 0,0 2 0,-11-6-433,0 6 649,-6-4 1,-3 0-3672,-11-8 3854,22 19-459,-15-11 564,18 16-928,-23-14-191,-3 4 81,-4 3 1,-5-12 0,-2-3 0</inkml:trace>
  <inkml:trace contextRef="#ctx0" brushRef="#br0" timeOffset="158656">24109 10816 5734,'0'0'0</inkml:trace>
  <inkml:trace contextRef="#ctx0" brushRef="#br0" timeOffset="158706">24109 10816 6064,'0'0'0</inkml:trace>
  <inkml:trace contextRef="#ctx0" brushRef="#br0" timeOffset="158858">24045 10753 8282,'7'3'-247,"-1"-1"247,-6-2 0,0 0 0,0 0 0</inkml:trace>
  <inkml:trace contextRef="#ctx0" brushRef="#br0" timeOffset="164433">20955 9652 714,'-39'-5'0,"8"1"0</inkml:trace>
  <inkml:trace contextRef="#ctx0" brushRef="#br0" timeOffset="165303">15642 10350 5318,'-36'38'0,"-1"-1"0,1 0 0,6-7 0,1 0 0,0 0 0</inkml:trace>
  <inkml:trace contextRef="#ctx0" brushRef="#br0" timeOffset="166670">20870 11176 4017,'3'7'695,"-1"-1"1328,-2-6 2027,-2-7-4033,0 3-17,41-2 0,13 2 0,-30 1 0,25 2 0,0 0 0</inkml:trace>
  <inkml:trace contextRef="#ctx0" brushRef="#br0" timeOffset="167418">23453 10075 9436,'7'3'1400,"-1"-1"1440,-6-2-2728,0-21-2045,0 16 959,0-17 974,-4 19 0,3 2 0,-4-3 0</inkml:trace>
  <inkml:trace contextRef="#ctx0" brushRef="#br0" timeOffset="168630">23622 6583 1069,'17'-4'5781,"1"-43"-3302,-18 30-2479,2-32-1554,-5 37 1482,-1 6 1576,0 1-1538,3 5 1955,-1 0-1921,0 0 0,1 0 0,0 0 0</inkml:trace>
  <inkml:trace contextRef="#ctx0" brushRef="#br0" timeOffset="178813">9525 1291 6848,'-4'-1'-795,"-54"-1"-620,23 2 0,-24-1 0,37 1 0</inkml:trace>
  <inkml:trace contextRef="#ctx0" brushRef="#br0" timeOffset="178913">9292 1291 6843,'-6'-2'138,"-22"-31"1,22 25-1,-17-23 1</inkml:trace>
  <inkml:trace contextRef="#ctx0" brushRef="#br0" timeOffset="180959">9271 1270 4269,'6'10'1114,"-2"-3"-2037,-4-7 732,-9-40 3157,4 36-2440,-7-34-1871,9 48 1193,0-6 865,3 18-702,0 2 68,-1 1 2772,0-3-4767,3-17 1764,4-1 63,1-4 604,2 1 891,-6-5-750,0-7-236,-12-16-801,7 11-409,-8-4-689,6 19 1597,2 1 1803,-5 0-1921,6 0-173,-2 0-466,11 51 510,-2-27 84,-1 13 1,3-12 1239,9-46 1,2-13-4510,-2 0 3311,1-8 1,-1 0-177,-9 8-951,-3 18 698,-1 1 432,-2 8 639,-9 1-555,2 6-45,-14 1-50,9 2-23,-5 3-319,0 14-89,-4 26 0,1 6 234,1-8 247,1 7 1,7-8 185,13-36-225,3-3-134,0-2 67,-2-1-409,2 1 487,-3-2 51,4-14 621,-2-17 300,0 3-888,-2-7-1333,-4 20 425,0 9 293,-1 4 301,-4 16 219,1-2 39,-4 5 45,5-10 342,-3 20 2972,4-9-3471,2 14 0,1 1 73,2-13 409,4 20 1104,-3-55-1513,-1 5-23,0-12-363,2 12-1340,15-4 1519,-9 8 509,9-5 886,-22-8-913,-4 6 251,-5-12-319,-4-2-895,8 13-220,-2-6 28,9 23 948,0 0 156,-1 9 72,1 9-262,-1-3-34,1 7-1282,4 11 1282,0-20 89,4 11 650,-3-26-363,0-1-1256,-3-49 186,1 38 694,2-29 0,-3 44 0,2 4 0</inkml:trace>
  <inkml:trace contextRef="#ctx0" brushRef="#br0" timeOffset="182008">9419 1397 6630,'4'-1'0,"-2"1"0</inkml:trace>
  <inkml:trace contextRef="#ctx0" brushRef="#br0" timeOffset="182210">9425 1396 8438,'0'0'0</inkml:trace>
  <inkml:trace contextRef="#ctx0" brushRef="#br0" timeOffset="183560">9991 12128 0,'-23'-7'0,"6"2"0</inkml:trace>
  <inkml:trace contextRef="#ctx0" brushRef="#br0" timeOffset="184419">9589 12510 9738,'10'4'639,"-1"-1"1035,-9-6-1438,0 2-1900,0-3 1664,-3 2 0,2 1 0,-1 0 0</inkml:trace>
  <inkml:trace contextRef="#ctx0" brushRef="#br0" timeOffset="185853">1333 12615 2848,'-19'-7'834,"3"2"1725,16 5-4732,-17-11-62,15 9 2235,-12-12 0,16 14 0,1-3 0</inkml:trace>
  <inkml:trace contextRef="#ctx0" brushRef="#br0" timeOffset="187360">2350 2032 297,'-11'7'-99,"3"-1"0,8-6 0</inkml:trace>
  <inkml:trace contextRef="#ctx0" brushRef="#br0" timeOffset="187458">2328 2032 8651,'2'7'85,"-1"-1"1,-1-6-1,0 0 1</inkml:trace>
  <inkml:trace contextRef="#ctx0" brushRef="#br0" timeOffset="188603">8890 12700 1120,'-8'-5'0,"2"1"0</inkml:trace>
  <inkml:trace contextRef="#ctx0" brushRef="#br0" timeOffset="188703">8869 12679 6456,'4'7'-116,"-1"-2"0,-3-5 1</inkml:trace>
  <inkml:trace contextRef="#ctx0" brushRef="#br0" timeOffset="189507">8911 12933 3369,'4'-16'3411,"-1"3"106,-24-14-3456,15 20-649,-15-20 1416,21 27-3556,0-1 2639,9 1-1401,-1 0 1490,7 0 0,-7 0 0,-4 0 0</inkml:trace>
  <inkml:trace contextRef="#ctx0" brushRef="#br0" timeOffset="194761">6414 12891 6589,'1'5'-1142,"-1"-1"1131,1 4 336,8 10-56,-6-1 644,8 20-741,-9-26 86,1 11 67,4-14-325,-1 0 1243,5 4-615,-4-5 643,1 1-1057,-3-3-12,8 6-3163,7 10 3073,2 3-562,-3 2 0,0 1 484,4 9-17,7 14 314,1-6-1654,5 0 1485,-2-3-22,4-4-586,-10-14 476,3-3 0,8 2 0,-4-2 802,-10-6 0,3 1-764,8 2 1,9 3 0,1 0 0,-5-1 34,9 6 1,-2-2-85,4-3 1,3-1 125,-2-4 1,5-2 0,-10-4 902,7-6-983,-16-3 1,6 0-1,-4-1 33,-2 0 0,-4-2 2842,21-3-2896,-11-1 1,4-5-32,-10-2 0,2-2 0,-3 0-13,3 1 0,0 0 3,16-9 0,-4 3-419,-12 10 455,-17 5 34,7-2-28,-14 3-14,16-16 0,5-4-26,13-6-2,-15 8 0,0-2 229,-12 7 1,-1-2-1621,6-6 0,0-3 1360,7-4 0,2-3 409,1 1 0,3-4 1,-3 5-380,-6 4 1,-2 2 224,8-12 0,-9 5-75,-21 17-12,-2-14-236,-7 20-38,0 0-202,0 2 106,0-2 225,0-3-6,1-38 3205,-1 34-4191,3-22-655,8 41 929,-5 0 723,3 0 0,-8 0 0,-4 0 0</inkml:trace>
  <inkml:trace contextRef="#ctx0" brushRef="#br0" timeOffset="195866">8445 12890 8186,'-1'-11'3596,"-31"-5"-3074,24 13 262,-23-5-784,31 7-151,0 0 548,26-8-246,-5 1-17,8-3 1,3-2-3370,19-13 3269,-1 0 10,-7 0-44,-18 11-78,2 0 0,1 1 78,-2 0-6,22-10-184,-7 7 50,-16 7-45,21-7 3896,-31 12-3509,-5 3 16,-8 1-296,-2 1 5,3 0 22,0 0 18,4 0-404,24 18-1139,-11 17 1,-2 7 1614,7 2 0,-2 3-26,-9-10 0,-2 1 0,-2 3 0,1 8 0,-3 2 1,-1 0 98,-3-6 0,-2 0 0,1 0-47,1 0 0,0 0 1,-1 0 23,-3 2 1,-1-1-1,-1-7-33,-1 13-585,0-14 0,0-4 340,2-15 1,-1 6-1,4-29 1</inkml:trace>
  <inkml:trace contextRef="#ctx0" brushRef="#br0" timeOffset="208768">16087 9440 9313,'-4'-1'1316,"2"1"454,2 0-1434,-2 0 134,-2-1-380,1 1-398,0-2-1994,3 2 2100,3-1 174,2 0 1894,12-7-1687,-11 5 857,7-5-947,-13 8 1,-2 0 156,-4-2 258,-4-4-459,0 1-213,0-1 45,6 5-118,2 1 135,2 0-62,-1 3 117,0 3-811,0 7 901,0-6 902,1 2-549,0-9 39,-2 0-16,-14 0-214,6 0-139,-7 0-118,13 0-392,3 0-2403,1 0 2851,17 6 0,-13-4 0,13 4 0</inkml:trace>
  <inkml:trace contextRef="#ctx0" brushRef="#br0" timeOffset="211466">17420 9885 7778,'0'10'3573,"0"-1"-3500,-14-27 5,10 12-38,-12-14 4,14 16 108,-1 0 442,-4-26-118,2 15 47,-11-26 1,-1-1-530,9 23-58,-11-16 0,0 4 108,11 21 52,-15-18-102,13 17-655,-5-7 650,12 15-11,-7-6 212,4 3 62,-4-3-73,-4 0-352,0 4 111,0-1 62,6 4 6,-8 12-1,-1 2 12,-7 5 112,-29 11-185,28-13 25,-4 6 0,3-1 31,11-3 135,-16 14-124,16-22-151,-16 11 134,18-11-106,-4 7 123,9-6 29,0-2-40,-23 12 0,16-11-6,-25 14 45,32-17 146,-4 2 649,11-32-738,0 10 83,-4-35-129,-1 13-179,-4-17 165,6 19 1,0 0 114,-4-16-109,3 18 0,-2 3-36,0 8-17,-7-1 0,4 15 39,3 1-12,-18-6 40,14 7 12,-13-6 38,-11-1-67,0 2-44,-8-2-46,17 6-5,3 6 56,10 0 47,-28 5 1,-5 3 14,9-3-93,-15 5 0,4 0-25,26-3 36,-12 15 1,-2 6-138,1 3 53,7-6 1,-1 2 103,-9 14 0,24-31 0,-3 13 0</inkml:trace>
  <inkml:trace contextRef="#ctx0" brushRef="#br0" timeOffset="-211023.73">15685 10880 9313,'-34'-8'1809,"7"3"-1753,27 5 268,0 0-340,7 3 16,-3 0 11,30 15-56,-16-10 62,30 10 392,-19-15-320,13 0-229,0-6 0,2-2 151,14-3-11,-16 3 0,-4 0 0,-7-1 6,12-4-6,-17 5 6,21-7-6,-23 6 42,9-4 0,-1 0-37,-5 3-2,19-6 0,0 0 2,-21 7 340,24-13 0,1-1-228,-22 8-39,3-4 1,-6 3-168,-20 12 145,9-1-56,-6 1-40,13-4-44,-14 4 90,10-2 39,2 3-40,0 0 93,15-1 0,4 1-86,13 3-10,-14-1 1,-1-1 48,6 4-18,9 0-27,-29-3-6,18 1-6,-35-2 1,51 19 16,-35-14-31,17 7 1,-3-1 19,-24-8 50,13 9-50,-17-7 45,9 5-12,21 15 18,-23-15-23,26 32 11,-35-19-33,6 8-6,-9-10 123,-2-2-112,0-11-33,6 25 50,-2-22 11,3 10-39,-5-18-17,6 4 11,-2-1-5,7 9 6,-5-8 5,11 11-6,-3-9-8,13-2 0,1 0 25,-7-2-8,6-2 0,4-6-127,5-15 1,-2-5 123,17 0 297,-10-2 0,-5 0 106,-19 10-408,-10 8-1,-6 4 6,0-1 230,7-7-163,-7 6-263,8-4 145,-1 8 51,-3 0-44,2 0-40,-4 5 140,3 5 50,12 9-67,-6-5-39,1 4 79,-8-9-51,-1 10-17,-3-3 314,2 18-174,-7-16-84,-5 29-73,3-33 96,-2 14-17,2-22 22,-3 8-95,3-8 101,-3 7-96,6-10 343,-16 14-292,5-7-51,-9 12 1,1 1 0,6-7 22,-11 17-39,20-17 0,-1-2 11,2 3 201,1-8-167,1-7-68,-10 8 29,3-3 77,-20 15-72,18-14 6,-19 5-62,20-9 6,-14 9 50,13-4 100,-4 5-100,10-10-95,-22 23 56,13-10-858,-22 30 897,14-6 0,8-15 0,1 0 0</inkml:trace>
  <inkml:trace contextRef="#ctx0" brushRef="#br0" timeOffset="-204492.73">18013 10414 7862,'21'2'-1294,"-5"-2"1294,-15 18 0,-1-14 0,1 13 0</inkml:trace>
  <inkml:trace contextRef="#ctx0" brushRef="#br0" timeOffset="-204020.73">18034 10414 6899,'9'2'5450,"-2"-1"-4890,-7-1 560,0 0-1714,24-13 432,-19 24 274,0 34 0,-4 10-110,-4-26 1,-3 2 23,-1 16 0,-1 8 1,1-13-671,3-13 644,0 26 0,4-46 0,0 15 0</inkml:trace>
  <inkml:trace contextRef="#ctx0" brushRef="#br0" timeOffset="-202223.73">18352 10456 3660,'0'9'2693,"-1"-7"195,1-3-2888,-3-4 1015,1 14-976,1-6 485,-1 7-479,2-10 2935,0 0-3109,0 30 107,0-8 22,-2 25 5,0-5 1,-1-9-1,1 0 1,2 0-12,-1 7-198,-2-2 0,-1-1 108,3-8-1495,-5 5-2833,6-36 4424,0-4 0,0-1 0,0 1 0</inkml:trace>
  <inkml:trace contextRef="#ctx0" brushRef="#br0" timeOffset="-200572.73">18584 10583 8209,'4'5'2414,"-1"-1"101,-3-8-2459,-7 26-145,-3 4 100,0 10-84,-7 5 118,2-16-381,1-4-426,2-8 39,23-14 802,4-6 341,2 1-359,-6 0-318,4 6 201,-3 0-12,17 2 35,-14 3 22,17 18-409,-11-7-146,17 8 824,-4-17 738,-33 20-688,-12-2-227,-12 1 1,-7-1-54,3-8 0,0-2 22,-11 7-67,-2-13-22,29-9-118,-11 2-16,14-1-225,-2 1 398,5-1 0,3-1 0,-2 0 0</inkml:trace>
  <inkml:trace contextRef="#ctx0" brushRef="#br0" timeOffset="-199529.73">18648 10583 8976,'-5'-6'2879,"0"2"-2301,0-1-747,-1 4-55,1 0-319,0 1 543,3 0 50,-12 0 1,9 0-359,-8 0 291,11 0 196,4 0-89,0 1-90,3 2 89,32 17 152,-7-10 123,25 9 45,-16-14-241,-17-5 247,-4 0-398,-14 0-62,-2 0 39,2 0 141,6 0 206,-6 0 264,5 0-672,-9 0-6671,8-3 6738,-3 0 0,3-1 0,-5 2 0</inkml:trace>
  <inkml:trace contextRef="#ctx0" brushRef="#br0" timeOffset="-198290.73">15896 6773 0,'7'8'510,"-2"-1"413,50-4-1296,-25-2 1,2-1 1094,8 2 0,-1 0-728,-6-3 1,-3 2 201,17 10-146,-16-2-44,22 13-6,-12-14 0,16-1 0,8 0 0,2 0 0,-7-1 0,-12 0 0,2 3 0,0-1 0,3-3 0,1 1 0,-1-1 0,1 0 0,0 1 0,-1-1 0</inkml:trace>
  <inkml:trace contextRef="#ctx0" brushRef="#br0" timeOffset="-198232.73">17336 7049 0,'49'16'0,"1"0"0,-1 0 0,1 0 0,-1 0 0,-2 0 0,-1 1 0,-3-2 0,-9-4 0,16-2 0</inkml:trace>
  <inkml:trace contextRef="#ctx0" brushRef="#br0" timeOffset="-197932.73">18584 7451 0,'8'1'0,"17"20"0,14 7 422,-1-13 1,8-3 0,4 1 0,-1 1-451,-5 2 0,2 1 0,0 1 0,0-1 0,0-2 371,11 1 0,0-2 1,0-1-1,-4-1-338,0 0 1,-2-1 0,3 0-85,-8-2 1,4 0 0,1 1-1,-2-1 1,-6-1-661,-2-1 0,-5 0 0,6 0 739,5 2 0,10 0 0,0 1 0,-5-1 0,-12-2 0,10-1 0,-17 0 0</inkml:trace>
  <inkml:trace contextRef="#ctx0" brushRef="#br0" timeOffset="-197180.73">20405 7959 2354,'46'29'60,"1"0"0,1-4 1,4-1-1,-6-4-1358,-12-7 1,2-1 1357,19 7 1,8 3 0,-11-4 85,-2 0-157,-15-4 0,4 1 0,0 0 61,-1 0 0,1-2 1,-2 0 166,0 2 1,3 2-253,2 3 0,8 6 0,-1 1 0,-10-4 256,-9 0 0,-3 0-223,3 1 0,3 1 1,-4 5 58,-3 10 1,-4 4 0,-3-6 1990,4 8-2035,-6-11 0,3 5 0,0-6 1107,14 13-958,-15-25-81,16 8 0,10 3-190,-10-13 0,3 0 0,-1 0 111,13 8 1,1 1 32,-11-8 0,1 1 0,-5 0-38,-6 0 0,-5-1 3,11 14 14,-11-4 0,-2 0-7,0-1-7,6 8 425,-19-29-117,10 4-246,-3-3 2872,3 2-2934,-12-16 0,-5 4 0,-3-9 0</inkml:trace>
  <inkml:trace contextRef="#ctx0" brushRef="#br0" timeOffset="-195582.73">22119 8319 1655,'18'0'2073,"-4"1"859,-14-1-2529,0 0 1387,-2-5-1415,0 3 1505,-5-6-1612,4 6 1892,-1-2-1936,3 4-56,0-2-1467,-22 11 1243,9 0-17,-31 23 78,17-4-5,0 1-39,8-7-163,11 7-16,2-5-446,-4 21 0,1 2 592,3-14-77,-2 15 1,3-3 153,9-27 96,12 39-62,-5-40 129,17 13 174,5-29-213,-11-3 117,9-5-190,-25 3-5,1-2 5,2-26 0,-4 15 375,-2-41-426,-5 43 259,-18-12-264,11 25 0,-36 17 0,-3 6 0,26-12 0,-16 10 0,-1 0 0</inkml:trace>
  <inkml:trace contextRef="#ctx0" brushRef="#br0" timeOffset="-194528.73">22521 8594 4904,'-25'-10'2829,"20"11"-1032,-39-18-1669,35 16 647,-6 0 637,-14 1-1014,13 0-386,-13 0-12,20 0-34,2 0 1002,2 0-1338,-26 33 331,20-21-381,-19 30-499,29-4 661,5-11 191,6 5 0,3-1 67,-1-11 11,11 10 263,-3-28-268,-5-6 28,18-6-12,-3-11 84,-8 5 474,-9-16 0,-5-2-468,-5 7 8,-1-14 1,-1 2-115,-1 20-6,0-9 263,-23 14-224,11 7-39,-17-10 0,-14 54 0,29-30 0,-22 34 0</inkml:trace>
  <inkml:trace contextRef="#ctx0" brushRef="#br0" timeOffset="-193689.73">22712 8700 9682,'5'1'1563,"-2"1"-1821,-2-2 1093,-1 0-768,-1 9-67,-1 3-163,-4 36 102,3 2 22,-2 0 33,4-12 0,0-27-156,1-1 151,6-1 11,1 1 0,8-1-2987,1-2 2993,9 1-250,-8-4 1045,7 0-459,-14-11-39,3-3-6,-7-10-79,-1-19 2723,-3-20-2852,-1 13-55,-1-3 375,0 35-208,-9-7-139,-6 2-101,-16-15-34,7 13 28,-12-1-1069,-15 35 481,14 16 633,5 10 0,4 2 0,12 2 0,0 10 0</inkml:trace>
  <inkml:trace contextRef="#ctx0" brushRef="#br0" timeOffset="-189169.73">15367 9737 6064,'-8'-5'78,"-34"9"1,-6 9 414,20 3-493,-18-3 0,6 4 0,33 20 0,7-25 0,0 12 0</inkml:trace>
  <inkml:trace contextRef="#ctx0" brushRef="#br0" timeOffset="-187932.73">10562 1672 10220,'11'6'-3501,"-2"-2"3501,-48 33 1327,28-24 29,-28 24-1356,50-39 0,-8 1 0,8-4 0</inkml:trace>
  <inkml:trace contextRef="#ctx0" brushRef="#br0" timeOffset="-186875.73">10308 13293 6515,'8'3'2128,"-2"0"916,-16-21-3044,7 13 454,-6-14-404,9 18-11,0 0-39,10-30 0,4-7 0,-8 21 0,6-17 0,0-1 0</inkml:trace>
  <inkml:trace contextRef="#ctx0" brushRef="#br0" timeOffset="-186033.73">10837 1968 7878,'11'40'-95,"0"-1"1,-1 1 0,-12-7-1,19 5 1,0-1 0,-1 0 0</inkml:trace>
  <inkml:trace contextRef="#ctx0" brushRef="#br0" timeOffset="-185343.73">11007 11197 0,'-9'48'577,"0"1"1,-6 7-72,-9-6 0,-1-6 0,7-21 1,-10-8-1</inkml:trace>
  <inkml:trace contextRef="#ctx0" brushRef="#br0" timeOffset="-183433.73">14626 6625 0,'29'10'0,"-1"0"0,3-1 0,5-1 178,9-1 0,9 0 0,1 0 0,-6 0-148,4 0 1,2 2 411,-7 1 0,8 2 0,2 2 0,-4-1 0,-10-1-358,-7 0 0,0 1-72,4-1 0,11 3 0,5 1 0,3 0 1,-4 0-1,-6-3-29,-4-1 0,-4-2 0,0 0 1,4 1-193,2 2 1,6 1 0,3 1 0,-1-1 0,-3 1 0,-5-2 208,8 2 0,-6-1 0,1 3 4,-4 2 0,1 3 1,-1 1-1,-4-3 18,12 5 1,-2-1-23,-11-4 0,2 1 0,-2-2 0,6 1 0,-1-3 2,4-2 1,2-2 0,-2 1 0,7 1-25,-9 0 0,10 2 0,2 1 0,-1 0 0,-8-3 22,-4-2 0,-5-2 0,5 2-7,1 0 0,5 4 1,3-1-1,-1 0 0,-4-4 4,-4-3 0,-2-2 1,-2-1-1,-3 0 128,1 1 0,-2-1 0,5 2-123,0 1 1,8 2 0,3 0 0,0 1 0,-5-1 0,-9-2-805,6 3 0,-2 1 827,4 0 0,8 4 0,-1-1 1,-11-3-4,-14-3 0,-4-1-402,9 3 1,8 1 379,3-2 0,11 1 0,5 0 0,-1 1 0,-9-1 117,-1 3 1,-7-1-1,8 3-108,-5-4 0,6 2 1,4 1-1,0 0 1,-2 1-1,-5-2 3,2 4 0,-4-1 1,-3 0-1,-3 0-10,-3 0 0,-3 0 0,2-2-2,8-1 0,3-1 0,5 2 14,-12 0 0,5 1 0,3 3 0,0-1 0,-5-1 0,-6-4 422,15 5 1,0 0-437,-6-1 0,11 5 0,2 1 0,-5-2 0,-14-4 497,-9-3 0,-6-2-525,1 1 0,1 4 58,12 8 0,5 5 0,-5-3-30,-10-8 0,0 2-86,4 3 1,5 7-1,-1-1 1,-9-7 85,1 6 465,3 9 0,-4-2-560,-17-19 95,21-10 0,3-7 0,-16-5 0,10-4 0,-1 0 0</inkml:trace>
  <inkml:trace contextRef="#ctx0" brushRef="#br0" timeOffset="-181887.73">21971 7218 4324,'30'49'0,"0"0"0,-13-20 0,12 16 0,-1 0 0</inkml:trace>
  <inkml:trace contextRef="#ctx0" brushRef="#br0" timeOffset="-181227.73">17611 9567 3581,'-31'5'-135,"1"0"1,-12 0 0,-14 8-1,34-9 1</inkml:trace>
  <inkml:trace contextRef="#ctx0" brushRef="#br0" timeOffset="-181142.73">17060 9694 0,'-47'17'0,"-1"-1"0,1 1 0,0 0 0,-1-1 0,1 1 0,-2-2 0,1 0 0,0 3 0,1 0 0,0 0 0,-1 0 0,1 0 0</inkml:trace>
  <inkml:trace contextRef="#ctx0" brushRef="#br0" timeOffset="-180810.73">13504 10901 573,'-49'17'0,"-1"0"0,1 0 0,9-3 0,1-1 0,-1 1 0</inkml:trace>
  <inkml:trace contextRef="#ctx0" brushRef="#br0" timeOffset="-180709.73">12954 11070 0,'-7'-12'0,"1"3"0</inkml:trace>
  <inkml:trace contextRef="#ctx0" brushRef="#br0" timeOffset="-178566.73">16277 12065 8192,'0'5'118,"0"-1"-438,0-4 578,7 1-45,-6-1 2056,6 1-2073,-7-2-157,1-2-1686,16-34 1418,-4 12 55,6-17 0,5-12 0,-4 6 339,-8 20 1,-1-2 94,1-18 1,2-13-1,-2-1 1,-5 13-261,-6 16 0,-3 0-77,1-12 0,0-10 0,-1 0 0,0 12 32,-3-9 45,1-2 0,2 0 1327,2-3-1024,-1 17 13,-3 8 1,-1 2-586,2 11 364,-6-10 275,9 14 392,-6-14-723,4 14-582,-3-12 469,3 23 825,-1-1-678,1 5-73,8-3 0,-4 2 0,6-3 0</inkml:trace>
  <inkml:trace contextRef="#ctx0" brushRef="#br0" timeOffset="-178154.73">16065 11134 4334,'-21'5'0,"4"-1"0,17-4 0</inkml:trace>
  <inkml:trace contextRef="#ctx0" brushRef="#br0" timeOffset="-177415.73">16024 11134 6355,'1'5'3451,"1"-1"-4123,-2-4 666,45-89 6,-25 54 48,4-7 1,6-10 0,-6 10-44,-5 10-117,3-2 0,-1 0 168,-5 2 521,6-11-739,-12 21 324,-3 6-162,-7 16-241,0 2 706,0 5 190,9 19-453,5 0-202,9 9 39,-3-14 31,15 8 0,0-1 31,-10-7-72,10 8 1,11 7 0,-8-7-114,-8-11 84,10 3 0,-4-4 0,-21-15 0,-2-10 0</inkml:trace>
  <inkml:trace contextRef="#ctx0" brushRef="#br0" timeOffset="-127239.73">18923 18330 9891,'-2'-7'2010,"1"2"-2003,-4 0 111,4 3 1244,-5-3-1037,6 5 208,0 0-657,6 2 171,2 6-47,8 8 11,3 16 0,0 4-5,2 1 10,-2-1 1,-1-1-11,-6-10 22,8 16-2116,-8-12 2093,6 13-5,-11-16 34,-1-1 11,2 21-34,-3-21-95,8 23 78,-10-37 1,4 7-1,-5-15 12,-2-1-79,3-2-151,-2 7 218,1-6-22,0 5 2144,0-8-2110,10-31-6,5-11 0,-6 16 0,1-3-42,4-7 0,2-1 31,2 0 0,-1 2-6,-5 9 0,-1 2-33,14-23 111,-24 47 219,-2 1-364,0 1 23,24 3-7,-10-2-184,22 1-4391,1-32 3795,-12 4 0,2-9 0,-18 16 0</inkml:trace>
  <inkml:trace contextRef="#ctx0" brushRef="#br0" timeOffset="-126132.73">19939 17251 8326,'-7'-6'1401,"2"2"-1322,5 4 3802,0 0-3427,-17 3-415,-1 4-11,-22 10 0,-3 2-90,9 1-14,-3-5 1,7 8-792,33 14 1,16 7 0,-1-6 793,5 2 73,-5-5 0,2 7 0,-5-3 378,-7-6 0,-4-5-311,-7 4-45,-1 4 1,-2 0-12,-5-5 40,-4 2-51,5-14-84,-2 0-73,2-13 157,-24 33 0,22-27 0,-17 23 0</inkml:trace>
  <inkml:trace contextRef="#ctx0" brushRef="#br0" timeOffset="-125541.73">20108 16637 10847,'2'11'639,"0"-3"-242,-2-9 29,1 0-4481,-1 12 4353,0 32 1,0 22 0,0-4-1004,0-3 1,0 4 531,1-9 1,-1 10-1,0 3 1,1-4 0,0-10-384,0 6 1,2-3 398,3-9 0,2 5 0,1-2 0,0-12-174,6 1-327,5 0 0,-1-7-608,-10-25 1266,1-3 0,-9-3 0,-1 0 0</inkml:trace>
  <inkml:trace contextRef="#ctx0" brushRef="#br0" timeOffset="-124725.73">20489 17357 2813,'-17'-5'-824,"-3"-1"2975,19 5-1272,-7 0 1227,4 4-1601,-5 3-1,-13 14-462,9 8 0,1 2-188,-8 15-58,7-9 0,11-2-346,52-1 1785,-30-70-1056,31 14 152,-43-14 1,-9-6-189,0 10 0,-1 2-1509,0 1 1097,-3-13-33,3 39-46,1 1 908,-11-6-510,3 5 1,-12-5 94,-21 21-290,25 0-2902,-14 36 2700,38-20-180,8 16 1471,6-25 2681,18-6-3373,-21-6-146,9-3-27,-21-4 61,24 1-101,1-1-39,24 0-143,-21-6 0,0-3 1847,22-5-2684,-21 3 0,-2-2 416,4-4 1,-16 9-1,-12 3 1</inkml:trace>
  <inkml:trace contextRef="#ctx0" brushRef="#br0" timeOffset="-123827.73">20764 16595 11222,'8'-14'2560,"-2"10"-2252,-5 21-84,1 16-318,2 7 0,2 16 1,0 2-1,0-9 21,-1-4 0,0 0 76,2 11 0,2 10 0,-1-2 0,-1-17-3227,-2-12 3403,3 8-39,-8-41-258,1-10-117,0-3-56,3-11-73,0-4-26,1-10 1,-1-4 507,-3-16 5,-1 16 0,-1 2-123,-12-5 2206,18 44-2469,3 5 218,13 19 39,0-1 34,8 15 45,-10-13-34,15 21 12,-5-7-34,6 6-6,-4-7 274,-26-8-335,-18-20 95,-27 10 0,-6 1-152,6 0-176,1 1 1,8 2 381,22-8-1062,6-3 963,29-13 0,-19 2 0,19-9 0</inkml:trace>
  <inkml:trace contextRef="#ctx0" brushRef="#br0" timeOffset="-122486.73">21294 16806 9180,'-11'-9'1921,"2"2"-1439,9 7 1002,18 111-1317,-13-53-156,1-12 0,1 8 1,-2 0-627,-8 6 1,-3 2-1,1-7 441,4-9 1,-1 0 40,-3 9 0,-2 4 1,5-13-355,11-18 1151,-6-32-282,7-28-245,-8-15 0,-1-7-1493,0-2 0,-1-3 1311,-3 8 0,0-2 1,0 4-152,2 5 0,-1 4-341,-4 0 0,3 16-376,3 24 1567,2 0-648,2 0 167,25 11-178,-11-7-9,15 3 0,2-2 14,-4-10-118,14 1 1658,-27-9-1450,-13 8-90,0-3-56,5 4-157,4-1 146,3-1 67,-2 1 62,-8 1 2037,-2 2 878,-3 0-2937,-1 2 1404,-1 7-2239,1 8 510,0-3 16,2 3-515,11-22 778,-4-6 6,9-12 6,-7-4 162,7-16-241,-9 25 67,4-9 12,-4 38 28,6 22-62,-3-6 28,2 16 291,-9-26-218,-2-4-45,9-20-84,-6 4-34,7-8-128,-1 11 212,-6 0 56,7 2-44,-7 0 0,5 0-6,2 0-73,2 0-162,6 0-2331,25-17-2339,-13-2 4905,-5-3 0,-3-2 0,-9 2 0,0-5 0</inkml:trace>
  <inkml:trace contextRef="#ctx0" brushRef="#br0" timeOffset="-122179.73">22056 15981 11525,'3'3'1356,"1"-1"-2488,4 23 1,0 10 1131,2 6 0,1 4 0,-1 4-1065,-5-7 0,-4 1 1580,-4 14 1,-3 1-516,2-12 0,0 1-1292,0-1 0,1 3 1,2-10-529,8-4 1820,13 8 0,-6-47 0,-1-6 0</inkml:trace>
  <inkml:trace contextRef="#ctx0" brushRef="#br0" timeOffset="-121836.73">22310 15748 12802,'-7'52'9,"0"0"0,-1 1 0,2-5 0,0-1 0,2-6 80,3-9 1,1-3 837,0 14 0,5 2-1406,9 2 0,4-1-140,-7-4 1,3-1-282,9 2 1,2-5-4052,2-3 3888,-3-1 0,-12-16 1,-4-7-1</inkml:trace>
  <inkml:trace contextRef="#ctx0" brushRef="#br0" timeOffset="-120275.73">17335 16425 10086,'-7'-4'487,"1"0"-274,2-8-29,3 8 52,-4-8 3270,5 12-3092,-1 0-895,11 6 383,27 9 0,10 1 103,-19-7 1,5-1-522,11 0 1,14-1 0,5 0-1,-3-1 1,-11-2 515,-2-2 0,-2-2-241,3 1 0,7-1 0,-1 0 0,-9 0 243,-8 1 1,-5 2-973,1 1 0,1 2 998,6-2 0,0 1-558,-7 1 0,0-1 816,3-2 0,-2-2 1113,-2 0-1394,13-1-2194,-43 11-1446,12 3 3635,4 0 0,-6-3 0,-6-11 0</inkml:trace>
  <inkml:trace contextRef="#ctx0" brushRef="#br0" timeOffset="-119437.73">18394 16235 4089,'-6'-15'3882,"1"4"-999,5 11-1001,-3-2-1076,3 1-884,-3-1 67,30 16 16,8-1-1216,-6-2 0,2 1 1216,-1-2 1,-1-1 636,7 2-651,-5 11 1,-2 3 14,-5-1-57,2 6 1,7 7 0,-6-5 16,1-1 17,1 2 0,-4-3 12,-17-19 3135,-2-3-3136,-4-4 493,1-1-527,-2-3 35,1 0-466,5 7 292,-3-3 168,1 4 5,-3-5 6,-2-1 409,0 1 112,-4 2-364,-14 7-84,-4 2-59,-21 13 0,-3 3-278,5-1-438,8-10 1,-9 3 0,-3 1 0,3-3-777,3-4 0,1-1 0,-1-1 1080,-6 3 1,-2 0 0,2 0 397,-13 3 0,10-4 0,19-6 0,13-4 0</inkml:trace>
  <inkml:trace contextRef="#ctx0" brushRef="#br0" timeOffset="-118485.73">17335 17357 3020,'-1'-12'23,"-1"3"4213,13 9-3496,-5 0 363,15 0-14,28 5 1,7 1-2047,-22-3 1,3-1 1020,13 1 0,11 1 1,2-1-1,-6 0-173,-10-2 0,-4-2 0,3 1 110,3-1 1,4-1-1,-2 1 1,-6-1-342,8 1 0,-8-1 286,-9-2 1,-6 1-87,-4 6-304,-12 3 472,16 12-577,-1 0 263,1 1-861,4-8 1147,-10-24 0,-18 25 0,-9-7 0</inkml:trace>
  <inkml:trace contextRef="#ctx0" brushRef="#br0" timeOffset="-117685.73">18648 17187 8522,'-7'-7'7982,"2"2"-7651,-12-20-40,11 17-420,-11-18 6,14 24-62,4 1 129,5 1 56,3 0 6,8 3-71,10 13 1,1 4-3328,-3-3 3414,4 7 1,-3 0 27,-13-8-44,7 6-34,12 4-325,14 10 303,-9-8-309,-1 16 466,-43-23-107,-13 13 0,-24-6-34,-1-4 0,-9 2 1,5-2 16,10-6 0,1 3 17,-7 13 0,-3 7 0,12-9 0,15-11 0,19 27 0</inkml:trace>
  <inkml:trace contextRef="#ctx0" brushRef="#br0" timeOffset="-116243.73">20828 17230 7722,'-20'30'1540,"1"0"0,-12 19-1162,13-2 0,-3 14 1,1 2-1,3-7-319,3 1 0,1 0-1445,1-9 0,0 5 1,0 3-1,3-1 1482,4-6 0,1 2 1,2-1-1,0-1 0,0-6 538,-1 1 0,0-5 0,-1 4-464,0 10 1,-1 6 0,0-2 0,-1-9 344,-3-5 1,0-8 354,1 8-839,2-13 0,2 3-191,4 14 1,3-3 120,-2-2-482,0 2 0,2-16 521,3-48 0,-5 9 0,6-15 0</inkml:trace>
  <inkml:trace contextRef="#ctx0" brushRef="#br0" timeOffset="-114836.73">22754 14859 2297,'23'10'1366,"-6"-2"1507,-17-8-2642,-14 0 1122,11 0-704,-12 0 1465,15-1-1554,0 1-616,-9 10 3448,-3 7-3375,-13 17-17,1-1 0,0 3-26,4-6 1,-1 0 0,-8 12 0,1 3 27,10-12 0,1 3 0,0 3-848,2 5 1,0 3 0,0 2 0,0 0 854,-1-1 1,0 0 0,0 1 0,0 2-10,2-3 0,-1 2 0,1 2 0,-1-2 0,1-3-55,-2 0 1,2-4-1,-3 2 1,-3 3-223,-2-4 1,-3 3 0,-3 2 0,-2 2 0,1 1 0,1 0 0,3-2 309,3-1 1,3-2 0,0 1-1,1 1 1,0 0 0,-1 2-1,-1 3-128,0-5 1,-1 3-1,-1 2 1,0 2-1,-1 0 1,1 0 0,0 0-1,2-1 1,1-2-1,2-2 160,0 7 1,1-1 0,2-2-1,1-1 1,1-1 0,1 0 0,0-1 254,1 2 0,0 0 0,1 0 0,1-3 0,0-2 0,1-5-179,-3 9 1,2-5 0,1-7 211,-2 18-941,5-25 1,0-1 620,1 18-30,1-7 0,1 1 1119,1 14-1120,1-6 1,1 1-121,-2-20 1,0 0 83,2 11 1,-1 1 30,-3-5 0,-3-2 0,-1-5 1,-1-2 4,-1-2 1,0-1-3,-7 7 2065,7-17-2054,-1 9-73,5-15 650,-2 7-1316,4-20 3611,1 0-5270,-1 0 2387,7 0 0,-4 0 0,4 0 0</inkml:trace>
  <inkml:trace contextRef="#ctx0" brushRef="#br0" timeOffset="-114133.73">21463 18627 11491,'3'3'303,"0"0"5,-3-3 2341,-8-29-2083,5 22-174,-5-21-386,7 28 145,1 10-1724,1 6 1960,5 38-1720,-3-8 0,-1 1 1349,2-8 1,-1 0 0,-1 14 0,0-3-23,1-8-1855,10 5 2197,-7-26 446,6-6-787,-9-15 2120,3-19-2188,1-1 571,2-26 1,-2-4-2710,-3 13 2214,1-6 0,-5 8-3,-6 28 1996,2 1-2388,2 1-542,2-4 3,5 2-2418,4 10 3349,-3 19 0,2-6 0,-8 6 0</inkml:trace>
  <inkml:trace contextRef="#ctx0" brushRef="#br0" timeOffset="-85739.73">23686 14605 5687,'9'8'2683,"-1"-1"-1661,-8-7 502,0 0-522,-5 1-895,-8 7-96,-5 2-6,-3 2-95,-16 10 1,-12 9 0,7-5 89,-6 5 23,12-7 1,-11 7 0,2-2 0,11-6-2799,0 1 2778,6-3 0,1-3-3,6-6-470,-2 0 478,-11 6 1,-3 2-3,-1 2-12,-12 7 1,-2 2-7,7 0 40,0-3 0,-1 0-33,2 1-55,5 5 0,-6 9 1,8-4-889,14-13 1,2 2 904,-9 9 0,-2 5 0,5-5-119,-4 9 120,11-14 0,-1-1 47,-11 10-7,8-12 0,-4 5 1,2-2-8,-2 3 1,1-1-31,-8 9 0,-1 4-288,9-5 0,0 2 0,3-5 324,6-10 0,0-1 508,-4 7 1,-2 3 0,2-4-630,6-8 1,1 1-147,-3 10 0,-1 5 0,0-1 267,-1 4 0,1 1 625,2-4 0,-1 3 1,-1-1-603,-3 0 1,-3 0-1,1-3 524,-4 5 1,-1-1-545,5-8 0,-1 1 0,2-4-36,2-8 0,1 5-908,5 8 1,-2 13 0,-1 8 0,1 6 0,0-1 0,1-5 0,1-9 943,1-2 0,1-8 0,1 1 0,-2 6 0,0 3 0,-3 8 0,0 4 0,0 1 0,1-4 0,2-8 0,3-12 0,2-6 0,0 0 0</inkml:trace>
  <inkml:trace contextRef="#ctx0" brushRef="#br0" timeOffset="-76616.73">8001 14520 6557,'-5'-3'-107,"1"0"1,4 3 0</inkml:trace>
  <inkml:trace contextRef="#ctx0" brushRef="#br0" timeOffset="-71981.73">7980 14499 2975,'-1'-37'2912,"-1"0"1,-6 21-2910,-1-28 0,-5 4-31,-10 37 106,5 1 1874,-11-3-1840,3 1 910,-4-2-843,7 3 419,10 2-508,-7 0 1025,9 0-1075,-14 1-18,-14-5 530,10 3-552,-15-5-3386,20 4 3391,3 1 7,0 1-12,5 1 5,-7 0-5,11 0 47,-29-3 1,-6-2 8,3 3-3,2 0 0,-13-1 1,-2 2-1,6 0-666,9 2 0,5 1 0,-3-1 615,-13 0 0,-4 0 0,6 0-449,5 2 1,4-2 457,4-1 1,0-2 2,-9-4 0,-2 0-14,10 4 0,-1 0 0,-1-1-447,-3-1 0,0 0 0,1 1 463,-12 1 1,-1 2-82,14 1 1,0 1-1,2-1 82,-1-1 0,1 1 257,1 1 0,4-1-274,2-3 51,-5-8-7,7 2-38,0 1 0,-1 0 1511,-9 2-1515,5 2 1,-3 2 19,-12 3 1,1 1-9,18-1 0,1-1-330,-16 2 1,-3 0 309,1 1 1,2 0 2,17-2 0,0 1 3,-24 2 0,3 0-189,10 2 186,-5 2 0,-1-2-2,-2 0 5,4 0 0,2-2 5,11-3-8,-6-4 0,-14 0 1,-4-1-1,7 2 931,-8-1 0,-3 1-931,13 1 1,-9 0 0,-2 0 0,2 0 0,7 1 15,1 1 0,6 0 0,2 0 435,-13 4 0,4-1-448,13-2 0,4-2 11,-17-6 2828,17 1-2837,1 0 1,-1-1-3,-1 0-3,3 2 1,-2 1-2763,-21 1 2759,22 3 1,-2 0-1091,-2 2 1,0 0 1095,-23 5-1139,5 0 1139,12-4-305,1-1 1,-2 0 310,-7 1 644,4 0 0,0 0-653,16-2 0,0 1 761,-11 2 0,0-1-817,7 0 1,1-1 1011,-4 2 1,1-1-1004,-18 0-296,16-5 0,-6 0 0,4-1 349,3 1-1,-1 0-258,-12 0 0,-6-1 0,11 0 262,2 0-6,7 1 0,1 0-45,0 0 328,8 1-283,2 1-45,-9 20 40,7-3-1,-19 17 0,14-7-38,0 2 44,2 0 0,3-1 0,-6 9-1935,-5 4 1946,3-5-5,7-7 1934,9-13-1974,10-6 720,-2 4-849,0 19 322,2-3-159,-4 18 8,4-16 1,-1 2 1272,-3 1 0,0-1-1279,2-2 1,0-2-3114,-11 18 3072,15-36-192,-1 22 259,2-6 0,0 2 6,-3 21-34,2-15 0,-2-1-1297,-3 11 1297,-3 0 0,2 7-12,3-11 449,1 3-544,2 1 168,0 8 1,1 1 1640,2-4-1702,-1-3 0,2-4-90,3-24-1053,5 9 0,2 4 1148,2-1 1,0 0-303,3 11 1,0 2 310,2 4 0,0-2-678,-6-19 1,-1-1 683,3 18 0,-1-2 360,-1 4-378,-3-19 1,0 0-109,7 26 125,-3-25 1,2 1 8,5 7 0,3 2-3,11 10 1,1-1 686,-9-16 0,1-2-712,5 7 0,-1-2 2274,-2-2-2269,-6-10 1,1 1-3,2 1 0,2 2-1137,3 1 0,0 0 1134,-3-4 0,-1-2 5,15 13 6,4 6 1513,-9-9-1522,-3-4 0,6 5 0,-4-4-2058,11 6 2067,-5-7 1,8 5-1,-8-8-11,0-8 3,-5-3 0,0 0 8,4 0 28,0-2 0,0 0-50,6 2 8,-8-4 0,-5-2-71,-15-4 80,13 12 0,-9-4 64,16 16-64,-18-14-566,6 5 571,16 6-5,7-7-1,-19-7 1,2 0 495,28-1-496,-12-5 0,-1-1 1,2-1-70,11 4 68,-19-3 0,6 2 0,-1 0 209,-1 1 1,1 1 0,-2-1-217,10 3 0,5-2-7,-2-2 0,8-1 1,0-1-1,-9-2 27,-5-1 0,-1-1-17,9-1 0,6-1 0,-5-1-648,-4-1 1,1 0 647,-10 1 0,4 0 0,1 0 0,-4 1 0,-2-1 0,-3 0 0,2 1 0,13 0 0,4 2 0,-3-1-362,-13 1 0,-3 0 0,-2-1 362,1 1 0,3 0 0,1-3 0,8 0 0,-1 0 0,-6-1 0,-3 0 0,-1-1 291,15-1 1,6 0 0,-9-1-292,-20 2 0,-1 1 2,9-1 0,5 1 0,-5 1 103,-5 0 1,-2 1-106,6 0 0,3 0 334,1 0 0,2-2-326,0-1 1,2-2-9,0 0 0,2 0 19,3-4 1,0-1-17,-13 2 0,0-2-653,0 0 0,2-1 653,5-2 1,5-2 0,-3 1-84,-3 2 0,0 0 82,8-2 0,4-1 0,-1 3-140,-12 6 1,-2 2 0,-1 1 137,14-3 0,-2 1 75,-12 3 0,1 1 0,-4 1-75,-3-1 0,-2 1 258,1-1 0,2-1-242,14-3 1,4-2-13,-8-2 0,3-2 0,-2 1 10,12-2 0,-1-1-14,-16 2 0,1 0 0,-1-1-4,1-1 0,1 0 0,-6 1 24,-7 3 1,2 0-17,10-4 0,10-4 1,1-1-1,-7 2-263,-2-1 0,0-1 259,0 0 0,7-3 0,-1-1 0,-6 3 513,1-3 0,-5 2-510,8-5 0,-7 4 1645,-13 6-1643,-13 6 6,19-9 0,13-6 1,-6 2 812,-16 8 0,1-1-824,13-7 0,7-3 0,1-1 30,-7 5 1,2-1 0,-2 0 0,-5 4-29,-1 0 1,0 1 0,7-3 0,8-4 0,-1 1 0,-10 5-2024,6 1 2032,8-5-327,-25 7 445,-7 1 135,-7-1 509,4-41-773,-5 25-3,-4 0 0,4-5-16,12-11 1,5-7-1,-4 8-664,-12 17 1,0-1 683,11-17 1,4-6 0,-10 9 533,-17 7-535,1 8 842,1-11-848,2 10 347,3-2-347,0-1-5,11-21 1678,-8 11-1667,4-8 1640,-12 20-1635,-3-1 6,-1 8-14,7-22 1,1 0 1489,-2 14-1490,2-7 1,1 4 46,-3 25 29,-2 2-28,-2-10 28,-2 4 179,0-28-224,-2 6-34,0-8 871,0 2-871,2 18 6,-1-6-1464,0 9 1464,-2 1-1487,-9-11 0,-4-2 1487,-2 1-62,-1-2 0,-3 2-188,-2 12 250,-16-5 106,-12-4-66,7 6-40,-2 1 5,20 7 1,0 0-1251,-19-10 1245,16 7 0,-1 0 1177,-15-7-1076,11 7 73,-20-2-104,26 11 0,-1 0 59,-6-2 1,0 1-130,4 1 0,1 1-45,-14-3-1943,10-1 1899,-9-2 203,14 4-114,-18-5 722,17 7-716,-20-3-778,22 6 1,-4 1 791,-4-1 1,-5 0-1,2 0-20,-7 0 0,1-1 0,-5 2 0,-2-2-111,-6-2 1,2-2 110,21 4 0,-2-2-283,-6-1 0,-5-1 0,6 1 260,8 1 1,3 1 213,-4-2 0,0 1-197,-13-2 6,13 3 0,-7 0 1280,19 3-1331,2 0-369,-23-7 364,19 5 56,-21-9 34,23 4-26,-5 0 1,-2 0-304,-11-3 300,-1 1 1,-3 2-251,15 4 1,0 1 269,-14-2 1,1-1 1519,-14-2-1534,-1 0-23,21-1 1,3 0 0,-4 1-9,4-2 1,-2 2-1214,-8 5 1233,-4 18 0,-1 2 0,0-8 0,11 8 0,-1 1 0</inkml:trace>
  <inkml:trace contextRef="#ctx0" brushRef="#br0" timeOffset="-45332.73">847 2667 5558,'-7'-12'3114,"2"2"-19,0 6-2244,1-1-471,-2 0-3410,4 1 3230,6 0-200,6-4 235,8-9 308,12-25 0,2-7-439,-15 24 0,-1-3 150,4-13 1,3-10 0,-2-1 0,-4 10 17,-6 11 1,-2 2-301,8-30 0,-3 4 168,-4 23-145,-5 17-79,1-1-387,-6 16 415,0 5 56,0 7-66,0 25 1,0 17 0,0-5-1723,-1-12 0,2 1 1741,-1 15 0,1 8 0,2-8-1325,2-15 0,3-6 1232,14 18-681,-3-13 2109,5-21-1122,-12-23 114,18-30-224,-11 5-54,-4 4 1,-1-1-3,1-14 403,0-6-373,-2-2 1,-1-3-31,-4 20 0,0 1 0,3-19 0,0 2 1024,-1 7-1494,0 11 104,24 20 1,-22 4 0,17 14 0</inkml:trace>
  <inkml:trace contextRef="#ctx0" brushRef="#br0" timeOffset="-44878.73">1503 2900 7990,'-5'-5'18,"2"2"1,3 3 0</inkml:trace>
  <inkml:trace contextRef="#ctx0" brushRef="#br0" timeOffset="-44431.73">1651 2604 3694,'23'-55'774,"0"1"1,0 0-1,0 0 1,-1 5-1,1-1 1,-4 5-1,-9 11 1421,-10 3-1887,-1 7-2015,-8 18 1544,5 11 440,-4 6-277,8 2-134,0 7 134,0 0-2492,0 22 2537,1 6 0,2 6-76,3 0 0,0 1-59,-1 1 1,1-1 125,5-9 1,2-9 758,3-21-649,0-5 94,7-31 138,0-14 1,-1-6-1033,-5 8 0,1 0 732,9-18 0,-2-1-42,-13 21 1,-1 1-37,8-14 0,-2 3 0,-3 3 0,8-12 0</inkml:trace>
  <inkml:trace contextRef="#ctx0" brushRef="#br0" timeOffset="-43142.73">2498 2561 9778,'-1'-6'-34,"1"2"-33,0 4 67,0-7 45,0 6 1388,-1-5-1287,-4 18-2823,-4 21 2722,-2 5 0,-1 15-51,-2 1 689,2-15 533,2-5-874,6-27 50,4-43-247,0-6 1,0-4-986,0 8 1,1-1 839,-1-14 0,1 3-1905,2-2 1715,1 4 242,2 4-624,13-8 1,3-3 717,-10 20 0,1 0 19,10-18 0,-1 3 300,-5 6-934,-9 21-203,14 13 1365,-2 13-1253,15 17-169,-5 16 611,-13-2 1,1 7-1,-2-4 118,-3-9 0,-1 1 537,8 25 0,-4-6-419,-13-30 1590,-50 8-2268,15-11 1,-3 0 525,-3-1 1,0 0-39,2 1 0,5-2-29,8-3 2175,4-1-2915,9-1 572,3-1 269,17 8 12,-4-6 3337,9 8-3304,-6-9 25,11 16 0,3 4-2722,4 3 2809,0 3 0,0-1 95,-4-7-130,-1-3 377,10 12-454,-16-21-45,12 14 11,-17-23-11,-6-2 3030,3-1-4929,-4-7 1899,-1-5 0,2 2 0,-4-1 0</inkml:trace>
  <inkml:trace contextRef="#ctx0" brushRef="#br0" timeOffset="-39847.74">8975 2582 8304,'-6'-9'-25,"1"1"1,5 8 0</inkml:trace>
  <inkml:trace contextRef="#ctx0" brushRef="#br0" timeOffset="-39133.74">8954 2561 8942,'5'2'4616,"0"0"-3787,-5-2-756,73-60 271,-43 29 1,0-2-278,1 5 0,2-2 0,-1-2 13,1-7 1,-1-3 0,-5 7-101,-8 10 0,2 2-130,13-8 0,9-6 0,2 0 1,-7 8-1487,-7 7 1,0 1 1640,11-5 1,6-3 0,-9 5 259,-3 0 435,5-12-168,-18 6-470,2-4-68,-13 4-699,11-5 452,9-6 256,-6 13 0,1 2 389,8-9 2263,-4 7-2419,-24 20 523,-6 6-2608,-1 2 1849,-27 33 0,31-36 0,-17 21 0</inkml:trace>
  <inkml:trace contextRef="#ctx0" brushRef="#br0" timeOffset="-38134.74">9715 1651 9290,'-1'-4'3921,"-1"1"-3848,2 3-297,-4-18 123,3 13 39,-5-14 57,6 19 61,-1 0 140,28-4 33,1-2-3469,28-5 3290,-3-1 0,5-1-2228,-2-1 2432,-11 1 1,-2-1 175,5-4 617,-12-1 1,-6 0-1043,-19 9-5,-3-8 1871,-8 18-3546,0-1 1614,-6 21 1847,0-2-1780,-7 21 119,0-6-91,-1 4 10,1 2 1,1 1-5,-3 4-40,5-8 0,-3 2 39,-3 0 0,-1-4 0,-2 0 22,-1 2 1,-2-2 141,-1-16 1312,6-6-1509,5-5-562,11-7-384,1-2 100,1-4 72,1-6-100,2-3 868,-10-21 0,6 22 0,-9-13 0</inkml:trace>
  <inkml:trace contextRef="#ctx0" brushRef="#br0" timeOffset="-37484.74">9885 1651 10483,'-3'-5'2308,"2"1"-1216,1 4-1092,-20-17 0,15 12 6,-15-12 234,19 16 371,-2 1-555,0 0-51,0 0-699,0 0 688,1 0 191,1-1-426,1 1-179,-2-1 348,0 11 10,1 4-2574,0 31 2491,1-9 55,0 16 471,12-3-230,-8-26-101,8 6 18,-9-27 21,3 2 96,23 21-179,-13-10 50,19 19-336,-25-22-3221,-4 11 1421,-10-10 2080,-6 3 0,3-12 0,2-3 0</inkml:trace>
  <inkml:trace contextRef="#ctx0" brushRef="#br0" timeOffset="-36424.74">9525 12933 8198,'5'5'-807,"-1"-1"-72,-4-4 879,0 0 0,0 0 0</inkml:trace>
  <inkml:trace contextRef="#ctx0" brushRef="#br0" timeOffset="-35471.74">9525 12933 6479,'5'5'4743,"-1"-1"-5633,-4-4 4984,0 0-4088,75-27 65,-32 0 0,4-6 0,0 2-1449,-7 10 0,0 2 0,0-4 1498,3-8 0,2-5 1,-3 0-1,-9 7 541,6-12-661,-11 10 0,1 0 8,-4 6 1,0 2-9,4-3 0,0 1-1091,0 0 0,2 0 1088,5-3 0,1 2-724,-8 6 1,-1 1 1023,20-14 1588,-13 10-1476,-26 16-157,0 0-247,34-30 119,-2 5-149,-4 5 1,9-5 0,-2 1-1,4-4 0,0 2 781,-14 9 0,1 0 0,-3 2-711,1-1 0,-7 3 968,-13 6 2648,-7 7-4176,12-28 509,-13 23-5,13-24 50,-16 29-39,2 1-229,-2 0 16,0 5-3153,1-2 3366,-16 17 0,10-10 0,-9 10 0</inkml:trace>
  <inkml:trace contextRef="#ctx0" brushRef="#br0" timeOffset="-33281.74">10795 11621 8063,'1'11'6296,"2"-10"-6195,26-5-45,-12-5 0,19 0 0,3 0-56,-10 0 0,-2-1 0,4-2 39,7-4 0,-2 1-39,-3 0-11,4 0 0,-5 2 84,-23 10 61,-3 1-207,-6 2-33,0 0-135,0 51 291,0-7-11,0-7 0,-1 6 1,1-3-37,0-7 0,0-2 11,-1 11 0,5 1-222,9 3 1,3-4 207,-4-5-11,5 1 0,-4-6-28,-11-25 128,-1-3-50,-1 0 381,0-4-341,-25 11-79,11-5-387,-33 8-139,18-15 162,-3-8 364,3-27 271,17 3 1,1-3-20,-4-2 0,1 1-182,4 3 0,-2 2 81,-6 3 1,-1 6-147,3 8 57,-16-13 398,11 7-393,6 7-6,-1-3-105,14 15-786,0-1 830,2 1 84,0-3 1143,-9-32-1148,3 19 385,-15-34-408,6 28-22,-1 2-140,8 7 72,5 12-520,3 2 229,7 13 280,10 10 56,5 6 0,1 0-11,6 5 36,7 2 1,1-1-87,-6-8 36,7 11 0,-1 0 14,-9-6-3,-1-2 0,-4-4 3,-11-15 11,8 3-5,-8 2 33,-5-9-22,10 12-51,-11-14 34,5 1 56,-5-2-56,-1-2 0,-2 1-1949,-2-2 1949,-20 2 0,14-2 0,-15 1 0</inkml:trace>
  <inkml:trace contextRef="#ctx0" brushRef="#br0" timeOffset="-27897.73">1693 1312 7809,'-13'-11'-744,"2"1"1,11 10 0,0 0 0</inkml:trace>
  <inkml:trace contextRef="#ctx0" brushRef="#br0" timeOffset="-25483.73">1651 1291 10713,'-48'-4'509,"0"0"1,10 6 0,6-4-426,8-21-213,9 17 129,4 3 0,-9 1 616,-8 2-568,-11 2 0,-2 1-272,0 4 151,2-2 0,4 6-11,15 21 165,-14 5 0,-4 5-403,14-9 1,-1 0 321,-14 12 0,1-3-244,5 7 246,14-20 1,1 0-3,-11 14 0,11-15 0,-2 1 5,1-5 1,-1 1-1505,-7 7 1,-1 1 1504,1 2 0,0 0-26,2-1 0,2-2-1838,-4 20 1729,19 3-1350,3-12 1379,4 13-8,4-21 2,3 11 1763,-2-19-1651,1 2 2335,-5 23-2329,0-17-7,0 8 1,0 1 5,0-7-5,0 21 3330,0-40-3376,0 13-67,4-1 143,5 3 1,1 0-26,3 13-3,1-4 1,0-2-9,-5-10 40,2 6 94,4-3 1,4-2-51,5 0-62,-2 0 1,7 3 55,3-10 0,6-1 1,-5-3-46,16 13-5,0-3 0,0 1 325,-5 2-291,-19-13-12,5 3 1,1 1-2362,5 1 2314,-9-7 0,2 1 47,20 10-50,3-1 114,-12-9 0,6 0 0,-5-1 12,-12-5 0,0-1-507,8 3 1,6 3-1,-5-4 473,-6-4 1,-3-1-87,23 5 22,-16-5 0,2 0-1030,-1-5 1,-1 0 1068,19 1 6,-19-3 0,-2 0 1151,8-1-1033,-8-1 1340,-7 0-909,20-2-617,-13-2 32,16-4 1,16-2-1,-9-1-37,-18 3 0,-1-1 11,14-1 1,8-2-1,-7 0 42,-9 0 0,-8 0 676,2 2-561,12-7-17,-44 14-112,0-2-2185,15-11 2146,0 2 0,13-11-564,-2 5 575,-2 1 1,0 0 38,1 0 40,15-11 767,-30-5 794,-7 12-1651,6-21-11,-6 17-68,6-7 1467,0 4-1383,2-5 35,-6 11 1338,-3-27-1210,-6 12-160,-1-1 1,0-1-14,0-3-7,1-7 57,6 1-11,-4 11 2,0 10 1,-2-3 89,-5-2 0,-1 2-126,0-7 6,-6-13-28,8 24-96,0 4 118,2-4-34,0-10 51,-3 2 0,-2-4 16,-1 6 1,-2-1-9,-4-21 1,-3 2-4,-4 3-140,6 16 1,1 2-157,2 2 274,-5-14-5,4 16-102,-7-13 85,1 14 0,-1 1 33,-5-11 34,-9-8-264,17 28 169,7 7 27,-6-4 45,-7-9 1,-2-2 1913,-2-1-1936,-3-2 0,-1-1 5,-9-6-55,3 4-12,2 3-190,11 10-464,2 7 716,7 6 44,-6-2-10,-18-10-34,16 11-6,-18-9-106,23 13-890,-16 2-2620,9 0 3505,-33 4 162,29-2 19,-5 1 0,-1 0 20,2-4-31,-12-5 1,0-1-60,8 0-183,-7 1 1,-11 0 0,4 5-1560,6 8 0,-4 7 1748,7 1 0,-8 6 0,-5 4 0,1 0 0,3-1 0,9-4 0,-13 6 0,5 1 0,4 4 0,0 0 0,0 0 0,0-1 0</inkml:trace>
  <inkml:trace contextRef="#ctx0" brushRef="#br0" timeOffset="-22585.73">720 5038 10763,'8'9'835,"-1"-1"-578,-21-18-257,11 8-45,-11-8 617,14 10 867,-1 0-1259,-1 0-236,0 0 22,-1 0-22,1 0 28,1 0 106,0-2 370,1-10 527,0-39-925,0 16-50,0 3 0,0 2-5,1 3-40,9-18 0,2-3 39,0-6 41,1 7 1,2-8 0,-2 7 109,1-7-33,-2 12 1,-2 2-107,-3 3-472,-4 21-99,0-1-645,-3 18 1216,1 0-6,0 2-62,4 3 28,1 2 34,6 6-3352,30 30 3363,-14-17 0,3 4 0,-1-1-17,5 5 1,0 0 5,-5-6 0,1 1 0,-3-3-59,-2-2 0,-4-4 104,-1 1 90,12 17-12,-23-16-118,-1-3 7,3 5-7,-6-10 3404,6 13-3409,-4-10 39,6 21-39,-10-27 39,1 7 6,-3-16 6,-1-2 1904,1 1-1950,-7-24 113,2 11-6,-5-18 61,5 18-61,2 2-89,0-1-124,1 4-11,0-2 61,8-19 1,2-4-957,2-8 1035,2-1 0,0-1-23,2-2 174,0 0-447,-5 13 240,-4 8 28,-5 13 386,-2 5-386,0 0 1013,0-7-990,0-1-320,1-18-314,1 13-560,3-11-1568,6 18 2739,8 4 0,-8 3 0,3 2 0</inkml:trace>
  <inkml:trace contextRef="#ctx0" brushRef="#br0" timeOffset="-20627.73">1820 4657 4214,'6'0'3635,"-1"1"-508,-5-1-2499,-9-20 26,6 15-3409,-8 32 2811,9 8 167,1 4 0,-2 2-167,-3 13 56,-6 3 0,0 1 1167,0-3-1226,-1-1 0,1-5-47,5-26 95,0-2 151,4-11 1260,-3-61-1220,2 15-150,-2-13 1,0-8-511,2 12 1,0-2 0,0 3 364,1 1 1,-1 0-26,-2-17 0,4 3-6,7 22 0,1 4 34,1-4 0,0 5 0,1 0-78,9 1-101,-4 13-45,9-4-140,-2 16 33,23 4 1,3 1-2829,0 2 3080,-3-1 0,-4 2-89,-25 2 82,-13-2 86,-1 8-1916,0 0 2191,1 39-202,-1-15-9,0 4 1,1 4-23,-1-9 0,-1-2 2031,0 23-1592,-4-10-279,1-38-57,-6-2-72,-24 0 106,-23-4-128,9 1-12,-3-6 704,39-3-1875,6 2 4373,2 2-1090,4 2-2011,-1 0-135,-3-7 135,-6-3-95,4 1 22,-1 0-67,7 9-1260,0 0 1260,13 0 107,24 22-130,-7-9 23,15 20 17,-10 5 22,-4-5-20,-4-1 1,5 4 4,-1 2 1,4 3-1,-4-3-44,-3-4 1,0-1 32,1 3 0,1 2 0,-9-11 273,-13-18-180,-2 0-39,-5-9 23,1 0 1350,0 0-981,-1-3-196,0-1-196,-1-1-67,0 2-33,0 2-197,0 0 533,0-1-203,0 0-1270,0 0 441,0 1-206,0 0-3935,0-4 4870,-7-5 0,10 9 0,-3-2 0</inkml:trace>
  <inkml:trace contextRef="#ctx0" brushRef="#br0" timeOffset="-17539.73">8848 2646 6994,'3'12'2464,"0"-3"-2464,-3-9 202,0 0-1228,5 12 909,-1-3 622,8 14 99,-6-15 74,0 1-135,-5-8 1687,-1-1-2858,0-6 628,0 2 180,0-6 72,-1 5-247,0 2-66,-1 1-371,1 2 432,0 29 0,1-21 0,0 21 0</inkml:trace>
  <inkml:trace contextRef="#ctx0" brushRef="#br0" timeOffset="-14294.75">9356 2603 4188,'-1'-6'2364,"1"2"718,0 4-2079,-3 2-94,3-2-993,-3 2 202,3 0-179,-2 2 66,-23 36-5,10-19 925,-18 25-202,1-22-690,2-1-25,1-3 1,-2 1-1032,-6 7 1028,6-3 1,1 1 0,-2 4 14,-3-3 1,-7 4-1,4-4 22,11-8 0,0 0 92,-12 6 1,-5 2-1,7-5-2616,-4-2 2370,0 2-590,18 0 663,-1 15 39,10-12 11,-5 9 23,11-24 774,-3 0-808,-2-1-67,-8 8 2559,7-5-2576,-1 5 84,4-5 17,3-4 1008,1-1-885,3-4 240,1-3-290,-3 0-90,3 0-521,-1 0-331,4 0 1,0 0 0</inkml:trace>
  <inkml:trace contextRef="#ctx0" brushRef="#br0" timeOffset="-13336.75">8403 3048 0,'11'11'0,"-2"-2"1003,-9-9-734,4 11 2492,-2-8-1579,3 8-275,-4-10 787,-1-1-3222,0 6 895,-6 38 1459,-1-16-826,-5 27 1781,-7-25 1756,8-13-3498,-6 5-39,5 2-56,2 0-92,0 18 0,2 5-3849,1 10 4002,2-17 1,0-4 140,5-8 55,0-25 219,0-1-375,0-2-51,0 2-61,1 0 448,21 0 118,-2-9-23,23-5-73,-7-9 0,-1-2-235,5-2-81,-8 4 0,-3 3-982,-13 9 895,-1 4-533,8 3 359,-5 1 101,9 1 90,20-3 22,-24 0 29,20-3 251,-33 2 2459,-5 2-3338,-1 0 1173,-2 2-2227,14 0 851,10 0 1,-6 0 0,1 0 0</inkml:trace>
  <inkml:trace contextRef="#ctx0" brushRef="#br0" timeOffset="-11532.75">9165 2752 6714,'7'11'5892,"-2"-3"-5685,-5-8-4733,0-1 3742,0 6 712,0-3 72,0 5 772,0-3-285,0-2-487,0-1 0,0-1 0</inkml:trace>
  <inkml:trace contextRef="#ctx0" brushRef="#br0" timeOffset="-6983.73">9462 12573 1056,'12'4'2940,"-27"-15"-337,8 7-2597,-18-11 2127,27 15-1780,-1 0 819,2 0-724,-1 0 2976,-1 0-1783,-8 0-1641,4 0-11,-9 1-118,-19 23 129,6-5 132,-23 12 0,-5 1-135,27-15 0,0-1-20,-17 8 1,-4 2-8,9-1 0,-1 2 1,1-2-1656,-2 1 0,-1 0 1709,-6 4 0,-6 3 1,6-4-1154,8-8 1,2-2 1170,-5 3 0,1-2-326,-8 2 368,2-1-84,16-9-6,9-5 17,-12 4 1,-2 0 2160,1-2-2169,-1 2 0,2-1 2,16-6 1725,4-1-1736,-1-1 668,7 0-533,-20 9-129,14-5 0,-14 9-62,9-3 62,10-5-50,-3 1 1464,12-7-2826,0-1 1412,-14-11 0,10 8 0,-10-7 0</inkml:trace>
  <inkml:trace contextRef="#ctx0" brushRef="#br0" timeOffset="-5883.73">8128 13018 11631,'11'0'2258,"-2"0"-2074,-9-7 444,0 5-472,0-5-156,0 7-1136,0 0 1287,-5 0-3134,-12 12 3218,-17 22 0,-5 9-626,12-14 0,1 3 389,0 2 0,-2 4 1,5-5-262,-2 13 202,17-2 27,7-27 34,1 3 0,0-16 2931,0-3-3059,0 1-1005,33 2 1,13-1 1132,-7-3-214,10 3 1,7-4 260,0-11 1,-4-2 92,-4 3-59,0-1 1,-8 0 887,-31 6-963,-5 5-696,-2-2 1923,0 3-1233,0 0 0,1 0 0,-2 0 0</inkml:trace>
  <inkml:trace contextRef="#ctx0" brushRef="#br0" timeOffset="-5189.73">8319 12721 11032,'2'3'1014,"-1"-2"1456,-17-18-2470,12 12-62,-12-14 29,16 19-23,0-2-460,3 13 516,3 4 152,3 19 69,1-2 0,0 6-14,5 16 0,0 3-171,-3-12 1,1 0-9,1 6 0,3-2 39,4-13 1,3-5-1764,-2-7 0,0-1 1721,3 4 0,1-2-519,7-2 494,-21-17 291,-2-2-6255,-14-57 5964,1 16 0,-2 5 0,0 2 0,0 6 0</inkml:trace>
  <inkml:trace contextRef="#ctx0" brushRef="#br0" timeOffset="1757.27">6858 2498 6910,'4'8'4716,"-1"-1"-4197,-3-7-519,0 0-97,-3-5-486,2 4-61,-1-3 2174,2 4-435,-1 0-1655,-1 0-107,-1 1 701,0 0 885,1 1 587,0 0-1416,0-1-387,1 0-319,1 1 459,-2 2 152,1 0-7,-1-1 12,1-1 252,1-2 196,-2 1-184,-1-1-264,-2 1-40,-8 5-16,2 1-22,-5 4 84,-8 6 139,12-9-61,-10 5 0,2-9-302,-6 13 145,0-4 23,2 8 55,5-4 51,10-9-22,-6 5 16,11-11 12,-1-1-17,-5 3-45,-3 1-6,-30 20-3386,12-7 3392,-12 9 6,3-8-2241,20-10 2240,-22 9-1460,17-9 1455,-11 8-771,13-6 765,-12 11 12,8-2 0,-7 2 1168,4-4-1124,-15 2-33,4-3 1647,-1 2-1827,-4 9 213,2 2 1,-1 1 853,19-13 0,-1 0-843,-11 5 1,-5 2 0,6-6-68,-3-3 3354,-3 1-3432,24-10 33,10 0 51,2-1 56,-38 27-39,23-18-12,-14 11 1,-1 0-3392,12-8 3386,-14 9 0,27-18 0,-12 6 0,1-2-3,-8 5 0,0 0-53,2-1-22,-13 8 22,31-16 39,1 2 17,2-3-6,-8 6 62,8-7-50,-6 3 2928,4-3-2889,3-2-39,1-1-6,3-2 667,3-2-2622,0 3 1955,9 16 0,-7-12 0,7 11 0</inkml:trace>
  <inkml:trace contextRef="#ctx0" brushRef="#br0" timeOffset="3073.27">5144 3344 7946,'3'11'5691,"0"-3"-5206,-3-8-742,-3-2 351,1 2-228,-8 0-1397,-16 27 1,-2 9 1440,-3 0-264,0 4 1,-2 6 157,9-10 0,1 1 0,2-4-786,1-7 1,1 0 1003,-13 21 1,2-5-129,10-26-404,11-7 1905,6-3-2163,-1 2 1470,4-6 32,0 0 2627,0-1-3395,0 1 265,0 1-231,0 1 0,0 4-5,0-2 10,0 1 46,0-3 16,0-4-218,0 1 207,6-1 873,34 8-845,-12-3-23,8-1 1,10 0 0,-7-1 33,12-2-17,-2-1 1,1-3 1714,4-14-4480,-30 9 2754,8-5-67,-32 13-4682,0 0 4682,-12 7 0,9-5 0,-10 5 0</inkml:trace>
  <inkml:trace contextRef="#ctx0" brushRef="#br0" timeOffset="3819.27">5165 3450 9307,'-2'-14'3915,"1"3"-3478,-8 0-342,7 9-89,-7-9-96,9 11 73,0 0-145,0 3-3342,0 8 3479,3 24 0,2 6 97,1 4-1206,-1-1 0,2 2 1016,12 10 99,-9-28 142,7 9 40,-12-32 38,7 4 2011,-5-3-2005,13 18 3426,-13-17-2793,4-5-5774,-8-17 4934,0-14 0,1 15 0,-1 2 0</inkml:trace>
  <inkml:trace contextRef="#ctx0" brushRef="#br0" timeOffset="5464.27">6921 4424 5734,'0'0'0</inkml:trace>
  <inkml:trace contextRef="#ctx0" brushRef="#br0" timeOffset="7621.27">6900 4403 7744,'12'11'2750,"-3"-1"-3931,-9-10 5331,0 0-3825,-26 17 1512,17-12-1562,-19 13-275,25-18-28,2 0-830,-1 0 1189,-1 0-214,-1 0-55,-1 0-57,0 0 69,-9 0-142,6 0 29,-5 0-308,11 0 347,0 0 44,-4 0 186,-10 0-224,1 0-1,-6 0 1,3 0-501,1 0 495,2 0 5,4 0 1,4 1-6,4 0 6,-3 1 38,3-2-32,-12 3-63,-29 11-2567,18-5 2545,-18 6 34,35-9 375,2-1-369,0 0-6,1 0 100,-3 1-55,1-2-1,-9 5 68,-7 3-84,7-4-213,-8 5 2934,18-9-2716,-2 4 62,-21 15-6,13-12 20,-11 7 0,0 0-70,11-8-39,-12 6-11,24-12-113,1-1 163,2-1 437,-17 5-437,8-3 18,-21 7-30,11-2-61,2 0-73,7-2 113,8-3 66,0-2 18,-2 1 89,-25 10-89,16-6-80,-19 7 24,28-12-1,-1 0 17,4 0 40,-8 1-107,5 1-40,-4-1-469,7-1 565,3-2 45,-1 0 212,-3 1-89,-3 1-106,-1 1-12,-7 2-61,4 0-90,-3 3 62,6-1-51,-4 8 90,-3 4 6,0 0 0,3-4 50,7-9 230,0-3-85,-1-2-189,0 1-57,-23 7-230,19-5 399,-13 5 27,21-8 454,-1-1-600,1 0 23,0 0-2492,1 0-1227,4 11 3691,-2-3 0,3 4 0,-4-7 0</inkml:trace>
  <inkml:trace contextRef="#ctx0" brushRef="#br0" timeOffset="8771.27">5715 4784 9313,'8'8'3780,"-1"-1"-3203,-8-19-185,0 7 1042,0-10-1434,0 12-504,1-1 498,-1 4 499,-1 0-403,-1 0-3606,-8 7 3606,-8 17-90,-5 6-280,-7 17-22,3-7-57,4-4 1,-1-1 347,-1 0 11,5-6 0,-2-2 252,-3-11-196,9-5-359,-5 1 2603,23-9-2059,7-2-135,3-1 270,18 4-180,18 2-3588,0-1 3621,4-9 1,11-4-1,-10 0-5,-3 2 43,73-19-20,-122 25-3333,0 0 2083,0 5-839,3 2 1842,0 4 0,1-3 0,-2-3 0</inkml:trace>
  <inkml:trace contextRef="#ctx0" brushRef="#br0" timeOffset="9618.27">5927 4784 6333,'-31'-9'3674,"7"2"-1439,15 4-1664,6 2 107,-10-4-790,10 3 106,-3-1-234,-7-4 144,-3-5 96,0 1 348,-2-4-52,13 8-144,0 0-152,4 5-1064,1 1 1064,4 5 0,-1-1 789,2 1-531,-3-1-208,-2-1-145,2 6 28,0 2 72,7 27 63,-2-2-1734,1-1 1,0 2 1671,4 17 10,-3-20 1,0-2 45,1 3 173,1-3 17,-2-11-157,-1-4 213,1 0 135,-5-13 358,-3-15 2244,-1 8-4166,0-9 1121,-6 23 0,4-7 0,-4 7 0</inkml:trace>
  <inkml:trace contextRef="#ctx0" brushRef="#br0" timeOffset="11861.27">6837 4551 9262,'6'5'-275,"0"-1"590,-6-4 233,0 0 2830,5-13-2729,-4 9 561,5-10-1210,-6 12-2783,0 1 2625,-4 10 579,-6 21-130,2-3 14,-2 10 1,0 1-290,4-6-16,-5 24-76,0-22 1,-2-4 176,0 1-40,-5 5 1,0-1-101,2-5 5,2 6 34,7-11 0,7-5-11,0-15-17,0 1 28,0-2 437,0-1-364,0-1-73,0-1-241,0 5 95,0-2-10,1 12 200,-1-11 231,1 4 341,-1-9-1008,0 0 543,2 6-45,-2-5-66,2 5-46,-2 3-50,0 1 17,0 4 28,0-3 50,0-5-34,0-1 29,0-4-28,1-1-85,0 1 74,0 2-253,1 3-67,-1-1-140,3 2 275,-2-3 190,1-1 1523,-1-2-1030,-2-5-185,1 0 157,-1-3-358,0 1-146,0 1-107,0 3-3490,0 2 1580,0-2 1,0 0 0</inkml:trace>
  <inkml:trace contextRef="#ctx0" brushRef="#br0" timeOffset="15070.27">6498 5016 7738,'-2'-3'4212,"0"1"-2856,2 2-241,-3-9-1110,2 7-5,-1-7 11,2 9 2000,0-3-1848,0 3-1782,0-3 1524,6 14-6,9 14 101,-5-6-14,9 25 0,0 3 25,-8-15 22,4 7 1,-3-2-39,-7-16-130,0-8-419,2 7-2883,-2-9 3381,2 3 22,-7-11-5,0 1 39,0-1 17,0 5-11,1-1 44,0 4-84,4 3-391,6 16 784,-4-10-364,5 9 16,-7-17 23,-1-2-34,4 6-224,2-1 179,1 3 45,1-2 50,-2-1-226,-6-7 288,-1 0-50,-3-6 481,0-2-3007,7 0 2464,-4-1 0,4 0 0,-6 1 0</inkml:trace>
  <inkml:trace contextRef="#ctx0" brushRef="#br0" timeOffset="21321.27">6816 5228 6367,'11'2'1203,"-1"0"-49,-10-2-336,1 0-353,1 0 2504,1-14-2969,-1 10-846,0-9-336,-2 16 818,2 4-717,22 7 1641,-8-13-129,15-4 101,-16-17 1849,0-26-1832,-7 24-168,-1-14-594,-7 30-241,-1 4-72,-2 0 526,2 2 56,-3 0-56,4 0-11,-2 0 89,-1 0-16,-2 1-1,-3 3-50,-4 3-5,-3 6-6,-4 4 22,-2 4-22,-1 4-157,0 7 1,0-1-3008,1-3 3166,-1 3 1,0-2-54,7-15 45,-9 16 1,-2 4-2065,2-1 2047,1 0 1,3-2 17,8-10-68,4-5 2281,4-8-1788,2-3-82,2-5 149,1-8-632,0 1-96,11-31 241,-3 11 34,8-20-28,-7 21-130,-2 0-643,-7 23 728,-5 6 5,-6 20-42,-17 23 1,-3 4 109,6-8-49,4-8 0,-4 6 0,7-10-86,9-10 6,-1 7 330,9-21 2940,0-1-9347,0-5 6172,0-5 0,0 4 0,0-3 0</inkml:trace>
  <inkml:trace contextRef="#ctx0" brushRef="#br0" timeOffset="23011.27">6816 2709 4897,'-11'-1'-90,"2"0"1,9 1 0</inkml:trace>
  <inkml:trace contextRef="#ctx0" brushRef="#br0" timeOffset="24961.27">6795 2688 6154,'1'11'4027,"-1"-3"-4162,0-8 2000,0 0-492,2-66-1228,-1 45-86,0-15 0,-1 2-804,0 26-588,0 4 930,0 1 2682,0 3-1831,-2 0-644,0 0-672,-3 9 829,1 0 39,0 9 107,-12 30-3376,6-18 3274,0 5 1,-1 1 0,4-6-6,1 10 5,4-15 12,0 7 0,-1 0-2246,-1-4 2632,-6 30-370,6-49-27,-4 3-6,5-4 2263,-8 19-2263,4-7-34,-3 14 29,2 0 167,4-19 118,-7 18 3112,7-23-3398,-7 11 6,5-3-11,-4 16-39,5-15 44,0 7 51,2-14-11,1-4-29,-2 5-10,-5 15-7,2 8 12,-2 4 0,2-7 6,2-9-6,2-9-6,-1 22-5,3-17-39,0 31 61,1-26-11,0 5 22,0-16-16,0-9 11,0 8-17,0 1-23,0 17 23,0-11 0,-1 13 6,1-22-28,-1 36 10,1-30-77,0 34 89,0-39 0,0 6 5,0-12-10,0-2 10,0 0-5,0-2-11,0 3 6,0-3 5,0 1 11,0-1 549,0-1-896,2-2 336,0-3 0,2-5-67,-3-4-437,0-5-5896,-7-11 6400,-3 9 0,2-1 0,-1 14 0</inkml:trace>
  <inkml:trace contextRef="#ctx0" brushRef="#br0" timeOffset="26421.27">6287 3683 9514,'8'4'1104,"-2"-1"-214,-6-3-453,-5-12 2431,3 6-2594,-4-8-140,5 10-206,0 2-1166,0 2 1249,0 5 28,1 2-36,11 22 0,3 5-337,0 3 340,4 0 0,-1-1 27,-1-3-33,0 3-45,-9-18 197,1 1 755,-8-17-941,0 0-139,0 3 83,1 3 34,0 1 34,4 12 366,-3-12-349,5 15 5,2 13-213,-2-8-308,6 13 488,-8-28 33,2-7 22,-2-3 12,-2-1-29,1 4 34,-2-6-5,-1 2-191,1-3 157,-1 1 370,8-10-281,3-17-835,3-1 819,0-8-191,-6 14-78,-5 12-61,1 2 61,6 0 268,-2-1 24,16-24-10,-11 4 1,1-3-98,3-1 0,0 1-9,-4 1 1,0 3-32,8-4-430,1 19 559,-14 6 908,15-16-611,-21 13-196,3-10-900,-6 15-57,0 2-1200,-7 13 158,-2 0 972,-11 13 0,10-14 0,-2 0 0</inkml:trace>
  <inkml:trace contextRef="#ctx0" brushRef="#br0" timeOffset="30564.27">6562 4720 6019,'-1'-4'0,"0"0"0</inkml:trace>
  <inkml:trace contextRef="#ctx0" brushRef="#br0" timeOffset="32920.25">4890 5271 7638,'8'8'1972,"0"-1"-1407,-8-7-565,-2-10 123,1 3 275,-1-4 1097,2 7-895,0 4-1379,-30 27 538,17-9 62,-23 22 218,19-12 0,3-2 23,-3 1-6,-1 1 0,0-2 106,3-10-156,3-4-6,6-6-3213,7-16 3286,10-22 0,8-13 0,-3 1-1185,-2 1 1,0-1 1111,4-5 0,3-4 0,-3 7-767,-5 9 0,-2 6 761,3-4-539,0 8-536,30-1 2286,-23 15-1161,26-1-38,-37 13 1899,1 0-1945,-7 1 2830,0 0-3574,6 11 403,8 18-1428,-6-9 1809,4 9 179,-14-25-123,0 2-56,-2 1 428,-1 22 1,-1 7-2591,-2 9 2190,1 0 0,-1 2 1560,-4 7-1653,4-11 1,0-2 8,-1-2 56,2 16 101,3-51-23,0-3-100,0 10 111,-3 9 2640,1 5-2785,-3 11 1027,3-17-971,-17 0 0,15-14 0,-13-3 0</inkml:trace>
  <inkml:trace contextRef="#ctx0" brushRef="#br0" timeOffset="33464.25">4847 5207 4713,'-5'-2'4352,"0"1"-3006,0-11-2051,7 19 710,0-12 583,17 16-173,-3-5-410,6-5 255,23 10-97,-24-8 1212,22 8-787,-38-11 5,0 1-167,-5-1-1731,4 1 683,2 3-504,7 3-1999,1 2 3125,0-1 0,-5-3 0,-5-3 0</inkml:trace>
  <inkml:trace contextRef="#ctx0" brushRef="#br0" timeOffset="35157.25">4001 3577 6731,'15'3'4839,"-2"-2"-5058,-13-1 1463,0 0-5535,-11 30 4174,-8 22 58,7-20 0,-1 3-674,-1 3 1,-2 2 732,-5 16 0,0-3-1455,-1 1 1525,4-9 0,2-8 92,9-25-391,-1 18-30,4-12-379,7 34 532,13-25 111,-2 1 57,5-15 1399,-7-11-1422,1 0 101,36 5 484,-14-1-624,-6-2 0,3 1-65,2 1 1,-3-1 64,7-1-717,9-32-61,-44 19-682,-22-24 1460,0 38 0,-2-1 0,14 0 0</inkml:trace>
  <inkml:trace contextRef="#ctx0" brushRef="#br0" timeOffset="35807.25">3873 3958 10892,'-2'-4'-1422,"0"0"1416,4 4 56,4 0 163,-1 0-67,2 0 128,18 6-210,5 0 1,3 1 8,16 2 1531,-8-11 1,-5-5-1459,-19-7-869,-5-29-56,-14 28-2587,-8 7 1585,6 22 1781,-1 12 0,2-11 0,0-5 0</inkml:trace>
  <inkml:trace contextRef="#ctx0" brushRef="#br0" timeOffset="36419.25">3895 3535 6316,'7'0'3994,"5"5"-3994,-5 1 5,12 10 1,8 4 50,-8-5 50,4 0 289,24 3 0,5-1 207,-22-10 0,-1-1-406,27 12 0,-4-3 1837,-14-12-2195,-31-3-686,14 0 0,-17 0 0,13 0 0</inkml:trace>
  <inkml:trace contextRef="#ctx0" brushRef="#br0" timeOffset="37917.25">6731 2688 6518,'1'-9'-91,"-1"1"0,0 8 0,0 0 0</inkml:trace>
  <inkml:trace contextRef="#ctx0" brushRef="#br0" timeOffset="38073.25">6752 2688 6355,'-11'-9'49,"2"1"0,9 8 0,0 0 0</inkml:trace>
  <inkml:trace contextRef="#ctx0" brushRef="#br0" timeOffset="38319.25">6668 2752 5986,'3'51'-84,"1"1"0,-6-18 0,-2 1 84,1 24 0,-4-3 0,-14-3 0,2-22 73,1-4 128,0 1-72,1-2-129,2 18 0,1 1 0,2-14 0,3 5 0,-1 1 0</inkml:trace>
  <inkml:trace contextRef="#ctx0" brushRef="#br0" timeOffset="41967.27">6816 4699 8136,'1'7'-856,"1"-1"525,12-32 51,-10 18-34,11-19 795,-14 26-1095,-1 1 827,0 4 1726,0-1-1665,-1 2-75,1-3 200,-2 2-472,1 1 67,-2 8-378,-7 24 0,0 6-47,-1-2 336,-2 8 0,0-3 151,4-22 1736,-2-2-1792,7-16-3406,-2 1 2532,2 11 392,-1-4 6,-2 17 409,1-11 398,2-5 761,0-5-1064,3-8-162,1 0-265,0 3 4108,-2 2-3407,-2 0-2948,-26 27 1789,15 1 415,-15 13 521,17-4 78,7-25-73,-5 3-84,2-10-718,-4 20-2071,7 11 2773,0-10 212,10-2 3836,-2-26-1503,1-2-4714,-3-2 2314,3-13-129,-2 2-848,3-12 0,-4 14 0,0 0 0</inkml:trace>
  <inkml:trace contextRef="#ctx0" brushRef="#br0" timeOffset="42955.27">6477 5165 6915,'0'-33'5926,"0"16"-5920,1-17 571,-5 18-488,2 7-21,-2-1-35,2 9-1366,2 1 952,0 6 34,0 5-1422,0 24 0,0 6 1825,0 5-142,0-2 0,0 2 69,0 12 17,0-27-11,0 6-1171,14 12-1455,-7-27 2223,12 31-175,-9-34 3233,0-48-2644,-3 26-409,7-46 191,-2 36 2340,3-3-2111,19-16 156,-18 16-207,15-15 2559,-5 11-2519,2 7 0,2 1 0,0-4 0,17 1 0</inkml:trace>
  <inkml:trace contextRef="#ctx0" brushRef="#br0" timeOffset="43158.27">6879 5165 7699,'5'10'3339,"0"-1"-4762,-10-21 1272,4 9 145,-3-9 454,4 12 633,-1 0-1081,-11 25 0,8-19 0,-7 18 0</inkml:trace>
  <inkml:trace contextRef="#ctx0" brushRef="#br0" timeOffset="45512.27">6667 4212 5396,'0'-6'-1898,"-1"1"1023,-48-3 1,37 6-1,-37-6 1</inkml:trace>
  <inkml:trace contextRef="#ctx0" brushRef="#br0" timeOffset="46311.27">5779 4149 8354,'8'6'336,"-1"0"-574,23-5 0,3-2 238,-14 4 25,16-3 1,-4 2 831,-23 2-2373,4-2 1751,21-1-1362,-4-1 0,4 0 855,13 0 0,1 0-787,-4 2 0,-1 0 905,1 1 0,-2 1-457,12 9 95,-20-3 1,-1 2 314,14 6 156,5 4-422,-21-9 467,-6-4 448,29 1-342,-23-8 1,2 0 691,5 0 0,1 0-798,2-1 0,-2-2-759,-6 1 0,-1 0 672,-1 0 0,2 0 561,14 0 0,-1 0-474,4 0 42,-14 0 0,-4 0 434,-7 1-717,-3 1-465,12 2 1,3 1 705,12 2 0,-16-3 0,-3 0 0,-3-1 0</inkml:trace>
  <inkml:trace contextRef="#ctx0" brushRef="#br0" timeOffset="46363.27">7436 4329 7761,'21'4'123,"-4"-2"0,-17-2 0,0 0 1</inkml:trace>
  <inkml:trace contextRef="#ctx0" brushRef="#br0" timeOffset="46525.27">7196 4360 4899,'-40'1'0,"-1"0"0,0 0 0,-8-5 0,5 10 0,0 0 0</inkml:trace>
  <inkml:trace contextRef="#ctx0" brushRef="#br0" timeOffset="46617.27">6625 4339 8007,'-3'-5'236,"-33"-1"0,-25 3 0,12 1 0,13 1 0,-13-2 0,1 1 0,0 0 0</inkml:trace>
  <inkml:trace contextRef="#ctx0" brushRef="#br0" timeOffset="46959.27">6096 4297 3703,'-33'-15'-266,"1"1"0,-23-7 3246,23 23-2712,17 0 1022,-8 0-2668,20-2 462,1 0-181,1 4 1831,2 0-734,3 3 0,-2-3 0,1-1 0</inkml:trace>
  <inkml:trace contextRef="#ctx0" brushRef="#br0" timeOffset="47262.27">5969 4276 6227,'3'6'1366,"27"-1"0,13-5-4048,2-2 1,5-2 2681,-2 3 0,3 1 0,-2-1 0,12-3 0,-3 1 442,-14 1 0,0 3-448,10 9 1,-4 1 5,-1-4 26,3 1 0,11 2 0,-9-3 394,-22-5 0,-1-1-656,21 1 1,8-1-1,-7 0-106,-15-1 1,-1 1-70,4 2 1,4 2-1,-8-1 260,6 2 1977,13 11 1340,-53-12-4572,-2 1 1576,1-2 1,-2-1-1,2-1 1</inkml:trace>
  <inkml:trace contextRef="#ctx0" brushRef="#br0" timeOffset="48963.27">7027 2222 8920,'-10'-17'0,"2"4"0,8 13 0</inkml:trace>
  <inkml:trace contextRef="#ctx0" brushRef="#br0" timeOffset="49126.27">6857 2201 7559,'-37'-10'2387,"-14"-7"-3631,26 9 236,-15-1 157,15 21-5678,-16 10 6529,-9 11 0,17-11 0,4-4 0</inkml:trace>
  <inkml:trace contextRef="#ctx0" brushRef="#br0" timeOffset="51259.27">6350 2328 3726,'-42'-8'744,"0"0"1,0 0 0,-2-1 0,1 0 0,10 0-762,9 0 17,-16-3 779,-5 1-175,-2-3 1,-2-2-583,16 5 1,-2 0-113,-9-2 1,-5-2-1,5 7-1875,4 9 0,2 5 1710,-8-2 1,-1 6-236,-1 17 1,0 10 343,9-7 0,-1 3 0,0 0-175,0-3 1,0 0 0,0-1 321,2 1 1,-1-1 0,3-3-547,-4-3 0,4-2 545,6-4 0,1 0-84,-8 7 0,-1 1 75,-1 1 1,0 0 274,3 0 0,1-1-266,9-4 0,3-2 0,-13 12 1169,1 1-799,5-7 0,0 2-342,4-6 0,1 1-110,-8 11 1,2-1-8,-6 13 63,18-10 1,-2 13 0,-2 8 0,-1 1 0,3-3 0,1-8-437,1-1 0,1-6 1,-2 6 461,0 1 0,-2 8 0,-3 4 0,2-1 0,1-6 0,3-12-344,0-2 1,1-7 539,-3 6 0,3-4 779,2 1-1070,-5 19-6,25 2 1,6 7 119,-6-9 1,-1 8-15,-3-15 1,-1 9-1,-1 5 1,1 0 0,-1-4-1,1-8-33,0 1 0,0-7 0,0 5-120,1 2 0,0 8 0,1 1 0,3-7 1,3-14 141,22 4 217,-1-6 1,4 2-618,3-4 0,2 0-123,-1 0 1,1 1 528,0 0 0,-2-2 0,-5-6 0,-2-3 211,4-2-264,3 4 0,11 8 0,2 1 1,-8-5 716,-6-5 0,0 1-680,6 4 1,6 6 0,1-1-1,-6-6 237,1-5 1,-6-6 1338,13 3-1429,-14-7 1,9-4 95,0-10 1,11-6-1,4-4 1,-1 1-1,-6 1 624,1 2 1,-4 1 0,5-1-872,-9 0 0,4-1 1,3 0-1,1-1 1,-2 1-1,-4 2 379,9-1 1,-1 1 0,-4 2 0,-7-1-273,-1 0 0,1 0-61,6-2 1,10-1 0,1 0-1,-4-1 670,-4 1 1,-4-1-1,0 0-696,-2 0 0,-1 1 0,-1-1 696,0 1 1,0 0 0,-8 1-686,5-6-151,8-4 0,-24 7 0,6-1-970,15-3 0,12-3 0,2-1 0,-12 3 1409,-10 2 1,0-2-243,4-1 1,9-5-1,3-2 1,-6 2 0,-14 4-154,-5-5-91,1-3 0,5-1 391,9 1 1,-4 2 310,-2-8-200,-19 0 1,1-13 0,2-6 0,-2 1 0,-2 7-865,0 0 0,-1 5 1,-1-4 546,-3-6 1,-1-4 0,0-2-1,2 2 174,2 2 0,3 0 1,-2 2-1,-4 6 1473,-6 2 1,-1 0-1562,0-5 0,2-7 0,-1-3 0,-5 5-97,-6-5 0,-5 3 0,1 2-43,4-6 0,-1-3-26,0 11 1,-2-6 0,0 0 0,1 2-475,2-4 1,2 3 0,-1 0 624,0 3 0,-1 1 0,0 0-718,1-1 0,-1 0 1,-2 11 637,-8 2-430,-9-6 435,-6-1-95,5 7 0,2-6 1,0-3 164,9 18 1,0 0-21,-2-14 1,-6-4-54,-7 6 1,-8-4 0,0 0 0,5 8 52,7 5 1,-1-1 30,-5-2 0,-9-8 0,-2-2 1,3 3-1,8 10 971,6 8 0,2 2-1041,-16-18 1,-3 1-51,2 13 0,3 6 3170,-1-2-3100,7 6 1,-6-4-41,-7-3 0,-10-7 1,-5-3-1,0 2 1,8 6-897,1 4 0,5 5 1,-7-4 868,2-2 0,-6-6 0,-5-1 0,0 0 0,2 6 0,4 7-187,2 6 1,3 5 0,1 7 0,-4 7-833,7 5 1,-3 8 0,-1 5 0,-2 3 0,1 1 0,1 0 0,1-3 534,-3 1 1,1-2-1,0 1 1,1 0-1,0 2 1,0 2 525,2 2 0,-2 2 0,0 2 0,1 0 0,2 0 0,3-2 0,4-4 0,-1 2 0,3-1 0,5-3 0,4-6 0,-16 14 0</inkml:trace>
  <inkml:trace contextRef="#ctx0" brushRef="#br0" timeOffset="52969.27">6900 2625 6775,'-5'-6'3355,"1"2"-4481,4 4 1109,0-1 141,-4 1 100,1-1 163,-3 0 133,2 0-44,1-2 28,2-1-1282,0 1 649,1 1 1686,-3 2-1249,1 0-95,-2-1-11,0 0-684,-10 0-241,-28 15-1135,10 0 0,-1 2 1827,4-3 0,-2 1-1014,-7 7 1,-3-1 1105,4-6 1,-4 0-738,-5 9 0,-6 4 0,2-1 467,5-3 0,1-2 0,0 3-265,-2 2 1,0 2 0,5-2 451,3 0 0,4-2 516,10-6 1,-3 0-57,-10 5 1,-6 2 0,4-2-476,6-2 1,-1 2-66,-4 2 0,-8 4 0,2 0 0,9-6 1696,-4 7-1166,-13 3 1,2-4-1385,20-15 956,-4-2 0,0 2 1986,1 3-1331,-4 6 0,0-1-2208,6-5 1547,0 0 0,-1 0 123,-5-5-111,0 2-6,-1 3 0,2-1 2277,8-3-2227,-21 10 216,22-6-261,14-10 102,-15 12 117,22-16-6,0 0 3364,6-3-3408,0 0-174,43 0 0,-32 1 0,32 0 0</inkml:trace>
  <inkml:trace contextRef="#ctx0" brushRef="#br0" timeOffset="54058.27">5038 3175 9038,'-21'7'611,"3"3"-622,18-7 11,-1 4 11,1 0 22,-1 4-33,-1 7 6,-2 6 22,-5 6 0,-1 3-3409,-6 21 3456,3-17 1,-1-1-1353,-6 9 1484,4-18-1674,-13 9 1467,7-10-291,-4 8 0,1 1 258,3-3 726,5-5 0,2-2-682,6-3 17,1-4 1470,0 6-1498,0-4-473,1 15 0,1 3 266,1-2 543,-2 10 0,3-4 3137,4-25-2633,-1 5 400,1-22-2226,-1 0-1340,33-5 0,17-5 2550,1-6 19,7 2 1,2-2-40,-28 3 1,-3-1 391,8-3 1,-2 0-317,1-1-90,3-2-190,-48 48 0,7-21 0,-10 23 0</inkml:trace>
  <inkml:trace contextRef="#ctx0" brushRef="#br0" timeOffset="55127.27">6181 4784 7246,'-8'-2'119,"-33"12"0,-4 4 1,25-7-1,-21 6 1,1 0-1</inkml:trace>
  <inkml:trace contextRef="#ctx0" brushRef="#br0" timeOffset="70230.27">6159 4932 3894,'-9'-11'3635,"2"3"-1309,1-1-2371,4 4-77,-4-5-1615,8 6 487,4 2 1250,4-2 0,-2 2 0,-2 0 0</inkml:trace>
  <inkml:trace contextRef="#ctx0" brushRef="#br0" timeOffset="70471.27">6159 4932 6630,'-9'-11'0,"2"3"0</inkml:trace>
  <inkml:trace contextRef="#ctx0" brushRef="#br0" timeOffset="71471.27">5863 3196 5823,'10'0'4352,"-3"0"-3988,-7 0 1019,0-2-1366,-1 1-392,1-2-3204,-5 3 3030,5 0 549,-8 7 0,8-6 0,-4 5 0</inkml:trace>
  <inkml:trace contextRef="#ctx0" brushRef="#br0" timeOffset="72812.27">6519 3450 0,'7'16'0,"-1"-3"1423,-6-13-1434,-23 71-51,16-16 31,-5-3 1,2 0 1411,13 2-1381,1-20 16,4 1 823,-3-14-833,4 18 511,12 15 1,-13-29 0,10 18 0</inkml:trace>
  <inkml:trace contextRef="#ctx0" brushRef="#br0" timeOffset="74010.27">6350 3746 6294,'-14'-38'3607,"11"26"-2918,-16-22-325,16 34 694,-9-10-1131,8 3-168,-2-5-1142,6 7 1170,0 5-190,5 21-1831,-2-7 2234,2 18 129,-2-11 11,-2-6-196,11 23 50,-4-15 6,10 21-9,1 1 1,-1 2-216,3 3 157,1-1 0,-2-2-2799,-6-19 2765,2-5 56,-9-13 1529,5-2-958,-5-10-95,6-16 1049,-9 7-1475,1-17 135,-5 13-160,10-23 1,5-6-242,-3 15 1,2 0-1092,8-10 1,3-5-1,-1 8-2047,9-5 3399,8 2 0,-39 37 0,-2 2 0</inkml:trace>
  <inkml:trace contextRef="#ctx0" brushRef="#br0" timeOffset="75363.27">6943 4551 2795,'-6'-11'442,"2"3"1831,4 8-4127,-3 14 2711,2-6-924,-1 14 1088,3-11-758,-1-2 1874,1-3-1862,-1-2-158,-1 1-145,-8 17-117,3 5 16,0 6 0,2 2-28,1 4 123,2-6 1,1-4 772,0-15-403,0 4-207,-14-2-3577,0 6 3314,-6 8-113,6 0 102,8-6-96,2-1-605,2 20 886,0-16-337,-6 23 297,-1-19 0,1-8 0,0-7 0</inkml:trace>
  <inkml:trace contextRef="#ctx0" brushRef="#br0" timeOffset="76163.27">6583 5017 6551,'4'7'4543,"-1"-2"-4163,-9-10-240,3 2-1489,-4-4 912,27 43 347,-9-16-16,16 30-903,5-13 460,-14-17-27,18 11-21,-6-23 1,0-5 596,2 0 319,27-4 140,-42-24 0,-6-5-83,1-3-659,-9-21 0,-6 0-4240,-8 26 4523,-1-3 0,-1 8 0,5 23 0,2 0 0</inkml:trace>
  <inkml:trace contextRef="#ctx0" brushRef="#br0" timeOffset="82457.27">11684 6011 7067,'-8'9'-863,"14"-7"863,5-6 0,3-2 0,-6 4 0</inkml:trace>
  <inkml:trace contextRef="#ctx0" brushRef="#br0" timeOffset="82823.27">11684 6032 6830,'-31'26'0,"0"0"0,7-5 0,-1 0 0</inkml:trace>
  <inkml:trace contextRef="#ctx0" brushRef="#br0" timeOffset="82871.27">11578 6138 7352,'5'7'2,"-1"-2"0,-4-5 0</inkml:trace>
  <inkml:trace contextRef="#ctx0" brushRef="#br0" timeOffset="84667.27">12298 6287 6423,'8'7'322,"26"11"0,6 0-311,-4-7 19,3-1 1,12 2 0,2 1 0,-7-4 145,-2-2 1,-1-2 9,4 1 1,3 0 0,-8-1 31,2 1-33,-1 14-180,-22-10 1,24 15 22,-3-7 0,0-1-28,-5 0 143,3-1 1,17 6-1,7 2 1,-4-2 0,-12-4-128,-7-4 1,-1 0-17,0 0 0,7 2 0,3 2 0,-1-1 0,-6-3-2,1-2 0,-5-2 1,-3-2 20,-7 0 1,3 1 24,11 2 1,13 4 0,8 1 0,1 1 0,-6-2 0,-12-3-45,0 0 0,1 1 11,-8-2 0,11 2 0,5 1 0,1 2 1,-1-2-1,-7 0 0,-10-3 11,2 2 1,-1 0-14,10 3 1,11 3 0,0 1 0,-10-4-10,-9-2 0,-1 0 2,13 4 0,6 1 0,-9-3 3,4 3 0,-4-3 1,10 4 0,-7-3-1702,-17-5 0,2 0 1691,8 2 1,11 4 0,0-1 0,-11-2-299,-12-5 0,-3-1 303,6 2 0,4 2 0,-3-1-1040,6 2 0,-3-1 1042,-3-1 1,1-1-3,8 4 0,-1-2 3,-7-3 0,-3 0-3,-5-3 0,-1 0 0,3 0 0,2 0-31,20 2 0,4 0-384,-18-2 0,1 0 1,0 0 391,0-1 1,0 1 0,1-1 509,6 3 0,1-1 0,-2 1-493,7 2 0,-2-1-755,1 1 0,-2 0 761,-7-1 0,-1 0-3,8 3 0,-3 0 761,-16-4 1,0 0-756,13 3 0,8 1-1,-5-2 1,7 0 0,3 0 0,-3 1 569,-4 1 1,-1-1 0,1 1 0,0 0-573,-5-3 0,-1-1 0,1 1 0,3 1 0,4 0-3,-5 1 1,7 1 0,3 2 0,1 0 0,-1 0 0,-4-1 0,-5-2 0,-10-2 2,16 3 0,0 0-315,-10-2 1,12 2-1,7 1 1,1 1 0,-4-2-1,-8-1 1,-13-4 314,-8-3 0,-3-1 754,9 2 0,4 0 1,-3 0-758,-1 0 0,1 1 4,2 0 1,8 0-1,0 1 1,-4 0-19,-6-1 0,-2-1 0,3 2-58,10 1 1,8 2 0,-4 0 0,-13-2-32,2 3-109,8 2 0,11 3 0,-12-3 210,-9-2 1,-2-1 0,9 0 0,-9-1-192,3-3-268,7-2 464,9 1 0,0-2 0,-9-2 0,-12 1 0,0-1 0</inkml:trace>
  <inkml:trace contextRef="#ctx0" brushRef="#br0" timeOffset="85158.27">20638 8403 6882,'4'6'2604,"-1"-1"-448,-9-5-4396,5 0 2240,6 0 0,4 1 40,11 3-4,5 12 0,1 5-3394,9 8 3338,-6-5 1,-1 0-1614,2 3 1566,-5-7-56,3 1 78,-2 1 0,-1 1-27,5 6-2,-8-5 1,-2 0-72,-7 2-894,14 18 1,3 2 1038,3-6 0,-4 3 0,-3-7 0,-9-27 0</inkml:trace>
  <inkml:trace contextRef="#ctx0" brushRef="#br0" timeOffset="85605.27">21124 8530 8198,'-3'-2'0,"0"0"0</inkml:trace>
  <inkml:trace contextRef="#ctx0" brushRef="#br0" timeOffset="89924.27">18097 14520 8892,'0'-3'583,"-1"0"-499,1 3 73,-13-5 509,9 3 191,-13-3-851,15 5 39,-3 0-40,4 0-61,0 0-89,-2-1-40,-3 1 22,-4-1 41,-24 11 1,-17 9 0,5-1-1575,11-1 0,-2 0 1704,-1 0 1,-6 1-1,-1 3 1,1 0-26,-8 11 0,2 2 1,1-2 16,10-7 0,1-1 0,-2 1-225,-10 9 1,-1 1 0,6-4 112,8-5 0,8-1 56,-3 17 61,24-13 1,3 5 92,-2 10 0,-1 6 1,0-3-116,-1 1 0,0 1 17,1-3 0,-1 4 0,-1-10 39,-9 1 31,2-16 0,-3 1-760,-4 3 0,-5 5 855,1 7 0,-3 9 1,-2 3-1,3-4-544,0 1 0,1-3 0,-1 5 390,9-11 0,-2 5 0,-1 2 1,2 0-1,2-2 0,3-3-43,-2 14 1,4-4-1,4 1 32,1 7 0,3 1 0,2-7 0,1-10 0,5-6 0,5-8 0,0-1 0</inkml:trace>
  <inkml:trace contextRef="#ctx0" brushRef="#br0" timeOffset="90719.27">19706 14266 10377,'-11'-5'1002,"2"1"-1455,-14-6 273,16 7 164,-37-3 116,13 19-44,-11 2-56,12 0 0,0 2-431,-16 11-248,12-4 1,1-1 0,4 0-1,-3 3 1</inkml:trace>
  <inkml:trace contextRef="#ctx0" brushRef="#br0" timeOffset="91621.27">19431 14520 10539,'6'11'-750,"-8"-5"750,0-6 263,-5-3 1803,-3 3-1679,-9 0-129,-4 0-112,-31 0-214,30 2 12,-19 3 44,11 20 1,-9 19 0,-4 8 0,3 1 0,7-10-1418,8-8 1,4-3 0,-6 9 1431,6-6 1,-6 8-1,-3 6 1,-3 5 0,-1 3-1,-1 2 1,0-1 0,2-1-1,3-4 1,3-5 0,5-6 8,-3 9 1,5-7-1,2-1 1,-4 8-125,2-8 1,-2 6 0,-2 5 0,-2 3 0,1-1 0,0-1 0,2-3 0,2-7 0,4-8 161,-2 4 1,4-8-1,-2 1-50,-7 11 0,-1 3 0,4-5-84,4-8 0,5 2 97,4 9 0,4 8 0,0-2-504,-1-8 1,1 0-1,2 3 523,1 3 0,2 5 1,1-2-1,0-7 788,0 0 0,0-5-691,1 2 0,-1-10 173,0-25 1910,0-2-2212,0-1-11,-3 14-358,-9 26 245,1-9-4,-4 12-80,6-29-206,2-3 173,-1-5-1131,-2 1-2128,-1-3 3500,-3 1 0,6-4 0,2-3 0</inkml:trace>
  <inkml:trace contextRef="#ctx0" brushRef="#br0" timeOffset="93963.27">22902 14584 3019,'1'5'1681,"-1"-2"-485,-31-17-1319,21 10 168,-24-10 695,12 13 249,10 1-944,-15-1 971,6 1-932,6 0 1382,-3 0-1505,9 0 67,-29 22-3341,17-13 3710,-19 11 1,-1-1-398,14-8-11,-24 8-331,18 6-1926,2 3 2282,1 1 1,-5 7 0,1-1 38,-7 6 1,1 1-36,7-9 1,-1 3 0,-1-1-43,-7 7 1,-1 0-1,6-5-18,11-7 0,2 0 42,-5 3 0,-2 4 0,1 5 14,5 1 1,0 6 0,1 3-1,1-3 1,3-5-521,0-5 0,3-5 1,-4 5 577,-1 2 1,-5 8 0,-2 2 0,-1 0 0,3-6-1,4-9-41,-4 0 0,2-5-89,1-1 0,-1 2 0,2 4-308,0 10 1,2 5-1,2-2 369,-2 6 0,0 1 1,8-15 1,-1 3 0,-1 1-1,-1 1 112,-5 4 0,-1 1 1,-1 0-1,1-4 168,-3 3 0,1-4 0,-1 1-284,4-6 0,0 2 0,0-2 0,2-5 310,-6 1 0,6-3-397,13 5 0,3 1 808,0-9 1,0 2-711,1 7 0,-1 5 1,0-1-1,-1-5 0,-1-1 1,-2 4 174,-3 8 0,-2 6 1,-1 0-1,1-5 15,-1-4 1,1-4 0,-1 2-246,1 1 1,1 3-1,-1-2 1,2-9 161,-8 16-113,16-5 10,2-12 13,0 7 0,0 4 20,0-12 0,0 0-76,0 10 1,-1-2 766,-4 9-784,2-36 1978,-2 1-1967,5-9 34,-1 6 39,-3 20 0,-4 13 1,1-5 1083,-4 8-1133,3-9 1,1 6 0,-1-15 413,2-19-3798,14 17 2716,-6-3 678,-5 6 0,-2 0 0,1-4 0,-14 5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1:5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4:59.15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10245 1397 6355,'7'1'2022,"-1"1"-1899,-6-2-341,0 0-281,49-23-38,-24 18 363,6-8 1,0 4 44,-8 14 50,2 7 63,-12-1-35,-1 4-150,-11-7-46,-6 4-195,-5 1 442,-4 3 0,4-8 0,3-2 0</inkml:trace>
  <inkml:trace contextRef="#ctx0" brushRef="#br0" timeOffset="143">10435 1461 7514,'7'-9'29,"-1"3"1,-6 6-1,0 0 1</inkml:trace>
  <inkml:trace contextRef="#ctx0" brushRef="#br0" timeOffset="264">10435 1439 7425,'7'4'1103,"-1"-1"-3365,-6-3 2084,0 0 1,0 0 0</inkml:trace>
  <inkml:trace contextRef="#ctx0" brushRef="#br0" timeOffset="1051">10435 1355 3468,'-6'-5'1713,"1"0"-962,5 5-33,-47-32-35,33 21-1059,-34-22 421,46 30-201,0 3 1383,1-1-879,-1 1 403,-2 0-683,-1 0 318,-14 0-386,5 2-33,-8 7 27,9 7-33,2 10 33,3 8-139,3 21 134,5-15-45,7 10 0,2-24 386,6-3 62,-6-12-207,2-2-180,-6-9-5,6 0-145,22-11-51,-1 2 140,16-11-51,-14 5 35,-5 3 72,-8 5 862,-5 2-11,-8 2-576,-3-4-208,-5-1-11,0-4-454,3-20 113,4 10 49,4-15 96,9 7 146,-6 8 0,0 2 33,-10 9 34,-3 8-23,-1-1-123,5-7-33,-3 5 89,4-7 23,-4 6 66,-1 1-16,-1-3 0,-1 2-3375,-4-2 3330,-8-3-11,3 4 0,-5-1-5,9 7-118,0 0-62,-4 7 185,2 5 3392,-8 5-3392,2 5 0,-8 8 0,6-6-1447,-3 3 1403,12-10 32,2-1-27,3 2-4311,8 30 4350,2-17 0,0 0 0,3 18 0,3-7 0</inkml:trace>
  <inkml:trace contextRef="#ctx0" brushRef="#br0" timeOffset="1970">12446 6308 8410,'2'6'-2021,"-1"-1"2021,-1-5 0,0 0 0</inkml:trace>
  <inkml:trace contextRef="#ctx0" brushRef="#br0" timeOffset="2075">12107 6562 5823,'-33'6'0,"7"-1"0</inkml:trace>
  <inkml:trace contextRef="#ctx0" brushRef="#br0" timeOffset="3308">11938 6604 8450,'8'5'-241,"-2"-1"-6,-6-4-21,0 0 553,19-17 488,-14 11-543,14-12-134,-18 15 55,-1 1-62,0 0-89,0 1-504,2-1 313,0 2-27,4-2-129,0 1-219,4 0 113,-1-1 257,3 2 123,-3-2 56,1 1 17,-3-2 739,-2 0 118,-2-2 521,-1-4-913,-2 1-331,1-3-134,-1 5-1092,1 3 302,2 1-705,8 3 1254,1 5 112,4 4 96,-6 5 22,-4 4 347,-3 5 1035,-3-9-121,0 0-516,0-11-135,-1-3-286,-2-1-621,1 0-184,0 1 312,2 2-4,3 1-488,12 8 666,-4-8 6,8 4 364,-11-8-185,-1-5-3425,-1-6 3638,-1-23-179,-1 6-213,0-14-62,3 14-156,6 1-337,9 4 1,3 1 25,5-2 383,-4 5 1,-1 3 3455,-5 7-2704,-8-2 250,-5-4-492,-6-1-201,-5-5-90,-5 4-23,-3 1-50,-6 0 179,4 6-426,-1-1 12,5 9-202,-11 0 404,7 3 33,-11 3 257,11 1-44,-2 3-118,2 0-39,-8 8-56,6 0-5,-3 8-29,9 0 34,4 5 0,3 5-841,1 23 841,2-14 0,0 12 0,1-23-50,1-9 106,1-6 453,2-9-856,13-1 151,-2-6 768,13 3-863,-4-1 95,13 2 594,-20-5 369,3-19-594,-28-4-72,-6-17-84,-1 9 0,0 1-17,-1-5-45,-6-16-207,17 39-907,1 6 1153,1 3 6,0 2 711,-4 3-587,0 6-68,-6 8-23,0 9-33,1 7 0,20 0 0,2 0 0,-8-3 0,23 17 0</inkml:trace>
  <inkml:trace contextRef="#ctx0" brushRef="#br0" timeOffset="4608">12975 11832 8830,'8'11'-2155,"-2"-3"2155,-6-8 0,0 0 0,0 0 0</inkml:trace>
  <inkml:trace contextRef="#ctx0" brushRef="#br0" timeOffset="5807">12975 11832 8321,'8'11'1714,"-2"-3"-1955,-6-8 1221,0 0-980,-39-10-5,26 19-62,-29 22 55,38-5-44,1 17 51,3-35-29,0-2-11,0-3 45,0 1 0,0 1-330,13 11-258,-1-7 286,15 4 66,0-12-462,13-20 1,1-7 697,-2 0 339,0-3 0,-10-4 1269,-35-13-1009,-6 20-403,-15-7-84,5 21-73,3 4-22,3 1-6,-5 0-3397,9 3 3386,-5-2 33,3 0-72,-1 3-39,-2 0-85,2 5-307,-7 16 117,-6 13 3745,4-1-3392,2 1-117,13-8 111,5-9 6,-1 10 0,10-8 6,15 12-197,-5-11-190,11 6 28,-13-18 470,4-8 114,-1-20-186,1 2-45,-4-12-45,-5 14-757,0 4 539,-5 8-56,1 2 364,-4 5 711,0-3-336,-2-1-145,-3-5 117,-2-1 11,-2-1-330,-4 0-1020,7 5 252,-2 22-839,6 8 1534,1 18 0,0-19 0,1-6 0</inkml:trace>
  <inkml:trace contextRef="#ctx0" brushRef="#br0" timeOffset="8103">13547 16785 6473,'9'-5'2918,"-1"1"-2268,-8 4 520,0 0-1058,-5-36-39,2 26-67,-4-27-12,5 35 6,0 1 638,2 1-408,-3-1 51,-2-1-248,-1 1-33,-2-1 0,1 2 0,2 0-45,1 0-145,2 1 179,1 3-23,1 5 23,0 4-34,3 1 45,0 0 0,3 0 33,-2-6 29,-1-2 11,-2-4-28,-1 0-51,-2 8-5,-8 11 11,1 2-5,-5 6-3393,3 1 3364,5-8 29,-1 4-1,5-11-33,1-1 39,1-1-11,3 5 11,2-5 3386,4 4-3391,2-5 5,2-2-12,0 0-324,22 5 297,-17-9 39,14 5 5,-22-11 303,-4 1 57,-2-1-46,-1 0-151,-3 0-403,6-6-258,10-16 324,3-1 63,9-12-107,-7 11 23,0 0 425,-9 9 73,-3-1 169,-8 8-158,-7 0-78,-24-10-169,6 6 12,-17-7-28,20 11-5,5 2-46,3 1 1,5 2-56,4 1 10,1 1-10,3 1 0,-2 0-12,-4 0 56,-3 8-5,-7 3 11,0 10 11,-2 0-11,2-1-61,-1 3 61,7-6-6,0 4 6,6-4-5,-2 1 10,0 8 12,1 2-17,1 0-45,2-2 12,2-9-253,21 11 157,-7-17 56,19 7-190,-12-23 137,0-15 0,-1-4 378,-2 0 73,10-27 649,-56 21-901,14 18-3470,-25-8 3397,25 19-45,-2 0 34,4 1-79,3 0-106,-1 0-510,4 1 706,2 4 0,2-3 0,2 4 0</inkml:trace>
  <inkml:trace contextRef="#ctx0" brushRef="#br0" timeOffset="12773">13335 16150 7828,'-10'-10'-297,"3"2"247,7 8 11,0 0 39,10-11 319,-3 2 1283,5-4 341,-8-1-1427,-6 9-80,-2-8-424,1 9-52,0 0-4,3 3 341,-1 1-118,-2-3-173,1 2-6,-2-4 5,1 3 7,1-1 4,0 2 1631,2 0-1647,3 6-6,-1-3 6,4 6-5,-4-2 5,3 4 5,-2-2 1,3 1-6,-3-2 5,2 7-5,-1 1 0,0 7 0,0 0 0,-2 2-3386,0 3 3392,0 5-1,-2-11 6,1 2-5,-1-15-6,0-3 0,0 5 0,1-2 3392,0 7-3398,1 0-3386,2 8 3392,-1-5-969,3 4 969,-4-11 0,1-4 0,-2-2 0,0-3 0,0 0 2912,-1-1-2912,1 1 1444,-1 1-1444,0 0 0,0 7 0,0-4 5,0 2-5,0-3-302,-4 1-493,-1 1-919,-10 8 1714,-10 5 0,9-8 0,-1 1 0</inkml:trace>
  <inkml:trace contextRef="#ctx0" brushRef="#br0" timeOffset="13914">13102 16214 0,'-27'7'0,"5"-1"2252,22-6-2521,0 0 1678,-5 5-1370,3-4 960,-3 5-663,5-5 4552,0 1-4888,2-1 12,2 0-7,2 0 79,2-1 51,-1 0 206,4-6 320,-1-6-443,1-2-78,-3-6-44,-2 4-63,9-14-38,-3 11 5,10-11 5,-4 12-5,2 0 51,22-22-1,-16 13 84,12-14 202,-22 19 91,-4 2 43,0-10-470,-6 17-6,1-6-341,-7 16 308,1 1 39,-1 1 6,1 0 111,-1-2 118,0 0-11,0 0-61,0 1-298,0 2 135,-2 21 40,0-1-40,-2 23 0,1-6 0,1 1-1507,7 18 1507,4-18 0,0 0 0,-1-25 0</inkml:trace>
  <inkml:trace contextRef="#ctx0" brushRef="#br0" timeOffset="15604">13843 15960 7063,'6'0'11,"-2"0"-130,-4 0 136,2-5 209,-2 3 194,3-3 444,-3 5 4082,1 0-4693,-4-3-219,3 2 140,-3-1-163,1 1-11,1 0-73,-6-3-185,4 2-386,-2 0-952,3 2 1596,-1 0 0,2 0 0,-1 0 0</inkml:trace>
  <inkml:trace contextRef="#ctx0" brushRef="#br0" timeOffset="16505">13780 15939 2344,'7'5'-45,"-1"-1"5343,-6-4-5298,-2 8 1167,2 1-1167,-2 11-1890,2 3 1898,2 6 1,0 3-9,1 8 808,0-6 1,-1-2-798,1-3 6,-3 8-11,1-15-1,-1 5 29,0-16-34,3 25 3386,1-14-3386,3 22 0,-1-23 0,-1-2 6,1-3-1,-4-8 7,1-2-7,-3-6-27,0 0 22,1 3 56,-1-2-56,1 1-667,-3-10 119,-6-12 329,0-2-83,-3-8 27,5 10-3578,2-19 3853,2 16 0,1-5 0,1 20 0</inkml:trace>
  <inkml:trace contextRef="#ctx0" brushRef="#br0" timeOffset="17471">13801 15917 8326,'5'11'213,"0"-3"-146,-5-8 40,0 0 100,7-8 1978,-4 4-1452,4-5-250,-6 8-198,-1 1-296,2 8 11,-1-2 0,1 8 11,0-4-11,2 6 0,6 4 0,0 0-11,3 0 11,-3-7 0,-1 0 39,3 6-33,-5-5-6,1 4 5,-4-6-5,5 8 0,-2-7-5,3 5 5,-3-11 5,4 3-5,-3-2 0,0-1 0,-4-3 0,-3-4 359,0 1-499,-1 1-477,1 2-772,-1 2 1389,0 2 0,-1-4 0,-1 0 0</inkml:trace>
  <inkml:trace contextRef="#ctx0" brushRef="#br0" timeOffset="20416">12827 15960 6574,'3'1'28,"-1"0"593,-2-1 18,0-4-18,0 3 461,0-2-1082,3 3 11,0 0 28,8 0-33,2 0 33,0 0-39,0 0 6,-5 0 83,-2 0 650,3 4-481,-3 1-124,2 5-66,-4-1-63,7 5 29,0-4-29,5 2 1,-1-5 0,1-1 10,9 1-10,-4-1-6,-1 0 0,-8 0-50,-8-1 5,2 6 45,-3-4 11,2 5 23,-1-8-18,2 5 7,0 0 10,1 2-33,-3 0 236,-1-2 402,-3 17-515,1-9-61,-1 12-62,0-16-67,0-1-29,0 1 152,1 3 12,1-1-68,0 0 28,1 10 145,-2 4-167,-3 5 0,-2 0 190,-4-2-263,2-3 28,1-2-57,3-9 62,2 9 34,2-4 0,0 7 6,1-10-6,-1-9 45,0-1-45,-2-5-56,1 0 56,-1-4 5,0 5-5,0 1 6,0 8-6,0 3 11,0 4 57,2 14-136,-1 0 62,1-3-27,0-12-29,0-14-67,4 1 118,-1-3-6,4 5-33,-2 0 50,0 2 0,-2-1 0,-1-2 6,-2-3-1,0-1 6,3 6 1,-2-4-12,3 5 0,-2-4-12,7 6-21,-3-5 22,5 6-34,-4-8 39,0 0-123,7 0 6,-5 0 50,5 1 68,-7-1-1,0 0 1,1 4 5,-1 0 0,-1-1 0,-2-2-23,5-1 23,-2-1-5,9 3-1,-1-4 6,2 1-62,22 3 29,-15-3 22,11 2-34,-23-3 39,-6-1 6,-2 1 263,-2-1-263,-2-1 0,2 1 6,1 0 0,15 6-6,-3-4-107,11 2 23,-9-6 67,7-1-27,-6-1 234,-3 0 174,-8 0 129,-8 0-745,-1 0 123,5 0 62,3 0 11,1 0-17,1 0 67,-4-1-66,0-1 77,2-5 68,-2 1-28,3-5-40,9-12 1,1-3 33,4-6-33,-7 6 324,-4 5-217,-6 9-40,1-2-1,-6 8 29,1 1-6,-2-1 208,1-8-270,-1 4-33,0-7 12,0 3 884,0-18-835,0 17-55,0-11-23,0 19 11,0 1 6,0-2 0,0 1-5,0-1 10,0-1-5,0-12 6,0 6 0,0-8-1,0 11 141,0-3-113,0 8-33,0-3 0,0 7 0,0-1-11,0-9 11,0 3-5,0-7-1,0 5 0,2-1 1,3-9 10,-1 8-5,0-4 6,-2 11 0,-1-1-12,0-1 6,1 0-6,0-1-16,6-14-17,-3 6 33,4-10 6,-4 11 45,1-1-39,-2 8 5,-2 1-11,-2 8-129,0 1 95,2-3-884,7-13-651,-4-8-2990,5-11 4559,-7 0 0,-2 16 0,-1 5 0</inkml:trace>
  <inkml:trace contextRef="#ctx0" brushRef="#br0" timeOffset="28855">13420 17018 9906,'-8'-3'-599,"2"1"-298,6 2 388,-23 9 509,31-6 0,-27 7 0,33-10 0</inkml:trace>
  <inkml:trace contextRef="#ctx0" brushRef="#br0" timeOffset="30198">12827 12044 7990,'-2'-7'611,"1"2"-1658,1 5-499,0 0 1345,3-10 156,4 3 45,2-8 1433,2 3-867,-5 4-331,-4-2-185,-2 5-50,0 2-576,0-1 576,0-1 0,0 2 0,0-2 0</inkml:trace>
  <inkml:trace contextRef="#ctx0" brushRef="#br0" timeOffset="30348">12827 12044 8959,'-2'-7'-1198,"1"2"1198,1 5 0,0 0 0,0 0 0</inkml:trace>
  <inkml:trace contextRef="#ctx0" brushRef="#br0" timeOffset="31852">12213 10816 6311,'9'0'3786,"-2"0"-2896,-7 0 528,0 0-1082,-9-4 100,3 0-436,-5-2-453,8 3-225,2 2-420,1 1 471,1 5 627,24 14 0,-17-10 0,16 8 0</inkml:trace>
  <inkml:trace contextRef="#ctx0" brushRef="#br0" timeOffset="32794">14076 10689 8009,'4'1'1692,"0"-1"-4905,-4 0 3796,-25-18 1076,14 12-1514,-18-14 865,22 17-920,2 0 191,3 1-343,0 1 3398,2 0-5946,-1 1 1193,-1 8-1960,0 2 3377,1 6 0,1-6 0,0-4 0</inkml:trace>
  <inkml:trace contextRef="#ctx0" brushRef="#br0" timeOffset="35098">13483 17124 6294,'15'14'1192,"-3"-3"1340,-12-11-2582,6 3-5888,4-3 5938,2 3 0,-3-3 0,-6 0 0</inkml:trace>
  <inkml:trace contextRef="#ctx0" brushRef="#br0" timeOffset="35364">13525 17166 6465,'-8'-9'1765,"1"1"-708,7 8-1027,0 0 0,0 0 0</inkml:trace>
  <inkml:trace contextRef="#ctx0" brushRef="#br0" timeOffset="38654">12404 10795 7632,'3'6'1636,"-1"-1"-1429,-2-5 353,0 0-985,-2 4-46,-3 2 471,-27 36 0,22-28 0,-19 23 0</inkml:trace>
  <inkml:trace contextRef="#ctx0" brushRef="#br0" timeOffset="39795">12192 10943 9290,'8'11'1081,"-1"-2"-935,-7-9-180,0 0-151,-8-9-11,6 7 40,-6-7 133,9 9 23,5 4 0,6 0 0,3 3 11,6-2-3363,24 1 3357,-1-4 1,11 0-1,-5 0 15,-6 0 0,1 0-538,11 0 1,5-1 0,-10 1 808,-5-1-218,-5 0-34,-21 1-34,-12-1 1,3 1 50,29 5-22,-9-2 5,24 5 1224,-16-4 0,-2-1-988,2 2-74,-7-2 1,1-1 159,1-2 1,-3 0-317,12-1 1351,-3 0 0,6 0-1381,-2-2 0,2-1 0,-4 0-15,-6 0 0,0 0-372,5 0 0,5 0 1,-8-1 371,-1-1 11,3 0 62,-3 0-68,0 1 29,0 0 33,-2 1-22,7-1-17,5 1 0,3 1-513,-20 0 1,1 0 487,18-1 0,-2 2-2699,-7 0 2713,3 0 659,-19 0-676,4 0 12,-14 0-7,6 2 118,34-1-67,-18 1-50,23-1 0,-34-1 78,0-2 0,-13 2 644,1-2-734,-11 2-27,3-1 27,27-4 0,-8 0 1,22-3 3391,-18 0-3559,2 1 234,-11 0 208,-5 3 145,-11 2-867,-3 2 257,-14-1-1782,-22 1-139,-6 0 2117,-12 2 0,31-2 0,6 2 0</inkml:trace>
  <inkml:trace contextRef="#ctx0" brushRef="#br0" timeOffset="40456">14520 10837 12634,'-52'-16'-22,"10"3"16,42 13 1171,0 0-1193,6 1 84,18 15-17,4-3 0,20 14-2137,-17-12 1,1-2 2125,1-1 0,-1-1 190,0 1 1,-2-2-73,15 2 50,-25-8-23,3 1-162,-4 0-5,11 2 3183,0 0-3184,7 1 26,0-2 0,1 0-20,6 3-11,-10-4 0,-4 0 34,-11-2 1818,-7-1-1432,-6-1-324,-7-1-96,-6 0-40,-6-2-105,-9 0 16,11 0-39,-6 0 78,13 2 18,-4 5 178,-21 17 0,-7 6-587,-10 4 509,3 1 0,-6-1-1593,-4-6 0,2-5 1565,20-8 0,0-1 0,-17 7 0,3-3-23,9-6-44,7 0-947,14 3 482,4-1 186,10 4-802,1-4 1148,26-9 0,-20 1 0,20-8 0</inkml:trace>
  <inkml:trace contextRef="#ctx0" brushRef="#br0" timeOffset="42944">8128 10202 6535,'-3'-2'-201,"0"1"1,3 1 0,0 0 0</inkml:trace>
  <inkml:trace contextRef="#ctx0" brushRef="#br0" timeOffset="44044">8122 10199 15009,'-3'-4'-23,"0"2"314,3 2-1954,7 0 762,0 1 901,32 7 0,-26-5 0,17 5 0</inkml:trace>
  <inkml:trace contextRef="#ctx0" brushRef="#br0" timeOffset="47600">8890 11070 8903,'10'11'-565,"-2"-3"385,-8-8 130,0 0 44,12 0 6,-6 0 549,11 0 634,-13 0-1060,1 0-118,-2 0 40,3 0-45,4 0 17,43-1-11,-11-3-4,-3 2 1,0-1 42,16-5-42,-9 3 0,0 0 2,7 0 79,-11 2 0,-1 1 135,-5 1-74,20-3-89,-8-1-51,-16 0 1,0-1 0,25-6-3,-26 4 0,3 0 2,6-1 1,4-1-1,-4 2-191,-2 1 1,0 0 185,20-4 0,-4 3-3269,-12 6 3280,12 1-990,-20 1 990,15-1 23,-17-1-29,4-2 6,0-1 1,1-1-12,9 0 105,-12 1 1,1 1-112,2 3 6,-8 1 6,-2 0 2880,-10 0-2886,-6 0-1629,22 0 1713,-10 0-28,17-1-28,-17 0-22,-1-1-6,7 2-6,-1 0 17,1 0 29,-3 0-1,-6 0 504,28 0 2746,-17 0-3165,22-3-68,-25-1-45,8-4-6,-6 0 1,0 2-6,-7 3 0,-8 0-6,21-1 12,-18 2-6,12-2 0,-24 4 320,0 0-5,-3-1-309,4 0-1,2-1 35,5 0-24,34-10-10,-16 5 0,23-6-6,-28 8 0,3-1 470,-14 4 146,-1-2 106,-32-2-688,5 1-23,-16-5-11,11 6 0,3-1-11,-2 0-51,5-1 62,-5-2 0,4 0 6,-2 0 212,-15-13-376,12 9 360,-13-11-3233,19 16 3031,1 0-11,8 6-320,0 0 264,8 2 56,5 4 11,10 4-2147,5 5 2152,2-2 1,1-1 0,6 3 2095,19 3-2101,-34-12 16,22 1-10,-18-2-6,18 1 0,-20-2 6,3 2-319,13 5 307,-10-3 3238,7 4-3238,-19-5 1,-3-1-1,-7-2 68,-1 0 33,-4-2 247,0 0 75,-5 0-479,-2 1 62,-6 3 0,-7 5 0,-6 5 47,-12 10 1,-3 2-1101,14-11 0,0 1 1075,-17 13 0,0-2-22,-2-1-2686,4-4 2702,-7 3-16,15-9-39,-3 4-17,17-8-11,5 2-667,-3 13 298,10-11-287,-2 8 942,11-19-219,13-3 0,-10-3 0,9 0 0</inkml:trace>
  <inkml:trace contextRef="#ctx0" brushRef="#br0" timeOffset="48420">12171 10816 8248,'8'10'644,"-2"-2"-644,-6-8-45,0 0 45,1-2 275,0 1 6357,0-2-6783,0 2-583,-1-7 734,-4-13 0,3 8 0,-2-6 0</inkml:trace>
  <inkml:trace contextRef="#ctx0" brushRef="#br0" timeOffset="52408">8128 10054 2989,'11'4'347,"-2"-2"1737,-9-2-1686,0 0 932,-3 0-148,-4 0-1037,2 0 461,-1 0-657,5 0 423,1 0-372,0 4 6,0 0 33,0 2 62,0-2 269,0-3 6216,0 0-6233,0 1-414,0 0 77,-2 0 18,2 0-1491,-2-2 1457,-12 10 0,10-7 0,-10 6 0</inkml:trace>
  <inkml:trace contextRef="#ctx0" brushRef="#br0" timeOffset="56805">13039 11938 6371,'3'5'381,"0"-1"2144,-3-4-1618,-4-4-89,3 2-132,-4-4-580,3 4 149,0 1-361,1-1 2371,0 2-2204,1-2-55,-1 0 0,0-1-6,-1-3 5,-1 2 186,-6-8-152,5 7-39,-3-4 0,5 7-118,2 1 174,-2-1-17,-2-3-33,0 2 11,0-5-17,2 6-599,1-1 257,1 2 1703,-1 0-1412,-1 1 7,0 0 10,-1 0 6,1 0 39,0 3-5,0 1-1,0 6 1,-2 10 11,-1 6-12,-1 0-5,0-1 90,-8 9-90,5-15-34,-7 14 29,10-20-34,1-3-34,1 7 67,2-8 6,0 6-5,1-9 49,-1 7-38,0-4-6,-1 5 0,1-5-123,0 19 67,1-13 17,0 14-6,1-19 39,0 4 6,0-4 6,0 2-6,0-3 0,0-2 11,0 12-11,-1-7-6,1 9 1,-1-9-6,1 14 16,0-12-5,0 11 6,0-15-6,0 8 0,0 1 0,0 2 5,0-4-5,0-7 6,0-2 0,0 1-6,0-5 5,0 2 18,-4 19-18,0-6 6,-5 21-11,3-12-11,-3 11 6,5-17-1,-2 4 6,6-22-6,0-1 6,0-1 6,0 0-6,0-1 50,-1 0 74,1 1-332,-8-3 7,3-5 27,-8-3 129,5-5 40,0-1 10,-3-9 35,4 8-35,-3-7-5,5 11-263,-11-22 50,8 14 101,-7-15-3364,10 20 3471,-1-5 5,3 10 5,-3-4 1,5 10 11,-4-2-12,5 2-5,-3 0 3387,3 2-3981,0 1 600,3 8-6,0-1 11,5 11 0,0-2 39,-1 0-10,0 2-3309,-1 12 3353,1 13-459,0 4 380,0 2 1,-2-14 33,2 7-39,-3-19 0,1 5 0,-3-23 3173,0 0-3179,3-2 668,1 2-662,2-1 0,0 2 5,3 0 7,-2-2 60,-1 0 91,-2-2 447,-4-15-610,1-3-5,3-12-46,1 2-22,3 3-139,9-1 66,7 1 107,0 3 28,1 0 5,-4-1 17,2-11 40,-6 6 117,-3-1 61,-12 15-229,-1 7-5,-2 2-337,0 4-504,0-6 846,1-9 0,-1 5 0,1-3 0</inkml:trace>
  <inkml:trace contextRef="#ctx0" brushRef="#br0" timeOffset="62070">13589 16341 6439,'-11'40'55,"-1"0"0,1 0 0,-2 6 0,-1 1 0,2-3 62,1-1 1,1-2-73,-2 4 0,1-5-12,5-9-27,1-4-297,3 14-1125,1-21 1,1 5 0,0-22 0</inkml:trace>
  <inkml:trace contextRef="#ctx0" brushRef="#br0" timeOffset="76754">16870 14901 8713,'-3'-2'-1439,"1"0"1310,2 2 3120,-1-2-2689,1 1-106,-1-2-235,1 2 403,0-1 67,0 0-235,0 0-5,0-1 128,-1-1-173,-1 1-141,-1-1-5,0 2-123,-2 0 84,2 2 5,-2-1 34,0 0 90,-1 0 246,-17-5-151,8 2-45,-12-3-84,12 4 95,-10 1-151,10 0-39,-7 1 28,13 0-23,1 1-33,-10 0 34,6 0 27,-11 0 12,8 2 134,-30 8-101,20-3-39,-19 4 0,32-6-51,1-3 7,6 0 38,1-1 6,4 0 0,-3-1 45,-11 5-34,1-2-5,-10 5 66,5-4 12,-7 1-95,3-1-62,4-1 17,7-1 17,10-1 39,1-1 6,-2 0 27,-3 1-27,-3 0 151,-18 3-56,9-2 5,-13 2-95,14-3 17,-13 2-28,12-2 0,-8 2 0,15 0 0,1-1 0,-13 4 39,8-3 51,-13 2-3219,-1-1 3370,-9-2-168,0 0-231,0-1 231,14-1-34,-9 0-45,15 0-38,-7 0 32,18 0 1,-2 0 3297,3 2-3291,-2-1 308,1 3-320,-14 6 17,7-4 0,-10 6-3409,7-5 3370,5 0 0,0-1 33,6-2-28,3-1 12,-4 5-23,2-2 12,-1 2-18,1-2 3186,0 10-3141,1-5 0,-1 9 1,2-7-3482,-2 10 3436,1 3-12,1 0 63,1-3 0,1-9-6,0-3-302,0 10 230,1-6 78,4 10-39,12 5 28,8 4-5,2 0 16,6 3 17,-7-9-17,-5-7 0,-3 0-6,-10-14 1,10 7 5,9 1 3352,3 0-3352,4-3 56,15-3-44,-26-3 106,16 1-118,-31-5-3387,2 2 3393,5 1-6,2 0 0,4 0 20,21-1 1,16-2-1,-6 0-12,-16 0 1,1-1-7,15 1 0,7 2 0,-7-4 118,-11-4 1,-8-1 41,-5 0 0,17-6 3398,-33 3-3560,-2 4 0,5-4 0,0 3-3397,11-4 3380,1 2 11,4-3 6,-7 2 23,-7 2-18,-8 1-5,-1 1-50,22-8 3436,-11 5-3419,20-7 33,-20 8-17,6-5 17,-1-2 17,-3-3 16,-5-1-27,-8 2 61,5-14-61,-8 12-6,5-10-11,1 4 11,-6 9-6,7-13 0,-7 13 6,2-11 68,-1 1 49,-1-2-10,-2 7-23,-3 7 112,0-4-191,0 7-5,0-3 0,-1 7 11,-4-8-11,1 4 0,-2-8 6,1 6 16,-6-13 40,4 10-56,-5-9-1,6 13 12,-2 1-6,-4-5-50,4 6-6,-3-2 40,5 6 77,-10-5-27,6 2 11,-10-5-22,11 6 55,-4-4-49,-2 1 16,2-1-56,0 3-174,-7-3 174,8 4 0,-11-3 0,11 5 0,-11-2 50,-13 0-44,5 1 0,-6 2-3354,6 3 3354,14 0-6,-8 0 0,19 0 0,1 0 0,2 0-73,-2 0 28,-1 0 3432,-3 0-3421,-4 0 68,3 0-23,-5 0 34,1 0-12,4 0-10,-5 0-18,9 0 1,-3 0-6,2 0-6,-1 0 6,-28 0-28,14 0 28,-20 0 17,4 2-11,19-1 5,-11 1-5,24-1 5,1-1-22,-1 0 5,1 0 6,-1 1 0,0-1 0,-8 3 6,-5-1 5,-3 1-11,-2 0-3381,1 0 3398,3-1-12,2 1 7,8-2-12,5 0 11,-4 0-6,3-1 35,-4 1-40,2-1 0,-1 0 84,-21 2 3313,13-2-3391,-16 2-3387,10-2 3392,0 0-77,0 0 66,3 0 5,8 0 1,-9 0-1,7 0-5,-9 0 0,11 0 3301,-28 4-3312,18-1 11,-19 4-6,26-4 7,-6 4-6,9-3-6,-4 2 5,7-4 6,-5 3-6,-6 1-27,0 1 22,-2 2-1,0 2-72,5 0-5,0 1-51,7-3-45,6-3-319,1 7 493,1-5 5,1 5 6,0-7 0,0 5 34,-2 3-45,1 1-96,0 3-44,2-3-202,4 18 314,1-12-23,4 13 1,1-18-29,8 9 90,-10-14 0,5 5 0,-12-15 0,1 2-235,4 3 5,3 2 79,3 5-174,12 3-95,16 7-156,-7-5 481,5 0 50,-13-5 45,-13-6 0,6 3 5,-13-6 1,8 5-12,2 0 493,2 3-487,-1-2 0,15 7 5,-14-6-5,13 5 6,-18-9 0,13 5-6,-10-5 5,13 6 1,-10-7-1,18 4-5,-14-3 0,12 3 6,-21-5 5,2 1-5,-8-3-6,3 3 5,-5-3 7,31 9-12,-13-5 0,24 6 11,-8-6 0,1-3-11,-8 1 6,-9-4-3387,-17 0 3398,8-1-12,2 0 1,10 0 5,1 0 28,31-7-39,-22 3 0,19-5 3392,-35 7-3397,-4 0 5,-3 2 0,-5 0 0,0 0 0,-6-1 5,16-1 6,-6 0-11,13-2 6,-11 2 0,6-3-1,-4 3 6,-1-2 68,-6 3 83,-6-1-39,-1 2-55,11-11-63,0 3 1,13-9-6,4 3 0,2 1 0,4-2 2,-3 2 1,-1 1 3,-8 2 213,3-13-185,-14 8 50,3-11 44,-15 9-72,0-9-56,-1 1-39,0-2 0,0 7 0,0 7-124,0-12 163,0 9 68,0-11 408,-6-6-353,3 15-50,-4-12-6,3 22 78,-4-7-145,3 6 0,-3-6 0,3 7 0,0-2 17,-11-15 28,5 8 56,-9-10 212,-8-2-229,13 15-33,-13-10-51,18 19-62,1 0-22,-1 1 129,-9-3-39,6 2 10,-10-3-3268,-7-6 3297,8 3-39,-13-6 33,13 5-39,-1-1-51,-6 2 1,0 1 56,0-2-6,-24-3-45,41 13-134,-3 1 117,6 1 3393,-4 0-3331,3 0 112,-21 0-62,11 0-50,-19 0 6,18 0-3398,-14 1 3392,-5 2 0,-1 0 0,2 2 0,12 0-23,-17 6 18,15-3 5,-13 5 0,21-6 56,-23 2-45,18-5 3392,-26 5-3397,31-7-6,-15 4-40,21-4-32,-6 2-40,3 3 117,7-2 1,-9 3-6,12-5 45,-15 2-45,11-3 0,-12 1-6,15-1-1276,-7 11 956,7-4-21,-6 11-34,9-7-4080,-7 15 4461,-4 1 0,5-4 0,1-7 0</inkml:trace>
  <inkml:trace contextRef="#ctx0" brushRef="#br0" timeOffset="111059">11959 15790 5745,'6'1'0,"-1"-1"0</inkml:trace>
  <inkml:trace contextRef="#ctx0" brushRef="#br0" timeOffset="112371">11970 15791 8108,'48'-4'140,"0"0"0,-3 0 0,-6-1-274,-13 0-102,2-1-749,16-2 331,-6 3 621,9-2 100,-15 5-61,-14 2 1114,22 0-891,-17-1-3463,32-3 3211,-24-3 1,0 0 11,20-5 77,-19 4 0,-2-1-61,5-1 1217,-11 4-197,-4 1-230,-13 4 6,-7 1-981,1 0 3309,2 0-3246,1 0-331,17 0 448,-10 0-6,11-1 6,-14 1 6,-2-1-1,-3 1 6,-1 0 51,11 0-45,5 0-12,5 0-5,0 1 488,-3-1 32,-11 1-250,3 0-164,-12 1-549,0-1 1015,-12 1-561,5-4 23,-11-1-3437,-10-7 3347,4 0-17,-5-1-6,11 2-117,9 0 404,5 3 16,-1-2 67,4 6 683,-3-2-750,1 3 3319,-1-3-3414,1 4-78,1-1-432,1 0 381,7 1 0,4 2 5,18 5-5,10 9 0,-7-3 0,0 3-5,-20-10 22,23 18-3443,6-6 3297,4 6-151,-5-12 0,-24-9 73,-2-2 526,-5 2-268,-11-1-51,-8 3 8,-17 6 0,-3 1-114,0 1 1667,1 0 1,3 1-1853,13-4-1530,-11 8 1821,7-9 0,-2 5 0,12-12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7:44.58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0 194 7464,'10'10'-56,"-2"-3"56,-8-7 6145,0 0-5395,-3 0-632,2 0-874,-2 0 856,7 0 74,-2 0 84,3 0 128,-4 0 236,-1 0-981,2 0 208,-1 0 5,4 0-16,-2 0 67,1 1 84,-1 1 324,-2-1 214,1 0-533,-1-1-61,0 0 67,1 0-6,-1 0-179,1 0 185,0 0 6,-1 0 123,1 0-12,-1 0-72,0 0-45,2 0 11,-2 0-5,1 0 5,2 0-5,0 0-1,1 0 1,-1 0 28,-1 0-34,0 0 0,-2 0 5,0 0-10,1 0 5,-1 0-12,4 0 7,-2 0 5,3 1 0,-1 0 5,1 0 79,-1 1-78,-2-1 84,0 0-12,-3-1-78,1 0-50,2 0 50,1 1 0,4-1 5,7 3-5,-3-2 0,4 2 6,-7-3-1,-2 1 1,-3-1 84,-1 0 11,-2 0-67,0 0-107,2 0 67,1 0 6,3 0 0,-2 0 6,1 0-6,0 0 0,-3 0 0,1 0 45,-2 1-1,-1-1-21,0 1-23,1-1-73,0 0 73,2 0 39,0 0-39,1 0 0,0 0-5,4 0 5,-6 0 11,3 0 22,-5 0 7,0 0-40,1 0 0,-2 0 16,3 0-10,-2 0 50,1 0 930,0 0-1026,-1 0-10,0 0-90,1 0 22,0 0-10,3 0 60,-1 0 63,3 0 5,-4 0 5,0 0 40,-1 0 224,-2 0-336,2 0 16,-1 0 12,1 0-6,2-1-5,0 1-62,1-2 112,2 1 0,-3-1 0,-1 1 11,-1 0 79,-2 1 78,1-2-101,0 2-123,0-1-17,2 1 0,0 0 17,2-1-5,1-1 50,3-1 11,-3 1 0,1-1 39,-5 2 314,-1 1-309,0-1-44,0 1-224,0-1 84,1 1 84,0-1 51,1 0 5,2-2 5,-3 1 29,2 1-34,-3 0-28,0 1 22,1-1-5,0-1 11,2-2 6,0-1 167,-1 1-66,-1 0 10,-1 2-223,-1 1 212,1 0-100,-1-1 5,2-2 112,-1-1-67,1 2-50,-1 0-6,0 1 0,1 1-90,-1 1 1,2 0-57,-1-1-11,1 0 51,2-2 16,1 0 90,0 0 0,-1 1 0,-2-1 40,0 1-7,-3 1 124,2 0-230,-2 0-22,2 0-135,0 0 40,10-3 184,-4 1 6,6-2 6,-7 1 33,-5 3 157,1-1 45,-3 2-185,1-1-95,0 0 33,1 0-39,0-1-44,1 2 83,0-2-44,0 1 50,0-1 0,-2-1 5,1 2 208,-2 0-302,2 1 77,1-3 7,1 0 5,5-6 5,-3 4 1,1-1-6,-4 3 6,-2 1-6,0 2-40,0-1 1,1 0 34,1 0 5,1-3 39,-1 2-34,1-2 35,-2 2-40,2 1 5,-3 0 1,0 1-73,0-1 61,0 1 0,7-4-27,-3 1 33,5-3 0,-3 2 5,-1-1 46,1 0-51,-4 3 0,3-1-11,-3 2-17,2-2 22,1 1 6,0 0-11,2-1 5,-1 1-50,0 1-28,-1 0 11,-1 1 62,-3 0 11,0 0 28,-2-1-39,2 0-23,0 0 34,0 1-5,1 0 5,2 0-17,3 0-50,-2 0-12,1 0 35,-4 0 44,-1 0-6,0 0 84,0 0-83,-1 0-34,2 0 39,2 0 0,1 0 0,2 0 0,3 0 0,-3 0 0,0 0 0,-4 0-6,-3 0 23,1 0-23,0 0 6,3 0-11,2 0 11,-1 0 6,-2 0-1,-2 1 23,-2 0-22,2 0-12,2-1 1,2 0-1,5 1 6,-2 0-50,1 1-34,-1 2 84,-5-3 0,0 1 0,-2-2-6,-2 0 0,2 0 6,0 0-5,1 0 5,0 0 0,7 2 5,-1 0-5,3 1 0,-2-1 0,-2 1 0,-3-2 0,1 0 23,-3-1 257,-1 0-235,-1 0-1,0 0-44,1 0-44,1 0 44,2 0-34,3 0-106,9 3 84,-4 0 0,5 1 56,-7-1 0,-3-1 6,-2-2 100,-3 1 12,-2-1 83,0 0-195,2 0-6,1 0-6,5 0 6,1 0 0,5 0-11,1 0-101,16 0 106,-11 0 23,4 0 22,-18 0 185,-4 0-436,-3 0 212,2 0 5,0 0 1,3 0-6,-1 0-6,0 0 6,-2 1 34,-1-1-57,0 2 18,2 1 10,2-1 1,2 2 0,0-1-6,0 0 0,1 1 5,-4-3 1,0 1-6,-4-1 101,0-1-96,2 2-5,0-2-5,3 0 5,0 1-68,3 0 63,0 2-118,2 1 27,-2-1 12,3 4 28,-5-5 56,-1 2 56,-4-4 684,-1 0-1121,2 0 213,0 0 157,0 0 5,0 1-61,-2 0 67,2 0 39,-2 1 51,1-1-135,3 1 6,-3-1 50,4 1 22,-4-1-77,0 0-12,-1 0-40,0 1 40,1 0 62,3 3 0,1-1-12,3 4 12,-1-3-18,2 3 7,-2-3 78,-1-1-23,-3-1 0,-3-2 230,0 1-369,5 0 89,0 1 0,3 2 0,-2 0 39,-1-1-39,0 1 0,-3-2 34,-1 0-34,-1-1 123,0-2-157,3 1 34,0 0 0,5 1 0,-2 1 0,4 2 6,-4-1-6,1 1 11,-4-3 23,-2-1 134,0 0 173,-1 0-425,1 0 28,0 0 51,2-1-18,-2 1 118,0 0 449,-1 1-640,7 1 96,-4 0-5,6 1 5,-7-1 0,0-2 78,-2 0-83,2-1-46,0 0 46,2 0 5,-1 1-6,2 1 0,1 1 6,-2 0-33,5 0 27,-4 0 6,2 0 0,-5-2 0,-1 1 56,-1-1-78,2 0 22,0-1-67,2 0 67,0 0-6,1 1 0,1 0 1,1 2 10,1 1-5,-2-2 0,-1 0 56,-2-2-28,-3 0-50,2 0-12,-1 0 34,3 0-11,11 0 45,-2 1-34,10 1-51,-7 0-16,-1-1 56,-1 1 5,-2-1 6,-4 0 28,-3-1 23,-1 0-18,-3 0-27,0 0-90,1 0 84,1 0 0,2 0 0,3 0 0,3 0-28,1 0 22,2 0 6,0 0 0,-3 0 6,0 0-6,-3 0 129,-5 0 33,0 0-39,-3 0-33,1 0-135,5 0 40,0 0-29,6 0 34,2 0-6,1 0 6,6 0 0,-10 0 28,1 0-28,-9 0 0,-1 0 6,-1 0-196,2 0-886,6 0-3903,4-3 4979,3-4 0,-6 2 0,-4-1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7:51.53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1 206 11396,'6'2'823,"-2"-1"-425,-4-1-252,0-4-12,0 3 253,0-3 3528,0 4-3764,-2 0 45,2-1-134,-2 1-583,2-2 129,3 1 386,-2 0 1,3 0 5,-4 1 16,1-1 52,0 0-147,1 1 74,3-1-51,2 1-23,2 0 46,2 0 16,5 0 17,-4-1 5,-1 0 46,-7-1 5,-3 2 5,2-1-49,0 0-12,1 1 0,4-2 0,1 1 5,7-3 1,-4 2-1,2-1-5,-7 2 12,-3 1 72,-1-1 156,-3 1-301,4-2 61,0 2 5,3-1 1,1 0-6,1 1 6,5-2-1,-4 1-5,2-1 6,-6 2-1,-3-1 1,0 0 5,-3 1-5,2-2-1,0 0-5,3 0 0,2-1 6,17-4-6,-6 3 6,12-4-6,-12 6 0,1-1 11,3-2 39,-7 2 68,1-1-1,-12 3 119,-1-1-46,-2 2 45,0-1-240,1 1-35,-1 0 35,6 0 5,-3 0 0,3 0 5,-1 0 1,1 0-12,8-1-44,-5-1 44,5 1 1,-8 0-6,-1 1 5,-3 0 0,0 0 6,-2 0-5,0 0-29,2-1 23,2 1 11,2-1-6,1 1 1,0 0-208,4 0 179,-3 0 29,1 0-1,-5 0 6,0 0 0,-1 0 0,-1 0 0,-1 0 6,0 0-6,3-1 0,5 0 0,7-1 0,1 2 0,3-1 0,-4 0-6,-1 1 6,-2-1 0,-1 0 0,-4 1 6,-1-1-1,-3 1 1,-3 0 5,-1 0-16,0-2-35,2 2 40,1-1-5,2 1 5,7 0 0,-4 0 0,6 0 0,-7 0 0,0 0 5,-2 0 1,-3 0-6,0 0 39,-3 0-117,2 0 78,0 0 0,0 0 5,0 0-5,0 0 6,0 0-6,-1 0-11,0 0 11,1 0 0,-1 0 11,3 0-11,-2 0 11,2 0 23,-2 0-23,-1 0 84,0-1 174,0 1-308,3-2 39,0 1 0,5-2-6,1 1 1,2-1-1,2-2 6,-4 1 0,-1 1 0,-6 1 6,-2 2 61,0-1-179,0 0 56,1 0 50,3 0-5,1 0 5,3-1-27,-4 0 33,2-1 5,-5 2 1,-1 1-6,1 0-11,-1 0-40,3 0-27,3 0-40,1-1 12,2 1 16,-1-1 46,-3 0 38,1 1 0,-4-1 6,0 1 0,-2-1-5,0 0-6,0 0-45,1 1 50,2 0 6,-1 0 0,2 0 0,-1 0 0,0-1 0,-1 0 0,0 0 6,-2 0 10,0 1-21,0-1-1,0 1 6,3-3 6,0 2-6,2-1 11,-2 0-11,1-2 6,-2 3-6,0-1-6,-3 2-33,7 0 33,-1 0 6,6 0-5,-2 0 5,1 0-12,3 0 12,-5 0 0,2 0 6,-6 0-6,-3 0 45,0 0-45,-2 0-6,2-1 1,0 0-1,1 0 0,1 0 1,3 1 5,2-1 0,1 0-6,4 0 6,-3-1 6,-1 0-6,-4 1 11,-6 1 112,1 0-179,1-1 56,0 1-5,2-1 5,0 1 0,0 0 11,0 0-6,-1 0 46,-2 0-90,0 0 33,1 0 0,1 0 1,6 0 5,-2 0 0,3 0 0,-3 0 0,-1 0 5,-3 0 1,1 0 0,-3 0 38,0 0-77,2 0 27,1 0 6,3 0 0,1 0 0,6 0-5,-3 0 5,3 0 0,-8 0 0,-2 0 84,-2 0-28,0 0-62,0 0-39,0 0 28,7 0 17,2 0-5,5-1-1,1 1 6,11-4 0,-12 3 6,5-3 67,-16 4-23,-4-1 174,0 1-291,2 0 56,3 0 11,2 0-6,2 0 6,-3 0-11,-1 0-23,0 0 40,-2 0-1,-1 0 35,0 0-7,-3 0-44,2 0-28,0 0 39,1 0-11,4 0-23,-1 0 28,3 0 6,-3 0 0,0 0 6,0 0 50,-2 0-6,-1 0 96,-3 0-336,1 0 156,0 1 34,3 0 0,-2 0 6,2 1-1,-2-2 29,-1 1-34,1-1-34,-1 0 34,2 0-5,1 1-1,6 4 0,0-1-27,6 3 22,-5-2-23,3 2 23,5 1 11,-8-3 0,2 2 0,-11-5 33,-2-1 57,0 0-174,2-1 50,1 1 29,4 0 5,2 3-6,3 0 6,0 1 0,1 1 0,-2-2 0,-1 0 11,-3 0 51,-4-2 56,-1 1-79,-2-3-129,4 1 85,-1 0-7,6 1-49,1 4 61,-1-1 33,0 1-27,-6-4 5,-1-1 163,-1-1-213,1 0-45,0 1 84,2 0-12,1 2 12,1 0 0,2 0 0,-1 2 6,0-1-6,-2-2 11,-2 0 62,-2-2 73,0 1-191,1-1-34,0 0 74,2 1-1,5 2 6,0 0-5,4 1 5,-2-1 0,-1-1 0,-1 1 5,-3-1 68,-1-1 0,-3 0-6,-1-1-112,2 0 12,0 0 27,5 0 6,2 0-11,3 0 0,3 0-1,8 0 1,-7 0 11,2 0 0,-11 0 79,-3 0 145,-3 0-1221,-2 0-1188,-5 0 2185,-5 0 0,2 0 0,-1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7:52.43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14 7862,'23'-7'8351,"-4"1"-8351,-19 5-341,1 1 273,1 0 57,1 0 6,1 0-1,1 0 0,0 0-117,-2 2 90,1-1 27,-3 1 6,0-1 0,0-1-45,-1 2-95,1 0-2252,-2 14 213,-6 1 2179,-5 11 0,2-14 0,1-3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7:56.68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36 0 9990,'-16'43'1081,"16"-31"-997,-19 29 191,20-41 2973,-1 0-3248,2-1-5,4 1 5,4-1 0,3 1 0,0 0 0,-2 0 0,-1 0-12,-2 0 7,-4 0-1,-1 0 1,-2 0 10,-1 0 51,7 0-50,-1 0 11,11 0-12,-3 0 6,10 2-11,-9-1 6,3 3-6,-10-2 11,-2-1-5,-3 0 106,-2-1-107,1 0 29,0 0-28,2 0-1,2 0 1,17 0-6,-6 0 5,12 0-5,-12 0 6,-3 0-6,-2 0 50,-4 0 102,-3 0 263,-3 0 598,-2 0-1018,2 0-57,0 0 62,3 0-6,4 0-44,3 1 50,-1 1 0,-2-1 0,-7 0 17,-1-1-6,0 1-11,0-1-6,2 1 6,0-1 0,1 0 0,1 1-5,0 0-1,0 1 6,0 0 0,-2-2 0,0 1 6,-2-1 33,0 0-28,0 0 23,1 0-23,2 0-5,0 0-1,3 0 1,1 0-1,9 0-5,-5 0 0,4 0-5,-6 0 5,-3 0 0,0 0 50,-1 0 17,-4 0 73,1 0-50,-2 0-90,0 0-6,3 0 1,0 0-1,4 0 6,1 0-5,1 0 5,3 0-6,-1 0 6,1 1-6,-1-1 6,-3 1 12,-3-1 94,-2 0 28,-3 0 410,0 0-606,2 0 51,4 0 5,2 0 6,5 0 0,-6 0 6,0 0-6,-5 0 73,-3 0-73,2 1 0,-1 0-6,1 0 0,3-1-5,0 0 11,3 1 0,0 0-5,1 0-1,-2 1 6,0-2 0,-5 2 0,1-1 11,-3-1-11,2 1-5,0-1 10,0 0-5,1 0 6,1 0-6,2 0 0,-1 0 0,4 1-6,-2-1 6,-1 1 6,-2 0-6,-2-1 5,-1 1-5,1-1-5,-1 0-1,6 1 6,-2 1-39,4-1 39,-1 1 11,-1-2 6,3 3-11,-5-2-1,1 1 29,-5-1 11,-1-1-57,2 1 7,-1-1-34,10 1 44,-6 0-5,6 2 6,-9-2-6,1 1 0,-3-2 22,1 1-22,1-1 0,1 1 0,2 1 0,-1 1-28,2-1 28,-1 2 0,2-1 11,-4-1-5,2 1 56,-4-3-12,0 1-50,1-1-11,0 0 11,4 0-11,1 0 11,1 0 0,2 1 0,0 0 0,1 2 39,-5-2-34,-1 0 29,-4-1 16,-1 0-89,2 0 34,2 0-7,2 1 12,7-1 0,-5 2 6,5-2 11,-8 1 72,-1-1-38,-2 0 162,-1 0-247,1 0 23,-2 0-34,4 0 45,-3 0 6,2 0-6,-2 0 207,0 0-224,1 0-39,0 0 56,1 0-34,1 0 34,1 0 0,0 0 6,1 0-6,-3 0 50,0 0-27,-2 0-68,0 0-33,0 0 72,2 0 0,0 0 1,0 0 5,-1 0 5,1 1 1,-2 0 11,0 0-23,1-1 6,0 0-5,3 0 5,1 1 0,0-1 0,1 1 0,-2-1 5,0 0 46,-4 0 49,-1 0-111,2 0 17,-1 0-1,3 0-5,-2 0 0,0 0 6,0 0-6,0 0 0,0 0 0,1 0 0,3 0 0,0 0 0,5 0 0,-4 0 6,2 0-6,-5 0 0,-1 0 5,-1 0 236,0 0-241,-1 0-6,1 0-44,0 0 39,3 0 5,0 0-61,3 0-17,4 0 84,-3 0 0,2 0 0,-8 0 11,1 0 163,-4 0-180,2 0-33,-1 0 0,2 0 33,1 0 1,0 0 16,2 0 45,-4 0-6,2 0-44,-3 0 156,-1 0-162,3 0-39,1 0 0,0 0 39,1-1 0,-2 1 5,0-1 1,-2 0 39,1-1-28,-2 1-12,2-1-5,-1 2 0,1-1-5,2 0-7,2 0 7,2-2-1,0 1-50,3 0 62,-3-1-1,-1 2 1,-4-1 67,-3 2 28,1-2 17,0 0 33,-1 1-145,2-1-6,0 2-11,4-4 5,-1 2-39,4-3-5,-2 2-1,-1 1-10,-2 1 55,-1 1 185,-3 0-134,2-2 6,-2 1-175,1-1 164,1 1 16,1 0-56,0-1 0,2-1 0,-2 0-12,2 1 7,-1-2-34,2 2 5,-2 0 28,0 0 6,-3 1 96,0 0-80,0 1-16,1-2 0,0 2-5,1-2-34,1 1 5,0-1 0,2 1-190,0 0 151,-1-1 39,-2 2 34,-1-1 34,-2 1 62,2 0-187,0 0-222,-1 0 380,1 0-476,0 0-302,3 0-269,3 0-1137,2 1 2117,2 3 0,-5-2 0,-2 2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7:59.5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10914,'4'6'426,"-1"-1"-426,-3-5-1389,0 0 1389,4-1 874,0-1 218,2 0 700,-1 1-1220,-3 0 475,0 1-1120,-1 0 67,1 0 6,3 0 6,2 0 5,2 0 23,1 0-29,3 0 40,-3 0-45,1 0 11,-3 0-5,-4 0 39,5 0-40,-6 0 29,2 0-23,-4 0 17,-1 0-28,3 0 6,1 0 27,4-1-33,0 0 57,3 0 10,-5 1 45,0 0 62,-4 0 117,-1 0-285,1 0-6,-1 0 0,2 0 0,2 0 0,-2 0 0,2 0 0,-1 0 5,1 0-5,0 0 0,0 0 6,1 0-1,0 0-5,1 0 0,8 2 0,-5 0 0,5 1-5,-8 0 5,-1-1 0,-3 0 5,-1-1 1,1 1 162,-3-1 207,1 1-375,1-2 0,1 2 0,4-1-5,-1 3 5,1-2-17,-1 2 17,-4-2-39,1-1 39,-3 1 95,0-2-151,2 2 56,0 0-17,1-1 17,0 1 0,-2-2 11,1 2-11,-1 0 0,0-1 17,0 0-11,1-1-6,-1 0 0,1 1 0,1 0 0,1 2 0,6 4-6,-4-1 6,6 3 0,-5-3 0,-1-1 6,-3-3 50,0 0-45,-3-2 286,1 1-297,1-1-6,1 1 6,1 1-6,0 0 18,-1-1-7,-1 1-5,0-1 73,-1 0-79,1-1 1,-1 1 5,5 0-6,-2 1 1,3 0-1,0 1-5,-1-1 22,2 0-11,-5 0 0,2 0 6,-5-2 5,1 1-11,1-1-6,1 0 1,2 1-1,2 0-5,0 1 11,2 1 0,-3 0 0,3 0 11,-6 0-5,2-2 27,-5 0 281,1-1-320,2 0-5,3 1 5,0 0 12,0 1 39,-4-1 532,0-1-1227,0 0-537,-13 2-3658,-5 1 4845,-14 3 0,11-2 0,4-1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0.34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 56 11491,'-3'-13'4129,"1"3"-3833,2 10-184,0 0 23,2-1-135,-2 0 0,3 0-6,-1 1-78,0 0 56,2 0 28,8 0 0,1 0 6,5 0-6,-2 0 33,-1 0-33,0 0 101,10-1-62,-9 0-33,8-2 0,-8-1-1,9-1 1,7 0-6,1 0-6,-2 2-72,-11 2-6,-2 0-359,-8 1-2475,-3 0 2918,-6 0 0,-1 0 0,0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4.53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 5 10858,'-2'-2'387,"1"0"-258,1 2-538,-8 3-218,6-2 251,-4 2-296,16-2 661,-4 0 6,5 1-102,-9 4 107,-1 3 0,-1-3 0,0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27.0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16 13166,'-21'-4'-151,"4"1"151,17 3 112,0 0-224,-7-4-358,5 3-1373,-5-2 1843,7 3 0,0 0 0,0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4.99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198 0 2482,'-48'33'635,"0"1"1,-29 19 2215,74-53-2632,0 0 1190,-1 0-1409,1 0 444,-2 0-982,1 0 3538,2 0-4792,1 2 1792,1 0 0,0 1 0,0-1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5.43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88 11872,'12'-5'981,"-3"1"-942,-9 4-801,0 0 431,1-2-5,3 1-33,5-1-539,13 2 617,8 0 521,1-2-1,-4 0-94,-11-3-90,4 0-174,-8 2-73,3 0-78,-9 3 17,-2 0-393,2 0 410,1 0 27,9 0 219,-1-3 774,8-2 603,3-8-1080,-7 3-230,5-2-67,-12 8-1405,3 0 1405,-3 3 0,-2 0 0,-5 1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5.81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252 12 9671,'-3'-5'3249,"0"1"-3249,3 4-1261,0 0 1793,-3-1 320,3 1-62,-3-1-398,1 1-79,-2 0-156,-3 0-157,-1 0-218,-12 0-12,1 0-16,-8 1 38,5 2-116,3 3-1251,0 3-298,9-3 1856,-1 0 17,-21 6 0,22-9 0,-20 8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6.0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10 6511,'22'-5'-476,"-6"1"2340,-16 4-2239,0 0 430,-14 1-1389,11 1-452,-12 1 1786,15 0 0,0-2 0,0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6.13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7671,'7'8'392,"-1"-1"-392,-6-7-614,0 0 0,0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6.21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9061,'10'8'0,"-3"-3"0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6.65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 11 9596,'-4'-6'1400,"1"1"-1005,3 5-1706,0 0 0,0 0 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7.18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11 0 10700,'3'5'-481,"0"-2"915,-3-3-837,-7 0-244,6 0 177,-5 0 539,6 0-1984,0 0 2014,0 3-446,0-2 274,1 2 73,3-2 397,1 0 1076,4 0-828,-4-1-360,0 0-206,-4 0-432,-1 1-813,0 2 494,-4 4 672,-8 4 0,6-4 0,-4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7.53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32 0 9089,'3'5'2217,"0"-2"-2183,-3-3 330,-17 28 0,13-21 73,-12 20-201,16-27-2247,0 0-68,6 3 1782,0-2 869,7 2-152,-7-3-1316,1 1 896,-6 2 0,-1-2 0,0 1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8.88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 0 11351,'10'9'1698,"-2"-2"-1698,-8-7-1614,0 0 489,-2-1 279,-3 1-370,-2 2 1216,-3 2 0,5 0 0,0-1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27.2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14337,'14'12'-3036,"-3"-2"-549,-11-10 3585,0 0 0,0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08.96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152 0 9996,'-84'17'0,"16"-4"0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1.03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69 10674,'12'13'548,"-2"-3"-475,-10-10 745,0 0-667,3 0-94,1 0-46,2-1 34,1 1-1,-1-1-55,8 1 22,1 0-5,3 0 5,0 0 0,-1 0 73,0 0 588,5 0-22,-2 0-488,-5 0-61,-3 0-11,-9 0 22,5 0-62,-2 0-39,8 0-5,-4 0 16,18 0-5,-11 0-11,9 0-1,-12 0-5,-3 0 40,1 0 4,-4 0-32,1 0 38,-6 0-11,1 0-5,-3 0 22,0 0-56,3 0 5,-1 0 29,6 0 140,-5 0 117,0 0 68,-3 0 425,0 0-795,0 0 5,3 0-39,-2 0 40,3 0 10,-3 0-5,0 0 0,-1 0 17,0 0 22,1 0-39,0 0 0,0 0 0,2 1 0,-1 0 0,4 2 0,-1-1 6,4 0-6,-2 0 0,3 1 5,4-1 1,-4-1 11,8 0-17,-10-1 5,5 0-5,-5 0 56,19 0-50,-10 0 16,12 0-22,-15 0 0,-1 0 0,-3-1 0,-2 1 0,-1-2 140,-2 1 40,-1-2-18,-2 1 0,1-1-100,0 1-62,2-1 0,-2 2 6,2 0-6,0-1-12,5 0 7,-4 1 5,1 0-34,-4 1-5,-2 0 33,0 0 46,19-11-40,-6 3 0,13-7 0,-13 8 0,-1 2-17,1 0 0,-3 1 17,-3 1 6,-5 1 50,-4 2 100,0-1-83,2 1-67,0-2-12,1 2 6,-1-1 6,1 0-6,-1 1-17,-1-1 11,1 1 1,-1 0 5,1 0 0,0 0-6,0 0-5,5 0 5,1-1 1,4 0 5,0 0-6,1 1-27,-1 0-23,4-1 50,-6 1 12,0-2 22,-7 2-12,-1-1-128,-1 1 174,1 0-68,-1 0-5,1 0-22,2 0 33,0 0 5,2 0-5,0-1 17,0 0 17,-4-1 10,0 2-1696,-2-1 1652,-4-1 0,3 2 0,-3-2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3.08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 1 10634,'11'12'331,"-2"-2"-152,-9-10 975,0 0-919,-11-7 101,9 5 140,-8-5 62,10 7 2240,-1 0-2923,0 10-85,1 5-67,2 13 28,-1 5-28,0 3 67,-1 3 79,0 0 0,-3-1 73,1-2-2129,-1 9 605,16-6-240,5 8 1842,15-11 0,-15-17 0,-3-5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3.43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6406,'4'5'0,"-1"0"0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3.51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9486,'3'9'0,"-2"-2"0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3.8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 10 7834,'-2'-5'0,"1"0"0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4.53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271 1932 1698,'-37'54'336,"1"-1"0,3-3 0,8-12 2447,17-28-2783,4-4 625,2-7-1426,2-8-1471,1-9 1477,4-9 2856,0-4-1826,5-17 286,-5 13 208,0-10-460,-4 22-45,-1 3 644,-2-10-812,0 9 3336,-4-15-3482,1 5-179,1-9 197,1-9-113,2-10 185,1-6 1019,0-3-425,0 0-152,-1-18-319,-2 25-89,-1-12-1621,-1-15 2410,3 11 1,1-2-3009,-2-19 2493,3 27 0,-2 14-24,-3 45-121,-7-10-741,-12-17 349,7 7 49,-6-13 1,16 22 90,3-1-12,0 2-168,3-3-1757,0-20 2026,1 17 308,-3-36-313,0 37-51,-2-30 2247,2 29-2292,1-7 49,2 14-217,0 3-39,4-8 3498,-2 9-4092,4-5-834,-5 9 240,0-6-822,-1 1 2318,0-7 0,0 14 0,0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4.8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 1 6731,'-5'0'-200,"1"-1"0,4 1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5.23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7699,'9'13'-28,"-3"-3"-672,-6-10 347,0 0 0,0 0 1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5.43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27 8590,'18'-10'285,"-5"8"46,-12-10-135,-1 11-723,0 0-240,-3 1-22,-1 0 789,-3 1 0,4-1 0,0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28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64 135 8952,'14'12'1808,"-3"-2"96,-11-10-2212,0 0 1031,-39 12-723,29-9 384,-30 9-452,40-12 1267,8 0-1255,4 0-50,10 0 55,1 0-21,0 0 44,-3 0 22,3 0 0,-9 0 1,3 0 5,-4 0-6,4 0-55,22 0 61,0 0 0,22 0-12,-6 0 7,6 0 5,3-1-6,26 0 6,-23 0 0,17 1 0,-31 0 0,0 0 0,1 0-5,36 6-1,-14-2-126,-23 0 1,1-1 131,35-1 0,9-2 0,-47 0 0,1 0-25,2 0 0,1 0-1,1 0 1,0 0 22,1 0 1,0 0-1,0 0 0,-1 0-291,-1 0 0,-1 0 294,-2 0 0,1 0 0,22 0 0,0 0 5,-17 0 1,1 0 11,22 0 0,1 0-449,-14 0 0,-1 0 432,15 0 0,2 0 0,5 0 0,6 0-41,-7 0 0,6-1 0,-6 0-1415,10-1 0,-2-1 1443,-18 2 0,2 0 0,-8-1 10,-9-1 0,-6 1 142,41 0-161,-41 2 0,-2-1 22,28 1 98,-28 0 0,0 0-98,28 0 0,6 0 0,1-1 0,-22-1 0,2-1-6,-16 0 1,0 0 5,18-2 0,-1-1-6,25-3-33,-6-3 647,-6 2-669,14-4 61,-33 6 3314,5-1-3275,-37 5 51,-8 1 5,7-1-44,-6 0 182,13-2-221,-6-1-7,3-2 6,-1 1 1,2-1-7,-13 3 1,-4 1 5,-13 4 62,-6 1 5,0 0-78,2 0 0,1 0 0,5-1 11,5 0-5,4-1 44,3-1 74,11-2-35,-9-1 23,2 1-17,-13 1 23,-5 2 44,-3 1 85,-3 1-4918,-1 0 1859,-10 0 2812,-5 0 0,1 0 0,2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15.84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38 1 7268,'3'2'818,"0"-1"1406,-3-1-2112,-3 73-56,2-50-51,-4 55-5,1-66-1496,-5 7 46,2-6 1450,-3 4 0,7-11 0,1-1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08:47:15.65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1672 14965 8175,'3'2'751,"-1"0"-583,-2-2 3042,0 2-3737,5-2 482,3 2 39,7-3 6,3-2 45,14-6-6,3-4-33,1 0 0,-5 0 89,-7 2 140,2-4-190,-3 2 11,0 0 6,8-9-62,-6 7 0,15-14 6,-11 12 120,2-1 0,3-1 89,-3 4 1,0 1-466,7-4 0,-1 1 256,19-5 41,-17 7 1,-2 0-37,4-1-8,-5 1 0,-3-1 47,-9 1-28,13-14 1,2-4-23,-1 0 3,0 0 0,0-1 240,-13 7 1,-4 2-99,4-2-95,-6 4 1,0-1-48,1-2 0,0 1-3,5-5 0,-1 1 0,2 2-39,5 0-1363,-7 9 1,3 0 1406,0-1 1,0 1-1138,0 0 1,-1 0 1137,19-12-324,-21 12 598,1 0-280,-12 7 40,4-3-35,1-5-72,19-18 28,-6 6 28,10-8-6,-17 16 17,-4 3 2181,-2 4-2075,-8 6 3210,-6 7-3115,0-3 566,4-4-767,3-1-50,7-6-1,23-10 1,5-1-1380,4-2 1430,-16 11 0,3-3 0,-2 2-1407,-3 3 0,-3 2 1502,20-14-89,-4 3 5,-22 10-5,-13 10-68,34-23 6,-9 9 25,-4 1 0,7-2-76,4-1 1,4-1 0,-3 3 103,-7 2 1,0 0 0,7-3 0,4-2 0,-7 3-4,5-2 1,3-1-12,-13 7 931,-5 2-920,-15 8 3359,-10 3-3751,9-2 169,-5 1 83,8-3 40,-8 3 246,3-6-51,-6 4-22,4-8-16,-4 7-51,10-13 5,-2 6-5,9-9-44,-2 5-124,22-10 120,-6 7 0,3-1 48,-7 4 0,-1 0-28,11-3 0,-3 1 28,0 0 0,-11 4 0,-1 2 12,3-3-7,7-7-5,-27 17 17,5-6-11,12-9-6,2-3-157,14-7 78,-3 3 29,9-3 33,-15 11 0,5-3 1,-4 2-1680,-1 0 0,0 0 1697,0-1 1,4-1 0,-6 3-606,11-10 688,-8 4-22,-1 2-12,-16 10 45,-2 3-83,-11 8 21,6-1-22,14-6 3066,3-1-3077,9-5 11,7-1 90,0-3 925,-9 4-914,-9 4 5,-22 9-66,8-2-51,0 2 0,13-4 5,0 0 1,13 0 0,3 0-469,13-4 460,-8 2 0,-1 2 3,3-1-6,-17 2 1,0 1 11,16-3-6,5 0 0,-21 4 5,11 1-5,0-1 0,4 0-1133,-8 1 1,0-1 1135,14-1 0,3-1-1244,0 0 1,-4-1 1237,-21 4 0,0 0 3,13-2 0,-4 1 227,-17 4-300,2 0 34,-11 1 28,6 0 1601,-7 3-1585,15 5 1,4 2 0,7 2 1474,-2-1 0,1 1-1480,2-2 39,7 1-240,-8 0 5,-6-2 196,-14-1 224,4 12-213,-7-7 39,16 13-11,-9-11 51,15 7-73,10 7-17,-8-4 465,1 0-347,-7 1-12,-12-9-106,11 8 11,-15-12 28,9 4-16,7 4-12,-4-4 34,0 0-45,-16-11 56,0 0-51,-7-2 1,-1 0 61,-6-3-89,0-1 22,1 1 599,-1 1-498,1 0-101,0-1 5,3 1 12,2 3-11,1 0-1,-1 0 1,-2-3 5,-1-1 0,-1 1-5,-2-1 44,1 0 3513,-1 1-5876,-11-1-544,2 0 2857,-13-6 0,13 4 0,0-3 0</inkml:trace>
  <inkml:trace contextRef="#ctx0" brushRef="#br0" timeOffset="7060">7959 12319 7641,'20'13'662,"-3"-3"-2059,-11-9 1066,-2-1 213,6-2 28,-5-3 161,0 1 1771,-2 0-798,-1 3 1269,-1 0-2319,0 1-33,2 0-230,11 5 163,-5 1 106,9 6 302,-8 1 409,12 18-559,-9-10-6,8 14-62,-10-15-34,0-1-78,12 15 28,-7-13 39,9 10 12,-10-15 111,11 14-16,-9-8-17,8 11-34,-10-13-22,1 1-3387,14 12 3320,12 4-2236,1 3 2233,-19-22 0,2 1-120,16 12 1,-1 0 206,6 2-85,-7-2 1,-2-2 95,-12-5-117,-1 5 1,0 1 54,6 5-11,-6-4 0,1 0-23,2-2 26,0-2 0,1 2-31,9 6 5,-9-8 1,0-1 1946,0-1-1946,-3-3 125,-3-1 1,-1 0-76,3 2-11,15 15-37,-16-18 0,-1-1-2,6 3-3,-3-2 0,-1 0 30,-1-4 18,12 8-51,-15-10 577,9 6-566,-19-12 112,2 3-33,2 2 311,2-1-345,2 3 3336,-3-4-3437,2 1 34,19 9 16,-17-8 51,14 5-50,-22-10 11,3 0 0,-3 1-12,0 0 1,-1 0 61,16 11-61,-13-8-1,15 9 1,-18-12 11,13 8-12,-10-5-5,9 6 11,-12-9-5,0 0 39,10 7-1601,-7-5 1562,8 6-2803,-4-5 2758,3 2 39,-1-2 0,0 0 6,-8-6-1,2 1 12,7 4 1033,-8-4-1045,6 3 3387,-12-5-3386,0-1 33,4 5-22,-2-3 17,4 4-34,-1-2 11,8 4 0,1 0-5,2 1-1,-2-1 1,-6-4-3387,14 10 3392,-10-6-11,11 7 0,-14-8 11,1 0 12,17 11-12,-11-8-5,13 8-1,-16-13-5,0 2 11,11 2 3387,-13-3-3392,7 2-1,-15-6 13,7 5-13,-5-3-5,8 5 0,-8-5 0,1 0 6,16 7-6,-10-5 0,11 4 0,-14-7 0,17 9 0,-14-7-6,15 7 6,-20-9-3381,15 3 3387,-12-3-29,12 1 73,-12-2 6,3 0 84,17 2-50,-8 0-28,14-2-51,2 0 3,-12-3 0,1 0 19,15 1-33,6 0-5,-37-3 10,13 1 3370,-12 0-3369,12-2 45,-12 0-51,2 0 45,23-6-39,-15 2 5,12-6 22,-24 5-27,-6 0 50,-1 1-50,-6 2-1,0 0 6,-3 2 1,4-2-7,-2 0-5,5-3 56,14-8-50,-11 5-6,10-7 0,-14 10 5,-3 1 7,10-3-12,-3 1 0,9-4 0,-3 4 0,2-2 5,2 1-5,7-3 0,-9 3 6,5-2-6,-13 4 50,5-4-50,-7 4 0,3-1 0,-7 3 6,-2 1-6,2 0 0,-2 0 0,2 0 5,0-1 1,6-4 0,-2 1-1,4-2 6,-4 1-11,-1 0 12,2 0-1,9-8-6,-6 6-5,7-6-22,13-5 22,-15 9 0,15-8 0,-21 13 22,2-4-10,-7 5-7,4-4 1,-7 5-1,1-1 1,6-2-6,-5 1 0,7-2 0,-6 3-11,17-7 16,-11 5-5,12-6 12,-16 6 38,4-3-50,-5 3 6,2-3 5,-6 6-6,0 0 7,2-2-12,-2 3 0,2-3 5,-2 3-5,4-5 6,5-6 27,1-2-27,4-7 0,-1 2 5,1-5 134,15-19-72,-15 18-28,9-10-3409,-14 22 3370,-6 8 27,3-3 1,-8 7-34,-1 1 95,-1-2-84,5-9 17,2-3-22,5-9 3386,1 0-3392,3-4-6,-2 6 6,-1 4-5,-5 10-1,-5 5 12,-1 2-6,-1-1 5,-1 3 12,3-6-6,4-5-5,3-4-6,2-2 0,-3 5-6,3-3 1,-5 7 5,1 0-6,-5 5 6,-1 1 0,0 0 0,-1 1 6,-1-1-1,1 0-16,23-28 11,-4 11-6,8-13 6,-14 20 0,-12 10 6,2-3-6,0-1 0,4-6 6,2-4-1,11-17-10,1 0 5,0-1 0,-5 11 0,-10 13 0,-1 2 0,-2 4 0,1-1-68,-4 4 12,6-12 68,-2 3-12,7-11 0,-3 3-3392,3-6 3392,-1 5 0,-2 3-12,-3 9 7,-5 6-163,0 1 168,-1-3-11,11-15 5,-2 1 6,11-14-62,6-2 23,-11 15 6,8-6-1,-14 19-5,-1 1-107,5-2 40,-4 2 72,4-3 34,-2 1 11,7-9 3398,5-8-3370,0-1-39,0-3 0,-3 5 0,-5 7-39,13-12 34,-9 8 16,5-7-11,-7 3-3342,5-11 3426,-2 1-84,3 0-5,-6 9-1,-4 11-33,4-1 39,-5 4 0,-1 0 0,-7 7 5,0-4-5,0-1 3392,4-8-3392,3-2-11,15-22 6,-12 20-74,10-13-5,-17 28-638,1 0 508,-4 3 52,1 0 123,-3 0 39,1 1 0,0-2 297,17-25-190,-3 5-35,12-22-3413,-8 15 3335,14-15 6,-14 22-2324,16-12 1987,-18 27 332,-4 1 5,-4 2 33,-9 5 321,8-12 1920,-3 5-2263,6-9 3381,9-1-3437,-10 9-28,9-7-107,-12 11-49,-2 1 190,1-1 39,-2 1 0,0-1 0,0-1 67,7-7-62,-4 4-5,4-4 0,-5 6 0,1 1-39,16-8-34,-9 7-67,13-6 12,-14 7 88,9-7 74,-9 4 56,7-8 38,-10 2-16,1-3 6,7-12-118,-8 11-6,5-6 6,-11 16-128,3-1 128,-5 6 0,1-2 0,-5 5-62,0 0 68,2-2 27,-1 0-22,4-4 152,4-6-68,2-4-95,0 1-34,-2 3 23,-5 7-17,0 2-39,1 0 0,-2 2 61,0 0-22,-3 1 39,2-1 23,-1 0-28,2-1 27,0-1-33,5-2 0,0 0 0,2 0-5,-1 1-1,-2 2-78,10 1 78,-8 0 6,6 1 6,-11 0 0,-1 0 38,1-1-10,1 0 5,13-5-39,-6 3-11,8-2-23,-11 4 23,4 0-45,0 1 95,0 0-39,-1 0 34,-6 0 84,4 0-68,-6 0-11,3 0-33,-7 0-191,1 0 179,4 0 6,-1 0-56,13 2 6,-8 0 44,6 2-3380,-5 1 3392,-3-2 44,-2 0-22,-2-2 28,-3-1 34,2 0-169,3 3 40,-2-2 3431,3 3-3375,-4-2 56,2-1-23,-2 0-39,0-1 62,0 0-207,-2 2-303,1 0-2885,-5 19-363,-1-5 3685,-5 13 0,6-17 0,-1-4 0</inkml:trace>
  <inkml:trace contextRef="#ctx0" brushRef="#br0" timeOffset="11470">14330 11959 0,'7'1'4344,"-2"0"-1068,-4-10-3248,-1 6 1243,1-6-1332,-1 8 293,0 1-159,3-1 3039,3-3-2854,0-1 213,2-3-382,-4 5-83,3-5-56,-2 5-1,2-3-27,0 3 27,2 0 51,1-2 6,13-8 89,-3 0-11,17-11-84,-18 13 6,0-1-6,-15 10 0,2 0 0,0 0 5,3-1 7,1 0 55,1-2 398,12-5-404,-10 4 12,4-3-39,-13 8-23,-1 0-11,0 1 0,1 0 0,1 0-6,1 0 1,10 0 5,-5 0 44,6 0 35,-8 0 78,-2 0 39,0 0 61,4 0-223,-4 0-29,3 0 1,-2 0 5,6 0-11,-3 0 0,4 0 0,-4 0 6,-3 0 5,0 0-5,-3 0 33,0 0 11,-3 0 51,-1 0 185,0 0-337,2 2 51,5 1 6,1 0-1,3 2 1,-1-2-118,4 4 73,-4-1-12,4 5 46,-1-2 10,24 21 1,-13-12 44,16 15-10,-22-19 133,14 9-106,-15-12-11,8 5 17,-18-11-34,4 4-139,8 9-35,-3-4-16,9 14 325,-7-6-130,-4-4-10,0-1 156,-10-9 97,2 3-231,-1-1-23,1 1-16,-1-2 17,5 11-90,-4-6 50,5 9 6,-6-8 39,0-2 28,3 6-5,2-1 28,0 1 16,0-1 40,10 15-146,-8-14 11,11 18 0,-9-11-5,-4-5 33,1 2-39,-6-10 5,0-1 7,10 16-12,-5-8 11,8 12 22,-7-12-16,11 13-6,-12-14 34,9 10-3442,-13-20 3189,3 2 175,-1-2 33,2 0 95,8 9-95,-10-8 39,9 5-28,-15-12 1,3 3-1,-3-2 3381,4 2-3443,0-1-55,1 1 50,6 1 129,-1 1-40,0-2 51,-5-1-84,-5-4 40,3 1-40,-1 0 0,3 2-6,3-1-95,29 7 101,-17-6 0,22 4 11,-28-8 247,2 0-213,-9 0-6,2 0-33,-10 0 33,8 0-34,-4 0-5,7 0 0,-5 0 6,0 0 39,4 0-45,-2 0 5,0 0 1,-2 0-6,0 0-6,9 0 1,-2 0 5,9 0 0,-5 0-45,24 0-17,-20 0 62,13 0 0,-27 0 90,-1-6-84,-2 2 38,4-5-44,1 0-39,9-5 45,3 0-6,-1 1-6,-2 3-44,5-4 55,-9 4-5,12-11 34,-11 2-20,5-11 0,1-2-14,1 0-11,-3 2 0,-2 3 5,-9 17 0,-3 4 1,-3 4 5,-1 1 5,-2 0 68,6-11-56,0 1-17,6-11-6,-2 5 12,4-6-6,-4 7 0,-2 2 0,-5 8 6,-4 6-1,1-1 1,-1-1-1,1-3-3385,8-22 3385,-3 8 6,7-16-5,-7 16 0,-1 5-34,0 2 28,-2 6-12,-1 2 7,-1 3 3397,-1 1-3387,0-4-5,3-2 6,3-7-6,3 0 6,13-23-46,-12 21 40,8-14-39,-16 28-224,-1 0 224,2-2 33,8-5 12,2-1 5,15-10-11,3-1 0,-7 3 0,-2 3-6,-17 10-285,1 2 258,-2 0 27,4 1 6,-2-1 0,5-2 0,0-2 17,11-7-12,-6 3 1,5-4 33,-9 6-33,-4 3-12,-2 1-33,-3 3-17,-3 0 56,13-4 6,-4-1 27,12-6 18,0-2-46,-6 3 1,1-1-1,-10 6 1,-2 4 0,-3 0-208,0 2 146,0 0 50,3 0 57,22-2-46,-11 0-5,14-2 6,-20 1 5,2 0-16,-6 2-1,5 0-39,-1 1-72,23 10 111,-8-2 6,18 8 0,-15-6 17,23 3-12,-20-7 1,14 1-6,-26-4-6,-2 0-3419,5 4 3425,-4-1 5,5 2 1,-5-1-6,1 1-39,-1 1-174,8 2 213,-10-4 3398,2 2-3398,-11-7 44,-3-1-38,-1 0-45,-1 0-113,-1 0-173,0 2 258,0 1 67,0-1 62,1 0 66,2 0-128,-1-1 68,2 1-63,-1-1 18,6 5 10,-2-1-33,5 6-5,-2-3-57,12 13 62,-7-8 0,8 10-28,-9-12-3437,9 3 3510,4 2-6,3-1 28,0-3-61,-6-3 39,0-2 11,28 13-51,-18-8 7,20 11-10,-19-6 1,-1 1 25,4 2-25,-5-2 0,-1-1 9,-8-4 16,-2-1-28,13 7 0,-12-7 0,11 6-6,-14-8 6,2 0 0,26 12 0,-16-8 0,19 9-6,-25-14-28,-1 0-814,-1-4 843,11 3 10,-8-5 1,10 2 25,2 0 0,2 1-25,9 2 1034,-2 0 0,0 0-1034,9 2-957,-19-5 1,6 0 0,2-1 278,0-2 0,2-1 0,2 0 0,-1 0-85,-2 1 1,-1 0 0,0 0 0,1-1 756,3-2 0,3-1 0,-3 0 0,-8 0 0,-6 1 0,-6-1 0,11-4 0</inkml:trace>
  <inkml:trace contextRef="#ctx0" brushRef="#br0" timeOffset="16469">5715 10668 6831,'7'2'3955,"-1"0"-3608,-6-2-45,-16-9-302,12 5 0,-12-6 51,16 8 1052,0 1-391,-2 0-264,-1 0-325,-1-1-84,1 0-185,1 1-1136,2 0 1282,4 1-6,-2 0 1,4 0 5,-4 0 0,-1 0 22,0 0-16,1 0-12,0 0 1,3 1 5,0 0 0,1 1 0,-2 0 5,0 0 124,-2-1 112,1 0-45,-3-1-11,2 0-157,2 0-23,2 0-5,2 0 11,5 1-5,17 3 0,-10-2-6,10 3 11,-16-3 34,-3-1 173,6 1-207,-5-2 28,5 1-27,-3-1-1,15 0 6,26 1-17,-9 0 44,11 0-38,-29 0 33,4-1 84,-10 0 6,1 0-22,-13 0-29,7-4-61,8-1-3404,22-4 3390,-4 3 0,2 0-3,10-1 0,-17 3 0,-5 1-6,-15 2 18,8-3-12,-13 3 0,8-2 0,-10 2 3386,19-1-3392,-7 1 6,14 0 0,-14 1 0,-2 0 12,10 0-12,-12 0 0,6 0 5,-14-1-10,17 0 5,-7-1 0,16 1 0,-9-1 0,19 2 5,-2-1 1,1 1-2071,9 0 2065,-12 0 0,-6 0 6,-18 0-6,-1 0 0,0 0-2699,-2 0 2694,12 0-1,-6 0 6,10 0 1388,-10 0-1382,0 2 5,7 0-17,-14 1 3398,4-1-3392,-15 0-5,1-1-1,12 2-3386,-4-1 3392,12 0-65,13 2 93,-18-4-23,11 4-5,-26-4 1232,-3 1-2497,-1-1 1614,-4 6-3665,-1 2 3316,-5 4 0,4-4 0,0-4 0</inkml:trace>
  <inkml:trace contextRef="#ctx0" brushRef="#br0" timeOffset="18602">13864 10287 6787,'-9'-1'117,"1"0"-111,8 1 5326,0 0-5377,6 0 50,-1 0 1,7 0 90,12 3-91,-8 0-5,12 4 0,-12-3-140,33 5 140,-20-6 140,25 2 40,-31-5 60,9-5-161,-5 0-79,2-2 0,-6 3-11,36 3 11,-22 1 0,-3 1 0,1 0 11,-2 1 78,27 0-83,-30 0-6,17-2 39,-38 0 0,10-2-44,-2 0 5,12-2-3392,-3 0 3392,4 0 0,1 0 5,0 0-10,23-1 10,-44 3-2200,-1 1 2195,-2-1 11,1-1 51,2 0 2212,4-2-2263,31-5-17,-21 6 1,21-3-35,-20 7 3432,-12 0-3380,6 0 21,-12 0-5,10 0 23,6 0-51,-1 0-2038,-2 0 1920,-11 0-27,-1 2-376,-1 1-656,0 5-867,-2 0 2044,-1 2 0,-3-5 0,-1-1 0</inkml:trace>
  <inkml:trace contextRef="#ctx0" brushRef="#br0" timeOffset="20658">16616 10393 7022,'3'5'4128,"0"-2"-3171,-3-3-1276,2 0 358,8 2-28,1-1 73,7 2 6,-3-2 134,7 1-61,-4-2-79,-1 1-28,-4 0-50,-4-1-1,3 2 79,41 3-78,-21-2 30,5 0 1,1 0-32,2-1 62,-1 0-11,-9-1-22,-11-1 11,21 0-40,-12 0 7,18 0-12,-17 0-23,4 1 1,0 0 22,1 1 0,25 1 5,-44-2 7,-4-1 4,-1 0-16,-2 0 0,4 0 0,1 0 6,5 0 22,20-4-62,15-1 29,1-1 5,-1 2-11,3 2 22,-31 2 28,12-1-39,-33 1 6,8 0-6,0 0 5,8 0-10,1 0 10,2-1-5,6 1 0,-9-1 0,0 0 0,-12 1 723,-5-1-18,-1 1 1,-2 0 0</inkml:trace>
  <inkml:trace contextRef="#ctx0" brushRef="#br0" timeOffset="21748">11557 10054 2860,'2'10'0,"0"-2"0</inkml:trace>
  <inkml:trace contextRef="#ctx0" brushRef="#br0" timeOffset="21826">11561 10072 5734,'0'0'0</inkml:trace>
  <inkml:trace contextRef="#ctx0" brushRef="#br0" timeOffset="24253">11409 10054 8847,'-1'-3'2588,"0"0"-1910,1 3 151,-30-49-717,20 34-51,-6-13 1,0 3 179,11 19 90,1 1-343,2 3-27,0 0-398,2 2 432,9 20 10,2-4 1,4 12 0,-3-10-3398,0-2 3397,0 0-5,0 0 0,0-1 6,-1-4-1,18 25 1,-10-17-6,13 18 6,-10-15-1,-12-12-5,4 5 6,-12-13 5,-1 0-11,9 6 3381,-1-1-3381,10 7-6,-3-2 6,3 1 0,10 9 6,-11-9-6,5 6 11,-15-12 6,6 6-12,-3-3 40,6 4 0,-1-2-39,25 11-6,-15-7 0,19 7 0,-26-11 50,-1-2 364,1 3-302,-1-1-56,7 6-56,-6-4 12,2 1-12,1 0 11,-3-4 39,-2 1-50,-7-5 0,-6-4 0,0 0 17,3 1 11,0 0 28,5 3-50,-1-1-1,6 3 1,-3 0-6,-1-1 0,-2 1 28,4 1-23,-3-1-5,5 2 0,-8-5 40,7 5-40,-7-4 0,4 4 5,-7-7 1,2 2-1,0-1 1,0-1 61,0 1-28,-3-2-27,3 3 77,6 4-89,5 3 0,0 1 45,-2-1-23,1 4-22,-8-9 0,4 5 0,-9-9-28,-1 2-11,-1-1 34,3 3 100,15 14-90,-6-8-5,12 11-3330,-7-7 3330,-9-8 0,6 7 0,-12-12 0,0 2 34,5 2-34,-3-2 0,9 5 0,-4-3 44,20 12 3343,-15-9-3387,13 8 5,-22-15-5,1 3 0,-4-4 0,3 4 0,-1-2 12,10 8-7,10 6-5,1 0-3392,3 0 3398,-11-8 50,7 3-51,-16-8 46,5 2 22,-16-7-68,4 4 1,2 0-6,4 2 3392,2 1-3336,17 13-51,-15-12-5,11 10 0,-20-17-50,8 13 56,12 5-1,-1 3 1,4-1-1,-15-13 35,6 6-40,-10-8 0,5 5 0,-9-8 0,11 11 0,-4-4 0,11 9 0,-7-6 11,26 18-11,-22-16 5,18 12 1,-21-15-6,-4-5 0,7 5 6,-5-4-1,20 13-10,-14-8 10,14 8-5,-23-13 0,-2-2 11,-1 0-11,-4-3 0,4 2 6,-2-1-6,3 2 6,2 1-6,1 1 44,5 3-44,-6-3 280,4 2-173,-11-9-56,0 1-51,-5-4 5,3 2-5,0 0 40,2 1-40,0 1 0,0-1 50,0 0-16,-2 0 38,-2-2 617,-1 0-1770,-5 0 1081,-12 8 0,7-6 0,-6 6 0</inkml:trace>
  <inkml:trace contextRef="#ctx0" brushRef="#br0" timeOffset="26657">18500 11684 9890,'7'4'2128,"-1"-1"-1316,-6-3-341,-3-4-432,2 2-39,-3-2-79,4 3-94,6-1 173,1-1 50,7 0-44,1 0 44,2-1 1,4-1-40,18-5-6,-5 1 45,12-4 1,5-2-1742,-11 2 1,1-1 1705,-1 1 0,3-2 0,-4 1-15,1-1 0,-2 0 42,-5 1 0,-2 0 81,24-10-128,-21 9 5,12-3 28,-19 11-98,17 0 0,4 0 64,5-2-301,-2 1 1,-2-1 311,-8-1-1015,-12-1 0,0 0 1066,4-3 1988,9-5-1848,-30 11-100,-2 2-80,17-5-16,-4 5 0,17-4 0,-7 4 8,4-1 1,2 0 25,1-1-15,-5 1 1,-3-1 142,-16 3-1052,2-3 924,-8 3 2197,6-3-2225,-3 3-6,14-2-6,8-3 128,1 1-122,-2 0 0,-12 2 106,16-14-100,-13 5-6,13-11 3392,-19 11-3392,-1 3-3392,-2 1 3381,9 1-23,-5 3 1,8 0 21,-7 3-55,6 0 202,-3-3 44,-4 0-73,-4-5-2194,7-15 2127,-9 10 2235,11-12-2274,-11 18-169,30-10 52,-11 9-132,1 2 1,1 1 242,1 1 6,7-1 146,-7-7-96,-16 5 12,7-8 3321,-18 7-3158,5-6-225,-6 7-62,3-2 433,-6 9-511,2 1-320,6-3 460,-3 2 6,6-5 0,-5 4 83,5-8 23,3-1-28,-2-1 28,-3 3 6,-8 7-106,0 0-30,-3 4-49,1-1 22,-1 3 0,3-2-5,21-9 56,-6 1 55,17-8-61,-14 4 67,-1 1-55,1-4-12,-7 6 0,1-2 50,-7 7-50,0-1-73,26-9 73,-17 7 0,20-6 0,-22 8 6,9-8 22,0-7-34,-2-2-67,-7-1-3382,-14 0 3455,-16 9 0,8-1 0,-10 12 0</inkml:trace>
  <inkml:trace contextRef="#ctx0" brushRef="#br0" timeOffset="27470">19812 10096 6630,'-3'-6'0,"1"0"0,2 6 0</inkml:trace>
  <inkml:trace contextRef="#ctx0" brushRef="#br0" timeOffset="28209">19537 10245 0,'-22'22'0,"0"0"0,3-4 0,-14 22 0,2 3 0,11-16 2473,-13 12-2283,14-20 1506,-6 8-71,-5 4-883,10-7-966,0 11 291,19-21 2408,0 10-2369,1 0 438,0 2-337,0-4 263,0-5-100,0-7-454,0-2 45,0 6 39,3 0 11,8 15-893,8 7 876,2 2-22,1-3 23,-7-14-1,8 0 269,9 1-252,-1-6-1591,13-8 1,4-2 1495,10-3 8,-6-1 1,1-1-96,-18-1 0,-1 0 50,-2 0 1,1 0-45,13 0 0,-2 0 556,4 0-383,-15 0 1,-4 0-3,-13-1 139,-2 1 231,23-7-343,-5 2-5,-4 0 0,3-1 34,20-6-38,-7 4 0,6-1 1,-5 1-25,-14 2 0,0 0 42,31-5 0,-9 1 658,-37 4-633,-1-2 2950,4-2-4585,25-17 907,-17 12 1,0-1-1,17-8 1,-7 3-1</inkml:trace>
  <inkml:trace contextRef="#ctx0" brushRef="#br0" timeOffset="30019">20913 10626 3947,'1'9'1842,"1"-2"437,-2-7-2285,0 0-330,20-52 892,-9 35-752,2-12 0,1 1-23,-3 20 1618,3-14-873,-7 8 752,-3-19 0,-4-3-1541,-6 8 81,2-3 0,-4 1-3180,-20 5 3216,4 7 0,-11-3 18,6 7 128,-2 1 428,-14-10 0,-2-2-64,2 1-444,7 1 0,-6-4 0,9 6-296,7 5-100,-8-1 0,-1 3 75,9 10 546,-20-1 23,17 0 196,-15-2-288,14 4 0,0-1 2085,-21-1-2167,-3 1-156,26 4-286,-21 14-2605,11-8 3232,-10 8-84,23-11 362,6-2-373,-2 1-274,-31 12 11,25-6-6,-21 10 90,14-1 123,14-8 67,-14 4-17,20-9-33,-17 2 3347,9-1-3392,-13 4-33,13-1-822,-8 11 1,-1 2 820,3-3 67,-8 8 1,4-1 67,20-14 112,-9 8 169,15-13 99,-3 3-481,2-4 0,-2 2-95,4-1 0,0 0 61,0 5 34,-12 21-827,4-7 827,-9 18 0,8-16-6,-12 21 6,15-24-11,-7 12-3365,17-19 3315,2-4 597,-1 10-542,1-4-33,-1 3 33,-1 4-442,-2 21 241,2-21 201,0 12-50,3-28 3577,29 14-3470,-11-11-46,26 13 90,-8-5-896,-2 0 807,-1 0-1,-10-6 124,-12-7 566,15-4-510,-4-1-45,21-2-1279,-10-2 1,2 1 1177,25-2-36,-19 0 0,0 1 8,14-2 301,-8 1-116,5-7 0,11-3 0,-8 1-1397,-17 3 1,-1 1 1204,7-3 0,7-2 0,-1 0 0,-12 2-1559,3-3 1560,0-2 1141,-27 10-1017,-5 1 264,-6 2-298,1 0 2174,3-2-2264,3-3 3393,7-3-3392,1-4-748,2-5 944,2-2 178,-1-2-122,-1-1-62,-2 1 45,-2 2-207,16-10-197,-13 15-431,24-10 354,-26 18 167,5 0 73,-13 2 870,-3 1-831,-2-3 12,-2-2 498,1-31-589,-2 20-1360,-11-14 0,-5 0 1153,-5 13-1449,-1-1 0,-3 2 1696,-11 3-163,7 3 1,-1-1 246,-16-10-204,15 8 1,0 1 119,-10-6-1753,6 8 1,-1 1 1752,-11-2 0,-5 0 0,34 13 0</inkml:trace>
  <inkml:trace contextRef="#ctx0" brushRef="#br0" timeOffset="30409">19706 10732 7682,'1'4'-412,"0"0"1,-1-4-1,0 0 1</inkml:trace>
  <inkml:trace contextRef="#ctx0" brushRef="#br0" timeOffset="30866">19685 10859 8074,'4'7'2964,"-1"-1"-2640,-8-14-1276,0 2 952,-1-5 0,2 6 0,4 3 0</inkml:trace>
  <inkml:trace contextRef="#ctx0" brushRef="#br0" timeOffset="33513">12785 11197 7453,'11'6'-134,"-3"-2"134,-8-4 565,2-1 2135,-2 0-1171,2-1-2117,-2 1-2779,2 0 2802,0 1 22,1 0 722,0 0 162,-2 0 5597,0-1-5664,0-1-285,0 0-112,1 0-527,-1 1-459,1 0 1120,-1 1-946,8-2 588,1 2-124,9-1-2514,36 1 2137,-21 0 0,14 0 0,-34 0 0</inkml:trace>
  <inkml:trace contextRef="#ctx0" brushRef="#br0" timeOffset="36368">12679 12404 6008,'6'1'487,"-1"1"-358,-5-2 6,50 57-130,-26-35 90,12 14 1,5 2 200,-10-13 1,-1-4-101,16 12-160,-19-9 1,2 2 103,14 15 0,-1-1-138,-18-18 1,1-1-1,6 6 0,3 3 0,1-1-382,3-4 1,1-1 0,-4-2 379,-5-3 0,-1 2-4,12 10 0,4 5 1,-4-2 67,-8 1 0,-4-1-64,2 1 0,0-1 0,-3-3 0,3-2 26,9-4 0,6-2 1,-5-2 1,-9-3 0,3 0-170,10 4 1,10 5-1,1-1 1,-7-4 194,0 0 0,-2-1-42,3 2 0,5 2 1,3-1-31,-10-7 0,4-1 0,1 0 0,-2-1 0,-4 0 17,5 1 0,-5-1 0,6 0-15,-4-1 0,5 0 0,3 0 1,-2 1-1,-3-1-146,-1 2 1,-2 0 0,-2 0 0,-2-1 122,-2-1 1,-2 0 0,2 1-68,12 6 1,3 3 0,-7-2-301,-8-1 0,-7-3 1,6 4-1,5-1 1</inkml:trace>
  <inkml:trace contextRef="#ctx0" brushRef="#br0" timeOffset="37270">13653 11832 6283,'5'1'162,"0"-1"-156,-5 0 139,53 21 152,-16 1-188,4 5 0,1 4-2271,-18-9 0,0 2 2119,4 3 0,4 2 0,-2-2 40,-3-5 1,1-1-65,14 8 1,6 2 94,-3-2 0,4 2 0,-6-2-25,-9-6 0,1 1-487,-1 0 1,6 4-1,1 1 1,-3-3 346,2-2 1,-1-3 0,-1-1 2,9 7 1,2-2 133,-5-5 0,3-1 0,-8-4 0,5-1 0,-11-5 0</inkml:trace>
  <inkml:trace contextRef="#ctx0" brushRef="#br0" timeOffset="48471">12975 9419 2388,'-18'10'2527,"4"-2"-1777,-6-8-1058,12 0 1207,-15 0 317,10 0 2495,-3-7-3291,3 4 1118,1-5-1051,3 3-493,4 2 113,-20-2 456,14 3-541,-22-6 1,-4-1-63,3 3 40,2-2 0,-4 2-224,-17 16 0,1 5 152,-1-1 72,-1 2 0,2 2 168,2 0 56,14-9-191,-6-1-27,15-10-88,-10-7 1,0-1-115,3 3-361,-9-4 0,2 3 557,25 7 67,-23 1-72,5-1-281,4 1-314,-5-1 600,16 1 0,10 0 0,0 0 0</inkml:trace>
  <inkml:trace contextRef="#ctx0" brushRef="#br0" timeOffset="49219">12171 9144 9100,'-14'-1'818,"4"0"-309,-14 3 768,7-1-1159,-25 3-113,18 1-61,-16 12 31,5 9 0,-4 6-1509,-9-1 1,0 1 1605,7 0 1,1-2-37,5-8 1,4-6-93,10-12-123,11-2 5,-6 2 85,-9 20 89,13-13-236,-17 19 80,24-23 3469,1 2-3470,6 9 73,22 16 84,-4 0 266,22 1 0,8-2-210,-21-14 0,2-1-545,5 1 0,5 0 0,-3-2-2288,-3-3 0,0-2 2777,6-2 0,-3-3 0,-3-1 0,-5-4 0</inkml:trace>
  <inkml:trace contextRef="#ctx0" brushRef="#br0" timeOffset="51564">19897 9483 0,'-6'-4'2478,"2"2"1686,4 2-3722,-2 2 206,2-2-1141,-2 2 815,30-1 0,14-2 185,-3 1-465,10 0 0,6 0-420,-8 0 0,3 0 434,-3-2 0,4 0 0,-2-1-19,-9 1 0,-1-1 1,2 0-493,13-5 1,2-1 0,-9-1 745,4-9-288,-21 8 0,-4 0-3,-7 1 0,-8 5-362,21 2 1,4 2 392,-1-1-87,5 2 0,0 0 78,3 0 2515,-22 0-1517,5-9 2372,-25 3-3426,-4-8-4702,-15-2 4657,5 6 79,-12-6 90,11 5-17,-1-3 106,-5-7 0,-1-2-179,-3-3-20,-10-7 1,0 2-597,15 15-627,-15-9 705,29 25 297,3 10 208,-1-5-23,2 6 3302,1-6-3207,12 5 34,-1-1 90,17 8 251,22 1 0,4-1-318,-5 0-50,-10-4 1,6 2 0,-11-3-47,-13-4 33,12 10 1,0 1 16,-6-3-47,1 1 0,2 0 1072,11-1-621,-22-8-34,5 2 90,-24-10 184,-5 1-694,2 0 73,-13 1-73,4 0 0,-31 8-1266,1 8 0,-3 3 1266,8-4 0,-1 1-20,-15 11 0,1 1-1343,24-11 0,2 2 287,-13 23 1,3 1 145,4-1-928,10-3 0,13-6 1858,46-23 0,-15-4 0,11-8 0</inkml:trace>
  <inkml:trace contextRef="#ctx0" brushRef="#br0" timeOffset="57608">22183 14139 8489,'-20'-4'3534,"6"0"-2990,12 4-1609,2 0 2012,-3 0-667,1 0-134,-2 0-68,-1 0-44,-8 13-40,-11 15 6,-6 11-3,12-13 1,-2 4 2,-1 4 0,-1 5 0,-2 7-672,1 0 0,-2 7 1,-1 4-1,0-1 0,2-3 673,-2 0 1,2-2-1,0 0 1,-2 5-322,6-11 1,-2 5 0,-1 1 0,0 1 0,2-1-1,1-5 1,2-5 360,-2 7 0,3-7 0,-1 3-271,-2 5 1,-1 4 0,1-1 0,2-7 229,1 0 0,1 3-134,5-5 1,-1 10 0,0 5-1,1 0 1,1-3 0,1-9 148,1-2 0,1-7 0,0 6 261,0 5 0,-1 8 1,0 2-1,-1 0 0,0-6-219,-3-2 1,-1-3-1,1-3 1,0-4-36,-3 10 1,0-1 663,-3 4 1,-2 5 0,2-11-687,-7 2 515,6 4 0,1 1-521,7-24 1,1 1 879,-5 21 1,0 1-923,6-22 1,0-1-217,-9 8 1,-2-1 266,5-7 0,-1-1 16,-5 2 1,0-3-113,1-8 93,4-4 263,12-23 1,-3 16 0,5-13 0</inkml:trace>
  <inkml:trace contextRef="#ctx0" brushRef="#br0" timeOffset="58371">20659 16447 10377,'7'8'997,"-2"-2"-1154,-2 24 750,1 12-344,-1-8 1,1 6-1509,-1 5 1,1 8 0,0 1 0,-1-6 1277,2 5 1,-1-1 11,-1-7 0,0 4 0,1 1 0,-1-4 780,3 14 1,-1-8-633,0 4-117,0-8 0,-2-4-1092,-3-17 1153,0 26-333,0-26 120,0 16-235,0-34 236,0-5 337,2-1-606,0-3 212,6 0 191,14 5 2129,-2 0-2180,14 3-2044,11-4 2084,-6-23 0,1-7-32,-5 8 1,-1-4 755,-4-3 0,0-4 0,-1-3-734,-3-1 1,-2-2-1,0-1-208,3-5 1,0 0-1,-1 1 197,-4 5 0,-1 2 1,4 0-670,13-9 1,4 0 0,-3 8 655,-13 14 0,1 3-14,23-14 0,-1 0 938,-21 14 0,-3 0-1019,-1 0 0,1-7 16,-1-12 1,2-11 0,-1-2 0,-3 10 0,-3 10 0,0 0 0,4-21 0,0 0 0,0 0 0</inkml:trace>
  <inkml:trace contextRef="#ctx0" brushRef="#br0" timeOffset="61916">17039 18119 611,'-9'-11'1837,"2"2"-1540,-32-7-207,28 12 1364,-29-13-1443,39 16 865,0 1-868,30 4 0,16 1 2115,1-3-2006,9 3 1,3-1-20,-23-3 0,1-3-30,8-1 1,9-4 0,1 1 0,-6 0-64,8 0 1,2-1-417,-10 1 1,7-2 0,4 0 0,-2-1 0,-6 2 443,2 0 1,-4 1 0,-1 0-32,2-1 0,-1 0 0,1 1-1,2 1 1,-1 0 0,-4 2 4,-4 2 1,-4 1-1,3 1 0,-1 0-1,18 6 23,-27 0 0,-2 0 206,9 2-229,-7-3 1,-2-1 0,-4-2 314,-1-2 257,-13-1-101,-1 0-409,-22-12-234,7 3-646,-7-19 1,-2-6 722,-6-16 1103,8 14 1,-6 0-785,-13 6 1,-10 2 0,4 4-163,10 9 0,-2 1-28,-6-3 1,-6-1 0,3 4 133,-4 7 1,6 3 3223,0-3-3313,-23-4 488,47 4-729,6 2-112,2-1 196,28 9 73,3 2 3,10 1 0,11 3 36,-5 1 0,7 1 0,2 3 1,-3 2-280,-6 2 1,-2 3 0,-1 1-1,2-2 266,5-3 1,3-2 0,-3 1 0,-4 5-990,0 13 0,-5 4 0,-7-5 1047,12 7-84,-16-13 0,2 1-320,-2-3 1,-4-3 325,-7-5 72,9 14 1210,-25-26-458,-2-3-830,-4-1-23,-29 26 1,-10 11 22,17-13 0,-2 2 0,-6 7 0,-6 5 0,-3 2-289,8-6 0,-2 2 0,-2 1 0,1-1 0,2-3 305,-9 5 1,2-2 0,-2 1-10,10-7 1,-3 3 0,0 0 0,2-2 0,4-6-1576,-13 5 0,13-11 812,23-14-191,26-15 947,14-10 0,3-1 0,3-3 0,6-5 0</inkml:trace>
  <inkml:trace contextRef="#ctx0" brushRef="#br0" timeOffset="71470">5736 6329 6243,'8'4'1188,"-2"0"-1844,-6-4 656,66-47 0,-50 36 0,17-12 0,0-1 0</inkml:trace>
  <inkml:trace contextRef="#ctx0" brushRef="#br0" timeOffset="72121">8869 6562 6154,'6'2'11,"-1"-1"-11,22 13 0,7 3-5660,0-1 5660,2-2 0,13 3 0,6 3 0,-3-2 0,-12-5 0,-9-2 0,-1-1 0,25 6 0,0 0 0,0 1 0</inkml:trace>
  <inkml:trace contextRef="#ctx0" brushRef="#br0" timeOffset="72710">6371 11324 5745,'1'10'0,"0"-2"0,-1-8 0</inkml:trace>
  <inkml:trace contextRef="#ctx0" brushRef="#br0" timeOffset="72823">6435 11536 5846,'6'0'21,"-1"0"0,-5 0 0,0 0 0</inkml:trace>
  <inkml:trace contextRef="#ctx0" brushRef="#br0" timeOffset="72919">6456 11557 6075,'-6'-12'0,"2"3"0,4 9 0</inkml:trace>
  <inkml:trace contextRef="#ctx0" brushRef="#br0" timeOffset="75008">6562 11494 6193,'14'3'4777,"-2"0"-4777,-12-3 62,0 0-1048,10-1 981,-3 0 1282,14-2-1037,-14 1-4,4 0-1,-11 1 426,0 1-661,2-3 17,-1 3 61,1-3-302,-1 3 387,0-2 33,0 1 78,0-1-184,0 0 408,-1 1-3746,1 0 3248,-27-42 0,21 33 0,-21-32 0</inkml:trace>
  <inkml:trace contextRef="#ctx0" brushRef="#br0" timeOffset="75668">4911 10774 0,'11'3'0,"-1"0"0,-10-3 0</inkml:trace>
  <inkml:trace contextRef="#ctx0" brushRef="#br0" timeOffset="76210">5101 10774 0,'10'3'0,"16"0"0,12-3 0,7-1 0,9-1 0,3-1 0,-2 0 0,-7 2 0,-1 1 0,1 0 0,3-1 111,5 0 0,5-1 0,1-1 0,-3 1 0,-8 1-50,-6 1 1,-5 1 0,1-2-89,14-1 0,2-1 0,-5-1 57,-1 0 1,-2 0-66,-7-1 1,2 0-1,4 0 36,5 0 1,5 0-1,0-1 1,-8 2 462,-2 0 1,-1 0-393,10-1 1,6-1 0,-10 1-67,-16 1 0,-3 0-1,6-2 1,-1 0 664,-2 0 1,-1 1-669,8 0 1,-3 0 630,-6 3 1776,-9-1-5109,-13 3 4344,-13 2-1644,0 2 0,0-2 0,0 2 0</inkml:trace>
  <inkml:trace contextRef="#ctx0" brushRef="#br0" timeOffset="76918">5228 11091 6518,'-8'-3'-784,"2"0"790,34-2 1,31 1-1,-7-1 204,-22 0 0,1 1-1086,20-2 0,10-1 0,-3-1 1141,-11-1 1,-3-2-1,-4 2-689,-4 1 0,5 1 427,-3 1 1,11-1-1,8-1 1,4 0-1,1 0 1,-3 1 0,-5 0-1,-10 2-475,2 0 1,-7 2 0,8-1 464,-3 0 1,11-1 0,6 0 0,3 0-1,-1 1 1,-6 0 0,-7 0 0,-14 3-11,-3 0 0,-5 2 739,34-1 1,-12 0-723,-41 1 1491,-4 0-2056,-5-1 290,-7 0-985,-7 2 1260,-40 11 0,30-8 0,-19 7 0</inkml:trace>
  <inkml:trace contextRef="#ctx0" brushRef="#br0" timeOffset="77824">6160 10901 6081,'53'8'394,"1"0"0,-11-3 0,4-1-234,-2-1 1,6 0 0,0-1 0,-5 0 63,9-1 0,-2-1-181,-9 0 0,2 0 0,-6 0 271,-4 0 0,-6 0-303,6 0 107,9 0 27,-10-4 1,0 1-62,14 0 98,10-1 0,-5 0 210,-23 3 879,22-1-1360,-50 2 16,6-1-17,17 1 90,-13 0 275,13 0 162,-24 0-1053,0 0-3686,-10 14 4302,-8 0 0,4 3 0,-2-6 0</inkml:trace>
  <inkml:trace contextRef="#ctx0" brushRef="#br0" timeOffset="78570">6731 10816 3140,'23'13'3451,"-5"-4"-1834,-18-9-1147,0 0-67,20 7-403,-5-4-11,17 5-118,1-4-1151,-9-1 1275,5 0 689,-16 0-841,-4-1 157,-52 30 0,33-23 0,-37 22 0</inkml:trace>
  <inkml:trace contextRef="#ctx0" brushRef="#br0" timeOffset="86270">14287 11430 6154,'-5'-1'1439,"1"0"-851,4 1 1227,5 3-1815,-4-2-549,5 3 549,11-17 0,-11 10 0,11-9 0</inkml:trace>
  <inkml:trace contextRef="#ctx0" brushRef="#br0" timeOffset="87071">17124 11240 6036,'5'11'2162,"0"-2"-2728,-5-9 566,12 6 0,-9-5 0,10 6 0</inkml:trace>
  <inkml:trace contextRef="#ctx0" brushRef="#br0" timeOffset="90169">14520 10880 6131,'5'10'84,"-1"-1"1031,6-17-343,-7 7-772,8-6 0,-11 7 0,0 0 0</inkml:trace>
  <inkml:trace contextRef="#ctx0" brushRef="#br0" timeOffset="94318">14499 10859 6165,'8'2'566,"-2"-1"-342,-6-1 447,77 5-2741,-44-4 1,4-1 2101,8 0 0,8 1 0,1-1 1,-7 0-28,3 0 1,-4-1-3,-3 0 1,3-1-1,-8 1 31,8 1-29,-25 0-22,22 0-55,-33 0-192,23 0 85,-18 0-134,6-1-410,-9-2 723,-5-1 0,-2 1 0,-3 0 0</inkml:trace>
  <inkml:trace contextRef="#ctx0" brushRef="#br0" timeOffset="101220">13652 7662 6395,'-7'-4'42,"0"0"0,7 4 0,0 0 0</inkml:trace>
  <inkml:trace contextRef="#ctx0" brushRef="#br0" timeOffset="101720">13632 7641 0,'3'7'1153,"0"-1"207,-46 0 1,-16-5-1406,26 1-50,-21-2 0,-4 7 47,22 17 0,6 1 88,-4-5 92,-6 8 1,-9 7-1,7-6-935,-2-3 838,5-2 1,-8 6-1,10-6-35,4 1 147,7-6 0,-4 5-174,-8 12 1,-3 7 0,8-6-24,-4 3 54,5 1 0,-9 14 1,1 0-1,14-13-178,11 0 174,1 3 0,-2 11 0,5-14 0,7-16 0,-2 30 0</inkml:trace>
  <inkml:trace contextRef="#ctx0" brushRef="#br0" timeOffset="105272">5271 8742 4347,'-12'5'2392,"3"-1"-1141,9-4-1318,-44-2 117,32 2 213,-18 0 1,0 3-96,18 3-68,-34 25 298,29-14-404,-17 14 30,21-1 0,3 4-8,0-5 1,0 0 2,-3 8 1,1 0 713,-1 9-767,9-30-565,2 41 560,4-27 39,0 5 0,2 1 134,12 7-61,-4-13 45,20 19-85,-15-37 73,27 14 1,4 0-68,-14-10 62,16 10 0,5-1 55,-16-15 1,0-3-118,2 5 1,3-2-10,7-4 1,0-4 89,-4-5 1,-4-1-82,8 0-3,-6 0 1,-1 0-37,5 2 31,-4 0 1,8-1 0,-6 1-29,-11 0 0,-1 0 21,10-1 0,5-2 1,-9 0-8,3 0-17,-8 1 0,1-1 5,16 1-5,-10 0 0,-1-1 11,0 1 42,-1-1 1,-2-2-21,-13 1 27,13 0 0,15-3 1,4 0-1,-11 1-32,-9 2 0,-1 0-28,5-1 0,8 0 0,-2 0 0,-10 1 11,9 1 6,-16 1 0,0 1 145,8-3 166,-7-1 0,-3-1-328,-14 1 0,12-7-59,12 1 1,5 2-44,-12 3 1,0 1 140,15-6 1,-3 2 44,-6 4 28,-29-6-145,-9 8-12,2-8-65,15-10 1,5-3 109,-2-3 90,14-20 0,-2-1-1,-17 22-240,10-23 420,-25 49 218,-3-16-162,-9-11-174,-11-18-134,-10 1 22,2 14 28,8 10-5,9 11 167,-9-10 1,0-3-168,-3 1-53,-5-2 0,-8-4 1,6 6-44,-4 3-52,-5 5 0,-11 1 1,9 4 135,-2 6-31,0 3 1,-3-2 36,7-2 0,5 0-56,-5-1-54,1 1 0,-8-1 0,8 1 9,2 1 47,-1 2 0,-8 0 0,9 1 42,3 1-44,-19 0 0,0 1-218,17 3 187,8-2 0,-1 0 26,-11 9 16,-8 2-11,3-1-37,-1 2 1,1 1-541,14-3 493,-3 3 0,4 0 140,23-8 40,-19 6-102,18-10 6,-13 3-84,-9 11 73,1 4 36,4-7 0,0-1-25,-7 6 5,-4-10 1,1-3-11,9 0 5,-4-1 0,4 1-319,16-3 319,1 0 33,-16-5 1,-6-3-40,-17-1 8,9 1 0,-5-1 0,4 1 17,11 0 1,0 0 36,-20-6 0,3-3 34,19 2-90,-11-6-707,18 26 668,12 6-67,-7 14-186,-2 4 1,-1 1 39,-1 2 252,-2-1 0,-4 6 0,4-9 0,6-8 0,-2 3 0,1 0 0</inkml:trace>
  <inkml:trace contextRef="#ctx0" brushRef="#br0" timeOffset="110016">12869 8996 0,'1'20'274,"-1"-4"-548,0-16 274,-7 0 755,5 0-755,-5 0 1007,7 0-827,0 0-180,0 3 0,0 2 0</inkml:trace>
  <inkml:trace contextRef="#ctx0" brushRef="#br0" timeOffset="115013">14118 8805 666,'11'11'-61,"-2"-2"387,-9-9 0,0 0 0,0 0 1</inkml:trace>
  <inkml:trace contextRef="#ctx0" brushRef="#br0" timeOffset="116914">17208 8276 0,'-6'-8'0,"2"2"689,4 6-756,0 0 0,0 0 0</inkml:trace>
  <inkml:trace contextRef="#ctx0" brushRef="#br0" timeOffset="117065">17018 8255 2226,'0'-11'199,"-25"1"0,-10 4-1511,-6 3 0,-1 2 1312,-4-4 0,-1 1 0,-3 5 0,4 2 0,5 4 0,-7 4 0,24-5 0,5-1 0</inkml:trace>
  <inkml:trace contextRef="#ctx0" brushRef="#br0" timeOffset="119119">16404 8276 3437,'-45'-6'3,"0"1"0,7-4-238,-4 12 0,5 6 1554,26-1-1465,-2 11 673,-12-2 154,12-9-452,-32 8 119,13-7 262,-4 1-40,5 1-200,7-2 16,-5 4 561,7-2-981,-15 29 51,18-12 0,1 2-15,1-3 1,-1 0 19,-3 6 1,1-4-23,2-3-398,5 8 1,3 1 330,-1 1 139,17 17 1,6 1-11,6-11-144,1-13 1,0-2 76,-1-2 61,8-8 36,6-5 1,3 0-37,12 6-45,-1 0 0,-2 0 11,-15-5 28,5 3 1,0 0 61,-7-5-39,20 4-17,8-3-50,-30-6-6,27 7 16,-12-2-1664,-11-6 0,3 0 1659,12 3 0,1 0-11,-12-3 0,-1 0 1,6 4 0,-5-1-1,-14-2 11,8 6 28,14 7-28,-17-11-8,5 4 0,3-1 3,5-2-6,-10-1 0,-2-1 3404,3 0-3404,-5-4 39,29 4 1,4 1-40,-9-3 2,7 3 1,-2 0 17,-20-1 22,4 1 0,5 0 36,3-5 1,2 0-71,13 1 1,1 0-2,-18-3 1,-1-1-1,-3 1-2,-2-2 1,0 1 14,11 0 1,6 1 0,-7-1-18,-14-1 0,2 0 8,16-3 0,14-1 0,0-1 0,-12 1-11,-14 1 0,-2-1 17,10-2 0,5-2 0,-8 1 252,7-6-258,-11 4-11,19-4-1691,-25 6 1,0-1 1693,4 1 0,0-1-297,5-1 1,-1-3 1634,-4-5 1,-5-2-1085,1-13-854,-24-7 0,-8-6 208,-11 0 0,-3-1 408,4-8 1,-1 1-1,-2 9 1,2 1 125,6 4 1,1 2-1939,-1-6 1947,-1 8 0,-1 1-149,-4-1 2022,-4-7-2047,-3 14 1,-4 1 30,-3 0 0,-2 0 6,0-2 0,-1 1-17,0 4 0,1 3 50,-21-4-56,5 7 1,-6 3-708,-4 5 1,-5 4-1,2-1 716,15-2 1,2 1 0,-2 1-479,-14 2 1,-3 2 0,1-1 491,6-1 0,1-2 0,-3 1 2,4 1 1,-4 1 0,0-1-1,-1 2-20,6-1 0,0 1 0,-1-1 0,0 1 0,-3 1 13,1 1 0,-2 0 0,-2 0 0,1 1 0,3 0 0,3 0 12,-12 0 1,4 0-1,-2 0-21,5 0 0,-3 0 0,-1 0 1,-1 2-111,7 0 1,-3 1-1,1 0 1,0 2 0,2 1 106,-5 3 0,3 3 0,0-1 0,-2 0 0,-4-4 0,-2 0 0,2-1 0,7 4 0,-2 9 0,0 0 0</inkml:trace>
  <inkml:trace contextRef="#ctx0" brushRef="#br0" timeOffset="124913">16912 11070 3899,'8'7'157,"-1"-1"956,-7-6-1281,0 0-530,55-40 1,-41 30-1,14-10 1,-1 0 0</inkml:trace>
  <inkml:trace contextRef="#ctx0" brushRef="#br0" timeOffset="133758">19410 8975 4395,'-7'-13'1418,"2"2"-542,1 1-1011,3 7 699,-3-8-183,4 10 425,0 0-605,-1-1-27,-2-1 996,0 1-1685,-5-4 230,6 4-52,7-3 46,17 6 291,-3 0 100,5 0-3363,2 0 3302,-6-1-33,17 0 0,-7-1 10,21-2 1,3 0-2279,-2 0 2263,-8 1 1,8 0 0,-11 0-240,-10 2 238,22 0 2156,-37 0-2156,2 0 25,32 1 0,5 0-1244,-20 0 1241,18 0 1,-10-1 2559,-40 0-1971,-2 0-1395,0 1 896,-9 0 392,-10-4-392,0-1-33,-4-5 44,11 2 6,-12-5 1740,8 5-1863,-13-4 786,2-4 0,0-2-220,-1-1-424,0-2 1,1-2 69,11-1-3447,-6-15 3302,9 15-17,-3-6-51,11 22-733,2 4 331,1 2-219,5 22 448,-1-12 50,5 17 3583,4-15-3448,18 10-17,-1-3-171,-3-1 0,2 3-370,2-1 1,-1 1 534,19 14-42,-3-8 1,-3-2 97,-13-10 113,23 7-51,-42-20-34,5 1-78,-9 0 135,3 2 117,-9-2 666,0 1-682,0-3 217,-25 8-453,7 0-3392,-25 11 3176,4 10 1,1 3-37,-4 3-1151,-3 3 0,1 0 445,4-7 958,-6 3 0,20-18 0,11-7 0</inkml:trace>
  <inkml:trace contextRef="#ctx0" brushRef="#br0" timeOffset="146918">21886 12382 8136,'-3'-6'1328,"0"0"-1227,-17 7 537,0 8-251,-11-2 391,-2 10 208,-14-2-728,9-2-99,6-6 1,0 2-177,2 9 0,1 1 12,-15 8-8,20 3 0,-2 7 0,6-4 18,0 3 12,4 3 0,-1-6 56,0-18-57,-15 1-16,5-3-25,-9 8 0,-1 4-626,12-2 0,0 2 651,-9 6 0,-1 4 5,3 4 1,-1 2 10,4-11 1,-1 0 0,1-2 0,-1 3 0,-2 3-29,1-1 1,-6 6 0,2 1 0,6-7 8,5-1 0,2-1 3,-5 7 0,-2 6 0,-1 1-2,6-6 1,-1 3 0,1-2 0,2-4-339,-5 7 0,0-1 354,-3 5 1,-4 3 0,2-7-12,6-16 0,1-2-26,-6 10 1,2 1 16,6-9 1,1 2-766,2 9 0,0 5 0,4-5 766,2 6 5,2-4 0,2-4 5,5-20 85,1-6-79,1-5-11,1-2 562,-3-3-568,1 0-1064,-3-6-184,5-36 1203,7 3 48,-2 5 1,3-5 22,6-3 1,4-4-1,-2 5 1695,-4 12 1,-1 0-1561,3-12 0,3-4 0,-6 12-76,-7 16-23,0-8-45,-2 12 683,-1-10-694,0 12-50,0-5-113,-1 15 96,2 1 319,-1 22 56,-1 31 1,0 6-265,1-29 1,0 1 263,-4 19 0,-2 8 0,-1-11-218,-3-3-72,1-6 1,0 7 0,2-1-14,2 4 1,2-1-1702,-1 10 0,1-4 1637,5-17 1,1-9 612,4-15-389,9-46 0,5-22-485,-5 22 0,1-1 303,7-21 1,0 2-24,8 7 46,-5 28 0,-1 3-6,0-3-1133,8-7 0,-1-3 842,-3-10-101,6-7-1899,-8 16 2291,-16 32 0,-1-3 0,-8 12 0</inkml:trace>
  <inkml:trace contextRef="#ctx0" brushRef="#br0" timeOffset="148862">22013 10647 0,'11'7'3971,"-3"-1"-1024,-8-6-2326,-14-22 710,10 15-1572,-12-15-61,14 21-410,-14 6 1571,6-2-679,-11 5 313,6-5-314,-11 1 3219,5 0-3398,-10 2 0,-3 8 0,-2 4 0,-7 3 0,1-1 0,-1 2 19,10-4 1,2 0-1716,-7 3 0,0 2 1699,-1-1 0,0 2-252,-2 2 1,2-1 248,7-4 0,1 0-1052,-12 9 0,-4 3 1054,12-7 0,-2 0 0,1 0 0,-9 7 1,0-1-3,-1 3 0,3-3 0,12-9 0,0 0 212,-9 9 0,-1 1-210,7-7 1,0 0-363,-12 11 0,-3-1 479,15-13 1,-2-2 0,3-1 841,-3 4 1,0-1-956,-12 5 0,4-3 27,12-6-764,4-1 731,3 3 0,0 1-458,-7 6 460,-9 11 1,1 0 31,11-10 261,3-4 1,2-2-335,8-8 39,5-4-11,-2 3-56,-2 10 61,3-2-106,-15 27-48,13-21 1,-1-1 159,-9 18 5,0-1-1142,9-28 1148,7-8 1953,-1-1-1964,7-6 633,-3 10-795,3-6 27,-1 7 544,1-10 2983,2 0-3414,-2-8-146,1-5-1384,0-40 309,3 22-259,8-29-245,3 34 899,5 0 0,-9 11 0,-2 5 0</inkml:trace>
  <inkml:trace contextRef="#ctx0" brushRef="#br0" timeOffset="149615">19897 11811 0,'9'11'0,"-2"-2"2482,-7-9-1182,-14-9 815,10 4-1600,-11-6 269,13 6-352,-1 3 549,1 0-947,0 2 3097,1 0-3137,0 0-190,-2 2 151,-18 38 534,3-7-484,1 0 1,-1 2-1626,-1-2 1,-1 1 1625,-3 7 0,0 0-6,3-6 0,1 0 0,0 0 0,0 2-6,-1 15 0,3-2-251,0 4 251,1-5 1,3-1-2123,10-4 2077,1-24 2198,2 4-2220,0-23-492,3-2 559,3-3-33,7-4 190,20-15 0,5-3-1370,3-5 1353,0 0 1,-1 1 28,-9 4 955,-5 3-1079,13-7-650,-15 12 611,13-7-51,-16 13-224,13-4-268,-7 2 153,0-3 1,0-3 241,4-11 0,2 3 0,-20 9 0</inkml:trace>
  <inkml:trace contextRef="#ctx0" brushRef="#br0" timeOffset="152367">12763 9186 6759,'-38'2'28,"0"1"0,-16 5-837,7 2 0,-8 3 1,9-1-1,-3 3 0,13 0 1,-1-1-1</inkml:trace>
  <inkml:trace contextRef="#ctx0" brushRef="#br0" timeOffset="152467">12150 9398 6210,'-2'-3'-75,"1"1"0,1 2 1</inkml:trace>
  <inkml:trace contextRef="#ctx0" brushRef="#br0" timeOffset="152759">12764 10583 83,'9'4'-2,"-2"-1"1,-7-3-1</inkml:trace>
  <inkml:trace contextRef="#ctx0" brushRef="#br0" timeOffset="153659">13589 11155 6243,'7'9'246,"14"18"1,1 2-6047,-4-6 5721,19 11 1,15 10 0,-7-8 75,-19-15 0,1-2-229,16 9 0,6 4 1,-7 0 278,-11 2 0,-6-1 514,-2-7 0,-2 0-561,-5 6 0,3 1-81,13-5 1,7-3 0,-2-3-408,-6-3 1,4-2 487,9 0 0,14 3 0,4 0 0,-2-2 0,-10-5 0,0-2 0,0-1 0,-2 1 0,10 2 0,2 2 0,-4-2 0,-12-1 0,-8-1 0,-4 0 425,7 3 1,3 1 0,-3-1-446,-5-4 1,2-2-139,11 0 0,6 0 0,-2-1 155,2 1 1,1 0-32,2-1 0,5 0 1,-6 0 142,-3 3 0,-5 0 73,-4-1 0,3 1-91,5-2 1,5 1 0,-6-2-92,-10-1 0,2-2-14,4-4 1,11-1-1,4-2 1,-4 0 0,-10 1 43,-1 0 1,-2-1-8,0-1 1,6-1 0,0 0 0,-9 2 110,-6 1 1,-6 1-129,12-2 22,-11 1 0,6-1-56,14-4 0,8-1 0,-6 0-6,-11 3 0,1-1 91,3 1 0,8-2 0,1 0 0,-5 3-52,-5 1 1,-4 2 0,0 0-540,14 0 1,6 0 340,-8-2 1,9 0 0,5-1 0,-3 0 0,-9 1 192,-4-1 0,-6 0 0,4 0 0,7 0 0,6 0 0,-3-1 0,-13 1 0,6-4 0</inkml:trace>
  <inkml:trace contextRef="#ctx0" brushRef="#br0" timeOffset="153771">18733 11896 0,'8'4'0,"26"-13"0,7-6 0,8-6 0,5-1 0,-1 1 0,-15 4 0,-7 5 0</inkml:trace>
  <inkml:trace contextRef="#ctx0" brushRef="#br0" timeOffset="154124">20870 10795 7845,'46'-26'71,"0"0"0,0 0 0,-9 10 1,7-12-1,1-1 0,-1 1 0</inkml:trace>
  <inkml:trace contextRef="#ctx0" brushRef="#br0" timeOffset="154268">21505 10329 7934,'11'5'-280,"-2"-2"0,-9-3 1</inkml:trace>
  <inkml:trace contextRef="#ctx0" brushRef="#br0" timeOffset="154418">21654 10097 9100,'7'-3'-612,"1"-37"0,-9 69 0,0-20 0</inkml:trace>
  <inkml:trace contextRef="#ctx0" brushRef="#br0" timeOffset="155518">21672 10006 7968,'-3'-44'963,"0"1"1,-7 3-1,-5-1 1,0 5-936,0 6 0,-2 2-12,-10-13 1,-1 4-5677,5 9 4598,1 8 1,-2 1 1849,-11-4-1002,9 7 1,-8 0 400,-9 4 1,-12 2 0,-2 1 0,7 0-14,-3-1 0,-5 0-107,10 2 0,-10-2 0,-8-1 0,-2 0 1,2 1-1,7 0 0,10 3-92,4 0 1,8 2 0,-8 0-239,-6-1 1,-11-1 0,-4 0 0,0 1-1,7 0 1,13 2 388,3 0 0,5 2-59,-9 0 0,-5 0 1,-1-1-31,-5-4 0,0-1 1,5 2-86,7 2 0,0 0-237,5 0 0,-5-2 1,-3 2-1,0 2-29,1 5 0,-3 3 1,-1 2-1,2-1 0,6-1 314,0-2 0,6 0 0,-11 0 142,7-1 0,-10 1 0,-6 0 0,-3 0 0,-3 1 0,2-1 0,2 0 0,6-1 0,8 0-83,-18-1 1,9 0 0,-6-1-48,14 0 1,-5 0 0,-5-1 0,0 1 0,2-1 0,5 0-1,7 1 423,-1-1 1,6-1 0,-1 2-677,-12 0 0,-3 0 1,2 0-95,9 0 1,1 0 0,-5 0 97,-2 0 1,-7-1 0,-3 1-1,3-1 1,5 0 902,-1-1 0,5 0 1,-5-2-477,3 1 1,-6-1-1,-2-1 1,4 1-1,7-2-28,-5-2 1,-3-1-231,11 2 0,-9 0 0,-7 0 0,-1-1 0,1 1 0,4 0 0,10 1-214,-4 0 0,7 0 0,-5 0 135,0 1 1,-8-2-1,-3 1 1,0 0-1,6 0 1,10 1-288,-2 2 0,1-1 993,0-2 0,-10-2 0,-5 0 0,-1-1 1,3 1-1,9 1-608,-1 2 1,6 0-1,-6 0 12,-3-3 0,-7 0 0,-4-1 0,0 0 0,2 1 378,0 1 1,-1 2 0,1-1 0,5 1-1,7 0-1196,-2-1 1,-1 0 697,7 1 0,-10-1 0,-7-1 1,-2 0-1,3 1 0,8 0 1,12 2 18,2-1 1,2 1 243,-4 0 1,-10 0-1,-3 0 1,2 1-1,5-1 797,-1 1 1,4-1 0,-2 1-837,2 0 0,-3 0 0,-2 0 1,-3-1-25,3 0 1,-5-1 0,-2 0 0,1-1 0,2 1 0,5 1-976,-7 0 1,5 0-1,-6 2 636,1 0 0,-8 1 0,-4 0 0,1 1 0,5 0 0,9 1 285,8 1 0,6 1 0,-3 1 12,-7 4 0,-5 1 1,1 2-1,7 1-7,-3 7 1,4 0 65,-4-3 1,5 7-61,9 27 0,13 0 0,12-22 0,6 7 0,-1 0 0</inkml:trace>
  <inkml:trace contextRef="#ctx0" brushRef="#br0" timeOffset="156267">12996 10964 7134,'3'7'-14,"-1"-1"0,-2-6 0,0 0 0</inkml:trace>
  <inkml:trace contextRef="#ctx0" brushRef="#br0" timeOffset="170569">15452 10943 7044,'-14'-3'2706,"3"0"-1777,4 3-845,5 0-84,-5 0-1097,4 2 1041,-2 7 50,-5 5 0,-10 22 6,-7 5-1063,0 2 1063,0-5-3183,6 15 2981,11-23 29,0 21 26,14-27 46,4 1-95,11 3 1,2 1 267,-3-3 155,5 5 0,-3-4 493,-12-19-776,20 26 3448,-18-23-3347,25 36-34,-19-23-73,16 20-3330,-12-19 3392,4 0-28,-6-7 28,14 9-16,-10-3 49,3 0 34,-6 2-27,-12-12-29,12 14 1,2 3-12,-5-5-3,1 0 0,1 0 115,5 10 207,7-4-218,4 6-56,13-2 11,2-7 106,-11-6-162,-5-4 3387,-24-12-3387,-3-2 5,27 24-5,-17-15-128,23 16 60,-29-25 287,1-1-18,-1-3-89,-1-1-53,18-6 0,5-2-59,-1 2 3,2-2 0,3-2 181,17-14 119,-24 7 234,6-20 1,-3-4-538,-14 12 0,-3-3 0,2 2-207,8 12 168,-13 7 78,17-9 252,-8-24-246,-4-1-104,-4-1 0,-2-2 0,-6 17 1,-2 0 41,2-5 0,-1 2 17,-2-5 162,5 8-72,13-22-84,-8 17-320,7-20 224,-14 33 202,-4-16 314,-1-1-252,0-1 140,0 0-146,0 22-347,0 5-808,0-1 993,0 7 310,0-21 1,0-5-143,0 5-121,0-5 0,0 1 188,-2 3-179,-17-14-146,7 14 50,-19-6 1,-4 2 72,4 4-45,-6-1 1,-1 2 5,12 9-202,-10-1-1406,0 19 1401,-5 8 221,-7 1 0,-4 1-11,18-1 0,-1 1 2,-6-1 1,-4 0-1,6-1 7,-13 0 136,-2-1 0,2-2-24,22-2-68,-6-1 0,2-1-616,9-1 84,2-2-404,-10 10 1065,23-4 454,-31 0-639,29-5-975,-23-6 750,18 7 175,-29 8 112,19-3-23,-12 3 1,-1-1 307,1-4-532,-20 1-768,30 7 825,17-4 49,1 7 46,7-4-3365,-3 5 3342,2-1-433,-2 3 489,-23 23 0,20-25 0,-17 19 0</inkml:trace>
  <inkml:trace contextRef="#ctx0" brushRef="#br0" timeOffset="171810">15706 11218 7062,'8'5'0,"-2"-1"0,-6-4 0</inkml:trace>
  <inkml:trace contextRef="#ctx0" brushRef="#br0" timeOffset="174763">10456 11642 10466,'8'1'2549,"-2"1"-2459,-6-2-1390,-10-24 1300,26 11 0,-22-12 0,24 18 0</inkml:trace>
  <inkml:trace contextRef="#ctx0" brushRef="#br0" timeOffset="176328">16150 11303 10130,'3'3'2695,"-1"-1"-1329,-2-2-1366,-2-17-454,2 12-1103,-2-11 1557,7 32 0,2 6 0</inkml:trace>
  <inkml:trace contextRef="#ctx0" brushRef="#br0" timeOffset="176561">16153 11292 10864,'1'9'0,"0"-2"0</inkml:trace>
  <inkml:trace contextRef="#ctx0" brushRef="#br0" timeOffset="176719">16193 11430 5991,'9'6'0,"-2"-2"0</inkml:trace>
  <inkml:trace contextRef="#ctx0" brushRef="#br0" timeOffset="177914">16209 11440 13166,'-1'13'-420,"0"-2"415,1-11-2107,0 0 1384,1 3-371,-1 2-687,1 2 1786,-2 0 0,1-3 0,-1-2 0</inkml:trace>
  <inkml:trace contextRef="#ctx0" brushRef="#br0" timeOffset="178705">10541 11621 4113,'6'11'1859,"-1"-2"1002,-5-9-2508,0 0-857,-4-13 7,4 10 497,10 2 0,-6 4 0,10 9 0</inkml:trace>
  <inkml:trace contextRef="#ctx0" brushRef="#br0" timeOffset="179558">12637 10562 10181,'5'3'1299,"-1"0"-6696,-4-3 6277,-46-29 313,29 19-1199,-34-20-2604,43 27 577,4 17 2255,2 3 0,2 0 1,0-3-1</inkml:trace>
  <inkml:trace contextRef="#ctx0" brushRef="#br0" timeOffset="180205">10097 11345 7899,'8'4'2100,"-2"-1"-562,-6-3-1247,0 0 455,0-3-712,0 2 221,0-1-1095,0 1-280,9 1 1120,13 3 0,-8-2 0,5 4 0</inkml:trace>
  <inkml:trace contextRef="#ctx0" brushRef="#br0" timeOffset="180811">13166 10922 9733,'-2'-4'-532,"1"1"-2039,-6-5 2397,5 6 68,-5-6 67,7 10 39,-3 2 0,3-2 0,-3 0 0</inkml:trace>
  <inkml:trace contextRef="#ctx0" brushRef="#br0" timeOffset="182763">10774 11451 9850,'2'5'1843,"-1"-1"-1249,-1-4-454,-5-17-628,3 12-145,-3-12-39,5 16 1171,0 1-1233,4 3 740,-3-3 39,5 4 722,-6-4 1843,1 1-4571,4-1 1144,1 3-158,10 4 975,7 10 0,-9-6 0,2 1 0</inkml:trace>
  <inkml:trace contextRef="#ctx0" brushRef="#br0" timeOffset="184619">5588 11388 7439,'10'-2'2593,"-3"0"-1848,-7 2 504,-7-24-364,5 18-2895,2-18-6096,13 25 8106,7 3 0,-7-1 0,-3 1 0</inkml:trace>
  <inkml:trace contextRef="#ctx0" brushRef="#br0" timeOffset="185065">6160 11578 6841,'16'7'2896,"-3"-2"-543,-13-5-2348,0 0-5,-6-16 0,4 12 0,-4-12 0</inkml:trace>
  <inkml:trace contextRef="#ctx0" brushRef="#br0" timeOffset="185268">6265 11578 12886,'-7'-11'0,"2"2"0</inkml:trace>
  <inkml:trace contextRef="#ctx0" brushRef="#br0" timeOffset="197467">9356 10118 8360,'-4'-9'2482,"1"2"-1273,0-13-973,3 13-51,-5-17-152,3 22 23,-1-1 488,-1 3-68,-1-1-387,2 1-111,-3-1-17,4 1-79,-7 0 68,-14 5 50,7-3 0,-9 2-6,3 0 6,8-2-50,-29 11-85,-1 3 130,0 1-43,7-5 0,-2-1 48,9-5 0,0-2 20,-2 2 0,0-1-1,-2-2 1,0-2 53,-24-1-73,10 0 0,-8 0-84,27 0-124,-10 3 1,-2 1 174,-5-1 33,6 2 0,-3 0 84,-11-4 0,3 0-23,-2 1-41,0-4 1,-11-1 0,11 0-583,0 0 534,2-2 0,-1 1-101,-3 1 120,17 0 1,-1 0 8,8 1 0,-1-2 70,-22-4 0,1-1-59,4-2 8,15 2 1,2 1-246,-5-1-15,17 5 73,4 1 96,7 2 660,5-6-499,1 3 645,-8-7-734,4 5 60,-2 1-4485,-10 23 3182,13-9-398,-6 17 793,16-20 0,-2-1 0,2-5 0</inkml:trace>
  <inkml:trace contextRef="#ctx0" brushRef="#br0" timeOffset="198118">7493 9906 9050,'3'18'2066,"-1"-4"-693,-2-26-1441,-1 8-95,-1-8-229,-39 26-2966,-5 10 3399,8-4 0,-6 2 0,3-1-24,6-1 0,-1 2-833,-11 9 1,-6 6 0,10-6 574,1 5 160,3-2 0,5 0-82,19-8-234,3 20 649,22-21 58,15-2 1,4-4-277,15-9-34,-10-5 0,2 1 58,5 3 1,-4 1 2071,5 0-2449,0 0 0,2 0 178,8-3 0,-22-3 0,5-1 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8:48.91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52 320 8976,'-9'-3'1630,"1"0"-1389,8 3-174,0 0 208,-15 5 1517,11-2 174,-11 4-1563,15-5 169,0-1-572,0 0 6,1 1-6,3 2 84,3 1 448,6 1 240,-3-2-385,-1 2-6,-6-5 212,-2 0-593,0-1 6,2 0-1,5 0 29,6 0-34,9 0-56,7 0-56,9 0 56,5-2 129,24-11 5,-17 2 136,32-15-675,-46 15 494,19-5 40,-30 12 56,29 1-1537,-12 2 1408,23 1 0,-11-1-73,40-9 118,-28-2 0,1-3 11,-11 3 0,-2-1-9,9-4 1,-6 0 47,-8 1-2484,-8 4 2619,25 0-180,-25 5-44,23 0 989,-27 4-1147,22-3-1362,-14 0 1508,14-7 2650,-19 3-2644,-5-4 84,-1 2-11,-7 0 73,7 0 27,-11 5-49,5 2 2300,-8 4-2233,20 1-79,16 0-107,4 0-5,6 0 6,-20 0-3392,0 0 3531,-4 0 57,0-4-40,-6 0 12,-3-3-74,-7 2 360,17 3-191,-19 5-101,15 3 3308,-19 3-3470,-1 2-6,2-3-39,-1 0-1,13-3 40,-8-1 40,10-2-7,-10-2-33,17 4 11,-18-1 23,13 4-40,-4 0-139,-11-2 38,15 0-44,-15-4-3246,16-1 3464,4 0 6,1 0 27,-5 0 248,-14 1-175,20 12-139,-12-4-79,18 8 45,-19-6-56,3-4-134,-3-3-146,10-2 3644,-15-2-3314,7 0 191,-24-3-40,-2-5 7,-11 2-152,2-2-353,-3 6-40,3 5 51,1 7 191,1-1 67,1 3 84,-1-6 84,0-4-17,-1-1-95,0 0 28,0 3 68,-3 1 21,-2 2 74,-4 2-23,-1-1-6,0-1-32,2-3-30,0 0-21,-1-2-51,-2 0-231,-21 5 86,4 0 5,-17 5-112,10-1-28,-3 0-3415,-19 6 3388,-14-1 152,-2 0 20,-5-3 45,-3 1 1,-1 2 89,-12 2-330,7 0 0,4 0 363,13 0 18,4 1-1999,7-3 2239,-14-2 1937,20-4-2043,-14-1-34,18-5-140,-6 1-5,-7-1-476,-5 2 476,-32 1-34,25-1 2825,-17 1-2965,0-3 162,34 0 1,-24-1-1,39-2-2825,-24 3 2820,-13 4-881,3 2 892,4 3 345,18 3-345,28-8-5,-4 2-29,28-9 2588,1-1-2554,-2 0 1427,0 0-1427,-1 0 1103,0 0-1165,1 0-162,-6 0 157,-2 0-23,-9 0 40,-2 0 44,-1-1 1,0 0-992,-5 0 274,11 0-1388,-2 3 2111,11 2 0,4-1 0,1 1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00.04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10970,'7'5'-1019,"-1"-1"-790,-6-4 1809,0 0 0,0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18.04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114 154 5623,'-16'-9'1463,"3"2"17,13 7-1424,0 0-319,-10-11 729,7 8-410,-7-9 321,14 11-125,-2-2 1186,4 0-1080,-5-2 370,0-7-537,-1-2-258,1-1-415,1 6-1170,14 5 1288,-7 4 146,8 2 218,-13-2 694,-1 1 1070,-2-1-1343,-1-10-80,-1 0-318,-1-4-23,1 4-12,0 8-671,1 0 503,0 11-38,0 1 212,0 11 264,0 17-258,0-15 162,0 11-61,0-20-39,1-4-113,4 12 12,1-5 39,4 11 6,-2-5 50,4 17-23,0 5-27,-2 0 44,-3-6-50,-5-17 0,0-4 57,0-3-18,-2-2-28,1-3 107,0 6-124,2 0-5,2 7 11,1-6 11,0 0-5,-3-5-23,0 9 17,-1-11 67,-1 6-11,-1-15 275,0 0-331,0-8 532,-4-15-431,1 5-96,-4-7-5,3 18-1647,1 2 830,2 2-135,0 1 1019,1-3 6,0-3 61,3-8 12,1-5 128,2-7 84,-1-2-50,-2 1 40,-1-5-24,-2 7-251,0-1-22,0 10-51,-1 8-6,-1 3 6,-2 3 409,-7-7-369,3 5 105,-5-6 74,7 9-46,0 0-318,4 2-214,0 0 197,2 4 16,0 6 23,0 7 44,1 8-167,-1 2 156,1 10 90,-1-3 0,0 11-73,0-19 68,0 0-147,0-16-10,2-3 162,1-1 34,0-4 89,-1-1 78,1-1 332,-3 0-287,1-7-240,-1-4 5,0-11-11,0-4 56,0-59-56,0 45 34,-2-38 61,-2 59 45,-2 5-101,3 1-39,0 7-5,3 5-1004,0 0 701,-3 3 101,2 4 207,-2 6 207,-2 29-157,3-14 23,-2 20-34,3-23-27,1-1 55,0-1-1804,0-2 1748,0 16-2814,0-5 2836,0 8-33,0-17 0,0-6 40,0-10-40,0-3 1176,0 0-1165,0-2 3381,0 4-3392,0-3 0,0 2 0,0-3 359,0 0-359,0-7 0,0-6 336,-5-23-162,0 4-68,-9-24-3481,7 22 3375,-2 3-95,7 15-101,1 13-449,0 1 393,-1 1 34,0 0 27,0 0 3449,-2 0-3258,2 0 145,0 0 320,1 0-515,1 9-398,0 12 442,0 3-11,0 7 17,0-9 213,-6 14-174,1-11 1,-4 11-35,1-16 1,2 0 27,2 8-33,1-9 0,2 4 12,1-6 834,0-7-152,0-1-632,-2-7-62,0-11 89,-13-30 1,6 9-90,-8-21 0,12 28 0,1 5-689,3 4 544,1 8 145,0 2 0,0 3 72,0-4 1,0-2-22,0-5 55,0-1-33,0-1-68,0 0-145,0 6-11,0 2-67,5 6 11,2 2 16,4 4-465,5 17 410,-8-7 246,3 9 263,-10-15-156,0-4-208,0-1-45,1-4 40,1-1 156,3 1-44,-3-1 33,2 1 95,-3-1 202,-1 0 639,-1-7-896,0-4 22,0-10-6,0-3-6,0-30-89,0 26 0,0-18 0,-1 31 12,1-27-7,-2 11 1,2-22 11,0 23 16,0 2-1283,0 6 1295,0 6-45,0 5-67,0 5 16,0 3-1388,0 2 1327,0 7 78,0-3 1161,-1 4-1284,1-2-3134,-1 32 3347,3-3-56,4 33 0,2-11 0,5 7 25,-2-7 0,0-1-126,1-1 101,5 26 191,-14-74 240,-1-3 1014,-2-3-1551,0-7 33,-1-4 3465,-1-14-3263,-1-32 0,0-7-23,0-6-73,1 1 1,0 2-28,2 18 128,-2-5-134,0 27-89,-1 0-102,1 24-1209,-5 13 1445,3 1 0,-4 11-39,4-1 173,-7 37-174,7-21 1,-4 28 44,8-26-44,0 32 0,0-30-1,0 17 74,0-45 1309,0-5-1186,0-4-202,-1-14-157,-6-6 185,-3-10-28,-1 3-95,2 7-11,7 8-146,-2-1 252,3 4 44,-3-3 29,3 6-28,-4-2-79,2 4-27,-1-1 50,3 1-1255,0 0 885,1 2 129,0 1 140,0 2 112,0-1 56,0 0 285,0-3-1192,2-1-73,10 8-1266,3 1 2190,7 5 0,-9-6 0,-4-4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27.09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24 39 9218,'7'5'1416,"-1"-1"-1416,-6-4-554,0 0-656,-4-21 1210,-9 16 0,6-17 0,-6 22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28.26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6 190 5229,'13'10'2538,"-2"-2"-1169,-11-8-484,0 0-302,-6-54-197,2 30 374,-4-40-340,4 43-151,0 2-307,2 6-1861,0 3 1569,2 7-168,8 13-4023,3 3 4521,6 12 0,-7-11 0,-3-3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3.56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 7 10555,'-10'-3'-4452,"1"0"4538,9 3 1,0 0 0,0 0-1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3.91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502 32 7243,'-24'-17'907,"5"3"-1719,19 14 661,0 0-3761,3 124 3912,-10-63 28,5 18 0,-4 4 1692,-24 12-1317,11-36 0,0 0-353,4-10 1,-1-1 433,0 4 0,1-4-484,1 2 423,1 1-423,-1 3 560,-10 33-555,5-17 15,1-10 0,-3 8 194,-2-4 1,-2 5 0,2-6-215,4-6 0,0 0-1238,-14 33 1,6-13 1075,19-46-45,0 26 1,4-32-1,0 14 1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5.64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292 1 10938,'9'4'-3971,"-2"-1"4416,-7-3-2125,0 0 1958,59 0 181,-37 0 2612,41 0-455,-56 0-1628,-5 0-1100,-2 1-151,2 0-382,3 3 410,4 0-163,43 27 90,-19-13 308,20 14 56,-34-21 51,-15-3-74,6 4-33,12 13 73,4 0-73,9 9-3392,-8-4 3095,17 34 297,-21-23 62,9 22 11,-25-37 218,-2-3-168,0-4-123,0 0 22,2 1 29,20 32-12,1 6-45,7 15-11,-19-25 1,-5 2 10,-1 49 6,-7-50 0,-4 3 126,-7 16 0,-3-1-2338,-5 28 2223,-4 0 1134,9-25 1,-6 2-1107,-19-7 0,-4-1-149,11 2 0,-2-1 112,-14-4 1,-1-6 9,0 5 44,13-2-56,3-4 5,-1 24-106,-11-6 107,2-1 56,-8-8 61,22-37 39,5-6-123,6-5 289,3-2-429,-2 14 112,-4 9 34,-2 8-34,-8 2 51,-18 16 271,1-17 0,-1-1-333,-10 16 3011,-18 5-5285,66-45 1924,5-7 0,1 4 1,2-12-1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28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5839,'15'4'0,"-3"-1"0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1.9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8618,'6'4'0,"0"-1"0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2.0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9229,'2'8'-81,"-1"-3"1,-1-5-1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2.8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619 1 7550,'0'8'974,"0"-1"-1177,0-7-1383,0 0 2022,4 2-548,1 5 112,4 5 129,-5 5 433,-1 1 2026,-3 9-1138,0 7-1624,0 16 130,-12 37 44,0-26 254,-10-7 1,-3-3-148,0-16-74,-16 17-33,26-34-3644,-4 12 3499,7-3-130,-1 12 90,5 15 157,0-8 34,-10 38 89,-2-20 185,-2-5 101,2-19-145,8-26-163,0-1-191,-4 6-930,-3 26 746,2 12 296,-1 28 12,8-20 123,-10 19 671,-16-13-800,13-16-190,-6-7 56,26-30-2353,2 18 2336,5 1 2296,2 14-2196,3 15 494,-16 28-40,-3-24-241,-19 10-162,4-54-3030,-5 17 1994,10-3 1036,-2 28 0,16-37 0,0 4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6.84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48 15 7744,'-5'-2'3182,"1"1"-4907,4 1 733,-18-8 359,14 6-296,-12 1 929,16 7 0,1 2 0,-1-4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6.93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7151,'8'11'0,"-1"-1"0,-7-10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7.05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5963,'11'11'0,"-2"-1"0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37.99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1721 8 10203,'3'-4'56,"-1"1"-1254,-2 3-97,7 2 797,-6 7 297,5 4 201,-6 5 1248,0-5 2225,-13-6-3120,5-9-123,-11-5-101,9-3-135,0 1-1714,-1 4 1155,0 6 268,-6 12-28,-4 11-1492,-14 12 1,-4 3 1856,-14 9 41,8-8 0,-1-3 457,-6-5 363,4-11-1690,-25-7 878,31-8-89,-17-1-72,36 0-91,2 5 0,-17 20 118,3 2 45,0 3 0,-3 2 6,-15 16 19,17-17 0,-3 2-28,-3 1 1,1-2 2270,-23 20-2240,12-12 0,1-2-28,-3 5-104,13-9 1,2 0-37,0 9-120,-7 18 260,16-9 3263,1 8-3308,5-2 0,-3 11 1,3-5 69,2-14 0,1 2-86,-4 11 1,-2 8 0,4-13 222,-6 7-27,5-12 11,4 13-152,10-24 6,5 20 73,14-16-12,3-1 1,2 2-62,11 33-3,-9-26 1,0-1 2,2 20-2910,-3 12 2927,-7-34 39,-2 1-61,-4-36-147,0-11 110,0-3-36,3-4-174,4 15-3825,7 39 4077,-4-18 0,-1 13 0,-10-43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0.25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 5 6731,'-1'-5'15,"10"56"1,6 20 0,-9-39 0,7 30 0,-1 1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0.40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6389,'31'61'67,"-5"-18"-1482,20 37 0,-27-52 0,-2-7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0.5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6339,'4'13'616,"54"61"-784,-17-38 168,4 7 0,-1-2 0,-9-18 0,-7-8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29.6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0 14404,'74'4'-8,"0"-1"1,-6 0-1,-9 2 8,-5 11 62,31 10-23,-32-11-39,18 7 0,-40-13 0,-6 1-5,0 4-1,4 2-3392,0 6 3398,0 0 0,1 2 6,3 5-6,-12-11 28,6 4-28,-18-16 0,2 1 3392,-2-3-3398,2 2-38,4 0-108,0 1-72,3 0 0,-2 1 96,0-2 4,-2 0 40,-3 0 45,-3-3 39,-4 0 11,0-2 79,-4 0 39,1-1-297,0 1 45,1 3 111,-1-1 1,0 1 11,-1-1 1232,0-3-1114,0 2-163,0 1 34,-5 1 0,-5 3 11,-12 3 44,-8 4-3436,-10 5 3448,-11 2-39,-10 0-656,-10 2 767,-6 0-289,-3 3 352,0 1-219,30-6 0,1 3 28,-19 16-360,-11 17 360,32-12 0,2 1 6,1-4 83,-15 3-78,15-17 2746,-5-1-2757,19-18 908,7-5-1423,3-1 194,10-3-2715,3 0 252,26 0 2784,0-3 0,4 3 0,-9-3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0.71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6098,'2'4'0,"-1"0"0,-1-4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1.14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5790,'31'12'0,"-7"-2"0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1.4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0 175 6780,'63'-38'149,"0"-1"0,-26 20 0,22-20 0,-1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1.94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108 1800 9257,'13'-78'-1093,"9"28"1087,6-33 6,9 37 471,9-20 879,-12 1-812,-6 1-57,-18 11-44,-11 18-2537,6-33 0,5-5 1573,6 10 560,0-17 1,1 2-1947,0 24 2742,-5 0 367,-31-9-877,3 26-129,-15-13 130,11 16-1648,-6-35 707,13 29 100,2-27 240,20 6 831,-7 9 2800,-4-13-3008,-14 21 481,-10 14-756,-3-2-67,-4 3-1463,-20-10 615,-4 5 0,13 7 0,12 11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5.34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2000 8 9022,'8'6'1456,"-2"-1"-1456,-6-5-1171,0 0 1171,0-7 0,0 5 0,0-5 0,0 7 0,0 0 1243,-14-1-991,6 1-218,-11-1-40,13 1-139,2 0-930,2 0 582,-2 0-376,-4 7 539,-1 3 330,-2 1 436,2 0 1290,-14-5-1440,7-2-85,-12 1 51,5-3-252,-3 0-145,3 1-102,3 3-33,0 8 263,-8 5 17,-4 2 40,-6-1 923,-32-5-885,29-8 68,-29 1-40,46-8-67,-7 0-3565,1 4 3352,-3 2 113,-6 4 27,-50 14-2223,30-8 2319,-37 7 313,31-14-50,19-5 872,-11-1-815,25-3-158,4 0-252,-17 0-28,13 0-123,-30 0-164,17 1 214,0 1 6,3 1 118,-5 0 184,-5-2 1486,1 0-1380,-3-1-245,30 0-1,-5 0-628,6 0 40,2 0 3941,3 0-3291,7 0 62,7-1 386,-9-5-39,-8-8-421,-1 0 18,-3-3-68,7 6-6,2 2-33,4 2-184,-2 1-618,-8 1 1044,8 0 32,-6 2-39,14 1-89,1-1-17,1 0 117,1 0 12,-3-1-561,4 3-654,-1-1-494,3 2 1171,0 4 280,-1-2 218,1 2 73,-1-3-296,1-1-5204,0 2 5209,0 1 0,0-1 0,0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5.69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153 57 8192,'-8'-9'914,"1"1"-914,7 8 5,-8-9 326,5 6 268,-6-6 420,7 8-677,1 0-118,-2-2 84,-4-2-314,2 1-1461,-12 1 896,7 2 11,-9 5-40,6 2-11,-1 4-133,0 3 704,8-5-301,0 1 341,6-5 0,0-2 0,0-1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6.0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11 21 8360,'-6'-12'0,"2"3"0,4 9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6.2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3708,'8'2'-304,"-2"0"0,-6-2 1,0 0-1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6.3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13 2 7408,'-7'-1'-1277,"2"1"1277,5 0 0,0 0 0,0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6.50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7078,'7'12'0,"-1"-1"0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30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159 0 10388,'2'8'185,"-1"-1"-208,-1-7 2320,0 0-2588,0 7 207,0 9 78,0 18 6,-6 18-3347,-4 18 3453,-6 13-27,-5 7-276,0 0 292,-1-3 40,3-10-74,3-11-135,1 4 68,7-28-134,1 3-162,6-28 3153,1 0-3254,0 0 135,1 10-168,3-3 47,1 6-216,1-7-39,-1-1 644,3 3 0,-5-12 0,3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6.89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8354,'8'6'-293,"-1"-1"1,-7-5-1,0 0 1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7.61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1871,'10'53'8,"1"1"1,6 36 2523,-15-67-2499,-1 0 79,-1 16-78,0-16 1380,0 11-1414,0-14 692,0 3-804,0 1-235,3 9 3655,-1-13-3336,1 7 33,-2 17 29,-1-23-34,0 19-6,0-32 1,0 0 5,1 0 56,7 0 156,42 23 80,-31-21 301,29 16-246,-48-26 393,-7 0-740,4 0-1552,-4-1 477,6 0 509,3-1 566,9 0 0,-7 0 0,6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8.34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 19 6932,'-1'-10'-200,"0"2"0,1 8 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8.59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6854,'0'0'0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8.70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25 1 6971,'-14'0'0,"3"1"0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8.84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24 6367,'-1'-13'2452,"1"3"-2833,0 10-30,0 0 1,0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8.99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3825,'0'13'-1154,"0"-3"2072,0-10-918,0 0 0,0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19:59.40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7593,'1'13'3624,"-1"-3"-3546,0-10-1144,0 0 0,0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08.07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150 64 10007,'-23'-35'-1585,"5"7"84,18 27 661,-7 1 1596,-6 1-470,-15 6-1395,7-2 1109,-5 5 0,19-7 0,1 1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11.55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9045 265 10293,'-11'-19'873,"2"3"-873,9 16-543,0 0 319,-20-24 224,14 18 163,-15-19 346,18 24-10,1-3-303,-3-2 56,0-2 454,-9-12-706,7 7-2129,-6-6 1211,10 15 206,2 2 3625,1 2-2258,0-1-380,0-6 766,-1-11-789,-2 0-106,-1-10-269,1 16-633,1 1-617,2 10 735,2 0 492,7 1 146,17 9 51,-8-4 38,5 6 298,-17-7 806,-4-2-706,0-1-274,-1-1-375,31 6 162,-1 0 0,36 9 0,-5 0 5,4 2 6,1 2 191,27 11 11,-52-17-208,17 7-5,-56-19-5,5 0 5,5 5-11,70 31-23,-33-12 28,-1-2 1,1 1-46,16 16-2327,-26-13 2439,21 11 1,25 14 0,3 2 0,-19-11-1411,-27-15 1,-1 0 1348,23 12 0,17 9 0,-6-2 0,-28-17-6,-33-18 6,16 16 0,-5-6 0,22 17-1801,-6-8 1823,18 12 0,4 2 560,4 4-582,-5-4 0,-4-2 2093,-20-12-2524,2 8 341,-19-16 90,3 5-2031,-5-3 2104,-1-2 1957,35 31-2030,-13-14-1686,19 16 1697,-14-15-546,-2 2 509,11 23 1,4 8 45,-15-20 0,1 0-1,17 24 1,-2-1 7,-21-31 1,-2-5 28,27 31-56,-18-21-45,7 11-67,-24-24 124,-12-9 603,-3-5-609,-7-9 2264,-1-2-2265,4 5 29,5 7-17,2 7 91,16 27-97,3 14-11,1 2 3392,-6-1-3465,-14-24 45,-5-2-710,-5-4 1113,-7 40 1,-4 11-1942,1-38 1,0 3 1565,-2 15 0,0 9 0,-1-9-1058,-1-19 0,0-5 1030,1-1 0,-3 0-816,-8 4 0,-2-4 844,-8 10-321,-22 25 713,-6-30-341,9-11-54,8-2 0,3 1 3,-4 11 0,-4 20 73,19-21 1026,2-1-1088,1 0 51,-15 10-101,5-20 493,-15 4-135,-15-20 1,-3-5 288,-8 4-608,4-4 0,2 1-162,1 4 5,17 5 67,5 0 2282,14 0-2186,6-7-6,-7-2-1890,-3-3 2030,-7-3 691,-2-8-764,-10 3 113,-41 7 1499,39-6-1774,-37 17 95,65-14 5,-14 9-1506,16-7 1501,-9 3 2612,-25 9-2567,7-6-34,-22 6-816,13-6 811,-33 9-6,20-5 0,4 1 0,1 0 0,2 0 25,18-6 0,3-2-25,0-1-22,-27 6 72,-16-3-50,-6 1 0,-3-5 2074,19-3-2035,-3 0 22,-2 2-61,29-6 0,-6 2 362,-9 3 1,-7 2 0,6-2-363,3-2 0,1-1-1693,-36 10 0,9-5 1699,33-14 66,-3 0 63,-33 0-51,20 0-65,26-1 1,0 0-20,-17 2-6,5 1-597,7 0 564,5 1 33,4 1-38,1 0 44,1 1 0,-2-1-12,-3-1 567,-3-1-555,-5-2 62,-19-1 0,-4-1-62,-12 1 0,-9 1 0,2 1-1870,19 2 1889,15 0 1,0 1-1672,-27 6 1652,-1 0 1246,12-1-1252,20-5 1,-5 1 5,-4 0-6,-5 1 3,-6 1 0,-5 1 3,32-5 0,-7 3-16,-5 2 0,-17 4 0,-10 3 1,-1 0-1,6-1 0,16-3 1122,-20 3 0,1 2-1119,19-5 0,-16 5 0,-6 1 0,1-1 0,9-1 0,19-5-7,3 0 1,7-2 19,-34 7 0,3-2-1163,-1-3 1163,32-7 0,-3 0 1375,-1 0 1,0 0-1379,3-1 1,-2 1-1562,-26 5 1,1 0 1400,27-2 1,1-1-225,-13 2 0,2 0 320,-23 4 364,-7-11 0,-5-2-737,34 0 1,-1 0 439,-2-2 0,-6 0 0,6 2-358,-3 3 1,3 5-136,-3 10 0,3 2 442,19-8 1,2 2 47,-10 7 1,9-2 341,23-7-289,-27 5 0,-4-1-55,14 0-35,-15 3 1,5 2 1756,31-8-1757,-9 10 12,3-5 577,-24 1 1,-20 1-1,7-2-516,18-5 1,-1-1-34,-20 6 0,-11 1 0,4-1-84,-11 3 0,7-3-570,31-7 1,-4 2 619,-18 7 1,-16 7-1,-1 1 1,15-7 184,11-4 0,4-1-92,-16 6 1,-7 4 0,15-7-9,6-9-51,23-6 0,3 1-112,4-1-84,1 1 50,2 3 2789,-4 0-2677,1 2 34,-4 1 1957,-16 0-2007,-11 2-2265,4 1 0,-3 1 1234,10-2 0,-1 0 627,-17 8 0,5-2 1,7 0-1,11-5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36.7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8074,'0'7'-463,"1"-2"0,-1-5 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17.9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18 554 10590,'-10'2'996,"3"-1"-1012,7-1-1250,0 0 1120,0-10 146,0 7 0,0-8 146,0 11 621,0-1 252,0-1 1256,0-38-2555,0 16-191,8-22 46,6 24-514,11 8 832,4-2-3093,10-7 3206,-13 6-151,5-6 453,-19 10 57,-2 0 324,1-8-319,-3 12-656,1-7-61,-2 13 117,4 1 3128,11-4-2965,-1 1 72,1-2 436,-9 0 214,0-13-364,-4 7-168,9-18-123,-9 17-33,2-2-87,0 9-93,2 0-498,25-1 773,-20 3 111,13-2-10,-28 1 38,2-2 12,1-1-123,2-3-17,0-1-68,0 2-5,0 3-291,9 3-3571,9 4 3632,0-1-67,4 2-67,-8 5 330,-7-2 287,-3 3 105,-8-5 236,-4 1-746,2-1 3460,2 2-3380,4 3-80,3 4-100,1 3-145,2 3-52,2 13 533,-8-15 191,0 6 235,-8-19-152,2 11-503,-1-2-147,4 27 231,-2-17 22,3 10 33,-5-17 6,0-5-6,-1 0 1,0-4 5,0-1 0,0-1 33,0-1-33,0 3-39,2 1 34,0 5-40,8 26 50,-1-12 40,6 26-45,-8-26 6,0-3 156,-5-10 381,-2-10-251,0 0-477,4 16 78,-2-5-21,3 13 49,-3-9 6,-1-2 113,-1-3-35,0-3 6,0-4 34,0-2-101,0-2 11,4 2 6,2 8 0,12 18 45,-6-4 5,6 13-11,-12-21 0,0-1 56,-3-6-56,0-5-67,1 0-79,6 5 146,0 1 45,25 27-45,-17-19-272,12 14 597,-19-24 213,-6-3-152,3-3-252,-6-2-134,2 0-280,25 0 247,-11 0-118,19 0-6,-16 0 151,-2 0 12,-3 0 445,-5 0-110,-4 0 622,1-1-963,0-2-72,7-2-74,4-2-61,5-1-157,12-3 297,1 0 72,-1-1 40,-6-2-11,-12 1 128,7-12 118,-6 6-11,11-15-723,41 4 113,-8 11 229,23 1 106,-33 18 0,-22 0 6,-5 0-11,-8 0 11,-6 0 17,-7 0 17,-1 0-34,-4 0-56,5 0-482,53 1 482,-28 0 50,43 0 6,-46-1 40,0 0 122,11-12-22,-11 0 17,7-9-96,-17 4 7,-3 2-68,-3 1-56,1 3-12,1 1-44,5 1-123,1 0-101,1 2 185,-2 1 123,4-9 62,-4-2 55,4-13 286,4-18-296,-9 1-1132,-2 5-3686,-23 19 4739,-13 20 0,5 3 0,0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45.72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6865,'9'16'84,"-2"-4"-157,-7-12-1069,-6-1 1142,4 4 0,-5-3 0,6 3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06.61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173 7 8942,'-4'-4'281,"0"2"-1637,4 2 740,-7 5-1481,-2 3 1705,-20 18 359,4-5 416,-21 25-422,25-15-544,-3 3 583,20-12 0,4-15 0,0-2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43.46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55 0 7570,'-30'8'-452,"5"-1"0,25-7 0,0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43.85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27 7 8455,'-15'-4'-425,"3"2"425,12 2 0,0 0 0,0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51.95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10193 53 9839,'18'7'1428,"-3"-2"-1428,-15-5-733,0 0-3519,10-20 4286,3 15 2083,32-17-192,-24 22-1063,12-3 326,-31-2-1115,-2 1-73,0-1-123,0 4 3109,0 1-4061,10 4 947,-3 3 38,10 4 90,-5 2-45,3 3 45,-7-6 381,-1-2-129,-7-6-286,11 4 68,-2-1-34,11 6 6,-3-1 33,-1 0-17,5 3 85,-12-7 145,2 2 117,-11-6-318,0-2-158,8 6 107,1 0 34,11 8-197,15 13 158,-14-10-62,8 7-6,-24-16 62,-3-4 11,-2-2-12,0 2 12,2-1-5,23 33 5,-9-16 33,27 33-1006,-26-33 973,6 11-6,-17-21 34,1 6-28,-4-10-33,19 25 33,-5-10 0,17 19 446,-2-8-412,-10-9-74,13 13 46,-22-20-3214,15 12 3208,-14-14 5,12 8-5,38 32 12,-27-21-1,31 23-257,-30-26 302,-13-13 196,13 7 101,-25-16-319,2 2-34,-12-9 3075,-2 2-3075,8 3 0,0 2 0,7 5 968,0-1-856,23 16-45,-23-16 0,14 9-39,-26-17-28,18 12 0,-3-3 6,15 13-1,-13-9-5,9 11-44,-14-15 44,2 5 5,-17-15-5,-1-2-56,6 7 107,2-1-51,6 9-3381,25 20 3386,-14-11-5,17 16 34,-17-17-34,-11-8-495,1-2 540,-12-9-65,33 37 1,7 7 13,-23-24 3,24 25 1,-10-8 3140,-34-37-3160,7 9 22,-1-4 33,9 17-33,-7-10 0,4 9-33,-7-12-1,1 7 782,-4-12-731,1 12-11,0-10 5,3 11-5,1-5 55,7 25-61,-7-21-5,5 16-2218,-10-30 2212,-1-1 11,-1-3 0,0 0 0,0 2 0,1 1 0,2 19-5,-1-7-7,1 13 1097,-2-5-1125,0-9 24,-1 4 32,0-13 29,0 0-537,0-2 498,0 3 11,0 5 11,0 3-34,0-2 953,0-1-1127,0-4 253,0-2 17,0 6-79,0-3 34,0 4-40,0-2-5,-1 2 533,-2-2-746,-12 19 308,6-16 6,-10 14-17,10-18 50,-4 18-128,7-11-1,-3 14 29,5-6 72,-2 3-100,1-8 0,0-5-6,2-16-17,2 4 17,-2 1 0,-1 7 5,0 2 40,-9 21-39,4-15-1,-3 8 7,5-21-12,4-3 5,0-1-5,-1 3 39,1-2-27,-3 8-12,1-5 0,-2 6-1096,2-5 1057,1-3 33,-3 4 12,-6 6 38,3-2-44,-6 10 0,4-8 6,-2 3-6,-1 0 1029,-15 14-1029,15-17 5,-10 8 1,20-23 111,-4 2-72,0-3-45,-3 3 0,1-2 11,-27 22-11,18-10 0,-21 14 45,-1-13-45,17-8 0,-22 3-22,-7 5 16,29-8 17,-24 10-5,39-12 5,-6 0 68,7-3-35,-5 0 29,1-1 90,-29-2-163,18-1-34,-23-2-11,25 3-134,-6 0 168,8 2-6,-4 0 17,10 0 370,-23-2-3639,16-3 3448,-21-5 196,5-11-308,10 4 12,-19-8-79,24 11 33,-1 1-33,13 7 6,-3-3 291,-6-5 2765,-1 1-2855,-3-4-17,4 5-122,2 0-29,0 1-11,-2-1-16,7 6-7,-1-2-5,5 4 0,0 1 392,-10-5-414,-48-13 16,31 9-5,-30-7 5,54 17-5,-2 1-34,8 1-45,-6 0 45,6 0-5,-15 2 44,-2 7 6,-3 1 11,0 3 40,4-1-51,-6 0-3398,-9 3 3443,-3-1-40,7-3-10,9-5-161,8-2 166,3 0-162,-25 21 122,11-2 35,-11 10 5,15-7 11,13-16-5,0 2-1,6-8 3327,-1 2-3376,-2 3-18,1 4 12,-1 0 33,1 6 226,3-11-209,-1 6 0,2-7 0,-1-3 11,0 1-6,-2-1-5,3-2 0,-3 2 17,0 0-6,-8 9-5,3-4 0,-11 12 33,8-11-34,-2 1 12,4-6 22,3-3 1,-34 7-7,24-6-33,-24 7 6,33-10 5,-12 2-22,0-1 5,-6-1-2137,4 1 2143,11-1 34,1 0 0,4 0 22,1 0-12,1 0-9,0-5-30,-3-1 2138,0-4-2109,-2-1-29,1 1-16,-10-4 11,9 7-5,-5-2 5,11 8 56,1 0-51,-1-2 1,-1-2 11,-12-7-23,-9-5 6,-3 0 0,-10-4-11,19 13 11,-2-4 0,15 11 0,2-3 101,4 3 33,-3-5-89,-1 2-12,-4-3 12,-4-4-39,2 5-6,-3-5 0,6 8 0,1-3 5,-4 0-5,2-1 12,-8-4-7,-2-1-38,0 0 27,-4 0-11,-3 1 6,8 5 11,-4-1 6,12 4-23,-10-2-56,-1 3-3353,-10-2 3382,1 4-52,-68 23 96,44-4-228,2-3 1,4 1 227,13 5-50,10-4 33,-2 1 17,-2 1 5,-11 10 3153,9-8-3113,-19 9-39,28-18-1,-7 2-5,10-7 6,-15 8-2793,5-4 2787,-8 5 6,10-5 0,0-1-1,-16 1-2196,3-1 2186,-26 3-6,20-3-12,-9 2 6,11 3-16,19-7 27,-2 5 1,18-10-30,1 2 35,-3-1 2318,-9 1-2312,1 0-6,-17 2 6,13-1-12,-20 6-110,25-7 116,-5 3 5,13-6 7,-8 2-12,-5 1 6,-11 3-162,-1 2 151,-44 13 5,39-10 0,-28 9-7,47-14 7,4-2 0,-7 3 0,11-2 2572,-7 0-2555,-7 1-3080,-10 2 3069,-3-2-6,-11 6 138,17-4-143,2 0-52,13-1-83,10-7 615,2 0-469,1 0-1,-10 2 1,1-1 3392,-22 8-3393,12-4-5,-10 3 0,12-4-28,-10 8 23,15-8 5,-7 5 0,16-9 16,-6 1-10,1 0 0,-15 4-1551,7-1 1540,-20 8 5,15-4-45,-9 5 39,14-7-44,4 2-84,-12 5 201,10-7-50,-28 7-17,19-11 5,-13 1-5,7 2-45,12-3 40,3 0-12,13-4 1561,5 1-1544,-8 3-5,-6 4-1,-4 2 6,0 0 0,5-3 0,2 1 0,1-1 11,-13 6 40,0-2-51,-15 5 0,12-7 0,-8 2-6,11-2 0,-4 3 12,9-6 5,4-1-5,8-6 50,-1 1 11,-8-1-78,-40 2 5,24-1 1,-26 2-2661,42-1 2666,-2 1-130,-3 0 164,-25-2-23,14 1 17,-30-2-34,31 0 1,-17 0-46,18 0 51,3 0 0,12 0-5,8 0 5,3 0 2625,1 0-2614,1 0 215,-1 0-220,-2 0 0,-5 0-1,-3-2 6,-22-3-11,3 2-6,-21-1 1,-2 0 5,16 2-5,-42 0-2268,75 2 2273,0 0-1368,-11 0 1368,-9 0-418,-3 0 412,-44 8 1,-9 2-2035,10-2 2042,-13 3 1,0 1-3,17-5 611,-9-2 1,-3 0-612,-2 0 0,8-2 0,7 0-6,30-2 580,5-1-571,-30 2 1,-21 0 0,12 0 394,0 1-398,0-1 0,-12 0 0,26 0 3111,42 0-3117,4-2 6,4 0 6,-3 0 844,-6 0-850,-13 0 0,2 1 0,-5-1 0,9 3-6,-26-3 12,30 1-6,-19-1 0,35 0-6,-4 0 0,0 1 6,-1-1 0,4 2 0,2-2 6,0 0-6,2 0 6,-4 0-6,0 0-6,-9 1-5,-25 5 11,10-1 0,-16 3 0,15-2 0,2-1 0,1 0 0,4-2 0,11-1 0,0-1-6,3 1 1,-5 1 5,1 1-34,-4 1 34,3 0 6,3 0-6,0-2 0,3 1-40,3-3 214,-8 0-174,2-1-50,-66 4 50,49-2-6,-40 3-67,62-2 40,3-2 27,0 2 12,-1-3-6,-1 3 0,-3-2 0,-2 4-124,-6 10 113,4-4-95,-3 12 106,10-15 106,-4 4 68,4-8-85,-17 6-94,12-5 44,-19 8-33,21-9 5,-6 2-11,10-6 34,-3 0-1227,-45 26 1193,35-20 22,-34 19 12,47-25-460,-22 10 269,16-8 96,-15 9 44,23-11 95,0 1 202,-2-1-106,-3 0-90,-6 0-84,0 0 0,-4 0 0,5 0-6,4 0 6,2 0 0,2 0 0,2 0 6,-1 0-6,1 0 280,-20 0-275,10 0-5,-14 0 0,15 0 40,2 0-35,1-1 6,2 1-5,2-2 0,-1 1-1,-1-1 6,1 1 23,-2-1-28,0-1 33,-12-3 0,2-1 6,-9-2-6,4 3-39,1 0 34,-2 0-29,8 1-5,-1 1-33,12 3 33,0 1 11,3 0 28,-2-1-39,-1 0 0,-5-1 50,0 0-50,-3 0 34,0 1-68,1-1 29,1 2 10,5 0 1,0 0 0,3-1 27,-1 0-78,-80-19 40,57 13 5,-61-12-457,74 15 457,-4-2 0,-2-2 5,-3 0 1,5 0-471,-6-4 532,15 7-5,-4-6-12,9 3-33,-25-27-17,16 19-6,-18-17-167,21 15 324,-14-6 351,8 2-496,-9 0-6,15 17 33,1 1-33,4 2-45,-1 1 6,2 1 34,1 0-68,-43 14 0,-13 5 79,19-5-4,-20 5 1,2 1 14,28-8-252,11-4 179,4 0-34,-10 25 101,10-12 34,-19 20-39,17-26-6,-1-4 5,11-6-5,0-3 0,3 1-5,1-3 10,0 1 74,-70 29-3466,25-13 3387,-3 4 0,2-1-5,9-6-6,13-2-23,18-8 34,-48 34 0,29-20-11,-52 35-154,48-36 176,-4 4-11,24-13 3696,-7-2-3696,8-2 0,-8-1 0,4 3-5,-3 1 5,4 0-51,2-1 259,5-3-208,3-3 90,1 2-90,-2-2 33,-1 2-38,-4 1 5,-5 4-34,-5 1 34,-5 4 6,-4 0-6,-3 4-28,0-1-17,-7 6 39,13-6-94,0 3 16,13-7 44,3-1-4,1 0 44,1-2 0,2-2 5,-2-1 34,2-2 23,-54 34-62,38-25-34,-38 24-33,53-33-62,3 0 45,2-3 191,0 1-34,-2-1-23,-1 3-44,-4-2-6,-1 4-6,-10 5 6,5-1 0,-6 1-67,10-3-28,4-3 5,2-1-56,3-2 146,0 0 6,-1 2 0,-3 6-858,-1 41 1032,0-32 83,2 28-11,3-46-902,-31-4-1266,2-10-1164,-11 0 2970,17-11 1,18 16 0,5-1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52.2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6990,'3'12'-264,"-1"-3"71,-2-9-227,0 0 1,0 0-1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52.3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1 300 286,'66'-56'-96,"0"1"1,0-1 0,92-77 502,-158 133 1,0 0-1,0 0 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52.50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7761,'5'8'0,"-1"-1"0,-4-7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54.85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7666,'1'13'-293,"-1"-2"0,0-11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37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5248 78 8175,'1'7'5254,"-1"-2"-4923,-1-5-141,-2 0-128,-1 0-101,-8 0 39,5 0 67,-4-1 22,6-1 74,-1-2 5,0 1 168,-5-5-213,1 3-50,-5-4-73,0 3-62,-5 2 62,-24 0-67,7 3-3325,-20-1 3409,15 2-12,0 0 40,2 0 50,-13 0-11,16 0-5,-10-1 27,19-3-5,-3-1-11,0-3 3330,-22-3-3420,7 6-34,-16-1 23,11 6-34,-2 0 11,-3 3 23,0 4 11,0 5 0,3-1 0,2-1 6,6-4 39,1-2 90,-12-3 33,12-1 33,-10-1-5,17-2-89,1-2-29,4-1 12,-8-1-90,13 3 0,-8 1 0,12 2 5,-3 1 12,-17 0 22,4 0 17,-20 0 17,6 0-62,-10 3 68,-9 6-57,13 2 0,-2 4 34,-32 11-56,32-9 0,1 1-268,-15 6 268,8-3 0,8-1 0,-11 3 0,18-3 0,-13 5 6,15-4-6,-8 6-3286,-13 7 3286,24-10 0,-1 2-41,-4 2 1,-1 2 65,-10 6 0,0 0 9,0 1 0,0 0-216,4-1 1,-1 0 217,2 0 1,-1 2-34,-6 6 0,2 0-1,17-12 1,1 2-23,-17 17 1,4 1 19,1 12 49,17-3 0,-8 19 0,-2 7 0,5-8-16,3-4 1,3-4 0,-4 7-139,2-2 0,-4 8 1,-2 4-1,2-2 1,3-8 120,3-6 1,2-5 0,2-3 0,0-1-2,-7 13 0,1-2 0,0-2 31,-1 0 1,1-2 0,3-6-25,2-2 0,3-5-5,-3 3 0,3-4 2766,3 3-2738,-8 10-17,14-9 350,2-3-356,11-3 1,4 2-17,-3 14 27,1-7 1,-1 0 557,-6 14-557,-2 11-34,5-35 17,-1 1 16,11-41 993,1-6-1026,2-7-2442,0 0 0,0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56.0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992 0 5176,'-64'30'153,"0"-1"0,4-1 0,13-8 2379,29-20-2527,-4 3 1399,-1-1-1404,4 1 859,2 0-725,-28 4-335,29-3-34,-28 5 3363,36-3-3240,-7 6 482,8-7-28,-6 5-146,10-10-124,-1 0-72,-4 0-11,0 1-762,-20 12 12,13-5 761,-8 8 431,17-12-1468,-57 20 1026,43-16-308,-46 15 313,58-19 6,-45 20 0,-9 3 0,31-14 0,-25 13 0,0-1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57.20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520 415 9800,'-14'2'616,"12"2"-549,-27-12 370,19 6 1137,-4-1-952,3-1 100,-6-3-683,-35-13-3369,31 11 3537,-28-9 460,29 5-368,-31-16 1,-5-3-211,12 4-52,-13-5 0,11 3-1827,41 23 1802,-5-5-52,5 7-3113,0-2 5642,3 5-2304,5 0 291,-1-1 128,0 0 252,8-2-1545,0 1-112,13-4 247,3 0 290,32-18 936,-25 9 124,15-11-248,-37 16-273,-6 2-275,-3 5-235,-2 1-6,0 3 1753,-1-1-106,0 0-969,0 1-23,-4-5-1657,4 5 453,-4-2-246,26 10 1036,-3 2 0,36 15 5,-23-8 63,8 4 375,-22-10 133,-9-4-385,-4-1-219,-4-2-118,9 2 107,0 1-101,23 7 45,5-2-483,0 2 684,-5-4-22,-16-6 12,-4 0-91,-1-1-66,0 1-12,-5-2-151,0 0 123,-6 0 684,1 0-5529,2-7 4946,6-6 0,-5 3 0,5-1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35.10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0 126 7677,'12'-4'-6,"-2"1"1,-10 3 150,0 0-106,31-16-33,-22 13 1188,23-14 738,-31 16-717,-1-1-307,0 0-130,0-1-403,0-2-408,0 2-359,0 1-639,2 2 1446,49 2 206,-36-1-122,36 1-247,-51-2-236,0 0-312,2 0-91,0 0-33,2 0 174,0 0 117,0 0 39,3 0 90,2-1 56,-2-2 180,2 1 122,-4-2 17,-3 2 73,3 0-448,3 0-73,10-2 6,10-1-56,11-1-101,10-2-1000,3 3 1067,-2-1 85,-6 2 66,-12 3 79,-5 0 2067,-14 1-2090,33-5-324,-19 2-141,33-2 56,-23 4 1174,-4 1-882,-7 0 61,-7 1-50,-8 1 964,-6 1-875,-1-2-33,-2 0-45,16-1-3347,1 0 3286,17 1-79,-2 1 90,4 1 56,-2-1 33,-5 1 6,-8 0 448,29 9-442,-23-3-1,29 8-5,-30-8 3392,1 2-3397,-6-4 5,-4 1-11,-3 0 16,-9-5 107,-1 3-78,-1-4-34,5 2 11,9 2 29,7 3-7,29 11-134,31 27-3285,-28-21 3437,14 21 27,-59-38-78,4 5 50,4 4-100,-12-6-63,3 3 52,-12-12 918,25 28-868,-12-15-51,17 23 3365,-20-22-3382,-3-3-89,-1-3 45,-4-3 123,1-2 17,-3-3 123,1-1 67,-1 0-134,2-1-67,0 2-6,4 3 33,3 6 1,9 16 22,13 28-56,-11-18 123,2 11 6,-21-40 218,-1-1 762,0-1-1042,0-3-67,0 1 0,1 2-90,6 17 40,-2-6 44,1 12-167,-2-14 145,-4 11 73,2-12-6,-2 11-39,1-13-51,0 8-77,1-2 16,-1 6-45,-1-6 151,0-1 6,0-1 51,0-2 72,0 14-118,0-15 7,0 10-7,-1-16 6,0 2-5,0 1 44,1 0-50,-1 1 0,0 5-50,-1-2 44,0 4 6,0-4 0,-2 1 0,1 3 6,-1-1 33,2 4-33,-1-1-6,0 3 5,0-2-5,2 2 6,0-2-6,1 1 0,0-1-62,0 27-78,0-3 96,0 13 38,0-16-33,0-4-6,0-13 39,0 5 6,0-15-28,0-1 28,0 0 6,0 0 50,0 2-48,12 39 1,3 6-15,-8-23 6,9 22 0,-4-11 23,-12-44 83,0-4-95,0 1-95,5 4-45,14 33-3263,-1-1 3392,4 13-504,-10-14 555,-8 1-51,0-10 5,9 40-5,-5-39 34,7 24-34,-9-31 0,-2 4 5,2 4 3123,-1-7-3195,4 0 5,-2-12 62,1 0 68,0 0 582,0 0-650,-1-2 51,0-1-40,-2 4 23,-2-5-34,-1 3 0,0-8 0,-2 0 44,1 0-44,0 0-5,1 2 10,2-1-10,-1 4 5,2-1 0,-2 1 5,1-1 107,1 7-106,-3-9 61,2 4-100,-4-9-1,0 1 135,0 4-101,1 0-6,0 3 6,2-1-11,2 1 5,3 9 40,8 10-28,-7-9-1,3 2 1,-12-18-40,4 0-55,-1 0 27,5 3 23,10 7 5,14 8 68,-6-3 39,6 1-68,-21-12 74,-3-3-1,-4 1-33,-3-4-12,-1 1-111,4-1-101,8 3 173,5 0 6,10 2 112,31 4 45,-8-1-45,2-1-78,-27-4 16,-24-3 90,-1 0-202,3 0-61,7 0 84,3 1 28,9 1-219,0 1 107,2-2 0,0 2 145,3-8-643,-26-5-1032,-24-6-1556,-28-2 3209,-22 3 0,34 8 0,6 3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1:35.6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 29 9895,'-9'-16'0,"3"3"0,6 13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12.07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23 10091,'5'4'622,"0"-1"-1065,-5-3 79,0 0 17,2-13 1882,7 9-807,-4-9-353,3 13-268,-7 0-528,20 0 287,-4 1-589,34 4 511,-21 0 833,34 16-55,-42-14-258,12 8-308,-32-15-73,3 1-5,6 1-298,26 7-4,-1-2-122,29 14 1,3 0 501,-19-5 989,8 3 0,-13-2-989,-38-15-23,-3 1-319,10 10 280,-1 1-78,11 13 45,-4-2 299,3 22 1,-1 3-306,-1-4 73,-1 4 0,-1-1-17,-9-13-156,26 57 195,-22-49 1,18 35 72,-30-71 1121,-1-2-1188,0-4-241,2 7 123,1-1 73,4 9-128,0 0 38,1 5 28,1 28 113,-4-28-6,0 17 135,-5-35 207,1 5-342,1 0-101,3 12 22,-2 0 68,1 2 6,-3-4 44,-1-8-39,0-6 0,0-3-11,0 5 5,0 0 6,0 6-6,4 18-10,-2-1-24,3 13 35,-3-17 10,-1-8-5,-1-11 84,0-3 28,0-3-16,0 0-158,0 1 62,1-1 0,0 4-6,3 4 1,-1 2 44,1 14 342,-2-16 56,-1 8-185,-1-17-745,1 2 403,-1 2-11,4 12 101,-3-7 0,1 7 73,-2-13 252,0 1-286,0-4-39,1 1-39,1 5 50,2 4-5,-2-1 341,1 1-280,-3-7-106,2 2 28,-2 1-45,2 3 50,2 2 1,3 4-51,1 0 0,0 1 56,0-1-45,-1-1 90,1-1 235,-3-7 571,-1 1-627,-3-6-297,-1 0-257,2 1 173,1 3 146,3 1-460,15 29 527,-14-24-5,11 19 21,-18-29-38,0 0-51,8 12 12,-2-4 5,8 12-12,-5-6-60,1 1 32,4 6 40,-7-10 101,2 2 392,-8-12-420,-1-1-275,2 0 118,1 2 549,17 22-157,-13-17-95,11 15-129,-18-23-84,1 0-795,23 8 727,-15-3 57,18 5 11,-23-7 11,-1-1 521,-2-2 544,-1 1-1350,2-1-259,5 2 488,3 2-33,3 1-112,3 5 128,-5-3 62,-1-1 34,-7-3 33,-1 0 174,-2-3 6,2 1-646,0-1-413,7 6 695,-1-2-135,6 6 224,-7-5 134,-1-1 90,-4-3-84,-1-1-397,6 2 72,2 2-426,6 6-184,4 1-454,26 15 1092,-12-6 2241,10 6-1586,-29-17-526,-5-4-1837,35 27 1893,-30-22 106,31 22 1183,-40-26-1737,8 3 207,-1 3 78,8 4 73,-8-3 34,0-1 51,-2-1-1,-5-3 247,0-2 320,-3-4 671,-1 0-1232,0-2-269,1 0-454,0 1 427,4 2-102,2 2 123,3 2-61,7 8 246,-6-5 113,4 9 1025,-12-14-399,0 3-162,-4-8-285,0 0-1092,2 1 766,0 2 57,3 1 67,-1 2-45,4 7 51,-3-6-6,0 5 465,-2-10-286,-3 0-145,1-1-34,3 0-140,5 5-12,1 2-234,22 17-172,11 2 1,3 0 344,5 8 182,-4-8 1,0 3-32,16 33-50,-23-34-291,33 27-1216,9-51 1614,-41-3-6,28-2 5,-55 0-842,18 16 0,-21-11 0,16 11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16.86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183 117 6221,'-38'-9'409,"8"2"5,30 7 773,0 0-672,-55-28-313,40 16-1265,-29-29 0,46 34 0,10-5 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17.1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8338,'9'7'-1535,"-1"-1"1031,-8-6 504,0 0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23.05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2408 177 7201,'-10'-2'2997,"3"1"-3350,-13-21 129,11 14 269,-16-18 1310,5 12-375,9 2-874,-6-3-72,11 6-34,1 4-123,3 2-275,0 0-212,1 3-348,0 0 572,-2 0 1214,-15-1-363,10-2-1910,-13-1 1188,15 1 61,-2 0 213,-5 1 78,3-1 1669,-16-9-1439,18 6-118,-7-7-207,15 9-459,0 3-930,0 0 2800,7 29-1618,-6-20-23,5 20 73,-6-28 527,0 2-516,-2-1 174,-5 8 56,-8 3-78,3 1 397,-4-1 359,8-9-589,2-1-173,3-2-408,2 2-304,1 0-475,-1 17 1120,-1-8 67,-1 11 0,2-15 196,-3-1 146,4-4 386,-4 1-471,4-3-486,-10 12 139,3-5-5,-6 10 50,-3-4 196,4-6 101,-2 1-39,7-6-67,5-1 33,-2-1-448,3 0-78,-2 0 100,3 0 163,-9 6 84,5-3 6,-5 4 224,5-5 391,3-1-1002,-1-1-291,2 2 308,0 1 163,-1 5-359,-17 20 778,8-17 342,-11 13-28,13-24 101,1 0-359,2 0-274,1 0-1321,3 0 828,1 6 331,0 0 33,0 6 56,-4 1 146,-1-4 1937,-3 0-2788,4-4 330,0 1 347,2 2-644,-4 15 684,3-9 61,-2 10 1131,5-16-678,0-2-55,0-4-6,-1-2 241,-1 0-941,0 0 106,-2 0-16,-3 0 111,-3 0 107,-13 0 12,4-1 100,-9-2 39,9-2 22,2-2 175,0-1-96,2-2-1490,-1-3 549,7 6 605,2-1 28,6 8 297,-3 0 235,2 0 134,-8-2-94,4 0-432,-2-2-84,4 2-11,2 1-253,2 1 264,-2 0 0,2 0 40,-3 0 358,0-2-51,-1 0-28,-1-2-117,1 1-6,1 1-196,2-1-45,-2 1 45,2 1-56,-1-1 56,0-1 229,0-3 1,0 1 22,-1 0-213,1 0-487,-1 3 230,2 0-29,-2 2 18,1 0 223,-2-1 34,-4-3 185,-3-3-17,-1-2-190,2 2-6,5 0 0,4 6-863,1 0 1042,-1-2-72,-2 1 50,-1-3 117,-5-2-330,5 3-314,-2-2 197,6 6-62,-1 0 235,-1-2 156,-7-3-4,3-1 77,-7-3 23,3 1-89,-1 0-91,2 1-1096,-8-3 822,11 6 79,-6-2 117,10 6 846,-36-22-1187,27 17-213,-26-17 380,37 22 360,0-1 447,-3-3-50,-2-4-1567,-1-2 1096,-2-1-100,4 3-1,0 1-5,1 3-39,2 1-319,0 2 330,0 0-1909,-12-11 2015,4 4 45,-8-9-16,3 4-163,9 8-140,-4-4-39,9 9-342,-1 0 549,-1 0 3711,-10-3-3521,5-1 34,-12-3-179,11 2-17,-1 1-487,6 3-1541,2 1 1995,0 0 72,-1 0 510,1 0 78,-2 0-67,3 0 208,-4 0-578,3 0-84,-3 0-100,1 0-6,0 0-1210,-3 0 1412,1-2 39,-4 0-6,2-3-257,-6-2-426,6 3-45,-4 0 207,5 4 818,-41 26-532,30-19-39,-27 19-258,43-26-1255,1 0 1480,-5 5 60,1 0-49,-7 4 61,0-2 28,-1-2 50,-1-2 1950,-21-8-4145,21 3 2027,-14-1-50,27 7 34,0 6 806,0-3-90,0-2-28,0-3 416,0-2-948,-2 0-50,2 0-1025,-3 0 1019,2 0 802,1 0-986,-3 0 106,0 0 84,-3 0 33,-4-2-3106,-26-9 3387,16 5-62,-17-9-95,25 9-129,2 0-28,3 1-291,3 3-141,3 1 3040,0 1-3101,-12 0 767,3 0 539,-14-2-494,11 0-582,2 0-930,6-1 901,3 3 214,-10 2 78,-1 3 45,-17 4-381,-20 21 112,23-11 78,-12 12 51,35-18 95,1-1 34,-2-4-1,1 0 107,0-5 107,1 1 509,2-4-1652,1 0 621,0 2 163,0 1 101,0 4-45,0 0 56,0-1 2162,-20 5-2896,16-7 152,-16 5 380,20-3-16,0 18 414,0-13 134,0 8 101,0-17-1086,0-1 582,0 1 68,0 4 10,0-3 454,-1 2 718,-2-5-942,0 1-112,-2-1-50,2 0-1938,-4 5 1859,3 0-22,-1 3 28,3-2 504,0-3-134,1-1 118,-1-1-1760,1 4 1272,0-4 5,-1 5 488,-1-6 169,0 2-438,-2-2 100,2 0-217,1 0-1401,1 0 1394,-3 0 24,2 0 279,-7 0-167,5 0 128,-4 0-364,5 0-364,0 0-796,3 0 919,-1 3 146,-1 2 33,-4 8 62,2-5 969,-16 2-386,9-7-320,-9-2-240,13-1-1088,4 0 74,2 0 1181,-1 0 253,1 0-119,-3 0 567,-11 0-891,7 0-134,-6 0-410,12 0-492,2 0 583,0 11 279,-1 2 174,-1 3 6,-1-3 279,1-9 40,-1-3-28,0 0-45,-1-1-34,1 0 382,-3 0-600,4 0-224,-2 0 27,4 0 102,-1 0 95,-2 0 0,-1 0 0,-2 0 163,-7 0-158,5 0-5,-1 0-515,7 0-3523,-6 4 4038,1 2 0,-3-1 0,6-1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23.36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44 18 8466,'-12'-4'1614,"2"1"-1614,10 3-498,0 0-948,-9-4-4,6 2 1450,-6-2 0,9 4 0,0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23.47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7722,'12'6'41,"-3"-2"0,-9-4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08:26:38.8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280 6 12018,'10'2'784,"-2"-1"-481,-8-1-46,0 0-167,-5-4-23,4 3 67,-4-2-10,5 3 1035,0 0-1198,-1 3 33,-4 15 6,-6 26 11,-10 43 6,6-22 0,0 7-15,-4 13 1,-1 7-626,3-4 0,-1 7 1,1-7 644,-2 6 1,1-4 25,5-18 1,-1 2-1,3-11 137,-5 22 0,5-15 107,-1 19-152,6-26-84,0 9-23,4-38-27,2-14-6,0-7 1924,0-5-1912,0-5-12,0-1 168,0-2-84,6-10 212,10-12-3032,40-59 2881,-2 5-58,-13 18 0,1 0-64,-9 13 1,-2 2-24,1 1 0,0 1 5,23-31 34,-20 30 1,0 1-35,10-14-5,7-7 56,-27 30-11,-6 5-39,-5 4 83,-4 1-83,-5 10-6,-1 2 3385,-3 8-3648,0 2 262,1 0-38,-1 0-846,1 0-297,3 0-95,12-3-1624,7-2 2901,9-4 0,-14 4 0,-6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26.5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 1 7123,'-8'0'-79,"2"0"1,6 0-1,0 0 1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26.75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5790,'0'0'0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27.46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201 0 6731,'-37'41'2873,"9"-9"-2347,28-32-178,0 0-348,-3 0-107,3 0-402,-4 0-79,3 0 16,-5 0 812,-16 1 64,8 0-47,-12 0 146,16-1-162,2 0-134,0 0-1771,4 0 264,-4 13 739,3-2 661,-3 11 0,3-13 0,2-2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3:29.1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672 28 6831,'-44'6'2336,"6"-2"-1518,16-12-23,0-2-1377,3 0 162,5 2 173,13 7 247,0 1 67,-7 0 141,0 0 60,-5 0 102,2 0-84,1 0-118,-1 0-62,2 0-106,2 0-622,0 0 130,1 0 150,-2 2 135,0 6 44,-1 2 102,-6 7 190,5-7 72,-3-1 382,0-8 128,0-1-95,-3 0-616,6 0-247,4 0-514,4 0-298,2 0 875,-7 7 178,1 0 6,-6 3 78,3-2 180,2-5 50,1 0 106,-2-3-10,1 0-1496,-5 0 683,7 2 27,-3 5-547,3 9 470,-4 2 459,-1-2 531,0-5 203,0-10 1076,-16 1-1491,11-4-347,-9 1-907,19-1-231,4 1 192,1 1 509,0 6 191,0-1 274,0 5 750,-8-5-28,3-2-67,-7-2-273,3-1 749,-4-4-1803,6 3-695,-3-2 734,10 3-44,-6 7-426,1 2 1103,-5 5 0,5-6 0,0-3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56.2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1 371 6792,'9'16'1624,"-2"-4"-2481,-7-12-3683,0 0 5134,51-25 381,-29 3 607,36-19-1123,-45 9 182,9-18-820,-4 25-177,16-12 211,-4 31 3254,2 1-3249,8-3-20,-13 1 922,5-10-919,34-24 823,-42 22-22,33-20-93,-57 35-405,3-5-118,-3 3-28,1 0-3248,29 27 4246,-22-15 1242,22 19-2574,-30-24 436,0-1-1878,6 12 1563,-1-3 101,4 11 34,-2-9 50,-3 0 352,-1-5-44,9 15 228,-3-6-688,10 14-10,-5-6 67,1 0-40,-3-3 516,11 25-605,-11-21 191,12 27 61,-15-32 2105,-1-2-1757,-4-9-186,-4-7-274,0-1-1619,2 1 1367,1 2 23,2 3 341,0-1 157,-3 0 503,0-3 875,-2-2-1456,0-8 61,0-1 134,0-7-414,0-4-403,0 10-275,0 0-297,0 10 102,0 0 1007,3 0-27,1 0 33,2 0 1915,-2 0-1249,-1 0-1433,-2 0-353,0 0 801,2 1 162,1 2-22,5 3 179,-2 0 498,0 0 258,-4-4 45,-2-2 1384,8-7-2185,-7 3-191,6-4-526,-8 5-1210,0 3 1429,3 0 414,1 0 2700,0-1-2314,0-3-212,-3-3-2241,28-20 2151,-14 15 0,20-12 470,-23 20-708,33-15 0,6-3-31,-7 10 149,12-8 0,-3 2 30,-22 18 2891,-3-20-2751,-16 11-526,-1-15-230,-11 20-963,18 1 1848,-13 3 992,14-1-824,-19-4-33,16-36-465,-9 25-231,13-26-329,3 38-118,14 1 790,-7 2 39,1 1 510,-24 0 285,-5 0-83,0-1-147,-2-2-178,0-2-2544,6 18 2695,-5-12-157,5 16-151,-6-17-2706,22 22-1549,-5 1 3744,13 11 248,-14-8 896,-10-16 1893,-2-2-3261,-4-7-872,2 1 1186,1 3 34,4 3 3275,1 7-3247,-2-4 79,-1 5 44,-3-9 286,-1 0-280,1 2 0,0 0 0,3 6-5,2 0-1,2 6-212,7 12 783,4 18-526,-7-18-212,3 9 162,-13-31-51,2 5 23,1-1-34,-1 1-28,3 11 107,-5-14 218,2 6 633,-5-17-465,0-1-392,0 0-359,0 1 68,1 0 84,2 4 106,1 0 95,2 4 1,-1 1-12,1-1-17,-3-2 2717,0-2-2879,-2-3-1294,0 0 3585,0-3-2005,-1-5-51,1 0-39,-1-2-2190,0 3 1809,0 3 247,0 1-12,0 5-218,4 3 308,-3 1 56,4 0 823,-5-5-173,1-2-112,-1-1-538,0-5 62,0 3 313,0-5 11,0 2-263,0-4 185,3-23-2683,26 17 2252,-14-13 22,18 25 101,-25 2 185,-2 0-146,37-53 1,8-13-220,-24 36 152,25-38 0,-9 16 28,-39 51 398,-1 0 319,-3 0-1944,2 1 835,5-2 168,4 2-140,5 6 2257,23 13-1764,-23-14 0,14 6-331,-30-22-1674,28 5 1826,-14 0 50,24 3 257,-22-4 1906,29-57-2057,-27 38-3498,19-37 2815,-33 57 50,5 4 258,5 1 62,7 1-263,27 5 179,-9 1-34,16 6 157,-23-2 3582,0 2-3543,-4 9-55,-7-9 122,-6 8 62,-7-17 1411,12 0-1652,-6-2-610,20 2 308,-17 1 49,5 3 724,-12 0 885,-5-1 901,-3-4-3153,-2 0 292,0 0 537,0 3 2665,9 24-3152,-6-18 179,9 18 325,3-16-185,6 10 224,0 1 151,1 4 370,-13-17 515,-3 0 605,-5-9-834,-1-1-1805,0 1 853,2 4 178,1 3 51,3 5-179,2 2 90,0 2 716,0 8 140,-3-14-123,-1 4 90,-4-16-2056,4 19 1356,0-8 78,3 14 44,-5-13 85,0-4 263,-2-3 112,0-4-302,0-1-622,0 3 330,2 1 40,0 4-34,2-2 50,-2 3 34,0-3 51,0 1 10,-1-3 505,0-1-359,-1-2-504,1 0 230,0 3 67,3 2 6,1 3 44,-1 0-33,-1-1 33,-1-1 6,-2-3 342,1 0 100,-1-3 129,0 0-991,0 0 314,0 3 89,0 2 17,0 1 0,0 1 0,0-4 56,0 0 207,0-3 191,0-1-706,0 4 179,0 1 62,-4 9 5,0-3 6,-5 5-5,-3 1-1,2-2 6,-5 2 0,3-3 39,4-6-184,-7 26-79,9-18 151,-4 19 56,7-23 12,-5 7 5,3-9 123,-3 3 482,5-11-1216,1 1 538,0 0 73,1 5-5,-5 4 5,3-3 0,-4 5 5,5-9 68,-3 1 230,4-4-242,0-1-425,1 2 286,0 3 39,-2 5-12,-1 1-5,-3 3 0,1 0 45,0 0-28,-2 6 39,1-7 168,1 1 269,2-8-275,2-4-425,1-2-112,-1 4 335,-1 2 40,-2 8 320,3-7 4,-2 0 225,3-8-801,0 0-616,0 5 818,-1 4 50,1 1 0,-3 0 717,2-5-1345,-1 2 561,1 0 28,1 5-45,-1 4 34,-1 2 436,1-4-901,0 2 442,1-11 62,0 6 5,0-5 1417,-3 3-1130,3-5-57,-4 0 56,4-4-644,-3 0 526,2 0 118,-1 0-50,0 0-135,0 0 79,0 0 61,-2-3-319,2 3-258,0-3-414,2 3 1703,-5-6-785,1 2-39,-2-5-123,2 5-834,2 1 470,1 2 750,1-1-212,-2-1 22,-1-5-45,-3 1-28,1-3-2363,0 2 2189,3 4 51,1 0 146,1 4 711,0-2-627,-3-2 61,1-3 17,-4-3-50,2 0-129,-3-1-68,3 0-61,0 3-213,2 1-2240,1 4 2996,0 1 146,1 0-224,-3 1-185,3-2-16,-2-1-85,1 1-538,-1-1-543,2 3-537,-2 0 1237,6 5-100,0 2-79,6 5 672,-4-4 2124,-1-1-2107,-4-5-230,-1-6-78,0-1 0,0-4-269,0 2-510,1 3-83,3 2 543,4 2 184,3 1-996,10 0 682,-10 1 943,3 1 122,-12-1-3607,9 0 2991,-4-1 0,4 0 0,-7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56.6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8304,'5'13'751,"-1"-2"-2336,-4-11 1585,0 0 0,0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57.12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1 417 8584,'12'3'-1030,"-7"-42"610,-6 27 504,-3-31 1164,7 37 422,-1-20-1244,0 6-152,4-23-1624,5 25 897,10-1 32,13 17-402,9 2 73,7 0 402,1 0 24,4 0 1634,-26-41 0,-2-3-1943,13 22-2075,-3-63 2164,-21 85 544,1 11 0,-7-8 0,-2 7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57.35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33 8657,'13'-20'-1551,"9"21"621,8-14 930,5 27 0,-17-4 0,-3-3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57.65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7106,'3'4'-935,"-1"0"935,-2-4 0,0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2T07:22:58.17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69 8847,'94'-10'-493,"-24"10"412,0-4 0,3-1-2814,-22 7 1,-1 1 2891,2-1 0,0 1 1412,46 0-1224,-10-2 297,-16-1 1831,-15-3-902,-28-7-1238,-11 2-100,-27-11-152,4 12-750,-6-3-1367,-9 35 2448,12-17 1065,-12 19-757,16-25 1801,1-2-1929,2-3-2355,14-8 2107,-8 5 691,11-5-142,-14 9-94,1-7-438,0 0-1147,13-2 946,10 7 0,-6 2 0,2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B7FA2F6-84A3-6E43-8376-15D0B23CC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744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7FA2F6-84A3-6E43-8376-15D0B23CC7DB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07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7FA2F6-84A3-6E43-8376-15D0B23CC7DB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60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7FA2F6-84A3-6E43-8376-15D0B23CC7DB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FF70AE-6D4A-F64C-A4F1-3935713B4E05}" type="slidenum">
              <a:rPr lang="it-IT" sz="1200"/>
              <a:pPr/>
              <a:t>33</a:t>
            </a:fld>
            <a:endParaRPr lang="it-IT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4256088"/>
            <a:ext cx="5864225" cy="4492625"/>
          </a:xfrm>
          <a:solidFill>
            <a:srgbClr val="FFFFFF">
              <a:alpha val="50195"/>
            </a:srgbClr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FA7D66-A05B-FE46-881B-92170D8FE1B6}" type="slidenum">
              <a:rPr lang="it-IT" sz="1200"/>
              <a:pPr/>
              <a:t>34</a:t>
            </a:fld>
            <a:endParaRPr lang="it-IT" sz="1200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59ABCE-5466-8F4E-A6B2-3AA60E92F056}" type="slidenum">
              <a:rPr lang="it-IT" sz="1200"/>
              <a:pPr/>
              <a:t>37</a:t>
            </a:fld>
            <a:endParaRPr lang="it-IT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4256088"/>
            <a:ext cx="5864225" cy="4492625"/>
          </a:xfrm>
          <a:solidFill>
            <a:srgbClr val="FFFFFF">
              <a:alpha val="50195"/>
            </a:srgbClr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701FA0-F83D-2440-9553-438A37A2BC36}" type="slidenum">
              <a:rPr lang="it-IT" sz="1200"/>
              <a:pPr/>
              <a:t>66</a:t>
            </a:fld>
            <a:endParaRPr lang="it-IT" sz="1200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9614145-2452-F244-A15D-901215CD20C2}" type="slidenum">
              <a:rPr lang="it-IT" sz="1200"/>
              <a:pPr/>
              <a:t>70</a:t>
            </a:fld>
            <a:endParaRPr lang="it-IT" sz="1200"/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07CF-BF78-464F-B75C-0343B3B187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83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9FB0-CA4C-114D-AE0F-8275ECC077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99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BC34-FD93-254F-AA1E-7175D5C74A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34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A317D-4377-FA4A-9554-539DA686C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42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58FEA-9AFD-C442-B907-36E16D519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56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00416-6A67-B541-AC03-B3B858CF9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30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0A7D3-F103-C649-803A-7EBB0B04E8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1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6928-5E06-414A-80DA-4341D17C69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17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ECD38-F72C-214A-8496-0A4858D95C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36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AF7-1B90-114F-91FF-192162AF8B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29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818C-26E3-C440-B273-2D52597EF4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99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DC78F74C-042B-4B48-B825-98CAF7A1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52.png"/><Relationship Id="rId18" Type="http://schemas.openxmlformats.org/officeDocument/2006/relationships/customXml" Target="../ink/ink94.xml"/><Relationship Id="rId26" Type="http://schemas.openxmlformats.org/officeDocument/2006/relationships/customXml" Target="../ink/ink98.xml"/><Relationship Id="rId3" Type="http://schemas.openxmlformats.org/officeDocument/2006/relationships/image" Target="../media/image18.tiff"/><Relationship Id="rId21" Type="http://schemas.openxmlformats.org/officeDocument/2006/relationships/image" Target="../media/image3456.png"/><Relationship Id="rId34" Type="http://schemas.openxmlformats.org/officeDocument/2006/relationships/customXml" Target="../ink/ink102.xml"/><Relationship Id="rId7" Type="http://schemas.openxmlformats.org/officeDocument/2006/relationships/image" Target="../media/image3449.png"/><Relationship Id="rId12" Type="http://schemas.openxmlformats.org/officeDocument/2006/relationships/customXml" Target="../ink/ink91.xml"/><Relationship Id="rId17" Type="http://schemas.openxmlformats.org/officeDocument/2006/relationships/image" Target="../media/image3454.png"/><Relationship Id="rId25" Type="http://schemas.openxmlformats.org/officeDocument/2006/relationships/image" Target="../media/image3458.png"/><Relationship Id="rId33" Type="http://schemas.openxmlformats.org/officeDocument/2006/relationships/image" Target="../media/image3462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93.xml"/><Relationship Id="rId20" Type="http://schemas.openxmlformats.org/officeDocument/2006/relationships/customXml" Target="../ink/ink95.xml"/><Relationship Id="rId29" Type="http://schemas.openxmlformats.org/officeDocument/2006/relationships/image" Target="../media/image346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8.xml"/><Relationship Id="rId11" Type="http://schemas.openxmlformats.org/officeDocument/2006/relationships/image" Target="../media/image3451.png"/><Relationship Id="rId24" Type="http://schemas.openxmlformats.org/officeDocument/2006/relationships/customXml" Target="../ink/ink97.xml"/><Relationship Id="rId32" Type="http://schemas.openxmlformats.org/officeDocument/2006/relationships/customXml" Target="../ink/ink101.xml"/><Relationship Id="rId5" Type="http://schemas.openxmlformats.org/officeDocument/2006/relationships/image" Target="../media/image3448.png"/><Relationship Id="rId15" Type="http://schemas.openxmlformats.org/officeDocument/2006/relationships/image" Target="../media/image3453.png"/><Relationship Id="rId23" Type="http://schemas.openxmlformats.org/officeDocument/2006/relationships/image" Target="../media/image3457.png"/><Relationship Id="rId28" Type="http://schemas.openxmlformats.org/officeDocument/2006/relationships/customXml" Target="../ink/ink99.xml"/><Relationship Id="rId36" Type="http://schemas.openxmlformats.org/officeDocument/2006/relationships/customXml" Target="../ink/ink103.xml"/><Relationship Id="rId10" Type="http://schemas.openxmlformats.org/officeDocument/2006/relationships/customXml" Target="../ink/ink90.xml"/><Relationship Id="rId19" Type="http://schemas.openxmlformats.org/officeDocument/2006/relationships/image" Target="../media/image3455.png"/><Relationship Id="rId31" Type="http://schemas.openxmlformats.org/officeDocument/2006/relationships/image" Target="../media/image3461.png"/><Relationship Id="rId4" Type="http://schemas.openxmlformats.org/officeDocument/2006/relationships/customXml" Target="../ink/ink87.xml"/><Relationship Id="rId9" Type="http://schemas.openxmlformats.org/officeDocument/2006/relationships/image" Target="../media/image3450.png"/><Relationship Id="rId14" Type="http://schemas.openxmlformats.org/officeDocument/2006/relationships/customXml" Target="../ink/ink92.xml"/><Relationship Id="rId22" Type="http://schemas.openxmlformats.org/officeDocument/2006/relationships/customXml" Target="../ink/ink96.xml"/><Relationship Id="rId27" Type="http://schemas.openxmlformats.org/officeDocument/2006/relationships/image" Target="../media/image3459.png"/><Relationship Id="rId30" Type="http://schemas.openxmlformats.org/officeDocument/2006/relationships/customXml" Target="../ink/ink100.xml"/><Relationship Id="rId35" Type="http://schemas.openxmlformats.org/officeDocument/2006/relationships/image" Target="../media/image3463.png"/><Relationship Id="rId8" Type="http://schemas.openxmlformats.org/officeDocument/2006/relationships/customXml" Target="../ink/ink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65.png"/><Relationship Id="rId4" Type="http://schemas.openxmlformats.org/officeDocument/2006/relationships/customXml" Target="../ink/ink104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.xml"/><Relationship Id="rId21" Type="http://schemas.openxmlformats.org/officeDocument/2006/relationships/image" Target="../media/image3591.png"/><Relationship Id="rId42" Type="http://schemas.openxmlformats.org/officeDocument/2006/relationships/customXml" Target="../ink/ink124.xml"/><Relationship Id="rId63" Type="http://schemas.openxmlformats.org/officeDocument/2006/relationships/customXml" Target="../ink/ink135.xml"/><Relationship Id="rId84" Type="http://schemas.openxmlformats.org/officeDocument/2006/relationships/image" Target="../media/image3620.png"/><Relationship Id="rId138" Type="http://schemas.openxmlformats.org/officeDocument/2006/relationships/image" Target="../media/image3647.png"/><Relationship Id="rId159" Type="http://schemas.openxmlformats.org/officeDocument/2006/relationships/customXml" Target="../ink/ink184.xml"/><Relationship Id="rId170" Type="http://schemas.openxmlformats.org/officeDocument/2006/relationships/image" Target="../media/image3663.png"/><Relationship Id="rId191" Type="http://schemas.openxmlformats.org/officeDocument/2006/relationships/image" Target="../media/image3673.png"/><Relationship Id="rId107" Type="http://schemas.openxmlformats.org/officeDocument/2006/relationships/customXml" Target="../ink/ink158.xml"/><Relationship Id="rId11" Type="http://schemas.openxmlformats.org/officeDocument/2006/relationships/image" Target="../media/image3586.png"/><Relationship Id="rId32" Type="http://schemas.openxmlformats.org/officeDocument/2006/relationships/customXml" Target="../ink/ink119.xml"/><Relationship Id="rId53" Type="http://schemas.openxmlformats.org/officeDocument/2006/relationships/image" Target="../media/image3398.png"/><Relationship Id="rId74" Type="http://schemas.openxmlformats.org/officeDocument/2006/relationships/image" Target="../media/image3615.png"/><Relationship Id="rId128" Type="http://schemas.openxmlformats.org/officeDocument/2006/relationships/image" Target="../media/image3642.png"/><Relationship Id="rId149" Type="http://schemas.openxmlformats.org/officeDocument/2006/relationships/customXml" Target="../ink/ink179.xml"/><Relationship Id="rId5" Type="http://schemas.openxmlformats.org/officeDocument/2006/relationships/image" Target="../media/image3583.png"/><Relationship Id="rId95" Type="http://schemas.openxmlformats.org/officeDocument/2006/relationships/customXml" Target="../ink/ink152.xml"/><Relationship Id="rId160" Type="http://schemas.openxmlformats.org/officeDocument/2006/relationships/image" Target="../media/image3658.png"/><Relationship Id="rId181" Type="http://schemas.openxmlformats.org/officeDocument/2006/relationships/customXml" Target="../ink/ink195.xml"/><Relationship Id="rId22" Type="http://schemas.openxmlformats.org/officeDocument/2006/relationships/customXml" Target="../ink/ink114.xml"/><Relationship Id="rId43" Type="http://schemas.openxmlformats.org/officeDocument/2006/relationships/image" Target="../media/image3602.png"/><Relationship Id="rId64" Type="http://schemas.openxmlformats.org/officeDocument/2006/relationships/image" Target="../media/image3611.png"/><Relationship Id="rId118" Type="http://schemas.openxmlformats.org/officeDocument/2006/relationships/image" Target="../media/image3637.png"/><Relationship Id="rId139" Type="http://schemas.openxmlformats.org/officeDocument/2006/relationships/customXml" Target="../ink/ink174.xml"/><Relationship Id="rId85" Type="http://schemas.openxmlformats.org/officeDocument/2006/relationships/customXml" Target="../ink/ink147.xml"/><Relationship Id="rId150" Type="http://schemas.openxmlformats.org/officeDocument/2006/relationships/image" Target="../media/image3653.png"/><Relationship Id="rId171" Type="http://schemas.openxmlformats.org/officeDocument/2006/relationships/customXml" Target="../ink/ink190.xml"/><Relationship Id="rId192" Type="http://schemas.openxmlformats.org/officeDocument/2006/relationships/customXml" Target="../ink/ink201.xml"/><Relationship Id="rId12" Type="http://schemas.openxmlformats.org/officeDocument/2006/relationships/customXml" Target="../ink/ink109.xml"/><Relationship Id="rId33" Type="http://schemas.openxmlformats.org/officeDocument/2006/relationships/image" Target="../media/image3597.png"/><Relationship Id="rId108" Type="http://schemas.openxmlformats.org/officeDocument/2006/relationships/image" Target="../media/image3632.png"/><Relationship Id="rId129" Type="http://schemas.openxmlformats.org/officeDocument/2006/relationships/customXml" Target="../ink/ink169.xml"/><Relationship Id="rId54" Type="http://schemas.openxmlformats.org/officeDocument/2006/relationships/customXml" Target="../ink/ink130.xml"/><Relationship Id="rId75" Type="http://schemas.openxmlformats.org/officeDocument/2006/relationships/customXml" Target="../ink/ink142.xml"/><Relationship Id="rId96" Type="http://schemas.openxmlformats.org/officeDocument/2006/relationships/image" Target="../media/image3626.png"/><Relationship Id="rId140" Type="http://schemas.openxmlformats.org/officeDocument/2006/relationships/image" Target="../media/image3648.png"/><Relationship Id="rId161" Type="http://schemas.openxmlformats.org/officeDocument/2006/relationships/customXml" Target="../ink/ink185.xml"/><Relationship Id="rId182" Type="http://schemas.openxmlformats.org/officeDocument/2006/relationships/image" Target="../media/image3669.png"/><Relationship Id="rId6" Type="http://schemas.openxmlformats.org/officeDocument/2006/relationships/customXml" Target="../ink/ink106.xml"/><Relationship Id="rId23" Type="http://schemas.openxmlformats.org/officeDocument/2006/relationships/image" Target="../media/image3592.png"/><Relationship Id="rId119" Type="http://schemas.openxmlformats.org/officeDocument/2006/relationships/customXml" Target="../ink/ink164.xml"/><Relationship Id="rId44" Type="http://schemas.openxmlformats.org/officeDocument/2006/relationships/customXml" Target="../ink/ink125.xml"/><Relationship Id="rId65" Type="http://schemas.openxmlformats.org/officeDocument/2006/relationships/customXml" Target="../ink/ink136.xml"/><Relationship Id="rId86" Type="http://schemas.openxmlformats.org/officeDocument/2006/relationships/image" Target="../media/image3621.png"/><Relationship Id="rId130" Type="http://schemas.openxmlformats.org/officeDocument/2006/relationships/image" Target="../media/image3643.png"/><Relationship Id="rId151" Type="http://schemas.openxmlformats.org/officeDocument/2006/relationships/customXml" Target="../ink/ink180.xml"/><Relationship Id="rId172" Type="http://schemas.openxmlformats.org/officeDocument/2006/relationships/image" Target="../media/image3664.png"/><Relationship Id="rId193" Type="http://schemas.openxmlformats.org/officeDocument/2006/relationships/image" Target="../media/image3674.png"/><Relationship Id="rId13" Type="http://schemas.openxmlformats.org/officeDocument/2006/relationships/image" Target="../media/image3587.png"/><Relationship Id="rId109" Type="http://schemas.openxmlformats.org/officeDocument/2006/relationships/customXml" Target="../ink/ink159.xml"/><Relationship Id="rId34" Type="http://schemas.openxmlformats.org/officeDocument/2006/relationships/customXml" Target="../ink/ink120.xml"/><Relationship Id="rId55" Type="http://schemas.openxmlformats.org/officeDocument/2006/relationships/image" Target="../media/image3607.png"/><Relationship Id="rId76" Type="http://schemas.openxmlformats.org/officeDocument/2006/relationships/image" Target="../media/image3616.png"/><Relationship Id="rId97" Type="http://schemas.openxmlformats.org/officeDocument/2006/relationships/customXml" Target="../ink/ink153.xml"/><Relationship Id="rId120" Type="http://schemas.openxmlformats.org/officeDocument/2006/relationships/image" Target="../media/image3638.png"/><Relationship Id="rId141" Type="http://schemas.openxmlformats.org/officeDocument/2006/relationships/customXml" Target="../ink/ink175.xml"/><Relationship Id="rId7" Type="http://schemas.openxmlformats.org/officeDocument/2006/relationships/image" Target="../media/image3584.png"/><Relationship Id="rId162" Type="http://schemas.openxmlformats.org/officeDocument/2006/relationships/image" Target="../media/image3659.png"/><Relationship Id="rId183" Type="http://schemas.openxmlformats.org/officeDocument/2006/relationships/customXml" Target="../ink/ink196.xml"/><Relationship Id="rId2" Type="http://schemas.openxmlformats.org/officeDocument/2006/relationships/image" Target="../media/image20.jpeg"/><Relationship Id="rId29" Type="http://schemas.openxmlformats.org/officeDocument/2006/relationships/image" Target="../media/image3595.png"/><Relationship Id="rId24" Type="http://schemas.openxmlformats.org/officeDocument/2006/relationships/customXml" Target="../ink/ink115.xml"/><Relationship Id="rId40" Type="http://schemas.openxmlformats.org/officeDocument/2006/relationships/customXml" Target="../ink/ink123.xml"/><Relationship Id="rId45" Type="http://schemas.openxmlformats.org/officeDocument/2006/relationships/image" Target="../media/image3603.png"/><Relationship Id="rId66" Type="http://schemas.openxmlformats.org/officeDocument/2006/relationships/image" Target="../media/image3612.png"/><Relationship Id="rId87" Type="http://schemas.openxmlformats.org/officeDocument/2006/relationships/customXml" Target="../ink/ink148.xml"/><Relationship Id="rId110" Type="http://schemas.openxmlformats.org/officeDocument/2006/relationships/image" Target="../media/image3633.png"/><Relationship Id="rId115" Type="http://schemas.openxmlformats.org/officeDocument/2006/relationships/customXml" Target="../ink/ink162.xml"/><Relationship Id="rId131" Type="http://schemas.openxmlformats.org/officeDocument/2006/relationships/customXml" Target="../ink/ink170.xml"/><Relationship Id="rId136" Type="http://schemas.openxmlformats.org/officeDocument/2006/relationships/image" Target="../media/image3646.png"/><Relationship Id="rId157" Type="http://schemas.openxmlformats.org/officeDocument/2006/relationships/customXml" Target="../ink/ink183.xml"/><Relationship Id="rId178" Type="http://schemas.openxmlformats.org/officeDocument/2006/relationships/image" Target="../media/image3667.png"/><Relationship Id="rId61" Type="http://schemas.openxmlformats.org/officeDocument/2006/relationships/image" Target="../media/image3610.png"/><Relationship Id="rId82" Type="http://schemas.openxmlformats.org/officeDocument/2006/relationships/image" Target="../media/image3619.png"/><Relationship Id="rId152" Type="http://schemas.openxmlformats.org/officeDocument/2006/relationships/image" Target="../media/image3654.png"/><Relationship Id="rId173" Type="http://schemas.openxmlformats.org/officeDocument/2006/relationships/customXml" Target="../ink/ink191.xml"/><Relationship Id="rId194" Type="http://schemas.openxmlformats.org/officeDocument/2006/relationships/customXml" Target="../ink/ink202.xml"/><Relationship Id="rId199" Type="http://schemas.openxmlformats.org/officeDocument/2006/relationships/image" Target="../media/image3677.png"/><Relationship Id="rId19" Type="http://schemas.openxmlformats.org/officeDocument/2006/relationships/image" Target="../media/image3590.png"/><Relationship Id="rId14" Type="http://schemas.openxmlformats.org/officeDocument/2006/relationships/customXml" Target="../ink/ink110.xml"/><Relationship Id="rId30" Type="http://schemas.openxmlformats.org/officeDocument/2006/relationships/customXml" Target="../ink/ink118.xml"/><Relationship Id="rId35" Type="http://schemas.openxmlformats.org/officeDocument/2006/relationships/image" Target="../media/image3598.png"/><Relationship Id="rId56" Type="http://schemas.openxmlformats.org/officeDocument/2006/relationships/customXml" Target="../ink/ink131.xml"/><Relationship Id="rId77" Type="http://schemas.openxmlformats.org/officeDocument/2006/relationships/customXml" Target="../ink/ink143.xml"/><Relationship Id="rId100" Type="http://schemas.openxmlformats.org/officeDocument/2006/relationships/image" Target="../media/image3628.png"/><Relationship Id="rId105" Type="http://schemas.openxmlformats.org/officeDocument/2006/relationships/customXml" Target="../ink/ink157.xml"/><Relationship Id="rId126" Type="http://schemas.openxmlformats.org/officeDocument/2006/relationships/image" Target="../media/image3641.png"/><Relationship Id="rId147" Type="http://schemas.openxmlformats.org/officeDocument/2006/relationships/customXml" Target="../ink/ink178.xml"/><Relationship Id="rId168" Type="http://schemas.openxmlformats.org/officeDocument/2006/relationships/image" Target="../media/image3662.png"/><Relationship Id="rId8" Type="http://schemas.openxmlformats.org/officeDocument/2006/relationships/customXml" Target="../ink/ink107.xml"/><Relationship Id="rId51" Type="http://schemas.openxmlformats.org/officeDocument/2006/relationships/image" Target="../media/image3606.png"/><Relationship Id="rId72" Type="http://schemas.openxmlformats.org/officeDocument/2006/relationships/customXml" Target="../ink/ink140.xml"/><Relationship Id="rId93" Type="http://schemas.openxmlformats.org/officeDocument/2006/relationships/customXml" Target="../ink/ink151.xml"/><Relationship Id="rId98" Type="http://schemas.openxmlformats.org/officeDocument/2006/relationships/image" Target="../media/image3627.png"/><Relationship Id="rId121" Type="http://schemas.openxmlformats.org/officeDocument/2006/relationships/customXml" Target="../ink/ink165.xml"/><Relationship Id="rId142" Type="http://schemas.openxmlformats.org/officeDocument/2006/relationships/image" Target="../media/image3649.png"/><Relationship Id="rId163" Type="http://schemas.openxmlformats.org/officeDocument/2006/relationships/customXml" Target="../ink/ink186.xml"/><Relationship Id="rId184" Type="http://schemas.openxmlformats.org/officeDocument/2006/relationships/image" Target="../media/image3670.png"/><Relationship Id="rId189" Type="http://schemas.openxmlformats.org/officeDocument/2006/relationships/image" Target="../media/image3672.png"/><Relationship Id="rId3" Type="http://schemas.openxmlformats.org/officeDocument/2006/relationships/image" Target="../media/image21.jpeg"/><Relationship Id="rId25" Type="http://schemas.openxmlformats.org/officeDocument/2006/relationships/image" Target="../media/image3593.png"/><Relationship Id="rId46" Type="http://schemas.openxmlformats.org/officeDocument/2006/relationships/customXml" Target="../ink/ink126.xml"/><Relationship Id="rId67" Type="http://schemas.openxmlformats.org/officeDocument/2006/relationships/customXml" Target="../ink/ink137.xml"/><Relationship Id="rId116" Type="http://schemas.openxmlformats.org/officeDocument/2006/relationships/image" Target="../media/image3636.png"/><Relationship Id="rId137" Type="http://schemas.openxmlformats.org/officeDocument/2006/relationships/customXml" Target="../ink/ink173.xml"/><Relationship Id="rId158" Type="http://schemas.openxmlformats.org/officeDocument/2006/relationships/image" Target="../media/image3657.png"/><Relationship Id="rId20" Type="http://schemas.openxmlformats.org/officeDocument/2006/relationships/customXml" Target="../ink/ink113.xml"/><Relationship Id="rId41" Type="http://schemas.openxmlformats.org/officeDocument/2006/relationships/image" Target="../media/image3601.png"/><Relationship Id="rId62" Type="http://schemas.openxmlformats.org/officeDocument/2006/relationships/customXml" Target="../ink/ink134.xml"/><Relationship Id="rId83" Type="http://schemas.openxmlformats.org/officeDocument/2006/relationships/customXml" Target="../ink/ink146.xml"/><Relationship Id="rId88" Type="http://schemas.openxmlformats.org/officeDocument/2006/relationships/image" Target="../media/image3622.png"/><Relationship Id="rId111" Type="http://schemas.openxmlformats.org/officeDocument/2006/relationships/customXml" Target="../ink/ink160.xml"/><Relationship Id="rId132" Type="http://schemas.openxmlformats.org/officeDocument/2006/relationships/image" Target="../media/image3644.png"/><Relationship Id="rId153" Type="http://schemas.openxmlformats.org/officeDocument/2006/relationships/customXml" Target="../ink/ink181.xml"/><Relationship Id="rId174" Type="http://schemas.openxmlformats.org/officeDocument/2006/relationships/image" Target="../media/image3665.png"/><Relationship Id="rId179" Type="http://schemas.openxmlformats.org/officeDocument/2006/relationships/customXml" Target="../ink/ink194.xml"/><Relationship Id="rId195" Type="http://schemas.openxmlformats.org/officeDocument/2006/relationships/image" Target="../media/image3675.png"/><Relationship Id="rId190" Type="http://schemas.openxmlformats.org/officeDocument/2006/relationships/customXml" Target="../ink/ink200.xml"/><Relationship Id="rId15" Type="http://schemas.openxmlformats.org/officeDocument/2006/relationships/image" Target="../media/image3588.png"/><Relationship Id="rId36" Type="http://schemas.openxmlformats.org/officeDocument/2006/relationships/customXml" Target="../ink/ink121.xml"/><Relationship Id="rId57" Type="http://schemas.openxmlformats.org/officeDocument/2006/relationships/image" Target="../media/image3608.png"/><Relationship Id="rId106" Type="http://schemas.openxmlformats.org/officeDocument/2006/relationships/image" Target="../media/image3631.png"/><Relationship Id="rId127" Type="http://schemas.openxmlformats.org/officeDocument/2006/relationships/customXml" Target="../ink/ink168.xml"/><Relationship Id="rId10" Type="http://schemas.openxmlformats.org/officeDocument/2006/relationships/customXml" Target="../ink/ink108.xml"/><Relationship Id="rId31" Type="http://schemas.openxmlformats.org/officeDocument/2006/relationships/image" Target="../media/image3596.png"/><Relationship Id="rId52" Type="http://schemas.openxmlformats.org/officeDocument/2006/relationships/customXml" Target="../ink/ink129.xml"/><Relationship Id="rId73" Type="http://schemas.openxmlformats.org/officeDocument/2006/relationships/customXml" Target="../ink/ink141.xml"/><Relationship Id="rId78" Type="http://schemas.openxmlformats.org/officeDocument/2006/relationships/image" Target="../media/image3617.png"/><Relationship Id="rId94" Type="http://schemas.openxmlformats.org/officeDocument/2006/relationships/image" Target="../media/image3625.png"/><Relationship Id="rId99" Type="http://schemas.openxmlformats.org/officeDocument/2006/relationships/customXml" Target="../ink/ink154.xml"/><Relationship Id="rId101" Type="http://schemas.openxmlformats.org/officeDocument/2006/relationships/customXml" Target="../ink/ink155.xml"/><Relationship Id="rId122" Type="http://schemas.openxmlformats.org/officeDocument/2006/relationships/image" Target="../media/image3639.png"/><Relationship Id="rId143" Type="http://schemas.openxmlformats.org/officeDocument/2006/relationships/customXml" Target="../ink/ink176.xml"/><Relationship Id="rId148" Type="http://schemas.openxmlformats.org/officeDocument/2006/relationships/image" Target="../media/image3652.png"/><Relationship Id="rId164" Type="http://schemas.openxmlformats.org/officeDocument/2006/relationships/image" Target="../media/image3660.png"/><Relationship Id="rId169" Type="http://schemas.openxmlformats.org/officeDocument/2006/relationships/customXml" Target="../ink/ink189.xml"/><Relationship Id="rId185" Type="http://schemas.openxmlformats.org/officeDocument/2006/relationships/customXml" Target="../ink/ink197.xml"/><Relationship Id="rId4" Type="http://schemas.openxmlformats.org/officeDocument/2006/relationships/customXml" Target="../ink/ink105.xml"/><Relationship Id="rId9" Type="http://schemas.openxmlformats.org/officeDocument/2006/relationships/image" Target="../media/image3585.png"/><Relationship Id="rId180" Type="http://schemas.openxmlformats.org/officeDocument/2006/relationships/image" Target="../media/image3668.png"/><Relationship Id="rId26" Type="http://schemas.openxmlformats.org/officeDocument/2006/relationships/customXml" Target="../ink/ink116.xml"/><Relationship Id="rId47" Type="http://schemas.openxmlformats.org/officeDocument/2006/relationships/image" Target="../media/image3604.png"/><Relationship Id="rId68" Type="http://schemas.openxmlformats.org/officeDocument/2006/relationships/image" Target="../media/image3613.png"/><Relationship Id="rId89" Type="http://schemas.openxmlformats.org/officeDocument/2006/relationships/customXml" Target="../ink/ink149.xml"/><Relationship Id="rId112" Type="http://schemas.openxmlformats.org/officeDocument/2006/relationships/image" Target="../media/image3634.png"/><Relationship Id="rId133" Type="http://schemas.openxmlformats.org/officeDocument/2006/relationships/customXml" Target="../ink/ink171.xml"/><Relationship Id="rId154" Type="http://schemas.openxmlformats.org/officeDocument/2006/relationships/image" Target="../media/image3655.png"/><Relationship Id="rId175" Type="http://schemas.openxmlformats.org/officeDocument/2006/relationships/customXml" Target="../ink/ink192.xml"/><Relationship Id="rId196" Type="http://schemas.openxmlformats.org/officeDocument/2006/relationships/customXml" Target="../ink/ink203.xml"/><Relationship Id="rId200" Type="http://schemas.openxmlformats.org/officeDocument/2006/relationships/customXml" Target="../ink/ink205.xml"/><Relationship Id="rId16" Type="http://schemas.openxmlformats.org/officeDocument/2006/relationships/customXml" Target="../ink/ink111.xml"/><Relationship Id="rId37" Type="http://schemas.openxmlformats.org/officeDocument/2006/relationships/image" Target="../media/image3599.png"/><Relationship Id="rId58" Type="http://schemas.openxmlformats.org/officeDocument/2006/relationships/customXml" Target="../ink/ink132.xml"/><Relationship Id="rId79" Type="http://schemas.openxmlformats.org/officeDocument/2006/relationships/customXml" Target="../ink/ink144.xml"/><Relationship Id="rId102" Type="http://schemas.openxmlformats.org/officeDocument/2006/relationships/image" Target="../media/image3629.png"/><Relationship Id="rId123" Type="http://schemas.openxmlformats.org/officeDocument/2006/relationships/customXml" Target="../ink/ink166.xml"/><Relationship Id="rId144" Type="http://schemas.openxmlformats.org/officeDocument/2006/relationships/image" Target="../media/image3650.png"/><Relationship Id="rId90" Type="http://schemas.openxmlformats.org/officeDocument/2006/relationships/image" Target="../media/image3623.png"/><Relationship Id="rId165" Type="http://schemas.openxmlformats.org/officeDocument/2006/relationships/customXml" Target="../ink/ink187.xml"/><Relationship Id="rId186" Type="http://schemas.openxmlformats.org/officeDocument/2006/relationships/image" Target="../media/image3671.png"/><Relationship Id="rId27" Type="http://schemas.openxmlformats.org/officeDocument/2006/relationships/image" Target="../media/image3594.png"/><Relationship Id="rId48" Type="http://schemas.openxmlformats.org/officeDocument/2006/relationships/customXml" Target="../ink/ink127.xml"/><Relationship Id="rId69" Type="http://schemas.openxmlformats.org/officeDocument/2006/relationships/customXml" Target="../ink/ink138.xml"/><Relationship Id="rId113" Type="http://schemas.openxmlformats.org/officeDocument/2006/relationships/customXml" Target="../ink/ink161.xml"/><Relationship Id="rId134" Type="http://schemas.openxmlformats.org/officeDocument/2006/relationships/image" Target="../media/image3645.png"/><Relationship Id="rId80" Type="http://schemas.openxmlformats.org/officeDocument/2006/relationships/image" Target="../media/image3618.png"/><Relationship Id="rId155" Type="http://schemas.openxmlformats.org/officeDocument/2006/relationships/customXml" Target="../ink/ink182.xml"/><Relationship Id="rId176" Type="http://schemas.openxmlformats.org/officeDocument/2006/relationships/image" Target="../media/image3666.png"/><Relationship Id="rId197" Type="http://schemas.openxmlformats.org/officeDocument/2006/relationships/image" Target="../media/image3676.png"/><Relationship Id="rId201" Type="http://schemas.openxmlformats.org/officeDocument/2006/relationships/image" Target="../media/image3678.png"/><Relationship Id="rId17" Type="http://schemas.openxmlformats.org/officeDocument/2006/relationships/image" Target="../media/image3589.png"/><Relationship Id="rId38" Type="http://schemas.openxmlformats.org/officeDocument/2006/relationships/customXml" Target="../ink/ink122.xml"/><Relationship Id="rId59" Type="http://schemas.openxmlformats.org/officeDocument/2006/relationships/image" Target="../media/image3609.png"/><Relationship Id="rId103" Type="http://schemas.openxmlformats.org/officeDocument/2006/relationships/customXml" Target="../ink/ink156.xml"/><Relationship Id="rId124" Type="http://schemas.openxmlformats.org/officeDocument/2006/relationships/image" Target="../media/image3640.png"/><Relationship Id="rId70" Type="http://schemas.openxmlformats.org/officeDocument/2006/relationships/customXml" Target="../ink/ink139.xml"/><Relationship Id="rId91" Type="http://schemas.openxmlformats.org/officeDocument/2006/relationships/customXml" Target="../ink/ink150.xml"/><Relationship Id="rId145" Type="http://schemas.openxmlformats.org/officeDocument/2006/relationships/customXml" Target="../ink/ink177.xml"/><Relationship Id="rId166" Type="http://schemas.openxmlformats.org/officeDocument/2006/relationships/image" Target="../media/image3661.png"/><Relationship Id="rId187" Type="http://schemas.openxmlformats.org/officeDocument/2006/relationships/customXml" Target="../ink/ink198.xml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117.xml"/><Relationship Id="rId49" Type="http://schemas.openxmlformats.org/officeDocument/2006/relationships/image" Target="../media/image3605.png"/><Relationship Id="rId114" Type="http://schemas.openxmlformats.org/officeDocument/2006/relationships/image" Target="../media/image3635.png"/><Relationship Id="rId60" Type="http://schemas.openxmlformats.org/officeDocument/2006/relationships/customXml" Target="../ink/ink133.xml"/><Relationship Id="rId81" Type="http://schemas.openxmlformats.org/officeDocument/2006/relationships/customXml" Target="../ink/ink145.xml"/><Relationship Id="rId135" Type="http://schemas.openxmlformats.org/officeDocument/2006/relationships/customXml" Target="../ink/ink172.xml"/><Relationship Id="rId156" Type="http://schemas.openxmlformats.org/officeDocument/2006/relationships/image" Target="../media/image3656.png"/><Relationship Id="rId177" Type="http://schemas.openxmlformats.org/officeDocument/2006/relationships/customXml" Target="../ink/ink193.xml"/><Relationship Id="rId198" Type="http://schemas.openxmlformats.org/officeDocument/2006/relationships/customXml" Target="../ink/ink204.xml"/><Relationship Id="rId18" Type="http://schemas.openxmlformats.org/officeDocument/2006/relationships/customXml" Target="../ink/ink112.xml"/><Relationship Id="rId39" Type="http://schemas.openxmlformats.org/officeDocument/2006/relationships/image" Target="../media/image3600.png"/><Relationship Id="rId50" Type="http://schemas.openxmlformats.org/officeDocument/2006/relationships/customXml" Target="../ink/ink128.xml"/><Relationship Id="rId104" Type="http://schemas.openxmlformats.org/officeDocument/2006/relationships/image" Target="../media/image3630.png"/><Relationship Id="rId125" Type="http://schemas.openxmlformats.org/officeDocument/2006/relationships/customXml" Target="../ink/ink167.xml"/><Relationship Id="rId146" Type="http://schemas.openxmlformats.org/officeDocument/2006/relationships/image" Target="../media/image3651.png"/><Relationship Id="rId167" Type="http://schemas.openxmlformats.org/officeDocument/2006/relationships/customXml" Target="../ink/ink188.xml"/><Relationship Id="rId188" Type="http://schemas.openxmlformats.org/officeDocument/2006/relationships/customXml" Target="../ink/ink199.xml"/><Relationship Id="rId71" Type="http://schemas.openxmlformats.org/officeDocument/2006/relationships/image" Target="../media/image3614.png"/><Relationship Id="rId92" Type="http://schemas.openxmlformats.org/officeDocument/2006/relationships/image" Target="../media/image362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1.xml"/><Relationship Id="rId18" Type="http://schemas.openxmlformats.org/officeDocument/2006/relationships/image" Target="../media/image3687.png"/><Relationship Id="rId26" Type="http://schemas.openxmlformats.org/officeDocument/2006/relationships/image" Target="../media/image3691.png"/><Relationship Id="rId3" Type="http://schemas.openxmlformats.org/officeDocument/2006/relationships/customXml" Target="../ink/ink206.xml"/><Relationship Id="rId21" Type="http://schemas.openxmlformats.org/officeDocument/2006/relationships/customXml" Target="../ink/ink215.xml"/><Relationship Id="rId34" Type="http://schemas.openxmlformats.org/officeDocument/2006/relationships/image" Target="../media/image3695.png"/><Relationship Id="rId7" Type="http://schemas.openxmlformats.org/officeDocument/2006/relationships/customXml" Target="../ink/ink208.xml"/><Relationship Id="rId12" Type="http://schemas.openxmlformats.org/officeDocument/2006/relationships/image" Target="../media/image3684.png"/><Relationship Id="rId17" Type="http://schemas.openxmlformats.org/officeDocument/2006/relationships/customXml" Target="../ink/ink213.xml"/><Relationship Id="rId25" Type="http://schemas.openxmlformats.org/officeDocument/2006/relationships/customXml" Target="../ink/ink217.xml"/><Relationship Id="rId33" Type="http://schemas.openxmlformats.org/officeDocument/2006/relationships/customXml" Target="../ink/ink221.xml"/><Relationship Id="rId2" Type="http://schemas.openxmlformats.org/officeDocument/2006/relationships/image" Target="../media/image22.png"/><Relationship Id="rId16" Type="http://schemas.openxmlformats.org/officeDocument/2006/relationships/image" Target="../media/image3686.png"/><Relationship Id="rId20" Type="http://schemas.openxmlformats.org/officeDocument/2006/relationships/image" Target="../media/image3688.png"/><Relationship Id="rId29" Type="http://schemas.openxmlformats.org/officeDocument/2006/relationships/customXml" Target="../ink/ink2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81.png"/><Relationship Id="rId11" Type="http://schemas.openxmlformats.org/officeDocument/2006/relationships/customXml" Target="../ink/ink210.xml"/><Relationship Id="rId24" Type="http://schemas.openxmlformats.org/officeDocument/2006/relationships/image" Target="../media/image3690.png"/><Relationship Id="rId32" Type="http://schemas.openxmlformats.org/officeDocument/2006/relationships/image" Target="../media/image3694.png"/><Relationship Id="rId5" Type="http://schemas.openxmlformats.org/officeDocument/2006/relationships/customXml" Target="../ink/ink207.xml"/><Relationship Id="rId15" Type="http://schemas.openxmlformats.org/officeDocument/2006/relationships/customXml" Target="../ink/ink212.xml"/><Relationship Id="rId23" Type="http://schemas.openxmlformats.org/officeDocument/2006/relationships/customXml" Target="../ink/ink216.xml"/><Relationship Id="rId28" Type="http://schemas.openxmlformats.org/officeDocument/2006/relationships/image" Target="../media/image3692.png"/><Relationship Id="rId36" Type="http://schemas.openxmlformats.org/officeDocument/2006/relationships/image" Target="../media/image3696.png"/><Relationship Id="rId10" Type="http://schemas.openxmlformats.org/officeDocument/2006/relationships/image" Target="../media/image3683.png"/><Relationship Id="rId19" Type="http://schemas.openxmlformats.org/officeDocument/2006/relationships/customXml" Target="../ink/ink214.xml"/><Relationship Id="rId31" Type="http://schemas.openxmlformats.org/officeDocument/2006/relationships/customXml" Target="../ink/ink220.xml"/><Relationship Id="rId4" Type="http://schemas.openxmlformats.org/officeDocument/2006/relationships/image" Target="../media/image3680.png"/><Relationship Id="rId9" Type="http://schemas.openxmlformats.org/officeDocument/2006/relationships/customXml" Target="../ink/ink209.xml"/><Relationship Id="rId14" Type="http://schemas.openxmlformats.org/officeDocument/2006/relationships/image" Target="../media/image3685.png"/><Relationship Id="rId22" Type="http://schemas.openxmlformats.org/officeDocument/2006/relationships/image" Target="../media/image3689.png"/><Relationship Id="rId27" Type="http://schemas.openxmlformats.org/officeDocument/2006/relationships/customXml" Target="../ink/ink218.xml"/><Relationship Id="rId30" Type="http://schemas.openxmlformats.org/officeDocument/2006/relationships/image" Target="../media/image3693.png"/><Relationship Id="rId35" Type="http://schemas.openxmlformats.org/officeDocument/2006/relationships/customXml" Target="../ink/ink222.xml"/><Relationship Id="rId8" Type="http://schemas.openxmlformats.org/officeDocument/2006/relationships/image" Target="../media/image368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8.xml"/><Relationship Id="rId18" Type="http://schemas.openxmlformats.org/officeDocument/2006/relationships/image" Target="../media/image3705.png"/><Relationship Id="rId26" Type="http://schemas.openxmlformats.org/officeDocument/2006/relationships/image" Target="../media/image3709.png"/><Relationship Id="rId39" Type="http://schemas.openxmlformats.org/officeDocument/2006/relationships/customXml" Target="../ink/ink241.xml"/><Relationship Id="rId21" Type="http://schemas.openxmlformats.org/officeDocument/2006/relationships/customXml" Target="../ink/ink232.xml"/><Relationship Id="rId34" Type="http://schemas.openxmlformats.org/officeDocument/2006/relationships/image" Target="../media/image3398.png"/><Relationship Id="rId42" Type="http://schemas.openxmlformats.org/officeDocument/2006/relationships/image" Target="../media/image3716.png"/><Relationship Id="rId7" Type="http://schemas.openxmlformats.org/officeDocument/2006/relationships/customXml" Target="../ink/ink225.xml"/><Relationship Id="rId2" Type="http://schemas.openxmlformats.org/officeDocument/2006/relationships/image" Target="../media/image23.jpeg"/><Relationship Id="rId16" Type="http://schemas.openxmlformats.org/officeDocument/2006/relationships/image" Target="../media/image3704.png"/><Relationship Id="rId29" Type="http://schemas.openxmlformats.org/officeDocument/2006/relationships/customXml" Target="../ink/ink2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99.png"/><Relationship Id="rId11" Type="http://schemas.openxmlformats.org/officeDocument/2006/relationships/customXml" Target="../ink/ink227.xml"/><Relationship Id="rId24" Type="http://schemas.openxmlformats.org/officeDocument/2006/relationships/image" Target="../media/image3708.png"/><Relationship Id="rId32" Type="http://schemas.openxmlformats.org/officeDocument/2006/relationships/image" Target="../media/image3712.png"/><Relationship Id="rId37" Type="http://schemas.openxmlformats.org/officeDocument/2006/relationships/customXml" Target="../ink/ink240.xml"/><Relationship Id="rId40" Type="http://schemas.openxmlformats.org/officeDocument/2006/relationships/image" Target="../media/image3715.png"/><Relationship Id="rId45" Type="http://schemas.openxmlformats.org/officeDocument/2006/relationships/customXml" Target="../ink/ink244.xml"/><Relationship Id="rId5" Type="http://schemas.openxmlformats.org/officeDocument/2006/relationships/customXml" Target="../ink/ink224.xml"/><Relationship Id="rId15" Type="http://schemas.openxmlformats.org/officeDocument/2006/relationships/customXml" Target="../ink/ink229.xml"/><Relationship Id="rId23" Type="http://schemas.openxmlformats.org/officeDocument/2006/relationships/customXml" Target="../ink/ink233.xml"/><Relationship Id="rId28" Type="http://schemas.openxmlformats.org/officeDocument/2006/relationships/image" Target="../media/image3710.png"/><Relationship Id="rId36" Type="http://schemas.openxmlformats.org/officeDocument/2006/relationships/image" Target="../media/image3713.png"/><Relationship Id="rId10" Type="http://schemas.openxmlformats.org/officeDocument/2006/relationships/image" Target="../media/image3701.png"/><Relationship Id="rId19" Type="http://schemas.openxmlformats.org/officeDocument/2006/relationships/customXml" Target="../ink/ink231.xml"/><Relationship Id="rId31" Type="http://schemas.openxmlformats.org/officeDocument/2006/relationships/customXml" Target="../ink/ink237.xml"/><Relationship Id="rId44" Type="http://schemas.openxmlformats.org/officeDocument/2006/relationships/image" Target="../media/image3717.png"/><Relationship Id="rId4" Type="http://schemas.openxmlformats.org/officeDocument/2006/relationships/image" Target="../media/image3698.png"/><Relationship Id="rId9" Type="http://schemas.openxmlformats.org/officeDocument/2006/relationships/customXml" Target="../ink/ink226.xml"/><Relationship Id="rId14" Type="http://schemas.openxmlformats.org/officeDocument/2006/relationships/image" Target="../media/image3703.png"/><Relationship Id="rId22" Type="http://schemas.openxmlformats.org/officeDocument/2006/relationships/image" Target="../media/image3707.png"/><Relationship Id="rId27" Type="http://schemas.openxmlformats.org/officeDocument/2006/relationships/customXml" Target="../ink/ink235.xml"/><Relationship Id="rId30" Type="http://schemas.openxmlformats.org/officeDocument/2006/relationships/image" Target="../media/image3711.png"/><Relationship Id="rId35" Type="http://schemas.openxmlformats.org/officeDocument/2006/relationships/customXml" Target="../ink/ink239.xml"/><Relationship Id="rId43" Type="http://schemas.openxmlformats.org/officeDocument/2006/relationships/customXml" Target="../ink/ink243.xml"/><Relationship Id="rId8" Type="http://schemas.openxmlformats.org/officeDocument/2006/relationships/image" Target="../media/image3700.png"/><Relationship Id="rId3" Type="http://schemas.openxmlformats.org/officeDocument/2006/relationships/customXml" Target="../ink/ink223.xml"/><Relationship Id="rId12" Type="http://schemas.openxmlformats.org/officeDocument/2006/relationships/image" Target="../media/image3702.png"/><Relationship Id="rId17" Type="http://schemas.openxmlformats.org/officeDocument/2006/relationships/customXml" Target="../ink/ink230.xml"/><Relationship Id="rId25" Type="http://schemas.openxmlformats.org/officeDocument/2006/relationships/customXml" Target="../ink/ink234.xml"/><Relationship Id="rId33" Type="http://schemas.openxmlformats.org/officeDocument/2006/relationships/customXml" Target="../ink/ink238.xml"/><Relationship Id="rId38" Type="http://schemas.openxmlformats.org/officeDocument/2006/relationships/image" Target="../media/image3714.png"/><Relationship Id="rId46" Type="http://schemas.openxmlformats.org/officeDocument/2006/relationships/image" Target="../media/image3718.png"/><Relationship Id="rId20" Type="http://schemas.openxmlformats.org/officeDocument/2006/relationships/image" Target="../media/image3706.png"/><Relationship Id="rId41" Type="http://schemas.openxmlformats.org/officeDocument/2006/relationships/customXml" Target="../ink/ink2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1.png"/><Relationship Id="rId21" Type="http://schemas.openxmlformats.org/officeDocument/2006/relationships/image" Target="../media/image3447.png"/><Relationship Id="rId42" Type="http://schemas.openxmlformats.org/officeDocument/2006/relationships/customXml" Target="../ink/ink265.xml"/><Relationship Id="rId47" Type="http://schemas.openxmlformats.org/officeDocument/2006/relationships/image" Target="../media/image3726.png"/><Relationship Id="rId63" Type="http://schemas.openxmlformats.org/officeDocument/2006/relationships/image" Target="../media/image3734.png"/><Relationship Id="rId68" Type="http://schemas.openxmlformats.org/officeDocument/2006/relationships/customXml" Target="../ink/ink278.xml"/><Relationship Id="rId84" Type="http://schemas.openxmlformats.org/officeDocument/2006/relationships/customXml" Target="../ink/ink286.xml"/><Relationship Id="rId89" Type="http://schemas.openxmlformats.org/officeDocument/2006/relationships/image" Target="../media/image3747.png"/><Relationship Id="rId112" Type="http://schemas.openxmlformats.org/officeDocument/2006/relationships/customXml" Target="../ink/ink300.xml"/><Relationship Id="rId16" Type="http://schemas.openxmlformats.org/officeDocument/2006/relationships/customXml" Target="../ink/ink252.xml"/><Relationship Id="rId107" Type="http://schemas.openxmlformats.org/officeDocument/2006/relationships/image" Target="../media/image3756.png"/><Relationship Id="rId11" Type="http://schemas.openxmlformats.org/officeDocument/2006/relationships/image" Target="../media/image3419.png"/><Relationship Id="rId32" Type="http://schemas.openxmlformats.org/officeDocument/2006/relationships/customXml" Target="../ink/ink260.xml"/><Relationship Id="rId37" Type="http://schemas.openxmlformats.org/officeDocument/2006/relationships/image" Target="../media/image3721.png"/><Relationship Id="rId53" Type="http://schemas.openxmlformats.org/officeDocument/2006/relationships/image" Target="../media/image3729.png"/><Relationship Id="rId58" Type="http://schemas.openxmlformats.org/officeDocument/2006/relationships/customXml" Target="../ink/ink273.xml"/><Relationship Id="rId74" Type="http://schemas.openxmlformats.org/officeDocument/2006/relationships/customXml" Target="../ink/ink281.xml"/><Relationship Id="rId79" Type="http://schemas.openxmlformats.org/officeDocument/2006/relationships/image" Target="../media/image3742.png"/><Relationship Id="rId102" Type="http://schemas.openxmlformats.org/officeDocument/2006/relationships/customXml" Target="../ink/ink295.xml"/><Relationship Id="rId123" Type="http://schemas.openxmlformats.org/officeDocument/2006/relationships/image" Target="../media/image3764.png"/><Relationship Id="rId128" Type="http://schemas.openxmlformats.org/officeDocument/2006/relationships/customXml" Target="../ink/ink308.xml"/><Relationship Id="rId5" Type="http://schemas.openxmlformats.org/officeDocument/2006/relationships/customXml" Target="../ink/ink246.xml"/><Relationship Id="rId90" Type="http://schemas.openxmlformats.org/officeDocument/2006/relationships/customXml" Target="../ink/ink289.xml"/><Relationship Id="rId95" Type="http://schemas.openxmlformats.org/officeDocument/2006/relationships/image" Target="../media/image3750.png"/><Relationship Id="rId22" Type="http://schemas.openxmlformats.org/officeDocument/2006/relationships/customXml" Target="../ink/ink255.xml"/><Relationship Id="rId27" Type="http://schemas.openxmlformats.org/officeDocument/2006/relationships/image" Target="../media/image3582.png"/><Relationship Id="rId43" Type="http://schemas.openxmlformats.org/officeDocument/2006/relationships/image" Target="../media/image3724.png"/><Relationship Id="rId48" Type="http://schemas.openxmlformats.org/officeDocument/2006/relationships/customXml" Target="../ink/ink268.xml"/><Relationship Id="rId64" Type="http://schemas.openxmlformats.org/officeDocument/2006/relationships/customXml" Target="../ink/ink276.xml"/><Relationship Id="rId69" Type="http://schemas.openxmlformats.org/officeDocument/2006/relationships/image" Target="../media/image3737.png"/><Relationship Id="rId113" Type="http://schemas.openxmlformats.org/officeDocument/2006/relationships/image" Target="../media/image3759.png"/><Relationship Id="rId118" Type="http://schemas.openxmlformats.org/officeDocument/2006/relationships/customXml" Target="../ink/ink303.xml"/><Relationship Id="rId80" Type="http://schemas.openxmlformats.org/officeDocument/2006/relationships/customXml" Target="../ink/ink284.xml"/><Relationship Id="rId85" Type="http://schemas.openxmlformats.org/officeDocument/2006/relationships/image" Target="../media/image3745.png"/><Relationship Id="rId12" Type="http://schemas.openxmlformats.org/officeDocument/2006/relationships/customXml" Target="../ink/ink250.xml"/><Relationship Id="rId17" Type="http://schemas.openxmlformats.org/officeDocument/2006/relationships/image" Target="../media/image3445.png"/><Relationship Id="rId33" Type="http://schemas.openxmlformats.org/officeDocument/2006/relationships/image" Target="../media/image3719.png"/><Relationship Id="rId38" Type="http://schemas.openxmlformats.org/officeDocument/2006/relationships/customXml" Target="../ink/ink263.xml"/><Relationship Id="rId59" Type="http://schemas.openxmlformats.org/officeDocument/2006/relationships/image" Target="../media/image3732.png"/><Relationship Id="rId103" Type="http://schemas.openxmlformats.org/officeDocument/2006/relationships/image" Target="../media/image3754.png"/><Relationship Id="rId108" Type="http://schemas.openxmlformats.org/officeDocument/2006/relationships/customXml" Target="../ink/ink298.xml"/><Relationship Id="rId124" Type="http://schemas.openxmlformats.org/officeDocument/2006/relationships/customXml" Target="../ink/ink306.xml"/><Relationship Id="rId129" Type="http://schemas.openxmlformats.org/officeDocument/2006/relationships/image" Target="../media/image3767.png"/><Relationship Id="rId54" Type="http://schemas.openxmlformats.org/officeDocument/2006/relationships/customXml" Target="../ink/ink271.xml"/><Relationship Id="rId70" Type="http://schemas.openxmlformats.org/officeDocument/2006/relationships/customXml" Target="../ink/ink279.xml"/><Relationship Id="rId75" Type="http://schemas.openxmlformats.org/officeDocument/2006/relationships/image" Target="../media/image3740.png"/><Relationship Id="rId91" Type="http://schemas.openxmlformats.org/officeDocument/2006/relationships/image" Target="../media/image3748.png"/><Relationship Id="rId96" Type="http://schemas.openxmlformats.org/officeDocument/2006/relationships/customXml" Target="../ink/ink2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17.png"/><Relationship Id="rId23" Type="http://schemas.openxmlformats.org/officeDocument/2006/relationships/image" Target="../media/image3464.png"/><Relationship Id="rId28" Type="http://schemas.openxmlformats.org/officeDocument/2006/relationships/customXml" Target="../ink/ink258.xml"/><Relationship Id="rId49" Type="http://schemas.openxmlformats.org/officeDocument/2006/relationships/image" Target="../media/image3727.png"/><Relationship Id="rId114" Type="http://schemas.openxmlformats.org/officeDocument/2006/relationships/customXml" Target="../ink/ink301.xml"/><Relationship Id="rId119" Type="http://schemas.openxmlformats.org/officeDocument/2006/relationships/image" Target="../media/image3762.png"/><Relationship Id="rId44" Type="http://schemas.openxmlformats.org/officeDocument/2006/relationships/customXml" Target="../ink/ink266.xml"/><Relationship Id="rId60" Type="http://schemas.openxmlformats.org/officeDocument/2006/relationships/customXml" Target="../ink/ink274.xml"/><Relationship Id="rId65" Type="http://schemas.openxmlformats.org/officeDocument/2006/relationships/image" Target="../media/image3735.png"/><Relationship Id="rId81" Type="http://schemas.openxmlformats.org/officeDocument/2006/relationships/image" Target="../media/image3743.png"/><Relationship Id="rId86" Type="http://schemas.openxmlformats.org/officeDocument/2006/relationships/customXml" Target="../ink/ink287.xml"/><Relationship Id="rId13" Type="http://schemas.openxmlformats.org/officeDocument/2006/relationships/image" Target="../media/image3443.png"/><Relationship Id="rId18" Type="http://schemas.openxmlformats.org/officeDocument/2006/relationships/customXml" Target="../ink/ink253.xml"/><Relationship Id="rId39" Type="http://schemas.openxmlformats.org/officeDocument/2006/relationships/image" Target="../media/image3722.png"/><Relationship Id="rId109" Type="http://schemas.openxmlformats.org/officeDocument/2006/relationships/image" Target="../media/image3757.png"/><Relationship Id="rId34" Type="http://schemas.openxmlformats.org/officeDocument/2006/relationships/customXml" Target="../ink/ink261.xml"/><Relationship Id="rId50" Type="http://schemas.openxmlformats.org/officeDocument/2006/relationships/customXml" Target="../ink/ink269.xml"/><Relationship Id="rId55" Type="http://schemas.openxmlformats.org/officeDocument/2006/relationships/image" Target="../media/image3730.png"/><Relationship Id="rId76" Type="http://schemas.openxmlformats.org/officeDocument/2006/relationships/customXml" Target="../ink/ink282.xml"/><Relationship Id="rId97" Type="http://schemas.openxmlformats.org/officeDocument/2006/relationships/image" Target="../media/image3751.png"/><Relationship Id="rId104" Type="http://schemas.openxmlformats.org/officeDocument/2006/relationships/customXml" Target="../ink/ink296.xml"/><Relationship Id="rId120" Type="http://schemas.openxmlformats.org/officeDocument/2006/relationships/customXml" Target="../ink/ink304.xml"/><Relationship Id="rId125" Type="http://schemas.openxmlformats.org/officeDocument/2006/relationships/image" Target="../media/image3765.png"/><Relationship Id="rId7" Type="http://schemas.openxmlformats.org/officeDocument/2006/relationships/customXml" Target="../ink/ink247.xml"/><Relationship Id="rId71" Type="http://schemas.openxmlformats.org/officeDocument/2006/relationships/image" Target="../media/image3738.png"/><Relationship Id="rId92" Type="http://schemas.openxmlformats.org/officeDocument/2006/relationships/customXml" Target="../ink/ink290.xml"/><Relationship Id="rId2" Type="http://schemas.openxmlformats.org/officeDocument/2006/relationships/image" Target="../media/image25.jpeg"/><Relationship Id="rId29" Type="http://schemas.openxmlformats.org/officeDocument/2006/relationships/image" Target="../media/image3679.png"/><Relationship Id="rId24" Type="http://schemas.openxmlformats.org/officeDocument/2006/relationships/customXml" Target="../ink/ink256.xml"/><Relationship Id="rId40" Type="http://schemas.openxmlformats.org/officeDocument/2006/relationships/customXml" Target="../ink/ink264.xml"/><Relationship Id="rId45" Type="http://schemas.openxmlformats.org/officeDocument/2006/relationships/image" Target="../media/image3725.png"/><Relationship Id="rId66" Type="http://schemas.openxmlformats.org/officeDocument/2006/relationships/customXml" Target="../ink/ink277.xml"/><Relationship Id="rId87" Type="http://schemas.openxmlformats.org/officeDocument/2006/relationships/image" Target="../media/image3746.png"/><Relationship Id="rId110" Type="http://schemas.openxmlformats.org/officeDocument/2006/relationships/customXml" Target="../ink/ink299.xml"/><Relationship Id="rId115" Type="http://schemas.openxmlformats.org/officeDocument/2006/relationships/image" Target="../media/image3760.png"/><Relationship Id="rId61" Type="http://schemas.openxmlformats.org/officeDocument/2006/relationships/image" Target="../media/image3733.png"/><Relationship Id="rId82" Type="http://schemas.openxmlformats.org/officeDocument/2006/relationships/customXml" Target="../ink/ink285.xml"/><Relationship Id="rId19" Type="http://schemas.openxmlformats.org/officeDocument/2006/relationships/image" Target="../media/image3446.png"/><Relationship Id="rId14" Type="http://schemas.openxmlformats.org/officeDocument/2006/relationships/customXml" Target="../ink/ink251.xml"/><Relationship Id="rId30" Type="http://schemas.openxmlformats.org/officeDocument/2006/relationships/customXml" Target="../ink/ink259.xml"/><Relationship Id="rId35" Type="http://schemas.openxmlformats.org/officeDocument/2006/relationships/image" Target="../media/image3720.png"/><Relationship Id="rId56" Type="http://schemas.openxmlformats.org/officeDocument/2006/relationships/customXml" Target="../ink/ink272.xml"/><Relationship Id="rId77" Type="http://schemas.openxmlformats.org/officeDocument/2006/relationships/image" Target="../media/image3741.png"/><Relationship Id="rId100" Type="http://schemas.openxmlformats.org/officeDocument/2006/relationships/customXml" Target="../ink/ink294.xml"/><Relationship Id="rId105" Type="http://schemas.openxmlformats.org/officeDocument/2006/relationships/image" Target="../media/image3755.png"/><Relationship Id="rId126" Type="http://schemas.openxmlformats.org/officeDocument/2006/relationships/customXml" Target="../ink/ink307.xml"/><Relationship Id="rId8" Type="http://schemas.openxmlformats.org/officeDocument/2006/relationships/image" Target="../media/image3418.png"/><Relationship Id="rId51" Type="http://schemas.openxmlformats.org/officeDocument/2006/relationships/image" Target="../media/image3728.png"/><Relationship Id="rId72" Type="http://schemas.openxmlformats.org/officeDocument/2006/relationships/customXml" Target="../ink/ink280.xml"/><Relationship Id="rId93" Type="http://schemas.openxmlformats.org/officeDocument/2006/relationships/image" Target="../media/image3749.png"/><Relationship Id="rId98" Type="http://schemas.openxmlformats.org/officeDocument/2006/relationships/customXml" Target="../ink/ink293.xml"/><Relationship Id="rId121" Type="http://schemas.openxmlformats.org/officeDocument/2006/relationships/image" Target="../media/image3763.png"/><Relationship Id="rId3" Type="http://schemas.openxmlformats.org/officeDocument/2006/relationships/customXml" Target="../ink/ink245.xml"/><Relationship Id="rId25" Type="http://schemas.openxmlformats.org/officeDocument/2006/relationships/image" Target="../media/image3581.png"/><Relationship Id="rId46" Type="http://schemas.openxmlformats.org/officeDocument/2006/relationships/customXml" Target="../ink/ink267.xml"/><Relationship Id="rId67" Type="http://schemas.openxmlformats.org/officeDocument/2006/relationships/image" Target="../media/image3736.png"/><Relationship Id="rId116" Type="http://schemas.openxmlformats.org/officeDocument/2006/relationships/customXml" Target="../ink/ink302.xml"/><Relationship Id="rId20" Type="http://schemas.openxmlformats.org/officeDocument/2006/relationships/customXml" Target="../ink/ink254.xml"/><Relationship Id="rId41" Type="http://schemas.openxmlformats.org/officeDocument/2006/relationships/image" Target="../media/image3723.png"/><Relationship Id="rId62" Type="http://schemas.openxmlformats.org/officeDocument/2006/relationships/customXml" Target="../ink/ink275.xml"/><Relationship Id="rId83" Type="http://schemas.openxmlformats.org/officeDocument/2006/relationships/image" Target="../media/image3744.png"/><Relationship Id="rId88" Type="http://schemas.openxmlformats.org/officeDocument/2006/relationships/customXml" Target="../ink/ink288.xml"/><Relationship Id="rId111" Type="http://schemas.openxmlformats.org/officeDocument/2006/relationships/image" Target="../media/image3758.png"/><Relationship Id="rId15" Type="http://schemas.openxmlformats.org/officeDocument/2006/relationships/image" Target="../media/image3444.png"/><Relationship Id="rId36" Type="http://schemas.openxmlformats.org/officeDocument/2006/relationships/customXml" Target="../ink/ink262.xml"/><Relationship Id="rId57" Type="http://schemas.openxmlformats.org/officeDocument/2006/relationships/image" Target="../media/image3731.png"/><Relationship Id="rId106" Type="http://schemas.openxmlformats.org/officeDocument/2006/relationships/customXml" Target="../ink/ink297.xml"/><Relationship Id="rId127" Type="http://schemas.openxmlformats.org/officeDocument/2006/relationships/image" Target="../media/image3766.png"/><Relationship Id="rId10" Type="http://schemas.openxmlformats.org/officeDocument/2006/relationships/customXml" Target="../ink/ink249.xml"/><Relationship Id="rId31" Type="http://schemas.openxmlformats.org/officeDocument/2006/relationships/image" Target="../media/image3697.png"/><Relationship Id="rId52" Type="http://schemas.openxmlformats.org/officeDocument/2006/relationships/customXml" Target="../ink/ink270.xml"/><Relationship Id="rId73" Type="http://schemas.openxmlformats.org/officeDocument/2006/relationships/image" Target="../media/image3739.png"/><Relationship Id="rId78" Type="http://schemas.openxmlformats.org/officeDocument/2006/relationships/customXml" Target="../ink/ink283.xml"/><Relationship Id="rId94" Type="http://schemas.openxmlformats.org/officeDocument/2006/relationships/customXml" Target="../ink/ink291.xml"/><Relationship Id="rId99" Type="http://schemas.openxmlformats.org/officeDocument/2006/relationships/image" Target="../media/image3752.png"/><Relationship Id="rId101" Type="http://schemas.openxmlformats.org/officeDocument/2006/relationships/image" Target="../media/image3753.png"/><Relationship Id="rId122" Type="http://schemas.openxmlformats.org/officeDocument/2006/relationships/customXml" Target="../ink/ink305.xml"/><Relationship Id="rId4" Type="http://schemas.openxmlformats.org/officeDocument/2006/relationships/image" Target="../media/image3416.png"/><Relationship Id="rId9" Type="http://schemas.openxmlformats.org/officeDocument/2006/relationships/customXml" Target="../ink/ink248.xml"/><Relationship Id="rId26" Type="http://schemas.openxmlformats.org/officeDocument/2006/relationships/customXml" Target="../ink/ink2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2.png"/><Relationship Id="rId13" Type="http://schemas.openxmlformats.org/officeDocument/2006/relationships/customXml" Target="../ink/ink314.xml"/><Relationship Id="rId18" Type="http://schemas.openxmlformats.org/officeDocument/2006/relationships/image" Target="../media/image4347.png"/><Relationship Id="rId26" Type="http://schemas.openxmlformats.org/officeDocument/2006/relationships/image" Target="../media/image4351.png"/><Relationship Id="rId3" Type="http://schemas.openxmlformats.org/officeDocument/2006/relationships/customXml" Target="../ink/ink309.xml"/><Relationship Id="rId21" Type="http://schemas.openxmlformats.org/officeDocument/2006/relationships/customXml" Target="../ink/ink318.xml"/><Relationship Id="rId7" Type="http://schemas.openxmlformats.org/officeDocument/2006/relationships/customXml" Target="../ink/ink311.xml"/><Relationship Id="rId12" Type="http://schemas.openxmlformats.org/officeDocument/2006/relationships/image" Target="../media/image4344.png"/><Relationship Id="rId17" Type="http://schemas.openxmlformats.org/officeDocument/2006/relationships/customXml" Target="../ink/ink316.xml"/><Relationship Id="rId25" Type="http://schemas.openxmlformats.org/officeDocument/2006/relationships/customXml" Target="../ink/ink320.xml"/><Relationship Id="rId2" Type="http://schemas.openxmlformats.org/officeDocument/2006/relationships/image" Target="../media/image26.tiff"/><Relationship Id="rId16" Type="http://schemas.openxmlformats.org/officeDocument/2006/relationships/image" Target="../media/image4346.png"/><Relationship Id="rId20" Type="http://schemas.openxmlformats.org/officeDocument/2006/relationships/image" Target="../media/image4348.png"/><Relationship Id="rId29" Type="http://schemas.openxmlformats.org/officeDocument/2006/relationships/customXml" Target="../ink/ink3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41.png"/><Relationship Id="rId11" Type="http://schemas.openxmlformats.org/officeDocument/2006/relationships/customXml" Target="../ink/ink313.xml"/><Relationship Id="rId24" Type="http://schemas.openxmlformats.org/officeDocument/2006/relationships/image" Target="../media/image4350.png"/><Relationship Id="rId32" Type="http://schemas.openxmlformats.org/officeDocument/2006/relationships/image" Target="../media/image4354.png"/><Relationship Id="rId5" Type="http://schemas.openxmlformats.org/officeDocument/2006/relationships/customXml" Target="../ink/ink310.xml"/><Relationship Id="rId15" Type="http://schemas.openxmlformats.org/officeDocument/2006/relationships/customXml" Target="../ink/ink315.xml"/><Relationship Id="rId23" Type="http://schemas.openxmlformats.org/officeDocument/2006/relationships/customXml" Target="../ink/ink319.xml"/><Relationship Id="rId28" Type="http://schemas.openxmlformats.org/officeDocument/2006/relationships/image" Target="../media/image4352.png"/><Relationship Id="rId10" Type="http://schemas.openxmlformats.org/officeDocument/2006/relationships/image" Target="../media/image4343.png"/><Relationship Id="rId19" Type="http://schemas.openxmlformats.org/officeDocument/2006/relationships/customXml" Target="../ink/ink317.xml"/><Relationship Id="rId31" Type="http://schemas.openxmlformats.org/officeDocument/2006/relationships/customXml" Target="../ink/ink323.xml"/><Relationship Id="rId4" Type="http://schemas.openxmlformats.org/officeDocument/2006/relationships/image" Target="../media/image4340.png"/><Relationship Id="rId9" Type="http://schemas.openxmlformats.org/officeDocument/2006/relationships/customXml" Target="../ink/ink312.xml"/><Relationship Id="rId14" Type="http://schemas.openxmlformats.org/officeDocument/2006/relationships/image" Target="../media/image4345.png"/><Relationship Id="rId22" Type="http://schemas.openxmlformats.org/officeDocument/2006/relationships/image" Target="../media/image4349.png"/><Relationship Id="rId27" Type="http://schemas.openxmlformats.org/officeDocument/2006/relationships/customXml" Target="../ink/ink321.xml"/><Relationship Id="rId30" Type="http://schemas.openxmlformats.org/officeDocument/2006/relationships/image" Target="../media/image43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20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3.jpeg"/><Relationship Id="rId21" Type="http://schemas.openxmlformats.org/officeDocument/2006/relationships/image" Target="../media/image3212.png"/><Relationship Id="rId7" Type="http://schemas.openxmlformats.org/officeDocument/2006/relationships/image" Target="../media/image3205.png"/><Relationship Id="rId12" Type="http://schemas.openxmlformats.org/officeDocument/2006/relationships/customXml" Target="../ink/ink6.xml"/><Relationship Id="rId17" Type="http://schemas.openxmlformats.org/officeDocument/2006/relationships/image" Target="../media/image3210.png"/><Relationship Id="rId25" Type="http://schemas.openxmlformats.org/officeDocument/2006/relationships/image" Target="../media/image3214.png"/><Relationship Id="rId2" Type="http://schemas.openxmlformats.org/officeDocument/2006/relationships/image" Target="../media/image2.jpe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321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3207.png"/><Relationship Id="rId24" Type="http://schemas.openxmlformats.org/officeDocument/2006/relationships/customXml" Target="../ink/ink12.xml"/><Relationship Id="rId5" Type="http://schemas.openxmlformats.org/officeDocument/2006/relationships/image" Target="../media/image3204.png"/><Relationship Id="rId15" Type="http://schemas.openxmlformats.org/officeDocument/2006/relationships/image" Target="../media/image3209.png"/><Relationship Id="rId23" Type="http://schemas.openxmlformats.org/officeDocument/2006/relationships/image" Target="../media/image3213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3211.png"/><Relationship Id="rId31" Type="http://schemas.openxmlformats.org/officeDocument/2006/relationships/image" Target="../media/image3217.png"/><Relationship Id="rId4" Type="http://schemas.openxmlformats.org/officeDocument/2006/relationships/customXml" Target="../ink/ink2.xml"/><Relationship Id="rId9" Type="http://schemas.openxmlformats.org/officeDocument/2006/relationships/image" Target="../media/image320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3215.png"/><Relationship Id="rId30" Type="http://schemas.openxmlformats.org/officeDocument/2006/relationships/customXml" Target="../ink/ink15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67.png"/><Relationship Id="rId21" Type="http://schemas.openxmlformats.org/officeDocument/2006/relationships/customXml" Target="../ink/ink333.xml"/><Relationship Id="rId42" Type="http://schemas.openxmlformats.org/officeDocument/2006/relationships/image" Target="../media/image4375.png"/><Relationship Id="rId47" Type="http://schemas.openxmlformats.org/officeDocument/2006/relationships/customXml" Target="../ink/ink346.xml"/><Relationship Id="rId63" Type="http://schemas.openxmlformats.org/officeDocument/2006/relationships/image" Target="../media/image4385.png"/><Relationship Id="rId68" Type="http://schemas.openxmlformats.org/officeDocument/2006/relationships/customXml" Target="../ink/ink357.xml"/><Relationship Id="rId84" Type="http://schemas.openxmlformats.org/officeDocument/2006/relationships/customXml" Target="../ink/ink365.xml"/><Relationship Id="rId89" Type="http://schemas.openxmlformats.org/officeDocument/2006/relationships/image" Target="../media/image4398.png"/><Relationship Id="rId16" Type="http://schemas.openxmlformats.org/officeDocument/2006/relationships/image" Target="../media/image4362.png"/><Relationship Id="rId11" Type="http://schemas.openxmlformats.org/officeDocument/2006/relationships/customXml" Target="../ink/ink328.xml"/><Relationship Id="rId32" Type="http://schemas.openxmlformats.org/officeDocument/2006/relationships/image" Target="../media/image4370.png"/><Relationship Id="rId37" Type="http://schemas.openxmlformats.org/officeDocument/2006/relationships/customXml" Target="../ink/ink341.xml"/><Relationship Id="rId53" Type="http://schemas.openxmlformats.org/officeDocument/2006/relationships/customXml" Target="../ink/ink349.xml"/><Relationship Id="rId58" Type="http://schemas.openxmlformats.org/officeDocument/2006/relationships/customXml" Target="../ink/ink352.xml"/><Relationship Id="rId74" Type="http://schemas.openxmlformats.org/officeDocument/2006/relationships/customXml" Target="../ink/ink360.xml"/><Relationship Id="rId79" Type="http://schemas.openxmlformats.org/officeDocument/2006/relationships/image" Target="../media/image4393.png"/><Relationship Id="rId5" Type="http://schemas.openxmlformats.org/officeDocument/2006/relationships/customXml" Target="../ink/ink325.xml"/><Relationship Id="rId90" Type="http://schemas.openxmlformats.org/officeDocument/2006/relationships/customXml" Target="../ink/ink368.xml"/><Relationship Id="rId95" Type="http://schemas.openxmlformats.org/officeDocument/2006/relationships/image" Target="../media/image4401.png"/><Relationship Id="rId22" Type="http://schemas.openxmlformats.org/officeDocument/2006/relationships/image" Target="../media/image4365.png"/><Relationship Id="rId27" Type="http://schemas.openxmlformats.org/officeDocument/2006/relationships/customXml" Target="../ink/ink336.xml"/><Relationship Id="rId43" Type="http://schemas.openxmlformats.org/officeDocument/2006/relationships/customXml" Target="../ink/ink344.xml"/><Relationship Id="rId48" Type="http://schemas.openxmlformats.org/officeDocument/2006/relationships/image" Target="../media/image4378.png"/><Relationship Id="rId64" Type="http://schemas.openxmlformats.org/officeDocument/2006/relationships/customXml" Target="../ink/ink355.xml"/><Relationship Id="rId69" Type="http://schemas.openxmlformats.org/officeDocument/2006/relationships/image" Target="../media/image4388.png"/><Relationship Id="rId80" Type="http://schemas.openxmlformats.org/officeDocument/2006/relationships/customXml" Target="../ink/ink363.xml"/><Relationship Id="rId85" Type="http://schemas.openxmlformats.org/officeDocument/2006/relationships/image" Target="../media/image4396.png"/><Relationship Id="rId12" Type="http://schemas.openxmlformats.org/officeDocument/2006/relationships/image" Target="../media/image4360.png"/><Relationship Id="rId17" Type="http://schemas.openxmlformats.org/officeDocument/2006/relationships/customXml" Target="../ink/ink331.xml"/><Relationship Id="rId25" Type="http://schemas.openxmlformats.org/officeDocument/2006/relationships/customXml" Target="../ink/ink335.xml"/><Relationship Id="rId33" Type="http://schemas.openxmlformats.org/officeDocument/2006/relationships/customXml" Target="../ink/ink339.xml"/><Relationship Id="rId38" Type="http://schemas.openxmlformats.org/officeDocument/2006/relationships/image" Target="../media/image4373.png"/><Relationship Id="rId46" Type="http://schemas.openxmlformats.org/officeDocument/2006/relationships/image" Target="../media/image4377.png"/><Relationship Id="rId59" Type="http://schemas.openxmlformats.org/officeDocument/2006/relationships/image" Target="../media/image4383.png"/><Relationship Id="rId67" Type="http://schemas.openxmlformats.org/officeDocument/2006/relationships/image" Target="../media/image4387.png"/><Relationship Id="rId20" Type="http://schemas.openxmlformats.org/officeDocument/2006/relationships/image" Target="../media/image4364.png"/><Relationship Id="rId41" Type="http://schemas.openxmlformats.org/officeDocument/2006/relationships/customXml" Target="../ink/ink343.xml"/><Relationship Id="rId54" Type="http://schemas.openxmlformats.org/officeDocument/2006/relationships/image" Target="../media/image4381.png"/><Relationship Id="rId62" Type="http://schemas.openxmlformats.org/officeDocument/2006/relationships/customXml" Target="../ink/ink354.xml"/><Relationship Id="rId70" Type="http://schemas.openxmlformats.org/officeDocument/2006/relationships/customXml" Target="../ink/ink358.xml"/><Relationship Id="rId75" Type="http://schemas.openxmlformats.org/officeDocument/2006/relationships/image" Target="../media/image4391.png"/><Relationship Id="rId83" Type="http://schemas.openxmlformats.org/officeDocument/2006/relationships/image" Target="../media/image4395.png"/><Relationship Id="rId88" Type="http://schemas.openxmlformats.org/officeDocument/2006/relationships/customXml" Target="../ink/ink367.xml"/><Relationship Id="rId91" Type="http://schemas.openxmlformats.org/officeDocument/2006/relationships/image" Target="../media/image4399.png"/><Relationship Id="rId96" Type="http://schemas.openxmlformats.org/officeDocument/2006/relationships/customXml" Target="../ink/ink3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57.png"/><Relationship Id="rId15" Type="http://schemas.openxmlformats.org/officeDocument/2006/relationships/customXml" Target="../ink/ink330.xml"/><Relationship Id="rId23" Type="http://schemas.openxmlformats.org/officeDocument/2006/relationships/customXml" Target="../ink/ink334.xml"/><Relationship Id="rId28" Type="http://schemas.openxmlformats.org/officeDocument/2006/relationships/image" Target="../media/image4368.png"/><Relationship Id="rId36" Type="http://schemas.openxmlformats.org/officeDocument/2006/relationships/image" Target="../media/image4372.png"/><Relationship Id="rId49" Type="http://schemas.openxmlformats.org/officeDocument/2006/relationships/customXml" Target="../ink/ink347.xml"/><Relationship Id="rId57" Type="http://schemas.openxmlformats.org/officeDocument/2006/relationships/customXml" Target="../ink/ink351.xml"/><Relationship Id="rId10" Type="http://schemas.openxmlformats.org/officeDocument/2006/relationships/image" Target="../media/image4359.png"/><Relationship Id="rId31" Type="http://schemas.openxmlformats.org/officeDocument/2006/relationships/customXml" Target="../ink/ink338.xml"/><Relationship Id="rId44" Type="http://schemas.openxmlformats.org/officeDocument/2006/relationships/image" Target="../media/image4376.png"/><Relationship Id="rId52" Type="http://schemas.openxmlformats.org/officeDocument/2006/relationships/image" Target="../media/image4380.png"/><Relationship Id="rId60" Type="http://schemas.openxmlformats.org/officeDocument/2006/relationships/customXml" Target="../ink/ink353.xml"/><Relationship Id="rId65" Type="http://schemas.openxmlformats.org/officeDocument/2006/relationships/image" Target="../media/image4386.png"/><Relationship Id="rId73" Type="http://schemas.openxmlformats.org/officeDocument/2006/relationships/image" Target="../media/image4390.png"/><Relationship Id="rId78" Type="http://schemas.openxmlformats.org/officeDocument/2006/relationships/customXml" Target="../ink/ink362.xml"/><Relationship Id="rId81" Type="http://schemas.openxmlformats.org/officeDocument/2006/relationships/image" Target="../media/image4394.png"/><Relationship Id="rId86" Type="http://schemas.openxmlformats.org/officeDocument/2006/relationships/customXml" Target="../ink/ink366.xml"/><Relationship Id="rId94" Type="http://schemas.openxmlformats.org/officeDocument/2006/relationships/customXml" Target="../ink/ink370.xml"/><Relationship Id="rId99" Type="http://schemas.openxmlformats.org/officeDocument/2006/relationships/image" Target="../media/image4403.png"/><Relationship Id="rId101" Type="http://schemas.openxmlformats.org/officeDocument/2006/relationships/image" Target="../media/image4404.png"/><Relationship Id="rId4" Type="http://schemas.openxmlformats.org/officeDocument/2006/relationships/image" Target="../media/image4356.png"/><Relationship Id="rId9" Type="http://schemas.openxmlformats.org/officeDocument/2006/relationships/customXml" Target="../ink/ink327.xml"/><Relationship Id="rId13" Type="http://schemas.openxmlformats.org/officeDocument/2006/relationships/customXml" Target="../ink/ink329.xml"/><Relationship Id="rId18" Type="http://schemas.openxmlformats.org/officeDocument/2006/relationships/image" Target="../media/image4363.png"/><Relationship Id="rId39" Type="http://schemas.openxmlformats.org/officeDocument/2006/relationships/customXml" Target="../ink/ink342.xml"/><Relationship Id="rId34" Type="http://schemas.openxmlformats.org/officeDocument/2006/relationships/image" Target="../media/image4371.png"/><Relationship Id="rId50" Type="http://schemas.openxmlformats.org/officeDocument/2006/relationships/image" Target="../media/image4379.png"/><Relationship Id="rId55" Type="http://schemas.openxmlformats.org/officeDocument/2006/relationships/customXml" Target="../ink/ink350.xml"/><Relationship Id="rId76" Type="http://schemas.openxmlformats.org/officeDocument/2006/relationships/customXml" Target="../ink/ink361.xml"/><Relationship Id="rId97" Type="http://schemas.openxmlformats.org/officeDocument/2006/relationships/image" Target="../media/image4402.png"/><Relationship Id="rId7" Type="http://schemas.openxmlformats.org/officeDocument/2006/relationships/customXml" Target="../ink/ink326.xml"/><Relationship Id="rId71" Type="http://schemas.openxmlformats.org/officeDocument/2006/relationships/image" Target="../media/image4389.png"/><Relationship Id="rId92" Type="http://schemas.openxmlformats.org/officeDocument/2006/relationships/customXml" Target="../ink/ink369.xml"/><Relationship Id="rId2" Type="http://schemas.openxmlformats.org/officeDocument/2006/relationships/image" Target="../media/image27.tiff"/><Relationship Id="rId29" Type="http://schemas.openxmlformats.org/officeDocument/2006/relationships/customXml" Target="../ink/ink337.xml"/><Relationship Id="rId24" Type="http://schemas.openxmlformats.org/officeDocument/2006/relationships/image" Target="../media/image4366.png"/><Relationship Id="rId40" Type="http://schemas.openxmlformats.org/officeDocument/2006/relationships/image" Target="../media/image4374.png"/><Relationship Id="rId45" Type="http://schemas.openxmlformats.org/officeDocument/2006/relationships/customXml" Target="../ink/ink345.xml"/><Relationship Id="rId66" Type="http://schemas.openxmlformats.org/officeDocument/2006/relationships/customXml" Target="../ink/ink356.xml"/><Relationship Id="rId87" Type="http://schemas.openxmlformats.org/officeDocument/2006/relationships/image" Target="../media/image4397.png"/><Relationship Id="rId61" Type="http://schemas.openxmlformats.org/officeDocument/2006/relationships/image" Target="../media/image4384.png"/><Relationship Id="rId82" Type="http://schemas.openxmlformats.org/officeDocument/2006/relationships/customXml" Target="../ink/ink364.xml"/><Relationship Id="rId19" Type="http://schemas.openxmlformats.org/officeDocument/2006/relationships/customXml" Target="../ink/ink332.xml"/><Relationship Id="rId14" Type="http://schemas.openxmlformats.org/officeDocument/2006/relationships/image" Target="../media/image4361.png"/><Relationship Id="rId30" Type="http://schemas.openxmlformats.org/officeDocument/2006/relationships/image" Target="../media/image4369.png"/><Relationship Id="rId35" Type="http://schemas.openxmlformats.org/officeDocument/2006/relationships/customXml" Target="../ink/ink340.xml"/><Relationship Id="rId56" Type="http://schemas.openxmlformats.org/officeDocument/2006/relationships/image" Target="../media/image4382.png"/><Relationship Id="rId77" Type="http://schemas.openxmlformats.org/officeDocument/2006/relationships/image" Target="../media/image4392.png"/><Relationship Id="rId100" Type="http://schemas.openxmlformats.org/officeDocument/2006/relationships/customXml" Target="../ink/ink373.xml"/><Relationship Id="rId8" Type="http://schemas.openxmlformats.org/officeDocument/2006/relationships/image" Target="../media/image4358.png"/><Relationship Id="rId51" Type="http://schemas.openxmlformats.org/officeDocument/2006/relationships/customXml" Target="../ink/ink348.xml"/><Relationship Id="rId72" Type="http://schemas.openxmlformats.org/officeDocument/2006/relationships/customXml" Target="../ink/ink359.xml"/><Relationship Id="rId93" Type="http://schemas.openxmlformats.org/officeDocument/2006/relationships/image" Target="../media/image4400.png"/><Relationship Id="rId98" Type="http://schemas.openxmlformats.org/officeDocument/2006/relationships/customXml" Target="../ink/ink372.xml"/><Relationship Id="rId3" Type="http://schemas.openxmlformats.org/officeDocument/2006/relationships/customXml" Target="../ink/ink324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2.xml"/><Relationship Id="rId21" Type="http://schemas.openxmlformats.org/officeDocument/2006/relationships/customXml" Target="../ink/ink383.xml"/><Relationship Id="rId42" Type="http://schemas.openxmlformats.org/officeDocument/2006/relationships/image" Target="../media/image4425.png"/><Relationship Id="rId63" Type="http://schemas.openxmlformats.org/officeDocument/2006/relationships/customXml" Target="../ink/ink404.xml"/><Relationship Id="rId84" Type="http://schemas.openxmlformats.org/officeDocument/2006/relationships/customXml" Target="../ink/ink415.xml"/><Relationship Id="rId138" Type="http://schemas.openxmlformats.org/officeDocument/2006/relationships/image" Target="../media/image4471.png"/><Relationship Id="rId159" Type="http://schemas.openxmlformats.org/officeDocument/2006/relationships/customXml" Target="../ink/ink453.xml"/><Relationship Id="rId107" Type="http://schemas.openxmlformats.org/officeDocument/2006/relationships/customXml" Target="../ink/ink427.xml"/><Relationship Id="rId11" Type="http://schemas.openxmlformats.org/officeDocument/2006/relationships/customXml" Target="../ink/ink378.xml"/><Relationship Id="rId32" Type="http://schemas.openxmlformats.org/officeDocument/2006/relationships/image" Target="../media/image4420.png"/><Relationship Id="rId53" Type="http://schemas.openxmlformats.org/officeDocument/2006/relationships/customXml" Target="../ink/ink399.xml"/><Relationship Id="rId74" Type="http://schemas.openxmlformats.org/officeDocument/2006/relationships/customXml" Target="../ink/ink410.xml"/><Relationship Id="rId128" Type="http://schemas.openxmlformats.org/officeDocument/2006/relationships/image" Target="../media/image4466.png"/><Relationship Id="rId149" Type="http://schemas.openxmlformats.org/officeDocument/2006/relationships/customXml" Target="../ink/ink448.xml"/><Relationship Id="rId5" Type="http://schemas.openxmlformats.org/officeDocument/2006/relationships/customXml" Target="../ink/ink375.xml"/><Relationship Id="rId95" Type="http://schemas.openxmlformats.org/officeDocument/2006/relationships/image" Target="../media/image4450.png"/><Relationship Id="rId160" Type="http://schemas.openxmlformats.org/officeDocument/2006/relationships/image" Target="../media/image4482.png"/><Relationship Id="rId22" Type="http://schemas.openxmlformats.org/officeDocument/2006/relationships/image" Target="../media/image4415.png"/><Relationship Id="rId43" Type="http://schemas.openxmlformats.org/officeDocument/2006/relationships/customXml" Target="../ink/ink394.xml"/><Relationship Id="rId64" Type="http://schemas.openxmlformats.org/officeDocument/2006/relationships/customXml" Target="../ink/ink405.xml"/><Relationship Id="rId118" Type="http://schemas.openxmlformats.org/officeDocument/2006/relationships/image" Target="../media/image4461.png"/><Relationship Id="rId139" Type="http://schemas.openxmlformats.org/officeDocument/2006/relationships/customXml" Target="../ink/ink443.xml"/><Relationship Id="rId80" Type="http://schemas.openxmlformats.org/officeDocument/2006/relationships/customXml" Target="../ink/ink413.xml"/><Relationship Id="rId85" Type="http://schemas.openxmlformats.org/officeDocument/2006/relationships/image" Target="../media/image4445.png"/><Relationship Id="rId150" Type="http://schemas.openxmlformats.org/officeDocument/2006/relationships/image" Target="../media/image4477.png"/><Relationship Id="rId155" Type="http://schemas.openxmlformats.org/officeDocument/2006/relationships/customXml" Target="../ink/ink451.xml"/><Relationship Id="rId12" Type="http://schemas.openxmlformats.org/officeDocument/2006/relationships/image" Target="../media/image4410.png"/><Relationship Id="rId17" Type="http://schemas.openxmlformats.org/officeDocument/2006/relationships/customXml" Target="../ink/ink381.xml"/><Relationship Id="rId33" Type="http://schemas.openxmlformats.org/officeDocument/2006/relationships/customXml" Target="../ink/ink389.xml"/><Relationship Id="rId38" Type="http://schemas.openxmlformats.org/officeDocument/2006/relationships/image" Target="../media/image4423.png"/><Relationship Id="rId59" Type="http://schemas.openxmlformats.org/officeDocument/2006/relationships/customXml" Target="../ink/ink402.xml"/><Relationship Id="rId103" Type="http://schemas.openxmlformats.org/officeDocument/2006/relationships/customXml" Target="../ink/ink425.xml"/><Relationship Id="rId108" Type="http://schemas.openxmlformats.org/officeDocument/2006/relationships/image" Target="../media/image4456.png"/><Relationship Id="rId124" Type="http://schemas.openxmlformats.org/officeDocument/2006/relationships/image" Target="../media/image4464.png"/><Relationship Id="rId129" Type="http://schemas.openxmlformats.org/officeDocument/2006/relationships/customXml" Target="../ink/ink438.xml"/><Relationship Id="rId54" Type="http://schemas.openxmlformats.org/officeDocument/2006/relationships/image" Target="../media/image4430.png"/><Relationship Id="rId70" Type="http://schemas.openxmlformats.org/officeDocument/2006/relationships/customXml" Target="../ink/ink408.xml"/><Relationship Id="rId75" Type="http://schemas.openxmlformats.org/officeDocument/2006/relationships/image" Target="../media/image4440.png"/><Relationship Id="rId91" Type="http://schemas.openxmlformats.org/officeDocument/2006/relationships/image" Target="../media/image4448.png"/><Relationship Id="rId96" Type="http://schemas.openxmlformats.org/officeDocument/2006/relationships/customXml" Target="../ink/ink421.xml"/><Relationship Id="rId140" Type="http://schemas.openxmlformats.org/officeDocument/2006/relationships/image" Target="../media/image4472.png"/><Relationship Id="rId145" Type="http://schemas.openxmlformats.org/officeDocument/2006/relationships/customXml" Target="../ink/ink4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7.png"/><Relationship Id="rId23" Type="http://schemas.openxmlformats.org/officeDocument/2006/relationships/customXml" Target="../ink/ink384.xml"/><Relationship Id="rId28" Type="http://schemas.openxmlformats.org/officeDocument/2006/relationships/image" Target="../media/image4418.png"/><Relationship Id="rId49" Type="http://schemas.openxmlformats.org/officeDocument/2006/relationships/customXml" Target="../ink/ink397.xml"/><Relationship Id="rId114" Type="http://schemas.openxmlformats.org/officeDocument/2006/relationships/image" Target="../media/image4459.png"/><Relationship Id="rId119" Type="http://schemas.openxmlformats.org/officeDocument/2006/relationships/customXml" Target="../ink/ink433.xml"/><Relationship Id="rId44" Type="http://schemas.openxmlformats.org/officeDocument/2006/relationships/image" Target="../media/image4426.png"/><Relationship Id="rId60" Type="http://schemas.openxmlformats.org/officeDocument/2006/relationships/image" Target="../media/image4433.png"/><Relationship Id="rId65" Type="http://schemas.openxmlformats.org/officeDocument/2006/relationships/image" Target="../media/image4435.png"/><Relationship Id="rId81" Type="http://schemas.openxmlformats.org/officeDocument/2006/relationships/image" Target="../media/image4443.png"/><Relationship Id="rId86" Type="http://schemas.openxmlformats.org/officeDocument/2006/relationships/customXml" Target="../ink/ink416.xml"/><Relationship Id="rId130" Type="http://schemas.openxmlformats.org/officeDocument/2006/relationships/image" Target="../media/image4467.png"/><Relationship Id="rId135" Type="http://schemas.openxmlformats.org/officeDocument/2006/relationships/customXml" Target="../ink/ink441.xml"/><Relationship Id="rId151" Type="http://schemas.openxmlformats.org/officeDocument/2006/relationships/customXml" Target="../ink/ink449.xml"/><Relationship Id="rId156" Type="http://schemas.openxmlformats.org/officeDocument/2006/relationships/image" Target="../media/image4480.png"/><Relationship Id="rId13" Type="http://schemas.openxmlformats.org/officeDocument/2006/relationships/customXml" Target="../ink/ink379.xml"/><Relationship Id="rId18" Type="http://schemas.openxmlformats.org/officeDocument/2006/relationships/image" Target="../media/image4413.png"/><Relationship Id="rId39" Type="http://schemas.openxmlformats.org/officeDocument/2006/relationships/customXml" Target="../ink/ink392.xml"/><Relationship Id="rId109" Type="http://schemas.openxmlformats.org/officeDocument/2006/relationships/customXml" Target="../ink/ink428.xml"/><Relationship Id="rId34" Type="http://schemas.openxmlformats.org/officeDocument/2006/relationships/image" Target="../media/image4421.png"/><Relationship Id="rId50" Type="http://schemas.openxmlformats.org/officeDocument/2006/relationships/image" Target="../media/image4428.png"/><Relationship Id="rId55" Type="http://schemas.openxmlformats.org/officeDocument/2006/relationships/customXml" Target="../ink/ink400.xml"/><Relationship Id="rId76" Type="http://schemas.openxmlformats.org/officeDocument/2006/relationships/customXml" Target="../ink/ink411.xml"/><Relationship Id="rId97" Type="http://schemas.openxmlformats.org/officeDocument/2006/relationships/image" Target="../media/image4451.png"/><Relationship Id="rId104" Type="http://schemas.openxmlformats.org/officeDocument/2006/relationships/image" Target="../media/image4454.png"/><Relationship Id="rId120" Type="http://schemas.openxmlformats.org/officeDocument/2006/relationships/image" Target="../media/image4462.png"/><Relationship Id="rId125" Type="http://schemas.openxmlformats.org/officeDocument/2006/relationships/customXml" Target="../ink/ink436.xml"/><Relationship Id="rId141" Type="http://schemas.openxmlformats.org/officeDocument/2006/relationships/customXml" Target="../ink/ink444.xml"/><Relationship Id="rId146" Type="http://schemas.openxmlformats.org/officeDocument/2006/relationships/image" Target="../media/image4475.png"/><Relationship Id="rId7" Type="http://schemas.openxmlformats.org/officeDocument/2006/relationships/customXml" Target="../ink/ink376.xml"/><Relationship Id="rId71" Type="http://schemas.openxmlformats.org/officeDocument/2006/relationships/image" Target="../media/image4438.png"/><Relationship Id="rId92" Type="http://schemas.openxmlformats.org/officeDocument/2006/relationships/customXml" Target="../ink/ink419.xml"/><Relationship Id="rId2" Type="http://schemas.openxmlformats.org/officeDocument/2006/relationships/image" Target="../media/image28.tiff"/><Relationship Id="rId29" Type="http://schemas.openxmlformats.org/officeDocument/2006/relationships/customXml" Target="../ink/ink387.xml"/><Relationship Id="rId24" Type="http://schemas.openxmlformats.org/officeDocument/2006/relationships/image" Target="../media/image4416.png"/><Relationship Id="rId40" Type="http://schemas.openxmlformats.org/officeDocument/2006/relationships/image" Target="../media/image4424.png"/><Relationship Id="rId45" Type="http://schemas.openxmlformats.org/officeDocument/2006/relationships/customXml" Target="../ink/ink395.xml"/><Relationship Id="rId66" Type="http://schemas.openxmlformats.org/officeDocument/2006/relationships/customXml" Target="../ink/ink406.xml"/><Relationship Id="rId87" Type="http://schemas.openxmlformats.org/officeDocument/2006/relationships/image" Target="../media/image4446.png"/><Relationship Id="rId110" Type="http://schemas.openxmlformats.org/officeDocument/2006/relationships/image" Target="../media/image4457.png"/><Relationship Id="rId115" Type="http://schemas.openxmlformats.org/officeDocument/2006/relationships/customXml" Target="../ink/ink431.xml"/><Relationship Id="rId131" Type="http://schemas.openxmlformats.org/officeDocument/2006/relationships/customXml" Target="../ink/ink439.xml"/><Relationship Id="rId136" Type="http://schemas.openxmlformats.org/officeDocument/2006/relationships/image" Target="../media/image4470.png"/><Relationship Id="rId157" Type="http://schemas.openxmlformats.org/officeDocument/2006/relationships/customXml" Target="../ink/ink452.xml"/><Relationship Id="rId61" Type="http://schemas.openxmlformats.org/officeDocument/2006/relationships/customXml" Target="../ink/ink403.xml"/><Relationship Id="rId82" Type="http://schemas.openxmlformats.org/officeDocument/2006/relationships/customXml" Target="../ink/ink414.xml"/><Relationship Id="rId152" Type="http://schemas.openxmlformats.org/officeDocument/2006/relationships/image" Target="../media/image4478.png"/><Relationship Id="rId19" Type="http://schemas.openxmlformats.org/officeDocument/2006/relationships/customXml" Target="../ink/ink382.xml"/><Relationship Id="rId14" Type="http://schemas.openxmlformats.org/officeDocument/2006/relationships/image" Target="../media/image4411.png"/><Relationship Id="rId30" Type="http://schemas.openxmlformats.org/officeDocument/2006/relationships/image" Target="../media/image4419.png"/><Relationship Id="rId35" Type="http://schemas.openxmlformats.org/officeDocument/2006/relationships/customXml" Target="../ink/ink390.xml"/><Relationship Id="rId56" Type="http://schemas.openxmlformats.org/officeDocument/2006/relationships/image" Target="../media/image4431.png"/><Relationship Id="rId77" Type="http://schemas.openxmlformats.org/officeDocument/2006/relationships/image" Target="../media/image4441.png"/><Relationship Id="rId100" Type="http://schemas.openxmlformats.org/officeDocument/2006/relationships/customXml" Target="../ink/ink423.xml"/><Relationship Id="rId105" Type="http://schemas.openxmlformats.org/officeDocument/2006/relationships/customXml" Target="../ink/ink426.xml"/><Relationship Id="rId126" Type="http://schemas.openxmlformats.org/officeDocument/2006/relationships/image" Target="../media/image4465.png"/><Relationship Id="rId147" Type="http://schemas.openxmlformats.org/officeDocument/2006/relationships/customXml" Target="../ink/ink447.xml"/><Relationship Id="rId8" Type="http://schemas.openxmlformats.org/officeDocument/2006/relationships/image" Target="../media/image4408.png"/><Relationship Id="rId51" Type="http://schemas.openxmlformats.org/officeDocument/2006/relationships/customXml" Target="../ink/ink398.xml"/><Relationship Id="rId72" Type="http://schemas.openxmlformats.org/officeDocument/2006/relationships/customXml" Target="../ink/ink409.xml"/><Relationship Id="rId93" Type="http://schemas.openxmlformats.org/officeDocument/2006/relationships/image" Target="../media/image4449.png"/><Relationship Id="rId98" Type="http://schemas.openxmlformats.org/officeDocument/2006/relationships/customXml" Target="../ink/ink422.xml"/><Relationship Id="rId121" Type="http://schemas.openxmlformats.org/officeDocument/2006/relationships/customXml" Target="../ink/ink434.xml"/><Relationship Id="rId142" Type="http://schemas.openxmlformats.org/officeDocument/2006/relationships/image" Target="../media/image4473.png"/><Relationship Id="rId3" Type="http://schemas.openxmlformats.org/officeDocument/2006/relationships/customXml" Target="../ink/ink374.xml"/><Relationship Id="rId25" Type="http://schemas.openxmlformats.org/officeDocument/2006/relationships/customXml" Target="../ink/ink385.xml"/><Relationship Id="rId46" Type="http://schemas.openxmlformats.org/officeDocument/2006/relationships/image" Target="../media/image4427.png"/><Relationship Id="rId67" Type="http://schemas.openxmlformats.org/officeDocument/2006/relationships/image" Target="../media/image4436.png"/><Relationship Id="rId116" Type="http://schemas.openxmlformats.org/officeDocument/2006/relationships/image" Target="../media/image4460.png"/><Relationship Id="rId137" Type="http://schemas.openxmlformats.org/officeDocument/2006/relationships/customXml" Target="../ink/ink442.xml"/><Relationship Id="rId158" Type="http://schemas.openxmlformats.org/officeDocument/2006/relationships/image" Target="../media/image4481.png"/><Relationship Id="rId20" Type="http://schemas.openxmlformats.org/officeDocument/2006/relationships/image" Target="../media/image4414.png"/><Relationship Id="rId41" Type="http://schemas.openxmlformats.org/officeDocument/2006/relationships/customXml" Target="../ink/ink393.xml"/><Relationship Id="rId62" Type="http://schemas.openxmlformats.org/officeDocument/2006/relationships/image" Target="../media/image4434.png"/><Relationship Id="rId83" Type="http://schemas.openxmlformats.org/officeDocument/2006/relationships/image" Target="../media/image4444.png"/><Relationship Id="rId88" Type="http://schemas.openxmlformats.org/officeDocument/2006/relationships/customXml" Target="../ink/ink417.xml"/><Relationship Id="rId111" Type="http://schemas.openxmlformats.org/officeDocument/2006/relationships/customXml" Target="../ink/ink429.xml"/><Relationship Id="rId132" Type="http://schemas.openxmlformats.org/officeDocument/2006/relationships/image" Target="../media/image4468.png"/><Relationship Id="rId153" Type="http://schemas.openxmlformats.org/officeDocument/2006/relationships/customXml" Target="../ink/ink450.xml"/><Relationship Id="rId15" Type="http://schemas.openxmlformats.org/officeDocument/2006/relationships/customXml" Target="../ink/ink380.xml"/><Relationship Id="rId36" Type="http://schemas.openxmlformats.org/officeDocument/2006/relationships/image" Target="../media/image4422.png"/><Relationship Id="rId57" Type="http://schemas.openxmlformats.org/officeDocument/2006/relationships/customXml" Target="../ink/ink401.xml"/><Relationship Id="rId106" Type="http://schemas.openxmlformats.org/officeDocument/2006/relationships/image" Target="../media/image4455.png"/><Relationship Id="rId127" Type="http://schemas.openxmlformats.org/officeDocument/2006/relationships/customXml" Target="../ink/ink437.xml"/><Relationship Id="rId10" Type="http://schemas.openxmlformats.org/officeDocument/2006/relationships/image" Target="../media/image4409.png"/><Relationship Id="rId31" Type="http://schemas.openxmlformats.org/officeDocument/2006/relationships/customXml" Target="../ink/ink388.xml"/><Relationship Id="rId52" Type="http://schemas.openxmlformats.org/officeDocument/2006/relationships/image" Target="../media/image4429.png"/><Relationship Id="rId73" Type="http://schemas.openxmlformats.org/officeDocument/2006/relationships/image" Target="../media/image4439.png"/><Relationship Id="rId78" Type="http://schemas.openxmlformats.org/officeDocument/2006/relationships/customXml" Target="../ink/ink412.xml"/><Relationship Id="rId94" Type="http://schemas.openxmlformats.org/officeDocument/2006/relationships/customXml" Target="../ink/ink420.xml"/><Relationship Id="rId99" Type="http://schemas.openxmlformats.org/officeDocument/2006/relationships/image" Target="../media/image4452.png"/><Relationship Id="rId101" Type="http://schemas.openxmlformats.org/officeDocument/2006/relationships/customXml" Target="../ink/ink424.xml"/><Relationship Id="rId122" Type="http://schemas.openxmlformats.org/officeDocument/2006/relationships/image" Target="../media/image4463.png"/><Relationship Id="rId143" Type="http://schemas.openxmlformats.org/officeDocument/2006/relationships/customXml" Target="../ink/ink445.xml"/><Relationship Id="rId148" Type="http://schemas.openxmlformats.org/officeDocument/2006/relationships/image" Target="../media/image4476.png"/><Relationship Id="rId4" Type="http://schemas.openxmlformats.org/officeDocument/2006/relationships/image" Target="../media/image4406.png"/><Relationship Id="rId9" Type="http://schemas.openxmlformats.org/officeDocument/2006/relationships/customXml" Target="../ink/ink377.xml"/><Relationship Id="rId26" Type="http://schemas.openxmlformats.org/officeDocument/2006/relationships/image" Target="../media/image4417.png"/><Relationship Id="rId47" Type="http://schemas.openxmlformats.org/officeDocument/2006/relationships/customXml" Target="../ink/ink396.xml"/><Relationship Id="rId68" Type="http://schemas.openxmlformats.org/officeDocument/2006/relationships/customXml" Target="../ink/ink407.xml"/><Relationship Id="rId89" Type="http://schemas.openxmlformats.org/officeDocument/2006/relationships/image" Target="../media/image4447.png"/><Relationship Id="rId112" Type="http://schemas.openxmlformats.org/officeDocument/2006/relationships/image" Target="../media/image4458.png"/><Relationship Id="rId133" Type="http://schemas.openxmlformats.org/officeDocument/2006/relationships/customXml" Target="../ink/ink440.xml"/><Relationship Id="rId154" Type="http://schemas.openxmlformats.org/officeDocument/2006/relationships/image" Target="../media/image4479.png"/><Relationship Id="rId16" Type="http://schemas.openxmlformats.org/officeDocument/2006/relationships/image" Target="../media/image4412.png"/><Relationship Id="rId37" Type="http://schemas.openxmlformats.org/officeDocument/2006/relationships/customXml" Target="../ink/ink391.xml"/><Relationship Id="rId58" Type="http://schemas.openxmlformats.org/officeDocument/2006/relationships/image" Target="../media/image4432.png"/><Relationship Id="rId79" Type="http://schemas.openxmlformats.org/officeDocument/2006/relationships/image" Target="../media/image4442.png"/><Relationship Id="rId102" Type="http://schemas.openxmlformats.org/officeDocument/2006/relationships/image" Target="../media/image4453.png"/><Relationship Id="rId123" Type="http://schemas.openxmlformats.org/officeDocument/2006/relationships/customXml" Target="../ink/ink435.xml"/><Relationship Id="rId144" Type="http://schemas.openxmlformats.org/officeDocument/2006/relationships/image" Target="../media/image4474.png"/><Relationship Id="rId90" Type="http://schemas.openxmlformats.org/officeDocument/2006/relationships/customXml" Target="../ink/ink418.xml"/><Relationship Id="rId27" Type="http://schemas.openxmlformats.org/officeDocument/2006/relationships/customXml" Target="../ink/ink386.xml"/><Relationship Id="rId48" Type="http://schemas.openxmlformats.org/officeDocument/2006/relationships/image" Target="../media/image3725.png"/><Relationship Id="rId69" Type="http://schemas.openxmlformats.org/officeDocument/2006/relationships/image" Target="../media/image4437.png"/><Relationship Id="rId113" Type="http://schemas.openxmlformats.org/officeDocument/2006/relationships/customXml" Target="../ink/ink430.xml"/><Relationship Id="rId134" Type="http://schemas.openxmlformats.org/officeDocument/2006/relationships/image" Target="../media/image4469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15.xml"/><Relationship Id="rId21" Type="http://schemas.openxmlformats.org/officeDocument/2006/relationships/image" Target="../media/image4656.png"/><Relationship Id="rId42" Type="http://schemas.openxmlformats.org/officeDocument/2006/relationships/image" Target="../media/image4666.png"/><Relationship Id="rId63" Type="http://schemas.openxmlformats.org/officeDocument/2006/relationships/customXml" Target="../ink/ink485.xml"/><Relationship Id="rId84" Type="http://schemas.openxmlformats.org/officeDocument/2006/relationships/image" Target="../media/image4685.png"/><Relationship Id="rId138" Type="http://schemas.openxmlformats.org/officeDocument/2006/relationships/image" Target="../media/image4711.png"/><Relationship Id="rId107" Type="http://schemas.openxmlformats.org/officeDocument/2006/relationships/customXml" Target="../ink/ink510.xml"/><Relationship Id="rId11" Type="http://schemas.openxmlformats.org/officeDocument/2006/relationships/customXml" Target="../ink/ink458.xml"/><Relationship Id="rId32" Type="http://schemas.openxmlformats.org/officeDocument/2006/relationships/image" Target="../media/image4661.png"/><Relationship Id="rId53" Type="http://schemas.openxmlformats.org/officeDocument/2006/relationships/customXml" Target="../ink/ink480.xml"/><Relationship Id="rId74" Type="http://schemas.openxmlformats.org/officeDocument/2006/relationships/customXml" Target="../ink/ink492.xml"/><Relationship Id="rId128" Type="http://schemas.openxmlformats.org/officeDocument/2006/relationships/image" Target="../media/image4706.png"/><Relationship Id="rId149" Type="http://schemas.openxmlformats.org/officeDocument/2006/relationships/customXml" Target="../ink/ink531.xml"/><Relationship Id="rId5" Type="http://schemas.openxmlformats.org/officeDocument/2006/relationships/customXml" Target="../ink/ink455.xml"/><Relationship Id="rId95" Type="http://schemas.openxmlformats.org/officeDocument/2006/relationships/customXml" Target="../ink/ink504.xml"/><Relationship Id="rId22" Type="http://schemas.openxmlformats.org/officeDocument/2006/relationships/customXml" Target="../ink/ink464.xml"/><Relationship Id="rId27" Type="http://schemas.openxmlformats.org/officeDocument/2006/relationships/customXml" Target="../ink/ink467.xml"/><Relationship Id="rId43" Type="http://schemas.openxmlformats.org/officeDocument/2006/relationships/customXml" Target="../ink/ink475.xml"/><Relationship Id="rId48" Type="http://schemas.openxmlformats.org/officeDocument/2006/relationships/image" Target="../media/image4669.png"/><Relationship Id="rId64" Type="http://schemas.openxmlformats.org/officeDocument/2006/relationships/customXml" Target="../ink/ink486.xml"/><Relationship Id="rId69" Type="http://schemas.openxmlformats.org/officeDocument/2006/relationships/image" Target="../media/image4678.png"/><Relationship Id="rId113" Type="http://schemas.openxmlformats.org/officeDocument/2006/relationships/customXml" Target="../ink/ink513.xml"/><Relationship Id="rId118" Type="http://schemas.openxmlformats.org/officeDocument/2006/relationships/image" Target="../media/image4701.png"/><Relationship Id="rId134" Type="http://schemas.openxmlformats.org/officeDocument/2006/relationships/image" Target="../media/image4709.png"/><Relationship Id="rId139" Type="http://schemas.openxmlformats.org/officeDocument/2006/relationships/customXml" Target="../ink/ink526.xml"/><Relationship Id="rId80" Type="http://schemas.openxmlformats.org/officeDocument/2006/relationships/image" Target="../media/image4683.png"/><Relationship Id="rId85" Type="http://schemas.openxmlformats.org/officeDocument/2006/relationships/customXml" Target="../ink/ink498.xml"/><Relationship Id="rId150" Type="http://schemas.openxmlformats.org/officeDocument/2006/relationships/image" Target="../media/image4717.png"/><Relationship Id="rId155" Type="http://schemas.openxmlformats.org/officeDocument/2006/relationships/customXml" Target="../ink/ink534.xml"/><Relationship Id="rId12" Type="http://schemas.openxmlformats.org/officeDocument/2006/relationships/image" Target="../media/image4652.png"/><Relationship Id="rId17" Type="http://schemas.openxmlformats.org/officeDocument/2006/relationships/image" Target="../media/image4654.png"/><Relationship Id="rId33" Type="http://schemas.openxmlformats.org/officeDocument/2006/relationships/customXml" Target="../ink/ink470.xml"/><Relationship Id="rId38" Type="http://schemas.openxmlformats.org/officeDocument/2006/relationships/image" Target="../media/image4664.png"/><Relationship Id="rId59" Type="http://schemas.openxmlformats.org/officeDocument/2006/relationships/customXml" Target="../ink/ink483.xml"/><Relationship Id="rId103" Type="http://schemas.openxmlformats.org/officeDocument/2006/relationships/customXml" Target="../ink/ink508.xml"/><Relationship Id="rId108" Type="http://schemas.openxmlformats.org/officeDocument/2006/relationships/image" Target="../media/image4696.png"/><Relationship Id="rId124" Type="http://schemas.openxmlformats.org/officeDocument/2006/relationships/image" Target="../media/image4704.png"/><Relationship Id="rId129" Type="http://schemas.openxmlformats.org/officeDocument/2006/relationships/customXml" Target="../ink/ink521.xml"/><Relationship Id="rId54" Type="http://schemas.openxmlformats.org/officeDocument/2006/relationships/image" Target="../media/image4672.png"/><Relationship Id="rId70" Type="http://schemas.openxmlformats.org/officeDocument/2006/relationships/customXml" Target="../ink/ink490.xml"/><Relationship Id="rId75" Type="http://schemas.openxmlformats.org/officeDocument/2006/relationships/image" Target="../media/image4681.png"/><Relationship Id="rId91" Type="http://schemas.openxmlformats.org/officeDocument/2006/relationships/image" Target="../media/image4688.png"/><Relationship Id="rId96" Type="http://schemas.openxmlformats.org/officeDocument/2006/relationships/image" Target="../media/image4690.png"/><Relationship Id="rId140" Type="http://schemas.openxmlformats.org/officeDocument/2006/relationships/image" Target="../media/image4712.png"/><Relationship Id="rId145" Type="http://schemas.openxmlformats.org/officeDocument/2006/relationships/customXml" Target="../ink/ink5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49.png"/><Relationship Id="rId23" Type="http://schemas.openxmlformats.org/officeDocument/2006/relationships/image" Target="../media/image4657.png"/><Relationship Id="rId28" Type="http://schemas.openxmlformats.org/officeDocument/2006/relationships/image" Target="../media/image4659.png"/><Relationship Id="rId49" Type="http://schemas.openxmlformats.org/officeDocument/2006/relationships/customXml" Target="../ink/ink478.xml"/><Relationship Id="rId114" Type="http://schemas.openxmlformats.org/officeDocument/2006/relationships/image" Target="../media/image4699.png"/><Relationship Id="rId119" Type="http://schemas.openxmlformats.org/officeDocument/2006/relationships/customXml" Target="../ink/ink516.xml"/><Relationship Id="rId44" Type="http://schemas.openxmlformats.org/officeDocument/2006/relationships/image" Target="../media/image4667.png"/><Relationship Id="rId60" Type="http://schemas.openxmlformats.org/officeDocument/2006/relationships/image" Target="../media/image4675.png"/><Relationship Id="rId65" Type="http://schemas.openxmlformats.org/officeDocument/2006/relationships/customXml" Target="../ink/ink487.xml"/><Relationship Id="rId81" Type="http://schemas.openxmlformats.org/officeDocument/2006/relationships/customXml" Target="../ink/ink496.xml"/><Relationship Id="rId86" Type="http://schemas.openxmlformats.org/officeDocument/2006/relationships/customXml" Target="../ink/ink499.xml"/><Relationship Id="rId130" Type="http://schemas.openxmlformats.org/officeDocument/2006/relationships/image" Target="../media/image4707.png"/><Relationship Id="rId135" Type="http://schemas.openxmlformats.org/officeDocument/2006/relationships/customXml" Target="../ink/ink524.xml"/><Relationship Id="rId151" Type="http://schemas.openxmlformats.org/officeDocument/2006/relationships/customXml" Target="../ink/ink532.xml"/><Relationship Id="rId156" Type="http://schemas.openxmlformats.org/officeDocument/2006/relationships/image" Target="../media/image4720.png"/><Relationship Id="rId13" Type="http://schemas.openxmlformats.org/officeDocument/2006/relationships/customXml" Target="../ink/ink459.xml"/><Relationship Id="rId18" Type="http://schemas.openxmlformats.org/officeDocument/2006/relationships/customXml" Target="../ink/ink462.xml"/><Relationship Id="rId39" Type="http://schemas.openxmlformats.org/officeDocument/2006/relationships/customXml" Target="../ink/ink473.xml"/><Relationship Id="rId109" Type="http://schemas.openxmlformats.org/officeDocument/2006/relationships/customXml" Target="../ink/ink511.xml"/><Relationship Id="rId34" Type="http://schemas.openxmlformats.org/officeDocument/2006/relationships/image" Target="../media/image4662.png"/><Relationship Id="rId50" Type="http://schemas.openxmlformats.org/officeDocument/2006/relationships/image" Target="../media/image4670.png"/><Relationship Id="rId55" Type="http://schemas.openxmlformats.org/officeDocument/2006/relationships/customXml" Target="../ink/ink481.xml"/><Relationship Id="rId76" Type="http://schemas.openxmlformats.org/officeDocument/2006/relationships/customXml" Target="../ink/ink493.xml"/><Relationship Id="rId97" Type="http://schemas.openxmlformats.org/officeDocument/2006/relationships/customXml" Target="../ink/ink505.xml"/><Relationship Id="rId104" Type="http://schemas.openxmlformats.org/officeDocument/2006/relationships/image" Target="../media/image4694.png"/><Relationship Id="rId120" Type="http://schemas.openxmlformats.org/officeDocument/2006/relationships/image" Target="../media/image4702.png"/><Relationship Id="rId125" Type="http://schemas.openxmlformats.org/officeDocument/2006/relationships/customXml" Target="../ink/ink519.xml"/><Relationship Id="rId141" Type="http://schemas.openxmlformats.org/officeDocument/2006/relationships/customXml" Target="../ink/ink527.xml"/><Relationship Id="rId146" Type="http://schemas.openxmlformats.org/officeDocument/2006/relationships/image" Target="../media/image4715.png"/><Relationship Id="rId7" Type="http://schemas.openxmlformats.org/officeDocument/2006/relationships/customXml" Target="../ink/ink456.xml"/><Relationship Id="rId71" Type="http://schemas.openxmlformats.org/officeDocument/2006/relationships/image" Target="../media/image4679.png"/><Relationship Id="rId92" Type="http://schemas.openxmlformats.org/officeDocument/2006/relationships/customXml" Target="../ink/ink502.xml"/><Relationship Id="rId2" Type="http://schemas.openxmlformats.org/officeDocument/2006/relationships/image" Target="../media/image29.tiff"/><Relationship Id="rId29" Type="http://schemas.openxmlformats.org/officeDocument/2006/relationships/customXml" Target="../ink/ink468.xml"/><Relationship Id="rId24" Type="http://schemas.openxmlformats.org/officeDocument/2006/relationships/customXml" Target="../ink/ink465.xml"/><Relationship Id="rId40" Type="http://schemas.openxmlformats.org/officeDocument/2006/relationships/image" Target="../media/image4665.png"/><Relationship Id="rId45" Type="http://schemas.openxmlformats.org/officeDocument/2006/relationships/customXml" Target="../ink/ink476.xml"/><Relationship Id="rId66" Type="http://schemas.openxmlformats.org/officeDocument/2006/relationships/image" Target="../media/image4677.png"/><Relationship Id="rId87" Type="http://schemas.openxmlformats.org/officeDocument/2006/relationships/image" Target="../media/image4686.png"/><Relationship Id="rId110" Type="http://schemas.openxmlformats.org/officeDocument/2006/relationships/image" Target="../media/image4697.png"/><Relationship Id="rId115" Type="http://schemas.openxmlformats.org/officeDocument/2006/relationships/customXml" Target="../ink/ink514.xml"/><Relationship Id="rId131" Type="http://schemas.openxmlformats.org/officeDocument/2006/relationships/customXml" Target="../ink/ink522.xml"/><Relationship Id="rId136" Type="http://schemas.openxmlformats.org/officeDocument/2006/relationships/image" Target="../media/image4710.png"/><Relationship Id="rId61" Type="http://schemas.openxmlformats.org/officeDocument/2006/relationships/customXml" Target="../ink/ink484.xml"/><Relationship Id="rId82" Type="http://schemas.openxmlformats.org/officeDocument/2006/relationships/image" Target="../media/image4684.png"/><Relationship Id="rId152" Type="http://schemas.openxmlformats.org/officeDocument/2006/relationships/image" Target="../media/image4718.png"/><Relationship Id="rId19" Type="http://schemas.openxmlformats.org/officeDocument/2006/relationships/image" Target="../media/image4655.png"/><Relationship Id="rId14" Type="http://schemas.openxmlformats.org/officeDocument/2006/relationships/image" Target="../media/image4653.png"/><Relationship Id="rId30" Type="http://schemas.openxmlformats.org/officeDocument/2006/relationships/image" Target="../media/image4660.png"/><Relationship Id="rId35" Type="http://schemas.openxmlformats.org/officeDocument/2006/relationships/customXml" Target="../ink/ink471.xml"/><Relationship Id="rId56" Type="http://schemas.openxmlformats.org/officeDocument/2006/relationships/image" Target="../media/image4673.png"/><Relationship Id="rId77" Type="http://schemas.openxmlformats.org/officeDocument/2006/relationships/image" Target="../media/image4682.png"/><Relationship Id="rId100" Type="http://schemas.openxmlformats.org/officeDocument/2006/relationships/image" Target="../media/image4692.png"/><Relationship Id="rId105" Type="http://schemas.openxmlformats.org/officeDocument/2006/relationships/customXml" Target="../ink/ink509.xml"/><Relationship Id="rId126" Type="http://schemas.openxmlformats.org/officeDocument/2006/relationships/image" Target="../media/image4705.png"/><Relationship Id="rId147" Type="http://schemas.openxmlformats.org/officeDocument/2006/relationships/customXml" Target="../ink/ink530.xml"/><Relationship Id="rId8" Type="http://schemas.openxmlformats.org/officeDocument/2006/relationships/image" Target="../media/image4650.png"/><Relationship Id="rId51" Type="http://schemas.openxmlformats.org/officeDocument/2006/relationships/customXml" Target="../ink/ink479.xml"/><Relationship Id="rId72" Type="http://schemas.openxmlformats.org/officeDocument/2006/relationships/customXml" Target="../ink/ink491.xml"/><Relationship Id="rId93" Type="http://schemas.openxmlformats.org/officeDocument/2006/relationships/customXml" Target="../ink/ink503.xml"/><Relationship Id="rId98" Type="http://schemas.openxmlformats.org/officeDocument/2006/relationships/image" Target="../media/image4691.png"/><Relationship Id="rId121" Type="http://schemas.openxmlformats.org/officeDocument/2006/relationships/customXml" Target="../ink/ink517.xml"/><Relationship Id="rId142" Type="http://schemas.openxmlformats.org/officeDocument/2006/relationships/image" Target="../media/image4713.png"/><Relationship Id="rId3" Type="http://schemas.openxmlformats.org/officeDocument/2006/relationships/customXml" Target="../ink/ink454.xml"/><Relationship Id="rId25" Type="http://schemas.openxmlformats.org/officeDocument/2006/relationships/image" Target="../media/image4658.png"/><Relationship Id="rId46" Type="http://schemas.openxmlformats.org/officeDocument/2006/relationships/image" Target="../media/image4668.png"/><Relationship Id="rId67" Type="http://schemas.openxmlformats.org/officeDocument/2006/relationships/customXml" Target="../ink/ink488.xml"/><Relationship Id="rId116" Type="http://schemas.openxmlformats.org/officeDocument/2006/relationships/image" Target="../media/image4700.png"/><Relationship Id="rId137" Type="http://schemas.openxmlformats.org/officeDocument/2006/relationships/customXml" Target="../ink/ink525.xml"/><Relationship Id="rId20" Type="http://schemas.openxmlformats.org/officeDocument/2006/relationships/customXml" Target="../ink/ink463.xml"/><Relationship Id="rId41" Type="http://schemas.openxmlformats.org/officeDocument/2006/relationships/customXml" Target="../ink/ink474.xml"/><Relationship Id="rId62" Type="http://schemas.openxmlformats.org/officeDocument/2006/relationships/image" Target="../media/image4676.png"/><Relationship Id="rId83" Type="http://schemas.openxmlformats.org/officeDocument/2006/relationships/customXml" Target="../ink/ink497.xml"/><Relationship Id="rId88" Type="http://schemas.openxmlformats.org/officeDocument/2006/relationships/customXml" Target="../ink/ink500.xml"/><Relationship Id="rId111" Type="http://schemas.openxmlformats.org/officeDocument/2006/relationships/customXml" Target="../ink/ink512.xml"/><Relationship Id="rId132" Type="http://schemas.openxmlformats.org/officeDocument/2006/relationships/image" Target="../media/image4708.png"/><Relationship Id="rId153" Type="http://schemas.openxmlformats.org/officeDocument/2006/relationships/customXml" Target="../ink/ink533.xml"/><Relationship Id="rId15" Type="http://schemas.openxmlformats.org/officeDocument/2006/relationships/customXml" Target="../ink/ink460.xml"/><Relationship Id="rId36" Type="http://schemas.openxmlformats.org/officeDocument/2006/relationships/image" Target="../media/image4663.png"/><Relationship Id="rId57" Type="http://schemas.openxmlformats.org/officeDocument/2006/relationships/customXml" Target="../ink/ink482.xml"/><Relationship Id="rId106" Type="http://schemas.openxmlformats.org/officeDocument/2006/relationships/image" Target="../media/image4695.png"/><Relationship Id="rId127" Type="http://schemas.openxmlformats.org/officeDocument/2006/relationships/customXml" Target="../ink/ink520.xml"/><Relationship Id="rId10" Type="http://schemas.openxmlformats.org/officeDocument/2006/relationships/image" Target="../media/image4651.png"/><Relationship Id="rId31" Type="http://schemas.openxmlformats.org/officeDocument/2006/relationships/customXml" Target="../ink/ink469.xml"/><Relationship Id="rId52" Type="http://schemas.openxmlformats.org/officeDocument/2006/relationships/image" Target="../media/image4671.png"/><Relationship Id="rId73" Type="http://schemas.openxmlformats.org/officeDocument/2006/relationships/image" Target="../media/image4680.png"/><Relationship Id="rId78" Type="http://schemas.openxmlformats.org/officeDocument/2006/relationships/customXml" Target="../ink/ink494.xml"/><Relationship Id="rId94" Type="http://schemas.openxmlformats.org/officeDocument/2006/relationships/image" Target="../media/image4689.png"/><Relationship Id="rId99" Type="http://schemas.openxmlformats.org/officeDocument/2006/relationships/customXml" Target="../ink/ink506.xml"/><Relationship Id="rId101" Type="http://schemas.openxmlformats.org/officeDocument/2006/relationships/customXml" Target="../ink/ink507.xml"/><Relationship Id="rId122" Type="http://schemas.openxmlformats.org/officeDocument/2006/relationships/image" Target="../media/image4703.png"/><Relationship Id="rId143" Type="http://schemas.openxmlformats.org/officeDocument/2006/relationships/customXml" Target="../ink/ink528.xml"/><Relationship Id="rId148" Type="http://schemas.openxmlformats.org/officeDocument/2006/relationships/image" Target="../media/image4716.png"/><Relationship Id="rId4" Type="http://schemas.openxmlformats.org/officeDocument/2006/relationships/image" Target="../media/image4648.png"/><Relationship Id="rId9" Type="http://schemas.openxmlformats.org/officeDocument/2006/relationships/customXml" Target="../ink/ink457.xml"/><Relationship Id="rId26" Type="http://schemas.openxmlformats.org/officeDocument/2006/relationships/customXml" Target="../ink/ink466.xml"/><Relationship Id="rId47" Type="http://schemas.openxmlformats.org/officeDocument/2006/relationships/customXml" Target="../ink/ink477.xml"/><Relationship Id="rId68" Type="http://schemas.openxmlformats.org/officeDocument/2006/relationships/customXml" Target="../ink/ink489.xml"/><Relationship Id="rId89" Type="http://schemas.openxmlformats.org/officeDocument/2006/relationships/image" Target="../media/image4687.png"/><Relationship Id="rId112" Type="http://schemas.openxmlformats.org/officeDocument/2006/relationships/image" Target="../media/image4698.png"/><Relationship Id="rId133" Type="http://schemas.openxmlformats.org/officeDocument/2006/relationships/customXml" Target="../ink/ink523.xml"/><Relationship Id="rId154" Type="http://schemas.openxmlformats.org/officeDocument/2006/relationships/image" Target="../media/image4719.png"/><Relationship Id="rId16" Type="http://schemas.openxmlformats.org/officeDocument/2006/relationships/customXml" Target="../ink/ink461.xml"/><Relationship Id="rId37" Type="http://schemas.openxmlformats.org/officeDocument/2006/relationships/customXml" Target="../ink/ink472.xml"/><Relationship Id="rId58" Type="http://schemas.openxmlformats.org/officeDocument/2006/relationships/image" Target="../media/image4674.png"/><Relationship Id="rId79" Type="http://schemas.openxmlformats.org/officeDocument/2006/relationships/customXml" Target="../ink/ink495.xml"/><Relationship Id="rId102" Type="http://schemas.openxmlformats.org/officeDocument/2006/relationships/image" Target="../media/image4693.png"/><Relationship Id="rId123" Type="http://schemas.openxmlformats.org/officeDocument/2006/relationships/customXml" Target="../ink/ink518.xml"/><Relationship Id="rId144" Type="http://schemas.openxmlformats.org/officeDocument/2006/relationships/image" Target="../media/image4714.png"/><Relationship Id="rId90" Type="http://schemas.openxmlformats.org/officeDocument/2006/relationships/customXml" Target="../ink/ink50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7.xml"/><Relationship Id="rId3" Type="http://schemas.openxmlformats.org/officeDocument/2006/relationships/image" Target="../media/image31.jpeg"/><Relationship Id="rId7" Type="http://schemas.openxmlformats.org/officeDocument/2006/relationships/image" Target="../media/image498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36.xml"/><Relationship Id="rId5" Type="http://schemas.openxmlformats.org/officeDocument/2006/relationships/image" Target="../media/image4981.png"/><Relationship Id="rId4" Type="http://schemas.openxmlformats.org/officeDocument/2006/relationships/customXml" Target="../ink/ink535.xml"/><Relationship Id="rId9" Type="http://schemas.openxmlformats.org/officeDocument/2006/relationships/image" Target="../media/image498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89.png"/><Relationship Id="rId18" Type="http://schemas.openxmlformats.org/officeDocument/2006/relationships/customXml" Target="../ink/ink545.xml"/><Relationship Id="rId26" Type="http://schemas.openxmlformats.org/officeDocument/2006/relationships/customXml" Target="../ink/ink549.xml"/><Relationship Id="rId39" Type="http://schemas.openxmlformats.org/officeDocument/2006/relationships/image" Target="../media/image5002.png"/><Relationship Id="rId21" Type="http://schemas.openxmlformats.org/officeDocument/2006/relationships/image" Target="../media/image4993.png"/><Relationship Id="rId34" Type="http://schemas.openxmlformats.org/officeDocument/2006/relationships/customXml" Target="../ink/ink553.xml"/><Relationship Id="rId42" Type="http://schemas.openxmlformats.org/officeDocument/2006/relationships/customXml" Target="../ink/ink557.xml"/><Relationship Id="rId47" Type="http://schemas.openxmlformats.org/officeDocument/2006/relationships/image" Target="../media/image5006.png"/><Relationship Id="rId50" Type="http://schemas.openxmlformats.org/officeDocument/2006/relationships/customXml" Target="../ink/ink561.xml"/><Relationship Id="rId55" Type="http://schemas.openxmlformats.org/officeDocument/2006/relationships/image" Target="../media/image5010.png"/><Relationship Id="rId63" Type="http://schemas.openxmlformats.org/officeDocument/2006/relationships/image" Target="../media/image5014.png"/><Relationship Id="rId7" Type="http://schemas.openxmlformats.org/officeDocument/2006/relationships/image" Target="../media/image4986.png"/><Relationship Id="rId2" Type="http://schemas.openxmlformats.org/officeDocument/2006/relationships/image" Target="../media/image32.emf"/><Relationship Id="rId16" Type="http://schemas.openxmlformats.org/officeDocument/2006/relationships/customXml" Target="../ink/ink544.xml"/><Relationship Id="rId29" Type="http://schemas.openxmlformats.org/officeDocument/2006/relationships/image" Target="../media/image4997.png"/><Relationship Id="rId11" Type="http://schemas.openxmlformats.org/officeDocument/2006/relationships/image" Target="../media/image4988.png"/><Relationship Id="rId24" Type="http://schemas.openxmlformats.org/officeDocument/2006/relationships/customXml" Target="../ink/ink548.xml"/><Relationship Id="rId32" Type="http://schemas.openxmlformats.org/officeDocument/2006/relationships/customXml" Target="../ink/ink552.xml"/><Relationship Id="rId37" Type="http://schemas.openxmlformats.org/officeDocument/2006/relationships/image" Target="../media/image5001.png"/><Relationship Id="rId40" Type="http://schemas.openxmlformats.org/officeDocument/2006/relationships/customXml" Target="../ink/ink556.xml"/><Relationship Id="rId45" Type="http://schemas.openxmlformats.org/officeDocument/2006/relationships/image" Target="../media/image5005.png"/><Relationship Id="rId53" Type="http://schemas.openxmlformats.org/officeDocument/2006/relationships/image" Target="../media/image5009.png"/><Relationship Id="rId58" Type="http://schemas.openxmlformats.org/officeDocument/2006/relationships/customXml" Target="../ink/ink565.xml"/><Relationship Id="rId5" Type="http://schemas.openxmlformats.org/officeDocument/2006/relationships/image" Target="../media/image4985.png"/><Relationship Id="rId61" Type="http://schemas.openxmlformats.org/officeDocument/2006/relationships/image" Target="../media/image5013.png"/><Relationship Id="rId19" Type="http://schemas.openxmlformats.org/officeDocument/2006/relationships/image" Target="../media/image4992.png"/><Relationship Id="rId14" Type="http://schemas.openxmlformats.org/officeDocument/2006/relationships/customXml" Target="../ink/ink543.xml"/><Relationship Id="rId22" Type="http://schemas.openxmlformats.org/officeDocument/2006/relationships/customXml" Target="../ink/ink547.xml"/><Relationship Id="rId27" Type="http://schemas.openxmlformats.org/officeDocument/2006/relationships/image" Target="../media/image4996.png"/><Relationship Id="rId30" Type="http://schemas.openxmlformats.org/officeDocument/2006/relationships/customXml" Target="../ink/ink551.xml"/><Relationship Id="rId35" Type="http://schemas.openxmlformats.org/officeDocument/2006/relationships/image" Target="../media/image5000.png"/><Relationship Id="rId43" Type="http://schemas.openxmlformats.org/officeDocument/2006/relationships/image" Target="../media/image5004.png"/><Relationship Id="rId48" Type="http://schemas.openxmlformats.org/officeDocument/2006/relationships/customXml" Target="../ink/ink560.xml"/><Relationship Id="rId56" Type="http://schemas.openxmlformats.org/officeDocument/2006/relationships/customXml" Target="../ink/ink564.xml"/><Relationship Id="rId8" Type="http://schemas.openxmlformats.org/officeDocument/2006/relationships/customXml" Target="../ink/ink540.xml"/><Relationship Id="rId51" Type="http://schemas.openxmlformats.org/officeDocument/2006/relationships/image" Target="../media/image5008.png"/><Relationship Id="rId3" Type="http://schemas.openxmlformats.org/officeDocument/2006/relationships/image" Target="../media/image31.jpeg"/><Relationship Id="rId12" Type="http://schemas.openxmlformats.org/officeDocument/2006/relationships/customXml" Target="../ink/ink542.xml"/><Relationship Id="rId17" Type="http://schemas.openxmlformats.org/officeDocument/2006/relationships/image" Target="../media/image4991.png"/><Relationship Id="rId25" Type="http://schemas.openxmlformats.org/officeDocument/2006/relationships/image" Target="../media/image4995.png"/><Relationship Id="rId33" Type="http://schemas.openxmlformats.org/officeDocument/2006/relationships/image" Target="../media/image4999.png"/><Relationship Id="rId38" Type="http://schemas.openxmlformats.org/officeDocument/2006/relationships/customXml" Target="../ink/ink555.xml"/><Relationship Id="rId46" Type="http://schemas.openxmlformats.org/officeDocument/2006/relationships/customXml" Target="../ink/ink559.xml"/><Relationship Id="rId59" Type="http://schemas.openxmlformats.org/officeDocument/2006/relationships/image" Target="../media/image5012.png"/><Relationship Id="rId20" Type="http://schemas.openxmlformats.org/officeDocument/2006/relationships/customXml" Target="../ink/ink546.xml"/><Relationship Id="rId41" Type="http://schemas.openxmlformats.org/officeDocument/2006/relationships/image" Target="../media/image5003.png"/><Relationship Id="rId54" Type="http://schemas.openxmlformats.org/officeDocument/2006/relationships/customXml" Target="../ink/ink563.xml"/><Relationship Id="rId62" Type="http://schemas.openxmlformats.org/officeDocument/2006/relationships/customXml" Target="../ink/ink56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39.xml"/><Relationship Id="rId15" Type="http://schemas.openxmlformats.org/officeDocument/2006/relationships/image" Target="../media/image4990.png"/><Relationship Id="rId23" Type="http://schemas.openxmlformats.org/officeDocument/2006/relationships/image" Target="../media/image4994.png"/><Relationship Id="rId28" Type="http://schemas.openxmlformats.org/officeDocument/2006/relationships/customXml" Target="../ink/ink550.xml"/><Relationship Id="rId36" Type="http://schemas.openxmlformats.org/officeDocument/2006/relationships/customXml" Target="../ink/ink554.xml"/><Relationship Id="rId49" Type="http://schemas.openxmlformats.org/officeDocument/2006/relationships/image" Target="../media/image5007.png"/><Relationship Id="rId57" Type="http://schemas.openxmlformats.org/officeDocument/2006/relationships/image" Target="../media/image5011.png"/><Relationship Id="rId10" Type="http://schemas.openxmlformats.org/officeDocument/2006/relationships/customXml" Target="../ink/ink541.xml"/><Relationship Id="rId31" Type="http://schemas.openxmlformats.org/officeDocument/2006/relationships/image" Target="../media/image4998.png"/><Relationship Id="rId44" Type="http://schemas.openxmlformats.org/officeDocument/2006/relationships/customXml" Target="../ink/ink558.xml"/><Relationship Id="rId52" Type="http://schemas.openxmlformats.org/officeDocument/2006/relationships/customXml" Target="../ink/ink562.xml"/><Relationship Id="rId60" Type="http://schemas.openxmlformats.org/officeDocument/2006/relationships/customXml" Target="../ink/ink566.xml"/><Relationship Id="rId4" Type="http://schemas.openxmlformats.org/officeDocument/2006/relationships/customXml" Target="../ink/ink538.xml"/><Relationship Id="rId9" Type="http://schemas.openxmlformats.org/officeDocument/2006/relationships/image" Target="../media/image498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69.xml"/><Relationship Id="rId5" Type="http://schemas.openxmlformats.org/officeDocument/2006/relationships/image" Target="../media/image5244.png"/><Relationship Id="rId4" Type="http://schemas.openxmlformats.org/officeDocument/2006/relationships/customXml" Target="../ink/ink5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49.png"/><Relationship Id="rId5" Type="http://schemas.openxmlformats.org/officeDocument/2006/relationships/customXml" Target="../ink/ink570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53.png"/><Relationship Id="rId5" Type="http://schemas.openxmlformats.org/officeDocument/2006/relationships/customXml" Target="../ink/ink571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56.png"/><Relationship Id="rId4" Type="http://schemas.openxmlformats.org/officeDocument/2006/relationships/customXml" Target="../ink/ink5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03.png"/><Relationship Id="rId4" Type="http://schemas.openxmlformats.org/officeDocument/2006/relationships/customXml" Target="../ink/ink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60.png"/><Relationship Id="rId13" Type="http://schemas.openxmlformats.org/officeDocument/2006/relationships/customXml" Target="../ink/ink578.xml"/><Relationship Id="rId18" Type="http://schemas.openxmlformats.org/officeDocument/2006/relationships/image" Target="../media/image5265.png"/><Relationship Id="rId26" Type="http://schemas.openxmlformats.org/officeDocument/2006/relationships/image" Target="../media/image5269.png"/><Relationship Id="rId3" Type="http://schemas.openxmlformats.org/officeDocument/2006/relationships/customXml" Target="../ink/ink573.xml"/><Relationship Id="rId21" Type="http://schemas.openxmlformats.org/officeDocument/2006/relationships/customXml" Target="../ink/ink582.xml"/><Relationship Id="rId7" Type="http://schemas.openxmlformats.org/officeDocument/2006/relationships/customXml" Target="../ink/ink575.xml"/><Relationship Id="rId12" Type="http://schemas.openxmlformats.org/officeDocument/2006/relationships/image" Target="../media/image5262.png"/><Relationship Id="rId17" Type="http://schemas.openxmlformats.org/officeDocument/2006/relationships/customXml" Target="../ink/ink580.xml"/><Relationship Id="rId25" Type="http://schemas.openxmlformats.org/officeDocument/2006/relationships/customXml" Target="../ink/ink584.xml"/><Relationship Id="rId2" Type="http://schemas.openxmlformats.org/officeDocument/2006/relationships/image" Target="../media/image44.jpeg"/><Relationship Id="rId16" Type="http://schemas.openxmlformats.org/officeDocument/2006/relationships/image" Target="../media/image5264.png"/><Relationship Id="rId20" Type="http://schemas.openxmlformats.org/officeDocument/2006/relationships/image" Target="../media/image5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59.png"/><Relationship Id="rId11" Type="http://schemas.openxmlformats.org/officeDocument/2006/relationships/customXml" Target="../ink/ink577.xml"/><Relationship Id="rId24" Type="http://schemas.openxmlformats.org/officeDocument/2006/relationships/image" Target="../media/image5268.png"/><Relationship Id="rId5" Type="http://schemas.openxmlformats.org/officeDocument/2006/relationships/customXml" Target="../ink/ink574.xml"/><Relationship Id="rId15" Type="http://schemas.openxmlformats.org/officeDocument/2006/relationships/customXml" Target="../ink/ink579.xml"/><Relationship Id="rId23" Type="http://schemas.openxmlformats.org/officeDocument/2006/relationships/customXml" Target="../ink/ink583.xml"/><Relationship Id="rId28" Type="http://schemas.openxmlformats.org/officeDocument/2006/relationships/image" Target="../media/image5270.png"/><Relationship Id="rId10" Type="http://schemas.openxmlformats.org/officeDocument/2006/relationships/image" Target="../media/image5261.png"/><Relationship Id="rId19" Type="http://schemas.openxmlformats.org/officeDocument/2006/relationships/customXml" Target="../ink/ink581.xml"/><Relationship Id="rId4" Type="http://schemas.openxmlformats.org/officeDocument/2006/relationships/image" Target="../media/image5258.png"/><Relationship Id="rId9" Type="http://schemas.openxmlformats.org/officeDocument/2006/relationships/customXml" Target="../ink/ink576.xml"/><Relationship Id="rId14" Type="http://schemas.openxmlformats.org/officeDocument/2006/relationships/image" Target="../media/image5263.png"/><Relationship Id="rId22" Type="http://schemas.openxmlformats.org/officeDocument/2006/relationships/image" Target="../media/image5267.png"/><Relationship Id="rId27" Type="http://schemas.openxmlformats.org/officeDocument/2006/relationships/customXml" Target="../ink/ink585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43.xml"/><Relationship Id="rId21" Type="http://schemas.openxmlformats.org/officeDocument/2006/relationships/customXml" Target="../ink/ink595.xml"/><Relationship Id="rId42" Type="http://schemas.openxmlformats.org/officeDocument/2006/relationships/image" Target="../media/image5291.png"/><Relationship Id="rId63" Type="http://schemas.openxmlformats.org/officeDocument/2006/relationships/customXml" Target="../ink/ink616.xml"/><Relationship Id="rId84" Type="http://schemas.openxmlformats.org/officeDocument/2006/relationships/image" Target="../media/image5312.png"/><Relationship Id="rId16" Type="http://schemas.openxmlformats.org/officeDocument/2006/relationships/image" Target="../media/image5278.png"/><Relationship Id="rId107" Type="http://schemas.openxmlformats.org/officeDocument/2006/relationships/customXml" Target="../ink/ink638.xml"/><Relationship Id="rId11" Type="http://schemas.openxmlformats.org/officeDocument/2006/relationships/customXml" Target="../ink/ink590.xml"/><Relationship Id="rId32" Type="http://schemas.openxmlformats.org/officeDocument/2006/relationships/image" Target="../media/image5286.png"/><Relationship Id="rId37" Type="http://schemas.openxmlformats.org/officeDocument/2006/relationships/customXml" Target="../ink/ink603.xml"/><Relationship Id="rId53" Type="http://schemas.openxmlformats.org/officeDocument/2006/relationships/customXml" Target="../ink/ink611.xml"/><Relationship Id="rId58" Type="http://schemas.openxmlformats.org/officeDocument/2006/relationships/image" Target="../media/image5299.png"/><Relationship Id="rId74" Type="http://schemas.openxmlformats.org/officeDocument/2006/relationships/image" Target="../media/image5307.png"/><Relationship Id="rId79" Type="http://schemas.openxmlformats.org/officeDocument/2006/relationships/customXml" Target="../ink/ink624.xml"/><Relationship Id="rId102" Type="http://schemas.openxmlformats.org/officeDocument/2006/relationships/image" Target="../media/image5321.png"/><Relationship Id="rId123" Type="http://schemas.openxmlformats.org/officeDocument/2006/relationships/customXml" Target="../ink/ink646.xml"/><Relationship Id="rId128" Type="http://schemas.openxmlformats.org/officeDocument/2006/relationships/image" Target="../media/image5334.png"/><Relationship Id="rId5" Type="http://schemas.openxmlformats.org/officeDocument/2006/relationships/customXml" Target="../ink/ink587.xml"/><Relationship Id="rId90" Type="http://schemas.openxmlformats.org/officeDocument/2006/relationships/image" Target="../media/image5315.png"/><Relationship Id="rId95" Type="http://schemas.openxmlformats.org/officeDocument/2006/relationships/customXml" Target="../ink/ink632.xml"/><Relationship Id="rId22" Type="http://schemas.openxmlformats.org/officeDocument/2006/relationships/image" Target="../media/image5281.png"/><Relationship Id="rId27" Type="http://schemas.openxmlformats.org/officeDocument/2006/relationships/customXml" Target="../ink/ink598.xml"/><Relationship Id="rId43" Type="http://schemas.openxmlformats.org/officeDocument/2006/relationships/customXml" Target="../ink/ink606.xml"/><Relationship Id="rId48" Type="http://schemas.openxmlformats.org/officeDocument/2006/relationships/image" Target="../media/image5294.png"/><Relationship Id="rId64" Type="http://schemas.openxmlformats.org/officeDocument/2006/relationships/image" Target="../media/image5302.png"/><Relationship Id="rId69" Type="http://schemas.openxmlformats.org/officeDocument/2006/relationships/customXml" Target="../ink/ink619.xml"/><Relationship Id="rId113" Type="http://schemas.openxmlformats.org/officeDocument/2006/relationships/customXml" Target="../ink/ink641.xml"/><Relationship Id="rId118" Type="http://schemas.openxmlformats.org/officeDocument/2006/relationships/image" Target="../media/image5329.png"/><Relationship Id="rId134" Type="http://schemas.openxmlformats.org/officeDocument/2006/relationships/image" Target="../media/image5337.png"/><Relationship Id="rId80" Type="http://schemas.openxmlformats.org/officeDocument/2006/relationships/image" Target="../media/image5310.png"/><Relationship Id="rId85" Type="http://schemas.openxmlformats.org/officeDocument/2006/relationships/customXml" Target="../ink/ink627.xml"/><Relationship Id="rId12" Type="http://schemas.openxmlformats.org/officeDocument/2006/relationships/image" Target="../media/image5276.png"/><Relationship Id="rId17" Type="http://schemas.openxmlformats.org/officeDocument/2006/relationships/customXml" Target="../ink/ink593.xml"/><Relationship Id="rId33" Type="http://schemas.openxmlformats.org/officeDocument/2006/relationships/customXml" Target="../ink/ink601.xml"/><Relationship Id="rId38" Type="http://schemas.openxmlformats.org/officeDocument/2006/relationships/image" Target="../media/image5289.png"/><Relationship Id="rId59" Type="http://schemas.openxmlformats.org/officeDocument/2006/relationships/customXml" Target="../ink/ink614.xml"/><Relationship Id="rId103" Type="http://schemas.openxmlformats.org/officeDocument/2006/relationships/customXml" Target="../ink/ink636.xml"/><Relationship Id="rId108" Type="http://schemas.openxmlformats.org/officeDocument/2006/relationships/image" Target="../media/image5324.png"/><Relationship Id="rId124" Type="http://schemas.openxmlformats.org/officeDocument/2006/relationships/image" Target="../media/image5332.png"/><Relationship Id="rId129" Type="http://schemas.openxmlformats.org/officeDocument/2006/relationships/customXml" Target="../ink/ink649.xml"/><Relationship Id="rId54" Type="http://schemas.openxmlformats.org/officeDocument/2006/relationships/image" Target="../media/image5297.png"/><Relationship Id="rId70" Type="http://schemas.openxmlformats.org/officeDocument/2006/relationships/image" Target="../media/image5305.png"/><Relationship Id="rId75" Type="http://schemas.openxmlformats.org/officeDocument/2006/relationships/customXml" Target="../ink/ink622.xml"/><Relationship Id="rId91" Type="http://schemas.openxmlformats.org/officeDocument/2006/relationships/customXml" Target="../ink/ink630.xml"/><Relationship Id="rId96" Type="http://schemas.openxmlformats.org/officeDocument/2006/relationships/image" Target="../media/image53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73.png"/><Relationship Id="rId23" Type="http://schemas.openxmlformats.org/officeDocument/2006/relationships/customXml" Target="../ink/ink596.xml"/><Relationship Id="rId28" Type="http://schemas.openxmlformats.org/officeDocument/2006/relationships/image" Target="../media/image5284.png"/><Relationship Id="rId49" Type="http://schemas.openxmlformats.org/officeDocument/2006/relationships/customXml" Target="../ink/ink609.xml"/><Relationship Id="rId114" Type="http://schemas.openxmlformats.org/officeDocument/2006/relationships/image" Target="../media/image5327.png"/><Relationship Id="rId119" Type="http://schemas.openxmlformats.org/officeDocument/2006/relationships/customXml" Target="../ink/ink644.xml"/><Relationship Id="rId44" Type="http://schemas.openxmlformats.org/officeDocument/2006/relationships/image" Target="../media/image5292.png"/><Relationship Id="rId60" Type="http://schemas.openxmlformats.org/officeDocument/2006/relationships/image" Target="../media/image5300.png"/><Relationship Id="rId65" Type="http://schemas.openxmlformats.org/officeDocument/2006/relationships/customXml" Target="../ink/ink617.xml"/><Relationship Id="rId81" Type="http://schemas.openxmlformats.org/officeDocument/2006/relationships/customXml" Target="../ink/ink625.xml"/><Relationship Id="rId86" Type="http://schemas.openxmlformats.org/officeDocument/2006/relationships/image" Target="../media/image5313.png"/><Relationship Id="rId130" Type="http://schemas.openxmlformats.org/officeDocument/2006/relationships/image" Target="../media/image5335.png"/><Relationship Id="rId135" Type="http://schemas.openxmlformats.org/officeDocument/2006/relationships/customXml" Target="../ink/ink652.xml"/><Relationship Id="rId13" Type="http://schemas.openxmlformats.org/officeDocument/2006/relationships/customXml" Target="../ink/ink591.xml"/><Relationship Id="rId18" Type="http://schemas.openxmlformats.org/officeDocument/2006/relationships/image" Target="../media/image5279.png"/><Relationship Id="rId39" Type="http://schemas.openxmlformats.org/officeDocument/2006/relationships/customXml" Target="../ink/ink604.xml"/><Relationship Id="rId109" Type="http://schemas.openxmlformats.org/officeDocument/2006/relationships/customXml" Target="../ink/ink639.xml"/><Relationship Id="rId34" Type="http://schemas.openxmlformats.org/officeDocument/2006/relationships/image" Target="../media/image5287.png"/><Relationship Id="rId50" Type="http://schemas.openxmlformats.org/officeDocument/2006/relationships/image" Target="../media/image5295.png"/><Relationship Id="rId55" Type="http://schemas.openxmlformats.org/officeDocument/2006/relationships/customXml" Target="../ink/ink612.xml"/><Relationship Id="rId76" Type="http://schemas.openxmlformats.org/officeDocument/2006/relationships/image" Target="../media/image5308.png"/><Relationship Id="rId97" Type="http://schemas.openxmlformats.org/officeDocument/2006/relationships/customXml" Target="../ink/ink633.xml"/><Relationship Id="rId104" Type="http://schemas.openxmlformats.org/officeDocument/2006/relationships/image" Target="../media/image5322.png"/><Relationship Id="rId120" Type="http://schemas.openxmlformats.org/officeDocument/2006/relationships/image" Target="../media/image5330.png"/><Relationship Id="rId125" Type="http://schemas.openxmlformats.org/officeDocument/2006/relationships/customXml" Target="../ink/ink647.xml"/><Relationship Id="rId7" Type="http://schemas.openxmlformats.org/officeDocument/2006/relationships/customXml" Target="../ink/ink588.xml"/><Relationship Id="rId71" Type="http://schemas.openxmlformats.org/officeDocument/2006/relationships/customXml" Target="../ink/ink620.xml"/><Relationship Id="rId92" Type="http://schemas.openxmlformats.org/officeDocument/2006/relationships/image" Target="../media/image5316.png"/><Relationship Id="rId2" Type="http://schemas.openxmlformats.org/officeDocument/2006/relationships/image" Target="../media/image45.jpeg"/><Relationship Id="rId29" Type="http://schemas.openxmlformats.org/officeDocument/2006/relationships/customXml" Target="../ink/ink599.xml"/><Relationship Id="rId24" Type="http://schemas.openxmlformats.org/officeDocument/2006/relationships/image" Target="../media/image5282.png"/><Relationship Id="rId40" Type="http://schemas.openxmlformats.org/officeDocument/2006/relationships/image" Target="../media/image5290.png"/><Relationship Id="rId45" Type="http://schemas.openxmlformats.org/officeDocument/2006/relationships/customXml" Target="../ink/ink607.xml"/><Relationship Id="rId66" Type="http://schemas.openxmlformats.org/officeDocument/2006/relationships/image" Target="../media/image5303.png"/><Relationship Id="rId87" Type="http://schemas.openxmlformats.org/officeDocument/2006/relationships/customXml" Target="../ink/ink628.xml"/><Relationship Id="rId110" Type="http://schemas.openxmlformats.org/officeDocument/2006/relationships/image" Target="../media/image5325.png"/><Relationship Id="rId115" Type="http://schemas.openxmlformats.org/officeDocument/2006/relationships/customXml" Target="../ink/ink642.xml"/><Relationship Id="rId131" Type="http://schemas.openxmlformats.org/officeDocument/2006/relationships/customXml" Target="../ink/ink650.xml"/><Relationship Id="rId136" Type="http://schemas.openxmlformats.org/officeDocument/2006/relationships/image" Target="../media/image5338.png"/><Relationship Id="rId61" Type="http://schemas.openxmlformats.org/officeDocument/2006/relationships/customXml" Target="../ink/ink615.xml"/><Relationship Id="rId82" Type="http://schemas.openxmlformats.org/officeDocument/2006/relationships/image" Target="../media/image5311.png"/><Relationship Id="rId19" Type="http://schemas.openxmlformats.org/officeDocument/2006/relationships/customXml" Target="../ink/ink594.xml"/><Relationship Id="rId14" Type="http://schemas.openxmlformats.org/officeDocument/2006/relationships/image" Target="../media/image5277.png"/><Relationship Id="rId30" Type="http://schemas.openxmlformats.org/officeDocument/2006/relationships/image" Target="../media/image5285.png"/><Relationship Id="rId35" Type="http://schemas.openxmlformats.org/officeDocument/2006/relationships/customXml" Target="../ink/ink602.xml"/><Relationship Id="rId56" Type="http://schemas.openxmlformats.org/officeDocument/2006/relationships/image" Target="../media/image5298.png"/><Relationship Id="rId77" Type="http://schemas.openxmlformats.org/officeDocument/2006/relationships/customXml" Target="../ink/ink623.xml"/><Relationship Id="rId100" Type="http://schemas.openxmlformats.org/officeDocument/2006/relationships/image" Target="../media/image5320.png"/><Relationship Id="rId105" Type="http://schemas.openxmlformats.org/officeDocument/2006/relationships/customXml" Target="../ink/ink637.xml"/><Relationship Id="rId126" Type="http://schemas.openxmlformats.org/officeDocument/2006/relationships/image" Target="../media/image5333.png"/><Relationship Id="rId8" Type="http://schemas.openxmlformats.org/officeDocument/2006/relationships/image" Target="../media/image5274.png"/><Relationship Id="rId51" Type="http://schemas.openxmlformats.org/officeDocument/2006/relationships/customXml" Target="../ink/ink610.xml"/><Relationship Id="rId72" Type="http://schemas.openxmlformats.org/officeDocument/2006/relationships/image" Target="../media/image5306.png"/><Relationship Id="rId93" Type="http://schemas.openxmlformats.org/officeDocument/2006/relationships/customXml" Target="../ink/ink631.xml"/><Relationship Id="rId98" Type="http://schemas.openxmlformats.org/officeDocument/2006/relationships/image" Target="../media/image5319.png"/><Relationship Id="rId121" Type="http://schemas.openxmlformats.org/officeDocument/2006/relationships/customXml" Target="../ink/ink645.xml"/><Relationship Id="rId3" Type="http://schemas.openxmlformats.org/officeDocument/2006/relationships/customXml" Target="../ink/ink586.xml"/><Relationship Id="rId25" Type="http://schemas.openxmlformats.org/officeDocument/2006/relationships/customXml" Target="../ink/ink597.xml"/><Relationship Id="rId46" Type="http://schemas.openxmlformats.org/officeDocument/2006/relationships/image" Target="../media/image5293.png"/><Relationship Id="rId67" Type="http://schemas.openxmlformats.org/officeDocument/2006/relationships/customXml" Target="../ink/ink618.xml"/><Relationship Id="rId116" Type="http://schemas.openxmlformats.org/officeDocument/2006/relationships/image" Target="../media/image5328.png"/><Relationship Id="rId20" Type="http://schemas.openxmlformats.org/officeDocument/2006/relationships/image" Target="../media/image5280.png"/><Relationship Id="rId41" Type="http://schemas.openxmlformats.org/officeDocument/2006/relationships/customXml" Target="../ink/ink605.xml"/><Relationship Id="rId62" Type="http://schemas.openxmlformats.org/officeDocument/2006/relationships/image" Target="../media/image5301.png"/><Relationship Id="rId83" Type="http://schemas.openxmlformats.org/officeDocument/2006/relationships/customXml" Target="../ink/ink626.xml"/><Relationship Id="rId88" Type="http://schemas.openxmlformats.org/officeDocument/2006/relationships/image" Target="../media/image5314.png"/><Relationship Id="rId111" Type="http://schemas.openxmlformats.org/officeDocument/2006/relationships/customXml" Target="../ink/ink640.xml"/><Relationship Id="rId132" Type="http://schemas.openxmlformats.org/officeDocument/2006/relationships/image" Target="../media/image5336.png"/><Relationship Id="rId15" Type="http://schemas.openxmlformats.org/officeDocument/2006/relationships/customXml" Target="../ink/ink592.xml"/><Relationship Id="rId36" Type="http://schemas.openxmlformats.org/officeDocument/2006/relationships/image" Target="../media/image5288.png"/><Relationship Id="rId57" Type="http://schemas.openxmlformats.org/officeDocument/2006/relationships/customXml" Target="../ink/ink613.xml"/><Relationship Id="rId106" Type="http://schemas.openxmlformats.org/officeDocument/2006/relationships/image" Target="../media/image5323.png"/><Relationship Id="rId127" Type="http://schemas.openxmlformats.org/officeDocument/2006/relationships/customXml" Target="../ink/ink648.xml"/><Relationship Id="rId10" Type="http://schemas.openxmlformats.org/officeDocument/2006/relationships/image" Target="../media/image5275.png"/><Relationship Id="rId31" Type="http://schemas.openxmlformats.org/officeDocument/2006/relationships/customXml" Target="../ink/ink600.xml"/><Relationship Id="rId52" Type="http://schemas.openxmlformats.org/officeDocument/2006/relationships/image" Target="../media/image5296.png"/><Relationship Id="rId73" Type="http://schemas.openxmlformats.org/officeDocument/2006/relationships/customXml" Target="../ink/ink621.xml"/><Relationship Id="rId78" Type="http://schemas.openxmlformats.org/officeDocument/2006/relationships/image" Target="../media/image5309.png"/><Relationship Id="rId94" Type="http://schemas.openxmlformats.org/officeDocument/2006/relationships/image" Target="../media/image5317.png"/><Relationship Id="rId99" Type="http://schemas.openxmlformats.org/officeDocument/2006/relationships/customXml" Target="../ink/ink634.xml"/><Relationship Id="rId101" Type="http://schemas.openxmlformats.org/officeDocument/2006/relationships/customXml" Target="../ink/ink635.xml"/><Relationship Id="rId122" Type="http://schemas.openxmlformats.org/officeDocument/2006/relationships/image" Target="../media/image5331.png"/><Relationship Id="rId4" Type="http://schemas.openxmlformats.org/officeDocument/2006/relationships/image" Target="../media/image5272.png"/><Relationship Id="rId9" Type="http://schemas.openxmlformats.org/officeDocument/2006/relationships/customXml" Target="../ink/ink589.xml"/><Relationship Id="rId26" Type="http://schemas.openxmlformats.org/officeDocument/2006/relationships/image" Target="../media/image5283.png"/><Relationship Id="rId47" Type="http://schemas.openxmlformats.org/officeDocument/2006/relationships/customXml" Target="../ink/ink608.xml"/><Relationship Id="rId68" Type="http://schemas.openxmlformats.org/officeDocument/2006/relationships/image" Target="../media/image5304.png"/><Relationship Id="rId89" Type="http://schemas.openxmlformats.org/officeDocument/2006/relationships/customXml" Target="../ink/ink629.xml"/><Relationship Id="rId112" Type="http://schemas.openxmlformats.org/officeDocument/2006/relationships/image" Target="../media/image5326.png"/><Relationship Id="rId133" Type="http://schemas.openxmlformats.org/officeDocument/2006/relationships/customXml" Target="../ink/ink651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51.png"/><Relationship Id="rId21" Type="http://schemas.openxmlformats.org/officeDocument/2006/relationships/customXml" Target="../ink/ink662.xml"/><Relationship Id="rId42" Type="http://schemas.openxmlformats.org/officeDocument/2006/relationships/image" Target="../media/image5359.png"/><Relationship Id="rId47" Type="http://schemas.openxmlformats.org/officeDocument/2006/relationships/customXml" Target="../ink/ink675.xml"/><Relationship Id="rId63" Type="http://schemas.openxmlformats.org/officeDocument/2006/relationships/customXml" Target="../ink/ink683.xml"/><Relationship Id="rId68" Type="http://schemas.openxmlformats.org/officeDocument/2006/relationships/image" Target="../media/image5372.png"/><Relationship Id="rId2" Type="http://schemas.openxmlformats.org/officeDocument/2006/relationships/image" Target="../media/image46.jpeg"/><Relationship Id="rId16" Type="http://schemas.openxmlformats.org/officeDocument/2006/relationships/image" Target="../media/image5346.png"/><Relationship Id="rId29" Type="http://schemas.openxmlformats.org/officeDocument/2006/relationships/customXml" Target="../ink/ink666.xml"/><Relationship Id="rId11" Type="http://schemas.openxmlformats.org/officeDocument/2006/relationships/customXml" Target="../ink/ink657.xml"/><Relationship Id="rId24" Type="http://schemas.openxmlformats.org/officeDocument/2006/relationships/image" Target="../media/image5350.png"/><Relationship Id="rId32" Type="http://schemas.openxmlformats.org/officeDocument/2006/relationships/image" Target="../media/image5354.png"/><Relationship Id="rId37" Type="http://schemas.openxmlformats.org/officeDocument/2006/relationships/customXml" Target="../ink/ink670.xml"/><Relationship Id="rId40" Type="http://schemas.openxmlformats.org/officeDocument/2006/relationships/image" Target="../media/image5358.png"/><Relationship Id="rId45" Type="http://schemas.openxmlformats.org/officeDocument/2006/relationships/customXml" Target="../ink/ink674.xml"/><Relationship Id="rId53" Type="http://schemas.openxmlformats.org/officeDocument/2006/relationships/customXml" Target="../ink/ink678.xml"/><Relationship Id="rId58" Type="http://schemas.openxmlformats.org/officeDocument/2006/relationships/image" Target="../media/image5367.png"/><Relationship Id="rId66" Type="http://schemas.openxmlformats.org/officeDocument/2006/relationships/image" Target="../media/image5371.png"/><Relationship Id="rId74" Type="http://schemas.openxmlformats.org/officeDocument/2006/relationships/image" Target="../media/image5375.png"/><Relationship Id="rId5" Type="http://schemas.openxmlformats.org/officeDocument/2006/relationships/customXml" Target="../ink/ink654.xml"/><Relationship Id="rId61" Type="http://schemas.openxmlformats.org/officeDocument/2006/relationships/customXml" Target="../ink/ink682.xml"/><Relationship Id="rId19" Type="http://schemas.openxmlformats.org/officeDocument/2006/relationships/customXml" Target="../ink/ink661.xml"/><Relationship Id="rId14" Type="http://schemas.openxmlformats.org/officeDocument/2006/relationships/image" Target="../media/image5345.png"/><Relationship Id="rId22" Type="http://schemas.openxmlformats.org/officeDocument/2006/relationships/image" Target="../media/image5349.png"/><Relationship Id="rId27" Type="http://schemas.openxmlformats.org/officeDocument/2006/relationships/customXml" Target="../ink/ink665.xml"/><Relationship Id="rId30" Type="http://schemas.openxmlformats.org/officeDocument/2006/relationships/image" Target="../media/image5353.png"/><Relationship Id="rId35" Type="http://schemas.openxmlformats.org/officeDocument/2006/relationships/customXml" Target="../ink/ink669.xml"/><Relationship Id="rId43" Type="http://schemas.openxmlformats.org/officeDocument/2006/relationships/customXml" Target="../ink/ink673.xml"/><Relationship Id="rId48" Type="http://schemas.openxmlformats.org/officeDocument/2006/relationships/image" Target="../media/image5362.png"/><Relationship Id="rId56" Type="http://schemas.openxmlformats.org/officeDocument/2006/relationships/image" Target="../media/image5366.png"/><Relationship Id="rId64" Type="http://schemas.openxmlformats.org/officeDocument/2006/relationships/image" Target="../media/image5370.png"/><Relationship Id="rId69" Type="http://schemas.openxmlformats.org/officeDocument/2006/relationships/customXml" Target="../ink/ink686.xml"/><Relationship Id="rId8" Type="http://schemas.openxmlformats.org/officeDocument/2006/relationships/image" Target="../media/image5342.png"/><Relationship Id="rId51" Type="http://schemas.openxmlformats.org/officeDocument/2006/relationships/customXml" Target="../ink/ink677.xml"/><Relationship Id="rId72" Type="http://schemas.openxmlformats.org/officeDocument/2006/relationships/image" Target="../media/image5374.png"/><Relationship Id="rId3" Type="http://schemas.openxmlformats.org/officeDocument/2006/relationships/customXml" Target="../ink/ink653.xml"/><Relationship Id="rId12" Type="http://schemas.openxmlformats.org/officeDocument/2006/relationships/image" Target="../media/image5344.png"/><Relationship Id="rId17" Type="http://schemas.openxmlformats.org/officeDocument/2006/relationships/customXml" Target="../ink/ink660.xml"/><Relationship Id="rId25" Type="http://schemas.openxmlformats.org/officeDocument/2006/relationships/customXml" Target="../ink/ink664.xml"/><Relationship Id="rId33" Type="http://schemas.openxmlformats.org/officeDocument/2006/relationships/customXml" Target="../ink/ink668.xml"/><Relationship Id="rId38" Type="http://schemas.openxmlformats.org/officeDocument/2006/relationships/image" Target="../media/image5357.png"/><Relationship Id="rId46" Type="http://schemas.openxmlformats.org/officeDocument/2006/relationships/image" Target="../media/image5361.png"/><Relationship Id="rId59" Type="http://schemas.openxmlformats.org/officeDocument/2006/relationships/customXml" Target="../ink/ink681.xml"/><Relationship Id="rId67" Type="http://schemas.openxmlformats.org/officeDocument/2006/relationships/customXml" Target="../ink/ink685.xml"/><Relationship Id="rId20" Type="http://schemas.openxmlformats.org/officeDocument/2006/relationships/image" Target="../media/image5348.png"/><Relationship Id="rId41" Type="http://schemas.openxmlformats.org/officeDocument/2006/relationships/customXml" Target="../ink/ink672.xml"/><Relationship Id="rId54" Type="http://schemas.openxmlformats.org/officeDocument/2006/relationships/image" Target="../media/image5365.png"/><Relationship Id="rId62" Type="http://schemas.openxmlformats.org/officeDocument/2006/relationships/image" Target="../media/image5369.png"/><Relationship Id="rId70" Type="http://schemas.openxmlformats.org/officeDocument/2006/relationships/image" Target="../media/image5373.png"/><Relationship Id="rId75" Type="http://schemas.openxmlformats.org/officeDocument/2006/relationships/customXml" Target="../ink/ink68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41.png"/><Relationship Id="rId15" Type="http://schemas.openxmlformats.org/officeDocument/2006/relationships/customXml" Target="../ink/ink659.xml"/><Relationship Id="rId23" Type="http://schemas.openxmlformats.org/officeDocument/2006/relationships/customXml" Target="../ink/ink663.xml"/><Relationship Id="rId28" Type="http://schemas.openxmlformats.org/officeDocument/2006/relationships/image" Target="../media/image5352.png"/><Relationship Id="rId36" Type="http://schemas.openxmlformats.org/officeDocument/2006/relationships/image" Target="../media/image5356.png"/><Relationship Id="rId49" Type="http://schemas.openxmlformats.org/officeDocument/2006/relationships/customXml" Target="../ink/ink676.xml"/><Relationship Id="rId57" Type="http://schemas.openxmlformats.org/officeDocument/2006/relationships/customXml" Target="../ink/ink680.xml"/><Relationship Id="rId10" Type="http://schemas.openxmlformats.org/officeDocument/2006/relationships/image" Target="../media/image5343.png"/><Relationship Id="rId31" Type="http://schemas.openxmlformats.org/officeDocument/2006/relationships/customXml" Target="../ink/ink667.xml"/><Relationship Id="rId44" Type="http://schemas.openxmlformats.org/officeDocument/2006/relationships/image" Target="../media/image5360.png"/><Relationship Id="rId52" Type="http://schemas.openxmlformats.org/officeDocument/2006/relationships/image" Target="../media/image5364.png"/><Relationship Id="rId60" Type="http://schemas.openxmlformats.org/officeDocument/2006/relationships/image" Target="../media/image5368.png"/><Relationship Id="rId65" Type="http://schemas.openxmlformats.org/officeDocument/2006/relationships/customXml" Target="../ink/ink684.xml"/><Relationship Id="rId73" Type="http://schemas.openxmlformats.org/officeDocument/2006/relationships/customXml" Target="../ink/ink688.xml"/><Relationship Id="rId4" Type="http://schemas.openxmlformats.org/officeDocument/2006/relationships/image" Target="../media/image5340.png"/><Relationship Id="rId9" Type="http://schemas.openxmlformats.org/officeDocument/2006/relationships/customXml" Target="../ink/ink656.xml"/><Relationship Id="rId13" Type="http://schemas.openxmlformats.org/officeDocument/2006/relationships/customXml" Target="../ink/ink658.xml"/><Relationship Id="rId18" Type="http://schemas.openxmlformats.org/officeDocument/2006/relationships/image" Target="../media/image5347.png"/><Relationship Id="rId39" Type="http://schemas.openxmlformats.org/officeDocument/2006/relationships/customXml" Target="../ink/ink671.xml"/><Relationship Id="rId34" Type="http://schemas.openxmlformats.org/officeDocument/2006/relationships/image" Target="../media/image5355.png"/><Relationship Id="rId50" Type="http://schemas.openxmlformats.org/officeDocument/2006/relationships/image" Target="../media/image5363.png"/><Relationship Id="rId55" Type="http://schemas.openxmlformats.org/officeDocument/2006/relationships/customXml" Target="../ink/ink679.xml"/><Relationship Id="rId76" Type="http://schemas.openxmlformats.org/officeDocument/2006/relationships/image" Target="../media/image5376.png"/><Relationship Id="rId7" Type="http://schemas.openxmlformats.org/officeDocument/2006/relationships/customXml" Target="../ink/ink655.xml"/><Relationship Id="rId71" Type="http://schemas.openxmlformats.org/officeDocument/2006/relationships/customXml" Target="../ink/ink68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47.png"/><Relationship Id="rId3" Type="http://schemas.openxmlformats.org/officeDocument/2006/relationships/customXml" Target="../ink/ink690.xml"/><Relationship Id="rId7" Type="http://schemas.openxmlformats.org/officeDocument/2006/relationships/customXml" Target="../ink/ink692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46.png"/><Relationship Id="rId5" Type="http://schemas.openxmlformats.org/officeDocument/2006/relationships/customXml" Target="../ink/ink691.xml"/><Relationship Id="rId4" Type="http://schemas.openxmlformats.org/officeDocument/2006/relationships/image" Target="../media/image55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51.png"/><Relationship Id="rId5" Type="http://schemas.openxmlformats.org/officeDocument/2006/relationships/customXml" Target="../ink/ink693.xml"/><Relationship Id="rId4" Type="http://schemas.openxmlformats.org/officeDocument/2006/relationships/image" Target="../media/image7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55.png"/><Relationship Id="rId5" Type="http://schemas.openxmlformats.org/officeDocument/2006/relationships/customXml" Target="../ink/ink694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.xml"/><Relationship Id="rId18" Type="http://schemas.openxmlformats.org/officeDocument/2006/relationships/image" Target="../media/image3365.png"/><Relationship Id="rId26" Type="http://schemas.openxmlformats.org/officeDocument/2006/relationships/image" Target="../media/image3369.png"/><Relationship Id="rId39" Type="http://schemas.openxmlformats.org/officeDocument/2006/relationships/customXml" Target="../ink/ink35.xml"/><Relationship Id="rId21" Type="http://schemas.openxmlformats.org/officeDocument/2006/relationships/customXml" Target="../ink/ink26.xml"/><Relationship Id="rId34" Type="http://schemas.openxmlformats.org/officeDocument/2006/relationships/image" Target="../media/image3373.png"/><Relationship Id="rId42" Type="http://schemas.openxmlformats.org/officeDocument/2006/relationships/image" Target="../media/image3377.png"/><Relationship Id="rId47" Type="http://schemas.openxmlformats.org/officeDocument/2006/relationships/customXml" Target="../ink/ink39.xml"/><Relationship Id="rId50" Type="http://schemas.openxmlformats.org/officeDocument/2006/relationships/image" Target="../media/image3381.png"/><Relationship Id="rId55" Type="http://schemas.openxmlformats.org/officeDocument/2006/relationships/customXml" Target="../ink/ink43.xml"/><Relationship Id="rId7" Type="http://schemas.openxmlformats.org/officeDocument/2006/relationships/customXml" Target="../ink/ink19.xml"/><Relationship Id="rId2" Type="http://schemas.openxmlformats.org/officeDocument/2006/relationships/image" Target="../media/image6.jpeg"/><Relationship Id="rId16" Type="http://schemas.openxmlformats.org/officeDocument/2006/relationships/image" Target="../media/image3364.png"/><Relationship Id="rId29" Type="http://schemas.openxmlformats.org/officeDocument/2006/relationships/customXml" Target="../ink/ink30.xml"/><Relationship Id="rId11" Type="http://schemas.openxmlformats.org/officeDocument/2006/relationships/customXml" Target="../ink/ink21.xml"/><Relationship Id="rId24" Type="http://schemas.openxmlformats.org/officeDocument/2006/relationships/image" Target="../media/image3368.png"/><Relationship Id="rId32" Type="http://schemas.openxmlformats.org/officeDocument/2006/relationships/image" Target="../media/image3372.png"/><Relationship Id="rId37" Type="http://schemas.openxmlformats.org/officeDocument/2006/relationships/customXml" Target="../ink/ink34.xml"/><Relationship Id="rId40" Type="http://schemas.openxmlformats.org/officeDocument/2006/relationships/image" Target="../media/image3376.png"/><Relationship Id="rId45" Type="http://schemas.openxmlformats.org/officeDocument/2006/relationships/customXml" Target="../ink/ink38.xml"/><Relationship Id="rId53" Type="http://schemas.openxmlformats.org/officeDocument/2006/relationships/customXml" Target="../ink/ink42.xml"/><Relationship Id="rId5" Type="http://schemas.openxmlformats.org/officeDocument/2006/relationships/customXml" Target="../ink/ink18.xml"/><Relationship Id="rId10" Type="http://schemas.openxmlformats.org/officeDocument/2006/relationships/image" Target="../media/image3361.png"/><Relationship Id="rId19" Type="http://schemas.openxmlformats.org/officeDocument/2006/relationships/customXml" Target="../ink/ink25.xml"/><Relationship Id="rId31" Type="http://schemas.openxmlformats.org/officeDocument/2006/relationships/customXml" Target="../ink/ink31.xml"/><Relationship Id="rId44" Type="http://schemas.openxmlformats.org/officeDocument/2006/relationships/image" Target="../media/image3378.png"/><Relationship Id="rId52" Type="http://schemas.openxmlformats.org/officeDocument/2006/relationships/image" Target="../media/image3382.png"/><Relationship Id="rId4" Type="http://schemas.openxmlformats.org/officeDocument/2006/relationships/image" Target="../media/image3294.png"/><Relationship Id="rId9" Type="http://schemas.openxmlformats.org/officeDocument/2006/relationships/customXml" Target="../ink/ink20.xml"/><Relationship Id="rId14" Type="http://schemas.openxmlformats.org/officeDocument/2006/relationships/image" Target="../media/image3363.png"/><Relationship Id="rId22" Type="http://schemas.openxmlformats.org/officeDocument/2006/relationships/image" Target="../media/image3367.png"/><Relationship Id="rId27" Type="http://schemas.openxmlformats.org/officeDocument/2006/relationships/customXml" Target="../ink/ink29.xml"/><Relationship Id="rId30" Type="http://schemas.openxmlformats.org/officeDocument/2006/relationships/image" Target="../media/image3371.png"/><Relationship Id="rId35" Type="http://schemas.openxmlformats.org/officeDocument/2006/relationships/customXml" Target="../ink/ink33.xml"/><Relationship Id="rId43" Type="http://schemas.openxmlformats.org/officeDocument/2006/relationships/customXml" Target="../ink/ink37.xml"/><Relationship Id="rId48" Type="http://schemas.openxmlformats.org/officeDocument/2006/relationships/image" Target="../media/image3380.png"/><Relationship Id="rId8" Type="http://schemas.openxmlformats.org/officeDocument/2006/relationships/image" Target="../media/image3360.png"/><Relationship Id="rId51" Type="http://schemas.openxmlformats.org/officeDocument/2006/relationships/customXml" Target="../ink/ink41.xml"/><Relationship Id="rId3" Type="http://schemas.openxmlformats.org/officeDocument/2006/relationships/customXml" Target="../ink/ink17.xml"/><Relationship Id="rId12" Type="http://schemas.openxmlformats.org/officeDocument/2006/relationships/image" Target="../media/image3362.png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33" Type="http://schemas.openxmlformats.org/officeDocument/2006/relationships/customXml" Target="../ink/ink32.xml"/><Relationship Id="rId38" Type="http://schemas.openxmlformats.org/officeDocument/2006/relationships/image" Target="../media/image3375.png"/><Relationship Id="rId46" Type="http://schemas.openxmlformats.org/officeDocument/2006/relationships/image" Target="../media/image3379.png"/><Relationship Id="rId20" Type="http://schemas.openxmlformats.org/officeDocument/2006/relationships/image" Target="../media/image3366.png"/><Relationship Id="rId41" Type="http://schemas.openxmlformats.org/officeDocument/2006/relationships/customXml" Target="../ink/ink36.xml"/><Relationship Id="rId54" Type="http://schemas.openxmlformats.org/officeDocument/2006/relationships/image" Target="../media/image33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59.png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openxmlformats.org/officeDocument/2006/relationships/image" Target="../media/image3370.png"/><Relationship Id="rId36" Type="http://schemas.openxmlformats.org/officeDocument/2006/relationships/image" Target="../media/image3374.png"/><Relationship Id="rId49" Type="http://schemas.openxmlformats.org/officeDocument/2006/relationships/customXml" Target="../ink/ink4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57.png"/><Relationship Id="rId3" Type="http://schemas.openxmlformats.org/officeDocument/2006/relationships/customXml" Target="../ink/ink695.xml"/><Relationship Id="rId7" Type="http://schemas.openxmlformats.org/officeDocument/2006/relationships/customXml" Target="../ink/ink697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56.png"/><Relationship Id="rId5" Type="http://schemas.openxmlformats.org/officeDocument/2006/relationships/customXml" Target="../ink/ink696.xml"/><Relationship Id="rId4" Type="http://schemas.openxmlformats.org/officeDocument/2006/relationships/image" Target="../media/image5554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02.xml"/><Relationship Id="rId3" Type="http://schemas.openxmlformats.org/officeDocument/2006/relationships/customXml" Target="../ink/ink698.xml"/><Relationship Id="rId104" Type="http://schemas.openxmlformats.org/officeDocument/2006/relationships/image" Target="../media/image5609.png"/><Relationship Id="rId7" Type="http://schemas.openxmlformats.org/officeDocument/2006/relationships/customXml" Target="../ink/ink700.xml"/><Relationship Id="rId12" Type="http://schemas.openxmlformats.org/officeDocument/2006/relationships/image" Target="../media/image5563.png"/><Relationship Id="rId103" Type="http://schemas.openxmlformats.org/officeDocument/2006/relationships/customXml" Target="../ink/ink704.xml"/><Relationship Id="rId108" Type="http://schemas.openxmlformats.org/officeDocument/2006/relationships/image" Target="../media/image5612.png"/><Relationship Id="rId2" Type="http://schemas.openxmlformats.org/officeDocument/2006/relationships/image" Target="../media/image86.jpeg"/><Relationship Id="rId107" Type="http://schemas.openxmlformats.org/officeDocument/2006/relationships/customXml" Target="../ink/ink70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60.png"/><Relationship Id="rId11" Type="http://schemas.openxmlformats.org/officeDocument/2006/relationships/customXml" Target="../ink/ink701.xml"/><Relationship Id="rId102" Type="http://schemas.openxmlformats.org/officeDocument/2006/relationships/image" Target="../media/image5608.png"/><Relationship Id="rId5" Type="http://schemas.openxmlformats.org/officeDocument/2006/relationships/customXml" Target="../ink/ink699.xml"/><Relationship Id="rId15" Type="http://schemas.openxmlformats.org/officeDocument/2006/relationships/customXml" Target="../ink/ink703.xml"/><Relationship Id="rId106" Type="http://schemas.openxmlformats.org/officeDocument/2006/relationships/image" Target="../media/image5611.png"/><Relationship Id="rId10" Type="http://schemas.openxmlformats.org/officeDocument/2006/relationships/image" Target="../media/image5562.png"/><Relationship Id="rId4" Type="http://schemas.openxmlformats.org/officeDocument/2006/relationships/image" Target="../media/image5559.png"/><Relationship Id="rId14" Type="http://schemas.openxmlformats.org/officeDocument/2006/relationships/image" Target="../media/image5564.png"/><Relationship Id="rId105" Type="http://schemas.openxmlformats.org/officeDocument/2006/relationships/customXml" Target="../ink/ink705.xml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19.xml"/><Relationship Id="rId21" Type="http://schemas.openxmlformats.org/officeDocument/2006/relationships/image" Target="../media/image5632.png"/><Relationship Id="rId42" Type="http://schemas.openxmlformats.org/officeDocument/2006/relationships/customXml" Target="../ink/ink727.xml"/><Relationship Id="rId47" Type="http://schemas.openxmlformats.org/officeDocument/2006/relationships/image" Target="../media/image5645.png"/><Relationship Id="rId63" Type="http://schemas.openxmlformats.org/officeDocument/2006/relationships/image" Target="../media/image5653.png"/><Relationship Id="rId68" Type="http://schemas.openxmlformats.org/officeDocument/2006/relationships/customXml" Target="../ink/ink740.xml"/><Relationship Id="rId2" Type="http://schemas.openxmlformats.org/officeDocument/2006/relationships/image" Target="../media/image87.png"/><Relationship Id="rId16" Type="http://schemas.openxmlformats.org/officeDocument/2006/relationships/image" Target="../media/image5630.png"/><Relationship Id="rId29" Type="http://schemas.openxmlformats.org/officeDocument/2006/relationships/image" Target="../media/image5636.png"/><Relationship Id="rId11" Type="http://schemas.openxmlformats.org/officeDocument/2006/relationships/customXml" Target="../ink/ink711.xml"/><Relationship Id="rId24" Type="http://schemas.openxmlformats.org/officeDocument/2006/relationships/customXml" Target="../ink/ink718.xml"/><Relationship Id="rId32" Type="http://schemas.openxmlformats.org/officeDocument/2006/relationships/customXml" Target="../ink/ink722.xml"/><Relationship Id="rId37" Type="http://schemas.openxmlformats.org/officeDocument/2006/relationships/image" Target="../media/image5640.png"/><Relationship Id="rId40" Type="http://schemas.openxmlformats.org/officeDocument/2006/relationships/customXml" Target="../ink/ink726.xml"/><Relationship Id="rId45" Type="http://schemas.openxmlformats.org/officeDocument/2006/relationships/image" Target="../media/image5644.png"/><Relationship Id="rId53" Type="http://schemas.openxmlformats.org/officeDocument/2006/relationships/image" Target="../media/image5648.png"/><Relationship Id="rId58" Type="http://schemas.openxmlformats.org/officeDocument/2006/relationships/customXml" Target="../ink/ink735.xml"/><Relationship Id="rId66" Type="http://schemas.openxmlformats.org/officeDocument/2006/relationships/customXml" Target="../ink/ink739.xml"/><Relationship Id="rId5" Type="http://schemas.openxmlformats.org/officeDocument/2006/relationships/customXml" Target="../ink/ink708.xml"/><Relationship Id="rId61" Type="http://schemas.openxmlformats.org/officeDocument/2006/relationships/image" Target="../media/image5652.png"/><Relationship Id="rId19" Type="http://schemas.openxmlformats.org/officeDocument/2006/relationships/customXml" Target="../ink/ink715.xml"/><Relationship Id="rId14" Type="http://schemas.openxmlformats.org/officeDocument/2006/relationships/image" Target="../media/image5629.png"/><Relationship Id="rId22" Type="http://schemas.openxmlformats.org/officeDocument/2006/relationships/customXml" Target="../ink/ink717.xml"/><Relationship Id="rId27" Type="http://schemas.openxmlformats.org/officeDocument/2006/relationships/image" Target="../media/image5635.png"/><Relationship Id="rId30" Type="http://schemas.openxmlformats.org/officeDocument/2006/relationships/customXml" Target="../ink/ink721.xml"/><Relationship Id="rId35" Type="http://schemas.openxmlformats.org/officeDocument/2006/relationships/image" Target="../media/image5639.png"/><Relationship Id="rId43" Type="http://schemas.openxmlformats.org/officeDocument/2006/relationships/image" Target="../media/image5643.png"/><Relationship Id="rId48" Type="http://schemas.openxmlformats.org/officeDocument/2006/relationships/customXml" Target="../ink/ink730.xml"/><Relationship Id="rId56" Type="http://schemas.openxmlformats.org/officeDocument/2006/relationships/customXml" Target="../ink/ink734.xml"/><Relationship Id="rId64" Type="http://schemas.openxmlformats.org/officeDocument/2006/relationships/customXml" Target="../ink/ink738.xml"/><Relationship Id="rId69" Type="http://schemas.openxmlformats.org/officeDocument/2006/relationships/image" Target="../media/image5656.png"/><Relationship Id="rId8" Type="http://schemas.openxmlformats.org/officeDocument/2006/relationships/image" Target="../media/image5626.png"/><Relationship Id="rId51" Type="http://schemas.openxmlformats.org/officeDocument/2006/relationships/image" Target="../media/image5647.png"/><Relationship Id="rId72" Type="http://schemas.openxmlformats.org/officeDocument/2006/relationships/customXml" Target="../ink/ink742.xml"/><Relationship Id="rId3" Type="http://schemas.openxmlformats.org/officeDocument/2006/relationships/customXml" Target="../ink/ink707.xml"/><Relationship Id="rId12" Type="http://schemas.openxmlformats.org/officeDocument/2006/relationships/image" Target="../media/image5628.png"/><Relationship Id="rId17" Type="http://schemas.openxmlformats.org/officeDocument/2006/relationships/customXml" Target="../ink/ink714.xml"/><Relationship Id="rId25" Type="http://schemas.openxmlformats.org/officeDocument/2006/relationships/image" Target="../media/image5634.png"/><Relationship Id="rId33" Type="http://schemas.openxmlformats.org/officeDocument/2006/relationships/image" Target="../media/image5638.png"/><Relationship Id="rId38" Type="http://schemas.openxmlformats.org/officeDocument/2006/relationships/customXml" Target="../ink/ink725.xml"/><Relationship Id="rId46" Type="http://schemas.openxmlformats.org/officeDocument/2006/relationships/customXml" Target="../ink/ink729.xml"/><Relationship Id="rId59" Type="http://schemas.openxmlformats.org/officeDocument/2006/relationships/image" Target="../media/image5651.png"/><Relationship Id="rId67" Type="http://schemas.openxmlformats.org/officeDocument/2006/relationships/image" Target="../media/image5655.png"/><Relationship Id="rId20" Type="http://schemas.openxmlformats.org/officeDocument/2006/relationships/customXml" Target="../ink/ink716.xml"/><Relationship Id="rId41" Type="http://schemas.openxmlformats.org/officeDocument/2006/relationships/image" Target="../media/image5642.png"/><Relationship Id="rId54" Type="http://schemas.openxmlformats.org/officeDocument/2006/relationships/customXml" Target="../ink/ink733.xml"/><Relationship Id="rId62" Type="http://schemas.openxmlformats.org/officeDocument/2006/relationships/customXml" Target="../ink/ink737.xml"/><Relationship Id="rId70" Type="http://schemas.openxmlformats.org/officeDocument/2006/relationships/customXml" Target="../ink/ink7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25.png"/><Relationship Id="rId15" Type="http://schemas.openxmlformats.org/officeDocument/2006/relationships/customXml" Target="../ink/ink713.xml"/><Relationship Id="rId23" Type="http://schemas.openxmlformats.org/officeDocument/2006/relationships/image" Target="../media/image5633.png"/><Relationship Id="rId28" Type="http://schemas.openxmlformats.org/officeDocument/2006/relationships/customXml" Target="../ink/ink720.xml"/><Relationship Id="rId36" Type="http://schemas.openxmlformats.org/officeDocument/2006/relationships/customXml" Target="../ink/ink724.xml"/><Relationship Id="rId49" Type="http://schemas.openxmlformats.org/officeDocument/2006/relationships/image" Target="../media/image5646.png"/><Relationship Id="rId57" Type="http://schemas.openxmlformats.org/officeDocument/2006/relationships/image" Target="../media/image5650.png"/><Relationship Id="rId10" Type="http://schemas.openxmlformats.org/officeDocument/2006/relationships/image" Target="../media/image5627.png"/><Relationship Id="rId31" Type="http://schemas.openxmlformats.org/officeDocument/2006/relationships/image" Target="../media/image5637.png"/><Relationship Id="rId44" Type="http://schemas.openxmlformats.org/officeDocument/2006/relationships/customXml" Target="../ink/ink728.xml"/><Relationship Id="rId52" Type="http://schemas.openxmlformats.org/officeDocument/2006/relationships/customXml" Target="../ink/ink732.xml"/><Relationship Id="rId60" Type="http://schemas.openxmlformats.org/officeDocument/2006/relationships/customXml" Target="../ink/ink736.xml"/><Relationship Id="rId65" Type="http://schemas.openxmlformats.org/officeDocument/2006/relationships/image" Target="../media/image5654.png"/><Relationship Id="rId73" Type="http://schemas.openxmlformats.org/officeDocument/2006/relationships/image" Target="../media/image5658.png"/><Relationship Id="rId4" Type="http://schemas.openxmlformats.org/officeDocument/2006/relationships/image" Target="../media/image5624.png"/><Relationship Id="rId9" Type="http://schemas.openxmlformats.org/officeDocument/2006/relationships/customXml" Target="../ink/ink710.xml"/><Relationship Id="rId13" Type="http://schemas.openxmlformats.org/officeDocument/2006/relationships/customXml" Target="../ink/ink712.xml"/><Relationship Id="rId18" Type="http://schemas.openxmlformats.org/officeDocument/2006/relationships/image" Target="../media/image5631.png"/><Relationship Id="rId39" Type="http://schemas.openxmlformats.org/officeDocument/2006/relationships/image" Target="../media/image5641.png"/><Relationship Id="rId34" Type="http://schemas.openxmlformats.org/officeDocument/2006/relationships/customXml" Target="../ink/ink723.xml"/><Relationship Id="rId50" Type="http://schemas.openxmlformats.org/officeDocument/2006/relationships/customXml" Target="../ink/ink731.xml"/><Relationship Id="rId55" Type="http://schemas.openxmlformats.org/officeDocument/2006/relationships/image" Target="../media/image5649.png"/><Relationship Id="rId7" Type="http://schemas.openxmlformats.org/officeDocument/2006/relationships/customXml" Target="../ink/ink709.xml"/><Relationship Id="rId71" Type="http://schemas.openxmlformats.org/officeDocument/2006/relationships/image" Target="../media/image5657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54.xml"/><Relationship Id="rId117" Type="http://schemas.openxmlformats.org/officeDocument/2006/relationships/image" Target="../media/image5715.png"/><Relationship Id="rId21" Type="http://schemas.openxmlformats.org/officeDocument/2006/relationships/image" Target="../media/image5669.png"/><Relationship Id="rId42" Type="http://schemas.openxmlformats.org/officeDocument/2006/relationships/customXml" Target="../ink/ink762.xml"/><Relationship Id="rId47" Type="http://schemas.openxmlformats.org/officeDocument/2006/relationships/image" Target="../media/image5682.png"/><Relationship Id="rId63" Type="http://schemas.openxmlformats.org/officeDocument/2006/relationships/image" Target="../media/image5690.png"/><Relationship Id="rId68" Type="http://schemas.openxmlformats.org/officeDocument/2006/relationships/customXml" Target="../ink/ink775.xml"/><Relationship Id="rId84" Type="http://schemas.openxmlformats.org/officeDocument/2006/relationships/customXml" Target="../ink/ink783.xml"/><Relationship Id="rId89" Type="http://schemas.openxmlformats.org/officeDocument/2006/relationships/customXml" Target="../ink/ink786.xml"/><Relationship Id="rId112" Type="http://schemas.openxmlformats.org/officeDocument/2006/relationships/customXml" Target="../ink/ink798.xml"/><Relationship Id="rId16" Type="http://schemas.openxmlformats.org/officeDocument/2006/relationships/customXml" Target="../ink/ink749.xml"/><Relationship Id="rId107" Type="http://schemas.openxmlformats.org/officeDocument/2006/relationships/image" Target="../media/image5710.png"/><Relationship Id="rId11" Type="http://schemas.openxmlformats.org/officeDocument/2006/relationships/image" Target="../media/image5664.png"/><Relationship Id="rId32" Type="http://schemas.openxmlformats.org/officeDocument/2006/relationships/customXml" Target="../ink/ink757.xml"/><Relationship Id="rId37" Type="http://schemas.openxmlformats.org/officeDocument/2006/relationships/image" Target="../media/image5677.png"/><Relationship Id="rId53" Type="http://schemas.openxmlformats.org/officeDocument/2006/relationships/image" Target="../media/image5685.png"/><Relationship Id="rId58" Type="http://schemas.openxmlformats.org/officeDocument/2006/relationships/customXml" Target="../ink/ink770.xml"/><Relationship Id="rId74" Type="http://schemas.openxmlformats.org/officeDocument/2006/relationships/customXml" Target="../ink/ink778.xml"/><Relationship Id="rId79" Type="http://schemas.openxmlformats.org/officeDocument/2006/relationships/image" Target="../media/image5698.png"/><Relationship Id="rId102" Type="http://schemas.openxmlformats.org/officeDocument/2006/relationships/customXml" Target="../ink/ink793.xml"/><Relationship Id="rId123" Type="http://schemas.openxmlformats.org/officeDocument/2006/relationships/image" Target="../media/image5718.png"/><Relationship Id="rId5" Type="http://schemas.openxmlformats.org/officeDocument/2006/relationships/image" Target="../media/image5661.png"/><Relationship Id="rId90" Type="http://schemas.openxmlformats.org/officeDocument/2006/relationships/image" Target="../media/image5702.png"/><Relationship Id="rId95" Type="http://schemas.openxmlformats.org/officeDocument/2006/relationships/customXml" Target="../ink/ink789.xml"/><Relationship Id="rId22" Type="http://schemas.openxmlformats.org/officeDocument/2006/relationships/customXml" Target="../ink/ink752.xml"/><Relationship Id="rId27" Type="http://schemas.openxmlformats.org/officeDocument/2006/relationships/image" Target="../media/image5672.png"/><Relationship Id="rId43" Type="http://schemas.openxmlformats.org/officeDocument/2006/relationships/image" Target="../media/image5680.png"/><Relationship Id="rId48" Type="http://schemas.openxmlformats.org/officeDocument/2006/relationships/customXml" Target="../ink/ink765.xml"/><Relationship Id="rId64" Type="http://schemas.openxmlformats.org/officeDocument/2006/relationships/customXml" Target="../ink/ink773.xml"/><Relationship Id="rId69" Type="http://schemas.openxmlformats.org/officeDocument/2006/relationships/image" Target="../media/image5693.png"/><Relationship Id="rId113" Type="http://schemas.openxmlformats.org/officeDocument/2006/relationships/image" Target="../media/image5713.png"/><Relationship Id="rId118" Type="http://schemas.openxmlformats.org/officeDocument/2006/relationships/customXml" Target="../ink/ink801.xml"/><Relationship Id="rId80" Type="http://schemas.openxmlformats.org/officeDocument/2006/relationships/customXml" Target="../ink/ink781.xml"/><Relationship Id="rId85" Type="http://schemas.openxmlformats.org/officeDocument/2006/relationships/image" Target="../media/image5700.png"/><Relationship Id="rId12" Type="http://schemas.openxmlformats.org/officeDocument/2006/relationships/customXml" Target="../ink/ink747.xml"/><Relationship Id="rId17" Type="http://schemas.openxmlformats.org/officeDocument/2006/relationships/image" Target="../media/image5667.png"/><Relationship Id="rId33" Type="http://schemas.openxmlformats.org/officeDocument/2006/relationships/image" Target="../media/image5675.png"/><Relationship Id="rId38" Type="http://schemas.openxmlformats.org/officeDocument/2006/relationships/customXml" Target="../ink/ink760.xml"/><Relationship Id="rId59" Type="http://schemas.openxmlformats.org/officeDocument/2006/relationships/image" Target="../media/image5688.png"/><Relationship Id="rId103" Type="http://schemas.openxmlformats.org/officeDocument/2006/relationships/image" Target="../media/image5708.png"/><Relationship Id="rId108" Type="http://schemas.openxmlformats.org/officeDocument/2006/relationships/customXml" Target="../ink/ink796.xml"/><Relationship Id="rId54" Type="http://schemas.openxmlformats.org/officeDocument/2006/relationships/customXml" Target="../ink/ink768.xml"/><Relationship Id="rId70" Type="http://schemas.openxmlformats.org/officeDocument/2006/relationships/customXml" Target="../ink/ink776.xml"/><Relationship Id="rId75" Type="http://schemas.openxmlformats.org/officeDocument/2006/relationships/image" Target="../media/image5696.png"/><Relationship Id="rId91" Type="http://schemas.openxmlformats.org/officeDocument/2006/relationships/customXml" Target="../ink/ink787.xml"/><Relationship Id="rId96" Type="http://schemas.openxmlformats.org/officeDocument/2006/relationships/customXml" Target="../ink/ink79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44.xml"/><Relationship Id="rId23" Type="http://schemas.openxmlformats.org/officeDocument/2006/relationships/image" Target="../media/image5670.png"/><Relationship Id="rId28" Type="http://schemas.openxmlformats.org/officeDocument/2006/relationships/customXml" Target="../ink/ink755.xml"/><Relationship Id="rId49" Type="http://schemas.openxmlformats.org/officeDocument/2006/relationships/image" Target="../media/image5683.png"/><Relationship Id="rId114" Type="http://schemas.openxmlformats.org/officeDocument/2006/relationships/customXml" Target="../ink/ink799.xml"/><Relationship Id="rId119" Type="http://schemas.openxmlformats.org/officeDocument/2006/relationships/image" Target="../media/image5716.png"/><Relationship Id="rId44" Type="http://schemas.openxmlformats.org/officeDocument/2006/relationships/customXml" Target="../ink/ink763.xml"/><Relationship Id="rId60" Type="http://schemas.openxmlformats.org/officeDocument/2006/relationships/customXml" Target="../ink/ink771.xml"/><Relationship Id="rId65" Type="http://schemas.openxmlformats.org/officeDocument/2006/relationships/image" Target="../media/image5691.png"/><Relationship Id="rId81" Type="http://schemas.openxmlformats.org/officeDocument/2006/relationships/image" Target="../media/image5699.png"/><Relationship Id="rId86" Type="http://schemas.openxmlformats.org/officeDocument/2006/relationships/customXml" Target="../ink/ink784.xml"/><Relationship Id="rId4" Type="http://schemas.openxmlformats.org/officeDocument/2006/relationships/customXml" Target="../ink/ink743.xml"/><Relationship Id="rId9" Type="http://schemas.openxmlformats.org/officeDocument/2006/relationships/image" Target="../media/image5663.png"/><Relationship Id="rId13" Type="http://schemas.openxmlformats.org/officeDocument/2006/relationships/image" Target="../media/image5665.png"/><Relationship Id="rId18" Type="http://schemas.openxmlformats.org/officeDocument/2006/relationships/customXml" Target="../ink/ink750.xml"/><Relationship Id="rId39" Type="http://schemas.openxmlformats.org/officeDocument/2006/relationships/image" Target="../media/image5678.png"/><Relationship Id="rId109" Type="http://schemas.openxmlformats.org/officeDocument/2006/relationships/image" Target="../media/image5711.png"/><Relationship Id="rId34" Type="http://schemas.openxmlformats.org/officeDocument/2006/relationships/customXml" Target="../ink/ink758.xml"/><Relationship Id="rId50" Type="http://schemas.openxmlformats.org/officeDocument/2006/relationships/customXml" Target="../ink/ink766.xml"/><Relationship Id="rId55" Type="http://schemas.openxmlformats.org/officeDocument/2006/relationships/image" Target="../media/image5686.png"/><Relationship Id="rId76" Type="http://schemas.openxmlformats.org/officeDocument/2006/relationships/customXml" Target="../ink/ink779.xml"/><Relationship Id="rId97" Type="http://schemas.openxmlformats.org/officeDocument/2006/relationships/image" Target="../media/image5705.png"/><Relationship Id="rId104" Type="http://schemas.openxmlformats.org/officeDocument/2006/relationships/customXml" Target="../ink/ink794.xml"/><Relationship Id="rId120" Type="http://schemas.openxmlformats.org/officeDocument/2006/relationships/customXml" Target="../ink/ink802.xml"/><Relationship Id="rId7" Type="http://schemas.openxmlformats.org/officeDocument/2006/relationships/image" Target="../media/image5662.png"/><Relationship Id="rId71" Type="http://schemas.openxmlformats.org/officeDocument/2006/relationships/image" Target="../media/image5694.png"/><Relationship Id="rId92" Type="http://schemas.openxmlformats.org/officeDocument/2006/relationships/image" Target="../media/image5703.png"/><Relationship Id="rId2" Type="http://schemas.openxmlformats.org/officeDocument/2006/relationships/image" Target="../media/image88.png"/><Relationship Id="rId29" Type="http://schemas.openxmlformats.org/officeDocument/2006/relationships/image" Target="../media/image5673.png"/><Relationship Id="rId24" Type="http://schemas.openxmlformats.org/officeDocument/2006/relationships/customXml" Target="../ink/ink753.xml"/><Relationship Id="rId40" Type="http://schemas.openxmlformats.org/officeDocument/2006/relationships/customXml" Target="../ink/ink761.xml"/><Relationship Id="rId45" Type="http://schemas.openxmlformats.org/officeDocument/2006/relationships/image" Target="../media/image5681.png"/><Relationship Id="rId66" Type="http://schemas.openxmlformats.org/officeDocument/2006/relationships/customXml" Target="../ink/ink774.xml"/><Relationship Id="rId87" Type="http://schemas.openxmlformats.org/officeDocument/2006/relationships/customXml" Target="../ink/ink785.xml"/><Relationship Id="rId110" Type="http://schemas.openxmlformats.org/officeDocument/2006/relationships/customXml" Target="../ink/ink797.xml"/><Relationship Id="rId115" Type="http://schemas.openxmlformats.org/officeDocument/2006/relationships/image" Target="../media/image5714.png"/><Relationship Id="rId61" Type="http://schemas.openxmlformats.org/officeDocument/2006/relationships/image" Target="../media/image5689.png"/><Relationship Id="rId82" Type="http://schemas.openxmlformats.org/officeDocument/2006/relationships/customXml" Target="../ink/ink782.xml"/><Relationship Id="rId19" Type="http://schemas.openxmlformats.org/officeDocument/2006/relationships/image" Target="../media/image5668.png"/><Relationship Id="rId14" Type="http://schemas.openxmlformats.org/officeDocument/2006/relationships/customXml" Target="../ink/ink748.xml"/><Relationship Id="rId30" Type="http://schemas.openxmlformats.org/officeDocument/2006/relationships/customXml" Target="../ink/ink756.xml"/><Relationship Id="rId35" Type="http://schemas.openxmlformats.org/officeDocument/2006/relationships/image" Target="../media/image5676.png"/><Relationship Id="rId56" Type="http://schemas.openxmlformats.org/officeDocument/2006/relationships/customXml" Target="../ink/ink769.xml"/><Relationship Id="rId77" Type="http://schemas.openxmlformats.org/officeDocument/2006/relationships/image" Target="../media/image5697.png"/><Relationship Id="rId100" Type="http://schemas.openxmlformats.org/officeDocument/2006/relationships/customXml" Target="../ink/ink792.xml"/><Relationship Id="rId105" Type="http://schemas.openxmlformats.org/officeDocument/2006/relationships/image" Target="../media/image5709.png"/><Relationship Id="rId8" Type="http://schemas.openxmlformats.org/officeDocument/2006/relationships/customXml" Target="../ink/ink745.xml"/><Relationship Id="rId51" Type="http://schemas.openxmlformats.org/officeDocument/2006/relationships/image" Target="../media/image5684.png"/><Relationship Id="rId72" Type="http://schemas.openxmlformats.org/officeDocument/2006/relationships/customXml" Target="../ink/ink777.xml"/><Relationship Id="rId93" Type="http://schemas.openxmlformats.org/officeDocument/2006/relationships/customXml" Target="../ink/ink788.xml"/><Relationship Id="rId98" Type="http://schemas.openxmlformats.org/officeDocument/2006/relationships/customXml" Target="../ink/ink791.xml"/><Relationship Id="rId121" Type="http://schemas.openxmlformats.org/officeDocument/2006/relationships/image" Target="../media/image5717.png"/><Relationship Id="rId3" Type="http://schemas.openxmlformats.org/officeDocument/2006/relationships/image" Target="../media/image89.png"/><Relationship Id="rId25" Type="http://schemas.openxmlformats.org/officeDocument/2006/relationships/image" Target="../media/image5671.png"/><Relationship Id="rId46" Type="http://schemas.openxmlformats.org/officeDocument/2006/relationships/customXml" Target="../ink/ink764.xml"/><Relationship Id="rId67" Type="http://schemas.openxmlformats.org/officeDocument/2006/relationships/image" Target="../media/image5692.png"/><Relationship Id="rId116" Type="http://schemas.openxmlformats.org/officeDocument/2006/relationships/customXml" Target="../ink/ink800.xml"/><Relationship Id="rId20" Type="http://schemas.openxmlformats.org/officeDocument/2006/relationships/customXml" Target="../ink/ink751.xml"/><Relationship Id="rId41" Type="http://schemas.openxmlformats.org/officeDocument/2006/relationships/image" Target="../media/image5679.png"/><Relationship Id="rId62" Type="http://schemas.openxmlformats.org/officeDocument/2006/relationships/customXml" Target="../ink/ink772.xml"/><Relationship Id="rId83" Type="http://schemas.openxmlformats.org/officeDocument/2006/relationships/image" Target="../media/image5657.png"/><Relationship Id="rId88" Type="http://schemas.openxmlformats.org/officeDocument/2006/relationships/image" Target="../media/image5701.png"/><Relationship Id="rId111" Type="http://schemas.openxmlformats.org/officeDocument/2006/relationships/image" Target="../media/image5712.png"/><Relationship Id="rId15" Type="http://schemas.openxmlformats.org/officeDocument/2006/relationships/image" Target="../media/image5666.png"/><Relationship Id="rId36" Type="http://schemas.openxmlformats.org/officeDocument/2006/relationships/customXml" Target="../ink/ink759.xml"/><Relationship Id="rId57" Type="http://schemas.openxmlformats.org/officeDocument/2006/relationships/image" Target="../media/image5687.png"/><Relationship Id="rId106" Type="http://schemas.openxmlformats.org/officeDocument/2006/relationships/customXml" Target="../ink/ink795.xml"/><Relationship Id="rId10" Type="http://schemas.openxmlformats.org/officeDocument/2006/relationships/customXml" Target="../ink/ink746.xml"/><Relationship Id="rId31" Type="http://schemas.openxmlformats.org/officeDocument/2006/relationships/image" Target="../media/image5674.png"/><Relationship Id="rId52" Type="http://schemas.openxmlformats.org/officeDocument/2006/relationships/customXml" Target="../ink/ink767.xml"/><Relationship Id="rId73" Type="http://schemas.openxmlformats.org/officeDocument/2006/relationships/image" Target="../media/image5695.png"/><Relationship Id="rId78" Type="http://schemas.openxmlformats.org/officeDocument/2006/relationships/customXml" Target="../ink/ink780.xml"/><Relationship Id="rId94" Type="http://schemas.openxmlformats.org/officeDocument/2006/relationships/image" Target="../media/image5704.png"/><Relationship Id="rId99" Type="http://schemas.openxmlformats.org/officeDocument/2006/relationships/image" Target="../media/image5706.png"/><Relationship Id="rId101" Type="http://schemas.openxmlformats.org/officeDocument/2006/relationships/image" Target="../media/image5707.png"/><Relationship Id="rId122" Type="http://schemas.openxmlformats.org/officeDocument/2006/relationships/customXml" Target="../ink/ink803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61.xml"/><Relationship Id="rId21" Type="http://schemas.openxmlformats.org/officeDocument/2006/relationships/image" Target="../media/image5728.png"/><Relationship Id="rId42" Type="http://schemas.openxmlformats.org/officeDocument/2006/relationships/customXml" Target="../ink/ink823.xml"/><Relationship Id="rId63" Type="http://schemas.openxmlformats.org/officeDocument/2006/relationships/image" Target="../media/image5749.png"/><Relationship Id="rId84" Type="http://schemas.openxmlformats.org/officeDocument/2006/relationships/customXml" Target="../ink/ink844.xml"/><Relationship Id="rId138" Type="http://schemas.openxmlformats.org/officeDocument/2006/relationships/image" Target="../media/image5785.png"/><Relationship Id="rId107" Type="http://schemas.openxmlformats.org/officeDocument/2006/relationships/customXml" Target="../ink/ink856.xml"/><Relationship Id="rId11" Type="http://schemas.openxmlformats.org/officeDocument/2006/relationships/image" Target="../media/image5723.png"/><Relationship Id="rId32" Type="http://schemas.openxmlformats.org/officeDocument/2006/relationships/customXml" Target="../ink/ink818.xml"/><Relationship Id="rId37" Type="http://schemas.openxmlformats.org/officeDocument/2006/relationships/image" Target="../media/image5736.png"/><Relationship Id="rId53" Type="http://schemas.openxmlformats.org/officeDocument/2006/relationships/image" Target="../media/image5744.png"/><Relationship Id="rId58" Type="http://schemas.openxmlformats.org/officeDocument/2006/relationships/customXml" Target="../ink/ink831.xml"/><Relationship Id="rId74" Type="http://schemas.openxmlformats.org/officeDocument/2006/relationships/customXml" Target="../ink/ink839.xml"/><Relationship Id="rId79" Type="http://schemas.openxmlformats.org/officeDocument/2006/relationships/image" Target="../media/image5756.png"/><Relationship Id="rId102" Type="http://schemas.openxmlformats.org/officeDocument/2006/relationships/image" Target="../media/image5767.png"/><Relationship Id="rId123" Type="http://schemas.openxmlformats.org/officeDocument/2006/relationships/customXml" Target="../ink/ink864.xml"/><Relationship Id="rId128" Type="http://schemas.openxmlformats.org/officeDocument/2006/relationships/image" Target="../media/image5780.png"/><Relationship Id="rId5" Type="http://schemas.openxmlformats.org/officeDocument/2006/relationships/image" Target="../media/image5720.png"/><Relationship Id="rId90" Type="http://schemas.openxmlformats.org/officeDocument/2006/relationships/customXml" Target="../ink/ink847.xml"/><Relationship Id="rId95" Type="http://schemas.openxmlformats.org/officeDocument/2006/relationships/customXml" Target="../ink/ink850.xml"/><Relationship Id="rId22" Type="http://schemas.openxmlformats.org/officeDocument/2006/relationships/customXml" Target="../ink/ink813.xml"/><Relationship Id="rId27" Type="http://schemas.openxmlformats.org/officeDocument/2006/relationships/image" Target="../media/image5731.png"/><Relationship Id="rId43" Type="http://schemas.openxmlformats.org/officeDocument/2006/relationships/image" Target="../media/image5739.png"/><Relationship Id="rId48" Type="http://schemas.openxmlformats.org/officeDocument/2006/relationships/customXml" Target="../ink/ink826.xml"/><Relationship Id="rId64" Type="http://schemas.openxmlformats.org/officeDocument/2006/relationships/customXml" Target="../ink/ink834.xml"/><Relationship Id="rId69" Type="http://schemas.openxmlformats.org/officeDocument/2006/relationships/image" Target="../media/image5657.png"/><Relationship Id="rId113" Type="http://schemas.openxmlformats.org/officeDocument/2006/relationships/customXml" Target="../ink/ink859.xml"/><Relationship Id="rId118" Type="http://schemas.openxmlformats.org/officeDocument/2006/relationships/image" Target="../media/image5775.png"/><Relationship Id="rId134" Type="http://schemas.openxmlformats.org/officeDocument/2006/relationships/image" Target="../media/image5783.png"/><Relationship Id="rId139" Type="http://schemas.openxmlformats.org/officeDocument/2006/relationships/customXml" Target="../ink/ink872.xml"/><Relationship Id="rId80" Type="http://schemas.openxmlformats.org/officeDocument/2006/relationships/customXml" Target="../ink/ink842.xml"/><Relationship Id="rId85" Type="http://schemas.openxmlformats.org/officeDocument/2006/relationships/image" Target="../media/image5759.png"/><Relationship Id="rId12" Type="http://schemas.openxmlformats.org/officeDocument/2006/relationships/customXml" Target="../ink/ink808.xml"/><Relationship Id="rId17" Type="http://schemas.openxmlformats.org/officeDocument/2006/relationships/image" Target="../media/image5726.png"/><Relationship Id="rId33" Type="http://schemas.openxmlformats.org/officeDocument/2006/relationships/image" Target="../media/image5734.png"/><Relationship Id="rId38" Type="http://schemas.openxmlformats.org/officeDocument/2006/relationships/customXml" Target="../ink/ink821.xml"/><Relationship Id="rId59" Type="http://schemas.openxmlformats.org/officeDocument/2006/relationships/image" Target="../media/image5747.png"/><Relationship Id="rId103" Type="http://schemas.openxmlformats.org/officeDocument/2006/relationships/customXml" Target="../ink/ink854.xml"/><Relationship Id="rId108" Type="http://schemas.openxmlformats.org/officeDocument/2006/relationships/image" Target="../media/image5770.png"/><Relationship Id="rId124" Type="http://schemas.openxmlformats.org/officeDocument/2006/relationships/image" Target="../media/image5778.png"/><Relationship Id="rId129" Type="http://schemas.openxmlformats.org/officeDocument/2006/relationships/customXml" Target="../ink/ink867.xml"/><Relationship Id="rId54" Type="http://schemas.openxmlformats.org/officeDocument/2006/relationships/customXml" Target="../ink/ink829.xml"/><Relationship Id="rId70" Type="http://schemas.openxmlformats.org/officeDocument/2006/relationships/customXml" Target="../ink/ink837.xml"/><Relationship Id="rId75" Type="http://schemas.openxmlformats.org/officeDocument/2006/relationships/image" Target="../media/image5754.png"/><Relationship Id="rId91" Type="http://schemas.openxmlformats.org/officeDocument/2006/relationships/image" Target="../media/image5762.png"/><Relationship Id="rId96" Type="http://schemas.openxmlformats.org/officeDocument/2006/relationships/image" Target="../media/image5764.png"/><Relationship Id="rId140" Type="http://schemas.openxmlformats.org/officeDocument/2006/relationships/image" Target="../media/image578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05.xml"/><Relationship Id="rId23" Type="http://schemas.openxmlformats.org/officeDocument/2006/relationships/image" Target="../media/image5729.png"/><Relationship Id="rId28" Type="http://schemas.openxmlformats.org/officeDocument/2006/relationships/customXml" Target="../ink/ink816.xml"/><Relationship Id="rId49" Type="http://schemas.openxmlformats.org/officeDocument/2006/relationships/image" Target="../media/image5742.png"/><Relationship Id="rId114" Type="http://schemas.openxmlformats.org/officeDocument/2006/relationships/image" Target="../media/image5773.png"/><Relationship Id="rId119" Type="http://schemas.openxmlformats.org/officeDocument/2006/relationships/customXml" Target="../ink/ink862.xml"/><Relationship Id="rId44" Type="http://schemas.openxmlformats.org/officeDocument/2006/relationships/customXml" Target="../ink/ink824.xml"/><Relationship Id="rId60" Type="http://schemas.openxmlformats.org/officeDocument/2006/relationships/customXml" Target="../ink/ink832.xml"/><Relationship Id="rId65" Type="http://schemas.openxmlformats.org/officeDocument/2006/relationships/image" Target="../media/image5750.png"/><Relationship Id="rId81" Type="http://schemas.openxmlformats.org/officeDocument/2006/relationships/image" Target="../media/image5757.png"/><Relationship Id="rId86" Type="http://schemas.openxmlformats.org/officeDocument/2006/relationships/customXml" Target="../ink/ink845.xml"/><Relationship Id="rId130" Type="http://schemas.openxmlformats.org/officeDocument/2006/relationships/image" Target="../media/image5781.png"/><Relationship Id="rId135" Type="http://schemas.openxmlformats.org/officeDocument/2006/relationships/customXml" Target="../ink/ink870.xml"/><Relationship Id="rId13" Type="http://schemas.openxmlformats.org/officeDocument/2006/relationships/image" Target="../media/image5724.png"/><Relationship Id="rId18" Type="http://schemas.openxmlformats.org/officeDocument/2006/relationships/customXml" Target="../ink/ink811.xml"/><Relationship Id="rId39" Type="http://schemas.openxmlformats.org/officeDocument/2006/relationships/image" Target="../media/image5737.png"/><Relationship Id="rId109" Type="http://schemas.openxmlformats.org/officeDocument/2006/relationships/customXml" Target="../ink/ink857.xml"/><Relationship Id="rId34" Type="http://schemas.openxmlformats.org/officeDocument/2006/relationships/customXml" Target="../ink/ink819.xml"/><Relationship Id="rId50" Type="http://schemas.openxmlformats.org/officeDocument/2006/relationships/customXml" Target="../ink/ink827.xml"/><Relationship Id="rId55" Type="http://schemas.openxmlformats.org/officeDocument/2006/relationships/image" Target="../media/image5745.png"/><Relationship Id="rId76" Type="http://schemas.openxmlformats.org/officeDocument/2006/relationships/customXml" Target="../ink/ink840.xml"/><Relationship Id="rId97" Type="http://schemas.openxmlformats.org/officeDocument/2006/relationships/customXml" Target="../ink/ink851.xml"/><Relationship Id="rId104" Type="http://schemas.openxmlformats.org/officeDocument/2006/relationships/image" Target="../media/image5768.png"/><Relationship Id="rId120" Type="http://schemas.openxmlformats.org/officeDocument/2006/relationships/image" Target="../media/image5776.png"/><Relationship Id="rId125" Type="http://schemas.openxmlformats.org/officeDocument/2006/relationships/customXml" Target="../ink/ink865.xml"/><Relationship Id="rId141" Type="http://schemas.openxmlformats.org/officeDocument/2006/relationships/customXml" Target="../ink/ink873.xml"/><Relationship Id="rId7" Type="http://schemas.openxmlformats.org/officeDocument/2006/relationships/image" Target="../media/image5721.png"/><Relationship Id="rId71" Type="http://schemas.openxmlformats.org/officeDocument/2006/relationships/image" Target="../media/image5752.png"/><Relationship Id="rId92" Type="http://schemas.openxmlformats.org/officeDocument/2006/relationships/customXml" Target="../ink/ink848.xml"/><Relationship Id="rId2" Type="http://schemas.openxmlformats.org/officeDocument/2006/relationships/image" Target="../media/image85.jpeg"/><Relationship Id="rId29" Type="http://schemas.openxmlformats.org/officeDocument/2006/relationships/image" Target="../media/image5732.png"/><Relationship Id="rId24" Type="http://schemas.openxmlformats.org/officeDocument/2006/relationships/customXml" Target="../ink/ink814.xml"/><Relationship Id="rId40" Type="http://schemas.openxmlformats.org/officeDocument/2006/relationships/customXml" Target="../ink/ink822.xml"/><Relationship Id="rId45" Type="http://schemas.openxmlformats.org/officeDocument/2006/relationships/image" Target="../media/image5740.png"/><Relationship Id="rId66" Type="http://schemas.openxmlformats.org/officeDocument/2006/relationships/customXml" Target="../ink/ink835.xml"/><Relationship Id="rId87" Type="http://schemas.openxmlformats.org/officeDocument/2006/relationships/image" Target="../media/image5760.png"/><Relationship Id="rId110" Type="http://schemas.openxmlformats.org/officeDocument/2006/relationships/image" Target="../media/image5771.png"/><Relationship Id="rId115" Type="http://schemas.openxmlformats.org/officeDocument/2006/relationships/customXml" Target="../ink/ink860.xml"/><Relationship Id="rId131" Type="http://schemas.openxmlformats.org/officeDocument/2006/relationships/customXml" Target="../ink/ink868.xml"/><Relationship Id="rId136" Type="http://schemas.openxmlformats.org/officeDocument/2006/relationships/image" Target="../media/image5784.png"/><Relationship Id="rId61" Type="http://schemas.openxmlformats.org/officeDocument/2006/relationships/image" Target="../media/image5748.png"/><Relationship Id="rId82" Type="http://schemas.openxmlformats.org/officeDocument/2006/relationships/customXml" Target="../ink/ink843.xml"/><Relationship Id="rId19" Type="http://schemas.openxmlformats.org/officeDocument/2006/relationships/image" Target="../media/image5727.png"/><Relationship Id="rId14" Type="http://schemas.openxmlformats.org/officeDocument/2006/relationships/customXml" Target="../ink/ink809.xml"/><Relationship Id="rId30" Type="http://schemas.openxmlformats.org/officeDocument/2006/relationships/customXml" Target="../ink/ink817.xml"/><Relationship Id="rId35" Type="http://schemas.openxmlformats.org/officeDocument/2006/relationships/image" Target="../media/image5735.png"/><Relationship Id="rId56" Type="http://schemas.openxmlformats.org/officeDocument/2006/relationships/customXml" Target="../ink/ink830.xml"/><Relationship Id="rId77" Type="http://schemas.openxmlformats.org/officeDocument/2006/relationships/image" Target="../media/image5755.png"/><Relationship Id="rId100" Type="http://schemas.openxmlformats.org/officeDocument/2006/relationships/image" Target="../media/image5766.png"/><Relationship Id="rId105" Type="http://schemas.openxmlformats.org/officeDocument/2006/relationships/customXml" Target="../ink/ink855.xml"/><Relationship Id="rId126" Type="http://schemas.openxmlformats.org/officeDocument/2006/relationships/image" Target="../media/image5779.png"/><Relationship Id="rId8" Type="http://schemas.openxmlformats.org/officeDocument/2006/relationships/customXml" Target="../ink/ink806.xml"/><Relationship Id="rId51" Type="http://schemas.openxmlformats.org/officeDocument/2006/relationships/image" Target="../media/image5743.png"/><Relationship Id="rId72" Type="http://schemas.openxmlformats.org/officeDocument/2006/relationships/customXml" Target="../ink/ink838.xml"/><Relationship Id="rId93" Type="http://schemas.openxmlformats.org/officeDocument/2006/relationships/image" Target="../media/image5763.png"/><Relationship Id="rId98" Type="http://schemas.openxmlformats.org/officeDocument/2006/relationships/image" Target="../media/image5765.png"/><Relationship Id="rId121" Type="http://schemas.openxmlformats.org/officeDocument/2006/relationships/customXml" Target="../ink/ink863.xml"/><Relationship Id="rId142" Type="http://schemas.openxmlformats.org/officeDocument/2006/relationships/image" Target="../media/image5787.png"/><Relationship Id="rId3" Type="http://schemas.openxmlformats.org/officeDocument/2006/relationships/image" Target="../media/image90.png"/><Relationship Id="rId25" Type="http://schemas.openxmlformats.org/officeDocument/2006/relationships/image" Target="../media/image5730.png"/><Relationship Id="rId46" Type="http://schemas.openxmlformats.org/officeDocument/2006/relationships/customXml" Target="../ink/ink825.xml"/><Relationship Id="rId67" Type="http://schemas.openxmlformats.org/officeDocument/2006/relationships/image" Target="../media/image5751.png"/><Relationship Id="rId116" Type="http://schemas.openxmlformats.org/officeDocument/2006/relationships/image" Target="../media/image5774.png"/><Relationship Id="rId137" Type="http://schemas.openxmlformats.org/officeDocument/2006/relationships/customXml" Target="../ink/ink871.xml"/><Relationship Id="rId20" Type="http://schemas.openxmlformats.org/officeDocument/2006/relationships/customXml" Target="../ink/ink812.xml"/><Relationship Id="rId41" Type="http://schemas.openxmlformats.org/officeDocument/2006/relationships/image" Target="../media/image5738.png"/><Relationship Id="rId62" Type="http://schemas.openxmlformats.org/officeDocument/2006/relationships/customXml" Target="../ink/ink833.xml"/><Relationship Id="rId83" Type="http://schemas.openxmlformats.org/officeDocument/2006/relationships/image" Target="../media/image5758.png"/><Relationship Id="rId88" Type="http://schemas.openxmlformats.org/officeDocument/2006/relationships/customXml" Target="../ink/ink846.xml"/><Relationship Id="rId111" Type="http://schemas.openxmlformats.org/officeDocument/2006/relationships/customXml" Target="../ink/ink858.xml"/><Relationship Id="rId132" Type="http://schemas.openxmlformats.org/officeDocument/2006/relationships/image" Target="../media/image5782.png"/><Relationship Id="rId15" Type="http://schemas.openxmlformats.org/officeDocument/2006/relationships/image" Target="../media/image5725.png"/><Relationship Id="rId36" Type="http://schemas.openxmlformats.org/officeDocument/2006/relationships/customXml" Target="../ink/ink820.xml"/><Relationship Id="rId57" Type="http://schemas.openxmlformats.org/officeDocument/2006/relationships/image" Target="../media/image5746.png"/><Relationship Id="rId106" Type="http://schemas.openxmlformats.org/officeDocument/2006/relationships/image" Target="../media/image5769.png"/><Relationship Id="rId127" Type="http://schemas.openxmlformats.org/officeDocument/2006/relationships/customXml" Target="../ink/ink866.xml"/><Relationship Id="rId10" Type="http://schemas.openxmlformats.org/officeDocument/2006/relationships/customXml" Target="../ink/ink807.xml"/><Relationship Id="rId31" Type="http://schemas.openxmlformats.org/officeDocument/2006/relationships/image" Target="../media/image5733.png"/><Relationship Id="rId52" Type="http://schemas.openxmlformats.org/officeDocument/2006/relationships/customXml" Target="../ink/ink828.xml"/><Relationship Id="rId73" Type="http://schemas.openxmlformats.org/officeDocument/2006/relationships/image" Target="../media/image5753.png"/><Relationship Id="rId78" Type="http://schemas.openxmlformats.org/officeDocument/2006/relationships/customXml" Target="../ink/ink841.xml"/><Relationship Id="rId94" Type="http://schemas.openxmlformats.org/officeDocument/2006/relationships/customXml" Target="../ink/ink849.xml"/><Relationship Id="rId99" Type="http://schemas.openxmlformats.org/officeDocument/2006/relationships/customXml" Target="../ink/ink852.xml"/><Relationship Id="rId101" Type="http://schemas.openxmlformats.org/officeDocument/2006/relationships/customXml" Target="../ink/ink853.xml"/><Relationship Id="rId122" Type="http://schemas.openxmlformats.org/officeDocument/2006/relationships/image" Target="../media/image5777.png"/><Relationship Id="rId4" Type="http://schemas.openxmlformats.org/officeDocument/2006/relationships/customXml" Target="../ink/ink804.xml"/><Relationship Id="rId9" Type="http://schemas.openxmlformats.org/officeDocument/2006/relationships/image" Target="../media/image5722.png"/><Relationship Id="rId26" Type="http://schemas.openxmlformats.org/officeDocument/2006/relationships/customXml" Target="../ink/ink815.xml"/><Relationship Id="rId47" Type="http://schemas.openxmlformats.org/officeDocument/2006/relationships/image" Target="../media/image5741.png"/><Relationship Id="rId68" Type="http://schemas.openxmlformats.org/officeDocument/2006/relationships/customXml" Target="../ink/ink836.xml"/><Relationship Id="rId89" Type="http://schemas.openxmlformats.org/officeDocument/2006/relationships/image" Target="../media/image5761.png"/><Relationship Id="rId112" Type="http://schemas.openxmlformats.org/officeDocument/2006/relationships/image" Target="../media/image5772.png"/><Relationship Id="rId133" Type="http://schemas.openxmlformats.org/officeDocument/2006/relationships/customXml" Target="../ink/ink869.xml"/><Relationship Id="rId16" Type="http://schemas.openxmlformats.org/officeDocument/2006/relationships/customXml" Target="../ink/ink8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74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75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76.xml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88.png"/><Relationship Id="rId18" Type="http://schemas.openxmlformats.org/officeDocument/2006/relationships/customXml" Target="../ink/ink52.xml"/><Relationship Id="rId26" Type="http://schemas.openxmlformats.org/officeDocument/2006/relationships/customXml" Target="../ink/ink56.xml"/><Relationship Id="rId39" Type="http://schemas.openxmlformats.org/officeDocument/2006/relationships/image" Target="../media/image3401.png"/><Relationship Id="rId21" Type="http://schemas.openxmlformats.org/officeDocument/2006/relationships/image" Target="../media/image3392.png"/><Relationship Id="rId34" Type="http://schemas.openxmlformats.org/officeDocument/2006/relationships/customXml" Target="../ink/ink60.xml"/><Relationship Id="rId7" Type="http://schemas.openxmlformats.org/officeDocument/2006/relationships/image" Target="../media/image3385.png"/><Relationship Id="rId12" Type="http://schemas.openxmlformats.org/officeDocument/2006/relationships/customXml" Target="../ink/ink49.xml"/><Relationship Id="rId17" Type="http://schemas.openxmlformats.org/officeDocument/2006/relationships/image" Target="../media/image3390.png"/><Relationship Id="rId25" Type="http://schemas.openxmlformats.org/officeDocument/2006/relationships/image" Target="../media/image3394.png"/><Relationship Id="rId33" Type="http://schemas.openxmlformats.org/officeDocument/2006/relationships/image" Target="../media/image3398.png"/><Relationship Id="rId38" Type="http://schemas.openxmlformats.org/officeDocument/2006/relationships/customXml" Target="../ink/ink62.xml"/><Relationship Id="rId2" Type="http://schemas.openxmlformats.org/officeDocument/2006/relationships/image" Target="../media/image7.jpeg"/><Relationship Id="rId16" Type="http://schemas.openxmlformats.org/officeDocument/2006/relationships/customXml" Target="../ink/ink51.xml"/><Relationship Id="rId20" Type="http://schemas.openxmlformats.org/officeDocument/2006/relationships/customXml" Target="../ink/ink53.xml"/><Relationship Id="rId29" Type="http://schemas.openxmlformats.org/officeDocument/2006/relationships/image" Target="../media/image339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6.xml"/><Relationship Id="rId11" Type="http://schemas.openxmlformats.org/officeDocument/2006/relationships/image" Target="../media/image3387.png"/><Relationship Id="rId24" Type="http://schemas.openxmlformats.org/officeDocument/2006/relationships/customXml" Target="../ink/ink55.xml"/><Relationship Id="rId32" Type="http://schemas.openxmlformats.org/officeDocument/2006/relationships/customXml" Target="../ink/ink59.xml"/><Relationship Id="rId37" Type="http://schemas.openxmlformats.org/officeDocument/2006/relationships/image" Target="../media/image3400.png"/><Relationship Id="rId5" Type="http://schemas.openxmlformats.org/officeDocument/2006/relationships/customXml" Target="../ink/ink45.xml"/><Relationship Id="rId15" Type="http://schemas.openxmlformats.org/officeDocument/2006/relationships/image" Target="../media/image3389.png"/><Relationship Id="rId23" Type="http://schemas.openxmlformats.org/officeDocument/2006/relationships/image" Target="../media/image3393.png"/><Relationship Id="rId28" Type="http://schemas.openxmlformats.org/officeDocument/2006/relationships/customXml" Target="../ink/ink57.xml"/><Relationship Id="rId36" Type="http://schemas.openxmlformats.org/officeDocument/2006/relationships/customXml" Target="../ink/ink61.xml"/><Relationship Id="rId10" Type="http://schemas.openxmlformats.org/officeDocument/2006/relationships/customXml" Target="../ink/ink48.xml"/><Relationship Id="rId19" Type="http://schemas.openxmlformats.org/officeDocument/2006/relationships/image" Target="../media/image3391.png"/><Relationship Id="rId31" Type="http://schemas.openxmlformats.org/officeDocument/2006/relationships/image" Target="../media/image3397.png"/><Relationship Id="rId4" Type="http://schemas.openxmlformats.org/officeDocument/2006/relationships/image" Target="../media/image3294.png"/><Relationship Id="rId9" Type="http://schemas.openxmlformats.org/officeDocument/2006/relationships/image" Target="../media/image3386.png"/><Relationship Id="rId14" Type="http://schemas.openxmlformats.org/officeDocument/2006/relationships/customXml" Target="../ink/ink50.xml"/><Relationship Id="rId22" Type="http://schemas.openxmlformats.org/officeDocument/2006/relationships/customXml" Target="../ink/ink54.xml"/><Relationship Id="rId27" Type="http://schemas.openxmlformats.org/officeDocument/2006/relationships/image" Target="../media/image3395.png"/><Relationship Id="rId30" Type="http://schemas.openxmlformats.org/officeDocument/2006/relationships/customXml" Target="../ink/ink58.xml"/><Relationship Id="rId35" Type="http://schemas.openxmlformats.org/officeDocument/2006/relationships/image" Target="../media/image3399.png"/><Relationship Id="rId8" Type="http://schemas.openxmlformats.org/officeDocument/2006/relationships/customXml" Target="../ink/ink47.xml"/><Relationship Id="rId3" Type="http://schemas.openxmlformats.org/officeDocument/2006/relationships/customXml" Target="../ink/ink4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77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40.png"/><Relationship Id="rId5" Type="http://schemas.openxmlformats.org/officeDocument/2006/relationships/customXml" Target="../ink/ink878.xml"/><Relationship Id="rId4" Type="http://schemas.openxmlformats.org/officeDocument/2006/relationships/image" Target="../media/image557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7" Type="http://schemas.openxmlformats.org/officeDocument/2006/relationships/image" Target="../media/image581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80.xml"/><Relationship Id="rId5" Type="http://schemas.openxmlformats.org/officeDocument/2006/relationships/image" Target="../media/image5811.png"/><Relationship Id="rId4" Type="http://schemas.openxmlformats.org/officeDocument/2006/relationships/customXml" Target="../ink/ink87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883.xml"/><Relationship Id="rId13" Type="http://schemas.openxmlformats.org/officeDocument/2006/relationships/image" Target="../media/image49580.png"/><Relationship Id="rId18" Type="http://schemas.openxmlformats.org/officeDocument/2006/relationships/customXml" Target="../ink/ink888.xml"/><Relationship Id="rId3" Type="http://schemas.openxmlformats.org/officeDocument/2006/relationships/image" Target="../media/image107.png"/><Relationship Id="rId7" Type="http://schemas.openxmlformats.org/officeDocument/2006/relationships/image" Target="../media/image49550.png"/><Relationship Id="rId12" Type="http://schemas.openxmlformats.org/officeDocument/2006/relationships/customXml" Target="../ink/ink885.xml"/><Relationship Id="rId17" Type="http://schemas.openxmlformats.org/officeDocument/2006/relationships/image" Target="../media/image49590.png"/><Relationship Id="rId2" Type="http://schemas.openxmlformats.org/officeDocument/2006/relationships/image" Target="../media/image106.emf"/><Relationship Id="rId16" Type="http://schemas.openxmlformats.org/officeDocument/2006/relationships/customXml" Target="../ink/ink88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82.xml"/><Relationship Id="rId11" Type="http://schemas.openxmlformats.org/officeDocument/2006/relationships/image" Target="../media/image49570.png"/><Relationship Id="rId5" Type="http://schemas.openxmlformats.org/officeDocument/2006/relationships/image" Target="../media/image49540.png"/><Relationship Id="rId15" Type="http://schemas.openxmlformats.org/officeDocument/2006/relationships/image" Target="../media/image49210.png"/><Relationship Id="rId10" Type="http://schemas.openxmlformats.org/officeDocument/2006/relationships/customXml" Target="../ink/ink884.xml"/><Relationship Id="rId19" Type="http://schemas.openxmlformats.org/officeDocument/2006/relationships/image" Target="../media/image49600.png"/><Relationship Id="rId4" Type="http://schemas.openxmlformats.org/officeDocument/2006/relationships/customXml" Target="../ink/ink881.xml"/><Relationship Id="rId9" Type="http://schemas.openxmlformats.org/officeDocument/2006/relationships/image" Target="../media/image49560.png"/><Relationship Id="rId14" Type="http://schemas.openxmlformats.org/officeDocument/2006/relationships/customXml" Target="../ink/ink88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20.png"/><Relationship Id="rId13" Type="http://schemas.openxmlformats.org/officeDocument/2006/relationships/customXml" Target="../ink/ink894.xml"/><Relationship Id="rId18" Type="http://schemas.openxmlformats.org/officeDocument/2006/relationships/customXml" Target="../ink/ink897.xml"/><Relationship Id="rId3" Type="http://schemas.openxmlformats.org/officeDocument/2006/relationships/image" Target="../media/image108.png"/><Relationship Id="rId21" Type="http://schemas.openxmlformats.org/officeDocument/2006/relationships/image" Target="../media/image49680.png"/><Relationship Id="rId7" Type="http://schemas.openxmlformats.org/officeDocument/2006/relationships/customXml" Target="../ink/ink891.xml"/><Relationship Id="rId12" Type="http://schemas.openxmlformats.org/officeDocument/2006/relationships/image" Target="../media/image49640.png"/><Relationship Id="rId17" Type="http://schemas.openxmlformats.org/officeDocument/2006/relationships/customXml" Target="../ink/ink896.xml"/><Relationship Id="rId2" Type="http://schemas.openxmlformats.org/officeDocument/2006/relationships/image" Target="../media/image107.png"/><Relationship Id="rId16" Type="http://schemas.openxmlformats.org/officeDocument/2006/relationships/image" Target="../media/image49660.png"/><Relationship Id="rId20" Type="http://schemas.openxmlformats.org/officeDocument/2006/relationships/customXml" Target="../ink/ink89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90.xml"/><Relationship Id="rId11" Type="http://schemas.openxmlformats.org/officeDocument/2006/relationships/customXml" Target="../ink/ink893.xml"/><Relationship Id="rId5" Type="http://schemas.openxmlformats.org/officeDocument/2006/relationships/image" Target="../media/image49210.png"/><Relationship Id="rId15" Type="http://schemas.openxmlformats.org/officeDocument/2006/relationships/customXml" Target="../ink/ink895.xml"/><Relationship Id="rId23" Type="http://schemas.openxmlformats.org/officeDocument/2006/relationships/image" Target="../media/image49690.png"/><Relationship Id="rId10" Type="http://schemas.openxmlformats.org/officeDocument/2006/relationships/image" Target="../media/image49630.png"/><Relationship Id="rId19" Type="http://schemas.openxmlformats.org/officeDocument/2006/relationships/image" Target="../media/image49670.png"/><Relationship Id="rId4" Type="http://schemas.openxmlformats.org/officeDocument/2006/relationships/customXml" Target="../ink/ink889.xml"/><Relationship Id="rId9" Type="http://schemas.openxmlformats.org/officeDocument/2006/relationships/customXml" Target="../ink/ink892.xml"/><Relationship Id="rId14" Type="http://schemas.openxmlformats.org/officeDocument/2006/relationships/image" Target="../media/image49650.png"/><Relationship Id="rId22" Type="http://schemas.openxmlformats.org/officeDocument/2006/relationships/customXml" Target="../ink/ink89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720.png"/><Relationship Id="rId4" Type="http://schemas.openxmlformats.org/officeDocument/2006/relationships/customXml" Target="../ink/ink900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06.xml"/><Relationship Id="rId18" Type="http://schemas.openxmlformats.org/officeDocument/2006/relationships/image" Target="../media/image49800.png"/><Relationship Id="rId26" Type="http://schemas.openxmlformats.org/officeDocument/2006/relationships/image" Target="../media/image49840.png"/><Relationship Id="rId39" Type="http://schemas.openxmlformats.org/officeDocument/2006/relationships/customXml" Target="../ink/ink919.xml"/><Relationship Id="rId21" Type="http://schemas.openxmlformats.org/officeDocument/2006/relationships/customXml" Target="../ink/ink910.xml"/><Relationship Id="rId34" Type="http://schemas.openxmlformats.org/officeDocument/2006/relationships/image" Target="../media/image49880.png"/><Relationship Id="rId42" Type="http://schemas.openxmlformats.org/officeDocument/2006/relationships/image" Target="../media/image49920.png"/><Relationship Id="rId47" Type="http://schemas.openxmlformats.org/officeDocument/2006/relationships/customXml" Target="../ink/ink923.xml"/><Relationship Id="rId50" Type="http://schemas.openxmlformats.org/officeDocument/2006/relationships/image" Target="../media/image49960.png"/><Relationship Id="rId55" Type="http://schemas.openxmlformats.org/officeDocument/2006/relationships/customXml" Target="../ink/ink927.xml"/><Relationship Id="rId7" Type="http://schemas.openxmlformats.org/officeDocument/2006/relationships/customXml" Target="../ink/ink903.xml"/><Relationship Id="rId2" Type="http://schemas.openxmlformats.org/officeDocument/2006/relationships/image" Target="../media/image111.emf"/><Relationship Id="rId16" Type="http://schemas.openxmlformats.org/officeDocument/2006/relationships/image" Target="../media/image49790.png"/><Relationship Id="rId29" Type="http://schemas.openxmlformats.org/officeDocument/2006/relationships/customXml" Target="../ink/ink914.xml"/><Relationship Id="rId11" Type="http://schemas.openxmlformats.org/officeDocument/2006/relationships/customXml" Target="../ink/ink905.xml"/><Relationship Id="rId24" Type="http://schemas.openxmlformats.org/officeDocument/2006/relationships/image" Target="../media/image49830.png"/><Relationship Id="rId32" Type="http://schemas.openxmlformats.org/officeDocument/2006/relationships/image" Target="../media/image49870.png"/><Relationship Id="rId37" Type="http://schemas.openxmlformats.org/officeDocument/2006/relationships/customXml" Target="../ink/ink918.xml"/><Relationship Id="rId40" Type="http://schemas.openxmlformats.org/officeDocument/2006/relationships/image" Target="../media/image49910.png"/><Relationship Id="rId45" Type="http://schemas.openxmlformats.org/officeDocument/2006/relationships/customXml" Target="../ink/ink922.xml"/><Relationship Id="rId53" Type="http://schemas.openxmlformats.org/officeDocument/2006/relationships/customXml" Target="../ink/ink926.xml"/><Relationship Id="rId58" Type="http://schemas.openxmlformats.org/officeDocument/2006/relationships/image" Target="../media/image50000.png"/><Relationship Id="rId5" Type="http://schemas.openxmlformats.org/officeDocument/2006/relationships/customXml" Target="../ink/ink902.xml"/><Relationship Id="rId61" Type="http://schemas.openxmlformats.org/officeDocument/2006/relationships/customXml" Target="../ink/ink930.xml"/><Relationship Id="rId19" Type="http://schemas.openxmlformats.org/officeDocument/2006/relationships/customXml" Target="../ink/ink909.xml"/><Relationship Id="rId14" Type="http://schemas.openxmlformats.org/officeDocument/2006/relationships/image" Target="../media/image49780.png"/><Relationship Id="rId22" Type="http://schemas.openxmlformats.org/officeDocument/2006/relationships/image" Target="../media/image49820.png"/><Relationship Id="rId27" Type="http://schemas.openxmlformats.org/officeDocument/2006/relationships/customXml" Target="../ink/ink913.xml"/><Relationship Id="rId30" Type="http://schemas.openxmlformats.org/officeDocument/2006/relationships/image" Target="../media/image49860.png"/><Relationship Id="rId35" Type="http://schemas.openxmlformats.org/officeDocument/2006/relationships/customXml" Target="../ink/ink917.xml"/><Relationship Id="rId43" Type="http://schemas.openxmlformats.org/officeDocument/2006/relationships/customXml" Target="../ink/ink921.xml"/><Relationship Id="rId48" Type="http://schemas.openxmlformats.org/officeDocument/2006/relationships/image" Target="../media/image49950.png"/><Relationship Id="rId56" Type="http://schemas.openxmlformats.org/officeDocument/2006/relationships/image" Target="../media/image49990.png"/><Relationship Id="rId8" Type="http://schemas.openxmlformats.org/officeDocument/2006/relationships/image" Target="../media/image49750.png"/><Relationship Id="rId51" Type="http://schemas.openxmlformats.org/officeDocument/2006/relationships/customXml" Target="../ink/ink925.xml"/><Relationship Id="rId3" Type="http://schemas.openxmlformats.org/officeDocument/2006/relationships/customXml" Target="../ink/ink901.xml"/><Relationship Id="rId12" Type="http://schemas.openxmlformats.org/officeDocument/2006/relationships/image" Target="../media/image49770.png"/><Relationship Id="rId17" Type="http://schemas.openxmlformats.org/officeDocument/2006/relationships/customXml" Target="../ink/ink908.xml"/><Relationship Id="rId25" Type="http://schemas.openxmlformats.org/officeDocument/2006/relationships/customXml" Target="../ink/ink912.xml"/><Relationship Id="rId33" Type="http://schemas.openxmlformats.org/officeDocument/2006/relationships/customXml" Target="../ink/ink916.xml"/><Relationship Id="rId38" Type="http://schemas.openxmlformats.org/officeDocument/2006/relationships/image" Target="../media/image49900.png"/><Relationship Id="rId46" Type="http://schemas.openxmlformats.org/officeDocument/2006/relationships/image" Target="../media/image49940.png"/><Relationship Id="rId59" Type="http://schemas.openxmlformats.org/officeDocument/2006/relationships/customXml" Target="../ink/ink929.xml"/><Relationship Id="rId20" Type="http://schemas.openxmlformats.org/officeDocument/2006/relationships/image" Target="../media/image49810.png"/><Relationship Id="rId41" Type="http://schemas.openxmlformats.org/officeDocument/2006/relationships/customXml" Target="../ink/ink920.xml"/><Relationship Id="rId54" Type="http://schemas.openxmlformats.org/officeDocument/2006/relationships/image" Target="../media/image49980.png"/><Relationship Id="rId62" Type="http://schemas.openxmlformats.org/officeDocument/2006/relationships/image" Target="../media/image500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740.png"/><Relationship Id="rId15" Type="http://schemas.openxmlformats.org/officeDocument/2006/relationships/customXml" Target="../ink/ink907.xml"/><Relationship Id="rId23" Type="http://schemas.openxmlformats.org/officeDocument/2006/relationships/customXml" Target="../ink/ink911.xml"/><Relationship Id="rId28" Type="http://schemas.openxmlformats.org/officeDocument/2006/relationships/image" Target="../media/image49850.png"/><Relationship Id="rId36" Type="http://schemas.openxmlformats.org/officeDocument/2006/relationships/image" Target="../media/image49890.png"/><Relationship Id="rId49" Type="http://schemas.openxmlformats.org/officeDocument/2006/relationships/customXml" Target="../ink/ink924.xml"/><Relationship Id="rId57" Type="http://schemas.openxmlformats.org/officeDocument/2006/relationships/customXml" Target="../ink/ink928.xml"/><Relationship Id="rId10" Type="http://schemas.openxmlformats.org/officeDocument/2006/relationships/image" Target="../media/image49760.png"/><Relationship Id="rId31" Type="http://schemas.openxmlformats.org/officeDocument/2006/relationships/customXml" Target="../ink/ink915.xml"/><Relationship Id="rId44" Type="http://schemas.openxmlformats.org/officeDocument/2006/relationships/image" Target="../media/image49930.png"/><Relationship Id="rId52" Type="http://schemas.openxmlformats.org/officeDocument/2006/relationships/image" Target="../media/image49970.png"/><Relationship Id="rId60" Type="http://schemas.openxmlformats.org/officeDocument/2006/relationships/image" Target="../media/image50010.png"/><Relationship Id="rId4" Type="http://schemas.openxmlformats.org/officeDocument/2006/relationships/image" Target="../media/image49210.png"/><Relationship Id="rId9" Type="http://schemas.openxmlformats.org/officeDocument/2006/relationships/customXml" Target="../ink/ink904.xml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170.png"/><Relationship Id="rId21" Type="http://schemas.openxmlformats.org/officeDocument/2006/relationships/customXml" Target="../ink/ink940.xml"/><Relationship Id="rId42" Type="http://schemas.openxmlformats.org/officeDocument/2006/relationships/image" Target="../media/image51250.png"/><Relationship Id="rId47" Type="http://schemas.openxmlformats.org/officeDocument/2006/relationships/customXml" Target="../ink/ink953.xml"/><Relationship Id="rId63" Type="http://schemas.openxmlformats.org/officeDocument/2006/relationships/customXml" Target="../ink/ink961.xml"/><Relationship Id="rId68" Type="http://schemas.openxmlformats.org/officeDocument/2006/relationships/image" Target="../media/image51380.png"/><Relationship Id="rId2" Type="http://schemas.openxmlformats.org/officeDocument/2006/relationships/image" Target="../media/image112.jpeg"/><Relationship Id="rId16" Type="http://schemas.openxmlformats.org/officeDocument/2006/relationships/image" Target="../media/image51120.png"/><Relationship Id="rId29" Type="http://schemas.openxmlformats.org/officeDocument/2006/relationships/customXml" Target="../ink/ink944.xml"/><Relationship Id="rId11" Type="http://schemas.openxmlformats.org/officeDocument/2006/relationships/customXml" Target="../ink/ink935.xml"/><Relationship Id="rId24" Type="http://schemas.openxmlformats.org/officeDocument/2006/relationships/image" Target="../media/image51160.png"/><Relationship Id="rId32" Type="http://schemas.openxmlformats.org/officeDocument/2006/relationships/image" Target="../media/image51200.png"/><Relationship Id="rId37" Type="http://schemas.openxmlformats.org/officeDocument/2006/relationships/customXml" Target="../ink/ink948.xml"/><Relationship Id="rId40" Type="http://schemas.openxmlformats.org/officeDocument/2006/relationships/image" Target="../media/image51240.png"/><Relationship Id="rId45" Type="http://schemas.openxmlformats.org/officeDocument/2006/relationships/customXml" Target="../ink/ink952.xml"/><Relationship Id="rId53" Type="http://schemas.openxmlformats.org/officeDocument/2006/relationships/customXml" Target="../ink/ink956.xml"/><Relationship Id="rId58" Type="http://schemas.openxmlformats.org/officeDocument/2006/relationships/image" Target="../media/image51330.png"/><Relationship Id="rId66" Type="http://schemas.openxmlformats.org/officeDocument/2006/relationships/image" Target="../media/image51370.png"/><Relationship Id="rId74" Type="http://schemas.openxmlformats.org/officeDocument/2006/relationships/image" Target="../media/image51410.png"/><Relationship Id="rId5" Type="http://schemas.openxmlformats.org/officeDocument/2006/relationships/customXml" Target="../ink/ink932.xml"/><Relationship Id="rId61" Type="http://schemas.openxmlformats.org/officeDocument/2006/relationships/customXml" Target="../ink/ink960.xml"/><Relationship Id="rId19" Type="http://schemas.openxmlformats.org/officeDocument/2006/relationships/customXml" Target="../ink/ink939.xml"/><Relationship Id="rId14" Type="http://schemas.openxmlformats.org/officeDocument/2006/relationships/image" Target="../media/image51110.png"/><Relationship Id="rId22" Type="http://schemas.openxmlformats.org/officeDocument/2006/relationships/image" Target="../media/image51150.png"/><Relationship Id="rId27" Type="http://schemas.openxmlformats.org/officeDocument/2006/relationships/customXml" Target="../ink/ink943.xml"/><Relationship Id="rId30" Type="http://schemas.openxmlformats.org/officeDocument/2006/relationships/image" Target="../media/image51190.png"/><Relationship Id="rId35" Type="http://schemas.openxmlformats.org/officeDocument/2006/relationships/customXml" Target="../ink/ink947.xml"/><Relationship Id="rId43" Type="http://schemas.openxmlformats.org/officeDocument/2006/relationships/customXml" Target="../ink/ink951.xml"/><Relationship Id="rId48" Type="http://schemas.openxmlformats.org/officeDocument/2006/relationships/image" Target="../media/image51280.png"/><Relationship Id="rId56" Type="http://schemas.openxmlformats.org/officeDocument/2006/relationships/image" Target="../media/image51320.png"/><Relationship Id="rId64" Type="http://schemas.openxmlformats.org/officeDocument/2006/relationships/image" Target="../media/image51360.png"/><Relationship Id="rId69" Type="http://schemas.openxmlformats.org/officeDocument/2006/relationships/customXml" Target="../ink/ink964.xml"/><Relationship Id="rId8" Type="http://schemas.openxmlformats.org/officeDocument/2006/relationships/image" Target="../media/image51070.png"/><Relationship Id="rId51" Type="http://schemas.openxmlformats.org/officeDocument/2006/relationships/customXml" Target="../ink/ink955.xml"/><Relationship Id="rId72" Type="http://schemas.openxmlformats.org/officeDocument/2006/relationships/image" Target="../media/image51400.png"/><Relationship Id="rId3" Type="http://schemas.openxmlformats.org/officeDocument/2006/relationships/customXml" Target="../ink/ink931.xml"/><Relationship Id="rId12" Type="http://schemas.openxmlformats.org/officeDocument/2006/relationships/image" Target="../media/image51090.png"/><Relationship Id="rId17" Type="http://schemas.openxmlformats.org/officeDocument/2006/relationships/customXml" Target="../ink/ink938.xml"/><Relationship Id="rId25" Type="http://schemas.openxmlformats.org/officeDocument/2006/relationships/customXml" Target="../ink/ink942.xml"/><Relationship Id="rId33" Type="http://schemas.openxmlformats.org/officeDocument/2006/relationships/customXml" Target="../ink/ink946.xml"/><Relationship Id="rId38" Type="http://schemas.openxmlformats.org/officeDocument/2006/relationships/image" Target="../media/image51230.png"/><Relationship Id="rId46" Type="http://schemas.openxmlformats.org/officeDocument/2006/relationships/image" Target="../media/image51270.png"/><Relationship Id="rId59" Type="http://schemas.openxmlformats.org/officeDocument/2006/relationships/customXml" Target="../ink/ink959.xml"/><Relationship Id="rId67" Type="http://schemas.openxmlformats.org/officeDocument/2006/relationships/customXml" Target="../ink/ink963.xml"/><Relationship Id="rId20" Type="http://schemas.openxmlformats.org/officeDocument/2006/relationships/image" Target="../media/image51140.png"/><Relationship Id="rId41" Type="http://schemas.openxmlformats.org/officeDocument/2006/relationships/customXml" Target="../ink/ink950.xml"/><Relationship Id="rId54" Type="http://schemas.openxmlformats.org/officeDocument/2006/relationships/image" Target="../media/image51310.png"/><Relationship Id="rId62" Type="http://schemas.openxmlformats.org/officeDocument/2006/relationships/image" Target="../media/image51350.png"/><Relationship Id="rId70" Type="http://schemas.openxmlformats.org/officeDocument/2006/relationships/image" Target="../media/image51390.png"/><Relationship Id="rId75" Type="http://schemas.openxmlformats.org/officeDocument/2006/relationships/customXml" Target="../ink/ink9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60.png"/><Relationship Id="rId15" Type="http://schemas.openxmlformats.org/officeDocument/2006/relationships/customXml" Target="../ink/ink937.xml"/><Relationship Id="rId23" Type="http://schemas.openxmlformats.org/officeDocument/2006/relationships/customXml" Target="../ink/ink941.xml"/><Relationship Id="rId28" Type="http://schemas.openxmlformats.org/officeDocument/2006/relationships/image" Target="../media/image51180.png"/><Relationship Id="rId36" Type="http://schemas.openxmlformats.org/officeDocument/2006/relationships/image" Target="../media/image51220.png"/><Relationship Id="rId49" Type="http://schemas.openxmlformats.org/officeDocument/2006/relationships/customXml" Target="../ink/ink954.xml"/><Relationship Id="rId57" Type="http://schemas.openxmlformats.org/officeDocument/2006/relationships/customXml" Target="../ink/ink958.xml"/><Relationship Id="rId10" Type="http://schemas.openxmlformats.org/officeDocument/2006/relationships/image" Target="../media/image51080.png"/><Relationship Id="rId31" Type="http://schemas.openxmlformats.org/officeDocument/2006/relationships/customXml" Target="../ink/ink945.xml"/><Relationship Id="rId44" Type="http://schemas.openxmlformats.org/officeDocument/2006/relationships/image" Target="../media/image51260.png"/><Relationship Id="rId52" Type="http://schemas.openxmlformats.org/officeDocument/2006/relationships/image" Target="../media/image51300.png"/><Relationship Id="rId60" Type="http://schemas.openxmlformats.org/officeDocument/2006/relationships/image" Target="../media/image51340.png"/><Relationship Id="rId65" Type="http://schemas.openxmlformats.org/officeDocument/2006/relationships/customXml" Target="../ink/ink962.xml"/><Relationship Id="rId73" Type="http://schemas.openxmlformats.org/officeDocument/2006/relationships/customXml" Target="../ink/ink966.xml"/><Relationship Id="rId4" Type="http://schemas.openxmlformats.org/officeDocument/2006/relationships/image" Target="../media/image51050.png"/><Relationship Id="rId9" Type="http://schemas.openxmlformats.org/officeDocument/2006/relationships/customXml" Target="../ink/ink934.xml"/><Relationship Id="rId13" Type="http://schemas.openxmlformats.org/officeDocument/2006/relationships/customXml" Target="../ink/ink936.xml"/><Relationship Id="rId18" Type="http://schemas.openxmlformats.org/officeDocument/2006/relationships/image" Target="../media/image51130.png"/><Relationship Id="rId39" Type="http://schemas.openxmlformats.org/officeDocument/2006/relationships/customXml" Target="../ink/ink949.xml"/><Relationship Id="rId34" Type="http://schemas.openxmlformats.org/officeDocument/2006/relationships/image" Target="../media/image51210.png"/><Relationship Id="rId50" Type="http://schemas.openxmlformats.org/officeDocument/2006/relationships/image" Target="../media/image51290.png"/><Relationship Id="rId55" Type="http://schemas.openxmlformats.org/officeDocument/2006/relationships/customXml" Target="../ink/ink957.xml"/><Relationship Id="rId7" Type="http://schemas.openxmlformats.org/officeDocument/2006/relationships/customXml" Target="../ink/ink933.xml"/><Relationship Id="rId71" Type="http://schemas.openxmlformats.org/officeDocument/2006/relationships/customXml" Target="../ink/ink965.xml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1990.png"/><Relationship Id="rId21" Type="http://schemas.openxmlformats.org/officeDocument/2006/relationships/customXml" Target="../ink/ink976.xml"/><Relationship Id="rId42" Type="http://schemas.openxmlformats.org/officeDocument/2006/relationships/image" Target="../media/image51630.png"/><Relationship Id="rId63" Type="http://schemas.openxmlformats.org/officeDocument/2006/relationships/customXml" Target="../ink/ink997.xml"/><Relationship Id="rId84" Type="http://schemas.openxmlformats.org/officeDocument/2006/relationships/image" Target="../media/image51830.png"/><Relationship Id="rId138" Type="http://schemas.openxmlformats.org/officeDocument/2006/relationships/customXml" Target="../ink/ink1035.xml"/><Relationship Id="rId159" Type="http://schemas.openxmlformats.org/officeDocument/2006/relationships/image" Target="../media/image52200.png"/><Relationship Id="rId170" Type="http://schemas.openxmlformats.org/officeDocument/2006/relationships/customXml" Target="../ink/ink1051.xml"/><Relationship Id="rId191" Type="http://schemas.openxmlformats.org/officeDocument/2006/relationships/image" Target="../media/image52360.png"/><Relationship Id="rId205" Type="http://schemas.openxmlformats.org/officeDocument/2006/relationships/image" Target="../media/image52430.png"/><Relationship Id="rId226" Type="http://schemas.openxmlformats.org/officeDocument/2006/relationships/customXml" Target="../ink/ink1079.xml"/><Relationship Id="rId247" Type="http://schemas.openxmlformats.org/officeDocument/2006/relationships/image" Target="../media/image52640.png"/><Relationship Id="rId107" Type="http://schemas.openxmlformats.org/officeDocument/2006/relationships/customXml" Target="../ink/ink1019.xml"/><Relationship Id="rId11" Type="http://schemas.openxmlformats.org/officeDocument/2006/relationships/customXml" Target="../ink/ink971.xml"/><Relationship Id="rId32" Type="http://schemas.openxmlformats.org/officeDocument/2006/relationships/image" Target="../media/image51580.png"/><Relationship Id="rId53" Type="http://schemas.openxmlformats.org/officeDocument/2006/relationships/customXml" Target="../ink/ink992.xml"/><Relationship Id="rId74" Type="http://schemas.openxmlformats.org/officeDocument/2006/relationships/image" Target="../media/image51780.png"/><Relationship Id="rId128" Type="http://schemas.openxmlformats.org/officeDocument/2006/relationships/customXml" Target="../ink/ink1030.xml"/><Relationship Id="rId149" Type="http://schemas.openxmlformats.org/officeDocument/2006/relationships/image" Target="../media/image52150.png"/><Relationship Id="rId5" Type="http://schemas.openxmlformats.org/officeDocument/2006/relationships/customXml" Target="../ink/ink968.xml"/><Relationship Id="rId95" Type="http://schemas.openxmlformats.org/officeDocument/2006/relationships/customXml" Target="../ink/ink1013.xml"/><Relationship Id="rId160" Type="http://schemas.openxmlformats.org/officeDocument/2006/relationships/customXml" Target="../ink/ink1046.xml"/><Relationship Id="rId181" Type="http://schemas.openxmlformats.org/officeDocument/2006/relationships/image" Target="../media/image52310.png"/><Relationship Id="rId216" Type="http://schemas.openxmlformats.org/officeDocument/2006/relationships/customXml" Target="../ink/ink1074.xml"/><Relationship Id="rId237" Type="http://schemas.openxmlformats.org/officeDocument/2006/relationships/image" Target="../media/image52590.png"/><Relationship Id="rId22" Type="http://schemas.openxmlformats.org/officeDocument/2006/relationships/image" Target="../media/image51530.png"/><Relationship Id="rId43" Type="http://schemas.openxmlformats.org/officeDocument/2006/relationships/customXml" Target="../ink/ink987.xml"/><Relationship Id="rId64" Type="http://schemas.openxmlformats.org/officeDocument/2006/relationships/image" Target="../media/image51730.png"/><Relationship Id="rId118" Type="http://schemas.openxmlformats.org/officeDocument/2006/relationships/customXml" Target="../ink/ink1025.xml"/><Relationship Id="rId139" Type="http://schemas.openxmlformats.org/officeDocument/2006/relationships/image" Target="../media/image52100.png"/><Relationship Id="rId85" Type="http://schemas.openxmlformats.org/officeDocument/2006/relationships/customXml" Target="../ink/ink1008.xml"/><Relationship Id="rId150" Type="http://schemas.openxmlformats.org/officeDocument/2006/relationships/customXml" Target="../ink/ink1041.xml"/><Relationship Id="rId171" Type="http://schemas.openxmlformats.org/officeDocument/2006/relationships/image" Target="../media/image52260.png"/><Relationship Id="rId192" Type="http://schemas.openxmlformats.org/officeDocument/2006/relationships/customXml" Target="../ink/ink1062.xml"/><Relationship Id="rId206" Type="http://schemas.openxmlformats.org/officeDocument/2006/relationships/customXml" Target="../ink/ink1069.xml"/><Relationship Id="rId227" Type="http://schemas.openxmlformats.org/officeDocument/2006/relationships/image" Target="../media/image52540.png"/><Relationship Id="rId248" Type="http://schemas.openxmlformats.org/officeDocument/2006/relationships/customXml" Target="../ink/ink1090.xml"/><Relationship Id="rId12" Type="http://schemas.openxmlformats.org/officeDocument/2006/relationships/image" Target="../media/image51480.png"/><Relationship Id="rId33" Type="http://schemas.openxmlformats.org/officeDocument/2006/relationships/customXml" Target="../ink/ink982.xml"/><Relationship Id="rId108" Type="http://schemas.openxmlformats.org/officeDocument/2006/relationships/image" Target="../media/image51950.png"/><Relationship Id="rId129" Type="http://schemas.openxmlformats.org/officeDocument/2006/relationships/image" Target="../media/image52050.png"/><Relationship Id="rId54" Type="http://schemas.openxmlformats.org/officeDocument/2006/relationships/image" Target="../media/image51680.png"/><Relationship Id="rId75" Type="http://schemas.openxmlformats.org/officeDocument/2006/relationships/customXml" Target="../ink/ink1003.xml"/><Relationship Id="rId96" Type="http://schemas.openxmlformats.org/officeDocument/2006/relationships/image" Target="../media/image51890.png"/><Relationship Id="rId140" Type="http://schemas.openxmlformats.org/officeDocument/2006/relationships/customXml" Target="../ink/ink1036.xml"/><Relationship Id="rId161" Type="http://schemas.openxmlformats.org/officeDocument/2006/relationships/image" Target="../media/image52210.png"/><Relationship Id="rId182" Type="http://schemas.openxmlformats.org/officeDocument/2006/relationships/customXml" Target="../ink/ink1057.xml"/><Relationship Id="rId217" Type="http://schemas.openxmlformats.org/officeDocument/2006/relationships/image" Target="../media/image52490.png"/><Relationship Id="rId6" Type="http://schemas.openxmlformats.org/officeDocument/2006/relationships/image" Target="../media/image51450.png"/><Relationship Id="rId238" Type="http://schemas.openxmlformats.org/officeDocument/2006/relationships/customXml" Target="../ink/ink1085.xml"/><Relationship Id="rId23" Type="http://schemas.openxmlformats.org/officeDocument/2006/relationships/customXml" Target="../ink/ink977.xml"/><Relationship Id="rId119" Type="http://schemas.openxmlformats.org/officeDocument/2006/relationships/image" Target="../media/image52000.png"/><Relationship Id="rId44" Type="http://schemas.openxmlformats.org/officeDocument/2006/relationships/image" Target="../media/image51640.png"/><Relationship Id="rId65" Type="http://schemas.openxmlformats.org/officeDocument/2006/relationships/customXml" Target="../ink/ink998.xml"/><Relationship Id="rId86" Type="http://schemas.openxmlformats.org/officeDocument/2006/relationships/image" Target="../media/image51840.png"/><Relationship Id="rId130" Type="http://schemas.openxmlformats.org/officeDocument/2006/relationships/customXml" Target="../ink/ink1031.xml"/><Relationship Id="rId151" Type="http://schemas.openxmlformats.org/officeDocument/2006/relationships/image" Target="../media/image52160.png"/><Relationship Id="rId172" Type="http://schemas.openxmlformats.org/officeDocument/2006/relationships/customXml" Target="../ink/ink1052.xml"/><Relationship Id="rId193" Type="http://schemas.openxmlformats.org/officeDocument/2006/relationships/image" Target="../media/image52370.png"/><Relationship Id="rId207" Type="http://schemas.openxmlformats.org/officeDocument/2006/relationships/image" Target="../media/image52440.png"/><Relationship Id="rId228" Type="http://schemas.openxmlformats.org/officeDocument/2006/relationships/customXml" Target="../ink/ink1080.xml"/><Relationship Id="rId249" Type="http://schemas.openxmlformats.org/officeDocument/2006/relationships/image" Target="../media/image52650.png"/><Relationship Id="rId13" Type="http://schemas.openxmlformats.org/officeDocument/2006/relationships/customXml" Target="../ink/ink972.xml"/><Relationship Id="rId109" Type="http://schemas.openxmlformats.org/officeDocument/2006/relationships/customXml" Target="../ink/ink1020.xml"/><Relationship Id="rId34" Type="http://schemas.openxmlformats.org/officeDocument/2006/relationships/image" Target="../media/image51590.png"/><Relationship Id="rId55" Type="http://schemas.openxmlformats.org/officeDocument/2006/relationships/customXml" Target="../ink/ink993.xml"/><Relationship Id="rId76" Type="http://schemas.openxmlformats.org/officeDocument/2006/relationships/image" Target="../media/image51790.png"/><Relationship Id="rId97" Type="http://schemas.openxmlformats.org/officeDocument/2006/relationships/customXml" Target="../ink/ink1014.xml"/><Relationship Id="rId120" Type="http://schemas.openxmlformats.org/officeDocument/2006/relationships/customXml" Target="../ink/ink1026.xml"/><Relationship Id="rId141" Type="http://schemas.openxmlformats.org/officeDocument/2006/relationships/image" Target="../media/image52110.png"/><Relationship Id="rId7" Type="http://schemas.openxmlformats.org/officeDocument/2006/relationships/customXml" Target="../ink/ink969.xml"/><Relationship Id="rId162" Type="http://schemas.openxmlformats.org/officeDocument/2006/relationships/customXml" Target="../ink/ink1047.xml"/><Relationship Id="rId183" Type="http://schemas.openxmlformats.org/officeDocument/2006/relationships/image" Target="../media/image52320.png"/><Relationship Id="rId218" Type="http://schemas.openxmlformats.org/officeDocument/2006/relationships/customXml" Target="../ink/ink1075.xml"/><Relationship Id="rId239" Type="http://schemas.openxmlformats.org/officeDocument/2006/relationships/image" Target="../media/image52600.png"/><Relationship Id="rId250" Type="http://schemas.openxmlformats.org/officeDocument/2006/relationships/customXml" Target="../ink/ink1091.xml"/><Relationship Id="rId24" Type="http://schemas.openxmlformats.org/officeDocument/2006/relationships/image" Target="../media/image51540.png"/><Relationship Id="rId45" Type="http://schemas.openxmlformats.org/officeDocument/2006/relationships/customXml" Target="../ink/ink988.xml"/><Relationship Id="rId66" Type="http://schemas.openxmlformats.org/officeDocument/2006/relationships/image" Target="../media/image51740.png"/><Relationship Id="rId87" Type="http://schemas.openxmlformats.org/officeDocument/2006/relationships/customXml" Target="../ink/ink1009.xml"/><Relationship Id="rId110" Type="http://schemas.openxmlformats.org/officeDocument/2006/relationships/image" Target="../media/image51960.png"/><Relationship Id="rId131" Type="http://schemas.openxmlformats.org/officeDocument/2006/relationships/image" Target="../media/image52060.png"/><Relationship Id="rId152" Type="http://schemas.openxmlformats.org/officeDocument/2006/relationships/customXml" Target="../ink/ink1042.xml"/><Relationship Id="rId173" Type="http://schemas.openxmlformats.org/officeDocument/2006/relationships/image" Target="../media/image52270.png"/><Relationship Id="rId194" Type="http://schemas.openxmlformats.org/officeDocument/2006/relationships/customXml" Target="../ink/ink1063.xml"/><Relationship Id="rId208" Type="http://schemas.openxmlformats.org/officeDocument/2006/relationships/customXml" Target="../ink/ink1070.xml"/><Relationship Id="rId229" Type="http://schemas.openxmlformats.org/officeDocument/2006/relationships/image" Target="../media/image52550.png"/><Relationship Id="rId240" Type="http://schemas.openxmlformats.org/officeDocument/2006/relationships/customXml" Target="../ink/ink1086.xml"/><Relationship Id="rId14" Type="http://schemas.openxmlformats.org/officeDocument/2006/relationships/image" Target="../media/image51490.png"/><Relationship Id="rId35" Type="http://schemas.openxmlformats.org/officeDocument/2006/relationships/customXml" Target="../ink/ink983.xml"/><Relationship Id="rId56" Type="http://schemas.openxmlformats.org/officeDocument/2006/relationships/image" Target="../media/image51690.png"/><Relationship Id="rId77" Type="http://schemas.openxmlformats.org/officeDocument/2006/relationships/customXml" Target="../ink/ink1004.xml"/><Relationship Id="rId100" Type="http://schemas.openxmlformats.org/officeDocument/2006/relationships/image" Target="../media/image51910.png"/><Relationship Id="rId8" Type="http://schemas.openxmlformats.org/officeDocument/2006/relationships/image" Target="../media/image51460.png"/><Relationship Id="rId98" Type="http://schemas.openxmlformats.org/officeDocument/2006/relationships/image" Target="../media/image51900.png"/><Relationship Id="rId121" Type="http://schemas.openxmlformats.org/officeDocument/2006/relationships/image" Target="../media/image52010.png"/><Relationship Id="rId142" Type="http://schemas.openxmlformats.org/officeDocument/2006/relationships/customXml" Target="../ink/ink1037.xml"/><Relationship Id="rId163" Type="http://schemas.openxmlformats.org/officeDocument/2006/relationships/image" Target="../media/image52220.png"/><Relationship Id="rId184" Type="http://schemas.openxmlformats.org/officeDocument/2006/relationships/customXml" Target="../ink/ink1058.xml"/><Relationship Id="rId219" Type="http://schemas.openxmlformats.org/officeDocument/2006/relationships/image" Target="../media/image52500.png"/><Relationship Id="rId230" Type="http://schemas.openxmlformats.org/officeDocument/2006/relationships/customXml" Target="../ink/ink1081.xml"/><Relationship Id="rId251" Type="http://schemas.openxmlformats.org/officeDocument/2006/relationships/image" Target="../media/image52660.png"/><Relationship Id="rId25" Type="http://schemas.openxmlformats.org/officeDocument/2006/relationships/customXml" Target="../ink/ink978.xml"/><Relationship Id="rId46" Type="http://schemas.openxmlformats.org/officeDocument/2006/relationships/image" Target="../media/image51650.png"/><Relationship Id="rId67" Type="http://schemas.openxmlformats.org/officeDocument/2006/relationships/customXml" Target="../ink/ink999.xml"/><Relationship Id="rId88" Type="http://schemas.openxmlformats.org/officeDocument/2006/relationships/image" Target="../media/image51850.png"/><Relationship Id="rId111" Type="http://schemas.openxmlformats.org/officeDocument/2006/relationships/customXml" Target="../ink/ink1021.xml"/><Relationship Id="rId132" Type="http://schemas.openxmlformats.org/officeDocument/2006/relationships/customXml" Target="../ink/ink1032.xml"/><Relationship Id="rId153" Type="http://schemas.openxmlformats.org/officeDocument/2006/relationships/image" Target="../media/image52170.png"/><Relationship Id="rId174" Type="http://schemas.openxmlformats.org/officeDocument/2006/relationships/customXml" Target="../ink/ink1053.xml"/><Relationship Id="rId195" Type="http://schemas.openxmlformats.org/officeDocument/2006/relationships/image" Target="../media/image52380.png"/><Relationship Id="rId209" Type="http://schemas.openxmlformats.org/officeDocument/2006/relationships/image" Target="../media/image52450.png"/><Relationship Id="rId220" Type="http://schemas.openxmlformats.org/officeDocument/2006/relationships/customXml" Target="../ink/ink1076.xml"/><Relationship Id="rId241" Type="http://schemas.openxmlformats.org/officeDocument/2006/relationships/image" Target="../media/image52610.png"/><Relationship Id="rId15" Type="http://schemas.openxmlformats.org/officeDocument/2006/relationships/customXml" Target="../ink/ink973.xml"/><Relationship Id="rId36" Type="http://schemas.openxmlformats.org/officeDocument/2006/relationships/image" Target="../media/image51600.png"/><Relationship Id="rId57" Type="http://schemas.openxmlformats.org/officeDocument/2006/relationships/customXml" Target="../ink/ink994.xml"/><Relationship Id="rId78" Type="http://schemas.openxmlformats.org/officeDocument/2006/relationships/image" Target="../media/image51800.png"/><Relationship Id="rId99" Type="http://schemas.openxmlformats.org/officeDocument/2006/relationships/customXml" Target="../ink/ink1015.xml"/><Relationship Id="rId101" Type="http://schemas.openxmlformats.org/officeDocument/2006/relationships/customXml" Target="../ink/ink1016.xml"/><Relationship Id="rId122" Type="http://schemas.openxmlformats.org/officeDocument/2006/relationships/customXml" Target="../ink/ink1027.xml"/><Relationship Id="rId143" Type="http://schemas.openxmlformats.org/officeDocument/2006/relationships/image" Target="../media/image52120.png"/><Relationship Id="rId164" Type="http://schemas.openxmlformats.org/officeDocument/2006/relationships/customXml" Target="../ink/ink1048.xml"/><Relationship Id="rId185" Type="http://schemas.openxmlformats.org/officeDocument/2006/relationships/image" Target="../media/image52330.png"/><Relationship Id="rId9" Type="http://schemas.openxmlformats.org/officeDocument/2006/relationships/customXml" Target="../ink/ink970.xml"/><Relationship Id="rId210" Type="http://schemas.openxmlformats.org/officeDocument/2006/relationships/customXml" Target="../ink/ink1071.xml"/><Relationship Id="rId26" Type="http://schemas.openxmlformats.org/officeDocument/2006/relationships/image" Target="../media/image51550.png"/><Relationship Id="rId231" Type="http://schemas.openxmlformats.org/officeDocument/2006/relationships/image" Target="../media/image52560.png"/><Relationship Id="rId252" Type="http://schemas.openxmlformats.org/officeDocument/2006/relationships/customXml" Target="../ink/ink1092.xml"/><Relationship Id="rId47" Type="http://schemas.openxmlformats.org/officeDocument/2006/relationships/customXml" Target="../ink/ink989.xml"/><Relationship Id="rId68" Type="http://schemas.openxmlformats.org/officeDocument/2006/relationships/image" Target="../media/image51750.png"/><Relationship Id="rId89" Type="http://schemas.openxmlformats.org/officeDocument/2006/relationships/customXml" Target="../ink/ink1010.xml"/><Relationship Id="rId112" Type="http://schemas.openxmlformats.org/officeDocument/2006/relationships/image" Target="../media/image51970.png"/><Relationship Id="rId133" Type="http://schemas.openxmlformats.org/officeDocument/2006/relationships/image" Target="../media/image52070.png"/><Relationship Id="rId154" Type="http://schemas.openxmlformats.org/officeDocument/2006/relationships/customXml" Target="../ink/ink1043.xml"/><Relationship Id="rId175" Type="http://schemas.openxmlformats.org/officeDocument/2006/relationships/image" Target="../media/image52280.png"/><Relationship Id="rId196" Type="http://schemas.openxmlformats.org/officeDocument/2006/relationships/customXml" Target="../ink/ink1064.xml"/><Relationship Id="rId200" Type="http://schemas.openxmlformats.org/officeDocument/2006/relationships/customXml" Target="../ink/ink1066.xml"/><Relationship Id="rId16" Type="http://schemas.openxmlformats.org/officeDocument/2006/relationships/image" Target="../media/image51500.png"/><Relationship Id="rId221" Type="http://schemas.openxmlformats.org/officeDocument/2006/relationships/image" Target="../media/image52510.png"/><Relationship Id="rId242" Type="http://schemas.openxmlformats.org/officeDocument/2006/relationships/customXml" Target="../ink/ink1087.xml"/><Relationship Id="rId37" Type="http://schemas.openxmlformats.org/officeDocument/2006/relationships/customXml" Target="../ink/ink984.xml"/><Relationship Id="rId58" Type="http://schemas.openxmlformats.org/officeDocument/2006/relationships/image" Target="../media/image51700.png"/><Relationship Id="rId79" Type="http://schemas.openxmlformats.org/officeDocument/2006/relationships/customXml" Target="../ink/ink1005.xml"/><Relationship Id="rId102" Type="http://schemas.openxmlformats.org/officeDocument/2006/relationships/image" Target="../media/image51920.png"/><Relationship Id="rId123" Type="http://schemas.openxmlformats.org/officeDocument/2006/relationships/image" Target="../media/image52020.png"/><Relationship Id="rId144" Type="http://schemas.openxmlformats.org/officeDocument/2006/relationships/customXml" Target="../ink/ink1038.xml"/><Relationship Id="rId90" Type="http://schemas.openxmlformats.org/officeDocument/2006/relationships/image" Target="../media/image51860.png"/><Relationship Id="rId165" Type="http://schemas.openxmlformats.org/officeDocument/2006/relationships/image" Target="../media/image52230.png"/><Relationship Id="rId186" Type="http://schemas.openxmlformats.org/officeDocument/2006/relationships/customXml" Target="../ink/ink1059.xml"/><Relationship Id="rId211" Type="http://schemas.openxmlformats.org/officeDocument/2006/relationships/image" Target="../media/image52460.png"/><Relationship Id="rId232" Type="http://schemas.openxmlformats.org/officeDocument/2006/relationships/customXml" Target="../ink/ink1082.xml"/><Relationship Id="rId253" Type="http://schemas.openxmlformats.org/officeDocument/2006/relationships/image" Target="../media/image52670.png"/><Relationship Id="rId27" Type="http://schemas.openxmlformats.org/officeDocument/2006/relationships/customXml" Target="../ink/ink979.xml"/><Relationship Id="rId48" Type="http://schemas.openxmlformats.org/officeDocument/2006/relationships/image" Target="../media/image51660.png"/><Relationship Id="rId69" Type="http://schemas.openxmlformats.org/officeDocument/2006/relationships/customXml" Target="../ink/ink1000.xml"/><Relationship Id="rId113" Type="http://schemas.openxmlformats.org/officeDocument/2006/relationships/customXml" Target="../ink/ink1022.xml"/><Relationship Id="rId134" Type="http://schemas.openxmlformats.org/officeDocument/2006/relationships/customXml" Target="../ink/ink1033.xml"/><Relationship Id="rId80" Type="http://schemas.openxmlformats.org/officeDocument/2006/relationships/image" Target="../media/image51810.png"/><Relationship Id="rId155" Type="http://schemas.openxmlformats.org/officeDocument/2006/relationships/image" Target="../media/image52180.png"/><Relationship Id="rId176" Type="http://schemas.openxmlformats.org/officeDocument/2006/relationships/customXml" Target="../ink/ink1054.xml"/><Relationship Id="rId197" Type="http://schemas.openxmlformats.org/officeDocument/2006/relationships/image" Target="../media/image52390.png"/><Relationship Id="rId201" Type="http://schemas.openxmlformats.org/officeDocument/2006/relationships/image" Target="../media/image52410.png"/><Relationship Id="rId222" Type="http://schemas.openxmlformats.org/officeDocument/2006/relationships/customXml" Target="../ink/ink1077.xml"/><Relationship Id="rId243" Type="http://schemas.openxmlformats.org/officeDocument/2006/relationships/image" Target="../media/image52620.png"/><Relationship Id="rId17" Type="http://schemas.openxmlformats.org/officeDocument/2006/relationships/customXml" Target="../ink/ink974.xml"/><Relationship Id="rId38" Type="http://schemas.openxmlformats.org/officeDocument/2006/relationships/image" Target="../media/image51610.png"/><Relationship Id="rId59" Type="http://schemas.openxmlformats.org/officeDocument/2006/relationships/customXml" Target="../ink/ink995.xml"/><Relationship Id="rId103" Type="http://schemas.openxmlformats.org/officeDocument/2006/relationships/customXml" Target="../ink/ink1017.xml"/><Relationship Id="rId124" Type="http://schemas.openxmlformats.org/officeDocument/2006/relationships/customXml" Target="../ink/ink1028.xml"/><Relationship Id="rId70" Type="http://schemas.openxmlformats.org/officeDocument/2006/relationships/image" Target="../media/image51760.png"/><Relationship Id="rId91" Type="http://schemas.openxmlformats.org/officeDocument/2006/relationships/customXml" Target="../ink/ink1011.xml"/><Relationship Id="rId145" Type="http://schemas.openxmlformats.org/officeDocument/2006/relationships/image" Target="../media/image52130.png"/><Relationship Id="rId166" Type="http://schemas.openxmlformats.org/officeDocument/2006/relationships/customXml" Target="../ink/ink1049.xml"/><Relationship Id="rId187" Type="http://schemas.openxmlformats.org/officeDocument/2006/relationships/image" Target="../media/image52340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072.xml"/><Relationship Id="rId233" Type="http://schemas.openxmlformats.org/officeDocument/2006/relationships/image" Target="../media/image52570.png"/><Relationship Id="rId254" Type="http://schemas.openxmlformats.org/officeDocument/2006/relationships/customXml" Target="../ink/ink1093.xml"/><Relationship Id="rId28" Type="http://schemas.openxmlformats.org/officeDocument/2006/relationships/image" Target="../media/image51560.png"/><Relationship Id="rId49" Type="http://schemas.openxmlformats.org/officeDocument/2006/relationships/customXml" Target="../ink/ink990.xml"/><Relationship Id="rId114" Type="http://schemas.openxmlformats.org/officeDocument/2006/relationships/image" Target="../media/image51980.png"/><Relationship Id="rId60" Type="http://schemas.openxmlformats.org/officeDocument/2006/relationships/image" Target="../media/image51710.png"/><Relationship Id="rId81" Type="http://schemas.openxmlformats.org/officeDocument/2006/relationships/customXml" Target="../ink/ink1006.xml"/><Relationship Id="rId135" Type="http://schemas.openxmlformats.org/officeDocument/2006/relationships/image" Target="../media/image52080.png"/><Relationship Id="rId156" Type="http://schemas.openxmlformats.org/officeDocument/2006/relationships/customXml" Target="../ink/ink1044.xml"/><Relationship Id="rId177" Type="http://schemas.openxmlformats.org/officeDocument/2006/relationships/image" Target="../media/image52290.png"/><Relationship Id="rId198" Type="http://schemas.openxmlformats.org/officeDocument/2006/relationships/customXml" Target="../ink/ink1065.xml"/><Relationship Id="rId202" Type="http://schemas.openxmlformats.org/officeDocument/2006/relationships/customXml" Target="../ink/ink1067.xml"/><Relationship Id="rId223" Type="http://schemas.openxmlformats.org/officeDocument/2006/relationships/image" Target="../media/image52520.png"/><Relationship Id="rId244" Type="http://schemas.openxmlformats.org/officeDocument/2006/relationships/customXml" Target="../ink/ink1088.xml"/><Relationship Id="rId18" Type="http://schemas.openxmlformats.org/officeDocument/2006/relationships/image" Target="../media/image51510.png"/><Relationship Id="rId39" Type="http://schemas.openxmlformats.org/officeDocument/2006/relationships/customXml" Target="../ink/ink985.xml"/><Relationship Id="rId50" Type="http://schemas.openxmlformats.org/officeDocument/2006/relationships/image" Target="../media/image51670.png"/><Relationship Id="rId104" Type="http://schemas.openxmlformats.org/officeDocument/2006/relationships/image" Target="../media/image51930.png"/><Relationship Id="rId125" Type="http://schemas.openxmlformats.org/officeDocument/2006/relationships/image" Target="../media/image52030.png"/><Relationship Id="rId146" Type="http://schemas.openxmlformats.org/officeDocument/2006/relationships/customXml" Target="../ink/ink1039.xml"/><Relationship Id="rId167" Type="http://schemas.openxmlformats.org/officeDocument/2006/relationships/image" Target="../media/image52240.png"/><Relationship Id="rId188" Type="http://schemas.openxmlformats.org/officeDocument/2006/relationships/customXml" Target="../ink/ink1060.xml"/><Relationship Id="rId71" Type="http://schemas.openxmlformats.org/officeDocument/2006/relationships/customXml" Target="../ink/ink1001.xml"/><Relationship Id="rId92" Type="http://schemas.openxmlformats.org/officeDocument/2006/relationships/image" Target="../media/image51870.png"/><Relationship Id="rId213" Type="http://schemas.openxmlformats.org/officeDocument/2006/relationships/image" Target="../media/image52470.png"/><Relationship Id="rId234" Type="http://schemas.openxmlformats.org/officeDocument/2006/relationships/customXml" Target="../ink/ink1083.xml"/><Relationship Id="rId2" Type="http://schemas.openxmlformats.org/officeDocument/2006/relationships/image" Target="../media/image113.png"/><Relationship Id="rId29" Type="http://schemas.openxmlformats.org/officeDocument/2006/relationships/customXml" Target="../ink/ink980.xml"/><Relationship Id="rId255" Type="http://schemas.openxmlformats.org/officeDocument/2006/relationships/image" Target="../media/image52680.png"/><Relationship Id="rId40" Type="http://schemas.openxmlformats.org/officeDocument/2006/relationships/image" Target="../media/image51620.png"/><Relationship Id="rId115" Type="http://schemas.openxmlformats.org/officeDocument/2006/relationships/customXml" Target="../ink/ink1023.xml"/><Relationship Id="rId136" Type="http://schemas.openxmlformats.org/officeDocument/2006/relationships/customXml" Target="../ink/ink1034.xml"/><Relationship Id="rId157" Type="http://schemas.openxmlformats.org/officeDocument/2006/relationships/image" Target="../media/image52190.png"/><Relationship Id="rId178" Type="http://schemas.openxmlformats.org/officeDocument/2006/relationships/customXml" Target="../ink/ink1055.xml"/><Relationship Id="rId61" Type="http://schemas.openxmlformats.org/officeDocument/2006/relationships/customXml" Target="../ink/ink996.xml"/><Relationship Id="rId82" Type="http://schemas.openxmlformats.org/officeDocument/2006/relationships/image" Target="../media/image51820.png"/><Relationship Id="rId199" Type="http://schemas.openxmlformats.org/officeDocument/2006/relationships/image" Target="../media/image52400.png"/><Relationship Id="rId203" Type="http://schemas.openxmlformats.org/officeDocument/2006/relationships/image" Target="../media/image52420.png"/><Relationship Id="rId19" Type="http://schemas.openxmlformats.org/officeDocument/2006/relationships/customXml" Target="../ink/ink975.xml"/><Relationship Id="rId224" Type="http://schemas.openxmlformats.org/officeDocument/2006/relationships/customXml" Target="../ink/ink1078.xml"/><Relationship Id="rId245" Type="http://schemas.openxmlformats.org/officeDocument/2006/relationships/image" Target="../media/image52630.png"/><Relationship Id="rId30" Type="http://schemas.openxmlformats.org/officeDocument/2006/relationships/image" Target="../media/image51570.png"/><Relationship Id="rId105" Type="http://schemas.openxmlformats.org/officeDocument/2006/relationships/customXml" Target="../ink/ink1018.xml"/><Relationship Id="rId126" Type="http://schemas.openxmlformats.org/officeDocument/2006/relationships/customXml" Target="../ink/ink1029.xml"/><Relationship Id="rId147" Type="http://schemas.openxmlformats.org/officeDocument/2006/relationships/image" Target="../media/image52140.png"/><Relationship Id="rId168" Type="http://schemas.openxmlformats.org/officeDocument/2006/relationships/customXml" Target="../ink/ink1050.xml"/><Relationship Id="rId51" Type="http://schemas.openxmlformats.org/officeDocument/2006/relationships/customXml" Target="../ink/ink991.xml"/><Relationship Id="rId72" Type="http://schemas.openxmlformats.org/officeDocument/2006/relationships/image" Target="../media/image51770.png"/><Relationship Id="rId93" Type="http://schemas.openxmlformats.org/officeDocument/2006/relationships/customXml" Target="../ink/ink1012.xml"/><Relationship Id="rId189" Type="http://schemas.openxmlformats.org/officeDocument/2006/relationships/image" Target="../media/image52350.png"/><Relationship Id="rId3" Type="http://schemas.openxmlformats.org/officeDocument/2006/relationships/image" Target="../media/image114.png"/><Relationship Id="rId214" Type="http://schemas.openxmlformats.org/officeDocument/2006/relationships/customXml" Target="../ink/ink1073.xml"/><Relationship Id="rId235" Type="http://schemas.openxmlformats.org/officeDocument/2006/relationships/image" Target="../media/image52580.png"/><Relationship Id="rId256" Type="http://schemas.openxmlformats.org/officeDocument/2006/relationships/customXml" Target="../ink/ink1094.xml"/><Relationship Id="rId116" Type="http://schemas.openxmlformats.org/officeDocument/2006/relationships/customXml" Target="../ink/ink1024.xml"/><Relationship Id="rId137" Type="http://schemas.openxmlformats.org/officeDocument/2006/relationships/image" Target="../media/image52090.png"/><Relationship Id="rId158" Type="http://schemas.openxmlformats.org/officeDocument/2006/relationships/customXml" Target="../ink/ink1045.xml"/><Relationship Id="rId20" Type="http://schemas.openxmlformats.org/officeDocument/2006/relationships/image" Target="../media/image51520.png"/><Relationship Id="rId41" Type="http://schemas.openxmlformats.org/officeDocument/2006/relationships/customXml" Target="../ink/ink986.xml"/><Relationship Id="rId62" Type="http://schemas.openxmlformats.org/officeDocument/2006/relationships/image" Target="../media/image51720.png"/><Relationship Id="rId83" Type="http://schemas.openxmlformats.org/officeDocument/2006/relationships/customXml" Target="../ink/ink1007.xml"/><Relationship Id="rId179" Type="http://schemas.openxmlformats.org/officeDocument/2006/relationships/image" Target="../media/image52300.png"/><Relationship Id="rId190" Type="http://schemas.openxmlformats.org/officeDocument/2006/relationships/customXml" Target="../ink/ink1061.xml"/><Relationship Id="rId204" Type="http://schemas.openxmlformats.org/officeDocument/2006/relationships/customXml" Target="../ink/ink1068.xml"/><Relationship Id="rId225" Type="http://schemas.openxmlformats.org/officeDocument/2006/relationships/image" Target="../media/image52530.png"/><Relationship Id="rId246" Type="http://schemas.openxmlformats.org/officeDocument/2006/relationships/customXml" Target="../ink/ink1089.xml"/><Relationship Id="rId106" Type="http://schemas.openxmlformats.org/officeDocument/2006/relationships/image" Target="../media/image51940.png"/><Relationship Id="rId127" Type="http://schemas.openxmlformats.org/officeDocument/2006/relationships/image" Target="../media/image52040.png"/><Relationship Id="rId10" Type="http://schemas.openxmlformats.org/officeDocument/2006/relationships/image" Target="../media/image51470.png"/><Relationship Id="rId31" Type="http://schemas.openxmlformats.org/officeDocument/2006/relationships/customXml" Target="../ink/ink981.xml"/><Relationship Id="rId52" Type="http://schemas.openxmlformats.org/officeDocument/2006/relationships/image" Target="../media/image51380.png"/><Relationship Id="rId73" Type="http://schemas.openxmlformats.org/officeDocument/2006/relationships/customXml" Target="../ink/ink1002.xml"/><Relationship Id="rId94" Type="http://schemas.openxmlformats.org/officeDocument/2006/relationships/image" Target="../media/image51880.png"/><Relationship Id="rId148" Type="http://schemas.openxmlformats.org/officeDocument/2006/relationships/customXml" Target="../ink/ink1040.xml"/><Relationship Id="rId169" Type="http://schemas.openxmlformats.org/officeDocument/2006/relationships/image" Target="../media/image52250.png"/><Relationship Id="rId4" Type="http://schemas.openxmlformats.org/officeDocument/2006/relationships/image" Target="../media/image115.png"/><Relationship Id="rId180" Type="http://schemas.openxmlformats.org/officeDocument/2006/relationships/customXml" Target="../ink/ink1056.xml"/><Relationship Id="rId215" Type="http://schemas.openxmlformats.org/officeDocument/2006/relationships/image" Target="../media/image52480.png"/><Relationship Id="rId236" Type="http://schemas.openxmlformats.org/officeDocument/2006/relationships/customXml" Target="../ink/ink1084.xml"/><Relationship Id="rId257" Type="http://schemas.openxmlformats.org/officeDocument/2006/relationships/image" Target="../media/image526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AgipMiscellanea.ppt#-1,2,Slide 2" TargetMode="External"/><Relationship Id="rId7" Type="http://schemas.openxmlformats.org/officeDocument/2006/relationships/image" Target="../media/image527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95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630.png"/><Relationship Id="rId21" Type="http://schemas.openxmlformats.org/officeDocument/2006/relationships/customXml" Target="../ink/ink1105.xml"/><Relationship Id="rId42" Type="http://schemas.openxmlformats.org/officeDocument/2006/relationships/image" Target="../media/image55700.png"/><Relationship Id="rId47" Type="http://schemas.openxmlformats.org/officeDocument/2006/relationships/customXml" Target="../ink/ink1118.xml"/><Relationship Id="rId63" Type="http://schemas.openxmlformats.org/officeDocument/2006/relationships/customXml" Target="../ink/ink1126.xml"/><Relationship Id="rId68" Type="http://schemas.openxmlformats.org/officeDocument/2006/relationships/image" Target="../media/image55830.png"/><Relationship Id="rId84" Type="http://schemas.openxmlformats.org/officeDocument/2006/relationships/image" Target="../media/image55910.png"/><Relationship Id="rId89" Type="http://schemas.openxmlformats.org/officeDocument/2006/relationships/customXml" Target="../ink/ink1139.xml"/><Relationship Id="rId16" Type="http://schemas.openxmlformats.org/officeDocument/2006/relationships/image" Target="../media/image55580.png"/><Relationship Id="rId11" Type="http://schemas.openxmlformats.org/officeDocument/2006/relationships/customXml" Target="../ink/ink1100.xml"/><Relationship Id="rId32" Type="http://schemas.openxmlformats.org/officeDocument/2006/relationships/image" Target="../media/image55660.png"/><Relationship Id="rId37" Type="http://schemas.openxmlformats.org/officeDocument/2006/relationships/customXml" Target="../ink/ink1113.xml"/><Relationship Id="rId53" Type="http://schemas.openxmlformats.org/officeDocument/2006/relationships/customXml" Target="../ink/ink1121.xml"/><Relationship Id="rId58" Type="http://schemas.openxmlformats.org/officeDocument/2006/relationships/image" Target="../media/image55780.png"/><Relationship Id="rId74" Type="http://schemas.openxmlformats.org/officeDocument/2006/relationships/image" Target="../media/image55860.png"/><Relationship Id="rId79" Type="http://schemas.openxmlformats.org/officeDocument/2006/relationships/customXml" Target="../ink/ink1134.xml"/><Relationship Id="rId5" Type="http://schemas.openxmlformats.org/officeDocument/2006/relationships/customXml" Target="../ink/ink1097.xml"/><Relationship Id="rId90" Type="http://schemas.openxmlformats.org/officeDocument/2006/relationships/image" Target="../media/image55940.png"/><Relationship Id="rId95" Type="http://schemas.openxmlformats.org/officeDocument/2006/relationships/customXml" Target="../ink/ink1142.xml"/><Relationship Id="rId22" Type="http://schemas.openxmlformats.org/officeDocument/2006/relationships/image" Target="../media/image55610.png"/><Relationship Id="rId27" Type="http://schemas.openxmlformats.org/officeDocument/2006/relationships/customXml" Target="../ink/ink1108.xml"/><Relationship Id="rId43" Type="http://schemas.openxmlformats.org/officeDocument/2006/relationships/customXml" Target="../ink/ink1116.xml"/><Relationship Id="rId48" Type="http://schemas.openxmlformats.org/officeDocument/2006/relationships/image" Target="../media/image55730.png"/><Relationship Id="rId64" Type="http://schemas.openxmlformats.org/officeDocument/2006/relationships/image" Target="../media/image55810.png"/><Relationship Id="rId69" Type="http://schemas.openxmlformats.org/officeDocument/2006/relationships/customXml" Target="../ink/ink1129.xml"/><Relationship Id="rId80" Type="http://schemas.openxmlformats.org/officeDocument/2006/relationships/image" Target="../media/image55890.png"/><Relationship Id="rId85" Type="http://schemas.openxmlformats.org/officeDocument/2006/relationships/customXml" Target="../ink/ink1137.xml"/><Relationship Id="rId3" Type="http://schemas.openxmlformats.org/officeDocument/2006/relationships/customXml" Target="../ink/ink1096.xml"/><Relationship Id="rId12" Type="http://schemas.openxmlformats.org/officeDocument/2006/relationships/image" Target="../media/image55560.png"/><Relationship Id="rId17" Type="http://schemas.openxmlformats.org/officeDocument/2006/relationships/customXml" Target="../ink/ink1103.xml"/><Relationship Id="rId25" Type="http://schemas.openxmlformats.org/officeDocument/2006/relationships/customXml" Target="../ink/ink1107.xml"/><Relationship Id="rId33" Type="http://schemas.openxmlformats.org/officeDocument/2006/relationships/customXml" Target="../ink/ink1111.xml"/><Relationship Id="rId38" Type="http://schemas.openxmlformats.org/officeDocument/2006/relationships/image" Target="../media/image55690.png"/><Relationship Id="rId46" Type="http://schemas.openxmlformats.org/officeDocument/2006/relationships/image" Target="../media/image55720.png"/><Relationship Id="rId59" Type="http://schemas.openxmlformats.org/officeDocument/2006/relationships/customXml" Target="../ink/ink1124.xml"/><Relationship Id="rId67" Type="http://schemas.openxmlformats.org/officeDocument/2006/relationships/customXml" Target="../ink/ink1128.xml"/><Relationship Id="rId20" Type="http://schemas.openxmlformats.org/officeDocument/2006/relationships/image" Target="../media/image55600.png"/><Relationship Id="rId41" Type="http://schemas.openxmlformats.org/officeDocument/2006/relationships/customXml" Target="../ink/ink1115.xml"/><Relationship Id="rId54" Type="http://schemas.openxmlformats.org/officeDocument/2006/relationships/image" Target="../media/image55760.png"/><Relationship Id="rId62" Type="http://schemas.openxmlformats.org/officeDocument/2006/relationships/image" Target="../media/image55800.png"/><Relationship Id="rId70" Type="http://schemas.openxmlformats.org/officeDocument/2006/relationships/image" Target="../media/image55840.png"/><Relationship Id="rId75" Type="http://schemas.openxmlformats.org/officeDocument/2006/relationships/customXml" Target="../ink/ink1132.xml"/><Relationship Id="rId83" Type="http://schemas.openxmlformats.org/officeDocument/2006/relationships/customXml" Target="../ink/ink1136.xml"/><Relationship Id="rId88" Type="http://schemas.openxmlformats.org/officeDocument/2006/relationships/image" Target="../media/image55930.png"/><Relationship Id="rId91" Type="http://schemas.openxmlformats.org/officeDocument/2006/relationships/customXml" Target="../ink/ink1140.xml"/><Relationship Id="rId96" Type="http://schemas.openxmlformats.org/officeDocument/2006/relationships/image" Target="../media/image55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530.png"/><Relationship Id="rId15" Type="http://schemas.openxmlformats.org/officeDocument/2006/relationships/customXml" Target="../ink/ink1102.xml"/><Relationship Id="rId23" Type="http://schemas.openxmlformats.org/officeDocument/2006/relationships/customXml" Target="../ink/ink1106.xml"/><Relationship Id="rId28" Type="http://schemas.openxmlformats.org/officeDocument/2006/relationships/image" Target="../media/image55640.png"/><Relationship Id="rId36" Type="http://schemas.openxmlformats.org/officeDocument/2006/relationships/image" Target="../media/image55680.png"/><Relationship Id="rId49" Type="http://schemas.openxmlformats.org/officeDocument/2006/relationships/customXml" Target="../ink/ink1119.xml"/><Relationship Id="rId57" Type="http://schemas.openxmlformats.org/officeDocument/2006/relationships/customXml" Target="../ink/ink1123.xml"/><Relationship Id="rId10" Type="http://schemas.openxmlformats.org/officeDocument/2006/relationships/image" Target="../media/image55550.png"/><Relationship Id="rId31" Type="http://schemas.openxmlformats.org/officeDocument/2006/relationships/customXml" Target="../ink/ink1110.xml"/><Relationship Id="rId44" Type="http://schemas.openxmlformats.org/officeDocument/2006/relationships/image" Target="../media/image55710.png"/><Relationship Id="rId52" Type="http://schemas.openxmlformats.org/officeDocument/2006/relationships/image" Target="../media/image55750.png"/><Relationship Id="rId60" Type="http://schemas.openxmlformats.org/officeDocument/2006/relationships/image" Target="../media/image55790.png"/><Relationship Id="rId65" Type="http://schemas.openxmlformats.org/officeDocument/2006/relationships/customXml" Target="../ink/ink1127.xml"/><Relationship Id="rId73" Type="http://schemas.openxmlformats.org/officeDocument/2006/relationships/customXml" Target="../ink/ink1131.xml"/><Relationship Id="rId78" Type="http://schemas.openxmlformats.org/officeDocument/2006/relationships/image" Target="../media/image55880.png"/><Relationship Id="rId81" Type="http://schemas.openxmlformats.org/officeDocument/2006/relationships/customXml" Target="../ink/ink1135.xml"/><Relationship Id="rId86" Type="http://schemas.openxmlformats.org/officeDocument/2006/relationships/image" Target="../media/image55920.png"/><Relationship Id="rId94" Type="http://schemas.openxmlformats.org/officeDocument/2006/relationships/image" Target="../media/image55960.png"/><Relationship Id="rId4" Type="http://schemas.openxmlformats.org/officeDocument/2006/relationships/image" Target="../media/image55520.png"/><Relationship Id="rId9" Type="http://schemas.openxmlformats.org/officeDocument/2006/relationships/customXml" Target="../ink/ink1099.xml"/><Relationship Id="rId13" Type="http://schemas.openxmlformats.org/officeDocument/2006/relationships/customXml" Target="../ink/ink1101.xml"/><Relationship Id="rId18" Type="http://schemas.openxmlformats.org/officeDocument/2006/relationships/image" Target="../media/image55590.png"/><Relationship Id="rId39" Type="http://schemas.openxmlformats.org/officeDocument/2006/relationships/customXml" Target="../ink/ink1114.xml"/><Relationship Id="rId34" Type="http://schemas.openxmlformats.org/officeDocument/2006/relationships/image" Target="../media/image55670.png"/><Relationship Id="rId50" Type="http://schemas.openxmlformats.org/officeDocument/2006/relationships/image" Target="../media/image55740.png"/><Relationship Id="rId55" Type="http://schemas.openxmlformats.org/officeDocument/2006/relationships/customXml" Target="../ink/ink1122.xml"/><Relationship Id="rId76" Type="http://schemas.openxmlformats.org/officeDocument/2006/relationships/image" Target="../media/image55870.png"/><Relationship Id="rId97" Type="http://schemas.openxmlformats.org/officeDocument/2006/relationships/customXml" Target="../ink/ink1143.xml"/><Relationship Id="rId7" Type="http://schemas.openxmlformats.org/officeDocument/2006/relationships/customXml" Target="../ink/ink1098.xml"/><Relationship Id="rId71" Type="http://schemas.openxmlformats.org/officeDocument/2006/relationships/customXml" Target="../ink/ink1130.xml"/><Relationship Id="rId92" Type="http://schemas.openxmlformats.org/officeDocument/2006/relationships/image" Target="../media/image55950.png"/><Relationship Id="rId2" Type="http://schemas.openxmlformats.org/officeDocument/2006/relationships/image" Target="../media/image118.jpeg"/><Relationship Id="rId29" Type="http://schemas.openxmlformats.org/officeDocument/2006/relationships/customXml" Target="../ink/ink1109.xml"/><Relationship Id="rId24" Type="http://schemas.openxmlformats.org/officeDocument/2006/relationships/image" Target="../media/image55620.png"/><Relationship Id="rId40" Type="http://schemas.openxmlformats.org/officeDocument/2006/relationships/image" Target="../media/image49210.png"/><Relationship Id="rId45" Type="http://schemas.openxmlformats.org/officeDocument/2006/relationships/customXml" Target="../ink/ink1117.xml"/><Relationship Id="rId66" Type="http://schemas.openxmlformats.org/officeDocument/2006/relationships/image" Target="../media/image55820.png"/><Relationship Id="rId87" Type="http://schemas.openxmlformats.org/officeDocument/2006/relationships/customXml" Target="../ink/ink1138.xml"/><Relationship Id="rId61" Type="http://schemas.openxmlformats.org/officeDocument/2006/relationships/customXml" Target="../ink/ink1125.xml"/><Relationship Id="rId82" Type="http://schemas.openxmlformats.org/officeDocument/2006/relationships/image" Target="../media/image55900.png"/><Relationship Id="rId19" Type="http://schemas.openxmlformats.org/officeDocument/2006/relationships/customXml" Target="../ink/ink1104.xml"/><Relationship Id="rId14" Type="http://schemas.openxmlformats.org/officeDocument/2006/relationships/image" Target="../media/image55570.png"/><Relationship Id="rId30" Type="http://schemas.openxmlformats.org/officeDocument/2006/relationships/image" Target="../media/image55650.png"/><Relationship Id="rId35" Type="http://schemas.openxmlformats.org/officeDocument/2006/relationships/customXml" Target="../ink/ink1112.xml"/><Relationship Id="rId56" Type="http://schemas.openxmlformats.org/officeDocument/2006/relationships/image" Target="../media/image55770.png"/><Relationship Id="rId77" Type="http://schemas.openxmlformats.org/officeDocument/2006/relationships/customXml" Target="../ink/ink1133.xml"/><Relationship Id="rId8" Type="http://schemas.openxmlformats.org/officeDocument/2006/relationships/image" Target="../media/image55540.png"/><Relationship Id="rId51" Type="http://schemas.openxmlformats.org/officeDocument/2006/relationships/customXml" Target="../ink/ink1120.xml"/><Relationship Id="rId72" Type="http://schemas.openxmlformats.org/officeDocument/2006/relationships/image" Target="../media/image55850.png"/><Relationship Id="rId93" Type="http://schemas.openxmlformats.org/officeDocument/2006/relationships/customXml" Target="../ink/ink1141.xml"/><Relationship Id="rId98" Type="http://schemas.openxmlformats.org/officeDocument/2006/relationships/image" Target="../media/image55980.png"/></Relationships>
</file>

<file path=ppt/slides/_rels/slide6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6570.png"/><Relationship Id="rId21" Type="http://schemas.openxmlformats.org/officeDocument/2006/relationships/image" Target="../media/image56080.png"/><Relationship Id="rId42" Type="http://schemas.openxmlformats.org/officeDocument/2006/relationships/customXml" Target="../ink/ink1164.xml"/><Relationship Id="rId63" Type="http://schemas.openxmlformats.org/officeDocument/2006/relationships/image" Target="../media/image56300.png"/><Relationship Id="rId84" Type="http://schemas.openxmlformats.org/officeDocument/2006/relationships/customXml" Target="../ink/ink1185.xml"/><Relationship Id="rId138" Type="http://schemas.openxmlformats.org/officeDocument/2006/relationships/customXml" Target="../ink/ink1212.xml"/><Relationship Id="rId159" Type="http://schemas.openxmlformats.org/officeDocument/2006/relationships/image" Target="../media/image56780.png"/><Relationship Id="rId170" Type="http://schemas.openxmlformats.org/officeDocument/2006/relationships/customXml" Target="../ink/ink1228.xml"/><Relationship Id="rId107" Type="http://schemas.openxmlformats.org/officeDocument/2006/relationships/image" Target="../media/image56520.png"/><Relationship Id="rId11" Type="http://schemas.openxmlformats.org/officeDocument/2006/relationships/image" Target="../media/image56030.png"/><Relationship Id="rId32" Type="http://schemas.openxmlformats.org/officeDocument/2006/relationships/customXml" Target="../ink/ink1159.xml"/><Relationship Id="rId53" Type="http://schemas.openxmlformats.org/officeDocument/2006/relationships/image" Target="../media/image56250.png"/><Relationship Id="rId74" Type="http://schemas.openxmlformats.org/officeDocument/2006/relationships/customXml" Target="../ink/ink1180.xml"/><Relationship Id="rId128" Type="http://schemas.openxmlformats.org/officeDocument/2006/relationships/customXml" Target="../ink/ink1207.xml"/><Relationship Id="rId149" Type="http://schemas.openxmlformats.org/officeDocument/2006/relationships/image" Target="../media/image56730.png"/><Relationship Id="rId5" Type="http://schemas.openxmlformats.org/officeDocument/2006/relationships/customXml" Target="../ink/ink1145.xml"/><Relationship Id="rId95" Type="http://schemas.openxmlformats.org/officeDocument/2006/relationships/image" Target="../media/image56460.png"/><Relationship Id="rId160" Type="http://schemas.openxmlformats.org/officeDocument/2006/relationships/customXml" Target="../ink/ink1223.xml"/><Relationship Id="rId181" Type="http://schemas.openxmlformats.org/officeDocument/2006/relationships/customXml" Target="../ink/ink1234.xml"/><Relationship Id="rId22" Type="http://schemas.openxmlformats.org/officeDocument/2006/relationships/customXml" Target="../ink/ink1154.xml"/><Relationship Id="rId43" Type="http://schemas.openxmlformats.org/officeDocument/2006/relationships/image" Target="../media/image56200.png"/><Relationship Id="rId64" Type="http://schemas.openxmlformats.org/officeDocument/2006/relationships/customXml" Target="../ink/ink1175.xml"/><Relationship Id="rId118" Type="http://schemas.openxmlformats.org/officeDocument/2006/relationships/customXml" Target="../ink/ink1202.xml"/><Relationship Id="rId139" Type="http://schemas.openxmlformats.org/officeDocument/2006/relationships/image" Target="../media/image56680.png"/><Relationship Id="rId85" Type="http://schemas.openxmlformats.org/officeDocument/2006/relationships/image" Target="../media/image56410.png"/><Relationship Id="rId150" Type="http://schemas.openxmlformats.org/officeDocument/2006/relationships/customXml" Target="../ink/ink1218.xml"/><Relationship Id="rId171" Type="http://schemas.openxmlformats.org/officeDocument/2006/relationships/image" Target="../media/image56840.png"/><Relationship Id="rId12" Type="http://schemas.openxmlformats.org/officeDocument/2006/relationships/customXml" Target="../ink/ink1149.xml"/><Relationship Id="rId33" Type="http://schemas.openxmlformats.org/officeDocument/2006/relationships/image" Target="../media/image56150.png"/><Relationship Id="rId108" Type="http://schemas.openxmlformats.org/officeDocument/2006/relationships/customXml" Target="../ink/ink1197.xml"/><Relationship Id="rId129" Type="http://schemas.openxmlformats.org/officeDocument/2006/relationships/image" Target="../media/image56630.png"/><Relationship Id="rId54" Type="http://schemas.openxmlformats.org/officeDocument/2006/relationships/customXml" Target="../ink/ink1170.xml"/><Relationship Id="rId75" Type="http://schemas.openxmlformats.org/officeDocument/2006/relationships/image" Target="../media/image56360.png"/><Relationship Id="rId96" Type="http://schemas.openxmlformats.org/officeDocument/2006/relationships/customXml" Target="../ink/ink1191.xml"/><Relationship Id="rId140" Type="http://schemas.openxmlformats.org/officeDocument/2006/relationships/customXml" Target="../ink/ink1213.xml"/><Relationship Id="rId161" Type="http://schemas.openxmlformats.org/officeDocument/2006/relationships/image" Target="../media/image56790.png"/><Relationship Id="rId182" Type="http://schemas.openxmlformats.org/officeDocument/2006/relationships/image" Target="../media/image56890.png"/><Relationship Id="rId6" Type="http://schemas.openxmlformats.org/officeDocument/2006/relationships/image" Target="../media/image56010.png"/><Relationship Id="rId23" Type="http://schemas.openxmlformats.org/officeDocument/2006/relationships/image" Target="../media/image56090.png"/><Relationship Id="rId119" Type="http://schemas.openxmlformats.org/officeDocument/2006/relationships/image" Target="../media/image56580.png"/><Relationship Id="rId44" Type="http://schemas.openxmlformats.org/officeDocument/2006/relationships/customXml" Target="../ink/ink1165.xml"/><Relationship Id="rId65" Type="http://schemas.openxmlformats.org/officeDocument/2006/relationships/image" Target="../media/image56310.png"/><Relationship Id="rId86" Type="http://schemas.openxmlformats.org/officeDocument/2006/relationships/customXml" Target="../ink/ink1186.xml"/><Relationship Id="rId130" Type="http://schemas.openxmlformats.org/officeDocument/2006/relationships/customXml" Target="../ink/ink1208.xml"/><Relationship Id="rId151" Type="http://schemas.openxmlformats.org/officeDocument/2006/relationships/image" Target="../media/image56740.png"/><Relationship Id="rId172" Type="http://schemas.openxmlformats.org/officeDocument/2006/relationships/customXml" Target="../ink/ink1229.xml"/><Relationship Id="rId13" Type="http://schemas.openxmlformats.org/officeDocument/2006/relationships/image" Target="../media/image56040.png"/><Relationship Id="rId18" Type="http://schemas.openxmlformats.org/officeDocument/2006/relationships/customXml" Target="../ink/ink1152.xml"/><Relationship Id="rId39" Type="http://schemas.openxmlformats.org/officeDocument/2006/relationships/image" Target="../media/image56180.png"/><Relationship Id="rId109" Type="http://schemas.openxmlformats.org/officeDocument/2006/relationships/image" Target="../media/image56530.png"/><Relationship Id="rId34" Type="http://schemas.openxmlformats.org/officeDocument/2006/relationships/customXml" Target="../ink/ink1160.xml"/><Relationship Id="rId50" Type="http://schemas.openxmlformats.org/officeDocument/2006/relationships/customXml" Target="../ink/ink1168.xml"/><Relationship Id="rId55" Type="http://schemas.openxmlformats.org/officeDocument/2006/relationships/image" Target="../media/image56260.png"/><Relationship Id="rId76" Type="http://schemas.openxmlformats.org/officeDocument/2006/relationships/customXml" Target="../ink/ink1181.xml"/><Relationship Id="rId97" Type="http://schemas.openxmlformats.org/officeDocument/2006/relationships/image" Target="../media/image56470.png"/><Relationship Id="rId104" Type="http://schemas.openxmlformats.org/officeDocument/2006/relationships/customXml" Target="../ink/ink1195.xml"/><Relationship Id="rId120" Type="http://schemas.openxmlformats.org/officeDocument/2006/relationships/customXml" Target="../ink/ink1203.xml"/><Relationship Id="rId125" Type="http://schemas.openxmlformats.org/officeDocument/2006/relationships/image" Target="../media/image56610.png"/><Relationship Id="rId141" Type="http://schemas.openxmlformats.org/officeDocument/2006/relationships/image" Target="../media/image56690.png"/><Relationship Id="rId146" Type="http://schemas.openxmlformats.org/officeDocument/2006/relationships/customXml" Target="../ink/ink1216.xml"/><Relationship Id="rId167" Type="http://schemas.openxmlformats.org/officeDocument/2006/relationships/image" Target="../media/image56820.png"/><Relationship Id="rId7" Type="http://schemas.openxmlformats.org/officeDocument/2006/relationships/customXml" Target="../ink/ink1146.xml"/><Relationship Id="rId71" Type="http://schemas.openxmlformats.org/officeDocument/2006/relationships/image" Target="../media/image56340.png"/><Relationship Id="rId92" Type="http://schemas.openxmlformats.org/officeDocument/2006/relationships/customXml" Target="../ink/ink1189.xml"/><Relationship Id="rId162" Type="http://schemas.openxmlformats.org/officeDocument/2006/relationships/customXml" Target="../ink/ink1224.xml"/><Relationship Id="rId183" Type="http://schemas.openxmlformats.org/officeDocument/2006/relationships/customXml" Target="../ink/ink1235.xml"/><Relationship Id="rId2" Type="http://schemas.openxmlformats.org/officeDocument/2006/relationships/image" Target="../media/image119.jpeg"/><Relationship Id="rId29" Type="http://schemas.openxmlformats.org/officeDocument/2006/relationships/image" Target="../media/image56130.png"/><Relationship Id="rId24" Type="http://schemas.openxmlformats.org/officeDocument/2006/relationships/customXml" Target="../ink/ink1155.xml"/><Relationship Id="rId40" Type="http://schemas.openxmlformats.org/officeDocument/2006/relationships/customXml" Target="../ink/ink1163.xml"/><Relationship Id="rId45" Type="http://schemas.openxmlformats.org/officeDocument/2006/relationships/image" Target="../media/image56210.png"/><Relationship Id="rId66" Type="http://schemas.openxmlformats.org/officeDocument/2006/relationships/customXml" Target="../ink/ink1176.xml"/><Relationship Id="rId87" Type="http://schemas.openxmlformats.org/officeDocument/2006/relationships/image" Target="../media/image56420.png"/><Relationship Id="rId110" Type="http://schemas.openxmlformats.org/officeDocument/2006/relationships/customXml" Target="../ink/ink1198.xml"/><Relationship Id="rId115" Type="http://schemas.openxmlformats.org/officeDocument/2006/relationships/image" Target="../media/image56560.png"/><Relationship Id="rId131" Type="http://schemas.openxmlformats.org/officeDocument/2006/relationships/image" Target="../media/image56640.png"/><Relationship Id="rId136" Type="http://schemas.openxmlformats.org/officeDocument/2006/relationships/customXml" Target="../ink/ink1211.xml"/><Relationship Id="rId157" Type="http://schemas.openxmlformats.org/officeDocument/2006/relationships/image" Target="../media/image56770.png"/><Relationship Id="rId178" Type="http://schemas.openxmlformats.org/officeDocument/2006/relationships/customXml" Target="../ink/ink1232.xml"/><Relationship Id="rId61" Type="http://schemas.openxmlformats.org/officeDocument/2006/relationships/image" Target="../media/image56290.png"/><Relationship Id="rId82" Type="http://schemas.openxmlformats.org/officeDocument/2006/relationships/customXml" Target="../ink/ink1184.xml"/><Relationship Id="rId152" Type="http://schemas.openxmlformats.org/officeDocument/2006/relationships/customXml" Target="../ink/ink1219.xml"/><Relationship Id="rId173" Type="http://schemas.openxmlformats.org/officeDocument/2006/relationships/image" Target="../media/image56850.png"/><Relationship Id="rId19" Type="http://schemas.openxmlformats.org/officeDocument/2006/relationships/image" Target="../media/image56070.png"/><Relationship Id="rId14" Type="http://schemas.openxmlformats.org/officeDocument/2006/relationships/customXml" Target="../ink/ink1150.xml"/><Relationship Id="rId30" Type="http://schemas.openxmlformats.org/officeDocument/2006/relationships/customXml" Target="../ink/ink1158.xml"/><Relationship Id="rId35" Type="http://schemas.openxmlformats.org/officeDocument/2006/relationships/image" Target="../media/image56160.png"/><Relationship Id="rId56" Type="http://schemas.openxmlformats.org/officeDocument/2006/relationships/customXml" Target="../ink/ink1171.xml"/><Relationship Id="rId77" Type="http://schemas.openxmlformats.org/officeDocument/2006/relationships/image" Target="../media/image56370.png"/><Relationship Id="rId100" Type="http://schemas.openxmlformats.org/officeDocument/2006/relationships/customXml" Target="../ink/ink1193.xml"/><Relationship Id="rId105" Type="http://schemas.openxmlformats.org/officeDocument/2006/relationships/image" Target="../media/image56510.png"/><Relationship Id="rId126" Type="http://schemas.openxmlformats.org/officeDocument/2006/relationships/customXml" Target="../ink/ink1206.xml"/><Relationship Id="rId147" Type="http://schemas.openxmlformats.org/officeDocument/2006/relationships/image" Target="../media/image56720.png"/><Relationship Id="rId168" Type="http://schemas.openxmlformats.org/officeDocument/2006/relationships/customXml" Target="../ink/ink1227.xml"/><Relationship Id="rId8" Type="http://schemas.openxmlformats.org/officeDocument/2006/relationships/image" Target="../media/image56020.png"/><Relationship Id="rId51" Type="http://schemas.openxmlformats.org/officeDocument/2006/relationships/image" Target="../media/image56240.png"/><Relationship Id="rId72" Type="http://schemas.openxmlformats.org/officeDocument/2006/relationships/customXml" Target="../ink/ink1179.xml"/><Relationship Id="rId93" Type="http://schemas.openxmlformats.org/officeDocument/2006/relationships/image" Target="../media/image56450.png"/><Relationship Id="rId98" Type="http://schemas.openxmlformats.org/officeDocument/2006/relationships/customXml" Target="../ink/ink1192.xml"/><Relationship Id="rId121" Type="http://schemas.openxmlformats.org/officeDocument/2006/relationships/image" Target="../media/image56590.png"/><Relationship Id="rId142" Type="http://schemas.openxmlformats.org/officeDocument/2006/relationships/customXml" Target="../ink/ink1214.xml"/><Relationship Id="rId163" Type="http://schemas.openxmlformats.org/officeDocument/2006/relationships/image" Target="../media/image56800.png"/><Relationship Id="rId184" Type="http://schemas.openxmlformats.org/officeDocument/2006/relationships/customXml" Target="../ink/ink1236.xml"/><Relationship Id="rId3" Type="http://schemas.openxmlformats.org/officeDocument/2006/relationships/customXml" Target="../ink/ink1144.xml"/><Relationship Id="rId25" Type="http://schemas.openxmlformats.org/officeDocument/2006/relationships/image" Target="../media/image56110.png"/><Relationship Id="rId46" Type="http://schemas.openxmlformats.org/officeDocument/2006/relationships/customXml" Target="../ink/ink1166.xml"/><Relationship Id="rId67" Type="http://schemas.openxmlformats.org/officeDocument/2006/relationships/image" Target="../media/image56320.png"/><Relationship Id="rId116" Type="http://schemas.openxmlformats.org/officeDocument/2006/relationships/customXml" Target="../ink/ink1201.xml"/><Relationship Id="rId137" Type="http://schemas.openxmlformats.org/officeDocument/2006/relationships/image" Target="../media/image56670.png"/><Relationship Id="rId158" Type="http://schemas.openxmlformats.org/officeDocument/2006/relationships/customXml" Target="../ink/ink1222.xml"/><Relationship Id="rId20" Type="http://schemas.openxmlformats.org/officeDocument/2006/relationships/customXml" Target="../ink/ink1153.xml"/><Relationship Id="rId41" Type="http://schemas.openxmlformats.org/officeDocument/2006/relationships/image" Target="../media/image56190.png"/><Relationship Id="rId62" Type="http://schemas.openxmlformats.org/officeDocument/2006/relationships/customXml" Target="../ink/ink1174.xml"/><Relationship Id="rId83" Type="http://schemas.openxmlformats.org/officeDocument/2006/relationships/image" Target="../media/image56400.png"/><Relationship Id="rId88" Type="http://schemas.openxmlformats.org/officeDocument/2006/relationships/customXml" Target="../ink/ink1187.xml"/><Relationship Id="rId111" Type="http://schemas.openxmlformats.org/officeDocument/2006/relationships/image" Target="../media/image56540.png"/><Relationship Id="rId132" Type="http://schemas.openxmlformats.org/officeDocument/2006/relationships/customXml" Target="../ink/ink1209.xml"/><Relationship Id="rId153" Type="http://schemas.openxmlformats.org/officeDocument/2006/relationships/image" Target="../media/image56750.png"/><Relationship Id="rId174" Type="http://schemas.openxmlformats.org/officeDocument/2006/relationships/customXml" Target="../ink/ink1230.xml"/><Relationship Id="rId179" Type="http://schemas.openxmlformats.org/officeDocument/2006/relationships/image" Target="../media/image56880.png"/><Relationship Id="rId15" Type="http://schemas.openxmlformats.org/officeDocument/2006/relationships/image" Target="../media/image56050.png"/><Relationship Id="rId36" Type="http://schemas.openxmlformats.org/officeDocument/2006/relationships/customXml" Target="../ink/ink1161.xml"/><Relationship Id="rId57" Type="http://schemas.openxmlformats.org/officeDocument/2006/relationships/image" Target="../media/image56270.png"/><Relationship Id="rId106" Type="http://schemas.openxmlformats.org/officeDocument/2006/relationships/customXml" Target="../ink/ink1196.xml"/><Relationship Id="rId127" Type="http://schemas.openxmlformats.org/officeDocument/2006/relationships/image" Target="../media/image56620.png"/><Relationship Id="rId10" Type="http://schemas.openxmlformats.org/officeDocument/2006/relationships/customXml" Target="../ink/ink1148.xml"/><Relationship Id="rId31" Type="http://schemas.openxmlformats.org/officeDocument/2006/relationships/image" Target="../media/image56140.png"/><Relationship Id="rId52" Type="http://schemas.openxmlformats.org/officeDocument/2006/relationships/customXml" Target="../ink/ink1169.xml"/><Relationship Id="rId73" Type="http://schemas.openxmlformats.org/officeDocument/2006/relationships/image" Target="../media/image56350.png"/><Relationship Id="rId78" Type="http://schemas.openxmlformats.org/officeDocument/2006/relationships/customXml" Target="../ink/ink1182.xml"/><Relationship Id="rId94" Type="http://schemas.openxmlformats.org/officeDocument/2006/relationships/customXml" Target="../ink/ink1190.xml"/><Relationship Id="rId99" Type="http://schemas.openxmlformats.org/officeDocument/2006/relationships/image" Target="../media/image56480.png"/><Relationship Id="rId101" Type="http://schemas.openxmlformats.org/officeDocument/2006/relationships/image" Target="../media/image56490.png"/><Relationship Id="rId122" Type="http://schemas.openxmlformats.org/officeDocument/2006/relationships/customXml" Target="../ink/ink1204.xml"/><Relationship Id="rId143" Type="http://schemas.openxmlformats.org/officeDocument/2006/relationships/image" Target="../media/image56700.png"/><Relationship Id="rId148" Type="http://schemas.openxmlformats.org/officeDocument/2006/relationships/customXml" Target="../ink/ink1217.xml"/><Relationship Id="rId164" Type="http://schemas.openxmlformats.org/officeDocument/2006/relationships/customXml" Target="../ink/ink1225.xml"/><Relationship Id="rId169" Type="http://schemas.openxmlformats.org/officeDocument/2006/relationships/image" Target="../media/image56830.png"/><Relationship Id="rId185" Type="http://schemas.openxmlformats.org/officeDocument/2006/relationships/image" Target="../media/image49210.png"/><Relationship Id="rId4" Type="http://schemas.openxmlformats.org/officeDocument/2006/relationships/image" Target="../media/image56000.png"/><Relationship Id="rId9" Type="http://schemas.openxmlformats.org/officeDocument/2006/relationships/customXml" Target="../ink/ink1147.xml"/><Relationship Id="rId180" Type="http://schemas.openxmlformats.org/officeDocument/2006/relationships/customXml" Target="../ink/ink1233.xml"/><Relationship Id="rId26" Type="http://schemas.openxmlformats.org/officeDocument/2006/relationships/customXml" Target="../ink/ink1156.xml"/><Relationship Id="rId47" Type="http://schemas.openxmlformats.org/officeDocument/2006/relationships/image" Target="../media/image56220.png"/><Relationship Id="rId68" Type="http://schemas.openxmlformats.org/officeDocument/2006/relationships/customXml" Target="../ink/ink1177.xml"/><Relationship Id="rId89" Type="http://schemas.openxmlformats.org/officeDocument/2006/relationships/image" Target="../media/image56430.png"/><Relationship Id="rId112" Type="http://schemas.openxmlformats.org/officeDocument/2006/relationships/customXml" Target="../ink/ink1199.xml"/><Relationship Id="rId133" Type="http://schemas.openxmlformats.org/officeDocument/2006/relationships/image" Target="../media/image56650.png"/><Relationship Id="rId154" Type="http://schemas.openxmlformats.org/officeDocument/2006/relationships/customXml" Target="../ink/ink1220.xml"/><Relationship Id="rId175" Type="http://schemas.openxmlformats.org/officeDocument/2006/relationships/image" Target="../media/image56860.png"/><Relationship Id="rId16" Type="http://schemas.openxmlformats.org/officeDocument/2006/relationships/customXml" Target="../ink/ink1151.xml"/><Relationship Id="rId37" Type="http://schemas.openxmlformats.org/officeDocument/2006/relationships/image" Target="../media/image56170.png"/><Relationship Id="rId58" Type="http://schemas.openxmlformats.org/officeDocument/2006/relationships/customXml" Target="../ink/ink1172.xml"/><Relationship Id="rId79" Type="http://schemas.openxmlformats.org/officeDocument/2006/relationships/image" Target="../media/image56380.png"/><Relationship Id="rId102" Type="http://schemas.openxmlformats.org/officeDocument/2006/relationships/customXml" Target="../ink/ink1194.xml"/><Relationship Id="rId123" Type="http://schemas.openxmlformats.org/officeDocument/2006/relationships/image" Target="../media/image56600.png"/><Relationship Id="rId144" Type="http://schemas.openxmlformats.org/officeDocument/2006/relationships/customXml" Target="../ink/ink1215.xml"/><Relationship Id="rId90" Type="http://schemas.openxmlformats.org/officeDocument/2006/relationships/customXml" Target="../ink/ink1188.xml"/><Relationship Id="rId165" Type="http://schemas.openxmlformats.org/officeDocument/2006/relationships/image" Target="../media/image56810.png"/><Relationship Id="rId27" Type="http://schemas.openxmlformats.org/officeDocument/2006/relationships/image" Target="../media/image56120.png"/><Relationship Id="rId48" Type="http://schemas.openxmlformats.org/officeDocument/2006/relationships/customXml" Target="../ink/ink1167.xml"/><Relationship Id="rId69" Type="http://schemas.openxmlformats.org/officeDocument/2006/relationships/image" Target="../media/image56330.png"/><Relationship Id="rId113" Type="http://schemas.openxmlformats.org/officeDocument/2006/relationships/image" Target="../media/image56550.png"/><Relationship Id="rId134" Type="http://schemas.openxmlformats.org/officeDocument/2006/relationships/customXml" Target="../ink/ink1210.xml"/><Relationship Id="rId80" Type="http://schemas.openxmlformats.org/officeDocument/2006/relationships/customXml" Target="../ink/ink1183.xml"/><Relationship Id="rId155" Type="http://schemas.openxmlformats.org/officeDocument/2006/relationships/image" Target="../media/image56760.png"/><Relationship Id="rId176" Type="http://schemas.openxmlformats.org/officeDocument/2006/relationships/customXml" Target="../ink/ink1231.xml"/><Relationship Id="rId17" Type="http://schemas.openxmlformats.org/officeDocument/2006/relationships/image" Target="../media/image56060.png"/><Relationship Id="rId38" Type="http://schemas.openxmlformats.org/officeDocument/2006/relationships/customXml" Target="../ink/ink1162.xml"/><Relationship Id="rId59" Type="http://schemas.openxmlformats.org/officeDocument/2006/relationships/image" Target="../media/image56280.png"/><Relationship Id="rId103" Type="http://schemas.openxmlformats.org/officeDocument/2006/relationships/image" Target="../media/image56500.png"/><Relationship Id="rId124" Type="http://schemas.openxmlformats.org/officeDocument/2006/relationships/customXml" Target="../ink/ink1205.xml"/><Relationship Id="rId70" Type="http://schemas.openxmlformats.org/officeDocument/2006/relationships/customXml" Target="../ink/ink1178.xml"/><Relationship Id="rId91" Type="http://schemas.openxmlformats.org/officeDocument/2006/relationships/image" Target="../media/image56440.png"/><Relationship Id="rId145" Type="http://schemas.openxmlformats.org/officeDocument/2006/relationships/image" Target="../media/image56710.png"/><Relationship Id="rId166" Type="http://schemas.openxmlformats.org/officeDocument/2006/relationships/customXml" Target="../ink/ink1226.xml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1157.xml"/><Relationship Id="rId49" Type="http://schemas.openxmlformats.org/officeDocument/2006/relationships/image" Target="../media/image56230.png"/><Relationship Id="rId114" Type="http://schemas.openxmlformats.org/officeDocument/2006/relationships/customXml" Target="../ink/ink1200.xml"/><Relationship Id="rId60" Type="http://schemas.openxmlformats.org/officeDocument/2006/relationships/customXml" Target="../ink/ink1173.xml"/><Relationship Id="rId81" Type="http://schemas.openxmlformats.org/officeDocument/2006/relationships/image" Target="../media/image56390.png"/><Relationship Id="rId135" Type="http://schemas.openxmlformats.org/officeDocument/2006/relationships/image" Target="../media/image56660.png"/><Relationship Id="rId156" Type="http://schemas.openxmlformats.org/officeDocument/2006/relationships/customXml" Target="../ink/ink1221.xml"/><Relationship Id="rId177" Type="http://schemas.openxmlformats.org/officeDocument/2006/relationships/image" Target="../media/image56870.png"/></Relationships>
</file>

<file path=ppt/slides/_rels/slide6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94.xml"/><Relationship Id="rId21" Type="http://schemas.openxmlformats.org/officeDocument/2006/relationships/image" Target="../media/image56990.png"/><Relationship Id="rId63" Type="http://schemas.openxmlformats.org/officeDocument/2006/relationships/customXml" Target="../ink/ink1267.xml"/><Relationship Id="rId159" Type="http://schemas.openxmlformats.org/officeDocument/2006/relationships/customXml" Target="../ink/ink1315.xml"/><Relationship Id="rId170" Type="http://schemas.openxmlformats.org/officeDocument/2006/relationships/image" Target="../media/image57690.png"/><Relationship Id="rId226" Type="http://schemas.openxmlformats.org/officeDocument/2006/relationships/image" Target="../media/image57960.png"/><Relationship Id="rId268" Type="http://schemas.openxmlformats.org/officeDocument/2006/relationships/image" Target="../media/image58180.png"/><Relationship Id="rId32" Type="http://schemas.openxmlformats.org/officeDocument/2006/relationships/image" Target="../media/image57030.png"/><Relationship Id="rId74" Type="http://schemas.openxmlformats.org/officeDocument/2006/relationships/image" Target="../media/image57220.png"/><Relationship Id="rId128" Type="http://schemas.openxmlformats.org/officeDocument/2006/relationships/image" Target="../media/image57480.png"/><Relationship Id="rId5" Type="http://schemas.openxmlformats.org/officeDocument/2006/relationships/image" Target="../media/image56910.png"/><Relationship Id="rId181" Type="http://schemas.openxmlformats.org/officeDocument/2006/relationships/customXml" Target="../ink/ink1326.xml"/><Relationship Id="rId237" Type="http://schemas.openxmlformats.org/officeDocument/2006/relationships/customXml" Target="../ink/ink1354.xml"/><Relationship Id="rId279" Type="http://schemas.openxmlformats.org/officeDocument/2006/relationships/customXml" Target="../ink/ink1375.xml"/><Relationship Id="rId22" Type="http://schemas.openxmlformats.org/officeDocument/2006/relationships/customXml" Target="../ink/ink1246.xml"/><Relationship Id="rId43" Type="http://schemas.openxmlformats.org/officeDocument/2006/relationships/customXml" Target="../ink/ink1257.xml"/><Relationship Id="rId64" Type="http://schemas.openxmlformats.org/officeDocument/2006/relationships/image" Target="../media/image57170.png"/><Relationship Id="rId118" Type="http://schemas.openxmlformats.org/officeDocument/2006/relationships/image" Target="../media/image57440.png"/><Relationship Id="rId139" Type="http://schemas.openxmlformats.org/officeDocument/2006/relationships/customXml" Target="../ink/ink1305.xml"/><Relationship Id="rId85" Type="http://schemas.openxmlformats.org/officeDocument/2006/relationships/customXml" Target="../ink/ink1278.xml"/><Relationship Id="rId150" Type="http://schemas.openxmlformats.org/officeDocument/2006/relationships/image" Target="../media/image57590.png"/><Relationship Id="rId171" Type="http://schemas.openxmlformats.org/officeDocument/2006/relationships/customXml" Target="../ink/ink1321.xml"/><Relationship Id="rId192" Type="http://schemas.openxmlformats.org/officeDocument/2006/relationships/image" Target="../media/image57790.png"/><Relationship Id="rId206" Type="http://schemas.openxmlformats.org/officeDocument/2006/relationships/image" Target="../media/image57860.png"/><Relationship Id="rId227" Type="http://schemas.openxmlformats.org/officeDocument/2006/relationships/customXml" Target="../ink/ink1349.xml"/><Relationship Id="rId248" Type="http://schemas.openxmlformats.org/officeDocument/2006/relationships/image" Target="../media/image58070.png"/><Relationship Id="rId269" Type="http://schemas.openxmlformats.org/officeDocument/2006/relationships/customXml" Target="../ink/ink1370.xml"/><Relationship Id="rId12" Type="http://schemas.openxmlformats.org/officeDocument/2006/relationships/customXml" Target="../ink/ink1241.xml"/><Relationship Id="rId33" Type="http://schemas.openxmlformats.org/officeDocument/2006/relationships/customXml" Target="../ink/ink1252.xml"/><Relationship Id="rId108" Type="http://schemas.openxmlformats.org/officeDocument/2006/relationships/image" Target="../media/image57390.png"/><Relationship Id="rId129" Type="http://schemas.openxmlformats.org/officeDocument/2006/relationships/customXml" Target="../ink/ink1300.xml"/><Relationship Id="rId280" Type="http://schemas.openxmlformats.org/officeDocument/2006/relationships/image" Target="../media/image58240.png"/><Relationship Id="rId54" Type="http://schemas.openxmlformats.org/officeDocument/2006/relationships/image" Target="../media/image57120.png"/><Relationship Id="rId75" Type="http://schemas.openxmlformats.org/officeDocument/2006/relationships/customXml" Target="../ink/ink1273.xml"/><Relationship Id="rId96" Type="http://schemas.openxmlformats.org/officeDocument/2006/relationships/image" Target="../media/image57330.png"/><Relationship Id="rId140" Type="http://schemas.openxmlformats.org/officeDocument/2006/relationships/image" Target="../media/image57540.png"/><Relationship Id="rId161" Type="http://schemas.openxmlformats.org/officeDocument/2006/relationships/customXml" Target="../ink/ink1316.xml"/><Relationship Id="rId182" Type="http://schemas.openxmlformats.org/officeDocument/2006/relationships/image" Target="../media/image56140.png"/><Relationship Id="rId217" Type="http://schemas.openxmlformats.org/officeDocument/2006/relationships/customXml" Target="../ink/ink1344.xml"/><Relationship Id="rId6" Type="http://schemas.openxmlformats.org/officeDocument/2006/relationships/customXml" Target="../ink/ink1238.xml"/><Relationship Id="rId238" Type="http://schemas.openxmlformats.org/officeDocument/2006/relationships/image" Target="../media/image58020.png"/><Relationship Id="rId259" Type="http://schemas.openxmlformats.org/officeDocument/2006/relationships/customXml" Target="../ink/ink1365.xml"/><Relationship Id="rId23" Type="http://schemas.openxmlformats.org/officeDocument/2006/relationships/image" Target="../media/image57000.png"/><Relationship Id="rId119" Type="http://schemas.openxmlformats.org/officeDocument/2006/relationships/customXml" Target="../ink/ink1295.xml"/><Relationship Id="rId270" Type="http://schemas.openxmlformats.org/officeDocument/2006/relationships/image" Target="../media/image58190.png"/><Relationship Id="rId44" Type="http://schemas.openxmlformats.org/officeDocument/2006/relationships/image" Target="../media/image57070.png"/><Relationship Id="rId65" Type="http://schemas.openxmlformats.org/officeDocument/2006/relationships/customXml" Target="../ink/ink1268.xml"/><Relationship Id="rId86" Type="http://schemas.openxmlformats.org/officeDocument/2006/relationships/image" Target="../media/image57280.png"/><Relationship Id="rId130" Type="http://schemas.openxmlformats.org/officeDocument/2006/relationships/image" Target="../media/image57490.png"/><Relationship Id="rId151" Type="http://schemas.openxmlformats.org/officeDocument/2006/relationships/customXml" Target="../ink/ink1311.xml"/><Relationship Id="rId172" Type="http://schemas.openxmlformats.org/officeDocument/2006/relationships/image" Target="../media/image57700.png"/><Relationship Id="rId193" Type="http://schemas.openxmlformats.org/officeDocument/2006/relationships/customXml" Target="../ink/ink1332.xml"/><Relationship Id="rId207" Type="http://schemas.openxmlformats.org/officeDocument/2006/relationships/customXml" Target="../ink/ink1339.xml"/><Relationship Id="rId228" Type="http://schemas.openxmlformats.org/officeDocument/2006/relationships/image" Target="../media/image57970.png"/><Relationship Id="rId249" Type="http://schemas.openxmlformats.org/officeDocument/2006/relationships/customXml" Target="../ink/ink1360.xml"/><Relationship Id="rId13" Type="http://schemas.openxmlformats.org/officeDocument/2006/relationships/image" Target="../media/image56950.png"/><Relationship Id="rId109" Type="http://schemas.openxmlformats.org/officeDocument/2006/relationships/customXml" Target="../ink/ink1290.xml"/><Relationship Id="rId260" Type="http://schemas.openxmlformats.org/officeDocument/2006/relationships/image" Target="../media/image58140.png"/><Relationship Id="rId281" Type="http://schemas.openxmlformats.org/officeDocument/2006/relationships/customXml" Target="../ink/ink1376.xml"/><Relationship Id="rId34" Type="http://schemas.openxmlformats.org/officeDocument/2006/relationships/image" Target="../media/image57040.png"/><Relationship Id="rId55" Type="http://schemas.openxmlformats.org/officeDocument/2006/relationships/customXml" Target="../ink/ink1263.xml"/><Relationship Id="rId76" Type="http://schemas.openxmlformats.org/officeDocument/2006/relationships/image" Target="../media/image57230.png"/><Relationship Id="rId97" Type="http://schemas.openxmlformats.org/officeDocument/2006/relationships/customXml" Target="../ink/ink1284.xml"/><Relationship Id="rId120" Type="http://schemas.openxmlformats.org/officeDocument/2006/relationships/image" Target="../media/image57450.png"/><Relationship Id="rId141" Type="http://schemas.openxmlformats.org/officeDocument/2006/relationships/customXml" Target="../ink/ink1306.xml"/><Relationship Id="rId7" Type="http://schemas.openxmlformats.org/officeDocument/2006/relationships/image" Target="../media/image56920.png"/><Relationship Id="rId162" Type="http://schemas.openxmlformats.org/officeDocument/2006/relationships/image" Target="../media/image57650.png"/><Relationship Id="rId183" Type="http://schemas.openxmlformats.org/officeDocument/2006/relationships/customXml" Target="../ink/ink1327.xml"/><Relationship Id="rId218" Type="http://schemas.openxmlformats.org/officeDocument/2006/relationships/image" Target="../media/image57920.png"/><Relationship Id="rId239" Type="http://schemas.openxmlformats.org/officeDocument/2006/relationships/customXml" Target="../ink/ink1355.xml"/><Relationship Id="rId250" Type="http://schemas.openxmlformats.org/officeDocument/2006/relationships/image" Target="../media/image58080.png"/><Relationship Id="rId271" Type="http://schemas.openxmlformats.org/officeDocument/2006/relationships/customXml" Target="../ink/ink1371.xml"/><Relationship Id="rId24" Type="http://schemas.openxmlformats.org/officeDocument/2006/relationships/customXml" Target="../ink/ink1247.xml"/><Relationship Id="rId45" Type="http://schemas.openxmlformats.org/officeDocument/2006/relationships/customXml" Target="../ink/ink1258.xml"/><Relationship Id="rId66" Type="http://schemas.openxmlformats.org/officeDocument/2006/relationships/image" Target="../media/image57180.png"/><Relationship Id="rId87" Type="http://schemas.openxmlformats.org/officeDocument/2006/relationships/customXml" Target="../ink/ink1279.xml"/><Relationship Id="rId110" Type="http://schemas.openxmlformats.org/officeDocument/2006/relationships/image" Target="../media/image57400.png"/><Relationship Id="rId131" Type="http://schemas.openxmlformats.org/officeDocument/2006/relationships/customXml" Target="../ink/ink1301.xml"/><Relationship Id="rId152" Type="http://schemas.openxmlformats.org/officeDocument/2006/relationships/image" Target="../media/image57600.png"/><Relationship Id="rId173" Type="http://schemas.openxmlformats.org/officeDocument/2006/relationships/customXml" Target="../ink/ink1322.xml"/><Relationship Id="rId194" Type="http://schemas.openxmlformats.org/officeDocument/2006/relationships/image" Target="../media/image57800.png"/><Relationship Id="rId208" Type="http://schemas.openxmlformats.org/officeDocument/2006/relationships/image" Target="../media/image57870.png"/><Relationship Id="rId229" Type="http://schemas.openxmlformats.org/officeDocument/2006/relationships/customXml" Target="../ink/ink1350.xml"/><Relationship Id="rId240" Type="http://schemas.openxmlformats.org/officeDocument/2006/relationships/image" Target="../media/image58030.png"/><Relationship Id="rId261" Type="http://schemas.openxmlformats.org/officeDocument/2006/relationships/customXml" Target="../ink/ink1366.xml"/><Relationship Id="rId14" Type="http://schemas.openxmlformats.org/officeDocument/2006/relationships/customXml" Target="../ink/ink1242.xml"/><Relationship Id="rId35" Type="http://schemas.openxmlformats.org/officeDocument/2006/relationships/customXml" Target="../ink/ink1253.xml"/><Relationship Id="rId56" Type="http://schemas.openxmlformats.org/officeDocument/2006/relationships/image" Target="../media/image57130.png"/><Relationship Id="rId77" Type="http://schemas.openxmlformats.org/officeDocument/2006/relationships/customXml" Target="../ink/ink1274.xml"/><Relationship Id="rId100" Type="http://schemas.openxmlformats.org/officeDocument/2006/relationships/image" Target="../media/image57350.png"/><Relationship Id="rId282" Type="http://schemas.openxmlformats.org/officeDocument/2006/relationships/image" Target="../media/image58250.png"/><Relationship Id="rId8" Type="http://schemas.openxmlformats.org/officeDocument/2006/relationships/customXml" Target="../ink/ink1239.xml"/><Relationship Id="rId98" Type="http://schemas.openxmlformats.org/officeDocument/2006/relationships/image" Target="../media/image57340.png"/><Relationship Id="rId121" Type="http://schemas.openxmlformats.org/officeDocument/2006/relationships/customXml" Target="../ink/ink1296.xml"/><Relationship Id="rId142" Type="http://schemas.openxmlformats.org/officeDocument/2006/relationships/image" Target="../media/image57550.png"/><Relationship Id="rId163" Type="http://schemas.openxmlformats.org/officeDocument/2006/relationships/customXml" Target="../ink/ink1317.xml"/><Relationship Id="rId184" Type="http://schemas.openxmlformats.org/officeDocument/2006/relationships/image" Target="../media/image57750.png"/><Relationship Id="rId219" Type="http://schemas.openxmlformats.org/officeDocument/2006/relationships/customXml" Target="../ink/ink1345.xml"/><Relationship Id="rId230" Type="http://schemas.openxmlformats.org/officeDocument/2006/relationships/image" Target="../media/image57980.png"/><Relationship Id="rId251" Type="http://schemas.openxmlformats.org/officeDocument/2006/relationships/customXml" Target="../ink/ink1361.xml"/><Relationship Id="rId25" Type="http://schemas.openxmlformats.org/officeDocument/2006/relationships/image" Target="../media/image57010.png"/><Relationship Id="rId46" Type="http://schemas.openxmlformats.org/officeDocument/2006/relationships/image" Target="../media/image57080.png"/><Relationship Id="rId67" Type="http://schemas.openxmlformats.org/officeDocument/2006/relationships/customXml" Target="../ink/ink1269.xml"/><Relationship Id="rId272" Type="http://schemas.openxmlformats.org/officeDocument/2006/relationships/image" Target="../media/image58200.png"/><Relationship Id="rId88" Type="http://schemas.openxmlformats.org/officeDocument/2006/relationships/image" Target="../media/image57290.png"/><Relationship Id="rId111" Type="http://schemas.openxmlformats.org/officeDocument/2006/relationships/customXml" Target="../ink/ink1291.xml"/><Relationship Id="rId132" Type="http://schemas.openxmlformats.org/officeDocument/2006/relationships/image" Target="../media/image57500.png"/><Relationship Id="rId153" Type="http://schemas.openxmlformats.org/officeDocument/2006/relationships/customXml" Target="../ink/ink1312.xml"/><Relationship Id="rId174" Type="http://schemas.openxmlformats.org/officeDocument/2006/relationships/image" Target="../media/image57710.png"/><Relationship Id="rId195" Type="http://schemas.openxmlformats.org/officeDocument/2006/relationships/customXml" Target="../ink/ink1333.xml"/><Relationship Id="rId209" Type="http://schemas.openxmlformats.org/officeDocument/2006/relationships/customXml" Target="../ink/ink1340.xml"/><Relationship Id="rId220" Type="http://schemas.openxmlformats.org/officeDocument/2006/relationships/image" Target="../media/image5793.png"/><Relationship Id="rId241" Type="http://schemas.openxmlformats.org/officeDocument/2006/relationships/customXml" Target="../ink/ink1356.xml"/><Relationship Id="rId15" Type="http://schemas.openxmlformats.org/officeDocument/2006/relationships/image" Target="../media/image56960.png"/><Relationship Id="rId36" Type="http://schemas.openxmlformats.org/officeDocument/2006/relationships/image" Target="../media/image57050.png"/><Relationship Id="rId57" Type="http://schemas.openxmlformats.org/officeDocument/2006/relationships/customXml" Target="../ink/ink1264.xml"/><Relationship Id="rId262" Type="http://schemas.openxmlformats.org/officeDocument/2006/relationships/image" Target="../media/image58150.png"/><Relationship Id="rId283" Type="http://schemas.openxmlformats.org/officeDocument/2006/relationships/customXml" Target="../ink/ink1377.xml"/><Relationship Id="rId78" Type="http://schemas.openxmlformats.org/officeDocument/2006/relationships/image" Target="../media/image57240.png"/><Relationship Id="rId99" Type="http://schemas.openxmlformats.org/officeDocument/2006/relationships/customXml" Target="../ink/ink1285.xml"/><Relationship Id="rId101" Type="http://schemas.openxmlformats.org/officeDocument/2006/relationships/customXml" Target="../ink/ink1286.xml"/><Relationship Id="rId122" Type="http://schemas.openxmlformats.org/officeDocument/2006/relationships/image" Target="../media/image57460.png"/><Relationship Id="rId143" Type="http://schemas.openxmlformats.org/officeDocument/2006/relationships/customXml" Target="../ink/ink1307.xml"/><Relationship Id="rId164" Type="http://schemas.openxmlformats.org/officeDocument/2006/relationships/image" Target="../media/image57660.png"/><Relationship Id="rId185" Type="http://schemas.openxmlformats.org/officeDocument/2006/relationships/customXml" Target="../ink/ink1328.xml"/><Relationship Id="rId9" Type="http://schemas.openxmlformats.org/officeDocument/2006/relationships/image" Target="../media/image56930.png"/><Relationship Id="rId210" Type="http://schemas.openxmlformats.org/officeDocument/2006/relationships/image" Target="../media/image57880.png"/><Relationship Id="rId26" Type="http://schemas.openxmlformats.org/officeDocument/2006/relationships/customXml" Target="../ink/ink1248.xml"/><Relationship Id="rId231" Type="http://schemas.openxmlformats.org/officeDocument/2006/relationships/customXml" Target="../ink/ink1351.xml"/><Relationship Id="rId252" Type="http://schemas.openxmlformats.org/officeDocument/2006/relationships/image" Target="../media/image58090.png"/><Relationship Id="rId273" Type="http://schemas.openxmlformats.org/officeDocument/2006/relationships/customXml" Target="../ink/ink1372.xml"/><Relationship Id="rId47" Type="http://schemas.openxmlformats.org/officeDocument/2006/relationships/customXml" Target="../ink/ink1259.xml"/><Relationship Id="rId68" Type="http://schemas.openxmlformats.org/officeDocument/2006/relationships/image" Target="../media/image57190.png"/><Relationship Id="rId89" Type="http://schemas.openxmlformats.org/officeDocument/2006/relationships/customXml" Target="../ink/ink1280.xml"/><Relationship Id="rId112" Type="http://schemas.openxmlformats.org/officeDocument/2006/relationships/image" Target="../media/image57410.png"/><Relationship Id="rId133" Type="http://schemas.openxmlformats.org/officeDocument/2006/relationships/customXml" Target="../ink/ink1302.xml"/><Relationship Id="rId154" Type="http://schemas.openxmlformats.org/officeDocument/2006/relationships/image" Target="../media/image57610.png"/><Relationship Id="rId175" Type="http://schemas.openxmlformats.org/officeDocument/2006/relationships/customXml" Target="../ink/ink1323.xml"/><Relationship Id="rId196" Type="http://schemas.openxmlformats.org/officeDocument/2006/relationships/image" Target="../media/image57810.png"/><Relationship Id="rId200" Type="http://schemas.openxmlformats.org/officeDocument/2006/relationships/image" Target="../media/image57830.png"/><Relationship Id="rId16" Type="http://schemas.openxmlformats.org/officeDocument/2006/relationships/customXml" Target="../ink/ink1243.xml"/><Relationship Id="rId221" Type="http://schemas.openxmlformats.org/officeDocument/2006/relationships/customXml" Target="../ink/ink1346.xml"/><Relationship Id="rId242" Type="http://schemas.openxmlformats.org/officeDocument/2006/relationships/image" Target="../media/image58040.png"/><Relationship Id="rId263" Type="http://schemas.openxmlformats.org/officeDocument/2006/relationships/customXml" Target="../ink/ink1367.xml"/><Relationship Id="rId37" Type="http://schemas.openxmlformats.org/officeDocument/2006/relationships/customXml" Target="../ink/ink1254.xml"/><Relationship Id="rId58" Type="http://schemas.openxmlformats.org/officeDocument/2006/relationships/image" Target="../media/image57140.png"/><Relationship Id="rId79" Type="http://schemas.openxmlformats.org/officeDocument/2006/relationships/customXml" Target="../ink/ink1275.xml"/><Relationship Id="rId102" Type="http://schemas.openxmlformats.org/officeDocument/2006/relationships/image" Target="../media/image57360.png"/><Relationship Id="rId123" Type="http://schemas.openxmlformats.org/officeDocument/2006/relationships/customXml" Target="../ink/ink1297.xml"/><Relationship Id="rId144" Type="http://schemas.openxmlformats.org/officeDocument/2006/relationships/image" Target="../media/image57560.png"/><Relationship Id="rId90" Type="http://schemas.openxmlformats.org/officeDocument/2006/relationships/image" Target="../media/image57300.png"/><Relationship Id="rId165" Type="http://schemas.openxmlformats.org/officeDocument/2006/relationships/customXml" Target="../ink/ink1318.xml"/><Relationship Id="rId186" Type="http://schemas.openxmlformats.org/officeDocument/2006/relationships/image" Target="../media/image57760.png"/><Relationship Id="rId211" Type="http://schemas.openxmlformats.org/officeDocument/2006/relationships/customXml" Target="../ink/ink1341.xml"/><Relationship Id="rId232" Type="http://schemas.openxmlformats.org/officeDocument/2006/relationships/image" Target="../media/image57990.png"/><Relationship Id="rId253" Type="http://schemas.openxmlformats.org/officeDocument/2006/relationships/customXml" Target="../ink/ink1362.xml"/><Relationship Id="rId274" Type="http://schemas.openxmlformats.org/officeDocument/2006/relationships/image" Target="../media/image58211.png"/><Relationship Id="rId27" Type="http://schemas.openxmlformats.org/officeDocument/2006/relationships/image" Target="../media/image49210.png"/><Relationship Id="rId48" Type="http://schemas.openxmlformats.org/officeDocument/2006/relationships/image" Target="../media/image57090.png"/><Relationship Id="rId69" Type="http://schemas.openxmlformats.org/officeDocument/2006/relationships/customXml" Target="../ink/ink1270.xml"/><Relationship Id="rId113" Type="http://schemas.openxmlformats.org/officeDocument/2006/relationships/customXml" Target="../ink/ink1292.xml"/><Relationship Id="rId134" Type="http://schemas.openxmlformats.org/officeDocument/2006/relationships/image" Target="../media/image57510.png"/><Relationship Id="rId80" Type="http://schemas.openxmlformats.org/officeDocument/2006/relationships/image" Target="../media/image57250.png"/><Relationship Id="rId155" Type="http://schemas.openxmlformats.org/officeDocument/2006/relationships/customXml" Target="../ink/ink1313.xml"/><Relationship Id="rId176" Type="http://schemas.openxmlformats.org/officeDocument/2006/relationships/image" Target="../media/image57720.png"/><Relationship Id="rId197" Type="http://schemas.openxmlformats.org/officeDocument/2006/relationships/customXml" Target="../ink/ink1334.xml"/><Relationship Id="rId201" Type="http://schemas.openxmlformats.org/officeDocument/2006/relationships/customXml" Target="../ink/ink1336.xml"/><Relationship Id="rId222" Type="http://schemas.openxmlformats.org/officeDocument/2006/relationships/image" Target="../media/image5794.png"/><Relationship Id="rId243" Type="http://schemas.openxmlformats.org/officeDocument/2006/relationships/customXml" Target="../ink/ink1357.xml"/><Relationship Id="rId264" Type="http://schemas.openxmlformats.org/officeDocument/2006/relationships/image" Target="../media/image58160.png"/><Relationship Id="rId17" Type="http://schemas.openxmlformats.org/officeDocument/2006/relationships/image" Target="../media/image56970.png"/><Relationship Id="rId38" Type="http://schemas.openxmlformats.org/officeDocument/2006/relationships/image" Target="../media/image48890.png"/><Relationship Id="rId59" Type="http://schemas.openxmlformats.org/officeDocument/2006/relationships/customXml" Target="../ink/ink1265.xml"/><Relationship Id="rId103" Type="http://schemas.openxmlformats.org/officeDocument/2006/relationships/customXml" Target="../ink/ink1287.xml"/><Relationship Id="rId124" Type="http://schemas.openxmlformats.org/officeDocument/2006/relationships/image" Target="../media/image57470.png"/><Relationship Id="rId70" Type="http://schemas.openxmlformats.org/officeDocument/2006/relationships/image" Target="../media/image57200.png"/><Relationship Id="rId91" Type="http://schemas.openxmlformats.org/officeDocument/2006/relationships/customXml" Target="../ink/ink1281.xml"/><Relationship Id="rId145" Type="http://schemas.openxmlformats.org/officeDocument/2006/relationships/customXml" Target="../ink/ink1308.xml"/><Relationship Id="rId166" Type="http://schemas.openxmlformats.org/officeDocument/2006/relationships/image" Target="../media/image57670.png"/><Relationship Id="rId187" Type="http://schemas.openxmlformats.org/officeDocument/2006/relationships/customXml" Target="../ink/ink1329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57890.png"/><Relationship Id="rId233" Type="http://schemas.openxmlformats.org/officeDocument/2006/relationships/customXml" Target="../ink/ink1352.xml"/><Relationship Id="rId254" Type="http://schemas.openxmlformats.org/officeDocument/2006/relationships/image" Target="../media/image58110.png"/><Relationship Id="rId28" Type="http://schemas.openxmlformats.org/officeDocument/2006/relationships/customXml" Target="../ink/ink1249.xml"/><Relationship Id="rId49" Type="http://schemas.openxmlformats.org/officeDocument/2006/relationships/customXml" Target="../ink/ink1260.xml"/><Relationship Id="rId114" Type="http://schemas.openxmlformats.org/officeDocument/2006/relationships/image" Target="../media/image57420.png"/><Relationship Id="rId275" Type="http://schemas.openxmlformats.org/officeDocument/2006/relationships/customXml" Target="../ink/ink1373.xml"/><Relationship Id="rId60" Type="http://schemas.openxmlformats.org/officeDocument/2006/relationships/image" Target="../media/image57150.png"/><Relationship Id="rId81" Type="http://schemas.openxmlformats.org/officeDocument/2006/relationships/customXml" Target="../ink/ink1276.xml"/><Relationship Id="rId135" Type="http://schemas.openxmlformats.org/officeDocument/2006/relationships/customXml" Target="../ink/ink1303.xml"/><Relationship Id="rId156" Type="http://schemas.openxmlformats.org/officeDocument/2006/relationships/image" Target="../media/image57620.png"/><Relationship Id="rId177" Type="http://schemas.openxmlformats.org/officeDocument/2006/relationships/customXml" Target="../ink/ink1324.xml"/><Relationship Id="rId198" Type="http://schemas.openxmlformats.org/officeDocument/2006/relationships/image" Target="../media/image57820.png"/><Relationship Id="rId202" Type="http://schemas.openxmlformats.org/officeDocument/2006/relationships/image" Target="../media/image57840.png"/><Relationship Id="rId223" Type="http://schemas.openxmlformats.org/officeDocument/2006/relationships/customXml" Target="../ink/ink1347.xml"/><Relationship Id="rId244" Type="http://schemas.openxmlformats.org/officeDocument/2006/relationships/image" Target="../media/image58050.png"/><Relationship Id="rId18" Type="http://schemas.openxmlformats.org/officeDocument/2006/relationships/customXml" Target="../ink/ink1244.xml"/><Relationship Id="rId39" Type="http://schemas.openxmlformats.org/officeDocument/2006/relationships/customXml" Target="../ink/ink1255.xml"/><Relationship Id="rId265" Type="http://schemas.openxmlformats.org/officeDocument/2006/relationships/customXml" Target="../ink/ink1368.xml"/><Relationship Id="rId50" Type="http://schemas.openxmlformats.org/officeDocument/2006/relationships/image" Target="../media/image57100.png"/><Relationship Id="rId104" Type="http://schemas.openxmlformats.org/officeDocument/2006/relationships/image" Target="../media/image57370.png"/><Relationship Id="rId125" Type="http://schemas.openxmlformats.org/officeDocument/2006/relationships/customXml" Target="../ink/ink1298.xml"/><Relationship Id="rId146" Type="http://schemas.openxmlformats.org/officeDocument/2006/relationships/image" Target="../media/image57570.png"/><Relationship Id="rId167" Type="http://schemas.openxmlformats.org/officeDocument/2006/relationships/customXml" Target="../ink/ink1319.xml"/><Relationship Id="rId188" Type="http://schemas.openxmlformats.org/officeDocument/2006/relationships/image" Target="../media/image57770.png"/><Relationship Id="rId71" Type="http://schemas.openxmlformats.org/officeDocument/2006/relationships/customXml" Target="../ink/ink1271.xml"/><Relationship Id="rId92" Type="http://schemas.openxmlformats.org/officeDocument/2006/relationships/image" Target="../media/image57310.png"/><Relationship Id="rId213" Type="http://schemas.openxmlformats.org/officeDocument/2006/relationships/customXml" Target="../ink/ink1342.xml"/><Relationship Id="rId234" Type="http://schemas.openxmlformats.org/officeDocument/2006/relationships/image" Target="../media/image58000.png"/><Relationship Id="rId2" Type="http://schemas.openxmlformats.org/officeDocument/2006/relationships/image" Target="../media/image120.jpeg"/><Relationship Id="rId29" Type="http://schemas.openxmlformats.org/officeDocument/2006/relationships/customXml" Target="../ink/ink1250.xml"/><Relationship Id="rId255" Type="http://schemas.openxmlformats.org/officeDocument/2006/relationships/customXml" Target="../ink/ink1363.xml"/><Relationship Id="rId276" Type="http://schemas.openxmlformats.org/officeDocument/2006/relationships/image" Target="../media/image58220.png"/><Relationship Id="rId40" Type="http://schemas.openxmlformats.org/officeDocument/2006/relationships/image" Target="../media/image48550.png"/><Relationship Id="rId115" Type="http://schemas.openxmlformats.org/officeDocument/2006/relationships/customXml" Target="../ink/ink1293.xml"/><Relationship Id="rId136" Type="http://schemas.openxmlformats.org/officeDocument/2006/relationships/image" Target="../media/image57520.png"/><Relationship Id="rId157" Type="http://schemas.openxmlformats.org/officeDocument/2006/relationships/customXml" Target="../ink/ink1314.xml"/><Relationship Id="rId178" Type="http://schemas.openxmlformats.org/officeDocument/2006/relationships/image" Target="../media/image57730.png"/><Relationship Id="rId61" Type="http://schemas.openxmlformats.org/officeDocument/2006/relationships/customXml" Target="../ink/ink1266.xml"/><Relationship Id="rId82" Type="http://schemas.openxmlformats.org/officeDocument/2006/relationships/image" Target="../media/image57260.png"/><Relationship Id="rId199" Type="http://schemas.openxmlformats.org/officeDocument/2006/relationships/customXml" Target="../ink/ink1335.xml"/><Relationship Id="rId203" Type="http://schemas.openxmlformats.org/officeDocument/2006/relationships/customXml" Target="../ink/ink1337.xml"/><Relationship Id="rId19" Type="http://schemas.openxmlformats.org/officeDocument/2006/relationships/image" Target="../media/image56980.png"/><Relationship Id="rId224" Type="http://schemas.openxmlformats.org/officeDocument/2006/relationships/image" Target="../media/image57950.png"/><Relationship Id="rId245" Type="http://schemas.openxmlformats.org/officeDocument/2006/relationships/customXml" Target="../ink/ink1358.xml"/><Relationship Id="rId266" Type="http://schemas.openxmlformats.org/officeDocument/2006/relationships/image" Target="../media/image58170.png"/><Relationship Id="rId30" Type="http://schemas.openxmlformats.org/officeDocument/2006/relationships/image" Target="../media/image57020.png"/><Relationship Id="rId105" Type="http://schemas.openxmlformats.org/officeDocument/2006/relationships/customXml" Target="../ink/ink1288.xml"/><Relationship Id="rId126" Type="http://schemas.openxmlformats.org/officeDocument/2006/relationships/image" Target="../media/image55740.png"/><Relationship Id="rId147" Type="http://schemas.openxmlformats.org/officeDocument/2006/relationships/customXml" Target="../ink/ink1309.xml"/><Relationship Id="rId168" Type="http://schemas.openxmlformats.org/officeDocument/2006/relationships/image" Target="../media/image57680.png"/><Relationship Id="rId51" Type="http://schemas.openxmlformats.org/officeDocument/2006/relationships/customXml" Target="../ink/ink1261.xml"/><Relationship Id="rId72" Type="http://schemas.openxmlformats.org/officeDocument/2006/relationships/image" Target="../media/image57210.png"/><Relationship Id="rId93" Type="http://schemas.openxmlformats.org/officeDocument/2006/relationships/customXml" Target="../ink/ink1282.xml"/><Relationship Id="rId189" Type="http://schemas.openxmlformats.org/officeDocument/2006/relationships/customXml" Target="../ink/ink1330.xml"/><Relationship Id="rId3" Type="http://schemas.openxmlformats.org/officeDocument/2006/relationships/image" Target="../media/image97.png"/><Relationship Id="rId214" Type="http://schemas.openxmlformats.org/officeDocument/2006/relationships/image" Target="../media/image57900.png"/><Relationship Id="rId235" Type="http://schemas.openxmlformats.org/officeDocument/2006/relationships/customXml" Target="../ink/ink1353.xml"/><Relationship Id="rId256" Type="http://schemas.openxmlformats.org/officeDocument/2006/relationships/image" Target="../media/image58120.png"/><Relationship Id="rId277" Type="http://schemas.openxmlformats.org/officeDocument/2006/relationships/customXml" Target="../ink/ink1374.xml"/><Relationship Id="rId116" Type="http://schemas.openxmlformats.org/officeDocument/2006/relationships/image" Target="../media/image57430.png"/><Relationship Id="rId137" Type="http://schemas.openxmlformats.org/officeDocument/2006/relationships/customXml" Target="../ink/ink1304.xml"/><Relationship Id="rId158" Type="http://schemas.openxmlformats.org/officeDocument/2006/relationships/image" Target="../media/image57630.png"/><Relationship Id="rId20" Type="http://schemas.openxmlformats.org/officeDocument/2006/relationships/customXml" Target="../ink/ink1245.xml"/><Relationship Id="rId41" Type="http://schemas.openxmlformats.org/officeDocument/2006/relationships/customXml" Target="../ink/ink1256.xml"/><Relationship Id="rId62" Type="http://schemas.openxmlformats.org/officeDocument/2006/relationships/image" Target="../media/image57160.png"/><Relationship Id="rId83" Type="http://schemas.openxmlformats.org/officeDocument/2006/relationships/customXml" Target="../ink/ink1277.xml"/><Relationship Id="rId179" Type="http://schemas.openxmlformats.org/officeDocument/2006/relationships/customXml" Target="../ink/ink1325.xml"/><Relationship Id="rId190" Type="http://schemas.openxmlformats.org/officeDocument/2006/relationships/image" Target="../media/image57780.png"/><Relationship Id="rId204" Type="http://schemas.openxmlformats.org/officeDocument/2006/relationships/image" Target="../media/image57850.png"/><Relationship Id="rId225" Type="http://schemas.openxmlformats.org/officeDocument/2006/relationships/customXml" Target="../ink/ink1348.xml"/><Relationship Id="rId246" Type="http://schemas.openxmlformats.org/officeDocument/2006/relationships/image" Target="../media/image58060.png"/><Relationship Id="rId267" Type="http://schemas.openxmlformats.org/officeDocument/2006/relationships/customXml" Target="../ink/ink1369.xml"/><Relationship Id="rId106" Type="http://schemas.openxmlformats.org/officeDocument/2006/relationships/image" Target="../media/image57380.png"/><Relationship Id="rId127" Type="http://schemas.openxmlformats.org/officeDocument/2006/relationships/customXml" Target="../ink/ink1299.xml"/><Relationship Id="rId10" Type="http://schemas.openxmlformats.org/officeDocument/2006/relationships/customXml" Target="../ink/ink1240.xml"/><Relationship Id="rId31" Type="http://schemas.openxmlformats.org/officeDocument/2006/relationships/customXml" Target="../ink/ink1251.xml"/><Relationship Id="rId52" Type="http://schemas.openxmlformats.org/officeDocument/2006/relationships/image" Target="../media/image57110.png"/><Relationship Id="rId73" Type="http://schemas.openxmlformats.org/officeDocument/2006/relationships/customXml" Target="../ink/ink1272.xml"/><Relationship Id="rId94" Type="http://schemas.openxmlformats.org/officeDocument/2006/relationships/image" Target="../media/image57320.png"/><Relationship Id="rId148" Type="http://schemas.openxmlformats.org/officeDocument/2006/relationships/image" Target="../media/image57580.png"/><Relationship Id="rId169" Type="http://schemas.openxmlformats.org/officeDocument/2006/relationships/customXml" Target="../ink/ink1320.xml"/><Relationship Id="rId4" Type="http://schemas.openxmlformats.org/officeDocument/2006/relationships/customXml" Target="../ink/ink1237.xml"/><Relationship Id="rId180" Type="http://schemas.openxmlformats.org/officeDocument/2006/relationships/image" Target="../media/image57740.png"/><Relationship Id="rId215" Type="http://schemas.openxmlformats.org/officeDocument/2006/relationships/customXml" Target="../ink/ink1343.xml"/><Relationship Id="rId236" Type="http://schemas.openxmlformats.org/officeDocument/2006/relationships/image" Target="../media/image58011.png"/><Relationship Id="rId257" Type="http://schemas.openxmlformats.org/officeDocument/2006/relationships/customXml" Target="../ink/ink1364.xml"/><Relationship Id="rId278" Type="http://schemas.openxmlformats.org/officeDocument/2006/relationships/image" Target="../media/image58230.png"/><Relationship Id="rId42" Type="http://schemas.openxmlformats.org/officeDocument/2006/relationships/image" Target="../media/image57060.png"/><Relationship Id="rId84" Type="http://schemas.openxmlformats.org/officeDocument/2006/relationships/image" Target="../media/image57270.png"/><Relationship Id="rId138" Type="http://schemas.openxmlformats.org/officeDocument/2006/relationships/image" Target="../media/image57530.png"/><Relationship Id="rId191" Type="http://schemas.openxmlformats.org/officeDocument/2006/relationships/customXml" Target="../ink/ink1331.xml"/><Relationship Id="rId205" Type="http://schemas.openxmlformats.org/officeDocument/2006/relationships/customXml" Target="../ink/ink1338.xml"/><Relationship Id="rId247" Type="http://schemas.openxmlformats.org/officeDocument/2006/relationships/customXml" Target="../ink/ink1359.xml"/><Relationship Id="rId107" Type="http://schemas.openxmlformats.org/officeDocument/2006/relationships/customXml" Target="../ink/ink1289.xml"/><Relationship Id="rId11" Type="http://schemas.openxmlformats.org/officeDocument/2006/relationships/image" Target="../media/image56940.png"/><Relationship Id="rId53" Type="http://schemas.openxmlformats.org/officeDocument/2006/relationships/customXml" Target="../ink/ink1262.xml"/><Relationship Id="rId149" Type="http://schemas.openxmlformats.org/officeDocument/2006/relationships/customXml" Target="../ink/ink1310.xml"/><Relationship Id="rId95" Type="http://schemas.openxmlformats.org/officeDocument/2006/relationships/customXml" Target="../ink/ink1283.xml"/><Relationship Id="rId160" Type="http://schemas.openxmlformats.org/officeDocument/2006/relationships/image" Target="../media/image57640.png"/><Relationship Id="rId216" Type="http://schemas.openxmlformats.org/officeDocument/2006/relationships/image" Target="../media/image57910.png"/><Relationship Id="rId258" Type="http://schemas.openxmlformats.org/officeDocument/2006/relationships/image" Target="../media/image58130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82.xml"/><Relationship Id="rId18" Type="http://schemas.openxmlformats.org/officeDocument/2006/relationships/image" Target="../media/image55510.png"/><Relationship Id="rId26" Type="http://schemas.openxmlformats.org/officeDocument/2006/relationships/image" Target="../media/image5828.png"/><Relationship Id="rId39" Type="http://schemas.openxmlformats.org/officeDocument/2006/relationships/customXml" Target="../ink/ink1395.xml"/><Relationship Id="rId21" Type="http://schemas.openxmlformats.org/officeDocument/2006/relationships/customXml" Target="../ink/ink1386.xml"/><Relationship Id="rId34" Type="http://schemas.openxmlformats.org/officeDocument/2006/relationships/image" Target="../media/image5832.png"/><Relationship Id="rId42" Type="http://schemas.openxmlformats.org/officeDocument/2006/relationships/image" Target="../media/image5836.png"/><Relationship Id="rId7" Type="http://schemas.openxmlformats.org/officeDocument/2006/relationships/customXml" Target="../ink/ink1379.xml"/><Relationship Id="rId2" Type="http://schemas.openxmlformats.org/officeDocument/2006/relationships/image" Target="../media/image120.jpeg"/><Relationship Id="rId16" Type="http://schemas.openxmlformats.org/officeDocument/2006/relationships/image" Target="../media/image52710.png"/><Relationship Id="rId20" Type="http://schemas.openxmlformats.org/officeDocument/2006/relationships/image" Target="../media/image55990.png"/><Relationship Id="rId29" Type="http://schemas.openxmlformats.org/officeDocument/2006/relationships/customXml" Target="../ink/ink1390.xml"/><Relationship Id="rId41" Type="http://schemas.openxmlformats.org/officeDocument/2006/relationships/customXml" Target="../ink/ink13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27.png"/><Relationship Id="rId11" Type="http://schemas.openxmlformats.org/officeDocument/2006/relationships/customXml" Target="../ink/ink1381.xml"/><Relationship Id="rId24" Type="http://schemas.openxmlformats.org/officeDocument/2006/relationships/image" Target="../media/image5826.png"/><Relationship Id="rId32" Type="http://schemas.openxmlformats.org/officeDocument/2006/relationships/image" Target="../media/image5831.png"/><Relationship Id="rId37" Type="http://schemas.openxmlformats.org/officeDocument/2006/relationships/customXml" Target="../ink/ink1394.xml"/><Relationship Id="rId40" Type="http://schemas.openxmlformats.org/officeDocument/2006/relationships/image" Target="../media/image5835.png"/><Relationship Id="rId5" Type="http://schemas.openxmlformats.org/officeDocument/2006/relationships/customXml" Target="../ink/ink1378.xml"/><Relationship Id="rId15" Type="http://schemas.openxmlformats.org/officeDocument/2006/relationships/customXml" Target="../ink/ink1383.xml"/><Relationship Id="rId23" Type="http://schemas.openxmlformats.org/officeDocument/2006/relationships/customXml" Target="../ink/ink1387.xml"/><Relationship Id="rId28" Type="http://schemas.openxmlformats.org/officeDocument/2006/relationships/image" Target="../media/image5829.png"/><Relationship Id="rId36" Type="http://schemas.openxmlformats.org/officeDocument/2006/relationships/image" Target="../media/image5833.png"/><Relationship Id="rId10" Type="http://schemas.openxmlformats.org/officeDocument/2006/relationships/image" Target="../media/image51430.png"/><Relationship Id="rId19" Type="http://schemas.openxmlformats.org/officeDocument/2006/relationships/customXml" Target="../ink/ink1385.xml"/><Relationship Id="rId31" Type="http://schemas.openxmlformats.org/officeDocument/2006/relationships/customXml" Target="../ink/ink1391.xml"/><Relationship Id="rId44" Type="http://schemas.openxmlformats.org/officeDocument/2006/relationships/image" Target="../media/image5837.png"/><Relationship Id="rId4" Type="http://schemas.openxmlformats.org/officeDocument/2006/relationships/image" Target="../media/image121.jpeg"/><Relationship Id="rId9" Type="http://schemas.openxmlformats.org/officeDocument/2006/relationships/customXml" Target="../ink/ink1380.xml"/><Relationship Id="rId14" Type="http://schemas.openxmlformats.org/officeDocument/2006/relationships/image" Target="../media/image52700.png"/><Relationship Id="rId22" Type="http://schemas.openxmlformats.org/officeDocument/2006/relationships/image" Target="../media/image56900.png"/><Relationship Id="rId27" Type="http://schemas.openxmlformats.org/officeDocument/2006/relationships/customXml" Target="../ink/ink1389.xml"/><Relationship Id="rId30" Type="http://schemas.openxmlformats.org/officeDocument/2006/relationships/image" Target="../media/image5830.png"/><Relationship Id="rId35" Type="http://schemas.openxmlformats.org/officeDocument/2006/relationships/customXml" Target="../ink/ink1393.xml"/><Relationship Id="rId43" Type="http://schemas.openxmlformats.org/officeDocument/2006/relationships/customXml" Target="../ink/ink1397.xml"/><Relationship Id="rId8" Type="http://schemas.openxmlformats.org/officeDocument/2006/relationships/image" Target="../media/image51420.png"/><Relationship Id="rId3" Type="http://schemas.openxmlformats.org/officeDocument/2006/relationships/image" Target="../media/image97.png"/><Relationship Id="rId12" Type="http://schemas.openxmlformats.org/officeDocument/2006/relationships/image" Target="../media/image51440.png"/><Relationship Id="rId17" Type="http://schemas.openxmlformats.org/officeDocument/2006/relationships/customXml" Target="../ink/ink1384.xml"/><Relationship Id="rId25" Type="http://schemas.openxmlformats.org/officeDocument/2006/relationships/customXml" Target="../ink/ink1388.xml"/><Relationship Id="rId33" Type="http://schemas.openxmlformats.org/officeDocument/2006/relationships/customXml" Target="../ink/ink1392.xml"/><Relationship Id="rId38" Type="http://schemas.openxmlformats.org/officeDocument/2006/relationships/image" Target="../media/image58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98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98.png"/><Relationship Id="rId4" Type="http://schemas.openxmlformats.org/officeDocument/2006/relationships/customXml" Target="../ink/ink139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03.xml"/><Relationship Id="rId3" Type="http://schemas.openxmlformats.org/officeDocument/2006/relationships/customXml" Target="../ink/ink1400.xml"/><Relationship Id="rId7" Type="http://schemas.openxmlformats.org/officeDocument/2006/relationships/customXml" Target="../ink/ink1402.xm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1.png"/><Relationship Id="rId5" Type="http://schemas.openxmlformats.org/officeDocument/2006/relationships/customXml" Target="../ink/ink1401.xml"/><Relationship Id="rId4" Type="http://schemas.openxmlformats.org/officeDocument/2006/relationships/image" Target="../media/image5900.pn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09.xml"/><Relationship Id="rId18" Type="http://schemas.openxmlformats.org/officeDocument/2006/relationships/image" Target="../media/image5909.png"/><Relationship Id="rId26" Type="http://schemas.openxmlformats.org/officeDocument/2006/relationships/image" Target="../media/image5914.png"/><Relationship Id="rId39" Type="http://schemas.openxmlformats.org/officeDocument/2006/relationships/customXml" Target="../ink/ink1422.xml"/><Relationship Id="rId21" Type="http://schemas.openxmlformats.org/officeDocument/2006/relationships/customXml" Target="../ink/ink1413.xml"/><Relationship Id="rId34" Type="http://schemas.openxmlformats.org/officeDocument/2006/relationships/image" Target="../media/image5918.png"/><Relationship Id="rId42" Type="http://schemas.openxmlformats.org/officeDocument/2006/relationships/image" Target="../media/image5922.png"/><Relationship Id="rId47" Type="http://schemas.openxmlformats.org/officeDocument/2006/relationships/customXml" Target="../ink/ink1426.xml"/><Relationship Id="rId50" Type="http://schemas.openxmlformats.org/officeDocument/2006/relationships/image" Target="../media/image5926.png"/><Relationship Id="rId7" Type="http://schemas.openxmlformats.org/officeDocument/2006/relationships/customXml" Target="../ink/ink1406.xml"/><Relationship Id="rId2" Type="http://schemas.openxmlformats.org/officeDocument/2006/relationships/image" Target="../media/image125.jpeg"/><Relationship Id="rId16" Type="http://schemas.openxmlformats.org/officeDocument/2006/relationships/image" Target="../media/image5908.png"/><Relationship Id="rId29" Type="http://schemas.openxmlformats.org/officeDocument/2006/relationships/customXml" Target="../ink/ink1417.xml"/><Relationship Id="rId11" Type="http://schemas.openxmlformats.org/officeDocument/2006/relationships/customXml" Target="../ink/ink1408.xml"/><Relationship Id="rId24" Type="http://schemas.openxmlformats.org/officeDocument/2006/relationships/image" Target="../media/image5913.png"/><Relationship Id="rId32" Type="http://schemas.openxmlformats.org/officeDocument/2006/relationships/image" Target="../media/image5917.png"/><Relationship Id="rId37" Type="http://schemas.openxmlformats.org/officeDocument/2006/relationships/customXml" Target="../ink/ink1421.xml"/><Relationship Id="rId40" Type="http://schemas.openxmlformats.org/officeDocument/2006/relationships/image" Target="../media/image5921.png"/><Relationship Id="rId45" Type="http://schemas.openxmlformats.org/officeDocument/2006/relationships/customXml" Target="../ink/ink1425.xml"/><Relationship Id="rId5" Type="http://schemas.openxmlformats.org/officeDocument/2006/relationships/customXml" Target="../ink/ink1405.xml"/><Relationship Id="rId15" Type="http://schemas.openxmlformats.org/officeDocument/2006/relationships/customXml" Target="../ink/ink1410.xml"/><Relationship Id="rId23" Type="http://schemas.openxmlformats.org/officeDocument/2006/relationships/customXml" Target="../ink/ink1414.xml"/><Relationship Id="rId28" Type="http://schemas.openxmlformats.org/officeDocument/2006/relationships/image" Target="../media/image5915.png"/><Relationship Id="rId36" Type="http://schemas.openxmlformats.org/officeDocument/2006/relationships/image" Target="../media/image5919.png"/><Relationship Id="rId49" Type="http://schemas.openxmlformats.org/officeDocument/2006/relationships/customXml" Target="../ink/ink1427.xml"/><Relationship Id="rId10" Type="http://schemas.openxmlformats.org/officeDocument/2006/relationships/image" Target="../media/image5905.png"/><Relationship Id="rId19" Type="http://schemas.openxmlformats.org/officeDocument/2006/relationships/customXml" Target="../ink/ink1412.xml"/><Relationship Id="rId31" Type="http://schemas.openxmlformats.org/officeDocument/2006/relationships/customXml" Target="../ink/ink1418.xml"/><Relationship Id="rId44" Type="http://schemas.openxmlformats.org/officeDocument/2006/relationships/image" Target="../media/image5923.png"/><Relationship Id="rId52" Type="http://schemas.openxmlformats.org/officeDocument/2006/relationships/image" Target="../media/image5927.png"/><Relationship Id="rId4" Type="http://schemas.openxmlformats.org/officeDocument/2006/relationships/image" Target="../media/image5902.png"/><Relationship Id="rId9" Type="http://schemas.openxmlformats.org/officeDocument/2006/relationships/customXml" Target="../ink/ink1407.xml"/><Relationship Id="rId14" Type="http://schemas.openxmlformats.org/officeDocument/2006/relationships/image" Target="../media/image5907.png"/><Relationship Id="rId22" Type="http://schemas.openxmlformats.org/officeDocument/2006/relationships/image" Target="../media/image5912.png"/><Relationship Id="rId27" Type="http://schemas.openxmlformats.org/officeDocument/2006/relationships/customXml" Target="../ink/ink1416.xml"/><Relationship Id="rId30" Type="http://schemas.openxmlformats.org/officeDocument/2006/relationships/image" Target="../media/image5916.png"/><Relationship Id="rId35" Type="http://schemas.openxmlformats.org/officeDocument/2006/relationships/customXml" Target="../ink/ink1420.xml"/><Relationship Id="rId43" Type="http://schemas.openxmlformats.org/officeDocument/2006/relationships/customXml" Target="../ink/ink1424.xml"/><Relationship Id="rId48" Type="http://schemas.openxmlformats.org/officeDocument/2006/relationships/image" Target="../media/image5925.png"/><Relationship Id="rId8" Type="http://schemas.openxmlformats.org/officeDocument/2006/relationships/image" Target="../media/image5904.png"/><Relationship Id="rId51" Type="http://schemas.openxmlformats.org/officeDocument/2006/relationships/customXml" Target="../ink/ink1428.xml"/><Relationship Id="rId3" Type="http://schemas.openxmlformats.org/officeDocument/2006/relationships/customXml" Target="../ink/ink1404.xml"/><Relationship Id="rId12" Type="http://schemas.openxmlformats.org/officeDocument/2006/relationships/image" Target="../media/image5906.png"/><Relationship Id="rId17" Type="http://schemas.openxmlformats.org/officeDocument/2006/relationships/customXml" Target="../ink/ink1411.xml"/><Relationship Id="rId25" Type="http://schemas.openxmlformats.org/officeDocument/2006/relationships/customXml" Target="../ink/ink1415.xml"/><Relationship Id="rId33" Type="http://schemas.openxmlformats.org/officeDocument/2006/relationships/customXml" Target="../ink/ink1419.xml"/><Relationship Id="rId38" Type="http://schemas.openxmlformats.org/officeDocument/2006/relationships/image" Target="../media/image5920.png"/><Relationship Id="rId46" Type="http://schemas.openxmlformats.org/officeDocument/2006/relationships/image" Target="../media/image5924.png"/><Relationship Id="rId20" Type="http://schemas.openxmlformats.org/officeDocument/2006/relationships/image" Target="../media/image5911.png"/><Relationship Id="rId41" Type="http://schemas.openxmlformats.org/officeDocument/2006/relationships/customXml" Target="../ink/ink14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3.png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41.xml"/><Relationship Id="rId21" Type="http://schemas.openxmlformats.org/officeDocument/2006/relationships/image" Target="../media/image5937.png"/><Relationship Id="rId42" Type="http://schemas.openxmlformats.org/officeDocument/2006/relationships/customXml" Target="../ink/ink1449.xml"/><Relationship Id="rId47" Type="http://schemas.openxmlformats.org/officeDocument/2006/relationships/image" Target="../media/image5950.png"/><Relationship Id="rId63" Type="http://schemas.openxmlformats.org/officeDocument/2006/relationships/image" Target="../media/image5958.png"/><Relationship Id="rId68" Type="http://schemas.openxmlformats.org/officeDocument/2006/relationships/customXml" Target="../ink/ink1462.xml"/><Relationship Id="rId84" Type="http://schemas.openxmlformats.org/officeDocument/2006/relationships/customXml" Target="../ink/ink1470.xml"/><Relationship Id="rId89" Type="http://schemas.openxmlformats.org/officeDocument/2006/relationships/image" Target="../media/image5971.png"/><Relationship Id="rId16" Type="http://schemas.openxmlformats.org/officeDocument/2006/relationships/customXml" Target="../ink/ink1436.xml"/><Relationship Id="rId11" Type="http://schemas.openxmlformats.org/officeDocument/2006/relationships/image" Target="../media/image5932.png"/><Relationship Id="rId32" Type="http://schemas.openxmlformats.org/officeDocument/2006/relationships/customXml" Target="../ink/ink1444.xml"/><Relationship Id="rId37" Type="http://schemas.openxmlformats.org/officeDocument/2006/relationships/image" Target="../media/image5945.png"/><Relationship Id="rId53" Type="http://schemas.openxmlformats.org/officeDocument/2006/relationships/image" Target="../media/image5953.png"/><Relationship Id="rId58" Type="http://schemas.openxmlformats.org/officeDocument/2006/relationships/customXml" Target="../ink/ink1457.xml"/><Relationship Id="rId74" Type="http://schemas.openxmlformats.org/officeDocument/2006/relationships/customXml" Target="../ink/ink1465.xml"/><Relationship Id="rId79" Type="http://schemas.openxmlformats.org/officeDocument/2006/relationships/image" Target="../media/image5966.png"/><Relationship Id="rId5" Type="http://schemas.openxmlformats.org/officeDocument/2006/relationships/image" Target="../media/image5929.png"/><Relationship Id="rId90" Type="http://schemas.openxmlformats.org/officeDocument/2006/relationships/customXml" Target="../ink/ink1473.xml"/><Relationship Id="rId95" Type="http://schemas.openxmlformats.org/officeDocument/2006/relationships/image" Target="../media/image5974.png"/><Relationship Id="rId22" Type="http://schemas.openxmlformats.org/officeDocument/2006/relationships/customXml" Target="../ink/ink1439.xml"/><Relationship Id="rId27" Type="http://schemas.openxmlformats.org/officeDocument/2006/relationships/image" Target="../media/image5940.png"/><Relationship Id="rId43" Type="http://schemas.openxmlformats.org/officeDocument/2006/relationships/image" Target="../media/image5948.png"/><Relationship Id="rId48" Type="http://schemas.openxmlformats.org/officeDocument/2006/relationships/customXml" Target="../ink/ink1452.xml"/><Relationship Id="rId64" Type="http://schemas.openxmlformats.org/officeDocument/2006/relationships/customXml" Target="../ink/ink1460.xml"/><Relationship Id="rId69" Type="http://schemas.openxmlformats.org/officeDocument/2006/relationships/image" Target="../media/image5961.png"/><Relationship Id="rId80" Type="http://schemas.openxmlformats.org/officeDocument/2006/relationships/customXml" Target="../ink/ink1468.xml"/><Relationship Id="rId85" Type="http://schemas.openxmlformats.org/officeDocument/2006/relationships/image" Target="../media/image5969.png"/><Relationship Id="rId3" Type="http://schemas.openxmlformats.org/officeDocument/2006/relationships/image" Target="../media/image5928.png"/><Relationship Id="rId12" Type="http://schemas.openxmlformats.org/officeDocument/2006/relationships/customXml" Target="../ink/ink1434.xml"/><Relationship Id="rId17" Type="http://schemas.openxmlformats.org/officeDocument/2006/relationships/image" Target="../media/image5935.png"/><Relationship Id="rId25" Type="http://schemas.openxmlformats.org/officeDocument/2006/relationships/image" Target="../media/image5939.png"/><Relationship Id="rId33" Type="http://schemas.openxmlformats.org/officeDocument/2006/relationships/image" Target="../media/image5943.png"/><Relationship Id="rId38" Type="http://schemas.openxmlformats.org/officeDocument/2006/relationships/customXml" Target="../ink/ink1447.xml"/><Relationship Id="rId46" Type="http://schemas.openxmlformats.org/officeDocument/2006/relationships/customXml" Target="../ink/ink1451.xml"/><Relationship Id="rId59" Type="http://schemas.openxmlformats.org/officeDocument/2006/relationships/image" Target="../media/image5956.png"/><Relationship Id="rId67" Type="http://schemas.openxmlformats.org/officeDocument/2006/relationships/image" Target="../media/image5960.png"/><Relationship Id="rId20" Type="http://schemas.openxmlformats.org/officeDocument/2006/relationships/customXml" Target="../ink/ink1438.xml"/><Relationship Id="rId41" Type="http://schemas.openxmlformats.org/officeDocument/2006/relationships/image" Target="../media/image5947.png"/><Relationship Id="rId54" Type="http://schemas.openxmlformats.org/officeDocument/2006/relationships/customXml" Target="../ink/ink1455.xml"/><Relationship Id="rId62" Type="http://schemas.openxmlformats.org/officeDocument/2006/relationships/customXml" Target="../ink/ink1459.xml"/><Relationship Id="rId70" Type="http://schemas.openxmlformats.org/officeDocument/2006/relationships/customXml" Target="../ink/ink1463.xml"/><Relationship Id="rId75" Type="http://schemas.openxmlformats.org/officeDocument/2006/relationships/image" Target="../media/image5964.png"/><Relationship Id="rId83" Type="http://schemas.openxmlformats.org/officeDocument/2006/relationships/image" Target="../media/image5968.png"/><Relationship Id="rId88" Type="http://schemas.openxmlformats.org/officeDocument/2006/relationships/customXml" Target="../ink/ink1472.xml"/><Relationship Id="rId91" Type="http://schemas.openxmlformats.org/officeDocument/2006/relationships/image" Target="../media/image5972.png"/><Relationship Id="rId96" Type="http://schemas.openxmlformats.org/officeDocument/2006/relationships/customXml" Target="../ink/ink147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31.xml"/><Relationship Id="rId15" Type="http://schemas.openxmlformats.org/officeDocument/2006/relationships/image" Target="../media/image5934.png"/><Relationship Id="rId23" Type="http://schemas.openxmlformats.org/officeDocument/2006/relationships/image" Target="../media/image5938.png"/><Relationship Id="rId28" Type="http://schemas.openxmlformats.org/officeDocument/2006/relationships/customXml" Target="../ink/ink1442.xml"/><Relationship Id="rId36" Type="http://schemas.openxmlformats.org/officeDocument/2006/relationships/customXml" Target="../ink/ink1446.xml"/><Relationship Id="rId49" Type="http://schemas.openxmlformats.org/officeDocument/2006/relationships/image" Target="../media/image5951.png"/><Relationship Id="rId57" Type="http://schemas.openxmlformats.org/officeDocument/2006/relationships/image" Target="../media/image5955.png"/><Relationship Id="rId10" Type="http://schemas.openxmlformats.org/officeDocument/2006/relationships/customXml" Target="../ink/ink1433.xml"/><Relationship Id="rId31" Type="http://schemas.openxmlformats.org/officeDocument/2006/relationships/image" Target="../media/image5942.png"/><Relationship Id="rId44" Type="http://schemas.openxmlformats.org/officeDocument/2006/relationships/customXml" Target="../ink/ink1450.xml"/><Relationship Id="rId52" Type="http://schemas.openxmlformats.org/officeDocument/2006/relationships/customXml" Target="../ink/ink1454.xml"/><Relationship Id="rId60" Type="http://schemas.openxmlformats.org/officeDocument/2006/relationships/customXml" Target="../ink/ink1458.xml"/><Relationship Id="rId65" Type="http://schemas.openxmlformats.org/officeDocument/2006/relationships/image" Target="../media/image5959.png"/><Relationship Id="rId73" Type="http://schemas.openxmlformats.org/officeDocument/2006/relationships/image" Target="../media/image5963.png"/><Relationship Id="rId78" Type="http://schemas.openxmlformats.org/officeDocument/2006/relationships/customXml" Target="../ink/ink1467.xml"/><Relationship Id="rId81" Type="http://schemas.openxmlformats.org/officeDocument/2006/relationships/image" Target="../media/image5967.png"/><Relationship Id="rId86" Type="http://schemas.openxmlformats.org/officeDocument/2006/relationships/customXml" Target="../ink/ink1471.xml"/><Relationship Id="rId94" Type="http://schemas.openxmlformats.org/officeDocument/2006/relationships/customXml" Target="../ink/ink1475.xml"/><Relationship Id="rId4" Type="http://schemas.openxmlformats.org/officeDocument/2006/relationships/customXml" Target="../ink/ink1430.xml"/><Relationship Id="rId9" Type="http://schemas.openxmlformats.org/officeDocument/2006/relationships/image" Target="../media/image5931.png"/><Relationship Id="rId13" Type="http://schemas.openxmlformats.org/officeDocument/2006/relationships/image" Target="../media/image5933.png"/><Relationship Id="rId18" Type="http://schemas.openxmlformats.org/officeDocument/2006/relationships/customXml" Target="../ink/ink1437.xml"/><Relationship Id="rId39" Type="http://schemas.openxmlformats.org/officeDocument/2006/relationships/image" Target="../media/image5946.png"/><Relationship Id="rId34" Type="http://schemas.openxmlformats.org/officeDocument/2006/relationships/customXml" Target="../ink/ink1445.xml"/><Relationship Id="rId50" Type="http://schemas.openxmlformats.org/officeDocument/2006/relationships/customXml" Target="../ink/ink1453.xml"/><Relationship Id="rId55" Type="http://schemas.openxmlformats.org/officeDocument/2006/relationships/image" Target="../media/image5954.png"/><Relationship Id="rId76" Type="http://schemas.openxmlformats.org/officeDocument/2006/relationships/customXml" Target="../ink/ink1466.xml"/><Relationship Id="rId97" Type="http://schemas.openxmlformats.org/officeDocument/2006/relationships/image" Target="../media/image5975.png"/><Relationship Id="rId7" Type="http://schemas.openxmlformats.org/officeDocument/2006/relationships/image" Target="../media/image5930.png"/><Relationship Id="rId71" Type="http://schemas.openxmlformats.org/officeDocument/2006/relationships/image" Target="../media/image5962.png"/><Relationship Id="rId92" Type="http://schemas.openxmlformats.org/officeDocument/2006/relationships/customXml" Target="../ink/ink1474.xml"/><Relationship Id="rId2" Type="http://schemas.openxmlformats.org/officeDocument/2006/relationships/customXml" Target="../ink/ink1429.xml"/><Relationship Id="rId29" Type="http://schemas.openxmlformats.org/officeDocument/2006/relationships/image" Target="../media/image5941.png"/><Relationship Id="rId24" Type="http://schemas.openxmlformats.org/officeDocument/2006/relationships/customXml" Target="../ink/ink1440.xml"/><Relationship Id="rId40" Type="http://schemas.openxmlformats.org/officeDocument/2006/relationships/customXml" Target="../ink/ink1448.xml"/><Relationship Id="rId45" Type="http://schemas.openxmlformats.org/officeDocument/2006/relationships/image" Target="../media/image5949.png"/><Relationship Id="rId66" Type="http://schemas.openxmlformats.org/officeDocument/2006/relationships/customXml" Target="../ink/ink1461.xml"/><Relationship Id="rId87" Type="http://schemas.openxmlformats.org/officeDocument/2006/relationships/image" Target="../media/image5970.png"/><Relationship Id="rId61" Type="http://schemas.openxmlformats.org/officeDocument/2006/relationships/image" Target="../media/image5957.png"/><Relationship Id="rId82" Type="http://schemas.openxmlformats.org/officeDocument/2006/relationships/customXml" Target="../ink/ink1469.xml"/><Relationship Id="rId19" Type="http://schemas.openxmlformats.org/officeDocument/2006/relationships/image" Target="../media/image5936.png"/><Relationship Id="rId14" Type="http://schemas.openxmlformats.org/officeDocument/2006/relationships/customXml" Target="../ink/ink1435.xml"/><Relationship Id="rId30" Type="http://schemas.openxmlformats.org/officeDocument/2006/relationships/customXml" Target="../ink/ink1443.xml"/><Relationship Id="rId35" Type="http://schemas.openxmlformats.org/officeDocument/2006/relationships/image" Target="../media/image5944.png"/><Relationship Id="rId56" Type="http://schemas.openxmlformats.org/officeDocument/2006/relationships/customXml" Target="../ink/ink1456.xml"/><Relationship Id="rId77" Type="http://schemas.openxmlformats.org/officeDocument/2006/relationships/image" Target="../media/image5965.png"/><Relationship Id="rId8" Type="http://schemas.openxmlformats.org/officeDocument/2006/relationships/customXml" Target="../ink/ink1432.xml"/><Relationship Id="rId51" Type="http://schemas.openxmlformats.org/officeDocument/2006/relationships/image" Target="../media/image5952.png"/><Relationship Id="rId72" Type="http://schemas.openxmlformats.org/officeDocument/2006/relationships/customXml" Target="../ink/ink1464.xml"/><Relationship Id="rId93" Type="http://schemas.openxmlformats.org/officeDocument/2006/relationships/image" Target="../media/image59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15.png"/><Relationship Id="rId4" Type="http://schemas.openxmlformats.org/officeDocument/2006/relationships/customXml" Target="../ink/ink6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78.png"/><Relationship Id="rId5" Type="http://schemas.openxmlformats.org/officeDocument/2006/relationships/customXml" Target="../ink/ink1477.xml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80.png"/><Relationship Id="rId4" Type="http://schemas.openxmlformats.org/officeDocument/2006/relationships/customXml" Target="../ink/ink147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598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80.xml"/><Relationship Id="rId5" Type="http://schemas.openxmlformats.org/officeDocument/2006/relationships/image" Target="../media/image5983.png"/><Relationship Id="rId4" Type="http://schemas.openxmlformats.org/officeDocument/2006/relationships/customXml" Target="../ink/ink1479.xml"/></Relationships>
</file>

<file path=ppt/slides/_rels/slide7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39.xml"/><Relationship Id="rId21" Type="http://schemas.openxmlformats.org/officeDocument/2006/relationships/customXml" Target="../ink/ink1490.xml"/><Relationship Id="rId42" Type="http://schemas.openxmlformats.org/officeDocument/2006/relationships/image" Target="../media/image6004.png"/><Relationship Id="rId47" Type="http://schemas.openxmlformats.org/officeDocument/2006/relationships/customXml" Target="../ink/ink1503.xml"/><Relationship Id="rId63" Type="http://schemas.openxmlformats.org/officeDocument/2006/relationships/customXml" Target="../ink/ink1511.xml"/><Relationship Id="rId68" Type="http://schemas.openxmlformats.org/officeDocument/2006/relationships/image" Target="../media/image6018.png"/><Relationship Id="rId84" Type="http://schemas.openxmlformats.org/officeDocument/2006/relationships/customXml" Target="../ink/ink1522.xml"/><Relationship Id="rId89" Type="http://schemas.openxmlformats.org/officeDocument/2006/relationships/image" Target="../media/image6028.png"/><Relationship Id="rId112" Type="http://schemas.openxmlformats.org/officeDocument/2006/relationships/image" Target="../media/image6039.png"/><Relationship Id="rId16" Type="http://schemas.openxmlformats.org/officeDocument/2006/relationships/image" Target="../media/image5992.png"/><Relationship Id="rId107" Type="http://schemas.openxmlformats.org/officeDocument/2006/relationships/customXml" Target="../ink/ink1534.xml"/><Relationship Id="rId11" Type="http://schemas.openxmlformats.org/officeDocument/2006/relationships/customXml" Target="../ink/ink1485.xml"/><Relationship Id="rId32" Type="http://schemas.openxmlformats.org/officeDocument/2006/relationships/image" Target="../media/image5901.png"/><Relationship Id="rId37" Type="http://schemas.openxmlformats.org/officeDocument/2006/relationships/customXml" Target="../ink/ink1498.xml"/><Relationship Id="rId53" Type="http://schemas.openxmlformats.org/officeDocument/2006/relationships/customXml" Target="../ink/ink1506.xml"/><Relationship Id="rId58" Type="http://schemas.openxmlformats.org/officeDocument/2006/relationships/image" Target="../media/image6013.png"/><Relationship Id="rId74" Type="http://schemas.openxmlformats.org/officeDocument/2006/relationships/image" Target="../media/image6021.png"/><Relationship Id="rId79" Type="http://schemas.openxmlformats.org/officeDocument/2006/relationships/image" Target="../media/image6023.png"/><Relationship Id="rId102" Type="http://schemas.openxmlformats.org/officeDocument/2006/relationships/image" Target="../media/image6034.png"/><Relationship Id="rId123" Type="http://schemas.openxmlformats.org/officeDocument/2006/relationships/customXml" Target="../ink/ink1542.xml"/><Relationship Id="rId128" Type="http://schemas.openxmlformats.org/officeDocument/2006/relationships/customXml" Target="../ink/ink1545.xml"/><Relationship Id="rId5" Type="http://schemas.openxmlformats.org/officeDocument/2006/relationships/customXml" Target="../ink/ink1482.xml"/><Relationship Id="rId90" Type="http://schemas.openxmlformats.org/officeDocument/2006/relationships/customXml" Target="../ink/ink1525.xml"/><Relationship Id="rId95" Type="http://schemas.openxmlformats.org/officeDocument/2006/relationships/customXml" Target="../ink/ink1528.xml"/><Relationship Id="rId22" Type="http://schemas.openxmlformats.org/officeDocument/2006/relationships/image" Target="../media/image5995.png"/><Relationship Id="rId27" Type="http://schemas.openxmlformats.org/officeDocument/2006/relationships/customXml" Target="../ink/ink1493.xml"/><Relationship Id="rId43" Type="http://schemas.openxmlformats.org/officeDocument/2006/relationships/customXml" Target="../ink/ink1501.xml"/><Relationship Id="rId48" Type="http://schemas.openxmlformats.org/officeDocument/2006/relationships/image" Target="../media/image6007.png"/><Relationship Id="rId64" Type="http://schemas.openxmlformats.org/officeDocument/2006/relationships/image" Target="../media/image6016.png"/><Relationship Id="rId69" Type="http://schemas.openxmlformats.org/officeDocument/2006/relationships/customXml" Target="../ink/ink1514.xml"/><Relationship Id="rId113" Type="http://schemas.openxmlformats.org/officeDocument/2006/relationships/customXml" Target="../ink/ink1537.xml"/><Relationship Id="rId118" Type="http://schemas.openxmlformats.org/officeDocument/2006/relationships/image" Target="../media/image6042.png"/><Relationship Id="rId80" Type="http://schemas.openxmlformats.org/officeDocument/2006/relationships/customXml" Target="../ink/ink1520.xml"/><Relationship Id="rId85" Type="http://schemas.openxmlformats.org/officeDocument/2006/relationships/image" Target="../media/image6026.png"/><Relationship Id="rId12" Type="http://schemas.openxmlformats.org/officeDocument/2006/relationships/image" Target="../media/image5990.png"/><Relationship Id="rId17" Type="http://schemas.openxmlformats.org/officeDocument/2006/relationships/customXml" Target="../ink/ink1488.xml"/><Relationship Id="rId33" Type="http://schemas.openxmlformats.org/officeDocument/2006/relationships/customXml" Target="../ink/ink1496.xml"/><Relationship Id="rId38" Type="http://schemas.openxmlformats.org/officeDocument/2006/relationships/image" Target="../media/image6002.png"/><Relationship Id="rId59" Type="http://schemas.openxmlformats.org/officeDocument/2006/relationships/customXml" Target="../ink/ink1509.xml"/><Relationship Id="rId103" Type="http://schemas.openxmlformats.org/officeDocument/2006/relationships/customXml" Target="../ink/ink1532.xml"/><Relationship Id="rId108" Type="http://schemas.openxmlformats.org/officeDocument/2006/relationships/image" Target="../media/image6037.png"/><Relationship Id="rId124" Type="http://schemas.openxmlformats.org/officeDocument/2006/relationships/image" Target="../media/image6045.png"/><Relationship Id="rId129" Type="http://schemas.openxmlformats.org/officeDocument/2006/relationships/customXml" Target="../ink/ink1546.xml"/><Relationship Id="rId54" Type="http://schemas.openxmlformats.org/officeDocument/2006/relationships/image" Target="../media/image6011.png"/><Relationship Id="rId70" Type="http://schemas.openxmlformats.org/officeDocument/2006/relationships/image" Target="../media/image6019.png"/><Relationship Id="rId75" Type="http://schemas.openxmlformats.org/officeDocument/2006/relationships/customXml" Target="../ink/ink1517.xml"/><Relationship Id="rId91" Type="http://schemas.openxmlformats.org/officeDocument/2006/relationships/image" Target="../media/image6029.png"/><Relationship Id="rId96" Type="http://schemas.openxmlformats.org/officeDocument/2006/relationships/image" Target="../media/image60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87.png"/><Relationship Id="rId23" Type="http://schemas.openxmlformats.org/officeDocument/2006/relationships/customXml" Target="../ink/ink1491.xml"/><Relationship Id="rId28" Type="http://schemas.openxmlformats.org/officeDocument/2006/relationships/image" Target="../media/image5998.png"/><Relationship Id="rId49" Type="http://schemas.openxmlformats.org/officeDocument/2006/relationships/customXml" Target="../ink/ink1504.xml"/><Relationship Id="rId114" Type="http://schemas.openxmlformats.org/officeDocument/2006/relationships/image" Target="../media/image6040.png"/><Relationship Id="rId119" Type="http://schemas.openxmlformats.org/officeDocument/2006/relationships/customXml" Target="../ink/ink1540.xml"/><Relationship Id="rId44" Type="http://schemas.openxmlformats.org/officeDocument/2006/relationships/image" Target="../media/image6005.png"/><Relationship Id="rId60" Type="http://schemas.openxmlformats.org/officeDocument/2006/relationships/image" Target="../media/image6014.png"/><Relationship Id="rId65" Type="http://schemas.openxmlformats.org/officeDocument/2006/relationships/customXml" Target="../ink/ink1512.xml"/><Relationship Id="rId81" Type="http://schemas.openxmlformats.org/officeDocument/2006/relationships/image" Target="../media/image6024.png"/><Relationship Id="rId86" Type="http://schemas.openxmlformats.org/officeDocument/2006/relationships/customXml" Target="../ink/ink1523.xml"/><Relationship Id="rId130" Type="http://schemas.openxmlformats.org/officeDocument/2006/relationships/image" Target="../media/image6047.png"/><Relationship Id="rId13" Type="http://schemas.openxmlformats.org/officeDocument/2006/relationships/customXml" Target="../ink/ink1486.xml"/><Relationship Id="rId18" Type="http://schemas.openxmlformats.org/officeDocument/2006/relationships/image" Target="../media/image5993.png"/><Relationship Id="rId39" Type="http://schemas.openxmlformats.org/officeDocument/2006/relationships/customXml" Target="../ink/ink1499.xml"/><Relationship Id="rId109" Type="http://schemas.openxmlformats.org/officeDocument/2006/relationships/customXml" Target="../ink/ink1535.xml"/><Relationship Id="rId34" Type="http://schemas.openxmlformats.org/officeDocument/2006/relationships/image" Target="../media/image6000.png"/><Relationship Id="rId50" Type="http://schemas.openxmlformats.org/officeDocument/2006/relationships/image" Target="../media/image6008.png"/><Relationship Id="rId55" Type="http://schemas.openxmlformats.org/officeDocument/2006/relationships/customXml" Target="../ink/ink1507.xml"/><Relationship Id="rId76" Type="http://schemas.openxmlformats.org/officeDocument/2006/relationships/customXml" Target="../ink/ink1518.xml"/><Relationship Id="rId97" Type="http://schemas.openxmlformats.org/officeDocument/2006/relationships/customXml" Target="../ink/ink1529.xml"/><Relationship Id="rId104" Type="http://schemas.openxmlformats.org/officeDocument/2006/relationships/image" Target="../media/image6035.png"/><Relationship Id="rId120" Type="http://schemas.openxmlformats.org/officeDocument/2006/relationships/image" Target="../media/image6043.png"/><Relationship Id="rId125" Type="http://schemas.openxmlformats.org/officeDocument/2006/relationships/customXml" Target="../ink/ink1543.xml"/><Relationship Id="rId7" Type="http://schemas.openxmlformats.org/officeDocument/2006/relationships/customXml" Target="../ink/ink1483.xml"/><Relationship Id="rId71" Type="http://schemas.openxmlformats.org/officeDocument/2006/relationships/customXml" Target="../ink/ink1515.xml"/><Relationship Id="rId92" Type="http://schemas.openxmlformats.org/officeDocument/2006/relationships/customXml" Target="../ink/ink1526.xml"/><Relationship Id="rId2" Type="http://schemas.openxmlformats.org/officeDocument/2006/relationships/image" Target="../media/image131.jpeg"/><Relationship Id="rId29" Type="http://schemas.openxmlformats.org/officeDocument/2006/relationships/customXml" Target="../ink/ink1494.xml"/><Relationship Id="rId24" Type="http://schemas.openxmlformats.org/officeDocument/2006/relationships/image" Target="../media/image5996.png"/><Relationship Id="rId40" Type="http://schemas.openxmlformats.org/officeDocument/2006/relationships/image" Target="../media/image6003.png"/><Relationship Id="rId45" Type="http://schemas.openxmlformats.org/officeDocument/2006/relationships/customXml" Target="../ink/ink1502.xml"/><Relationship Id="rId66" Type="http://schemas.openxmlformats.org/officeDocument/2006/relationships/image" Target="../media/image6017.png"/><Relationship Id="rId87" Type="http://schemas.openxmlformats.org/officeDocument/2006/relationships/image" Target="../media/image6027.png"/><Relationship Id="rId110" Type="http://schemas.openxmlformats.org/officeDocument/2006/relationships/image" Target="../media/image6038.png"/><Relationship Id="rId115" Type="http://schemas.openxmlformats.org/officeDocument/2006/relationships/customXml" Target="../ink/ink1538.xml"/><Relationship Id="rId131" Type="http://schemas.openxmlformats.org/officeDocument/2006/relationships/customXml" Target="../ink/ink1547.xml"/><Relationship Id="rId61" Type="http://schemas.openxmlformats.org/officeDocument/2006/relationships/customXml" Target="../ink/ink1510.xml"/><Relationship Id="rId82" Type="http://schemas.openxmlformats.org/officeDocument/2006/relationships/customXml" Target="../ink/ink1521.xml"/><Relationship Id="rId19" Type="http://schemas.openxmlformats.org/officeDocument/2006/relationships/customXml" Target="../ink/ink1489.xml"/><Relationship Id="rId14" Type="http://schemas.openxmlformats.org/officeDocument/2006/relationships/image" Target="../media/image5991.png"/><Relationship Id="rId30" Type="http://schemas.openxmlformats.org/officeDocument/2006/relationships/image" Target="../media/image5999.png"/><Relationship Id="rId35" Type="http://schemas.openxmlformats.org/officeDocument/2006/relationships/customXml" Target="../ink/ink1497.xml"/><Relationship Id="rId56" Type="http://schemas.openxmlformats.org/officeDocument/2006/relationships/image" Target="../media/image6012.png"/><Relationship Id="rId77" Type="http://schemas.openxmlformats.org/officeDocument/2006/relationships/image" Target="../media/image6022.png"/><Relationship Id="rId100" Type="http://schemas.openxmlformats.org/officeDocument/2006/relationships/image" Target="../media/image6033.png"/><Relationship Id="rId105" Type="http://schemas.openxmlformats.org/officeDocument/2006/relationships/customXml" Target="../ink/ink1533.xml"/><Relationship Id="rId126" Type="http://schemas.openxmlformats.org/officeDocument/2006/relationships/customXml" Target="../ink/ink1544.xml"/><Relationship Id="rId8" Type="http://schemas.openxmlformats.org/officeDocument/2006/relationships/image" Target="../media/image5988.png"/><Relationship Id="rId51" Type="http://schemas.openxmlformats.org/officeDocument/2006/relationships/customXml" Target="../ink/ink1505.xml"/><Relationship Id="rId72" Type="http://schemas.openxmlformats.org/officeDocument/2006/relationships/image" Target="../media/image6020.png"/><Relationship Id="rId93" Type="http://schemas.openxmlformats.org/officeDocument/2006/relationships/image" Target="../media/image6030.png"/><Relationship Id="rId98" Type="http://schemas.openxmlformats.org/officeDocument/2006/relationships/image" Target="../media/image6032.png"/><Relationship Id="rId121" Type="http://schemas.openxmlformats.org/officeDocument/2006/relationships/customXml" Target="../ink/ink1541.xml"/><Relationship Id="rId3" Type="http://schemas.openxmlformats.org/officeDocument/2006/relationships/customXml" Target="../ink/ink1481.xml"/><Relationship Id="rId25" Type="http://schemas.openxmlformats.org/officeDocument/2006/relationships/customXml" Target="../ink/ink1492.xml"/><Relationship Id="rId46" Type="http://schemas.openxmlformats.org/officeDocument/2006/relationships/image" Target="../media/image6006.png"/><Relationship Id="rId67" Type="http://schemas.openxmlformats.org/officeDocument/2006/relationships/customXml" Target="../ink/ink1513.xml"/><Relationship Id="rId116" Type="http://schemas.openxmlformats.org/officeDocument/2006/relationships/image" Target="../media/image6041.png"/><Relationship Id="rId20" Type="http://schemas.openxmlformats.org/officeDocument/2006/relationships/image" Target="../media/image5994.png"/><Relationship Id="rId41" Type="http://schemas.openxmlformats.org/officeDocument/2006/relationships/customXml" Target="../ink/ink1500.xml"/><Relationship Id="rId62" Type="http://schemas.openxmlformats.org/officeDocument/2006/relationships/image" Target="../media/image6015.png"/><Relationship Id="rId83" Type="http://schemas.openxmlformats.org/officeDocument/2006/relationships/image" Target="../media/image6025.png"/><Relationship Id="rId88" Type="http://schemas.openxmlformats.org/officeDocument/2006/relationships/customXml" Target="../ink/ink1524.xml"/><Relationship Id="rId111" Type="http://schemas.openxmlformats.org/officeDocument/2006/relationships/customXml" Target="../ink/ink1536.xml"/><Relationship Id="rId15" Type="http://schemas.openxmlformats.org/officeDocument/2006/relationships/customXml" Target="../ink/ink1487.xml"/><Relationship Id="rId36" Type="http://schemas.openxmlformats.org/officeDocument/2006/relationships/image" Target="../media/image6001.png"/><Relationship Id="rId57" Type="http://schemas.openxmlformats.org/officeDocument/2006/relationships/customXml" Target="../ink/ink1508.xml"/><Relationship Id="rId106" Type="http://schemas.openxmlformats.org/officeDocument/2006/relationships/image" Target="../media/image6036.png"/><Relationship Id="rId127" Type="http://schemas.openxmlformats.org/officeDocument/2006/relationships/image" Target="../media/image6046.png"/><Relationship Id="rId10" Type="http://schemas.openxmlformats.org/officeDocument/2006/relationships/image" Target="../media/image5989.png"/><Relationship Id="rId31" Type="http://schemas.openxmlformats.org/officeDocument/2006/relationships/customXml" Target="../ink/ink1495.xml"/><Relationship Id="rId52" Type="http://schemas.openxmlformats.org/officeDocument/2006/relationships/image" Target="../media/image6009.png"/><Relationship Id="rId73" Type="http://schemas.openxmlformats.org/officeDocument/2006/relationships/customXml" Target="../ink/ink1516.xml"/><Relationship Id="rId78" Type="http://schemas.openxmlformats.org/officeDocument/2006/relationships/customXml" Target="../ink/ink1519.xml"/><Relationship Id="rId94" Type="http://schemas.openxmlformats.org/officeDocument/2006/relationships/customXml" Target="../ink/ink1527.xml"/><Relationship Id="rId99" Type="http://schemas.openxmlformats.org/officeDocument/2006/relationships/customXml" Target="../ink/ink1530.xml"/><Relationship Id="rId101" Type="http://schemas.openxmlformats.org/officeDocument/2006/relationships/customXml" Target="../ink/ink1531.xml"/><Relationship Id="rId122" Type="http://schemas.openxmlformats.org/officeDocument/2006/relationships/image" Target="../media/image6044.png"/><Relationship Id="rId4" Type="http://schemas.openxmlformats.org/officeDocument/2006/relationships/image" Target="../media/image5986.png"/><Relationship Id="rId9" Type="http://schemas.openxmlformats.org/officeDocument/2006/relationships/customXml" Target="../ink/ink1484.xml"/><Relationship Id="rId26" Type="http://schemas.openxmlformats.org/officeDocument/2006/relationships/image" Target="../media/image59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23.png"/><Relationship Id="rId18" Type="http://schemas.openxmlformats.org/officeDocument/2006/relationships/customXml" Target="../ink/ink70.xml"/><Relationship Id="rId26" Type="http://schemas.openxmlformats.org/officeDocument/2006/relationships/customXml" Target="../ink/ink74.xml"/><Relationship Id="rId39" Type="http://schemas.openxmlformats.org/officeDocument/2006/relationships/image" Target="../media/image3436.png"/><Relationship Id="rId21" Type="http://schemas.openxmlformats.org/officeDocument/2006/relationships/image" Target="../media/image3427.png"/><Relationship Id="rId34" Type="http://schemas.openxmlformats.org/officeDocument/2006/relationships/customXml" Target="../ink/ink78.xml"/><Relationship Id="rId42" Type="http://schemas.openxmlformats.org/officeDocument/2006/relationships/customXml" Target="../ink/ink82.xml"/><Relationship Id="rId47" Type="http://schemas.openxmlformats.org/officeDocument/2006/relationships/image" Target="../media/image3440.png"/><Relationship Id="rId50" Type="http://schemas.openxmlformats.org/officeDocument/2006/relationships/customXml" Target="../ink/ink86.xml"/><Relationship Id="rId7" Type="http://schemas.openxmlformats.org/officeDocument/2006/relationships/image" Target="../media/image3420.png"/><Relationship Id="rId2" Type="http://schemas.openxmlformats.org/officeDocument/2006/relationships/image" Target="../media/image12.png"/><Relationship Id="rId16" Type="http://schemas.openxmlformats.org/officeDocument/2006/relationships/customXml" Target="../ink/ink69.xml"/><Relationship Id="rId29" Type="http://schemas.openxmlformats.org/officeDocument/2006/relationships/image" Target="../media/image3431.png"/><Relationship Id="rId11" Type="http://schemas.openxmlformats.org/officeDocument/2006/relationships/image" Target="../media/image3422.png"/><Relationship Id="rId24" Type="http://schemas.openxmlformats.org/officeDocument/2006/relationships/customXml" Target="../ink/ink73.xml"/><Relationship Id="rId32" Type="http://schemas.openxmlformats.org/officeDocument/2006/relationships/customXml" Target="../ink/ink77.xml"/><Relationship Id="rId37" Type="http://schemas.openxmlformats.org/officeDocument/2006/relationships/image" Target="../media/image3435.png"/><Relationship Id="rId40" Type="http://schemas.openxmlformats.org/officeDocument/2006/relationships/customXml" Target="../ink/ink81.xml"/><Relationship Id="rId45" Type="http://schemas.openxmlformats.org/officeDocument/2006/relationships/image" Target="../media/image3439.png"/><Relationship Id="rId5" Type="http://schemas.openxmlformats.org/officeDocument/2006/relationships/image" Target="../media/image15.png"/><Relationship Id="rId15" Type="http://schemas.openxmlformats.org/officeDocument/2006/relationships/image" Target="../media/image3424.png"/><Relationship Id="rId23" Type="http://schemas.openxmlformats.org/officeDocument/2006/relationships/image" Target="../media/image3428.png"/><Relationship Id="rId28" Type="http://schemas.openxmlformats.org/officeDocument/2006/relationships/customXml" Target="../ink/ink75.xml"/><Relationship Id="rId36" Type="http://schemas.openxmlformats.org/officeDocument/2006/relationships/customXml" Target="../ink/ink79.xml"/><Relationship Id="rId49" Type="http://schemas.openxmlformats.org/officeDocument/2006/relationships/image" Target="../media/image3441.png"/><Relationship Id="rId10" Type="http://schemas.openxmlformats.org/officeDocument/2006/relationships/customXml" Target="../ink/ink66.xml"/><Relationship Id="rId19" Type="http://schemas.openxmlformats.org/officeDocument/2006/relationships/image" Target="../media/image3426.png"/><Relationship Id="rId31" Type="http://schemas.openxmlformats.org/officeDocument/2006/relationships/image" Target="../media/image3432.png"/><Relationship Id="rId44" Type="http://schemas.openxmlformats.org/officeDocument/2006/relationships/customXml" Target="../ink/ink83.xml"/><Relationship Id="rId4" Type="http://schemas.openxmlformats.org/officeDocument/2006/relationships/image" Target="../media/image14.png"/><Relationship Id="rId9" Type="http://schemas.openxmlformats.org/officeDocument/2006/relationships/image" Target="../media/image3421.png"/><Relationship Id="rId14" Type="http://schemas.openxmlformats.org/officeDocument/2006/relationships/customXml" Target="../ink/ink68.xml"/><Relationship Id="rId22" Type="http://schemas.openxmlformats.org/officeDocument/2006/relationships/customXml" Target="../ink/ink72.xml"/><Relationship Id="rId27" Type="http://schemas.openxmlformats.org/officeDocument/2006/relationships/image" Target="../media/image3430.png"/><Relationship Id="rId30" Type="http://schemas.openxmlformats.org/officeDocument/2006/relationships/customXml" Target="../ink/ink76.xml"/><Relationship Id="rId35" Type="http://schemas.openxmlformats.org/officeDocument/2006/relationships/image" Target="../media/image3434.png"/><Relationship Id="rId43" Type="http://schemas.openxmlformats.org/officeDocument/2006/relationships/image" Target="../media/image3438.png"/><Relationship Id="rId48" Type="http://schemas.openxmlformats.org/officeDocument/2006/relationships/customXml" Target="../ink/ink85.xml"/><Relationship Id="rId8" Type="http://schemas.openxmlformats.org/officeDocument/2006/relationships/customXml" Target="../ink/ink65.xml"/><Relationship Id="rId51" Type="http://schemas.openxmlformats.org/officeDocument/2006/relationships/image" Target="../media/image3442.png"/><Relationship Id="rId3" Type="http://schemas.openxmlformats.org/officeDocument/2006/relationships/image" Target="../media/image13.jpeg"/><Relationship Id="rId12" Type="http://schemas.openxmlformats.org/officeDocument/2006/relationships/customXml" Target="../ink/ink67.xml"/><Relationship Id="rId17" Type="http://schemas.openxmlformats.org/officeDocument/2006/relationships/image" Target="../media/image3425.png"/><Relationship Id="rId25" Type="http://schemas.openxmlformats.org/officeDocument/2006/relationships/image" Target="../media/image3429.png"/><Relationship Id="rId33" Type="http://schemas.openxmlformats.org/officeDocument/2006/relationships/image" Target="../media/image3433.png"/><Relationship Id="rId38" Type="http://schemas.openxmlformats.org/officeDocument/2006/relationships/customXml" Target="../ink/ink80.xml"/><Relationship Id="rId46" Type="http://schemas.openxmlformats.org/officeDocument/2006/relationships/customXml" Target="../ink/ink84.xml"/><Relationship Id="rId20" Type="http://schemas.openxmlformats.org/officeDocument/2006/relationships/customXml" Target="../ink/ink71.xml"/><Relationship Id="rId41" Type="http://schemas.openxmlformats.org/officeDocument/2006/relationships/image" Target="../media/image343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Immagine 3" descr="ItalyDevoti2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0"/>
            <a:ext cx="855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CasellaDiTesto 2"/>
          <p:cNvSpPr txBox="1">
            <a:spLocks noChangeArrowheads="1"/>
          </p:cNvSpPr>
          <p:nvPr/>
        </p:nvSpPr>
        <p:spPr bwMode="auto">
          <a:xfrm>
            <a:off x="6172200" y="152400"/>
            <a:ext cx="252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Devoti et al. 2008 EPSL</a:t>
            </a:r>
          </a:p>
        </p:txBody>
      </p:sp>
      <p:cxnSp>
        <p:nvCxnSpPr>
          <p:cNvPr id="126979" name="Connettore 1 5"/>
          <p:cNvCxnSpPr>
            <a:cxnSpLocks noChangeShapeType="1"/>
          </p:cNvCxnSpPr>
          <p:nvPr/>
        </p:nvCxnSpPr>
        <p:spPr bwMode="auto">
          <a:xfrm rot="5400000" flipH="1" flipV="1">
            <a:off x="2552701" y="2628900"/>
            <a:ext cx="1600200" cy="31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6980" name="Connettore 1 6"/>
          <p:cNvCxnSpPr>
            <a:cxnSpLocks noChangeShapeType="1"/>
          </p:cNvCxnSpPr>
          <p:nvPr/>
        </p:nvCxnSpPr>
        <p:spPr bwMode="auto">
          <a:xfrm rot="5400000" flipH="1" flipV="1">
            <a:off x="3200400" y="2057400"/>
            <a:ext cx="1524000" cy="1219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6981" name="Connettore 1 9"/>
          <p:cNvCxnSpPr>
            <a:cxnSpLocks noChangeShapeType="1"/>
          </p:cNvCxnSpPr>
          <p:nvPr/>
        </p:nvCxnSpPr>
        <p:spPr bwMode="auto">
          <a:xfrm rot="5400000" flipH="1" flipV="1">
            <a:off x="3276600" y="2743200"/>
            <a:ext cx="2133600" cy="16764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6982" name="Connettore 1 11"/>
          <p:cNvCxnSpPr>
            <a:cxnSpLocks noChangeShapeType="1"/>
          </p:cNvCxnSpPr>
          <p:nvPr/>
        </p:nvCxnSpPr>
        <p:spPr bwMode="auto">
          <a:xfrm flipV="1">
            <a:off x="3505200" y="3886200"/>
            <a:ext cx="3124200" cy="762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6983" name="Connettore 1 14"/>
          <p:cNvCxnSpPr>
            <a:cxnSpLocks noChangeShapeType="1"/>
          </p:cNvCxnSpPr>
          <p:nvPr/>
        </p:nvCxnSpPr>
        <p:spPr bwMode="auto">
          <a:xfrm>
            <a:off x="3505200" y="4648200"/>
            <a:ext cx="2514600" cy="76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6984" name="Connettore 1 16"/>
          <p:cNvCxnSpPr>
            <a:cxnSpLocks noChangeShapeType="1"/>
          </p:cNvCxnSpPr>
          <p:nvPr/>
        </p:nvCxnSpPr>
        <p:spPr bwMode="auto">
          <a:xfrm>
            <a:off x="6019800" y="4724400"/>
            <a:ext cx="762000" cy="381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6985" name="Connettore 1 18"/>
          <p:cNvCxnSpPr>
            <a:cxnSpLocks noChangeShapeType="1"/>
          </p:cNvCxnSpPr>
          <p:nvPr/>
        </p:nvCxnSpPr>
        <p:spPr bwMode="auto">
          <a:xfrm>
            <a:off x="3505200" y="4648200"/>
            <a:ext cx="1981200" cy="1066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4C20451-8D1C-F742-9D35-0D05FDC327B8}"/>
                  </a:ext>
                </a:extLst>
              </p14:cNvPr>
              <p14:cNvContentPartPr/>
              <p14:nvPr/>
            </p14:nvContentPartPr>
            <p14:xfrm>
              <a:off x="3642881" y="4571690"/>
              <a:ext cx="2299320" cy="10980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4C20451-8D1C-F742-9D35-0D05FDC327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11921" y="4541090"/>
                <a:ext cx="2360880" cy="115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B649B0F-469D-A843-B914-18CCE744A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17" y="0"/>
            <a:ext cx="8604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2B1F28-9D21-7A4F-B353-BF2CBE7B6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876300"/>
            <a:ext cx="65659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A42DB77-65F7-384C-99DF-3EB1A9F70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736"/>
            <a:ext cx="9144000" cy="51565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584F23A6-E71A-A941-A89C-D9F452446F18}"/>
                  </a:ext>
                </a:extLst>
              </p14:cNvPr>
              <p14:cNvContentPartPr/>
              <p14:nvPr/>
            </p14:nvContentPartPr>
            <p14:xfrm>
              <a:off x="3342264" y="3778969"/>
              <a:ext cx="2786040" cy="121068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584F23A6-E71A-A941-A89C-D9F452446F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7144" y="3763489"/>
                <a:ext cx="2816280" cy="124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5F334CC5-901D-2D41-AF94-A127A29CE3FF}"/>
              </a:ext>
            </a:extLst>
          </p:cNvPr>
          <p:cNvGrpSpPr/>
          <p:nvPr/>
        </p:nvGrpSpPr>
        <p:grpSpPr>
          <a:xfrm>
            <a:off x="2553864" y="3125929"/>
            <a:ext cx="6004080" cy="2842560"/>
            <a:chOff x="2553864" y="3125929"/>
            <a:chExt cx="6004080" cy="284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19713FE2-A30F-8D43-9135-1785B1D580AF}"/>
                    </a:ext>
                  </a:extLst>
                </p14:cNvPr>
                <p14:cNvContentPartPr/>
                <p14:nvPr/>
              </p14:nvContentPartPr>
              <p14:xfrm>
                <a:off x="2783544" y="3462169"/>
                <a:ext cx="817560" cy="25063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19713FE2-A30F-8D43-9135-1785B1D580A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8424" y="3447049"/>
                  <a:ext cx="848160" cy="25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4E044C9E-E52D-8B4C-A65B-76F0D82E2257}"/>
                    </a:ext>
                  </a:extLst>
                </p14:cNvPr>
                <p14:cNvContentPartPr/>
                <p14:nvPr/>
              </p14:nvContentPartPr>
              <p14:xfrm>
                <a:off x="5755344" y="3579529"/>
                <a:ext cx="2676240" cy="11178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4E044C9E-E52D-8B4C-A65B-76F0D82E225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0224" y="3564409"/>
                  <a:ext cx="2706480" cy="11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70867CB4-C255-BE45-B574-6AAF5F286005}"/>
                    </a:ext>
                  </a:extLst>
                </p14:cNvPr>
                <p14:cNvContentPartPr/>
                <p14:nvPr/>
              </p14:nvContentPartPr>
              <p14:xfrm>
                <a:off x="8242224" y="4399249"/>
                <a:ext cx="315720" cy="3992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70867CB4-C255-BE45-B574-6AAF5F2860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27104" y="4384129"/>
                  <a:ext cx="34632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735279A-E0EF-1948-8191-D3491C7C1A75}"/>
                    </a:ext>
                  </a:extLst>
                </p14:cNvPr>
                <p14:cNvContentPartPr/>
                <p14:nvPr/>
              </p14:nvContentPartPr>
              <p14:xfrm>
                <a:off x="3611904" y="4720369"/>
                <a:ext cx="20160" cy="57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735279A-E0EF-1948-8191-D3491C7C1A7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96784" y="4705249"/>
                  <a:ext cx="504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AFFEB9BF-1C53-8B44-BA58-A5AE6B8CA85D}"/>
                    </a:ext>
                  </a:extLst>
                </p14:cNvPr>
                <p14:cNvContentPartPr/>
                <p14:nvPr/>
              </p14:nvContentPartPr>
              <p14:xfrm>
                <a:off x="3621624" y="4859329"/>
                <a:ext cx="9360" cy="82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AFFEB9BF-1C53-8B44-BA58-A5AE6B8CA85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06144" y="4844209"/>
                  <a:ext cx="39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19910659-23B0-324F-BDE5-9F35E181A627}"/>
                    </a:ext>
                  </a:extLst>
                </p14:cNvPr>
                <p14:cNvContentPartPr/>
                <p14:nvPr/>
              </p14:nvContentPartPr>
              <p14:xfrm>
                <a:off x="3598584" y="4811089"/>
                <a:ext cx="2140560" cy="723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19910659-23B0-324F-BDE5-9F35E181A62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83104" y="4795609"/>
                  <a:ext cx="2171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C68DEA04-C21E-BB48-A94B-3AE10664C5CD}"/>
                    </a:ext>
                  </a:extLst>
                </p14:cNvPr>
                <p14:cNvContentPartPr/>
                <p14:nvPr/>
              </p14:nvContentPartPr>
              <p14:xfrm>
                <a:off x="5532504" y="4643689"/>
                <a:ext cx="10080" cy="28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C68DEA04-C21E-BB48-A94B-3AE10664C5C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17384" y="4628569"/>
                  <a:ext cx="406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DDEE2A49-B61B-DF40-9831-9278D91EF599}"/>
                    </a:ext>
                  </a:extLst>
                </p14:cNvPr>
                <p14:cNvContentPartPr/>
                <p14:nvPr/>
              </p14:nvContentPartPr>
              <p14:xfrm>
                <a:off x="5481744" y="4646569"/>
                <a:ext cx="415080" cy="3470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DDEE2A49-B61B-DF40-9831-9278D91EF59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66624" y="4631089"/>
                  <a:ext cx="44568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B0B99AA0-0FF5-8741-9921-912B501C2B48}"/>
                    </a:ext>
                  </a:extLst>
                </p14:cNvPr>
                <p14:cNvContentPartPr/>
                <p14:nvPr/>
              </p14:nvContentPartPr>
              <p14:xfrm>
                <a:off x="5598744" y="4613089"/>
                <a:ext cx="58680" cy="3862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B0B99AA0-0FF5-8741-9921-912B501C2B4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83264" y="4597609"/>
                  <a:ext cx="892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6349DD4-7865-C345-9590-E6951FDABE4A}"/>
                    </a:ext>
                  </a:extLst>
                </p14:cNvPr>
                <p14:cNvContentPartPr/>
                <p14:nvPr/>
              </p14:nvContentPartPr>
              <p14:xfrm>
                <a:off x="5152344" y="3154009"/>
                <a:ext cx="720" cy="46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6349DD4-7865-C345-9590-E6951FDABE4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37224" y="3138889"/>
                  <a:ext cx="313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3CE39246-62F4-BA47-8337-83CC13A23336}"/>
                    </a:ext>
                  </a:extLst>
                </p14:cNvPr>
                <p14:cNvContentPartPr/>
                <p14:nvPr/>
              </p14:nvContentPartPr>
              <p14:xfrm>
                <a:off x="3335424" y="3125929"/>
                <a:ext cx="1889640" cy="13590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3CE39246-62F4-BA47-8337-83CC13A2333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20304" y="3110809"/>
                  <a:ext cx="1920240" cy="13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0179F188-4CC0-7949-9ADA-7BFA49B6A725}"/>
                    </a:ext>
                  </a:extLst>
                </p14:cNvPr>
                <p14:cNvContentPartPr/>
                <p14:nvPr/>
              </p14:nvContentPartPr>
              <p14:xfrm>
                <a:off x="3294744" y="4066249"/>
                <a:ext cx="273960" cy="5727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0179F188-4CC0-7949-9ADA-7BFA49B6A72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79624" y="4051129"/>
                  <a:ext cx="30420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908FD03B-A805-AD4D-9727-0956456458B3}"/>
                    </a:ext>
                  </a:extLst>
                </p14:cNvPr>
                <p14:cNvContentPartPr/>
                <p14:nvPr/>
              </p14:nvContentPartPr>
              <p14:xfrm>
                <a:off x="3154704" y="3400609"/>
                <a:ext cx="1360080" cy="4287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908FD03B-A805-AD4D-9727-0956456458B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39224" y="3385489"/>
                  <a:ext cx="139068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9FC2F03-7756-0043-894A-576E52FC9477}"/>
                    </a:ext>
                  </a:extLst>
                </p14:cNvPr>
                <p14:cNvContentPartPr/>
                <p14:nvPr/>
              </p14:nvContentPartPr>
              <p14:xfrm>
                <a:off x="2553864" y="3955369"/>
                <a:ext cx="461520" cy="13474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9FC2F03-7756-0043-894A-576E52FC947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38744" y="3940249"/>
                  <a:ext cx="492120" cy="13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50C72CAB-FBB1-ED47-9A17-5B7461A955FC}"/>
                    </a:ext>
                  </a:extLst>
                </p14:cNvPr>
                <p14:cNvContentPartPr/>
                <p14:nvPr/>
              </p14:nvContentPartPr>
              <p14:xfrm>
                <a:off x="5297064" y="4995769"/>
                <a:ext cx="360" cy="3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50C72CAB-FBB1-ED47-9A17-5B7461A955F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88064" y="49871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7845D433-B2C2-C843-B39F-79D7B30D6AA5}"/>
                  </a:ext>
                </a:extLst>
              </p14:cNvPr>
              <p14:cNvContentPartPr/>
              <p14:nvPr/>
            </p14:nvContentPartPr>
            <p14:xfrm>
              <a:off x="4709544" y="4407889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7845D433-B2C2-C843-B39F-79D7B30D6AA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00904" y="439888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185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0408585_888039634581952_191020300229454575_n-1.jpg"/>
          <p:cNvPicPr>
            <a:picLocks noChangeAspect="1"/>
          </p:cNvPicPr>
          <p:nvPr/>
        </p:nvPicPr>
        <p:blipFill rotWithShape="1">
          <a:blip r:embed="rId3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232" y="-99392"/>
            <a:ext cx="9403752" cy="6984776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343061"/>
              </p:ext>
            </p:extLst>
          </p:nvPr>
        </p:nvGraphicFramePr>
        <p:xfrm>
          <a:off x="-4356992" y="943587"/>
          <a:ext cx="9073008" cy="5188573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0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87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56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65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28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48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CONVERGENCE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HINGE WRT</a:t>
                      </a:r>
                    </a:p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UPPER PLATE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SUBDUCTION RATE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VOLUME</a:t>
                      </a:r>
                      <a:r>
                        <a:rPr lang="it-IT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RATE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km3/yr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</a:t>
                      </a:r>
                      <a:r>
                        <a:rPr lang="it-IT" sz="10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America</a:t>
                      </a:r>
                      <a:endParaRPr lang="it-IT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Barbados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S-America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Sandwich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S-America-Antarctica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Aleutians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3674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Macquarie-NewZealand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Carpathians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Papua-NewGuinea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N-Japan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Indonesia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Nankai</a:t>
                      </a:r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-Ryukyu-Phil.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39,3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Himalaya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Izu</a:t>
                      </a:r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Bonin-</a:t>
                      </a:r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Marianas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4703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Zagros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NNewZealand</a:t>
                      </a:r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-Tonga-</a:t>
                      </a:r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Kerma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3233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Dinarides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Bismarck-Solomon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Hellenides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2555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Cyprus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Apennines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Taiwan-Borneo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31787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Alps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Hebrides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Caucasus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572453"/>
              </p:ext>
            </p:extLst>
          </p:nvPr>
        </p:nvGraphicFramePr>
        <p:xfrm>
          <a:off x="4716016" y="943587"/>
          <a:ext cx="5228924" cy="5157077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0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87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CONVERGENCE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HINGE WRT</a:t>
                      </a:r>
                    </a:p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UPPER PLATE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SUBDUCTION RATE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  <a:r>
                        <a:rPr lang="it-IT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RATE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km3/yr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it-IT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America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Barbados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-America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Sandwich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-America-Antarctica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1641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Aleutians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Macquarie-NewZealand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Carpathians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Papua-NewGuinea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N-Japan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Indonesia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5127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Nankai-Ryukyu-Phil.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Himalaya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2995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Izu Bonin-Marianas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Zagros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3539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NNewZealand-Tonga-Kerma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Dinarides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Bismarck-Solomon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Hellenides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Cyprus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Apennines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Taiwan-Borneo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Alps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Hebrides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3098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Caucasus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44728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380312" y="503077"/>
            <a:ext cx="7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E-NE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71096" y="5030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W-SW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07236" y="6093296"/>
            <a:ext cx="7156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Slab</a:t>
            </a:r>
            <a:r>
              <a:rPr lang="it-IT" sz="2400" b="1" dirty="0"/>
              <a:t> </a:t>
            </a:r>
            <a:r>
              <a:rPr lang="it-IT" sz="2400" b="1" dirty="0" err="1"/>
              <a:t>recycling</a:t>
            </a:r>
            <a:r>
              <a:rPr lang="it-IT" sz="2400" b="1" dirty="0"/>
              <a:t> </a:t>
            </a:r>
            <a:r>
              <a:rPr lang="it-IT" sz="2400" b="1" dirty="0" err="1"/>
              <a:t>volumes</a:t>
            </a:r>
            <a:r>
              <a:rPr lang="it-IT" sz="2400" b="1" dirty="0"/>
              <a:t> ≈ 306 km</a:t>
            </a:r>
            <a:r>
              <a:rPr lang="it-IT" sz="2400" b="1" baseline="30000" dirty="0"/>
              <a:t>3</a:t>
            </a:r>
            <a:r>
              <a:rPr lang="it-IT" sz="2400" b="1" dirty="0"/>
              <a:t>/yr    (180 Ma!)</a:t>
            </a:r>
          </a:p>
        </p:txBody>
      </p:sp>
      <p:sp>
        <p:nvSpPr>
          <p:cNvPr id="7" name="Ovale 6"/>
          <p:cNvSpPr/>
          <p:nvPr/>
        </p:nvSpPr>
        <p:spPr>
          <a:xfrm>
            <a:off x="4067944" y="4509120"/>
            <a:ext cx="648072" cy="4320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8" name="Ovale 7"/>
          <p:cNvSpPr/>
          <p:nvPr/>
        </p:nvSpPr>
        <p:spPr>
          <a:xfrm>
            <a:off x="8528000" y="5589240"/>
            <a:ext cx="648072" cy="4320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0" name="Rettangolo 9"/>
          <p:cNvSpPr/>
          <p:nvPr/>
        </p:nvSpPr>
        <p:spPr>
          <a:xfrm>
            <a:off x="971600" y="5949280"/>
            <a:ext cx="7291912" cy="79208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89A23E0F-6A02-5C43-B899-36975C518BC1}"/>
                  </a:ext>
                </a:extLst>
              </p14:cNvPr>
              <p14:cNvContentPartPr/>
              <p14:nvPr/>
            </p14:nvContentPartPr>
            <p14:xfrm>
              <a:off x="264240" y="98280"/>
              <a:ext cx="8872200" cy="610920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89A23E0F-6A02-5C43-B899-36975C518B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040" y="82080"/>
                <a:ext cx="8904600" cy="614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83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MantleWedge4.jpg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91186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0" name="Picture 3" descr="MantleWedge4.jpg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425" y="5514975"/>
            <a:ext cx="28606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DC20718B-1B1B-9940-B4D0-FA1189AE13BF}"/>
              </a:ext>
            </a:extLst>
          </p:cNvPr>
          <p:cNvGrpSpPr/>
          <p:nvPr/>
        </p:nvGrpSpPr>
        <p:grpSpPr>
          <a:xfrm>
            <a:off x="1063824" y="3321769"/>
            <a:ext cx="2018160" cy="1083240"/>
            <a:chOff x="1063824" y="3321769"/>
            <a:chExt cx="2018160" cy="108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5F3DD096-4194-BC40-8402-851AD07CB8FD}"/>
                    </a:ext>
                  </a:extLst>
                </p14:cNvPr>
                <p14:cNvContentPartPr/>
                <p14:nvPr/>
              </p14:nvContentPartPr>
              <p14:xfrm>
                <a:off x="1432104" y="3600049"/>
                <a:ext cx="163440" cy="4388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5F3DD096-4194-BC40-8402-851AD07CB8F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16984" y="3584929"/>
                  <a:ext cx="19404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D2429EC0-D7F6-7D4E-9424-88FBA278341F}"/>
                    </a:ext>
                  </a:extLst>
                </p14:cNvPr>
                <p14:cNvContentPartPr/>
                <p14:nvPr/>
              </p14:nvContentPartPr>
              <p14:xfrm>
                <a:off x="1686624" y="3606169"/>
                <a:ext cx="77400" cy="3466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D2429EC0-D7F6-7D4E-9424-88FBA27834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71504" y="3590689"/>
                  <a:ext cx="10764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39D0FF45-8669-BC43-AFE9-36F7A1EA745B}"/>
                    </a:ext>
                  </a:extLst>
                </p14:cNvPr>
                <p14:cNvContentPartPr/>
                <p14:nvPr/>
              </p14:nvContentPartPr>
              <p14:xfrm>
                <a:off x="1830984" y="3653329"/>
                <a:ext cx="172440" cy="3160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39D0FF45-8669-BC43-AFE9-36F7A1EA745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15504" y="3638209"/>
                  <a:ext cx="2030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75B6302C-FC00-7A4E-B148-6556A596D7F9}"/>
                    </a:ext>
                  </a:extLst>
                </p14:cNvPr>
                <p14:cNvContentPartPr/>
                <p14:nvPr/>
              </p14:nvContentPartPr>
              <p14:xfrm>
                <a:off x="2215464" y="3575209"/>
                <a:ext cx="171720" cy="2851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75B6302C-FC00-7A4E-B148-6556A596D7F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99984" y="3560089"/>
                  <a:ext cx="2023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D3DCBAFC-9423-544B-AF9A-04B32B983D67}"/>
                    </a:ext>
                  </a:extLst>
                </p14:cNvPr>
                <p14:cNvContentPartPr/>
                <p14:nvPr/>
              </p14:nvContentPartPr>
              <p14:xfrm>
                <a:off x="2296104" y="3753769"/>
                <a:ext cx="321480" cy="108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D3DCBAFC-9423-544B-AF9A-04B32B983D6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80984" y="3738649"/>
                  <a:ext cx="3520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F2EB3792-8B4B-B447-B8B4-962EE2BD1163}"/>
                    </a:ext>
                  </a:extLst>
                </p14:cNvPr>
                <p14:cNvContentPartPr/>
                <p14:nvPr/>
              </p14:nvContentPartPr>
              <p14:xfrm>
                <a:off x="2691384" y="3749089"/>
                <a:ext cx="26280" cy="1080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F2EB3792-8B4B-B447-B8B4-962EE2BD116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75904" y="3733609"/>
                  <a:ext cx="568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23A3D46-527B-0C48-8764-AD6BD445C044}"/>
                    </a:ext>
                  </a:extLst>
                </p14:cNvPr>
                <p14:cNvContentPartPr/>
                <p14:nvPr/>
              </p14:nvContentPartPr>
              <p14:xfrm>
                <a:off x="2813784" y="3554329"/>
                <a:ext cx="100440" cy="1414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23A3D46-527B-0C48-8764-AD6BD445C04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98664" y="3539209"/>
                  <a:ext cx="1310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54B3627-1E30-EA44-B7ED-C30E98665D9B}"/>
                    </a:ext>
                  </a:extLst>
                </p14:cNvPr>
                <p14:cNvContentPartPr/>
                <p14:nvPr/>
              </p14:nvContentPartPr>
              <p14:xfrm>
                <a:off x="2774904" y="3754849"/>
                <a:ext cx="127800" cy="360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54B3627-1E30-EA44-B7ED-C30E98665D9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59784" y="3739729"/>
                  <a:ext cx="1580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914BCB13-870E-AB4E-AA90-89D8959540B1}"/>
                    </a:ext>
                  </a:extLst>
                </p14:cNvPr>
                <p14:cNvContentPartPr/>
                <p14:nvPr/>
              </p14:nvContentPartPr>
              <p14:xfrm>
                <a:off x="2234904" y="3321769"/>
                <a:ext cx="10440" cy="72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914BCB13-870E-AB4E-AA90-89D8959540B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19424" y="3306289"/>
                  <a:ext cx="406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2C9BF594-30F6-D54B-88FC-C61E64C3535B}"/>
                    </a:ext>
                  </a:extLst>
                </p14:cNvPr>
                <p14:cNvContentPartPr/>
                <p14:nvPr/>
              </p14:nvContentPartPr>
              <p14:xfrm>
                <a:off x="1063824" y="3349129"/>
                <a:ext cx="2018160" cy="10558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2C9BF594-30F6-D54B-88FC-C61E64C3535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48704" y="3333649"/>
                  <a:ext cx="2048400" cy="108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5D5B2D19-DFBD-5A47-ACAE-219E7864CF71}"/>
                  </a:ext>
                </a:extLst>
              </p14:cNvPr>
              <p14:cNvContentPartPr/>
              <p14:nvPr/>
            </p14:nvContentPartPr>
            <p14:xfrm>
              <a:off x="7748664" y="60169"/>
              <a:ext cx="397440" cy="50940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5D5B2D19-DFBD-5A47-ACAE-219E7864CF7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33544" y="44689"/>
                <a:ext cx="428040" cy="5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ACABB9AC-5BB7-1545-9B9A-2A9791BB94A2}"/>
                  </a:ext>
                </a:extLst>
              </p14:cNvPr>
              <p14:cNvContentPartPr/>
              <p14:nvPr/>
            </p14:nvContentPartPr>
            <p14:xfrm>
              <a:off x="2117904" y="972049"/>
              <a:ext cx="9000" cy="9108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ACABB9AC-5BB7-1545-9B9A-2A9791BB94A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02784" y="956929"/>
                <a:ext cx="3960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7AE6EC3E-6EDC-BC44-BE53-645919E8C824}"/>
                  </a:ext>
                </a:extLst>
              </p14:cNvPr>
              <p14:cNvContentPartPr/>
              <p14:nvPr/>
            </p14:nvContentPartPr>
            <p14:xfrm>
              <a:off x="1386024" y="1652449"/>
              <a:ext cx="657360" cy="49104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7AE6EC3E-6EDC-BC44-BE53-645919E8C82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70904" y="1637329"/>
                <a:ext cx="68796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9840" name="Input penna 119839">
                <a:extLst>
                  <a:ext uri="{FF2B5EF4-FFF2-40B4-BE49-F238E27FC236}">
                    <a16:creationId xmlns:a16="http://schemas.microsoft.com/office/drawing/2014/main" id="{1036711D-382D-F14C-9088-207EB20BFA11}"/>
                  </a:ext>
                </a:extLst>
              </p14:cNvPr>
              <p14:cNvContentPartPr/>
              <p14:nvPr/>
            </p14:nvContentPartPr>
            <p14:xfrm>
              <a:off x="3579864" y="2717329"/>
              <a:ext cx="11160" cy="5400"/>
            </p14:xfrm>
          </p:contentPart>
        </mc:Choice>
        <mc:Fallback xmlns="">
          <p:pic>
            <p:nvPicPr>
              <p:cNvPr id="119840" name="Input penna 119839">
                <a:extLst>
                  <a:ext uri="{FF2B5EF4-FFF2-40B4-BE49-F238E27FC236}">
                    <a16:creationId xmlns:a16="http://schemas.microsoft.com/office/drawing/2014/main" id="{1036711D-382D-F14C-9088-207EB20BFA1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64744" y="2701849"/>
                <a:ext cx="41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9841" name="Input penna 119840">
                <a:extLst>
                  <a:ext uri="{FF2B5EF4-FFF2-40B4-BE49-F238E27FC236}">
                    <a16:creationId xmlns:a16="http://schemas.microsoft.com/office/drawing/2014/main" id="{3667E5F6-D22C-E04B-9C23-21B07564E6A7}"/>
                  </a:ext>
                </a:extLst>
              </p14:cNvPr>
              <p14:cNvContentPartPr/>
              <p14:nvPr/>
            </p14:nvContentPartPr>
            <p14:xfrm>
              <a:off x="3282144" y="2607889"/>
              <a:ext cx="1314360" cy="733680"/>
            </p14:xfrm>
          </p:contentPart>
        </mc:Choice>
        <mc:Fallback xmlns="">
          <p:pic>
            <p:nvPicPr>
              <p:cNvPr id="119841" name="Input penna 119840">
                <a:extLst>
                  <a:ext uri="{FF2B5EF4-FFF2-40B4-BE49-F238E27FC236}">
                    <a16:creationId xmlns:a16="http://schemas.microsoft.com/office/drawing/2014/main" id="{3667E5F6-D22C-E04B-9C23-21B07564E6A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66664" y="2592409"/>
                <a:ext cx="134496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9842" name="Input penna 119841">
                <a:extLst>
                  <a:ext uri="{FF2B5EF4-FFF2-40B4-BE49-F238E27FC236}">
                    <a16:creationId xmlns:a16="http://schemas.microsoft.com/office/drawing/2014/main" id="{4318CB65-950B-7D4E-9276-E467EC40C8CE}"/>
                  </a:ext>
                </a:extLst>
              </p14:cNvPr>
              <p14:cNvContentPartPr/>
              <p14:nvPr/>
            </p14:nvContentPartPr>
            <p14:xfrm>
              <a:off x="2063544" y="1449049"/>
              <a:ext cx="149400" cy="797400"/>
            </p14:xfrm>
          </p:contentPart>
        </mc:Choice>
        <mc:Fallback xmlns="">
          <p:pic>
            <p:nvPicPr>
              <p:cNvPr id="119842" name="Input penna 119841">
                <a:extLst>
                  <a:ext uri="{FF2B5EF4-FFF2-40B4-BE49-F238E27FC236}">
                    <a16:creationId xmlns:a16="http://schemas.microsoft.com/office/drawing/2014/main" id="{4318CB65-950B-7D4E-9276-E467EC40C8C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48064" y="1433929"/>
                <a:ext cx="179640" cy="82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860" name="Gruppo 119859">
            <a:extLst>
              <a:ext uri="{FF2B5EF4-FFF2-40B4-BE49-F238E27FC236}">
                <a16:creationId xmlns:a16="http://schemas.microsoft.com/office/drawing/2014/main" id="{6BCBFB31-8D4C-EA4B-A40B-A1267BDFAF8F}"/>
              </a:ext>
            </a:extLst>
          </p:cNvPr>
          <p:cNvGrpSpPr/>
          <p:nvPr/>
        </p:nvGrpSpPr>
        <p:grpSpPr>
          <a:xfrm>
            <a:off x="1605984" y="1316569"/>
            <a:ext cx="1018440" cy="1071720"/>
            <a:chOff x="1605984" y="1316569"/>
            <a:chExt cx="1018440" cy="10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0B649717-D728-8C4E-9DB9-A83BDB6FB7A0}"/>
                    </a:ext>
                  </a:extLst>
                </p14:cNvPr>
                <p14:cNvContentPartPr/>
                <p14:nvPr/>
              </p14:nvContentPartPr>
              <p14:xfrm>
                <a:off x="1828824" y="1489729"/>
                <a:ext cx="5400" cy="46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0B649717-D728-8C4E-9DB9-A83BDB6FB7A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13704" y="1474249"/>
                  <a:ext cx="356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EF17BAE8-60EB-1C46-A95D-745D4AA8154C}"/>
                    </a:ext>
                  </a:extLst>
                </p14:cNvPr>
                <p14:cNvContentPartPr/>
                <p14:nvPr/>
              </p14:nvContentPartPr>
              <p14:xfrm>
                <a:off x="1828824" y="1493689"/>
                <a:ext cx="5040" cy="64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EF17BAE8-60EB-1C46-A95D-745D4AA8154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813704" y="1478569"/>
                  <a:ext cx="356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40FF5D36-34B0-134D-888B-52D41EAF5333}"/>
                    </a:ext>
                  </a:extLst>
                </p14:cNvPr>
                <p14:cNvContentPartPr/>
                <p14:nvPr/>
              </p14:nvContentPartPr>
              <p14:xfrm>
                <a:off x="2355504" y="1525009"/>
                <a:ext cx="126000" cy="676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40FF5D36-34B0-134D-888B-52D41EAF533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340024" y="1509529"/>
                  <a:ext cx="1562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1810F127-9E69-0F40-9B3E-0D0D4044ADEC}"/>
                    </a:ext>
                  </a:extLst>
                </p14:cNvPr>
                <p14:cNvContentPartPr/>
                <p14:nvPr/>
              </p14:nvContentPartPr>
              <p14:xfrm>
                <a:off x="2198904" y="1415209"/>
                <a:ext cx="5040" cy="129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1810F127-9E69-0F40-9B3E-0D0D4044ADE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83424" y="1400089"/>
                  <a:ext cx="356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2A845219-6249-4C42-8E2B-F2DE06CA878C}"/>
                    </a:ext>
                  </a:extLst>
                </p14:cNvPr>
                <p14:cNvContentPartPr/>
                <p14:nvPr/>
              </p14:nvContentPartPr>
              <p14:xfrm>
                <a:off x="2121504" y="1407289"/>
                <a:ext cx="9360" cy="90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2A845219-6249-4C42-8E2B-F2DE06CA878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06384" y="1392169"/>
                  <a:ext cx="399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3E00E6B7-F050-4840-A0CC-E907C86553C2}"/>
                    </a:ext>
                  </a:extLst>
                </p14:cNvPr>
                <p14:cNvContentPartPr/>
                <p14:nvPr/>
              </p14:nvContentPartPr>
              <p14:xfrm>
                <a:off x="2131584" y="1417729"/>
                <a:ext cx="135720" cy="230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3E00E6B7-F050-4840-A0CC-E907C86553C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16464" y="1402249"/>
                  <a:ext cx="1659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2F1BE64-5BB7-6343-B881-E25BD32813EE}"/>
                    </a:ext>
                  </a:extLst>
                </p14:cNvPr>
                <p14:cNvContentPartPr/>
                <p14:nvPr/>
              </p14:nvContentPartPr>
              <p14:xfrm>
                <a:off x="2278464" y="1438249"/>
                <a:ext cx="7560" cy="104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62F1BE64-5BB7-6343-B881-E25BD32813E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263344" y="1423129"/>
                  <a:ext cx="38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FD18C550-EA58-E442-98CE-7A554AA5A75E}"/>
                    </a:ext>
                  </a:extLst>
                </p14:cNvPr>
                <p14:cNvContentPartPr/>
                <p14:nvPr/>
              </p14:nvContentPartPr>
              <p14:xfrm>
                <a:off x="2141304" y="1438249"/>
                <a:ext cx="137520" cy="784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FD18C550-EA58-E442-98CE-7A554AA5A75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126184" y="1423129"/>
                  <a:ext cx="168120" cy="81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EF31E69C-CAD7-1C4C-8648-5DD938961894}"/>
                    </a:ext>
                  </a:extLst>
                </p14:cNvPr>
                <p14:cNvContentPartPr/>
                <p14:nvPr/>
              </p14:nvContentPartPr>
              <p14:xfrm>
                <a:off x="1905864" y="2362729"/>
                <a:ext cx="360" cy="3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EF31E69C-CAD7-1C4C-8648-5DD93896189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890384" y="234760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D1187B98-5A6A-2147-8B59-6B20CBF52751}"/>
                    </a:ext>
                  </a:extLst>
                </p14:cNvPr>
                <p14:cNvContentPartPr/>
                <p14:nvPr/>
              </p14:nvContentPartPr>
              <p14:xfrm>
                <a:off x="1906584" y="2284969"/>
                <a:ext cx="717840" cy="792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D1187B98-5A6A-2147-8B59-6B20CBF5275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891464" y="2269849"/>
                  <a:ext cx="7480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9589920B-F97A-3740-AF84-B956AC7592CA}"/>
                    </a:ext>
                  </a:extLst>
                </p14:cNvPr>
                <p14:cNvContentPartPr/>
                <p14:nvPr/>
              </p14:nvContentPartPr>
              <p14:xfrm>
                <a:off x="2192064" y="2288929"/>
                <a:ext cx="11880" cy="21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9589920B-F97A-3740-AF84-B956AC7592C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176584" y="2273809"/>
                  <a:ext cx="424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BDD73492-483C-884A-B7AF-9C374DEA4A1B}"/>
                    </a:ext>
                  </a:extLst>
                </p14:cNvPr>
                <p14:cNvContentPartPr/>
                <p14:nvPr/>
              </p14:nvContentPartPr>
              <p14:xfrm>
                <a:off x="2192064" y="2288929"/>
                <a:ext cx="1800" cy="21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BDD73492-483C-884A-B7AF-9C374DEA4A1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76584" y="2273809"/>
                  <a:ext cx="324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B064F496-FA36-6041-91BF-985098718CDA}"/>
                    </a:ext>
                  </a:extLst>
                </p14:cNvPr>
                <p14:cNvContentPartPr/>
                <p14:nvPr/>
              </p14:nvContentPartPr>
              <p14:xfrm>
                <a:off x="2189184" y="2316289"/>
                <a:ext cx="4680" cy="57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B064F496-FA36-6041-91BF-985098718CD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73704" y="2301169"/>
                  <a:ext cx="352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150A96A4-2257-4342-A1F0-FE49975B2FC4}"/>
                    </a:ext>
                  </a:extLst>
                </p14:cNvPr>
                <p14:cNvContentPartPr/>
                <p14:nvPr/>
              </p14:nvContentPartPr>
              <p14:xfrm>
                <a:off x="2189184" y="2316289"/>
                <a:ext cx="360" cy="3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150A96A4-2257-4342-A1F0-FE49975B2FC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173704" y="230116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7A3E5F6A-84EB-3541-99E5-592EED4A9C7F}"/>
                    </a:ext>
                  </a:extLst>
                </p14:cNvPr>
                <p14:cNvContentPartPr/>
                <p14:nvPr/>
              </p14:nvContentPartPr>
              <p14:xfrm>
                <a:off x="2176224" y="2342209"/>
                <a:ext cx="18720" cy="75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7A3E5F6A-84EB-3541-99E5-592EED4A9C7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161104" y="2327089"/>
                  <a:ext cx="493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3460900D-51EF-7C48-8228-71A80A35103C}"/>
                    </a:ext>
                  </a:extLst>
                </p14:cNvPr>
                <p14:cNvContentPartPr/>
                <p14:nvPr/>
              </p14:nvContentPartPr>
              <p14:xfrm>
                <a:off x="2193504" y="2342209"/>
                <a:ext cx="1800" cy="43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3460900D-51EF-7C48-8228-71A80A35103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178024" y="2327089"/>
                  <a:ext cx="324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915A069C-31F4-3140-9068-7FED93A5873A}"/>
                    </a:ext>
                  </a:extLst>
                </p14:cNvPr>
                <p14:cNvContentPartPr/>
                <p14:nvPr/>
              </p14:nvContentPartPr>
              <p14:xfrm>
                <a:off x="2151024" y="2359849"/>
                <a:ext cx="1440" cy="32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915A069C-31F4-3140-9068-7FED93A5873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35904" y="2344729"/>
                  <a:ext cx="320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656F414E-A708-3B4E-B6FB-D120F7996707}"/>
                    </a:ext>
                  </a:extLst>
                </p14:cNvPr>
                <p14:cNvContentPartPr/>
                <p14:nvPr/>
              </p14:nvContentPartPr>
              <p14:xfrm>
                <a:off x="2151024" y="2359849"/>
                <a:ext cx="1440" cy="32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656F414E-A708-3B4E-B6FB-D120F799670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35904" y="2344729"/>
                  <a:ext cx="320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E52BA21C-0DBC-D245-A35C-4AF6E16101AC}"/>
                    </a:ext>
                  </a:extLst>
                </p14:cNvPr>
                <p14:cNvContentPartPr/>
                <p14:nvPr/>
              </p14:nvContentPartPr>
              <p14:xfrm>
                <a:off x="2120064" y="2369929"/>
                <a:ext cx="1800" cy="36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E52BA21C-0DBC-D245-A35C-4AF6E16101A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04584" y="2354449"/>
                  <a:ext cx="324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4B5346B3-04C6-E74E-B7BB-7C698BD05A44}"/>
                    </a:ext>
                  </a:extLst>
                </p14:cNvPr>
                <p14:cNvContentPartPr/>
                <p14:nvPr/>
              </p14:nvContentPartPr>
              <p14:xfrm>
                <a:off x="2120064" y="2369929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4B5346B3-04C6-E74E-B7BB-7C698BD05A4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104584" y="235444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07EC5D57-841E-D743-878E-7E41A258A565}"/>
                    </a:ext>
                  </a:extLst>
                </p14:cNvPr>
                <p14:cNvContentPartPr/>
                <p14:nvPr/>
              </p14:nvContentPartPr>
              <p14:xfrm>
                <a:off x="2134464" y="2359849"/>
                <a:ext cx="18360" cy="720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07EC5D57-841E-D743-878E-7E41A258A56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119344" y="2344729"/>
                  <a:ext cx="486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90E076F7-D0F4-C146-9F30-DAF561F3C2DA}"/>
                    </a:ext>
                  </a:extLst>
                </p14:cNvPr>
                <p14:cNvContentPartPr/>
                <p14:nvPr/>
              </p14:nvContentPartPr>
              <p14:xfrm>
                <a:off x="2142024" y="2362729"/>
                <a:ext cx="4680" cy="43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90E076F7-D0F4-C146-9F30-DAF561F3C2D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126904" y="2347609"/>
                  <a:ext cx="34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CCFF04E4-CC2A-3E4F-9706-BA15453745D0}"/>
                    </a:ext>
                  </a:extLst>
                </p14:cNvPr>
                <p14:cNvContentPartPr/>
                <p14:nvPr/>
              </p14:nvContentPartPr>
              <p14:xfrm>
                <a:off x="2113944" y="2383249"/>
                <a:ext cx="12960" cy="504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CCFF04E4-CC2A-3E4F-9706-BA15453745D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098824" y="2368129"/>
                  <a:ext cx="43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64E78828-99A1-CF4E-90E9-0476CAE14A3E}"/>
                    </a:ext>
                  </a:extLst>
                </p14:cNvPr>
                <p14:cNvContentPartPr/>
                <p14:nvPr/>
              </p14:nvContentPartPr>
              <p14:xfrm>
                <a:off x="1689864" y="1440409"/>
                <a:ext cx="612360" cy="65340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64E78828-99A1-CF4E-90E9-0476CAE14A3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674744" y="1424929"/>
                  <a:ext cx="642960" cy="68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689F1A05-C35F-8D4F-8F52-19330146EAE2}"/>
                    </a:ext>
                  </a:extLst>
                </p14:cNvPr>
                <p14:cNvContentPartPr/>
                <p14:nvPr/>
              </p14:nvContentPartPr>
              <p14:xfrm>
                <a:off x="1605984" y="1408009"/>
                <a:ext cx="745920" cy="6494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689F1A05-C35F-8D4F-8F52-19330146EAE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90864" y="1392889"/>
                  <a:ext cx="776520" cy="68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9808" name="Input penna 119807">
                  <a:extLst>
                    <a:ext uri="{FF2B5EF4-FFF2-40B4-BE49-F238E27FC236}">
                      <a16:creationId xmlns:a16="http://schemas.microsoft.com/office/drawing/2014/main" id="{69764B0E-84CA-D949-9F7C-9D512466169D}"/>
                    </a:ext>
                  </a:extLst>
                </p14:cNvPr>
                <p14:cNvContentPartPr/>
                <p14:nvPr/>
              </p14:nvContentPartPr>
              <p14:xfrm>
                <a:off x="2126904" y="1427449"/>
                <a:ext cx="36000" cy="26640"/>
              </p14:xfrm>
            </p:contentPart>
          </mc:Choice>
          <mc:Fallback xmlns="">
            <p:pic>
              <p:nvPicPr>
                <p:cNvPr id="119808" name="Input penna 119807">
                  <a:extLst>
                    <a:ext uri="{FF2B5EF4-FFF2-40B4-BE49-F238E27FC236}">
                      <a16:creationId xmlns:a16="http://schemas.microsoft.com/office/drawing/2014/main" id="{69764B0E-84CA-D949-9F7C-9D512466169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111424" y="1412329"/>
                  <a:ext cx="666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9811" name="Input penna 119810">
                  <a:extLst>
                    <a:ext uri="{FF2B5EF4-FFF2-40B4-BE49-F238E27FC236}">
                      <a16:creationId xmlns:a16="http://schemas.microsoft.com/office/drawing/2014/main" id="{DB49D558-9431-3F46-B3C7-CA98E1BD2EBA}"/>
                    </a:ext>
                  </a:extLst>
                </p14:cNvPr>
                <p14:cNvContentPartPr/>
                <p14:nvPr/>
              </p14:nvContentPartPr>
              <p14:xfrm>
                <a:off x="2121864" y="1417729"/>
                <a:ext cx="69480" cy="757800"/>
              </p14:xfrm>
            </p:contentPart>
          </mc:Choice>
          <mc:Fallback xmlns="">
            <p:pic>
              <p:nvPicPr>
                <p:cNvPr id="119811" name="Input penna 119810">
                  <a:extLst>
                    <a:ext uri="{FF2B5EF4-FFF2-40B4-BE49-F238E27FC236}">
                      <a16:creationId xmlns:a16="http://schemas.microsoft.com/office/drawing/2014/main" id="{DB49D558-9431-3F46-B3C7-CA98E1BD2EB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106744" y="1402249"/>
                  <a:ext cx="100080" cy="78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9812" name="Input penna 119811">
                  <a:extLst>
                    <a:ext uri="{FF2B5EF4-FFF2-40B4-BE49-F238E27FC236}">
                      <a16:creationId xmlns:a16="http://schemas.microsoft.com/office/drawing/2014/main" id="{4BC8CAAE-DE54-C145-9433-759ADBBAFA87}"/>
                    </a:ext>
                  </a:extLst>
                </p14:cNvPr>
                <p14:cNvContentPartPr/>
                <p14:nvPr/>
              </p14:nvContentPartPr>
              <p14:xfrm>
                <a:off x="2008464" y="1836409"/>
                <a:ext cx="73800" cy="228960"/>
              </p14:xfrm>
            </p:contentPart>
          </mc:Choice>
          <mc:Fallback xmlns="">
            <p:pic>
              <p:nvPicPr>
                <p:cNvPr id="119812" name="Input penna 119811">
                  <a:extLst>
                    <a:ext uri="{FF2B5EF4-FFF2-40B4-BE49-F238E27FC236}">
                      <a16:creationId xmlns:a16="http://schemas.microsoft.com/office/drawing/2014/main" id="{4BC8CAAE-DE54-C145-9433-759ADBBAFA8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993344" y="1821289"/>
                  <a:ext cx="1044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9813" name="Input penna 119812">
                  <a:extLst>
                    <a:ext uri="{FF2B5EF4-FFF2-40B4-BE49-F238E27FC236}">
                      <a16:creationId xmlns:a16="http://schemas.microsoft.com/office/drawing/2014/main" id="{B3EC1212-AC19-A54C-AC4E-1FB055A1AF22}"/>
                    </a:ext>
                  </a:extLst>
                </p14:cNvPr>
                <p14:cNvContentPartPr/>
                <p14:nvPr/>
              </p14:nvContentPartPr>
              <p14:xfrm>
                <a:off x="2086944" y="1458769"/>
                <a:ext cx="47160" cy="216000"/>
              </p14:xfrm>
            </p:contentPart>
          </mc:Choice>
          <mc:Fallback xmlns="">
            <p:pic>
              <p:nvPicPr>
                <p:cNvPr id="119813" name="Input penna 119812">
                  <a:extLst>
                    <a:ext uri="{FF2B5EF4-FFF2-40B4-BE49-F238E27FC236}">
                      <a16:creationId xmlns:a16="http://schemas.microsoft.com/office/drawing/2014/main" id="{B3EC1212-AC19-A54C-AC4E-1FB055A1AF2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071464" y="1443649"/>
                  <a:ext cx="774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9814" name="Input penna 119813">
                  <a:extLst>
                    <a:ext uri="{FF2B5EF4-FFF2-40B4-BE49-F238E27FC236}">
                      <a16:creationId xmlns:a16="http://schemas.microsoft.com/office/drawing/2014/main" id="{45B5348B-9DB1-0C42-B947-FED5737CE6D5}"/>
                    </a:ext>
                  </a:extLst>
                </p14:cNvPr>
                <p14:cNvContentPartPr/>
                <p14:nvPr/>
              </p14:nvContentPartPr>
              <p14:xfrm>
                <a:off x="2121864" y="1427809"/>
                <a:ext cx="52920" cy="531360"/>
              </p14:xfrm>
            </p:contentPart>
          </mc:Choice>
          <mc:Fallback xmlns="">
            <p:pic>
              <p:nvPicPr>
                <p:cNvPr id="119814" name="Input penna 119813">
                  <a:extLst>
                    <a:ext uri="{FF2B5EF4-FFF2-40B4-BE49-F238E27FC236}">
                      <a16:creationId xmlns:a16="http://schemas.microsoft.com/office/drawing/2014/main" id="{45B5348B-9DB1-0C42-B947-FED5737CE6D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106744" y="1412689"/>
                  <a:ext cx="8352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9815" name="Input penna 119814">
                  <a:extLst>
                    <a:ext uri="{FF2B5EF4-FFF2-40B4-BE49-F238E27FC236}">
                      <a16:creationId xmlns:a16="http://schemas.microsoft.com/office/drawing/2014/main" id="{79B6F2D6-968C-9542-A51A-3D68316256AE}"/>
                    </a:ext>
                  </a:extLst>
                </p14:cNvPr>
                <p14:cNvContentPartPr/>
                <p14:nvPr/>
              </p14:nvContentPartPr>
              <p14:xfrm>
                <a:off x="2125824" y="2030089"/>
                <a:ext cx="6480" cy="4320"/>
              </p14:xfrm>
            </p:contentPart>
          </mc:Choice>
          <mc:Fallback xmlns="">
            <p:pic>
              <p:nvPicPr>
                <p:cNvPr id="119815" name="Input penna 119814">
                  <a:extLst>
                    <a:ext uri="{FF2B5EF4-FFF2-40B4-BE49-F238E27FC236}">
                      <a16:creationId xmlns:a16="http://schemas.microsoft.com/office/drawing/2014/main" id="{79B6F2D6-968C-9542-A51A-3D68316256A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110344" y="2014969"/>
                  <a:ext cx="36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9833" name="Input penna 119832">
                  <a:extLst>
                    <a:ext uri="{FF2B5EF4-FFF2-40B4-BE49-F238E27FC236}">
                      <a16:creationId xmlns:a16="http://schemas.microsoft.com/office/drawing/2014/main" id="{30B873FD-3696-0941-AC70-B144375AEF7B}"/>
                    </a:ext>
                  </a:extLst>
                </p14:cNvPr>
                <p14:cNvContentPartPr/>
                <p14:nvPr/>
              </p14:nvContentPartPr>
              <p14:xfrm>
                <a:off x="1833864" y="1382809"/>
                <a:ext cx="421200" cy="76320"/>
              </p14:xfrm>
            </p:contentPart>
          </mc:Choice>
          <mc:Fallback xmlns="">
            <p:pic>
              <p:nvPicPr>
                <p:cNvPr id="119833" name="Input penna 119832">
                  <a:extLst>
                    <a:ext uri="{FF2B5EF4-FFF2-40B4-BE49-F238E27FC236}">
                      <a16:creationId xmlns:a16="http://schemas.microsoft.com/office/drawing/2014/main" id="{30B873FD-3696-0941-AC70-B144375AEF7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818384" y="1367329"/>
                  <a:ext cx="4514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9834" name="Input penna 119833">
                  <a:extLst>
                    <a:ext uri="{FF2B5EF4-FFF2-40B4-BE49-F238E27FC236}">
                      <a16:creationId xmlns:a16="http://schemas.microsoft.com/office/drawing/2014/main" id="{9D25FD70-A541-8148-BFFD-B570A010421D}"/>
                    </a:ext>
                  </a:extLst>
                </p14:cNvPr>
                <p14:cNvContentPartPr/>
                <p14:nvPr/>
              </p14:nvContentPartPr>
              <p14:xfrm>
                <a:off x="1919544" y="1814809"/>
                <a:ext cx="7200" cy="3600"/>
              </p14:xfrm>
            </p:contentPart>
          </mc:Choice>
          <mc:Fallback xmlns="">
            <p:pic>
              <p:nvPicPr>
                <p:cNvPr id="119834" name="Input penna 119833">
                  <a:extLst>
                    <a:ext uri="{FF2B5EF4-FFF2-40B4-BE49-F238E27FC236}">
                      <a16:creationId xmlns:a16="http://schemas.microsoft.com/office/drawing/2014/main" id="{9D25FD70-A541-8148-BFFD-B570A010421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904064" y="1799689"/>
                  <a:ext cx="378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9835" name="Input penna 119834">
                  <a:extLst>
                    <a:ext uri="{FF2B5EF4-FFF2-40B4-BE49-F238E27FC236}">
                      <a16:creationId xmlns:a16="http://schemas.microsoft.com/office/drawing/2014/main" id="{2C5B0F95-20D3-E347-A125-8D52E7EAD961}"/>
                    </a:ext>
                  </a:extLst>
                </p14:cNvPr>
                <p14:cNvContentPartPr/>
                <p14:nvPr/>
              </p14:nvContentPartPr>
              <p14:xfrm>
                <a:off x="1761864" y="1941529"/>
                <a:ext cx="3960" cy="10080"/>
              </p14:xfrm>
            </p:contentPart>
          </mc:Choice>
          <mc:Fallback xmlns="">
            <p:pic>
              <p:nvPicPr>
                <p:cNvPr id="119835" name="Input penna 119834">
                  <a:extLst>
                    <a:ext uri="{FF2B5EF4-FFF2-40B4-BE49-F238E27FC236}">
                      <a16:creationId xmlns:a16="http://schemas.microsoft.com/office/drawing/2014/main" id="{2C5B0F95-20D3-E347-A125-8D52E7EAD96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46744" y="1926409"/>
                  <a:ext cx="345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9836" name="Input penna 119835">
                  <a:extLst>
                    <a:ext uri="{FF2B5EF4-FFF2-40B4-BE49-F238E27FC236}">
                      <a16:creationId xmlns:a16="http://schemas.microsoft.com/office/drawing/2014/main" id="{438E55F1-B5C7-8542-A35D-A38ED3567296}"/>
                    </a:ext>
                  </a:extLst>
                </p14:cNvPr>
                <p14:cNvContentPartPr/>
                <p14:nvPr/>
              </p14:nvContentPartPr>
              <p14:xfrm>
                <a:off x="1765464" y="1951249"/>
                <a:ext cx="6840" cy="1080"/>
              </p14:xfrm>
            </p:contentPart>
          </mc:Choice>
          <mc:Fallback xmlns="">
            <p:pic>
              <p:nvPicPr>
                <p:cNvPr id="119836" name="Input penna 119835">
                  <a:extLst>
                    <a:ext uri="{FF2B5EF4-FFF2-40B4-BE49-F238E27FC236}">
                      <a16:creationId xmlns:a16="http://schemas.microsoft.com/office/drawing/2014/main" id="{438E55F1-B5C7-8542-A35D-A38ED356729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750344" y="1936129"/>
                  <a:ext cx="37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9837" name="Input penna 119836">
                  <a:extLst>
                    <a:ext uri="{FF2B5EF4-FFF2-40B4-BE49-F238E27FC236}">
                      <a16:creationId xmlns:a16="http://schemas.microsoft.com/office/drawing/2014/main" id="{1DD432CC-2D5F-2441-B4F1-1C66CC4604F1}"/>
                    </a:ext>
                  </a:extLst>
                </p14:cNvPr>
                <p14:cNvContentPartPr/>
                <p14:nvPr/>
              </p14:nvContentPartPr>
              <p14:xfrm>
                <a:off x="2131584" y="1388569"/>
                <a:ext cx="7920" cy="9000"/>
              </p14:xfrm>
            </p:contentPart>
          </mc:Choice>
          <mc:Fallback xmlns="">
            <p:pic>
              <p:nvPicPr>
                <p:cNvPr id="119837" name="Input penna 119836">
                  <a:extLst>
                    <a:ext uri="{FF2B5EF4-FFF2-40B4-BE49-F238E27FC236}">
                      <a16:creationId xmlns:a16="http://schemas.microsoft.com/office/drawing/2014/main" id="{1DD432CC-2D5F-2441-B4F1-1C66CC4604F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116464" y="1373449"/>
                  <a:ext cx="385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9838" name="Input penna 119837">
                  <a:extLst>
                    <a:ext uri="{FF2B5EF4-FFF2-40B4-BE49-F238E27FC236}">
                      <a16:creationId xmlns:a16="http://schemas.microsoft.com/office/drawing/2014/main" id="{6EBD20B7-1485-7B4C-95AB-ECA64D3385C0}"/>
                    </a:ext>
                  </a:extLst>
                </p14:cNvPr>
                <p14:cNvContentPartPr/>
                <p14:nvPr/>
              </p14:nvContentPartPr>
              <p14:xfrm>
                <a:off x="2106744" y="1386769"/>
                <a:ext cx="49680" cy="760320"/>
              </p14:xfrm>
            </p:contentPart>
          </mc:Choice>
          <mc:Fallback xmlns="">
            <p:pic>
              <p:nvPicPr>
                <p:cNvPr id="119838" name="Input penna 119837">
                  <a:extLst>
                    <a:ext uri="{FF2B5EF4-FFF2-40B4-BE49-F238E27FC236}">
                      <a16:creationId xmlns:a16="http://schemas.microsoft.com/office/drawing/2014/main" id="{6EBD20B7-1485-7B4C-95AB-ECA64D3385C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091264" y="1371649"/>
                  <a:ext cx="8028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9855" name="Input penna 119854">
                  <a:extLst>
                    <a:ext uri="{FF2B5EF4-FFF2-40B4-BE49-F238E27FC236}">
                      <a16:creationId xmlns:a16="http://schemas.microsoft.com/office/drawing/2014/main" id="{ED762B8E-1BFF-BD4B-82EC-5E9DB13A8B51}"/>
                    </a:ext>
                  </a:extLst>
                </p14:cNvPr>
                <p14:cNvContentPartPr/>
                <p14:nvPr/>
              </p14:nvContentPartPr>
              <p14:xfrm>
                <a:off x="1689864" y="1468489"/>
                <a:ext cx="9000" cy="1080"/>
              </p14:xfrm>
            </p:contentPart>
          </mc:Choice>
          <mc:Fallback xmlns="">
            <p:pic>
              <p:nvPicPr>
                <p:cNvPr id="119855" name="Input penna 119854">
                  <a:extLst>
                    <a:ext uri="{FF2B5EF4-FFF2-40B4-BE49-F238E27FC236}">
                      <a16:creationId xmlns:a16="http://schemas.microsoft.com/office/drawing/2014/main" id="{ED762B8E-1BFF-BD4B-82EC-5E9DB13A8B5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674744" y="1453369"/>
                  <a:ext cx="392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9856" name="Input penna 119855">
                  <a:extLst>
                    <a:ext uri="{FF2B5EF4-FFF2-40B4-BE49-F238E27FC236}">
                      <a16:creationId xmlns:a16="http://schemas.microsoft.com/office/drawing/2014/main" id="{A18DA457-C367-4243-88FA-A24F4A1D41E5}"/>
                    </a:ext>
                  </a:extLst>
                </p14:cNvPr>
                <p14:cNvContentPartPr/>
                <p14:nvPr/>
              </p14:nvContentPartPr>
              <p14:xfrm>
                <a:off x="1671144" y="1447969"/>
                <a:ext cx="27720" cy="20880"/>
              </p14:xfrm>
            </p:contentPart>
          </mc:Choice>
          <mc:Fallback xmlns="">
            <p:pic>
              <p:nvPicPr>
                <p:cNvPr id="119856" name="Input penna 119855">
                  <a:extLst>
                    <a:ext uri="{FF2B5EF4-FFF2-40B4-BE49-F238E27FC236}">
                      <a16:creationId xmlns:a16="http://schemas.microsoft.com/office/drawing/2014/main" id="{A18DA457-C367-4243-88FA-A24F4A1D41E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656024" y="1432849"/>
                  <a:ext cx="579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9857" name="Input penna 119856">
                  <a:extLst>
                    <a:ext uri="{FF2B5EF4-FFF2-40B4-BE49-F238E27FC236}">
                      <a16:creationId xmlns:a16="http://schemas.microsoft.com/office/drawing/2014/main" id="{CF01437B-39AE-3B42-968C-CB5EE87FA2CF}"/>
                    </a:ext>
                  </a:extLst>
                </p14:cNvPr>
                <p14:cNvContentPartPr/>
                <p14:nvPr/>
              </p14:nvContentPartPr>
              <p14:xfrm>
                <a:off x="1659624" y="1316569"/>
                <a:ext cx="40320" cy="230040"/>
              </p14:xfrm>
            </p:contentPart>
          </mc:Choice>
          <mc:Fallback xmlns="">
            <p:pic>
              <p:nvPicPr>
                <p:cNvPr id="119857" name="Input penna 119856">
                  <a:extLst>
                    <a:ext uri="{FF2B5EF4-FFF2-40B4-BE49-F238E27FC236}">
                      <a16:creationId xmlns:a16="http://schemas.microsoft.com/office/drawing/2014/main" id="{CF01437B-39AE-3B42-968C-CB5EE87FA2C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644144" y="1301449"/>
                  <a:ext cx="709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9858" name="Input penna 119857">
                  <a:extLst>
                    <a:ext uri="{FF2B5EF4-FFF2-40B4-BE49-F238E27FC236}">
                      <a16:creationId xmlns:a16="http://schemas.microsoft.com/office/drawing/2014/main" id="{307D1457-96D8-714F-8AA8-FD58A2670EAE}"/>
                    </a:ext>
                  </a:extLst>
                </p14:cNvPr>
                <p14:cNvContentPartPr/>
                <p14:nvPr/>
              </p14:nvContentPartPr>
              <p14:xfrm>
                <a:off x="1725864" y="1349689"/>
                <a:ext cx="158760" cy="276840"/>
              </p14:xfrm>
            </p:contentPart>
          </mc:Choice>
          <mc:Fallback xmlns="">
            <p:pic>
              <p:nvPicPr>
                <p:cNvPr id="119858" name="Input penna 119857">
                  <a:extLst>
                    <a:ext uri="{FF2B5EF4-FFF2-40B4-BE49-F238E27FC236}">
                      <a16:creationId xmlns:a16="http://schemas.microsoft.com/office/drawing/2014/main" id="{307D1457-96D8-714F-8AA8-FD58A2670EA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710744" y="1334569"/>
                  <a:ext cx="1893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9859" name="Input penna 119858">
                  <a:extLst>
                    <a:ext uri="{FF2B5EF4-FFF2-40B4-BE49-F238E27FC236}">
                      <a16:creationId xmlns:a16="http://schemas.microsoft.com/office/drawing/2014/main" id="{A4040472-A5CA-AC4A-B861-6D2FE6E28143}"/>
                    </a:ext>
                  </a:extLst>
                </p14:cNvPr>
                <p14:cNvContentPartPr/>
                <p14:nvPr/>
              </p14:nvContentPartPr>
              <p14:xfrm>
                <a:off x="1941864" y="1416289"/>
                <a:ext cx="106920" cy="128520"/>
              </p14:xfrm>
            </p:contentPart>
          </mc:Choice>
          <mc:Fallback xmlns="">
            <p:pic>
              <p:nvPicPr>
                <p:cNvPr id="119859" name="Input penna 119858">
                  <a:extLst>
                    <a:ext uri="{FF2B5EF4-FFF2-40B4-BE49-F238E27FC236}">
                      <a16:creationId xmlns:a16="http://schemas.microsoft.com/office/drawing/2014/main" id="{A4040472-A5CA-AC4A-B861-6D2FE6E2814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926384" y="1401169"/>
                  <a:ext cx="13752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874" name="Gruppo 119873">
            <a:extLst>
              <a:ext uri="{FF2B5EF4-FFF2-40B4-BE49-F238E27FC236}">
                <a16:creationId xmlns:a16="http://schemas.microsoft.com/office/drawing/2014/main" id="{60EA9C89-FC6C-2D43-92E3-F39C771CEEE0}"/>
              </a:ext>
            </a:extLst>
          </p:cNvPr>
          <p:cNvGrpSpPr/>
          <p:nvPr/>
        </p:nvGrpSpPr>
        <p:grpSpPr>
          <a:xfrm>
            <a:off x="7737144" y="1076089"/>
            <a:ext cx="2618640" cy="2071800"/>
            <a:chOff x="7737144" y="1076089"/>
            <a:chExt cx="2618640" cy="20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85017B62-6E9E-6149-B8BD-9760F57ED490}"/>
                    </a:ext>
                  </a:extLst>
                </p14:cNvPr>
                <p14:cNvContentPartPr/>
                <p14:nvPr/>
              </p14:nvContentPartPr>
              <p14:xfrm>
                <a:off x="7833984" y="2794369"/>
                <a:ext cx="6840" cy="10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85017B62-6E9E-6149-B8BD-9760F57ED49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818504" y="2779249"/>
                  <a:ext cx="370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EB4EB58-F1C7-4143-9572-F1E01C6E4362}"/>
                    </a:ext>
                  </a:extLst>
                </p14:cNvPr>
                <p14:cNvContentPartPr/>
                <p14:nvPr/>
              </p14:nvContentPartPr>
              <p14:xfrm>
                <a:off x="7737144" y="2786449"/>
                <a:ext cx="262080" cy="3225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EB4EB58-F1C7-4143-9572-F1E01C6E436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721664" y="2770969"/>
                  <a:ext cx="29268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6A7A3DAE-28BB-7549-9354-2722FBBF922E}"/>
                    </a:ext>
                  </a:extLst>
                </p14:cNvPr>
                <p14:cNvContentPartPr/>
                <p14:nvPr/>
              </p14:nvContentPartPr>
              <p14:xfrm>
                <a:off x="7922904" y="2884729"/>
                <a:ext cx="213480" cy="2422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6A7A3DAE-28BB-7549-9354-2722FBBF922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907784" y="2869609"/>
                  <a:ext cx="24408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7CED8DD8-A1A4-7E47-B3B9-A4A0B054DF77}"/>
                    </a:ext>
                  </a:extLst>
                </p14:cNvPr>
                <p14:cNvContentPartPr/>
                <p14:nvPr/>
              </p14:nvContentPartPr>
              <p14:xfrm>
                <a:off x="8255184" y="2999929"/>
                <a:ext cx="86760" cy="57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7CED8DD8-A1A4-7E47-B3B9-A4A0B054DF7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240064" y="2984449"/>
                  <a:ext cx="117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1CEBFC8-97DA-9E4A-B309-52B01ACC2514}"/>
                    </a:ext>
                  </a:extLst>
                </p14:cNvPr>
                <p14:cNvContentPartPr/>
                <p14:nvPr/>
              </p14:nvContentPartPr>
              <p14:xfrm>
                <a:off x="8427984" y="2865289"/>
                <a:ext cx="192960" cy="2786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1CEBFC8-97DA-9E4A-B309-52B01ACC251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412864" y="2849809"/>
                  <a:ext cx="2235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FC00A3A8-C95C-2448-9E1B-324ACCEDC8E6}"/>
                    </a:ext>
                  </a:extLst>
                </p14:cNvPr>
                <p14:cNvContentPartPr/>
                <p14:nvPr/>
              </p14:nvContentPartPr>
              <p14:xfrm>
                <a:off x="8677464" y="2912809"/>
                <a:ext cx="81000" cy="1836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FC00A3A8-C95C-2448-9E1B-324ACCEDC8E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661984" y="2897689"/>
                  <a:ext cx="1116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1EA746D7-8C61-CB4A-A165-D982582BBA9B}"/>
                    </a:ext>
                  </a:extLst>
                </p14:cNvPr>
                <p14:cNvContentPartPr/>
                <p14:nvPr/>
              </p14:nvContentPartPr>
              <p14:xfrm>
                <a:off x="8792304" y="2845849"/>
                <a:ext cx="308880" cy="2826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1EA746D7-8C61-CB4A-A165-D982582BBA9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776824" y="2830369"/>
                  <a:ext cx="339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D4F9CA8-198B-4244-9B80-4214F997E3FF}"/>
                    </a:ext>
                  </a:extLst>
                </p14:cNvPr>
                <p14:cNvContentPartPr/>
                <p14:nvPr/>
              </p14:nvContentPartPr>
              <p14:xfrm>
                <a:off x="8926584" y="2991649"/>
                <a:ext cx="224280" cy="1562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D4F9CA8-198B-4244-9B80-4214F997E3F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911104" y="2976529"/>
                  <a:ext cx="2548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2B631FBB-EF9A-E645-9825-F42D4462C20B}"/>
                    </a:ext>
                  </a:extLst>
                </p14:cNvPr>
                <p14:cNvContentPartPr/>
                <p14:nvPr/>
              </p14:nvContentPartPr>
              <p14:xfrm>
                <a:off x="9200544" y="3029809"/>
                <a:ext cx="42840" cy="712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2B631FBB-EF9A-E645-9825-F42D4462C20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185064" y="3014329"/>
                  <a:ext cx="734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88BC643D-2BC4-7845-BB85-C9D648A081C9}"/>
                    </a:ext>
                  </a:extLst>
                </p14:cNvPr>
                <p14:cNvContentPartPr/>
                <p14:nvPr/>
              </p14:nvContentPartPr>
              <p14:xfrm>
                <a:off x="9313224" y="3040969"/>
                <a:ext cx="4680" cy="612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88BC643D-2BC4-7845-BB85-C9D648A081C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298104" y="3025849"/>
                  <a:ext cx="352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AA7056C9-5D16-5C43-96CA-1613FDD67AD8}"/>
                    </a:ext>
                  </a:extLst>
                </p14:cNvPr>
                <p14:cNvContentPartPr/>
                <p14:nvPr/>
              </p14:nvContentPartPr>
              <p14:xfrm>
                <a:off x="9292704" y="3133489"/>
                <a:ext cx="5040" cy="7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AA7056C9-5D16-5C43-96CA-1613FDD67AD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277584" y="3118369"/>
                  <a:ext cx="35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384881C3-A0E9-394C-97D5-5497BD40EC4F}"/>
                    </a:ext>
                  </a:extLst>
                </p14:cNvPr>
                <p14:cNvContentPartPr/>
                <p14:nvPr/>
              </p14:nvContentPartPr>
              <p14:xfrm>
                <a:off x="9509424" y="2866369"/>
                <a:ext cx="93960" cy="171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384881C3-A0E9-394C-97D5-5497BD40EC4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494304" y="2850889"/>
                  <a:ext cx="124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9861" name="Input penna 119860">
                  <a:extLst>
                    <a:ext uri="{FF2B5EF4-FFF2-40B4-BE49-F238E27FC236}">
                      <a16:creationId xmlns:a16="http://schemas.microsoft.com/office/drawing/2014/main" id="{362AF387-B82F-F24D-A379-D183AC3D9F63}"/>
                    </a:ext>
                  </a:extLst>
                </p14:cNvPr>
                <p14:cNvContentPartPr/>
                <p14:nvPr/>
              </p14:nvContentPartPr>
              <p14:xfrm>
                <a:off x="9142584" y="2157529"/>
                <a:ext cx="114120" cy="273240"/>
              </p14:xfrm>
            </p:contentPart>
          </mc:Choice>
          <mc:Fallback xmlns="">
            <p:pic>
              <p:nvPicPr>
                <p:cNvPr id="119861" name="Input penna 119860">
                  <a:extLst>
                    <a:ext uri="{FF2B5EF4-FFF2-40B4-BE49-F238E27FC236}">
                      <a16:creationId xmlns:a16="http://schemas.microsoft.com/office/drawing/2014/main" id="{362AF387-B82F-F24D-A379-D183AC3D9F6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127464" y="2142049"/>
                  <a:ext cx="1447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9862" name="Input penna 119861">
                  <a:extLst>
                    <a:ext uri="{FF2B5EF4-FFF2-40B4-BE49-F238E27FC236}">
                      <a16:creationId xmlns:a16="http://schemas.microsoft.com/office/drawing/2014/main" id="{961DB50A-3855-304E-A26A-D6838216D374}"/>
                    </a:ext>
                  </a:extLst>
                </p14:cNvPr>
                <p14:cNvContentPartPr/>
                <p14:nvPr/>
              </p14:nvContentPartPr>
              <p14:xfrm>
                <a:off x="9256344" y="2216929"/>
                <a:ext cx="172800" cy="235080"/>
              </p14:xfrm>
            </p:contentPart>
          </mc:Choice>
          <mc:Fallback xmlns="">
            <p:pic>
              <p:nvPicPr>
                <p:cNvPr id="119862" name="Input penna 119861">
                  <a:extLst>
                    <a:ext uri="{FF2B5EF4-FFF2-40B4-BE49-F238E27FC236}">
                      <a16:creationId xmlns:a16="http://schemas.microsoft.com/office/drawing/2014/main" id="{961DB50A-3855-304E-A26A-D6838216D37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241224" y="2201809"/>
                  <a:ext cx="20340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19863" name="Input penna 119862">
                  <a:extLst>
                    <a:ext uri="{FF2B5EF4-FFF2-40B4-BE49-F238E27FC236}">
                      <a16:creationId xmlns:a16="http://schemas.microsoft.com/office/drawing/2014/main" id="{2D5663A1-403D-BA47-BABE-4F8138F61E79}"/>
                    </a:ext>
                  </a:extLst>
                </p14:cNvPr>
                <p14:cNvContentPartPr/>
                <p14:nvPr/>
              </p14:nvContentPartPr>
              <p14:xfrm>
                <a:off x="9520224" y="2295409"/>
                <a:ext cx="117000" cy="152280"/>
              </p14:xfrm>
            </p:contentPart>
          </mc:Choice>
          <mc:Fallback xmlns="">
            <p:pic>
              <p:nvPicPr>
                <p:cNvPr id="119863" name="Input penna 119862">
                  <a:extLst>
                    <a:ext uri="{FF2B5EF4-FFF2-40B4-BE49-F238E27FC236}">
                      <a16:creationId xmlns:a16="http://schemas.microsoft.com/office/drawing/2014/main" id="{2D5663A1-403D-BA47-BABE-4F8138F61E7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505104" y="2279929"/>
                  <a:ext cx="1476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9864" name="Input penna 119863">
                  <a:extLst>
                    <a:ext uri="{FF2B5EF4-FFF2-40B4-BE49-F238E27FC236}">
                      <a16:creationId xmlns:a16="http://schemas.microsoft.com/office/drawing/2014/main" id="{3E1826D2-FAC9-9747-B944-43F522AC3494}"/>
                    </a:ext>
                  </a:extLst>
                </p14:cNvPr>
                <p14:cNvContentPartPr/>
                <p14:nvPr/>
              </p14:nvContentPartPr>
              <p14:xfrm>
                <a:off x="9676104" y="2358049"/>
                <a:ext cx="69480" cy="112320"/>
              </p14:xfrm>
            </p:contentPart>
          </mc:Choice>
          <mc:Fallback xmlns="">
            <p:pic>
              <p:nvPicPr>
                <p:cNvPr id="119864" name="Input penna 119863">
                  <a:extLst>
                    <a:ext uri="{FF2B5EF4-FFF2-40B4-BE49-F238E27FC236}">
                      <a16:creationId xmlns:a16="http://schemas.microsoft.com/office/drawing/2014/main" id="{3E1826D2-FAC9-9747-B944-43F522AC349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660624" y="2342929"/>
                  <a:ext cx="1000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9866" name="Input penna 119865">
                  <a:extLst>
                    <a:ext uri="{FF2B5EF4-FFF2-40B4-BE49-F238E27FC236}">
                      <a16:creationId xmlns:a16="http://schemas.microsoft.com/office/drawing/2014/main" id="{5B1F68C6-F700-AA40-AF59-B05704FEDD54}"/>
                    </a:ext>
                  </a:extLst>
                </p14:cNvPr>
                <p14:cNvContentPartPr/>
                <p14:nvPr/>
              </p14:nvContentPartPr>
              <p14:xfrm>
                <a:off x="9827304" y="2274529"/>
                <a:ext cx="76680" cy="117360"/>
              </p14:xfrm>
            </p:contentPart>
          </mc:Choice>
          <mc:Fallback xmlns="">
            <p:pic>
              <p:nvPicPr>
                <p:cNvPr id="119866" name="Input penna 119865">
                  <a:extLst>
                    <a:ext uri="{FF2B5EF4-FFF2-40B4-BE49-F238E27FC236}">
                      <a16:creationId xmlns:a16="http://schemas.microsoft.com/office/drawing/2014/main" id="{5B1F68C6-F700-AA40-AF59-B05704FEDD5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811824" y="2259049"/>
                  <a:ext cx="1072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9867" name="Input penna 119866">
                  <a:extLst>
                    <a:ext uri="{FF2B5EF4-FFF2-40B4-BE49-F238E27FC236}">
                      <a16:creationId xmlns:a16="http://schemas.microsoft.com/office/drawing/2014/main" id="{B9DBCD37-FC5B-F242-8679-B2FD1CF2EC58}"/>
                    </a:ext>
                  </a:extLst>
                </p14:cNvPr>
                <p14:cNvContentPartPr/>
                <p14:nvPr/>
              </p14:nvContentPartPr>
              <p14:xfrm>
                <a:off x="9918384" y="2421409"/>
                <a:ext cx="162000" cy="124920"/>
              </p14:xfrm>
            </p:contentPart>
          </mc:Choice>
          <mc:Fallback xmlns="">
            <p:pic>
              <p:nvPicPr>
                <p:cNvPr id="119867" name="Input penna 119866">
                  <a:extLst>
                    <a:ext uri="{FF2B5EF4-FFF2-40B4-BE49-F238E27FC236}">
                      <a16:creationId xmlns:a16="http://schemas.microsoft.com/office/drawing/2014/main" id="{B9DBCD37-FC5B-F242-8679-B2FD1CF2EC5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902904" y="2405929"/>
                  <a:ext cx="1922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9830" name="Input penna 119829">
                  <a:extLst>
                    <a:ext uri="{FF2B5EF4-FFF2-40B4-BE49-F238E27FC236}">
                      <a16:creationId xmlns:a16="http://schemas.microsoft.com/office/drawing/2014/main" id="{B0D659BB-083F-9C4D-9CD0-06E779333A72}"/>
                    </a:ext>
                  </a:extLst>
                </p14:cNvPr>
                <p14:cNvContentPartPr/>
                <p14:nvPr/>
              </p14:nvContentPartPr>
              <p14:xfrm>
                <a:off x="8398104" y="2250049"/>
                <a:ext cx="192960" cy="361440"/>
              </p14:xfrm>
            </p:contentPart>
          </mc:Choice>
          <mc:Fallback xmlns="">
            <p:pic>
              <p:nvPicPr>
                <p:cNvPr id="119830" name="Input penna 119829">
                  <a:extLst>
                    <a:ext uri="{FF2B5EF4-FFF2-40B4-BE49-F238E27FC236}">
                      <a16:creationId xmlns:a16="http://schemas.microsoft.com/office/drawing/2014/main" id="{B0D659BB-083F-9C4D-9CD0-06E779333A7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382624" y="2234929"/>
                  <a:ext cx="2235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9831" name="Input penna 119830">
                  <a:extLst>
                    <a:ext uri="{FF2B5EF4-FFF2-40B4-BE49-F238E27FC236}">
                      <a16:creationId xmlns:a16="http://schemas.microsoft.com/office/drawing/2014/main" id="{505275BC-0240-4C4C-B377-B862AC25A777}"/>
                    </a:ext>
                  </a:extLst>
                </p14:cNvPr>
                <p14:cNvContentPartPr/>
                <p14:nvPr/>
              </p14:nvContentPartPr>
              <p14:xfrm>
                <a:off x="8368224" y="2521489"/>
                <a:ext cx="198720" cy="106560"/>
              </p14:xfrm>
            </p:contentPart>
          </mc:Choice>
          <mc:Fallback xmlns="">
            <p:pic>
              <p:nvPicPr>
                <p:cNvPr id="119831" name="Input penna 119830">
                  <a:extLst>
                    <a:ext uri="{FF2B5EF4-FFF2-40B4-BE49-F238E27FC236}">
                      <a16:creationId xmlns:a16="http://schemas.microsoft.com/office/drawing/2014/main" id="{505275BC-0240-4C4C-B377-B862AC25A7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352744" y="2506369"/>
                  <a:ext cx="2289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9817" name="Input penna 119816">
                  <a:extLst>
                    <a:ext uri="{FF2B5EF4-FFF2-40B4-BE49-F238E27FC236}">
                      <a16:creationId xmlns:a16="http://schemas.microsoft.com/office/drawing/2014/main" id="{11797689-2580-3345-BD0D-C016AC40B216}"/>
                    </a:ext>
                  </a:extLst>
                </p14:cNvPr>
                <p14:cNvContentPartPr/>
                <p14:nvPr/>
              </p14:nvContentPartPr>
              <p14:xfrm>
                <a:off x="7957104" y="2287849"/>
                <a:ext cx="91800" cy="145440"/>
              </p14:xfrm>
            </p:contentPart>
          </mc:Choice>
          <mc:Fallback xmlns="">
            <p:pic>
              <p:nvPicPr>
                <p:cNvPr id="119817" name="Input penna 119816">
                  <a:extLst>
                    <a:ext uri="{FF2B5EF4-FFF2-40B4-BE49-F238E27FC236}">
                      <a16:creationId xmlns:a16="http://schemas.microsoft.com/office/drawing/2014/main" id="{11797689-2580-3345-BD0D-C016AC40B21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941984" y="2272729"/>
                  <a:ext cx="1224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9818" name="Input penna 119817">
                  <a:extLst>
                    <a:ext uri="{FF2B5EF4-FFF2-40B4-BE49-F238E27FC236}">
                      <a16:creationId xmlns:a16="http://schemas.microsoft.com/office/drawing/2014/main" id="{418AE1D9-F826-D142-A2EE-62EC61AADE7D}"/>
                    </a:ext>
                  </a:extLst>
                </p14:cNvPr>
                <p14:cNvContentPartPr/>
                <p14:nvPr/>
              </p14:nvContentPartPr>
              <p14:xfrm>
                <a:off x="7992024" y="1201729"/>
                <a:ext cx="9000" cy="10800"/>
              </p14:xfrm>
            </p:contentPart>
          </mc:Choice>
          <mc:Fallback xmlns="">
            <p:pic>
              <p:nvPicPr>
                <p:cNvPr id="119818" name="Input penna 119817">
                  <a:extLst>
                    <a:ext uri="{FF2B5EF4-FFF2-40B4-BE49-F238E27FC236}">
                      <a16:creationId xmlns:a16="http://schemas.microsoft.com/office/drawing/2014/main" id="{418AE1D9-F826-D142-A2EE-62EC61AADE7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976904" y="1186609"/>
                  <a:ext cx="39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9819" name="Input penna 119818">
                  <a:extLst>
                    <a:ext uri="{FF2B5EF4-FFF2-40B4-BE49-F238E27FC236}">
                      <a16:creationId xmlns:a16="http://schemas.microsoft.com/office/drawing/2014/main" id="{75914D2B-DDB6-BE42-A479-9EA31067CE9B}"/>
                    </a:ext>
                  </a:extLst>
                </p14:cNvPr>
                <p14:cNvContentPartPr/>
                <p14:nvPr/>
              </p14:nvContentPartPr>
              <p14:xfrm>
                <a:off x="7998144" y="1201729"/>
                <a:ext cx="2880" cy="7920"/>
              </p14:xfrm>
            </p:contentPart>
          </mc:Choice>
          <mc:Fallback xmlns="">
            <p:pic>
              <p:nvPicPr>
                <p:cNvPr id="119819" name="Input penna 119818">
                  <a:extLst>
                    <a:ext uri="{FF2B5EF4-FFF2-40B4-BE49-F238E27FC236}">
                      <a16:creationId xmlns:a16="http://schemas.microsoft.com/office/drawing/2014/main" id="{75914D2B-DDB6-BE42-A479-9EA31067CE9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983024" y="1186609"/>
                  <a:ext cx="334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9820" name="Input penna 119819">
                  <a:extLst>
                    <a:ext uri="{FF2B5EF4-FFF2-40B4-BE49-F238E27FC236}">
                      <a16:creationId xmlns:a16="http://schemas.microsoft.com/office/drawing/2014/main" id="{1BD004F8-FE90-7246-9312-F7ABD6736151}"/>
                    </a:ext>
                  </a:extLst>
                </p14:cNvPr>
                <p14:cNvContentPartPr/>
                <p14:nvPr/>
              </p14:nvContentPartPr>
              <p14:xfrm>
                <a:off x="7936584" y="1171129"/>
                <a:ext cx="6120" cy="4680"/>
              </p14:xfrm>
            </p:contentPart>
          </mc:Choice>
          <mc:Fallback xmlns="">
            <p:pic>
              <p:nvPicPr>
                <p:cNvPr id="119820" name="Input penna 119819">
                  <a:extLst>
                    <a:ext uri="{FF2B5EF4-FFF2-40B4-BE49-F238E27FC236}">
                      <a16:creationId xmlns:a16="http://schemas.microsoft.com/office/drawing/2014/main" id="{1BD004F8-FE90-7246-9312-F7ABD673615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921464" y="1155649"/>
                  <a:ext cx="367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9821" name="Input penna 119820">
                  <a:extLst>
                    <a:ext uri="{FF2B5EF4-FFF2-40B4-BE49-F238E27FC236}">
                      <a16:creationId xmlns:a16="http://schemas.microsoft.com/office/drawing/2014/main" id="{F21ED291-AF70-2E47-AF87-381836211083}"/>
                    </a:ext>
                  </a:extLst>
                </p14:cNvPr>
                <p14:cNvContentPartPr/>
                <p14:nvPr/>
              </p14:nvContentPartPr>
              <p14:xfrm>
                <a:off x="7901664" y="1325209"/>
                <a:ext cx="104400" cy="886320"/>
              </p14:xfrm>
            </p:contentPart>
          </mc:Choice>
          <mc:Fallback xmlns="">
            <p:pic>
              <p:nvPicPr>
                <p:cNvPr id="119821" name="Input penna 119820">
                  <a:extLst>
                    <a:ext uri="{FF2B5EF4-FFF2-40B4-BE49-F238E27FC236}">
                      <a16:creationId xmlns:a16="http://schemas.microsoft.com/office/drawing/2014/main" id="{F21ED291-AF70-2E47-AF87-381836211083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886184" y="1310089"/>
                  <a:ext cx="135000" cy="9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9822" name="Input penna 119821">
                  <a:extLst>
                    <a:ext uri="{FF2B5EF4-FFF2-40B4-BE49-F238E27FC236}">
                      <a16:creationId xmlns:a16="http://schemas.microsoft.com/office/drawing/2014/main" id="{D56E1AE1-6741-7142-9B07-88F3EE0AAA28}"/>
                    </a:ext>
                  </a:extLst>
                </p14:cNvPr>
                <p14:cNvContentPartPr/>
                <p14:nvPr/>
              </p14:nvContentPartPr>
              <p14:xfrm>
                <a:off x="7995984" y="1076089"/>
                <a:ext cx="84960" cy="928080"/>
              </p14:xfrm>
            </p:contentPart>
          </mc:Choice>
          <mc:Fallback xmlns="">
            <p:pic>
              <p:nvPicPr>
                <p:cNvPr id="119822" name="Input penna 119821">
                  <a:extLst>
                    <a:ext uri="{FF2B5EF4-FFF2-40B4-BE49-F238E27FC236}">
                      <a16:creationId xmlns:a16="http://schemas.microsoft.com/office/drawing/2014/main" id="{D56E1AE1-6741-7142-9B07-88F3EE0AAA2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980864" y="1060969"/>
                  <a:ext cx="115560" cy="9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9823" name="Input penna 119822">
                  <a:extLst>
                    <a:ext uri="{FF2B5EF4-FFF2-40B4-BE49-F238E27FC236}">
                      <a16:creationId xmlns:a16="http://schemas.microsoft.com/office/drawing/2014/main" id="{51925FE2-1697-274B-877A-48053F53B419}"/>
                    </a:ext>
                  </a:extLst>
                </p14:cNvPr>
                <p14:cNvContentPartPr/>
                <p14:nvPr/>
              </p14:nvContentPartPr>
              <p14:xfrm>
                <a:off x="8064744" y="2023969"/>
                <a:ext cx="5760" cy="32040"/>
              </p14:xfrm>
            </p:contentPart>
          </mc:Choice>
          <mc:Fallback xmlns="">
            <p:pic>
              <p:nvPicPr>
                <p:cNvPr id="119823" name="Input penna 119822">
                  <a:extLst>
                    <a:ext uri="{FF2B5EF4-FFF2-40B4-BE49-F238E27FC236}">
                      <a16:creationId xmlns:a16="http://schemas.microsoft.com/office/drawing/2014/main" id="{51925FE2-1697-274B-877A-48053F53B41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049264" y="2008489"/>
                  <a:ext cx="36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9824" name="Input penna 119823">
                  <a:extLst>
                    <a:ext uri="{FF2B5EF4-FFF2-40B4-BE49-F238E27FC236}">
                      <a16:creationId xmlns:a16="http://schemas.microsoft.com/office/drawing/2014/main" id="{DC832B9A-17A6-4840-80F2-49B9CD27ECCE}"/>
                    </a:ext>
                  </a:extLst>
                </p14:cNvPr>
                <p14:cNvContentPartPr/>
                <p14:nvPr/>
              </p14:nvContentPartPr>
              <p14:xfrm>
                <a:off x="8080584" y="2095609"/>
                <a:ext cx="3600" cy="720"/>
              </p14:xfrm>
            </p:contentPart>
          </mc:Choice>
          <mc:Fallback xmlns="">
            <p:pic>
              <p:nvPicPr>
                <p:cNvPr id="119824" name="Input penna 119823">
                  <a:extLst>
                    <a:ext uri="{FF2B5EF4-FFF2-40B4-BE49-F238E27FC236}">
                      <a16:creationId xmlns:a16="http://schemas.microsoft.com/office/drawing/2014/main" id="{DC832B9A-17A6-4840-80F2-49B9CD27ECCE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065104" y="2080489"/>
                  <a:ext cx="338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9825" name="Input penna 119824">
                  <a:extLst>
                    <a:ext uri="{FF2B5EF4-FFF2-40B4-BE49-F238E27FC236}">
                      <a16:creationId xmlns:a16="http://schemas.microsoft.com/office/drawing/2014/main" id="{DAB2D016-AF1C-484B-867C-56CBE43D845A}"/>
                    </a:ext>
                  </a:extLst>
                </p14:cNvPr>
                <p14:cNvContentPartPr/>
                <p14:nvPr/>
              </p14:nvContentPartPr>
              <p14:xfrm>
                <a:off x="8049624" y="2198569"/>
                <a:ext cx="3960" cy="9000"/>
              </p14:xfrm>
            </p:contentPart>
          </mc:Choice>
          <mc:Fallback xmlns="">
            <p:pic>
              <p:nvPicPr>
                <p:cNvPr id="119825" name="Input penna 119824">
                  <a:extLst>
                    <a:ext uri="{FF2B5EF4-FFF2-40B4-BE49-F238E27FC236}">
                      <a16:creationId xmlns:a16="http://schemas.microsoft.com/office/drawing/2014/main" id="{DAB2D016-AF1C-484B-867C-56CBE43D845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034504" y="2183089"/>
                  <a:ext cx="345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9826" name="Input penna 119825">
                  <a:extLst>
                    <a:ext uri="{FF2B5EF4-FFF2-40B4-BE49-F238E27FC236}">
                      <a16:creationId xmlns:a16="http://schemas.microsoft.com/office/drawing/2014/main" id="{A8890B1C-AB01-CA41-A3BC-565D9E282AF8}"/>
                    </a:ext>
                  </a:extLst>
                </p14:cNvPr>
                <p14:cNvContentPartPr/>
                <p14:nvPr/>
              </p14:nvContentPartPr>
              <p14:xfrm>
                <a:off x="8053224" y="2207209"/>
                <a:ext cx="6840" cy="1800"/>
              </p14:xfrm>
            </p:contentPart>
          </mc:Choice>
          <mc:Fallback xmlns="">
            <p:pic>
              <p:nvPicPr>
                <p:cNvPr id="119826" name="Input penna 119825">
                  <a:extLst>
                    <a:ext uri="{FF2B5EF4-FFF2-40B4-BE49-F238E27FC236}">
                      <a16:creationId xmlns:a16="http://schemas.microsoft.com/office/drawing/2014/main" id="{A8890B1C-AB01-CA41-A3BC-565D9E282AF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038104" y="2192089"/>
                  <a:ext cx="374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9827" name="Input penna 119826">
                  <a:extLst>
                    <a:ext uri="{FF2B5EF4-FFF2-40B4-BE49-F238E27FC236}">
                      <a16:creationId xmlns:a16="http://schemas.microsoft.com/office/drawing/2014/main" id="{5EBB866C-08D6-A64E-9870-3136FB7E1C1F}"/>
                    </a:ext>
                  </a:extLst>
                </p14:cNvPr>
                <p14:cNvContentPartPr/>
                <p14:nvPr/>
              </p14:nvContentPartPr>
              <p14:xfrm>
                <a:off x="8064024" y="2257969"/>
                <a:ext cx="6480" cy="2520"/>
              </p14:xfrm>
            </p:contentPart>
          </mc:Choice>
          <mc:Fallback xmlns="">
            <p:pic>
              <p:nvPicPr>
                <p:cNvPr id="119827" name="Input penna 119826">
                  <a:extLst>
                    <a:ext uri="{FF2B5EF4-FFF2-40B4-BE49-F238E27FC236}">
                      <a16:creationId xmlns:a16="http://schemas.microsoft.com/office/drawing/2014/main" id="{5EBB866C-08D6-A64E-9870-3136FB7E1C1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048904" y="2242489"/>
                  <a:ext cx="367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9828" name="Input penna 119827">
                  <a:extLst>
                    <a:ext uri="{FF2B5EF4-FFF2-40B4-BE49-F238E27FC236}">
                      <a16:creationId xmlns:a16="http://schemas.microsoft.com/office/drawing/2014/main" id="{D3C6D8C7-BABB-8740-8B09-07D849A1CFAE}"/>
                    </a:ext>
                  </a:extLst>
                </p14:cNvPr>
                <p14:cNvContentPartPr/>
                <p14:nvPr/>
              </p14:nvContentPartPr>
              <p14:xfrm>
                <a:off x="8020464" y="2230609"/>
                <a:ext cx="44280" cy="27720"/>
              </p14:xfrm>
            </p:contentPart>
          </mc:Choice>
          <mc:Fallback xmlns="">
            <p:pic>
              <p:nvPicPr>
                <p:cNvPr id="119828" name="Input penna 119827">
                  <a:extLst>
                    <a:ext uri="{FF2B5EF4-FFF2-40B4-BE49-F238E27FC236}">
                      <a16:creationId xmlns:a16="http://schemas.microsoft.com/office/drawing/2014/main" id="{D3C6D8C7-BABB-8740-8B09-07D849A1CFA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004984" y="2215489"/>
                  <a:ext cx="745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844" name="Input penna 119843">
                  <a:extLst>
                    <a:ext uri="{FF2B5EF4-FFF2-40B4-BE49-F238E27FC236}">
                      <a16:creationId xmlns:a16="http://schemas.microsoft.com/office/drawing/2014/main" id="{91AD8D5B-FDC1-CC4E-B061-E23E6CDB8E57}"/>
                    </a:ext>
                  </a:extLst>
                </p14:cNvPr>
                <p14:cNvContentPartPr/>
                <p14:nvPr/>
              </p14:nvContentPartPr>
              <p14:xfrm>
                <a:off x="7970784" y="2312329"/>
                <a:ext cx="7560" cy="9720"/>
              </p14:xfrm>
            </p:contentPart>
          </mc:Choice>
          <mc:Fallback xmlns="">
            <p:pic>
              <p:nvPicPr>
                <p:cNvPr id="119844" name="Input penna 119843">
                  <a:extLst>
                    <a:ext uri="{FF2B5EF4-FFF2-40B4-BE49-F238E27FC236}">
                      <a16:creationId xmlns:a16="http://schemas.microsoft.com/office/drawing/2014/main" id="{91AD8D5B-FDC1-CC4E-B061-E23E6CDB8E5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955304" y="2297209"/>
                  <a:ext cx="378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9845" name="Input penna 119844">
                  <a:extLst>
                    <a:ext uri="{FF2B5EF4-FFF2-40B4-BE49-F238E27FC236}">
                      <a16:creationId xmlns:a16="http://schemas.microsoft.com/office/drawing/2014/main" id="{D33EBC78-BDA2-C141-A732-2692F8FAE0A9}"/>
                    </a:ext>
                  </a:extLst>
                </p14:cNvPr>
                <p14:cNvContentPartPr/>
                <p14:nvPr/>
              </p14:nvContentPartPr>
              <p14:xfrm>
                <a:off x="7929744" y="2311609"/>
                <a:ext cx="41040" cy="142200"/>
              </p14:xfrm>
            </p:contentPart>
          </mc:Choice>
          <mc:Fallback xmlns="">
            <p:pic>
              <p:nvPicPr>
                <p:cNvPr id="119845" name="Input penna 119844">
                  <a:extLst>
                    <a:ext uri="{FF2B5EF4-FFF2-40B4-BE49-F238E27FC236}">
                      <a16:creationId xmlns:a16="http://schemas.microsoft.com/office/drawing/2014/main" id="{D33EBC78-BDA2-C141-A732-2692F8FAE0A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14624" y="2296129"/>
                  <a:ext cx="716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9847" name="Input penna 119846">
                  <a:extLst>
                    <a:ext uri="{FF2B5EF4-FFF2-40B4-BE49-F238E27FC236}">
                      <a16:creationId xmlns:a16="http://schemas.microsoft.com/office/drawing/2014/main" id="{E300C3E9-BEFE-214A-BF5E-CF97A01C0616}"/>
                    </a:ext>
                  </a:extLst>
                </p14:cNvPr>
                <p14:cNvContentPartPr/>
                <p14:nvPr/>
              </p14:nvContentPartPr>
              <p14:xfrm>
                <a:off x="7936584" y="2404129"/>
                <a:ext cx="360" cy="6120"/>
              </p14:xfrm>
            </p:contentPart>
          </mc:Choice>
          <mc:Fallback xmlns="">
            <p:pic>
              <p:nvPicPr>
                <p:cNvPr id="119847" name="Input penna 119846">
                  <a:extLst>
                    <a:ext uri="{FF2B5EF4-FFF2-40B4-BE49-F238E27FC236}">
                      <a16:creationId xmlns:a16="http://schemas.microsoft.com/office/drawing/2014/main" id="{E300C3E9-BEFE-214A-BF5E-CF97A01C061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21464" y="2388649"/>
                  <a:ext cx="309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9848" name="Input penna 119847">
                  <a:extLst>
                    <a:ext uri="{FF2B5EF4-FFF2-40B4-BE49-F238E27FC236}">
                      <a16:creationId xmlns:a16="http://schemas.microsoft.com/office/drawing/2014/main" id="{AB4ED5A8-F016-624B-8E8B-B1CA2A482691}"/>
                    </a:ext>
                  </a:extLst>
                </p14:cNvPr>
                <p14:cNvContentPartPr/>
                <p14:nvPr/>
              </p14:nvContentPartPr>
              <p14:xfrm>
                <a:off x="7936584" y="2409529"/>
                <a:ext cx="360" cy="360"/>
              </p14:xfrm>
            </p:contentPart>
          </mc:Choice>
          <mc:Fallback xmlns="">
            <p:pic>
              <p:nvPicPr>
                <p:cNvPr id="119848" name="Input penna 119847">
                  <a:extLst>
                    <a:ext uri="{FF2B5EF4-FFF2-40B4-BE49-F238E27FC236}">
                      <a16:creationId xmlns:a16="http://schemas.microsoft.com/office/drawing/2014/main" id="{AB4ED5A8-F016-624B-8E8B-B1CA2A4826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21464" y="239440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9849" name="Input penna 119848">
                  <a:extLst>
                    <a:ext uri="{FF2B5EF4-FFF2-40B4-BE49-F238E27FC236}">
                      <a16:creationId xmlns:a16="http://schemas.microsoft.com/office/drawing/2014/main" id="{FC535688-6F2A-F540-960C-8E33F8B66E46}"/>
                    </a:ext>
                  </a:extLst>
                </p14:cNvPr>
                <p14:cNvContentPartPr/>
                <p14:nvPr/>
              </p14:nvContentPartPr>
              <p14:xfrm>
                <a:off x="7944504" y="2434009"/>
                <a:ext cx="11160" cy="29520"/>
              </p14:xfrm>
            </p:contentPart>
          </mc:Choice>
          <mc:Fallback xmlns="">
            <p:pic>
              <p:nvPicPr>
                <p:cNvPr id="119849" name="Input penna 119848">
                  <a:extLst>
                    <a:ext uri="{FF2B5EF4-FFF2-40B4-BE49-F238E27FC236}">
                      <a16:creationId xmlns:a16="http://schemas.microsoft.com/office/drawing/2014/main" id="{FC535688-6F2A-F540-960C-8E33F8B66E4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929024" y="2418889"/>
                  <a:ext cx="414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9851" name="Input penna 119850">
                  <a:extLst>
                    <a:ext uri="{FF2B5EF4-FFF2-40B4-BE49-F238E27FC236}">
                      <a16:creationId xmlns:a16="http://schemas.microsoft.com/office/drawing/2014/main" id="{FE2C9DA2-FF91-8B4E-8B9C-57A2089E7771}"/>
                    </a:ext>
                  </a:extLst>
                </p14:cNvPr>
                <p14:cNvContentPartPr/>
                <p14:nvPr/>
              </p14:nvContentPartPr>
              <p14:xfrm>
                <a:off x="7818864" y="2249689"/>
                <a:ext cx="589320" cy="47520"/>
              </p14:xfrm>
            </p:contentPart>
          </mc:Choice>
          <mc:Fallback xmlns="">
            <p:pic>
              <p:nvPicPr>
                <p:cNvPr id="119851" name="Input penna 119850">
                  <a:extLst>
                    <a:ext uri="{FF2B5EF4-FFF2-40B4-BE49-F238E27FC236}">
                      <a16:creationId xmlns:a16="http://schemas.microsoft.com/office/drawing/2014/main" id="{FE2C9DA2-FF91-8B4E-8B9C-57A2089E777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803744" y="2234569"/>
                  <a:ext cx="6195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9853" name="Input penna 119852">
                  <a:extLst>
                    <a:ext uri="{FF2B5EF4-FFF2-40B4-BE49-F238E27FC236}">
                      <a16:creationId xmlns:a16="http://schemas.microsoft.com/office/drawing/2014/main" id="{E747688F-C7A9-564F-AC73-0B1C87B314D6}"/>
                    </a:ext>
                  </a:extLst>
                </p14:cNvPr>
                <p14:cNvContentPartPr/>
                <p14:nvPr/>
              </p14:nvContentPartPr>
              <p14:xfrm>
                <a:off x="7988064" y="2349409"/>
                <a:ext cx="685800" cy="31680"/>
              </p14:xfrm>
            </p:contentPart>
          </mc:Choice>
          <mc:Fallback xmlns="">
            <p:pic>
              <p:nvPicPr>
                <p:cNvPr id="119853" name="Input penna 119852">
                  <a:extLst>
                    <a:ext uri="{FF2B5EF4-FFF2-40B4-BE49-F238E27FC236}">
                      <a16:creationId xmlns:a16="http://schemas.microsoft.com/office/drawing/2014/main" id="{E747688F-C7A9-564F-AC73-0B1C87B314D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72944" y="2333929"/>
                  <a:ext cx="7164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9869" name="Input penna 119868">
                  <a:extLst>
                    <a:ext uri="{FF2B5EF4-FFF2-40B4-BE49-F238E27FC236}">
                      <a16:creationId xmlns:a16="http://schemas.microsoft.com/office/drawing/2014/main" id="{CE1628FE-3AC8-B34E-A483-B35009ED62C9}"/>
                    </a:ext>
                  </a:extLst>
                </p14:cNvPr>
                <p14:cNvContentPartPr/>
                <p14:nvPr/>
              </p14:nvContentPartPr>
              <p14:xfrm>
                <a:off x="7875024" y="2280649"/>
                <a:ext cx="821160" cy="70560"/>
              </p14:xfrm>
            </p:contentPart>
          </mc:Choice>
          <mc:Fallback xmlns="">
            <p:pic>
              <p:nvPicPr>
                <p:cNvPr id="119869" name="Input penna 119868">
                  <a:extLst>
                    <a:ext uri="{FF2B5EF4-FFF2-40B4-BE49-F238E27FC236}">
                      <a16:creationId xmlns:a16="http://schemas.microsoft.com/office/drawing/2014/main" id="{CE1628FE-3AC8-B34E-A483-B35009ED62C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859904" y="2265529"/>
                  <a:ext cx="8517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9870" name="Input penna 119869">
                  <a:extLst>
                    <a:ext uri="{FF2B5EF4-FFF2-40B4-BE49-F238E27FC236}">
                      <a16:creationId xmlns:a16="http://schemas.microsoft.com/office/drawing/2014/main" id="{4B6FE93D-F66F-8247-8067-F1207C2EE8E9}"/>
                    </a:ext>
                  </a:extLst>
                </p14:cNvPr>
                <p14:cNvContentPartPr/>
                <p14:nvPr/>
              </p14:nvContentPartPr>
              <p14:xfrm>
                <a:off x="7916064" y="2342209"/>
                <a:ext cx="982440" cy="273240"/>
              </p14:xfrm>
            </p:contentPart>
          </mc:Choice>
          <mc:Fallback xmlns="">
            <p:pic>
              <p:nvPicPr>
                <p:cNvPr id="119870" name="Input penna 119869">
                  <a:extLst>
                    <a:ext uri="{FF2B5EF4-FFF2-40B4-BE49-F238E27FC236}">
                      <a16:creationId xmlns:a16="http://schemas.microsoft.com/office/drawing/2014/main" id="{4B6FE93D-F66F-8247-8067-F1207C2EE8E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900944" y="2327089"/>
                  <a:ext cx="10130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9872" name="Input penna 119871">
                  <a:extLst>
                    <a:ext uri="{FF2B5EF4-FFF2-40B4-BE49-F238E27FC236}">
                      <a16:creationId xmlns:a16="http://schemas.microsoft.com/office/drawing/2014/main" id="{29DC468F-C299-DD4A-968D-E21FE7F01B01}"/>
                    </a:ext>
                  </a:extLst>
                </p14:cNvPr>
                <p14:cNvContentPartPr/>
                <p14:nvPr/>
              </p14:nvContentPartPr>
              <p14:xfrm>
                <a:off x="9315744" y="1983289"/>
                <a:ext cx="8280" cy="10080"/>
              </p14:xfrm>
            </p:contentPart>
          </mc:Choice>
          <mc:Fallback xmlns="">
            <p:pic>
              <p:nvPicPr>
                <p:cNvPr id="119872" name="Input penna 119871">
                  <a:extLst>
                    <a:ext uri="{FF2B5EF4-FFF2-40B4-BE49-F238E27FC236}">
                      <a16:creationId xmlns:a16="http://schemas.microsoft.com/office/drawing/2014/main" id="{29DC468F-C299-DD4A-968D-E21FE7F01B0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300624" y="1968169"/>
                  <a:ext cx="38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9873" name="Input penna 119872">
                  <a:extLst>
                    <a:ext uri="{FF2B5EF4-FFF2-40B4-BE49-F238E27FC236}">
                      <a16:creationId xmlns:a16="http://schemas.microsoft.com/office/drawing/2014/main" id="{B9C4B420-52AE-9640-83CA-E31C8BC886FD}"/>
                    </a:ext>
                  </a:extLst>
                </p14:cNvPr>
                <p14:cNvContentPartPr/>
                <p14:nvPr/>
              </p14:nvContentPartPr>
              <p14:xfrm>
                <a:off x="9021984" y="1987249"/>
                <a:ext cx="1333800" cy="796680"/>
              </p14:xfrm>
            </p:contentPart>
          </mc:Choice>
          <mc:Fallback xmlns="">
            <p:pic>
              <p:nvPicPr>
                <p:cNvPr id="119873" name="Input penna 119872">
                  <a:extLst>
                    <a:ext uri="{FF2B5EF4-FFF2-40B4-BE49-F238E27FC236}">
                      <a16:creationId xmlns:a16="http://schemas.microsoft.com/office/drawing/2014/main" id="{B9C4B420-52AE-9640-83CA-E31C8BC886F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006504" y="1972129"/>
                  <a:ext cx="1364400" cy="82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237640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6396335"/>
            <a:ext cx="270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Ritsema et al., 2011, GJI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-27384"/>
            <a:ext cx="9144000" cy="61350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4F7E96BB-B7B0-8D47-B327-7A55D3966F34}"/>
                  </a:ext>
                </a:extLst>
              </p14:cNvPr>
              <p14:cNvContentPartPr/>
              <p14:nvPr/>
            </p14:nvContentPartPr>
            <p14:xfrm>
              <a:off x="4524144" y="5629369"/>
              <a:ext cx="90720" cy="1728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4F7E96BB-B7B0-8D47-B327-7A55D3966F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8664" y="5614249"/>
                <a:ext cx="12132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49D612A1-64DF-A343-B74F-3B9A58751A15}"/>
                  </a:ext>
                </a:extLst>
              </p14:cNvPr>
              <p14:cNvContentPartPr/>
              <p14:nvPr/>
            </p14:nvContentPartPr>
            <p14:xfrm>
              <a:off x="7289304" y="5449369"/>
              <a:ext cx="1437120" cy="237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49D612A1-64DF-A343-B74F-3B9A58751A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4184" y="5434249"/>
                <a:ext cx="146736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B31D76D-1BE7-864C-8C45-0A688085BAD6}"/>
                  </a:ext>
                </a:extLst>
              </p14:cNvPr>
              <p14:cNvContentPartPr/>
              <p14:nvPr/>
            </p14:nvContentPartPr>
            <p14:xfrm>
              <a:off x="7833984" y="5516689"/>
              <a:ext cx="449640" cy="12502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B31D76D-1BE7-864C-8C45-0A688085BA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18504" y="5501209"/>
                <a:ext cx="479880" cy="128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6CAD6E1E-1E59-934F-8957-BC3D3FD50047}"/>
              </a:ext>
            </a:extLst>
          </p:cNvPr>
          <p:cNvGrpSpPr/>
          <p:nvPr/>
        </p:nvGrpSpPr>
        <p:grpSpPr>
          <a:xfrm>
            <a:off x="4809264" y="902929"/>
            <a:ext cx="502560" cy="362520"/>
            <a:chOff x="4809264" y="902929"/>
            <a:chExt cx="50256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111EAD13-9488-5640-9B9D-BFD5E7B1A911}"/>
                    </a:ext>
                  </a:extLst>
                </p14:cNvPr>
                <p14:cNvContentPartPr/>
                <p14:nvPr/>
              </p14:nvContentPartPr>
              <p14:xfrm>
                <a:off x="4809264" y="902929"/>
                <a:ext cx="502560" cy="3625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111EAD13-9488-5640-9B9D-BFD5E7B1A91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94144" y="887809"/>
                  <a:ext cx="53316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2868FBB-C2AB-DD40-8B82-F0B1FFC75D87}"/>
                    </a:ext>
                  </a:extLst>
                </p14:cNvPr>
                <p14:cNvContentPartPr/>
                <p14:nvPr/>
              </p14:nvContentPartPr>
              <p14:xfrm>
                <a:off x="4823664" y="1232689"/>
                <a:ext cx="5400" cy="14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2868FBB-C2AB-DD40-8B82-F0B1FFC75D8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08184" y="1217569"/>
                  <a:ext cx="3600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64B3E286-A5FE-284D-81B0-2D34C93D76CF}"/>
                  </a:ext>
                </a:extLst>
              </p14:cNvPr>
              <p14:cNvContentPartPr/>
              <p14:nvPr/>
            </p14:nvContentPartPr>
            <p14:xfrm>
              <a:off x="4174584" y="1694929"/>
              <a:ext cx="371880" cy="369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64B3E286-A5FE-284D-81B0-2D34C93D76C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59464" y="1679809"/>
                <a:ext cx="402480" cy="39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C0DD8D94-B3C3-284A-9776-E8C8F7DCB142}"/>
              </a:ext>
            </a:extLst>
          </p:cNvPr>
          <p:cNvGrpSpPr/>
          <p:nvPr/>
        </p:nvGrpSpPr>
        <p:grpSpPr>
          <a:xfrm>
            <a:off x="4196184" y="2157529"/>
            <a:ext cx="1315800" cy="804240"/>
            <a:chOff x="4196184" y="2157529"/>
            <a:chExt cx="1315800" cy="80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A441513-BFCF-8F48-BC10-9B52C0E2E011}"/>
                    </a:ext>
                  </a:extLst>
                </p14:cNvPr>
                <p14:cNvContentPartPr/>
                <p14:nvPr/>
              </p14:nvContentPartPr>
              <p14:xfrm>
                <a:off x="4196184" y="2157529"/>
                <a:ext cx="275760" cy="3326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A441513-BFCF-8F48-BC10-9B52C0E2E01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80704" y="2142049"/>
                  <a:ext cx="3063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08C13BF9-3387-CB4B-924D-41EB0F638045}"/>
                    </a:ext>
                  </a:extLst>
                </p14:cNvPr>
                <p14:cNvContentPartPr/>
                <p14:nvPr/>
              </p14:nvContentPartPr>
              <p14:xfrm>
                <a:off x="4412544" y="2568289"/>
                <a:ext cx="243360" cy="237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08C13BF9-3387-CB4B-924D-41EB0F63804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97424" y="2553169"/>
                  <a:ext cx="273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ED8FB36B-1368-0349-8DE5-77F550EBBAF0}"/>
                    </a:ext>
                  </a:extLst>
                </p14:cNvPr>
                <p14:cNvContentPartPr/>
                <p14:nvPr/>
              </p14:nvContentPartPr>
              <p14:xfrm>
                <a:off x="4862184" y="2506729"/>
                <a:ext cx="172440" cy="1116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ED8FB36B-1368-0349-8DE5-77F550EBBAF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46704" y="2491609"/>
                  <a:ext cx="2026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21C14B68-EAE1-1545-BC16-E058F50944C9}"/>
                    </a:ext>
                  </a:extLst>
                </p14:cNvPr>
                <p14:cNvContentPartPr/>
                <p14:nvPr/>
              </p14:nvContentPartPr>
              <p14:xfrm>
                <a:off x="5018784" y="2629849"/>
                <a:ext cx="136440" cy="273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21C14B68-EAE1-1545-BC16-E058F50944C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03664" y="2614729"/>
                  <a:ext cx="1670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F806A493-4AF2-BC42-8311-24013AFA0F7D}"/>
                    </a:ext>
                  </a:extLst>
                </p14:cNvPr>
                <p14:cNvContentPartPr/>
                <p14:nvPr/>
              </p14:nvContentPartPr>
              <p14:xfrm>
                <a:off x="5260704" y="2660809"/>
                <a:ext cx="4680" cy="871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F806A493-4AF2-BC42-8311-24013AFA0F7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45584" y="2645689"/>
                  <a:ext cx="352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D7F0DC12-81B9-F14D-BA5F-CFE6BD5C9859}"/>
                    </a:ext>
                  </a:extLst>
                </p14:cNvPr>
                <p14:cNvContentPartPr/>
                <p14:nvPr/>
              </p14:nvContentPartPr>
              <p14:xfrm>
                <a:off x="5347464" y="2825329"/>
                <a:ext cx="324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D7F0DC12-81B9-F14D-BA5F-CFE6BD5C985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32344" y="2809849"/>
                  <a:ext cx="338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8A89E3E3-474B-6944-B0B4-DD399E3576AC}"/>
                    </a:ext>
                  </a:extLst>
                </p14:cNvPr>
                <p14:cNvContentPartPr/>
                <p14:nvPr/>
              </p14:nvContentPartPr>
              <p14:xfrm>
                <a:off x="5491464" y="2900209"/>
                <a:ext cx="20520" cy="615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8A89E3E3-474B-6944-B0B4-DD399E3576A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476344" y="2885089"/>
                  <a:ext cx="5112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28F34F1-2311-AB4A-BC35-13368CBDA338}"/>
              </a:ext>
            </a:extLst>
          </p:cNvPr>
          <p:cNvGrpSpPr/>
          <p:nvPr/>
        </p:nvGrpSpPr>
        <p:grpSpPr>
          <a:xfrm>
            <a:off x="5545104" y="3297649"/>
            <a:ext cx="189000" cy="73080"/>
            <a:chOff x="5545104" y="3297649"/>
            <a:chExt cx="189000" cy="7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058A58F-1A9E-604F-9FA6-8E02AF132589}"/>
                    </a:ext>
                  </a:extLst>
                </p14:cNvPr>
                <p14:cNvContentPartPr/>
                <p14:nvPr/>
              </p14:nvContentPartPr>
              <p14:xfrm>
                <a:off x="5545104" y="3297649"/>
                <a:ext cx="73440" cy="86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058A58F-1A9E-604F-9FA6-8E02AF13258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29984" y="3282529"/>
                  <a:ext cx="103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CA58687E-32EE-4F41-B2AF-9379D980DEB8}"/>
                    </a:ext>
                  </a:extLst>
                </p14:cNvPr>
                <p14:cNvContentPartPr/>
                <p14:nvPr/>
              </p14:nvContentPartPr>
              <p14:xfrm>
                <a:off x="5725104" y="3297649"/>
                <a:ext cx="9000" cy="730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CA58687E-32EE-4F41-B2AF-9379D980DEB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09984" y="3282529"/>
                  <a:ext cx="39600" cy="10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D4497892-D383-0B43-8A3C-234DDC46C421}"/>
              </a:ext>
            </a:extLst>
          </p:cNvPr>
          <p:cNvGrpSpPr/>
          <p:nvPr/>
        </p:nvGrpSpPr>
        <p:grpSpPr>
          <a:xfrm>
            <a:off x="5392104" y="3579529"/>
            <a:ext cx="171720" cy="191160"/>
            <a:chOff x="5392104" y="3579529"/>
            <a:chExt cx="171720" cy="19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AFEE0EC0-BC23-4441-A47F-FD6A209A6A75}"/>
                    </a:ext>
                  </a:extLst>
                </p14:cNvPr>
                <p14:cNvContentPartPr/>
                <p14:nvPr/>
              </p14:nvContentPartPr>
              <p14:xfrm>
                <a:off x="5446824" y="3579529"/>
                <a:ext cx="117000" cy="1620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AFEE0EC0-BC23-4441-A47F-FD6A209A6A7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31344" y="3564409"/>
                  <a:ext cx="1472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76AD8FBB-DB9E-AF42-81A9-0FD4C2D04085}"/>
                    </a:ext>
                  </a:extLst>
                </p14:cNvPr>
                <p14:cNvContentPartPr/>
                <p14:nvPr/>
              </p14:nvContentPartPr>
              <p14:xfrm>
                <a:off x="5392104" y="3768529"/>
                <a:ext cx="6840" cy="21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76AD8FBB-DB9E-AF42-81A9-0FD4C2D0408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376984" y="3753049"/>
                  <a:ext cx="37440" cy="32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554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_6_MantleConvecti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9" y="535436"/>
            <a:ext cx="8928077" cy="5701876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1835696" y="436022"/>
            <a:ext cx="5112568" cy="369332"/>
            <a:chOff x="1835696" y="436022"/>
            <a:chExt cx="5112568" cy="369332"/>
          </a:xfrm>
        </p:grpSpPr>
        <p:sp>
          <p:nvSpPr>
            <p:cNvPr id="2" name="CasellaDiTesto 1"/>
            <p:cNvSpPr txBox="1"/>
            <p:nvPr/>
          </p:nvSpPr>
          <p:spPr>
            <a:xfrm>
              <a:off x="3329289" y="436022"/>
              <a:ext cx="3618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“</a:t>
              </a:r>
              <a:r>
                <a:rPr lang="it-IT" dirty="0" err="1"/>
                <a:t>Westward</a:t>
              </a:r>
              <a:r>
                <a:rPr lang="it-IT" dirty="0"/>
                <a:t>” </a:t>
              </a:r>
              <a:r>
                <a:rPr lang="it-IT" dirty="0" err="1"/>
                <a:t>drift</a:t>
              </a:r>
              <a:r>
                <a:rPr lang="it-IT" dirty="0"/>
                <a:t> of the </a:t>
              </a:r>
              <a:r>
                <a:rPr lang="it-IT" dirty="0" err="1"/>
                <a:t>lithosphere</a:t>
              </a:r>
              <a:endParaRPr lang="it-IT" dirty="0"/>
            </a:p>
          </p:txBody>
        </p:sp>
        <p:cxnSp>
          <p:nvCxnSpPr>
            <p:cNvPr id="5" name="Connettore 2 4"/>
            <p:cNvCxnSpPr/>
            <p:nvPr/>
          </p:nvCxnSpPr>
          <p:spPr>
            <a:xfrm flipH="1">
              <a:off x="1835696" y="620688"/>
              <a:ext cx="1152128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sellaDiTesto 3"/>
          <p:cNvSpPr txBox="1"/>
          <p:nvPr/>
        </p:nvSpPr>
        <p:spPr>
          <a:xfrm>
            <a:off x="1956794" y="6444044"/>
            <a:ext cx="718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Doglioni &amp; Anderson, 2015 GSA SP, </a:t>
            </a:r>
            <a:r>
              <a:rPr lang="it-IT" dirty="0" err="1"/>
              <a:t>modified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Panza et al. 2010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0FF1BE27-6B26-E84D-9FB5-F02988936889}"/>
                  </a:ext>
                </a:extLst>
              </p14:cNvPr>
              <p14:cNvContentPartPr/>
              <p14:nvPr/>
            </p14:nvContentPartPr>
            <p14:xfrm>
              <a:off x="2881104" y="2335729"/>
              <a:ext cx="21600" cy="1728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0FF1BE27-6B26-E84D-9FB5-F029889368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5624" y="2320609"/>
                <a:ext cx="522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C9122FA3-12B9-1940-A3D9-4CE6083B9B5F}"/>
                  </a:ext>
                </a:extLst>
              </p14:cNvPr>
              <p14:cNvContentPartPr/>
              <p14:nvPr/>
            </p14:nvContentPartPr>
            <p14:xfrm>
              <a:off x="745584" y="2173009"/>
              <a:ext cx="2153520" cy="35938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C9122FA3-12B9-1940-A3D9-4CE6083B9B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464" y="2157889"/>
                <a:ext cx="2183760" cy="362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B271A211-A994-A446-8865-7E5585408CB9}"/>
              </a:ext>
            </a:extLst>
          </p:cNvPr>
          <p:cNvGrpSpPr/>
          <p:nvPr/>
        </p:nvGrpSpPr>
        <p:grpSpPr>
          <a:xfrm>
            <a:off x="2152464" y="3502849"/>
            <a:ext cx="5463720" cy="534600"/>
            <a:chOff x="2152464" y="3502849"/>
            <a:chExt cx="5463720" cy="53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DDF3797A-AF64-5949-A12C-1DC3F3EF9C08}"/>
                    </a:ext>
                  </a:extLst>
                </p14:cNvPr>
                <p14:cNvContentPartPr/>
                <p14:nvPr/>
              </p14:nvContentPartPr>
              <p14:xfrm>
                <a:off x="2152464" y="3640009"/>
                <a:ext cx="5009040" cy="3974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DDF3797A-AF64-5949-A12C-1DC3F3EF9C0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36984" y="3624889"/>
                  <a:ext cx="503928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A1F8FCFB-D870-9D4C-9DA4-B9B99BB0E26B}"/>
                    </a:ext>
                  </a:extLst>
                </p14:cNvPr>
                <p14:cNvContentPartPr/>
                <p14:nvPr/>
              </p14:nvContentPartPr>
              <p14:xfrm>
                <a:off x="6929664" y="3502849"/>
                <a:ext cx="686520" cy="3614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A1F8FCFB-D870-9D4C-9DA4-B9B99BB0E26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14544" y="3487369"/>
                  <a:ext cx="717120" cy="39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DEB6F5-56E7-5D47-B532-2323F9F9AB4C}"/>
              </a:ext>
            </a:extLst>
          </p:cNvPr>
          <p:cNvGrpSpPr/>
          <p:nvPr/>
        </p:nvGrpSpPr>
        <p:grpSpPr>
          <a:xfrm>
            <a:off x="982104" y="2083729"/>
            <a:ext cx="4545000" cy="2631240"/>
            <a:chOff x="982104" y="2083729"/>
            <a:chExt cx="4545000" cy="263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D787C52A-9ED5-2549-9B62-861C582A11DB}"/>
                    </a:ext>
                  </a:extLst>
                </p14:cNvPr>
                <p14:cNvContentPartPr/>
                <p14:nvPr/>
              </p14:nvContentPartPr>
              <p14:xfrm>
                <a:off x="2450184" y="3557209"/>
                <a:ext cx="2650320" cy="4431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D787C52A-9ED5-2549-9B62-861C582A11D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35064" y="3542089"/>
                  <a:ext cx="268092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F85E53AC-0D51-0249-A843-42894057E38B}"/>
                    </a:ext>
                  </a:extLst>
                </p14:cNvPr>
                <p14:cNvContentPartPr/>
                <p14:nvPr/>
              </p14:nvContentPartPr>
              <p14:xfrm>
                <a:off x="2655744" y="2212249"/>
                <a:ext cx="804960" cy="7704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F85E53AC-0D51-0249-A843-42894057E38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40264" y="2196769"/>
                  <a:ext cx="835200" cy="80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6582A9A5-3EB3-B94E-9209-29598117501A}"/>
                    </a:ext>
                  </a:extLst>
                </p14:cNvPr>
                <p14:cNvContentPartPr/>
                <p14:nvPr/>
              </p14:nvContentPartPr>
              <p14:xfrm>
                <a:off x="3326784" y="2119729"/>
                <a:ext cx="242640" cy="3312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6582A9A5-3EB3-B94E-9209-29598117501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11664" y="2104249"/>
                  <a:ext cx="2732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277DC74C-B92D-FC42-916C-D90E81137637}"/>
                    </a:ext>
                  </a:extLst>
                </p14:cNvPr>
                <p14:cNvContentPartPr/>
                <p14:nvPr/>
              </p14:nvContentPartPr>
              <p14:xfrm>
                <a:off x="4661304" y="2158609"/>
                <a:ext cx="760680" cy="8211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277DC74C-B92D-FC42-916C-D90E8113763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646184" y="2143129"/>
                  <a:ext cx="790920" cy="85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FEE3857B-A959-6143-A5F3-4F46DC96D2AA}"/>
                    </a:ext>
                  </a:extLst>
                </p14:cNvPr>
                <p14:cNvContentPartPr/>
                <p14:nvPr/>
              </p14:nvContentPartPr>
              <p14:xfrm>
                <a:off x="5170344" y="2083729"/>
                <a:ext cx="356760" cy="3535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FEE3857B-A959-6143-A5F3-4F46DC96D2A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155224" y="2068249"/>
                  <a:ext cx="38700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9F4E8FD7-1A51-1D42-BF27-6F663B717A94}"/>
                    </a:ext>
                  </a:extLst>
                </p14:cNvPr>
                <p14:cNvContentPartPr/>
                <p14:nvPr/>
              </p14:nvContentPartPr>
              <p14:xfrm>
                <a:off x="2229864" y="2273449"/>
                <a:ext cx="374760" cy="385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9F4E8FD7-1A51-1D42-BF27-6F663B717A9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14744" y="2258329"/>
                  <a:ext cx="4053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30B86EF6-BE9A-9B4B-AF89-ED3685514626}"/>
                    </a:ext>
                  </a:extLst>
                </p14:cNvPr>
                <p14:cNvContentPartPr/>
                <p14:nvPr/>
              </p14:nvContentPartPr>
              <p14:xfrm>
                <a:off x="1893984" y="2345449"/>
                <a:ext cx="1440" cy="75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30B86EF6-BE9A-9B4B-AF89-ED368551462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78864" y="2330329"/>
                  <a:ext cx="320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12AD3977-2589-914B-A17B-BE133631FA12}"/>
                    </a:ext>
                  </a:extLst>
                </p14:cNvPr>
                <p14:cNvContentPartPr/>
                <p14:nvPr/>
              </p14:nvContentPartPr>
              <p14:xfrm>
                <a:off x="1477464" y="2545249"/>
                <a:ext cx="109800" cy="925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12AD3977-2589-914B-A17B-BE133631FA1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462344" y="2529769"/>
                  <a:ext cx="1404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2727D98B-5992-8F42-A011-3E606B257047}"/>
                    </a:ext>
                  </a:extLst>
                </p14:cNvPr>
                <p14:cNvContentPartPr/>
                <p14:nvPr/>
              </p14:nvContentPartPr>
              <p14:xfrm>
                <a:off x="1259304" y="2773849"/>
                <a:ext cx="51480" cy="1191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2727D98B-5992-8F42-A011-3E606B25704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244184" y="2758729"/>
                  <a:ext cx="817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D1491AB-AD90-7243-96D9-B9CB65D6FDCD}"/>
                    </a:ext>
                  </a:extLst>
                </p14:cNvPr>
                <p14:cNvContentPartPr/>
                <p14:nvPr/>
              </p14:nvContentPartPr>
              <p14:xfrm>
                <a:off x="982104" y="3328609"/>
                <a:ext cx="194400" cy="1386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D1491AB-AD90-7243-96D9-B9CB65D6FDC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66624" y="3313489"/>
                  <a:ext cx="225000" cy="14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A095F766-86FB-FE42-9C87-72AE16F6478F}"/>
                    </a:ext>
                  </a:extLst>
                </p14:cNvPr>
                <p14:cNvContentPartPr/>
                <p14:nvPr/>
              </p14:nvContentPartPr>
              <p14:xfrm>
                <a:off x="1909824" y="2244289"/>
                <a:ext cx="728280" cy="1580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A095F766-86FB-FE42-9C87-72AE16F6478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894344" y="2228809"/>
                  <a:ext cx="7588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84D8D59C-2DCD-6F44-A72E-5DDDE94D25C2}"/>
                    </a:ext>
                  </a:extLst>
                </p14:cNvPr>
                <p14:cNvContentPartPr/>
                <p14:nvPr/>
              </p14:nvContentPartPr>
              <p14:xfrm>
                <a:off x="1669344" y="2486209"/>
                <a:ext cx="360" cy="3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84D8D59C-2DCD-6F44-A72E-5DDDE94D25C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653864" y="247072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2BB65A21-3481-2849-9B68-23B58758AA25}"/>
                    </a:ext>
                  </a:extLst>
                </p14:cNvPr>
                <p14:cNvContentPartPr/>
                <p14:nvPr/>
              </p14:nvContentPartPr>
              <p14:xfrm>
                <a:off x="1070664" y="2681329"/>
                <a:ext cx="444960" cy="19324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2BB65A21-3481-2849-9B68-23B58758AA2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55544" y="2666209"/>
                  <a:ext cx="475560" cy="19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A11B3265-A13C-124D-B52D-824813D30118}"/>
                    </a:ext>
                  </a:extLst>
                </p14:cNvPr>
                <p14:cNvContentPartPr/>
                <p14:nvPr/>
              </p14:nvContentPartPr>
              <p14:xfrm>
                <a:off x="4248744" y="2174089"/>
                <a:ext cx="437400" cy="2631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A11B3265-A13C-124D-B52D-824813D3011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233264" y="2158969"/>
                  <a:ext cx="468000" cy="29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CFA21A3E-92F5-2E41-89BC-2E5AE69FDF8F}"/>
              </a:ext>
            </a:extLst>
          </p:cNvPr>
          <p:cNvGrpSpPr/>
          <p:nvPr/>
        </p:nvGrpSpPr>
        <p:grpSpPr>
          <a:xfrm>
            <a:off x="6415944" y="2018569"/>
            <a:ext cx="1922760" cy="1073880"/>
            <a:chOff x="6415944" y="2018569"/>
            <a:chExt cx="1922760" cy="107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F19AA22-3531-BD44-AF24-CFBA12A7348B}"/>
                    </a:ext>
                  </a:extLst>
                </p14:cNvPr>
                <p14:cNvContentPartPr/>
                <p14:nvPr/>
              </p14:nvContentPartPr>
              <p14:xfrm>
                <a:off x="6415944" y="2204329"/>
                <a:ext cx="884520" cy="8881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F19AA22-3531-BD44-AF24-CFBA12A7348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00824" y="2189209"/>
                  <a:ext cx="914760" cy="9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16DBD58E-847A-1641-99DC-63637BDF38CD}"/>
                    </a:ext>
                  </a:extLst>
                </p14:cNvPr>
                <p14:cNvContentPartPr/>
                <p14:nvPr/>
              </p14:nvContentPartPr>
              <p14:xfrm>
                <a:off x="7073664" y="2124409"/>
                <a:ext cx="326160" cy="3402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16DBD58E-847A-1641-99DC-63637BDF38C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58544" y="2109289"/>
                  <a:ext cx="35640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2F3A158-1C4B-2C42-BF5F-55B52D8B1411}"/>
                    </a:ext>
                  </a:extLst>
                </p14:cNvPr>
                <p14:cNvContentPartPr/>
                <p14:nvPr/>
              </p14:nvContentPartPr>
              <p14:xfrm>
                <a:off x="7628424" y="2018569"/>
                <a:ext cx="593640" cy="3916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2F3A158-1C4B-2C42-BF5F-55B52D8B141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13304" y="2003089"/>
                  <a:ext cx="62424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6585947A-F640-004D-A5DA-572FB68123D9}"/>
                    </a:ext>
                  </a:extLst>
                </p14:cNvPr>
                <p14:cNvContentPartPr/>
                <p14:nvPr/>
              </p14:nvContentPartPr>
              <p14:xfrm>
                <a:off x="8035224" y="2203609"/>
                <a:ext cx="303480" cy="270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6585947A-F640-004D-A5DA-572FB68123D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020104" y="2188489"/>
                  <a:ext cx="334080" cy="30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407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_2_VolumesSubductionRif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3060"/>
            <a:ext cx="9144000" cy="47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Immagine 1" descr="Figure2_Ali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170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635896" y="6381328"/>
            <a:ext cx="46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Doglioni &amp; Panza 2015 </a:t>
            </a:r>
            <a:r>
              <a:rPr lang="it-IT" dirty="0" err="1"/>
              <a:t>Advances</a:t>
            </a:r>
            <a:r>
              <a:rPr lang="it-IT" dirty="0"/>
              <a:t> </a:t>
            </a:r>
            <a:r>
              <a:rPr lang="it-IT" dirty="0" err="1"/>
              <a:t>Geophys</a:t>
            </a:r>
            <a:r>
              <a:rPr lang="it-IT" dirty="0"/>
              <a:t>.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D09DBEDC-B81B-F84B-B918-8BE716D9E0A4}"/>
              </a:ext>
            </a:extLst>
          </p:cNvPr>
          <p:cNvGrpSpPr/>
          <p:nvPr/>
        </p:nvGrpSpPr>
        <p:grpSpPr>
          <a:xfrm>
            <a:off x="4330464" y="3123049"/>
            <a:ext cx="10440" cy="10440"/>
            <a:chOff x="4330464" y="3123049"/>
            <a:chExt cx="10440" cy="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33677741-783B-C243-B683-597017D9A147}"/>
                    </a:ext>
                  </a:extLst>
                </p14:cNvPr>
                <p14:cNvContentPartPr/>
                <p14:nvPr/>
              </p14:nvContentPartPr>
              <p14:xfrm>
                <a:off x="4331184" y="3125929"/>
                <a:ext cx="9720" cy="75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33677741-783B-C243-B683-597017D9A14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16064" y="3110809"/>
                  <a:ext cx="399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8C06BA9-FFFB-4E44-B891-414181422287}"/>
                    </a:ext>
                  </a:extLst>
                </p14:cNvPr>
                <p14:cNvContentPartPr/>
                <p14:nvPr/>
              </p14:nvContentPartPr>
              <p14:xfrm>
                <a:off x="4330464" y="3123049"/>
                <a:ext cx="1080" cy="32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8C06BA9-FFFB-4E44-B891-41418142228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5344" y="3107929"/>
                  <a:ext cx="31680" cy="3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06ACAE63-D7D7-954F-9C7E-E2E6BE617C66}"/>
              </a:ext>
            </a:extLst>
          </p:cNvPr>
          <p:cNvGrpSpPr/>
          <p:nvPr/>
        </p:nvGrpSpPr>
        <p:grpSpPr>
          <a:xfrm>
            <a:off x="4546104" y="3143569"/>
            <a:ext cx="36720" cy="18000"/>
            <a:chOff x="4546104" y="3143569"/>
            <a:chExt cx="36720" cy="1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89D4DA6-3690-C24B-B55A-8A2FE710E60F}"/>
                    </a:ext>
                  </a:extLst>
                </p14:cNvPr>
                <p14:cNvContentPartPr/>
                <p14:nvPr/>
              </p14:nvContentPartPr>
              <p14:xfrm>
                <a:off x="4546104" y="3143569"/>
                <a:ext cx="1440" cy="90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89D4DA6-3690-C24B-B55A-8A2FE710E60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30984" y="3128449"/>
                  <a:ext cx="32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3843BDD3-CFCE-F243-A5DF-85E65DFA204D}"/>
                    </a:ext>
                  </a:extLst>
                </p14:cNvPr>
                <p14:cNvContentPartPr/>
                <p14:nvPr/>
              </p14:nvContentPartPr>
              <p14:xfrm>
                <a:off x="4546104" y="3143569"/>
                <a:ext cx="1440" cy="90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3843BDD3-CFCE-F243-A5DF-85E65DFA20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30984" y="3128449"/>
                  <a:ext cx="32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E863916A-3FEA-494A-8F3E-951D636BED46}"/>
                    </a:ext>
                  </a:extLst>
                </p14:cNvPr>
                <p14:cNvContentPartPr/>
                <p14:nvPr/>
              </p14:nvContentPartPr>
              <p14:xfrm>
                <a:off x="4577064" y="3154009"/>
                <a:ext cx="5760" cy="75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E863916A-3FEA-494A-8F3E-951D636BED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61944" y="3138889"/>
                  <a:ext cx="3636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11E614B-952A-154F-9DA5-EC89B336A417}"/>
              </a:ext>
            </a:extLst>
          </p:cNvPr>
          <p:cNvGrpSpPr/>
          <p:nvPr/>
        </p:nvGrpSpPr>
        <p:grpSpPr>
          <a:xfrm>
            <a:off x="4694784" y="3130249"/>
            <a:ext cx="26280" cy="14400"/>
            <a:chOff x="4694784" y="3130249"/>
            <a:chExt cx="26280" cy="1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DFCA693-4B6B-BF4F-AD71-AB6165817FEE}"/>
                    </a:ext>
                  </a:extLst>
                </p14:cNvPr>
                <p14:cNvContentPartPr/>
                <p14:nvPr/>
              </p14:nvContentPartPr>
              <p14:xfrm>
                <a:off x="4694784" y="3130249"/>
                <a:ext cx="26280" cy="144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DFCA693-4B6B-BF4F-AD71-AB6165817FE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79664" y="3115129"/>
                  <a:ext cx="56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1447CA3A-0846-F345-9BBB-D8A4D4FE281B}"/>
                    </a:ext>
                  </a:extLst>
                </p14:cNvPr>
                <p14:cNvContentPartPr/>
                <p14:nvPr/>
              </p14:nvContentPartPr>
              <p14:xfrm>
                <a:off x="4710624" y="3143569"/>
                <a:ext cx="3600" cy="10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1447CA3A-0846-F345-9BBB-D8A4D4FE281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95504" y="3128449"/>
                  <a:ext cx="342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1EC6B7EE-60B2-E947-A819-19627B0181CE}"/>
              </a:ext>
            </a:extLst>
          </p:cNvPr>
          <p:cNvGrpSpPr/>
          <p:nvPr/>
        </p:nvGrpSpPr>
        <p:grpSpPr>
          <a:xfrm>
            <a:off x="4731144" y="3205489"/>
            <a:ext cx="757080" cy="216000"/>
            <a:chOff x="4731144" y="3205489"/>
            <a:chExt cx="75708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826843B8-80FD-3B4A-A5C9-B5ABDDEA021A}"/>
                    </a:ext>
                  </a:extLst>
                </p14:cNvPr>
                <p14:cNvContentPartPr/>
                <p14:nvPr/>
              </p14:nvContentPartPr>
              <p14:xfrm>
                <a:off x="4762104" y="3205489"/>
                <a:ext cx="13680" cy="144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826843B8-80FD-3B4A-A5C9-B5ABDDEA021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46624" y="3190009"/>
                  <a:ext cx="442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5E0CD50D-236C-9E4D-AD04-BFCD7349FE6C}"/>
                    </a:ext>
                  </a:extLst>
                </p14:cNvPr>
                <p14:cNvContentPartPr/>
                <p14:nvPr/>
              </p14:nvContentPartPr>
              <p14:xfrm>
                <a:off x="4844544" y="3238969"/>
                <a:ext cx="71280" cy="237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5E0CD50D-236C-9E4D-AD04-BFCD7349FE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29064" y="3223849"/>
                  <a:ext cx="101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FC0DD38A-CE2F-0149-8147-EBDD6CB46D23}"/>
                    </a:ext>
                  </a:extLst>
                </p14:cNvPr>
                <p14:cNvContentPartPr/>
                <p14:nvPr/>
              </p14:nvContentPartPr>
              <p14:xfrm>
                <a:off x="4980624" y="3273889"/>
                <a:ext cx="7560" cy="36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FC0DD38A-CE2F-0149-8147-EBDD6CB46D2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65144" y="3258769"/>
                  <a:ext cx="38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0454DF0D-D40A-C644-A9CD-79AC5BA313A4}"/>
                    </a:ext>
                  </a:extLst>
                </p14:cNvPr>
                <p14:cNvContentPartPr/>
                <p14:nvPr/>
              </p14:nvContentPartPr>
              <p14:xfrm>
                <a:off x="5100864" y="3277129"/>
                <a:ext cx="3600" cy="97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0454DF0D-D40A-C644-A9CD-79AC5BA313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85744" y="3262009"/>
                  <a:ext cx="342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6D94263A-DF0C-4E4B-9446-1F854967F04A}"/>
                    </a:ext>
                  </a:extLst>
                </p14:cNvPr>
                <p14:cNvContentPartPr/>
                <p14:nvPr/>
              </p14:nvContentPartPr>
              <p14:xfrm>
                <a:off x="5086824" y="3277129"/>
                <a:ext cx="18000" cy="982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6D94263A-DF0C-4E4B-9446-1F854967F04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71344" y="3262009"/>
                  <a:ext cx="482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BB06C2AA-2658-9943-8C2A-2F03492CE240}"/>
                    </a:ext>
                  </a:extLst>
                </p14:cNvPr>
                <p14:cNvContentPartPr/>
                <p14:nvPr/>
              </p14:nvContentPartPr>
              <p14:xfrm>
                <a:off x="5004744" y="3345169"/>
                <a:ext cx="3960" cy="43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BB06C2AA-2658-9943-8C2A-2F03492CE24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89624" y="3329689"/>
                  <a:ext cx="345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D07EC8A6-D79B-9747-A7AE-A003D0FBE7AE}"/>
                    </a:ext>
                  </a:extLst>
                </p14:cNvPr>
                <p14:cNvContentPartPr/>
                <p14:nvPr/>
              </p14:nvContentPartPr>
              <p14:xfrm>
                <a:off x="5004744" y="3308809"/>
                <a:ext cx="106560" cy="406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D07EC8A6-D79B-9747-A7AE-A003D0FBE7A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89624" y="3293689"/>
                  <a:ext cx="1368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9BECC2DA-D08A-E145-88B0-ED30B7928AD1}"/>
                    </a:ext>
                  </a:extLst>
                </p14:cNvPr>
                <p14:cNvContentPartPr/>
                <p14:nvPr/>
              </p14:nvContentPartPr>
              <p14:xfrm>
                <a:off x="5131824" y="3328609"/>
                <a:ext cx="15480" cy="100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BECC2DA-D08A-E145-88B0-ED30B7928AD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16704" y="3313489"/>
                  <a:ext cx="46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D19611B1-AD4F-2C4A-8E67-B54C52A91B30}"/>
                    </a:ext>
                  </a:extLst>
                </p14:cNvPr>
                <p14:cNvContentPartPr/>
                <p14:nvPr/>
              </p14:nvContentPartPr>
              <p14:xfrm>
                <a:off x="5146944" y="3338329"/>
                <a:ext cx="5400" cy="10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D19611B1-AD4F-2C4A-8E67-B54C52A91B3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31824" y="3322849"/>
                  <a:ext cx="360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B2180F4A-4D6A-054C-9B73-F86A2606BC60}"/>
                    </a:ext>
                  </a:extLst>
                </p14:cNvPr>
                <p14:cNvContentPartPr/>
                <p14:nvPr/>
              </p14:nvContentPartPr>
              <p14:xfrm>
                <a:off x="5213904" y="3369649"/>
                <a:ext cx="7560" cy="864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B2180F4A-4D6A-054C-9B73-F86A2606BC6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198784" y="3354529"/>
                  <a:ext cx="37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AC27B83F-FCA9-E64E-9892-198091C96BFF}"/>
                    </a:ext>
                  </a:extLst>
                </p14:cNvPr>
                <p14:cNvContentPartPr/>
                <p14:nvPr/>
              </p14:nvContentPartPr>
              <p14:xfrm>
                <a:off x="5223984" y="3380089"/>
                <a:ext cx="98280" cy="187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AC27B83F-FCA9-E64E-9892-198091C96BF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208864" y="3364609"/>
                  <a:ext cx="1288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3931D79-D9DC-1445-A675-01B5F71F6568}"/>
                    </a:ext>
                  </a:extLst>
                </p14:cNvPr>
                <p14:cNvContentPartPr/>
                <p14:nvPr/>
              </p14:nvContentPartPr>
              <p14:xfrm>
                <a:off x="5439984" y="3410689"/>
                <a:ext cx="4320" cy="28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3931D79-D9DC-1445-A675-01B5F71F656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24864" y="3395569"/>
                  <a:ext cx="345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26543E60-CC3E-8B41-ACC5-7EE1335A522D}"/>
                    </a:ext>
                  </a:extLst>
                </p14:cNvPr>
                <p14:cNvContentPartPr/>
                <p14:nvPr/>
              </p14:nvContentPartPr>
              <p14:xfrm>
                <a:off x="5443944" y="3413209"/>
                <a:ext cx="6480" cy="82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26543E60-CC3E-8B41-ACC5-7EE1335A522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428464" y="3398089"/>
                  <a:ext cx="37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A82F658C-8FF7-9E48-8CFF-8BC68BC26CC6}"/>
                    </a:ext>
                  </a:extLst>
                </p14:cNvPr>
                <p14:cNvContentPartPr/>
                <p14:nvPr/>
              </p14:nvContentPartPr>
              <p14:xfrm>
                <a:off x="5481384" y="3380089"/>
                <a:ext cx="6840" cy="72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A82F658C-8FF7-9E48-8CFF-8BC68BC26CC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465904" y="3364609"/>
                  <a:ext cx="374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3C55EA65-CC8B-2341-84B7-076CC8069018}"/>
                    </a:ext>
                  </a:extLst>
                </p14:cNvPr>
                <p14:cNvContentPartPr/>
                <p14:nvPr/>
              </p14:nvContentPartPr>
              <p14:xfrm>
                <a:off x="5487504" y="3386929"/>
                <a:ext cx="36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3C55EA65-CC8B-2341-84B7-076CC806901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72384" y="337180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B926CFD-4C1B-2745-BF8F-38117B1D0141}"/>
                    </a:ext>
                  </a:extLst>
                </p14:cNvPr>
                <p14:cNvContentPartPr/>
                <p14:nvPr/>
              </p14:nvContentPartPr>
              <p14:xfrm>
                <a:off x="5450424" y="3328609"/>
                <a:ext cx="2880" cy="72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B926CFD-4C1B-2745-BF8F-38117B1D014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34944" y="3313489"/>
                  <a:ext cx="331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616A875E-51DC-3945-AE8B-C627CC9D3CA6}"/>
                    </a:ext>
                  </a:extLst>
                </p14:cNvPr>
                <p14:cNvContentPartPr/>
                <p14:nvPr/>
              </p14:nvContentPartPr>
              <p14:xfrm>
                <a:off x="5362224" y="3324649"/>
                <a:ext cx="6480" cy="43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616A875E-51DC-3945-AE8B-C627CC9D3CA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346744" y="3309529"/>
                  <a:ext cx="36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4E6BD2E2-62CD-7B44-8EC6-CB008057A0D3}"/>
                    </a:ext>
                  </a:extLst>
                </p14:cNvPr>
                <p14:cNvContentPartPr/>
                <p14:nvPr/>
              </p14:nvContentPartPr>
              <p14:xfrm>
                <a:off x="5357904" y="3318529"/>
                <a:ext cx="4680" cy="64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4E6BD2E2-62CD-7B44-8EC6-CB008057A0D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42424" y="3303049"/>
                  <a:ext cx="352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993E070F-3A52-9440-95F2-B35274D12899}"/>
                    </a:ext>
                  </a:extLst>
                </p14:cNvPr>
                <p14:cNvContentPartPr/>
                <p14:nvPr/>
              </p14:nvContentPartPr>
              <p14:xfrm>
                <a:off x="4990344" y="3357769"/>
                <a:ext cx="8280" cy="21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993E070F-3A52-9440-95F2-B35274D1289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74864" y="3342289"/>
                  <a:ext cx="385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69C93E89-0005-3144-8656-0B10E18989F9}"/>
                    </a:ext>
                  </a:extLst>
                </p14:cNvPr>
                <p14:cNvContentPartPr/>
                <p14:nvPr/>
              </p14:nvContentPartPr>
              <p14:xfrm>
                <a:off x="4846344" y="3307009"/>
                <a:ext cx="8640" cy="14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69C93E89-0005-3144-8656-0B10E18989F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30864" y="3291889"/>
                  <a:ext cx="388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F5C77487-1307-B04E-8ADA-EEB585BA2CD2}"/>
                    </a:ext>
                  </a:extLst>
                </p14:cNvPr>
                <p14:cNvContentPartPr/>
                <p14:nvPr/>
              </p14:nvContentPartPr>
              <p14:xfrm>
                <a:off x="4740144" y="3299449"/>
                <a:ext cx="1440" cy="90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F5C77487-1307-B04E-8ADA-EEB585BA2CD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25024" y="3283969"/>
                  <a:ext cx="32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C0FD61E0-B31A-0B45-BB02-871B89888043}"/>
                    </a:ext>
                  </a:extLst>
                </p14:cNvPr>
                <p14:cNvContentPartPr/>
                <p14:nvPr/>
              </p14:nvContentPartPr>
              <p14:xfrm>
                <a:off x="4731144" y="3297649"/>
                <a:ext cx="9360" cy="18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C0FD61E0-B31A-0B45-BB02-871B8988804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16024" y="3282529"/>
                  <a:ext cx="399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1808D7F8-F97F-C545-9485-61C5E29D89AD}"/>
                    </a:ext>
                  </a:extLst>
                </p14:cNvPr>
                <p14:cNvContentPartPr/>
                <p14:nvPr/>
              </p14:nvContentPartPr>
              <p14:xfrm>
                <a:off x="4926264" y="3359569"/>
                <a:ext cx="5040" cy="75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1808D7F8-F97F-C545-9485-61C5E29D89A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11144" y="3344089"/>
                  <a:ext cx="352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5F8F7092-683D-6E4C-8D9E-8657BB9E78F2}"/>
                    </a:ext>
                  </a:extLst>
                </p14:cNvPr>
                <p14:cNvContentPartPr/>
                <p14:nvPr/>
              </p14:nvContentPartPr>
              <p14:xfrm>
                <a:off x="5224344" y="3380089"/>
                <a:ext cx="8640" cy="82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5F8F7092-683D-6E4C-8D9E-8657BB9E78F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208864" y="3364609"/>
                  <a:ext cx="39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1BFA0253-4990-8F47-8EED-0C463CDC81A6}"/>
                    </a:ext>
                  </a:extLst>
                </p14:cNvPr>
                <p14:cNvContentPartPr/>
                <p14:nvPr/>
              </p14:nvContentPartPr>
              <p14:xfrm>
                <a:off x="5388504" y="3369649"/>
                <a:ext cx="7920" cy="86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1BFA0253-4990-8F47-8EED-0C463CDC81A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373384" y="3354529"/>
                  <a:ext cx="3852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448" name="Gruppo 317447">
            <a:extLst>
              <a:ext uri="{FF2B5EF4-FFF2-40B4-BE49-F238E27FC236}">
                <a16:creationId xmlns:a16="http://schemas.microsoft.com/office/drawing/2014/main" id="{AE3E0A7D-481C-CF46-BD31-207C9FEC074B}"/>
              </a:ext>
            </a:extLst>
          </p:cNvPr>
          <p:cNvGrpSpPr/>
          <p:nvPr/>
        </p:nvGrpSpPr>
        <p:grpSpPr>
          <a:xfrm>
            <a:off x="4997904" y="3535969"/>
            <a:ext cx="661320" cy="50040"/>
            <a:chOff x="4997904" y="3535969"/>
            <a:chExt cx="661320" cy="5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806626AF-3B73-F14C-A322-177827E4652D}"/>
                    </a:ext>
                  </a:extLst>
                </p14:cNvPr>
                <p14:cNvContentPartPr/>
                <p14:nvPr/>
              </p14:nvContentPartPr>
              <p14:xfrm>
                <a:off x="4997904" y="3565129"/>
                <a:ext cx="6120" cy="72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806626AF-3B73-F14C-A322-177827E4652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82784" y="3549649"/>
                  <a:ext cx="367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7440" name="Input penna 317439">
                  <a:extLst>
                    <a:ext uri="{FF2B5EF4-FFF2-40B4-BE49-F238E27FC236}">
                      <a16:creationId xmlns:a16="http://schemas.microsoft.com/office/drawing/2014/main" id="{96A3844A-C000-194B-8FEB-E1DAF95BFB3A}"/>
                    </a:ext>
                  </a:extLst>
                </p14:cNvPr>
                <p14:cNvContentPartPr/>
                <p14:nvPr/>
              </p14:nvContentPartPr>
              <p14:xfrm>
                <a:off x="5172864" y="3565129"/>
                <a:ext cx="2880" cy="7200"/>
              </p14:xfrm>
            </p:contentPart>
          </mc:Choice>
          <mc:Fallback xmlns="">
            <p:pic>
              <p:nvPicPr>
                <p:cNvPr id="317440" name="Input penna 317439">
                  <a:extLst>
                    <a:ext uri="{FF2B5EF4-FFF2-40B4-BE49-F238E27FC236}">
                      <a16:creationId xmlns:a16="http://schemas.microsoft.com/office/drawing/2014/main" id="{96A3844A-C000-194B-8FEB-E1DAF95BFB3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157744" y="3549649"/>
                  <a:ext cx="331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17442" name="Input penna 317441">
                  <a:extLst>
                    <a:ext uri="{FF2B5EF4-FFF2-40B4-BE49-F238E27FC236}">
                      <a16:creationId xmlns:a16="http://schemas.microsoft.com/office/drawing/2014/main" id="{3AE8A884-2D3B-1B47-8B82-4D0D1A2A0776}"/>
                    </a:ext>
                  </a:extLst>
                </p14:cNvPr>
                <p14:cNvContentPartPr/>
                <p14:nvPr/>
              </p14:nvContentPartPr>
              <p14:xfrm>
                <a:off x="5285904" y="3554329"/>
                <a:ext cx="373320" cy="4320"/>
              </p14:xfrm>
            </p:contentPart>
          </mc:Choice>
          <mc:Fallback xmlns="">
            <p:pic>
              <p:nvPicPr>
                <p:cNvPr id="317442" name="Input penna 317441">
                  <a:extLst>
                    <a:ext uri="{FF2B5EF4-FFF2-40B4-BE49-F238E27FC236}">
                      <a16:creationId xmlns:a16="http://schemas.microsoft.com/office/drawing/2014/main" id="{3AE8A884-2D3B-1B47-8B82-4D0D1A2A077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270784" y="3538849"/>
                  <a:ext cx="403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17445" name="Input penna 317444">
                  <a:extLst>
                    <a:ext uri="{FF2B5EF4-FFF2-40B4-BE49-F238E27FC236}">
                      <a16:creationId xmlns:a16="http://schemas.microsoft.com/office/drawing/2014/main" id="{FF544561-2ECD-D449-9D7A-9E16722E6A2F}"/>
                    </a:ext>
                  </a:extLst>
                </p14:cNvPr>
                <p14:cNvContentPartPr/>
                <p14:nvPr/>
              </p14:nvContentPartPr>
              <p14:xfrm>
                <a:off x="5070264" y="3535969"/>
                <a:ext cx="534600" cy="50040"/>
              </p14:xfrm>
            </p:contentPart>
          </mc:Choice>
          <mc:Fallback xmlns="">
            <p:pic>
              <p:nvPicPr>
                <p:cNvPr id="317445" name="Input penna 317444">
                  <a:extLst>
                    <a:ext uri="{FF2B5EF4-FFF2-40B4-BE49-F238E27FC236}">
                      <a16:creationId xmlns:a16="http://schemas.microsoft.com/office/drawing/2014/main" id="{FF544561-2ECD-D449-9D7A-9E16722E6A2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54784" y="3520489"/>
                  <a:ext cx="56520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450" name="Gruppo 317449">
            <a:extLst>
              <a:ext uri="{FF2B5EF4-FFF2-40B4-BE49-F238E27FC236}">
                <a16:creationId xmlns:a16="http://schemas.microsoft.com/office/drawing/2014/main" id="{3167A895-FA27-A04E-810F-23806DEB30F8}"/>
              </a:ext>
            </a:extLst>
          </p:cNvPr>
          <p:cNvGrpSpPr/>
          <p:nvPr/>
        </p:nvGrpSpPr>
        <p:grpSpPr>
          <a:xfrm>
            <a:off x="5043984" y="3850249"/>
            <a:ext cx="682560" cy="280080"/>
            <a:chOff x="5043984" y="3850249"/>
            <a:chExt cx="682560" cy="28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4305D516-F751-B549-9FC3-FFDF697ACFB9}"/>
                    </a:ext>
                  </a:extLst>
                </p14:cNvPr>
                <p14:cNvContentPartPr/>
                <p14:nvPr/>
              </p14:nvContentPartPr>
              <p14:xfrm>
                <a:off x="5318304" y="3983449"/>
                <a:ext cx="9000" cy="28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4305D516-F751-B549-9FC3-FFDF697ACFB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303184" y="3968329"/>
                  <a:ext cx="39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B4CD397D-6763-9D4E-8DC3-74611CF40487}"/>
                    </a:ext>
                  </a:extLst>
                </p14:cNvPr>
                <p14:cNvContentPartPr/>
                <p14:nvPr/>
              </p14:nvContentPartPr>
              <p14:xfrm>
                <a:off x="5357904" y="3883369"/>
                <a:ext cx="9360" cy="79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B4CD397D-6763-9D4E-8DC3-74611CF4048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42424" y="3868249"/>
                  <a:ext cx="399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6BBBBC61-A4D6-6840-ABA0-756E7FD13254}"/>
                    </a:ext>
                  </a:extLst>
                </p14:cNvPr>
                <p14:cNvContentPartPr/>
                <p14:nvPr/>
              </p14:nvContentPartPr>
              <p14:xfrm>
                <a:off x="5339544" y="3867169"/>
                <a:ext cx="28800" cy="5760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6BBBBC61-A4D6-6840-ABA0-756E7FD1325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324424" y="3852049"/>
                  <a:ext cx="590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79A43A6E-593F-8148-A3CA-FD93FF903F5D}"/>
                    </a:ext>
                  </a:extLst>
                </p14:cNvPr>
                <p14:cNvContentPartPr/>
                <p14:nvPr/>
              </p14:nvContentPartPr>
              <p14:xfrm>
                <a:off x="5283384" y="3914329"/>
                <a:ext cx="75240" cy="190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79A43A6E-593F-8148-A3CA-FD93FF903F5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267904" y="3898849"/>
                  <a:ext cx="1058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1EF73B28-63E5-7243-8E00-5CA5E0137E8D}"/>
                    </a:ext>
                  </a:extLst>
                </p14:cNvPr>
                <p14:cNvContentPartPr/>
                <p14:nvPr/>
              </p14:nvContentPartPr>
              <p14:xfrm>
                <a:off x="5268624" y="3970849"/>
                <a:ext cx="7200" cy="54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1EF73B28-63E5-7243-8E00-5CA5E0137E8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53504" y="3955729"/>
                  <a:ext cx="37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E5ED2465-4C9F-C941-9341-A3140BFDB62D}"/>
                    </a:ext>
                  </a:extLst>
                </p14:cNvPr>
                <p14:cNvContentPartPr/>
                <p14:nvPr/>
              </p14:nvContentPartPr>
              <p14:xfrm>
                <a:off x="5265384" y="3965809"/>
                <a:ext cx="3600" cy="57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E5ED2465-4C9F-C941-9341-A3140BFDB62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50264" y="3950329"/>
                  <a:ext cx="342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8E5F3340-0672-CC47-A26B-0E3B2AF207C8}"/>
                    </a:ext>
                  </a:extLst>
                </p14:cNvPr>
                <p14:cNvContentPartPr/>
                <p14:nvPr/>
              </p14:nvContentPartPr>
              <p14:xfrm>
                <a:off x="5234424" y="4068409"/>
                <a:ext cx="7200" cy="50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8E5F3340-0672-CC47-A26B-0E3B2AF207C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219304" y="4053289"/>
                  <a:ext cx="37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A1C10FEA-A91E-9648-933F-80DA52F6C446}"/>
                    </a:ext>
                  </a:extLst>
                </p14:cNvPr>
                <p14:cNvContentPartPr/>
                <p14:nvPr/>
              </p14:nvContentPartPr>
              <p14:xfrm>
                <a:off x="5242704" y="4075609"/>
                <a:ext cx="81720" cy="403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A1C10FEA-A91E-9648-933F-80DA52F6C44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227584" y="4060489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C3EA6D48-9E36-4844-AD72-A6A620FE1E68}"/>
                    </a:ext>
                  </a:extLst>
                </p14:cNvPr>
                <p14:cNvContentPartPr/>
                <p14:nvPr/>
              </p14:nvContentPartPr>
              <p14:xfrm>
                <a:off x="5439984" y="4099369"/>
                <a:ext cx="11160" cy="64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C3EA6D48-9E36-4844-AD72-A6A620FE1E6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424864" y="4083889"/>
                  <a:ext cx="414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0CBD1268-6EE0-0B46-ABF2-768F5796E180}"/>
                    </a:ext>
                  </a:extLst>
                </p14:cNvPr>
                <p14:cNvContentPartPr/>
                <p14:nvPr/>
              </p14:nvContentPartPr>
              <p14:xfrm>
                <a:off x="5450424" y="4099369"/>
                <a:ext cx="720" cy="64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0CBD1268-6EE0-0B46-ABF2-768F5796E18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434944" y="4083889"/>
                  <a:ext cx="31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3C774F80-5988-F346-8709-9E793BFD6344}"/>
                    </a:ext>
                  </a:extLst>
                </p14:cNvPr>
                <p14:cNvContentPartPr/>
                <p14:nvPr/>
              </p14:nvContentPartPr>
              <p14:xfrm>
                <a:off x="5511984" y="4119889"/>
                <a:ext cx="10080" cy="32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3C774F80-5988-F346-8709-9E793BFD634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496864" y="4104409"/>
                  <a:ext cx="406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FD077933-BAD2-DA44-87FA-25D278902B7C}"/>
                    </a:ext>
                  </a:extLst>
                </p14:cNvPr>
                <p14:cNvContentPartPr/>
                <p14:nvPr/>
              </p14:nvContentPartPr>
              <p14:xfrm>
                <a:off x="5521704" y="4122769"/>
                <a:ext cx="720" cy="75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FD077933-BAD2-DA44-87FA-25D278902B7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506584" y="4107649"/>
                  <a:ext cx="313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12C32554-48D5-2B41-8558-D895C54FFD86}"/>
                    </a:ext>
                  </a:extLst>
                </p14:cNvPr>
                <p14:cNvContentPartPr/>
                <p14:nvPr/>
              </p14:nvContentPartPr>
              <p14:xfrm>
                <a:off x="5594064" y="4027369"/>
                <a:ext cx="5040" cy="54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12C32554-48D5-2B41-8558-D895C54FFD8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578944" y="4011889"/>
                  <a:ext cx="35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25A9B2A8-DCF1-6248-A6C2-8EC2F4A8242A}"/>
                    </a:ext>
                  </a:extLst>
                </p14:cNvPr>
                <p14:cNvContentPartPr/>
                <p14:nvPr/>
              </p14:nvContentPartPr>
              <p14:xfrm>
                <a:off x="5501184" y="3868609"/>
                <a:ext cx="123480" cy="1587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25A9B2A8-DCF1-6248-A6C2-8EC2F4A8242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486064" y="3853489"/>
                  <a:ext cx="1540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5FA3CD67-385F-D347-B934-C20D12EE1269}"/>
                    </a:ext>
                  </a:extLst>
                </p14:cNvPr>
                <p14:cNvContentPartPr/>
                <p14:nvPr/>
              </p14:nvContentPartPr>
              <p14:xfrm>
                <a:off x="5442864" y="3863929"/>
                <a:ext cx="18000" cy="1512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5FA3CD67-385F-D347-B934-C20D12EE126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27744" y="3848449"/>
                  <a:ext cx="482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5B2D8340-7CB8-6A4D-B140-08BB81DE8C6A}"/>
                    </a:ext>
                  </a:extLst>
                </p14:cNvPr>
                <p14:cNvContentPartPr/>
                <p14:nvPr/>
              </p14:nvContentPartPr>
              <p14:xfrm>
                <a:off x="5381664" y="3934849"/>
                <a:ext cx="7200" cy="104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5B2D8340-7CB8-6A4D-B140-08BB81DE8C6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366184" y="3919729"/>
                  <a:ext cx="378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DC3E50F3-18F4-DD47-BBE1-40A0800A1B6A}"/>
                    </a:ext>
                  </a:extLst>
                </p14:cNvPr>
                <p14:cNvContentPartPr/>
                <p14:nvPr/>
              </p14:nvContentPartPr>
              <p14:xfrm>
                <a:off x="5337384" y="4027369"/>
                <a:ext cx="11520" cy="32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DC3E50F3-18F4-DD47-BBE1-40A0800A1B6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21904" y="4011889"/>
                  <a:ext cx="421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1E908EBC-111C-9F4F-8180-FA69745FF493}"/>
                    </a:ext>
                  </a:extLst>
                </p14:cNvPr>
                <p14:cNvContentPartPr/>
                <p14:nvPr/>
              </p14:nvContentPartPr>
              <p14:xfrm>
                <a:off x="5441784" y="4011529"/>
                <a:ext cx="29520" cy="115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1E908EBC-111C-9F4F-8180-FA69745FF49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426304" y="3996049"/>
                  <a:ext cx="597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78E66F1A-95DA-0C49-932D-385932D98F14}"/>
                    </a:ext>
                  </a:extLst>
                </p14:cNvPr>
                <p14:cNvContentPartPr/>
                <p14:nvPr/>
              </p14:nvContentPartPr>
              <p14:xfrm>
                <a:off x="5460504" y="4006849"/>
                <a:ext cx="6120" cy="93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78E66F1A-95DA-0C49-932D-385932D98F1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445384" y="3991369"/>
                  <a:ext cx="363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A112FF82-D708-2C4F-8E1E-5A40A663AE90}"/>
                    </a:ext>
                  </a:extLst>
                </p14:cNvPr>
                <p14:cNvContentPartPr/>
                <p14:nvPr/>
              </p14:nvContentPartPr>
              <p14:xfrm>
                <a:off x="5451504" y="3933049"/>
                <a:ext cx="60480" cy="1260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A112FF82-D708-2C4F-8E1E-5A40A663AE9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436384" y="3917569"/>
                  <a:ext cx="910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82236BEB-13B7-8A42-8F45-BC18BA135D98}"/>
                    </a:ext>
                  </a:extLst>
                </p14:cNvPr>
                <p14:cNvContentPartPr/>
                <p14:nvPr/>
              </p14:nvContentPartPr>
              <p14:xfrm>
                <a:off x="5405784" y="3973009"/>
                <a:ext cx="3600" cy="32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82236BEB-13B7-8A42-8F45-BC18BA135D9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90664" y="3957529"/>
                  <a:ext cx="342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AB8D4D25-6210-7A4E-A291-70B4BEC040DA}"/>
                    </a:ext>
                  </a:extLst>
                </p14:cNvPr>
                <p14:cNvContentPartPr/>
                <p14:nvPr/>
              </p14:nvContentPartPr>
              <p14:xfrm>
                <a:off x="5358264" y="4046809"/>
                <a:ext cx="10080" cy="14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AB8D4D25-6210-7A4E-A291-70B4BEC040D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342784" y="4031689"/>
                  <a:ext cx="40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BC82A829-A3E8-9641-80C8-83A03957B8B3}"/>
                    </a:ext>
                  </a:extLst>
                </p14:cNvPr>
                <p14:cNvContentPartPr/>
                <p14:nvPr/>
              </p14:nvContentPartPr>
              <p14:xfrm>
                <a:off x="5429544" y="4047889"/>
                <a:ext cx="6840" cy="32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BC82A829-A3E8-9641-80C8-83A03957B8B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414424" y="4032769"/>
                  <a:ext cx="370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4899456D-DB67-3348-AB5D-96033F6B723C}"/>
                    </a:ext>
                  </a:extLst>
                </p14:cNvPr>
                <p14:cNvContentPartPr/>
                <p14:nvPr/>
              </p14:nvContentPartPr>
              <p14:xfrm>
                <a:off x="5436024" y="4050769"/>
                <a:ext cx="4320" cy="75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4899456D-DB67-3348-AB5D-96033F6B723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20904" y="4035649"/>
                  <a:ext cx="349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17443" name="Input penna 317442">
                  <a:extLst>
                    <a:ext uri="{FF2B5EF4-FFF2-40B4-BE49-F238E27FC236}">
                      <a16:creationId xmlns:a16="http://schemas.microsoft.com/office/drawing/2014/main" id="{E087E948-A5DF-6640-8F34-A9B856E907BD}"/>
                    </a:ext>
                  </a:extLst>
                </p14:cNvPr>
                <p14:cNvContentPartPr/>
                <p14:nvPr/>
              </p14:nvContentPartPr>
              <p14:xfrm>
                <a:off x="5043984" y="3850249"/>
                <a:ext cx="6120" cy="2880"/>
              </p14:xfrm>
            </p:contentPart>
          </mc:Choice>
          <mc:Fallback xmlns="">
            <p:pic>
              <p:nvPicPr>
                <p:cNvPr id="317443" name="Input penna 317442">
                  <a:extLst>
                    <a:ext uri="{FF2B5EF4-FFF2-40B4-BE49-F238E27FC236}">
                      <a16:creationId xmlns:a16="http://schemas.microsoft.com/office/drawing/2014/main" id="{E087E948-A5DF-6640-8F34-A9B856E907B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028504" y="3835129"/>
                  <a:ext cx="367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17444" name="Input penna 317443">
                  <a:extLst>
                    <a:ext uri="{FF2B5EF4-FFF2-40B4-BE49-F238E27FC236}">
                      <a16:creationId xmlns:a16="http://schemas.microsoft.com/office/drawing/2014/main" id="{D155E0D8-EA71-334E-BF72-0D08F87F7B62}"/>
                    </a:ext>
                  </a:extLst>
                </p14:cNvPr>
                <p14:cNvContentPartPr/>
                <p14:nvPr/>
              </p14:nvContentPartPr>
              <p14:xfrm>
                <a:off x="5043984" y="3850249"/>
                <a:ext cx="682560" cy="91800"/>
              </p14:xfrm>
            </p:contentPart>
          </mc:Choice>
          <mc:Fallback xmlns="">
            <p:pic>
              <p:nvPicPr>
                <p:cNvPr id="317444" name="Input penna 317443">
                  <a:extLst>
                    <a:ext uri="{FF2B5EF4-FFF2-40B4-BE49-F238E27FC236}">
                      <a16:creationId xmlns:a16="http://schemas.microsoft.com/office/drawing/2014/main" id="{D155E0D8-EA71-334E-BF72-0D08F87F7B6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028504" y="3835129"/>
                  <a:ext cx="7131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17446" name="Input penna 317445">
                  <a:extLst>
                    <a:ext uri="{FF2B5EF4-FFF2-40B4-BE49-F238E27FC236}">
                      <a16:creationId xmlns:a16="http://schemas.microsoft.com/office/drawing/2014/main" id="{B2EA6208-AB11-CE4A-B3E8-D96824868E97}"/>
                    </a:ext>
                  </a:extLst>
                </p14:cNvPr>
                <p14:cNvContentPartPr/>
                <p14:nvPr/>
              </p14:nvContentPartPr>
              <p14:xfrm>
                <a:off x="5070264" y="3870769"/>
                <a:ext cx="648720" cy="44280"/>
              </p14:xfrm>
            </p:contentPart>
          </mc:Choice>
          <mc:Fallback xmlns="">
            <p:pic>
              <p:nvPicPr>
                <p:cNvPr id="317446" name="Input penna 317445">
                  <a:extLst>
                    <a:ext uri="{FF2B5EF4-FFF2-40B4-BE49-F238E27FC236}">
                      <a16:creationId xmlns:a16="http://schemas.microsoft.com/office/drawing/2014/main" id="{B2EA6208-AB11-CE4A-B3E8-D96824868E9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054784" y="3855289"/>
                  <a:ext cx="6789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17449" name="Input penna 317448">
                  <a:extLst>
                    <a:ext uri="{FF2B5EF4-FFF2-40B4-BE49-F238E27FC236}">
                      <a16:creationId xmlns:a16="http://schemas.microsoft.com/office/drawing/2014/main" id="{92DE30DA-E776-4A41-B4BC-C5E419C98E3B}"/>
                    </a:ext>
                  </a:extLst>
                </p14:cNvPr>
                <p14:cNvContentPartPr/>
                <p14:nvPr/>
              </p14:nvContentPartPr>
              <p14:xfrm>
                <a:off x="5645544" y="3893809"/>
                <a:ext cx="360" cy="360"/>
              </p14:xfrm>
            </p:contentPart>
          </mc:Choice>
          <mc:Fallback xmlns="">
            <p:pic>
              <p:nvPicPr>
                <p:cNvPr id="317449" name="Input penna 317448">
                  <a:extLst>
                    <a:ext uri="{FF2B5EF4-FFF2-40B4-BE49-F238E27FC236}">
                      <a16:creationId xmlns:a16="http://schemas.microsoft.com/office/drawing/2014/main" id="{92DE30DA-E776-4A41-B4BC-C5E419C98E3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36544" y="388480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702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9AC785B-7B08-D74E-BCEB-6588A5DF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42" y="0"/>
            <a:ext cx="593591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9BCC5C62-B2B2-D749-A2E0-580F0A3A5B98}"/>
                  </a:ext>
                </a:extLst>
              </p14:cNvPr>
              <p14:cNvContentPartPr/>
              <p14:nvPr/>
            </p14:nvContentPartPr>
            <p14:xfrm>
              <a:off x="2351904" y="915169"/>
              <a:ext cx="88920" cy="9680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9BCC5C62-B2B2-D749-A2E0-580F0A3A5B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6424" y="900049"/>
                <a:ext cx="119520" cy="9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CF1DACD-149D-5944-BEBF-F3A3B1D9017C}"/>
                  </a:ext>
                </a:extLst>
              </p14:cNvPr>
              <p14:cNvContentPartPr/>
              <p14:nvPr/>
            </p14:nvContentPartPr>
            <p14:xfrm>
              <a:off x="3175224" y="1872769"/>
              <a:ext cx="47520" cy="7902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CF1DACD-149D-5944-BEBF-F3A3B1D901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0104" y="1857649"/>
                <a:ext cx="78120" cy="82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F34B4CF6-DA81-334D-A097-1DE5031AAF21}"/>
              </a:ext>
            </a:extLst>
          </p:cNvPr>
          <p:cNvGrpSpPr/>
          <p:nvPr/>
        </p:nvGrpSpPr>
        <p:grpSpPr>
          <a:xfrm>
            <a:off x="4124904" y="2558209"/>
            <a:ext cx="70920" cy="33840"/>
            <a:chOff x="4124904" y="2558209"/>
            <a:chExt cx="70920" cy="3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247EF67A-5973-8E4B-A8D5-13635F154AA2}"/>
                    </a:ext>
                  </a:extLst>
                </p14:cNvPr>
                <p14:cNvContentPartPr/>
                <p14:nvPr/>
              </p14:nvContentPartPr>
              <p14:xfrm>
                <a:off x="4124904" y="2558209"/>
                <a:ext cx="5400" cy="108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247EF67A-5973-8E4B-A8D5-13635F154AA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09784" y="2542729"/>
                  <a:ext cx="360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53728EDF-A925-4641-B926-97CEBF5AB4B7}"/>
                    </a:ext>
                  </a:extLst>
                </p14:cNvPr>
                <p14:cNvContentPartPr/>
                <p14:nvPr/>
              </p14:nvContentPartPr>
              <p14:xfrm>
                <a:off x="4172064" y="2578729"/>
                <a:ext cx="23760" cy="133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53728EDF-A925-4641-B926-97CEBF5AB4B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56584" y="2563249"/>
                  <a:ext cx="5436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1713AED-784A-8349-B210-9EBD01E37786}"/>
              </a:ext>
            </a:extLst>
          </p:cNvPr>
          <p:cNvGrpSpPr/>
          <p:nvPr/>
        </p:nvGrpSpPr>
        <p:grpSpPr>
          <a:xfrm>
            <a:off x="4155864" y="2839729"/>
            <a:ext cx="26280" cy="16560"/>
            <a:chOff x="4155864" y="2839729"/>
            <a:chExt cx="2628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2F0FF21-0C6B-3C44-8556-47848F68F6C5}"/>
                    </a:ext>
                  </a:extLst>
                </p14:cNvPr>
                <p14:cNvContentPartPr/>
                <p14:nvPr/>
              </p14:nvContentPartPr>
              <p14:xfrm>
                <a:off x="4155864" y="2839729"/>
                <a:ext cx="26280" cy="61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2F0FF21-0C6B-3C44-8556-47848F68F6C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40384" y="2824609"/>
                  <a:ext cx="568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238AFA82-09A4-A145-8142-F6BD7E2165FC}"/>
                    </a:ext>
                  </a:extLst>
                </p14:cNvPr>
                <p14:cNvContentPartPr/>
                <p14:nvPr/>
              </p14:nvContentPartPr>
              <p14:xfrm>
                <a:off x="4165944" y="2848729"/>
                <a:ext cx="10440" cy="75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238AFA82-09A4-A145-8142-F6BD7E2165F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50824" y="2833249"/>
                  <a:ext cx="4104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E378B12B-201B-114F-B595-6CFFFCAC3FC2}"/>
                  </a:ext>
                </a:extLst>
              </p14:cNvPr>
              <p14:cNvContentPartPr/>
              <p14:nvPr/>
            </p14:nvContentPartPr>
            <p14:xfrm>
              <a:off x="5159904" y="1479289"/>
              <a:ext cx="77400" cy="114984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E378B12B-201B-114F-B595-6CFFFCAC3FC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4784" y="1464169"/>
                <a:ext cx="107640" cy="11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05CC85A6-36C9-5541-B3B7-B59EA7BA82E0}"/>
                  </a:ext>
                </a:extLst>
              </p14:cNvPr>
              <p14:cNvContentPartPr/>
              <p14:nvPr/>
            </p14:nvContentPartPr>
            <p14:xfrm>
              <a:off x="3734664" y="4530649"/>
              <a:ext cx="100080" cy="27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05CC85A6-36C9-5541-B3B7-B59EA7BA82E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19184" y="4515529"/>
                <a:ext cx="130680" cy="5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4D70F2E9-6FC0-AE4E-9EBB-85DB691F4127}"/>
              </a:ext>
            </a:extLst>
          </p:cNvPr>
          <p:cNvGrpSpPr/>
          <p:nvPr/>
        </p:nvGrpSpPr>
        <p:grpSpPr>
          <a:xfrm>
            <a:off x="5650584" y="1234849"/>
            <a:ext cx="1501200" cy="1701720"/>
            <a:chOff x="5650584" y="1234849"/>
            <a:chExt cx="1501200" cy="170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C54802A2-E4FE-6249-93F1-0461A84DC6EC}"/>
                    </a:ext>
                  </a:extLst>
                </p14:cNvPr>
                <p14:cNvContentPartPr/>
                <p14:nvPr/>
              </p14:nvContentPartPr>
              <p14:xfrm>
                <a:off x="6010584" y="1234849"/>
                <a:ext cx="379080" cy="375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C54802A2-E4FE-6249-93F1-0461A84DC6E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95464" y="1219729"/>
                  <a:ext cx="40932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CBE9BDF-4532-9F48-8258-D5164BADE7A2}"/>
                    </a:ext>
                  </a:extLst>
                </p14:cNvPr>
                <p14:cNvContentPartPr/>
                <p14:nvPr/>
              </p14:nvContentPartPr>
              <p14:xfrm>
                <a:off x="6252864" y="1522129"/>
                <a:ext cx="257400" cy="9338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CBE9BDF-4532-9F48-8258-D5164BADE7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37744" y="1506649"/>
                  <a:ext cx="288000" cy="9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C036D79C-17C9-B14E-86F1-5C26F8EE6BC5}"/>
                    </a:ext>
                  </a:extLst>
                </p14:cNvPr>
                <p14:cNvContentPartPr/>
                <p14:nvPr/>
              </p14:nvContentPartPr>
              <p14:xfrm>
                <a:off x="6353304" y="2286049"/>
                <a:ext cx="487080" cy="3312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C036D79C-17C9-B14E-86F1-5C26F8EE6BC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37824" y="2270929"/>
                  <a:ext cx="51768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333062C3-D7C6-5744-A6A1-19989228CFFF}"/>
                    </a:ext>
                  </a:extLst>
                </p14:cNvPr>
                <p14:cNvContentPartPr/>
                <p14:nvPr/>
              </p14:nvContentPartPr>
              <p14:xfrm>
                <a:off x="6212904" y="1677649"/>
                <a:ext cx="49320" cy="75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333062C3-D7C6-5744-A6A1-19989228CFF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97784" y="1662529"/>
                  <a:ext cx="79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2D5F614B-2295-F341-8BE2-25D16797F01E}"/>
                    </a:ext>
                  </a:extLst>
                </p14:cNvPr>
                <p14:cNvContentPartPr/>
                <p14:nvPr/>
              </p14:nvContentPartPr>
              <p14:xfrm>
                <a:off x="5650584" y="1525729"/>
                <a:ext cx="1501200" cy="8254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2D5F614B-2295-F341-8BE2-25D16797F01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35104" y="1510249"/>
                  <a:ext cx="153180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2FD859E4-72DB-4D46-9466-B68697DE2AED}"/>
                    </a:ext>
                  </a:extLst>
                </p14:cNvPr>
                <p14:cNvContentPartPr/>
                <p14:nvPr/>
              </p14:nvContentPartPr>
              <p14:xfrm>
                <a:off x="5840664" y="2641369"/>
                <a:ext cx="314640" cy="2952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2FD859E4-72DB-4D46-9466-B68697DE2AE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825544" y="2626249"/>
                  <a:ext cx="34524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88855091-A034-9745-B9F9-E7DD1C83DEDD}"/>
                    </a:ext>
                  </a:extLst>
                </p14:cNvPr>
                <p14:cNvContentPartPr/>
                <p14:nvPr/>
              </p14:nvContentPartPr>
              <p14:xfrm>
                <a:off x="5994744" y="2551729"/>
                <a:ext cx="207000" cy="2358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88855091-A034-9745-B9F9-E7DD1C83DED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979624" y="2536609"/>
                  <a:ext cx="237240" cy="266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4039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Immagine 2" descr="Devotise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806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Immagine 1" descr="DevotiMap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8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ttangolo 5"/>
          <p:cNvSpPr>
            <a:spLocks noChangeArrowheads="1"/>
          </p:cNvSpPr>
          <p:nvPr/>
        </p:nvSpPr>
        <p:spPr bwMode="auto">
          <a:xfrm>
            <a:off x="0" y="6629400"/>
            <a:ext cx="2819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8004" name="CasellaDiTesto 2"/>
          <p:cNvSpPr txBox="1">
            <a:spLocks noChangeArrowheads="1"/>
          </p:cNvSpPr>
          <p:nvPr/>
        </p:nvSpPr>
        <p:spPr bwMode="auto">
          <a:xfrm>
            <a:off x="0" y="6488113"/>
            <a:ext cx="2525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Devoti et al. 2008 EPSL</a:t>
            </a:r>
          </a:p>
        </p:txBody>
      </p:sp>
      <p:sp>
        <p:nvSpPr>
          <p:cNvPr id="128005" name="CasellaDiTesto 6"/>
          <p:cNvSpPr txBox="1">
            <a:spLocks noChangeArrowheads="1"/>
          </p:cNvSpPr>
          <p:nvPr/>
        </p:nvSpPr>
        <p:spPr bwMode="auto">
          <a:xfrm>
            <a:off x="500063" y="0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</a:t>
            </a:r>
          </a:p>
        </p:txBody>
      </p:sp>
      <p:sp>
        <p:nvSpPr>
          <p:cNvPr id="128006" name="CasellaDiTesto 7"/>
          <p:cNvSpPr txBox="1">
            <a:spLocks noChangeArrowheads="1"/>
          </p:cNvSpPr>
          <p:nvPr/>
        </p:nvSpPr>
        <p:spPr bwMode="auto">
          <a:xfrm>
            <a:off x="863600" y="762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b</a:t>
            </a:r>
          </a:p>
        </p:txBody>
      </p:sp>
      <p:sp>
        <p:nvSpPr>
          <p:cNvPr id="128007" name="CasellaDiTesto 8"/>
          <p:cNvSpPr txBox="1">
            <a:spLocks noChangeArrowheads="1"/>
          </p:cNvSpPr>
          <p:nvPr/>
        </p:nvSpPr>
        <p:spPr bwMode="auto">
          <a:xfrm>
            <a:off x="1203325" y="228600"/>
            <a:ext cx="32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</a:t>
            </a:r>
          </a:p>
        </p:txBody>
      </p:sp>
      <p:sp>
        <p:nvSpPr>
          <p:cNvPr id="128008" name="CasellaDiTesto 9"/>
          <p:cNvSpPr txBox="1">
            <a:spLocks noChangeArrowheads="1"/>
          </p:cNvSpPr>
          <p:nvPr/>
        </p:nvSpPr>
        <p:spPr bwMode="auto">
          <a:xfrm>
            <a:off x="1531938" y="457200"/>
            <a:ext cx="373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d</a:t>
            </a:r>
          </a:p>
        </p:txBody>
      </p:sp>
      <p:sp>
        <p:nvSpPr>
          <p:cNvPr id="128009" name="CasellaDiTesto 10"/>
          <p:cNvSpPr txBox="1">
            <a:spLocks noChangeArrowheads="1"/>
          </p:cNvSpPr>
          <p:nvPr/>
        </p:nvSpPr>
        <p:spPr bwMode="auto">
          <a:xfrm>
            <a:off x="1573213" y="914400"/>
            <a:ext cx="331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e</a:t>
            </a:r>
          </a:p>
        </p:txBody>
      </p:sp>
      <p:sp>
        <p:nvSpPr>
          <p:cNvPr id="128010" name="CasellaDiTesto 11"/>
          <p:cNvSpPr txBox="1">
            <a:spLocks noChangeArrowheads="1"/>
          </p:cNvSpPr>
          <p:nvPr/>
        </p:nvSpPr>
        <p:spPr bwMode="auto">
          <a:xfrm>
            <a:off x="1295400" y="1138238"/>
            <a:ext cx="28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f</a:t>
            </a:r>
          </a:p>
        </p:txBody>
      </p:sp>
      <p:sp>
        <p:nvSpPr>
          <p:cNvPr id="128011" name="CasellaDiTesto 12"/>
          <p:cNvSpPr txBox="1">
            <a:spLocks noChangeArrowheads="1"/>
          </p:cNvSpPr>
          <p:nvPr/>
        </p:nvSpPr>
        <p:spPr bwMode="auto">
          <a:xfrm>
            <a:off x="76200" y="1900238"/>
            <a:ext cx="1536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V</a:t>
            </a:r>
            <a:r>
              <a:rPr lang="it-IT" baseline="-25000"/>
              <a:t>S</a:t>
            </a:r>
            <a:r>
              <a:rPr lang="it-IT"/>
              <a:t>=V</a:t>
            </a:r>
            <a:r>
              <a:rPr lang="it-IT" baseline="-25000"/>
              <a:t>H</a:t>
            </a:r>
            <a:r>
              <a:rPr lang="it-IT"/>
              <a:t>-V</a:t>
            </a:r>
            <a:r>
              <a:rPr lang="it-IT" baseline="-25000"/>
              <a:t>L</a:t>
            </a:r>
          </a:p>
        </p:txBody>
      </p:sp>
      <p:sp>
        <p:nvSpPr>
          <p:cNvPr id="128012" name="Ovale 14"/>
          <p:cNvSpPr>
            <a:spLocks noChangeArrowheads="1"/>
          </p:cNvSpPr>
          <p:nvPr/>
        </p:nvSpPr>
        <p:spPr bwMode="auto">
          <a:xfrm>
            <a:off x="76200" y="1828800"/>
            <a:ext cx="16002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FBF435F2-D18D-A642-BBD3-B2D5C95AA7B2}"/>
                  </a:ext>
                </a:extLst>
              </p14:cNvPr>
              <p14:cNvContentPartPr/>
              <p14:nvPr/>
            </p14:nvContentPartPr>
            <p14:xfrm>
              <a:off x="803201" y="1133330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FBF435F2-D18D-A642-BBD3-B2D5C95AA7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561" y="11153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3447849-C3FD-3343-89EC-1EA87CBD715B}"/>
                  </a:ext>
                </a:extLst>
              </p14:cNvPr>
              <p14:cNvContentPartPr/>
              <p14:nvPr/>
            </p14:nvContentPartPr>
            <p14:xfrm>
              <a:off x="761801" y="538250"/>
              <a:ext cx="534240" cy="6868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3447849-C3FD-3343-89EC-1EA87CBD71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201" y="507650"/>
                <a:ext cx="595800" cy="74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4B07920D-B2D8-E249-A653-89C6EC64B30B}"/>
                  </a:ext>
                </a:extLst>
              </p14:cNvPr>
              <p14:cNvContentPartPr/>
              <p14:nvPr/>
            </p14:nvContentPartPr>
            <p14:xfrm>
              <a:off x="1699241" y="3916490"/>
              <a:ext cx="1094040" cy="2422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4B07920D-B2D8-E249-A653-89C6EC64B30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8281" y="3885890"/>
                <a:ext cx="11552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4ADDE337-0B9C-0641-9CE5-F75AFF0B1ED1}"/>
                  </a:ext>
                </a:extLst>
              </p14:cNvPr>
              <p14:cNvContentPartPr/>
              <p14:nvPr/>
            </p14:nvContentPartPr>
            <p14:xfrm>
              <a:off x="1892561" y="3244370"/>
              <a:ext cx="57240" cy="154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4ADDE337-0B9C-0641-9CE5-F75AFF0B1ED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61961" y="3213770"/>
                <a:ext cx="118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FB54C83-755C-A04C-9B53-66DE7C0EDE03}"/>
                  </a:ext>
                </a:extLst>
              </p14:cNvPr>
              <p14:cNvContentPartPr/>
              <p14:nvPr/>
            </p14:nvContentPartPr>
            <p14:xfrm>
              <a:off x="4191521" y="3251570"/>
              <a:ext cx="15120" cy="180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FB54C83-755C-A04C-9B53-66DE7C0EDE0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60561" y="3220970"/>
                <a:ext cx="766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06855C3-24EE-4E48-9431-1627A97A7EC9}"/>
                  </a:ext>
                </a:extLst>
              </p14:cNvPr>
              <p14:cNvContentPartPr/>
              <p14:nvPr/>
            </p14:nvContentPartPr>
            <p14:xfrm>
              <a:off x="4170641" y="2727050"/>
              <a:ext cx="545760" cy="1562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06855C3-24EE-4E48-9431-1627A97A7E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40041" y="2696450"/>
                <a:ext cx="6073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77199EBB-D2E9-4347-8CCD-0736ED4B2503}"/>
                  </a:ext>
                </a:extLst>
              </p14:cNvPr>
              <p14:cNvContentPartPr/>
              <p14:nvPr/>
            </p14:nvContentPartPr>
            <p14:xfrm>
              <a:off x="3780041" y="2643890"/>
              <a:ext cx="515160" cy="24840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77199EBB-D2E9-4347-8CCD-0736ED4B250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49441" y="2613290"/>
                <a:ext cx="57636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28A6FD7E-D8BD-8A4E-B381-1292F35A4F9F}"/>
                  </a:ext>
                </a:extLst>
              </p14:cNvPr>
              <p14:cNvContentPartPr/>
              <p14:nvPr/>
            </p14:nvContentPartPr>
            <p14:xfrm>
              <a:off x="4636481" y="3248330"/>
              <a:ext cx="84960" cy="849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28A6FD7E-D8BD-8A4E-B381-1292F35A4F9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605881" y="3217730"/>
                <a:ext cx="1461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F9F1D0E6-1722-964E-B361-07016FC2F05B}"/>
                  </a:ext>
                </a:extLst>
              </p14:cNvPr>
              <p14:cNvContentPartPr/>
              <p14:nvPr/>
            </p14:nvContentPartPr>
            <p14:xfrm>
              <a:off x="4661321" y="2836130"/>
              <a:ext cx="287640" cy="4960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F9F1D0E6-1722-964E-B361-07016FC2F0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30721" y="2805530"/>
                <a:ext cx="34920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7D5111CD-DA55-F348-8168-95972C4514DB}"/>
                  </a:ext>
                </a:extLst>
              </p14:cNvPr>
              <p14:cNvContentPartPr/>
              <p14:nvPr/>
            </p14:nvContentPartPr>
            <p14:xfrm>
              <a:off x="3037361" y="3785090"/>
              <a:ext cx="1420200" cy="4762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7D5111CD-DA55-F348-8168-95972C4514D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06761" y="3754130"/>
                <a:ext cx="1481760" cy="53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56444429-E72D-0D4E-9F3E-2A8D2D596C05}"/>
              </a:ext>
            </a:extLst>
          </p:cNvPr>
          <p:cNvGrpSpPr/>
          <p:nvPr/>
        </p:nvGrpSpPr>
        <p:grpSpPr>
          <a:xfrm>
            <a:off x="4235801" y="2394050"/>
            <a:ext cx="633960" cy="665280"/>
            <a:chOff x="4235801" y="2394050"/>
            <a:chExt cx="633960" cy="66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8795170A-3C11-C444-8376-869795B6E5B3}"/>
                    </a:ext>
                  </a:extLst>
                </p14:cNvPr>
                <p14:cNvContentPartPr/>
                <p14:nvPr/>
              </p14:nvContentPartPr>
              <p14:xfrm>
                <a:off x="4341641" y="2893730"/>
                <a:ext cx="297000" cy="824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8795170A-3C11-C444-8376-869795B6E5B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11041" y="2863130"/>
                  <a:ext cx="3585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E3B8E83-6CC3-6548-BDE2-5DCD176D1D62}"/>
                    </a:ext>
                  </a:extLst>
                </p14:cNvPr>
                <p14:cNvContentPartPr/>
                <p14:nvPr/>
              </p14:nvContentPartPr>
              <p14:xfrm>
                <a:off x="4235801" y="2885810"/>
                <a:ext cx="265680" cy="1735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E3B8E83-6CC3-6548-BDE2-5DCD176D1D6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04841" y="2855210"/>
                  <a:ext cx="3272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85813135-E310-B043-A6F9-017FA0AE210F}"/>
                    </a:ext>
                  </a:extLst>
                </p14:cNvPr>
                <p14:cNvContentPartPr/>
                <p14:nvPr/>
              </p14:nvContentPartPr>
              <p14:xfrm>
                <a:off x="4527761" y="2394050"/>
                <a:ext cx="342000" cy="3877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85813135-E310-B043-A6F9-017FA0AE210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97161" y="2363450"/>
                  <a:ext cx="403200" cy="44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FE5B78C0-0254-7C47-8918-E90E49D14427}"/>
                  </a:ext>
                </a:extLst>
              </p14:cNvPr>
              <p14:cNvContentPartPr/>
              <p14:nvPr/>
            </p14:nvContentPartPr>
            <p14:xfrm>
              <a:off x="83880" y="326880"/>
              <a:ext cx="9002520" cy="63212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FE5B78C0-0254-7C47-8918-E90E49D1442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7680" y="310680"/>
                <a:ext cx="9034920" cy="6353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46EE05-0626-5C42-BF49-E33804DD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7" y="116632"/>
            <a:ext cx="8362219" cy="6480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962CC6C3-8DD9-5044-B461-9FB9B0A3C464}"/>
                  </a:ext>
                </a:extLst>
              </p14:cNvPr>
              <p14:cNvContentPartPr/>
              <p14:nvPr/>
            </p14:nvContentPartPr>
            <p14:xfrm>
              <a:off x="6169344" y="945049"/>
              <a:ext cx="6120" cy="39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962CC6C3-8DD9-5044-B461-9FB9B0A3C4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4224" y="929929"/>
                <a:ext cx="36720" cy="3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uppo 25">
            <a:extLst>
              <a:ext uri="{FF2B5EF4-FFF2-40B4-BE49-F238E27FC236}">
                <a16:creationId xmlns:a16="http://schemas.microsoft.com/office/drawing/2014/main" id="{7AD6586C-4B6F-7242-B4C3-74945680AC69}"/>
              </a:ext>
            </a:extLst>
          </p:cNvPr>
          <p:cNvGrpSpPr/>
          <p:nvPr/>
        </p:nvGrpSpPr>
        <p:grpSpPr>
          <a:xfrm>
            <a:off x="6189780" y="4965370"/>
            <a:ext cx="2200680" cy="785160"/>
            <a:chOff x="6189780" y="4965370"/>
            <a:chExt cx="2200680" cy="78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C24E54B-7F30-A248-B554-6696E51760BB}"/>
                    </a:ext>
                  </a:extLst>
                </p14:cNvPr>
                <p14:cNvContentPartPr/>
                <p14:nvPr/>
              </p14:nvContentPartPr>
              <p14:xfrm>
                <a:off x="8139540" y="4991650"/>
                <a:ext cx="233640" cy="766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C24E54B-7F30-A248-B554-6696E51760B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24420" y="4976530"/>
                  <a:ext cx="2642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9A2C927B-43B6-2A4C-B8E6-6E854DAED781}"/>
                    </a:ext>
                  </a:extLst>
                </p14:cNvPr>
                <p14:cNvContentPartPr/>
                <p14:nvPr/>
              </p14:nvContentPartPr>
              <p14:xfrm>
                <a:off x="8165820" y="4965370"/>
                <a:ext cx="224640" cy="601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9A2C927B-43B6-2A4C-B8E6-6E854DAED78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50700" y="4950250"/>
                  <a:ext cx="255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BF0FCD10-C9CC-9948-A6B9-13D8B03F3823}"/>
                    </a:ext>
                  </a:extLst>
                </p14:cNvPr>
                <p14:cNvContentPartPr/>
                <p14:nvPr/>
              </p14:nvContentPartPr>
              <p14:xfrm>
                <a:off x="6189780" y="5118010"/>
                <a:ext cx="2001600" cy="6325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BF0FCD10-C9CC-9948-A6B9-13D8B03F382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74660" y="5102530"/>
                  <a:ext cx="2032200" cy="66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69610041-24ED-C140-AF9D-FCDF8867A2E0}"/>
                  </a:ext>
                </a:extLst>
              </p14:cNvPr>
              <p14:cNvContentPartPr/>
              <p14:nvPr/>
            </p14:nvContentPartPr>
            <p14:xfrm>
              <a:off x="6689460" y="329940"/>
              <a:ext cx="776880" cy="219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69610041-24ED-C140-AF9D-FCDF8867A2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74340" y="314820"/>
                <a:ext cx="807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9A0F20FC-C958-5C47-B7B7-2C43E763AFE6}"/>
                  </a:ext>
                </a:extLst>
              </p14:cNvPr>
              <p14:cNvContentPartPr/>
              <p14:nvPr/>
            </p14:nvContentPartPr>
            <p14:xfrm>
              <a:off x="6977100" y="348300"/>
              <a:ext cx="573120" cy="1575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9A0F20FC-C958-5C47-B7B7-2C43E763AFE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61620" y="332820"/>
                <a:ext cx="603720" cy="16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2ED220E5-3076-044A-9115-E854BC14B310}"/>
                  </a:ext>
                </a:extLst>
              </p14:cNvPr>
              <p14:cNvContentPartPr/>
              <p14:nvPr/>
            </p14:nvContentPartPr>
            <p14:xfrm>
              <a:off x="6289500" y="640620"/>
              <a:ext cx="6840" cy="468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2ED220E5-3076-044A-9115-E854BC14B31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74380" y="625140"/>
                <a:ext cx="374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E3A00FAE-7BD2-F745-AD22-13416C73D072}"/>
                  </a:ext>
                </a:extLst>
              </p14:cNvPr>
              <p14:cNvContentPartPr/>
              <p14:nvPr/>
            </p14:nvContentPartPr>
            <p14:xfrm>
              <a:off x="7263300" y="617220"/>
              <a:ext cx="28080" cy="1152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E3A00FAE-7BD2-F745-AD22-13416C73D07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48180" y="601740"/>
                <a:ext cx="58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9595B0FD-F3B3-B24D-A5FB-7CA1D0B3DD5C}"/>
                  </a:ext>
                </a:extLst>
              </p14:cNvPr>
              <p14:cNvContentPartPr/>
              <p14:nvPr/>
            </p14:nvContentPartPr>
            <p14:xfrm>
              <a:off x="6228660" y="841500"/>
              <a:ext cx="10440" cy="2844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9595B0FD-F3B3-B24D-A5FB-7CA1D0B3DD5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13180" y="826380"/>
                <a:ext cx="4104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7A3C7C60-CAAF-9346-9B11-0255358D1ACA}"/>
                  </a:ext>
                </a:extLst>
              </p14:cNvPr>
              <p14:cNvContentPartPr/>
              <p14:nvPr/>
            </p14:nvContentPartPr>
            <p14:xfrm>
              <a:off x="7152060" y="804780"/>
              <a:ext cx="20160" cy="1440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7A3C7C60-CAAF-9346-9B11-0255358D1AC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580" y="789660"/>
                <a:ext cx="507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DDBDD154-7DF0-2649-A637-A65F9F4A9DB3}"/>
                  </a:ext>
                </a:extLst>
              </p14:cNvPr>
              <p14:cNvContentPartPr/>
              <p14:nvPr/>
            </p14:nvContentPartPr>
            <p14:xfrm>
              <a:off x="6315060" y="1135620"/>
              <a:ext cx="26640" cy="324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DDBDD154-7DF0-2649-A637-A65F9F4A9DB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99580" y="1120500"/>
                <a:ext cx="568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8B5991CA-955A-7C4C-97E7-2937B8D215A1}"/>
                  </a:ext>
                </a:extLst>
              </p14:cNvPr>
              <p14:cNvContentPartPr/>
              <p14:nvPr/>
            </p14:nvContentPartPr>
            <p14:xfrm>
              <a:off x="7699260" y="1047420"/>
              <a:ext cx="2880" cy="108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8B5991CA-955A-7C4C-97E7-2937B8D215A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84140" y="1032300"/>
                <a:ext cx="3348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7C97E996-9D7E-7941-BE69-1237A0D51FFC}"/>
                  </a:ext>
                </a:extLst>
              </p14:cNvPr>
              <p14:cNvContentPartPr/>
              <p14:nvPr/>
            </p14:nvContentPartPr>
            <p14:xfrm>
              <a:off x="6006180" y="2090340"/>
              <a:ext cx="24840" cy="18324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7C97E996-9D7E-7941-BE69-1237A0D51FF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91060" y="2075220"/>
                <a:ext cx="5508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10433859-0FD2-EC44-AEDC-A67DC2D98D3A}"/>
                  </a:ext>
                </a:extLst>
              </p14:cNvPr>
              <p14:cNvContentPartPr/>
              <p14:nvPr/>
            </p14:nvContentPartPr>
            <p14:xfrm>
              <a:off x="6499020" y="812700"/>
              <a:ext cx="15120" cy="57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10433859-0FD2-EC44-AEDC-A67DC2D98D3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83900" y="797220"/>
                <a:ext cx="45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447A0F61-152C-7B4B-9004-6AF635528B4E}"/>
                  </a:ext>
                </a:extLst>
              </p14:cNvPr>
              <p14:cNvContentPartPr/>
              <p14:nvPr/>
            </p14:nvContentPartPr>
            <p14:xfrm>
              <a:off x="5987544" y="765769"/>
              <a:ext cx="7560" cy="50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447A0F61-152C-7B4B-9004-6AF635528B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972424" y="750649"/>
                <a:ext cx="381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BA008B8C-5E77-9C4B-9F4F-CDC85B6E0E27}"/>
                  </a:ext>
                </a:extLst>
              </p14:cNvPr>
              <p14:cNvContentPartPr/>
              <p14:nvPr/>
            </p14:nvContentPartPr>
            <p14:xfrm>
              <a:off x="5833824" y="805729"/>
              <a:ext cx="27720" cy="1800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BA008B8C-5E77-9C4B-9F4F-CDC85B6E0E2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18344" y="790249"/>
                <a:ext cx="58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08D0DC2C-0833-BB4F-923C-327076FA602F}"/>
                  </a:ext>
                </a:extLst>
              </p14:cNvPr>
              <p14:cNvContentPartPr/>
              <p14:nvPr/>
            </p14:nvContentPartPr>
            <p14:xfrm>
              <a:off x="5850744" y="801049"/>
              <a:ext cx="415440" cy="1497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08D0DC2C-0833-BB4F-923C-327076FA602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35624" y="785929"/>
                <a:ext cx="44604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B35D69A2-74F0-C241-BF53-F62AA91F074B}"/>
                  </a:ext>
                </a:extLst>
              </p14:cNvPr>
              <p14:cNvContentPartPr/>
              <p14:nvPr/>
            </p14:nvContentPartPr>
            <p14:xfrm>
              <a:off x="6333864" y="911569"/>
              <a:ext cx="64800" cy="1800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B35D69A2-74F0-C241-BF53-F62AA91F074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18744" y="896449"/>
                <a:ext cx="95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C0321AE0-2AC5-F440-B56D-61B782AE0BE8}"/>
                  </a:ext>
                </a:extLst>
              </p14:cNvPr>
              <p14:cNvContentPartPr/>
              <p14:nvPr/>
            </p14:nvContentPartPr>
            <p14:xfrm>
              <a:off x="6446904" y="888169"/>
              <a:ext cx="8280" cy="57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C0321AE0-2AC5-F440-B56D-61B782AE0BE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431784" y="873049"/>
                <a:ext cx="3852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3051A6E4-D381-DA44-B614-1F401E512351}"/>
                  </a:ext>
                </a:extLst>
              </p14:cNvPr>
              <p14:cNvContentPartPr/>
              <p14:nvPr/>
            </p14:nvContentPartPr>
            <p14:xfrm>
              <a:off x="6050904" y="746329"/>
              <a:ext cx="406800" cy="1476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3051A6E4-D381-DA44-B614-1F401E51235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5424" y="730849"/>
                <a:ext cx="43704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B550C4B6-0927-1645-B884-F11357F62A5B}"/>
                  </a:ext>
                </a:extLst>
              </p14:cNvPr>
              <p14:cNvContentPartPr/>
              <p14:nvPr/>
            </p14:nvContentPartPr>
            <p14:xfrm>
              <a:off x="6364824" y="767569"/>
              <a:ext cx="21240" cy="43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B550C4B6-0927-1645-B884-F11357F62A5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49344" y="752449"/>
                <a:ext cx="518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C35B8E5C-9FFA-9049-9048-BC321909FCD6}"/>
                  </a:ext>
                </a:extLst>
              </p14:cNvPr>
              <p14:cNvContentPartPr/>
              <p14:nvPr/>
            </p14:nvContentPartPr>
            <p14:xfrm>
              <a:off x="6374904" y="612049"/>
              <a:ext cx="48960" cy="1692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C35B8E5C-9FFA-9049-9048-BC321909FCD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359784" y="596569"/>
                <a:ext cx="795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6576437E-8C0E-5440-8193-D49853984E26}"/>
                  </a:ext>
                </a:extLst>
              </p14:cNvPr>
              <p14:cNvContentPartPr/>
              <p14:nvPr/>
            </p14:nvContentPartPr>
            <p14:xfrm>
              <a:off x="6125784" y="526369"/>
              <a:ext cx="266040" cy="745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6576437E-8C0E-5440-8193-D49853984E2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10664" y="510889"/>
                <a:ext cx="29664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22477447-0DB6-4241-8F18-D370A4770777}"/>
                  </a:ext>
                </a:extLst>
              </p14:cNvPr>
              <p14:cNvContentPartPr/>
              <p14:nvPr/>
            </p14:nvContentPartPr>
            <p14:xfrm>
              <a:off x="6087264" y="564889"/>
              <a:ext cx="720" cy="360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22477447-0DB6-4241-8F18-D370A477077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72144" y="549769"/>
                <a:ext cx="313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89F2DEE3-2754-4246-AABE-C30D9271718D}"/>
                  </a:ext>
                </a:extLst>
              </p14:cNvPr>
              <p14:cNvContentPartPr/>
              <p14:nvPr/>
            </p14:nvContentPartPr>
            <p14:xfrm>
              <a:off x="6027060" y="887220"/>
              <a:ext cx="551880" cy="219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89F2DEE3-2754-4246-AABE-C30D9271718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11940" y="872100"/>
                <a:ext cx="582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E15B1A88-94D8-144C-8711-848FB55CE75D}"/>
                  </a:ext>
                </a:extLst>
              </p14:cNvPr>
              <p14:cNvContentPartPr/>
              <p14:nvPr/>
            </p14:nvContentPartPr>
            <p14:xfrm>
              <a:off x="6014100" y="725940"/>
              <a:ext cx="533160" cy="4248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E15B1A88-94D8-144C-8711-848FB55CE7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98980" y="710820"/>
                <a:ext cx="5634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A76833FF-738F-C148-A194-230D814D2009}"/>
                  </a:ext>
                </a:extLst>
              </p14:cNvPr>
              <p14:cNvContentPartPr/>
              <p14:nvPr/>
            </p14:nvContentPartPr>
            <p14:xfrm>
              <a:off x="6365820" y="831780"/>
              <a:ext cx="2880" cy="288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A76833FF-738F-C148-A194-230D814D200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350340" y="816300"/>
                <a:ext cx="3312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45B92389-E3F2-AF44-9CC0-FB5D40112B4F}"/>
                  </a:ext>
                </a:extLst>
              </p14:cNvPr>
              <p14:cNvContentPartPr/>
              <p14:nvPr/>
            </p14:nvContentPartPr>
            <p14:xfrm>
              <a:off x="6365820" y="831780"/>
              <a:ext cx="2880" cy="288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45B92389-E3F2-AF44-9CC0-FB5D40112B4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350340" y="816300"/>
                <a:ext cx="3312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912B2D5D-6638-4E45-AF00-C992779FBB82}"/>
                  </a:ext>
                </a:extLst>
              </p14:cNvPr>
              <p14:cNvContentPartPr/>
              <p14:nvPr/>
            </p14:nvContentPartPr>
            <p14:xfrm>
              <a:off x="6416580" y="850860"/>
              <a:ext cx="4320" cy="504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912B2D5D-6638-4E45-AF00-C992779FBB8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401100" y="835380"/>
                <a:ext cx="349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5A267BA8-9D0A-A242-99AF-B23642FCDFD4}"/>
                  </a:ext>
                </a:extLst>
              </p14:cNvPr>
              <p14:cNvContentPartPr/>
              <p14:nvPr/>
            </p14:nvContentPartPr>
            <p14:xfrm>
              <a:off x="6236220" y="638100"/>
              <a:ext cx="12600" cy="2088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5A267BA8-9D0A-A242-99AF-B23642FCDFD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20740" y="622980"/>
                <a:ext cx="432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B5BF6010-5AE9-734B-A7B0-971EC7FACFFF}"/>
                  </a:ext>
                </a:extLst>
              </p14:cNvPr>
              <p14:cNvContentPartPr/>
              <p14:nvPr/>
            </p14:nvContentPartPr>
            <p14:xfrm>
              <a:off x="6235140" y="658620"/>
              <a:ext cx="3960" cy="180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B5BF6010-5AE9-734B-A7B0-971EC7FACFF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20020" y="643500"/>
                <a:ext cx="34200" cy="3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uppo 65">
            <a:extLst>
              <a:ext uri="{FF2B5EF4-FFF2-40B4-BE49-F238E27FC236}">
                <a16:creationId xmlns:a16="http://schemas.microsoft.com/office/drawing/2014/main" id="{F6C9D5E1-1C2F-3E4E-A245-A449BBDE14E5}"/>
              </a:ext>
            </a:extLst>
          </p:cNvPr>
          <p:cNvGrpSpPr/>
          <p:nvPr/>
        </p:nvGrpSpPr>
        <p:grpSpPr>
          <a:xfrm>
            <a:off x="6128304" y="1034460"/>
            <a:ext cx="669600" cy="805189"/>
            <a:chOff x="6128304" y="1034460"/>
            <a:chExt cx="669600" cy="80518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513F6C66-1FD6-214D-BF4D-3D26176AD4E0}"/>
                    </a:ext>
                  </a:extLst>
                </p14:cNvPr>
                <p14:cNvContentPartPr/>
                <p14:nvPr/>
              </p14:nvContentPartPr>
              <p14:xfrm>
                <a:off x="6128304" y="1130089"/>
                <a:ext cx="1440" cy="61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513F6C66-1FD6-214D-BF4D-3D26176AD4E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113184" y="1114609"/>
                  <a:ext cx="320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66129A4-E175-5845-BC11-DB7871F2188F}"/>
                    </a:ext>
                  </a:extLst>
                </p14:cNvPr>
                <p14:cNvContentPartPr/>
                <p14:nvPr/>
              </p14:nvContentPartPr>
              <p14:xfrm>
                <a:off x="6129744" y="1135489"/>
                <a:ext cx="211680" cy="1854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66129A4-E175-5845-BC11-DB7871F2188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114264" y="1120369"/>
                  <a:ext cx="2419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DFF4C56-A27A-FB4B-972F-DA1969EA6FD1}"/>
                    </a:ext>
                  </a:extLst>
                </p14:cNvPr>
                <p14:cNvContentPartPr/>
                <p14:nvPr/>
              </p14:nvContentPartPr>
              <p14:xfrm>
                <a:off x="6457344" y="1489729"/>
                <a:ext cx="101160" cy="1076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DFF4C56-A27A-FB4B-972F-DA1969EA6FD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41864" y="1474249"/>
                  <a:ext cx="1317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B30BA66B-1B37-F340-A1EA-C7DC50FAB147}"/>
                    </a:ext>
                  </a:extLst>
                </p14:cNvPr>
                <p14:cNvContentPartPr/>
                <p14:nvPr/>
              </p14:nvContentPartPr>
              <p14:xfrm>
                <a:off x="6198864" y="1171489"/>
                <a:ext cx="599040" cy="6681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B30BA66B-1B37-F340-A1EA-C7DC50FAB14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183384" y="1156369"/>
                  <a:ext cx="629280" cy="69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474AF073-0B0A-C946-AADD-A87B11E42356}"/>
                    </a:ext>
                  </a:extLst>
                </p14:cNvPr>
                <p14:cNvContentPartPr/>
                <p14:nvPr/>
              </p14:nvContentPartPr>
              <p14:xfrm>
                <a:off x="6327660" y="1034460"/>
                <a:ext cx="10800" cy="68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474AF073-0B0A-C946-AADD-A87B11E4235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312540" y="1019340"/>
                  <a:ext cx="410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EBF516D1-B6CB-3848-8575-1499568935BD}"/>
                    </a:ext>
                  </a:extLst>
                </p14:cNvPr>
                <p14:cNvContentPartPr/>
                <p14:nvPr/>
              </p14:nvContentPartPr>
              <p14:xfrm>
                <a:off x="6295980" y="1053900"/>
                <a:ext cx="2160" cy="46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EBF516D1-B6CB-3848-8575-1499568935B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280500" y="1038780"/>
                  <a:ext cx="327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65B02267-9CF0-9C40-AD2D-075D8A8FD0E5}"/>
                    </a:ext>
                  </a:extLst>
                </p14:cNvPr>
                <p14:cNvContentPartPr/>
                <p14:nvPr/>
              </p14:nvContentPartPr>
              <p14:xfrm>
                <a:off x="6311740" y="1069740"/>
                <a:ext cx="3600" cy="396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65B02267-9CF0-9C40-AD2D-075D8A8FD0E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96620" y="1054620"/>
                  <a:ext cx="33840" cy="3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06E20F28-A606-0941-BE65-80DA7BD11D64}"/>
              </a:ext>
            </a:extLst>
          </p:cNvPr>
          <p:cNvGrpSpPr/>
          <p:nvPr/>
        </p:nvGrpSpPr>
        <p:grpSpPr>
          <a:xfrm>
            <a:off x="6799980" y="567180"/>
            <a:ext cx="533520" cy="462240"/>
            <a:chOff x="6799980" y="567180"/>
            <a:chExt cx="53352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2ABFDF07-741D-FB49-AAFE-66445671470D}"/>
                    </a:ext>
                  </a:extLst>
                </p14:cNvPr>
                <p14:cNvContentPartPr/>
                <p14:nvPr/>
              </p14:nvContentPartPr>
              <p14:xfrm>
                <a:off x="6971700" y="567180"/>
                <a:ext cx="289800" cy="4622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2ABFDF07-741D-FB49-AAFE-66445671470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956220" y="552060"/>
                  <a:ext cx="32004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6C5D3EDD-D1DA-B64F-A408-BEDE01F0DEE8}"/>
                    </a:ext>
                  </a:extLst>
                </p14:cNvPr>
                <p14:cNvContentPartPr/>
                <p14:nvPr/>
              </p14:nvContentPartPr>
              <p14:xfrm>
                <a:off x="7170060" y="692100"/>
                <a:ext cx="112320" cy="1173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6C5D3EDD-D1DA-B64F-A408-BEDE01F0DEE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154940" y="676620"/>
                  <a:ext cx="142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F5999DA4-FD66-6E4F-8F38-8D590178A9A8}"/>
                    </a:ext>
                  </a:extLst>
                </p14:cNvPr>
                <p14:cNvContentPartPr/>
                <p14:nvPr/>
              </p14:nvContentPartPr>
              <p14:xfrm>
                <a:off x="7227300" y="768060"/>
                <a:ext cx="106200" cy="748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F5999DA4-FD66-6E4F-8F38-8D590178A9A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211820" y="752940"/>
                  <a:ext cx="1368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1137AAE1-9E68-2F4B-87BE-D7398EB0E376}"/>
                    </a:ext>
                  </a:extLst>
                </p14:cNvPr>
                <p14:cNvContentPartPr/>
                <p14:nvPr/>
              </p14:nvContentPartPr>
              <p14:xfrm>
                <a:off x="7183380" y="841500"/>
                <a:ext cx="141480" cy="604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1137AAE1-9E68-2F4B-87BE-D7398EB0E37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167900" y="826380"/>
                  <a:ext cx="1720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7B3781A8-AADC-E24A-B94A-1D0C3FDB3CB7}"/>
                    </a:ext>
                  </a:extLst>
                </p14:cNvPr>
                <p14:cNvContentPartPr/>
                <p14:nvPr/>
              </p14:nvContentPartPr>
              <p14:xfrm>
                <a:off x="6981780" y="856980"/>
                <a:ext cx="3960" cy="57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7B3781A8-AADC-E24A-B94A-1D0C3FDB3CB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966300" y="841860"/>
                  <a:ext cx="34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54DC7AAB-D549-8743-A327-5F5BD8401EDD}"/>
                    </a:ext>
                  </a:extLst>
                </p14:cNvPr>
                <p14:cNvContentPartPr/>
                <p14:nvPr/>
              </p14:nvContentPartPr>
              <p14:xfrm>
                <a:off x="7143420" y="831420"/>
                <a:ext cx="33120" cy="133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54DC7AAB-D549-8743-A327-5F5BD8401ED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127940" y="815940"/>
                  <a:ext cx="63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0B5AE87E-DE56-9C48-A87B-6437FE59ACF4}"/>
                    </a:ext>
                  </a:extLst>
                </p14:cNvPr>
                <p14:cNvContentPartPr/>
                <p14:nvPr/>
              </p14:nvContentPartPr>
              <p14:xfrm>
                <a:off x="6799980" y="826020"/>
                <a:ext cx="34560" cy="147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0B5AE87E-DE56-9C48-A87B-6437FE59ACF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784860" y="810540"/>
                  <a:ext cx="651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D46DAD56-84E4-AE44-B0F6-6B6F5C78207E}"/>
                    </a:ext>
                  </a:extLst>
                </p14:cNvPr>
                <p14:cNvContentPartPr/>
                <p14:nvPr/>
              </p14:nvContentPartPr>
              <p14:xfrm>
                <a:off x="7175380" y="847620"/>
                <a:ext cx="1440" cy="57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D46DAD56-84E4-AE44-B0F6-6B6F5C78207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160260" y="832140"/>
                  <a:ext cx="31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7BF23896-B252-5D49-BC90-07280FF284CF}"/>
                    </a:ext>
                  </a:extLst>
                </p14:cNvPr>
                <p14:cNvContentPartPr/>
                <p14:nvPr/>
              </p14:nvContentPartPr>
              <p14:xfrm>
                <a:off x="6819700" y="868860"/>
                <a:ext cx="4320" cy="82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7BF23896-B252-5D49-BC90-07280FF284C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804580" y="853380"/>
                  <a:ext cx="349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8F49595A-F7C2-024E-B796-9368D7198211}"/>
                    </a:ext>
                  </a:extLst>
                </p14:cNvPr>
                <p14:cNvContentPartPr/>
                <p14:nvPr/>
              </p14:nvContentPartPr>
              <p14:xfrm>
                <a:off x="7150540" y="851580"/>
                <a:ext cx="6120" cy="90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8F49595A-F7C2-024E-B796-9368D719821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35060" y="836100"/>
                  <a:ext cx="367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8E34A046-B5C7-E54F-B7B1-2D8F38B833F6}"/>
                    </a:ext>
                  </a:extLst>
                </p14:cNvPr>
                <p14:cNvContentPartPr/>
                <p14:nvPr/>
              </p14:nvContentPartPr>
              <p14:xfrm>
                <a:off x="6819700" y="847620"/>
                <a:ext cx="12960" cy="1044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8E34A046-B5C7-E54F-B7B1-2D8F38B833F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804220" y="832500"/>
                  <a:ext cx="43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FC25CC52-D1A4-6243-9A44-CBC1D4148687}"/>
                    </a:ext>
                  </a:extLst>
                </p14:cNvPr>
                <p14:cNvContentPartPr/>
                <p14:nvPr/>
              </p14:nvContentPartPr>
              <p14:xfrm>
                <a:off x="7086460" y="859860"/>
                <a:ext cx="16200" cy="57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FC25CC52-D1A4-6243-9A44-CBC1D414868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071340" y="844380"/>
                  <a:ext cx="46800" cy="36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36582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4B3C66-B3BF-B444-BA09-854516D15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53" y="0"/>
            <a:ext cx="565469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5BD00DB7-5D38-AA41-A9E0-63FBE525948E}"/>
                  </a:ext>
                </a:extLst>
              </p14:cNvPr>
              <p14:cNvContentPartPr/>
              <p14:nvPr/>
            </p14:nvContentPartPr>
            <p14:xfrm>
              <a:off x="1723344" y="1468849"/>
              <a:ext cx="987480" cy="4676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5BD00DB7-5D38-AA41-A9E0-63FBE52594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8224" y="1453729"/>
                <a:ext cx="1017720" cy="4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6DFB5666-9727-184E-A64C-3FCEFCDAC6B7}"/>
                  </a:ext>
                </a:extLst>
              </p14:cNvPr>
              <p14:cNvContentPartPr/>
              <p14:nvPr/>
            </p14:nvContentPartPr>
            <p14:xfrm>
              <a:off x="2907300" y="276660"/>
              <a:ext cx="1080" cy="288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6DFB5666-9727-184E-A64C-3FCEFCDAC6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2180" y="261180"/>
                <a:ext cx="3132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6B58D8C6-C76F-DC45-9165-01CE62F5F686}"/>
                  </a:ext>
                </a:extLst>
              </p14:cNvPr>
              <p14:cNvContentPartPr/>
              <p14:nvPr/>
            </p14:nvContentPartPr>
            <p14:xfrm>
              <a:off x="3026460" y="270540"/>
              <a:ext cx="196560" cy="2451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6B58D8C6-C76F-DC45-9165-01CE62F5F6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11340" y="255420"/>
                <a:ext cx="22680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DC237328-8C54-7C4C-B186-EBFC4BBA3576}"/>
              </a:ext>
            </a:extLst>
          </p:cNvPr>
          <p:cNvGrpSpPr/>
          <p:nvPr/>
        </p:nvGrpSpPr>
        <p:grpSpPr>
          <a:xfrm>
            <a:off x="254544" y="497209"/>
            <a:ext cx="1440000" cy="1359000"/>
            <a:chOff x="254544" y="497209"/>
            <a:chExt cx="1440000" cy="135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AE9BFBE-B98E-5149-964C-F867FF0851C0}"/>
                    </a:ext>
                  </a:extLst>
                </p14:cNvPr>
                <p14:cNvContentPartPr/>
                <p14:nvPr/>
              </p14:nvContentPartPr>
              <p14:xfrm>
                <a:off x="254544" y="970969"/>
                <a:ext cx="151560" cy="2642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AE9BFBE-B98E-5149-964C-F867FF0851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9424" y="955849"/>
                  <a:ext cx="1818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7FEDDB6B-E430-3C48-A962-CE0F7CCD17B4}"/>
                    </a:ext>
                  </a:extLst>
                </p14:cNvPr>
                <p14:cNvContentPartPr/>
                <p14:nvPr/>
              </p14:nvContentPartPr>
              <p14:xfrm>
                <a:off x="486024" y="588649"/>
                <a:ext cx="98640" cy="5670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7FEDDB6B-E430-3C48-A962-CE0F7CCD17B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0904" y="573169"/>
                  <a:ext cx="129240" cy="59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DD0B8E48-3F7E-A540-ADF0-479B01F64FE0}"/>
                    </a:ext>
                  </a:extLst>
                </p14:cNvPr>
                <p14:cNvContentPartPr/>
                <p14:nvPr/>
              </p14:nvContentPartPr>
              <p14:xfrm>
                <a:off x="611664" y="1003369"/>
                <a:ext cx="181440" cy="1375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DD0B8E48-3F7E-A540-ADF0-479B01F64FE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6544" y="987889"/>
                  <a:ext cx="212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8BE9DAA8-3BC0-B748-B47E-F19926A63CBD}"/>
                    </a:ext>
                  </a:extLst>
                </p14:cNvPr>
                <p14:cNvContentPartPr/>
                <p14:nvPr/>
              </p14:nvContentPartPr>
              <p14:xfrm>
                <a:off x="791664" y="626449"/>
                <a:ext cx="165960" cy="5173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8BE9DAA8-3BC0-B748-B47E-F19926A63CB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76544" y="611329"/>
                  <a:ext cx="196200" cy="54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8D01CFBC-9266-AD43-BDFB-92FD8A2B4887}"/>
                    </a:ext>
                  </a:extLst>
                </p14:cNvPr>
                <p14:cNvContentPartPr/>
                <p14:nvPr/>
              </p14:nvContentPartPr>
              <p14:xfrm>
                <a:off x="1086864" y="893569"/>
                <a:ext cx="339120" cy="4431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8D01CFBC-9266-AD43-BDFB-92FD8A2B488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71384" y="878449"/>
                  <a:ext cx="3697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D48278B-2B3D-C549-8667-749E996C3AF7}"/>
                    </a:ext>
                  </a:extLst>
                </p14:cNvPr>
                <p14:cNvContentPartPr/>
                <p14:nvPr/>
              </p14:nvContentPartPr>
              <p14:xfrm>
                <a:off x="1473144" y="497209"/>
                <a:ext cx="135720" cy="525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D48278B-2B3D-C549-8667-749E996C3AF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58024" y="481729"/>
                  <a:ext cx="16632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39E28776-8A34-834B-8EC9-9AE368DC5936}"/>
                    </a:ext>
                  </a:extLst>
                </p14:cNvPr>
                <p14:cNvContentPartPr/>
                <p14:nvPr/>
              </p14:nvContentPartPr>
              <p14:xfrm>
                <a:off x="1559904" y="574969"/>
                <a:ext cx="134640" cy="4881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39E28776-8A34-834B-8EC9-9AE368DC593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44424" y="559849"/>
                  <a:ext cx="16524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0DA3F7B-621A-FB4A-A7C3-FE2AF7DA9E2B}"/>
                    </a:ext>
                  </a:extLst>
                </p14:cNvPr>
                <p14:cNvContentPartPr/>
                <p14:nvPr/>
              </p14:nvContentPartPr>
              <p14:xfrm>
                <a:off x="273984" y="1639849"/>
                <a:ext cx="40320" cy="1728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0DA3F7B-621A-FB4A-A7C3-FE2AF7DA9E2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58864" y="1624369"/>
                  <a:ext cx="709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8CD31E34-8149-FF4E-A3DC-149C3AC138C7}"/>
                    </a:ext>
                  </a:extLst>
                </p14:cNvPr>
                <p14:cNvContentPartPr/>
                <p14:nvPr/>
              </p14:nvContentPartPr>
              <p14:xfrm>
                <a:off x="396744" y="1636969"/>
                <a:ext cx="58680" cy="1717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8CD31E34-8149-FF4E-A3DC-149C3AC138C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1264" y="1621489"/>
                  <a:ext cx="892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92F02BEB-A1AD-FB43-81F1-E27C12C70FD3}"/>
                    </a:ext>
                  </a:extLst>
                </p14:cNvPr>
                <p14:cNvContentPartPr/>
                <p14:nvPr/>
              </p14:nvContentPartPr>
              <p14:xfrm>
                <a:off x="875544" y="1688809"/>
                <a:ext cx="109800" cy="135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92F02BEB-A1AD-FB43-81F1-E27C12C70FD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60424" y="1673689"/>
                  <a:ext cx="1404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29162802-D8C7-A546-A2C1-8343B6B5B152}"/>
                    </a:ext>
                  </a:extLst>
                </p14:cNvPr>
                <p14:cNvContentPartPr/>
                <p14:nvPr/>
              </p14:nvContentPartPr>
              <p14:xfrm>
                <a:off x="1051224" y="1367689"/>
                <a:ext cx="149760" cy="4485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29162802-D8C7-A546-A2C1-8343B6B5B15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36104" y="1352209"/>
                  <a:ext cx="1803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21E43021-3D99-414F-B186-C835446DF12A}"/>
                    </a:ext>
                  </a:extLst>
                </p14:cNvPr>
                <p14:cNvContentPartPr/>
                <p14:nvPr/>
              </p14:nvContentPartPr>
              <p14:xfrm>
                <a:off x="1269744" y="1352569"/>
                <a:ext cx="194040" cy="5036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21E43021-3D99-414F-B186-C835446DF12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54624" y="1337449"/>
                  <a:ext cx="224640" cy="5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9891C08-E2F5-D949-905F-3B152962E558}"/>
                    </a:ext>
                  </a:extLst>
                </p14:cNvPr>
                <p14:cNvContentPartPr/>
                <p14:nvPr/>
              </p14:nvContentPartPr>
              <p14:xfrm>
                <a:off x="1426344" y="1689529"/>
                <a:ext cx="181440" cy="1292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9891C08-E2F5-D949-905F-3B152962E55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11224" y="1674049"/>
                  <a:ext cx="2120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251076DD-B738-4D41-8317-D0A70AC0A491}"/>
                    </a:ext>
                  </a:extLst>
                </p14:cNvPr>
                <p14:cNvContentPartPr/>
                <p14:nvPr/>
              </p14:nvContentPartPr>
              <p14:xfrm>
                <a:off x="1568544" y="1715809"/>
                <a:ext cx="105480" cy="1224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251076DD-B738-4D41-8317-D0A70AC0A49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553064" y="1700329"/>
                  <a:ext cx="1360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F1E6586-444C-B346-9CD6-7E95FCBFDA66}"/>
                    </a:ext>
                  </a:extLst>
                </p14:cNvPr>
                <p14:cNvContentPartPr/>
                <p14:nvPr/>
              </p14:nvContentPartPr>
              <p14:xfrm>
                <a:off x="1386660" y="1102140"/>
                <a:ext cx="4320" cy="32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F1E6586-444C-B346-9CD6-7E95FCBFDA6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71540" y="1086660"/>
                  <a:ext cx="345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34880D7D-20BE-B549-A4AE-DC5E7EB69756}"/>
                    </a:ext>
                  </a:extLst>
                </p14:cNvPr>
                <p14:cNvContentPartPr/>
                <p14:nvPr/>
              </p14:nvContentPartPr>
              <p14:xfrm>
                <a:off x="1353900" y="1131300"/>
                <a:ext cx="34920" cy="180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34880D7D-20BE-B549-A4AE-DC5E7EB6975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338420" y="1116180"/>
                  <a:ext cx="6552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559435F2-453B-EC40-A0DD-C88F89E73CAF}"/>
                  </a:ext>
                </a:extLst>
              </p14:cNvPr>
              <p14:cNvContentPartPr/>
              <p14:nvPr/>
            </p14:nvContentPartPr>
            <p14:xfrm>
              <a:off x="5169900" y="1084140"/>
              <a:ext cx="5760" cy="2412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559435F2-453B-EC40-A0DD-C88F89E73C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4780" y="1069020"/>
                <a:ext cx="363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8B0E7949-71A3-8C47-B7F1-82F3B1E89ADB}"/>
                  </a:ext>
                </a:extLst>
              </p14:cNvPr>
              <p14:cNvContentPartPr/>
              <p14:nvPr/>
            </p14:nvContentPartPr>
            <p14:xfrm>
              <a:off x="3115740" y="477540"/>
              <a:ext cx="2520" cy="540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8B0E7949-71A3-8C47-B7F1-82F3B1E89AD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100260" y="462420"/>
                <a:ext cx="327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BDA657FB-C741-B340-BE21-6C16537CA616}"/>
                  </a:ext>
                </a:extLst>
              </p14:cNvPr>
              <p14:cNvContentPartPr/>
              <p14:nvPr/>
            </p14:nvContentPartPr>
            <p14:xfrm>
              <a:off x="5257740" y="923220"/>
              <a:ext cx="9000" cy="165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BDA657FB-C741-B340-BE21-6C16537CA61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42260" y="908100"/>
                <a:ext cx="39600" cy="4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uppo 41">
            <a:extLst>
              <a:ext uri="{FF2B5EF4-FFF2-40B4-BE49-F238E27FC236}">
                <a16:creationId xmlns:a16="http://schemas.microsoft.com/office/drawing/2014/main" id="{7DAFB4D4-2400-A043-ACA8-285B678F268A}"/>
              </a:ext>
            </a:extLst>
          </p:cNvPr>
          <p:cNvGrpSpPr/>
          <p:nvPr/>
        </p:nvGrpSpPr>
        <p:grpSpPr>
          <a:xfrm>
            <a:off x="2252460" y="-137700"/>
            <a:ext cx="3224880" cy="694800"/>
            <a:chOff x="2252460" y="-137700"/>
            <a:chExt cx="3224880" cy="69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B38D4E7-1A96-1D46-82C8-4646C6E8A536}"/>
                    </a:ext>
                  </a:extLst>
                </p14:cNvPr>
                <p14:cNvContentPartPr/>
                <p14:nvPr/>
              </p14:nvContentPartPr>
              <p14:xfrm>
                <a:off x="2349300" y="114300"/>
                <a:ext cx="360" cy="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B38D4E7-1A96-1D46-82C8-4646C6E8A53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334180" y="98820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67FF6E7B-0F33-6642-839C-45E54B86DEF6}"/>
                    </a:ext>
                  </a:extLst>
                </p14:cNvPr>
                <p14:cNvContentPartPr/>
                <p14:nvPr/>
              </p14:nvContentPartPr>
              <p14:xfrm>
                <a:off x="2252460" y="-86580"/>
                <a:ext cx="1813680" cy="6436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67FF6E7B-0F33-6642-839C-45E54B86DEF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36980" y="-102060"/>
                  <a:ext cx="1843920" cy="67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7785E83B-5E97-8542-ABD0-C5407ACDC71E}"/>
                    </a:ext>
                  </a:extLst>
                </p14:cNvPr>
                <p14:cNvContentPartPr/>
                <p14:nvPr/>
              </p14:nvContentPartPr>
              <p14:xfrm>
                <a:off x="4204740" y="-137700"/>
                <a:ext cx="1272600" cy="6789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7785E83B-5E97-8542-ABD0-C5407ACDC71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189620" y="-153180"/>
                  <a:ext cx="1303200" cy="70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2BE5DE24-643D-2B46-9F87-AD4606297724}"/>
                  </a:ext>
                </a:extLst>
              </p14:cNvPr>
              <p14:cNvContentPartPr/>
              <p14:nvPr/>
            </p14:nvContentPartPr>
            <p14:xfrm>
              <a:off x="6404260" y="755460"/>
              <a:ext cx="571320" cy="970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2BE5DE24-643D-2B46-9F87-AD460629772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389140" y="740340"/>
                <a:ext cx="601920" cy="100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uppo 46">
            <a:extLst>
              <a:ext uri="{FF2B5EF4-FFF2-40B4-BE49-F238E27FC236}">
                <a16:creationId xmlns:a16="http://schemas.microsoft.com/office/drawing/2014/main" id="{180FF108-9FBD-EF46-986A-85A7616DBB49}"/>
              </a:ext>
            </a:extLst>
          </p:cNvPr>
          <p:cNvGrpSpPr/>
          <p:nvPr/>
        </p:nvGrpSpPr>
        <p:grpSpPr>
          <a:xfrm>
            <a:off x="2898580" y="846180"/>
            <a:ext cx="187920" cy="486000"/>
            <a:chOff x="2898580" y="846180"/>
            <a:chExt cx="187920" cy="48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E422FBE7-55F7-0B41-B307-83DA63956B57}"/>
                    </a:ext>
                  </a:extLst>
                </p14:cNvPr>
                <p14:cNvContentPartPr/>
                <p14:nvPr/>
              </p14:nvContentPartPr>
              <p14:xfrm>
                <a:off x="2898580" y="846180"/>
                <a:ext cx="187920" cy="18792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E422FBE7-55F7-0B41-B307-83DA63956B5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883460" y="831060"/>
                  <a:ext cx="2181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83E27F8B-1740-F645-9E66-5333D8DE71F4}"/>
                    </a:ext>
                  </a:extLst>
                </p14:cNvPr>
                <p14:cNvContentPartPr/>
                <p14:nvPr/>
              </p14:nvContentPartPr>
              <p14:xfrm>
                <a:off x="2946460" y="1030500"/>
                <a:ext cx="73440" cy="123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83E27F8B-1740-F645-9E66-5333D8DE71F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931340" y="1015380"/>
                  <a:ext cx="1036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621B5FEE-8963-F342-A55F-DC0AB1700E55}"/>
                    </a:ext>
                  </a:extLst>
                </p14:cNvPr>
                <p14:cNvContentPartPr/>
                <p14:nvPr/>
              </p14:nvContentPartPr>
              <p14:xfrm>
                <a:off x="2923420" y="1064700"/>
                <a:ext cx="57600" cy="26748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621B5FEE-8963-F342-A55F-DC0AB1700E5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908300" y="1049580"/>
                  <a:ext cx="87840" cy="29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A6049F23-AEEC-3C4C-B428-5E39B218C08A}"/>
              </a:ext>
            </a:extLst>
          </p:cNvPr>
          <p:cNvGrpSpPr/>
          <p:nvPr/>
        </p:nvGrpSpPr>
        <p:grpSpPr>
          <a:xfrm>
            <a:off x="4657540" y="1530180"/>
            <a:ext cx="75240" cy="36000"/>
            <a:chOff x="4657540" y="1530180"/>
            <a:chExt cx="75240" cy="3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FC0B71E4-718C-D74B-A7C5-C6A980AEE5EA}"/>
                    </a:ext>
                  </a:extLst>
                </p14:cNvPr>
                <p14:cNvContentPartPr/>
                <p14:nvPr/>
              </p14:nvContentPartPr>
              <p14:xfrm>
                <a:off x="4657540" y="1561860"/>
                <a:ext cx="3600" cy="43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FC0B71E4-718C-D74B-A7C5-C6A980AEE5E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642420" y="1546740"/>
                  <a:ext cx="342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0E7BD7B3-58B9-C940-BF4F-161E55D4250C}"/>
                    </a:ext>
                  </a:extLst>
                </p14:cNvPr>
                <p14:cNvContentPartPr/>
                <p14:nvPr/>
              </p14:nvContentPartPr>
              <p14:xfrm>
                <a:off x="4660780" y="1565820"/>
                <a:ext cx="360" cy="3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0E7BD7B3-58B9-C940-BF4F-161E55D4250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45660" y="1550700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842CAD4D-6143-1E4A-95B0-A9367D0ACD0C}"/>
                    </a:ext>
                  </a:extLst>
                </p14:cNvPr>
                <p14:cNvContentPartPr/>
                <p14:nvPr/>
              </p14:nvContentPartPr>
              <p14:xfrm>
                <a:off x="4727380" y="1530180"/>
                <a:ext cx="5400" cy="39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842CAD4D-6143-1E4A-95B0-A9367D0ACD0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712260" y="1515060"/>
                  <a:ext cx="3600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EFE9E6F1-A60C-D542-977F-D3756E4BFFB3}"/>
                  </a:ext>
                </a:extLst>
              </p14:cNvPr>
              <p14:cNvContentPartPr/>
              <p14:nvPr/>
            </p14:nvContentPartPr>
            <p14:xfrm>
              <a:off x="4183060" y="3560780"/>
              <a:ext cx="11520" cy="111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EFE9E6F1-A60C-D542-977F-D3756E4BFFB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167580" y="3545660"/>
                <a:ext cx="421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BBD3CADA-7486-0748-97C7-8E8518B3BD69}"/>
                  </a:ext>
                </a:extLst>
              </p14:cNvPr>
              <p14:cNvContentPartPr/>
              <p14:nvPr/>
            </p14:nvContentPartPr>
            <p14:xfrm>
              <a:off x="2562700" y="3503900"/>
              <a:ext cx="153000" cy="29160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BBD3CADA-7486-0748-97C7-8E8518B3BD69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547220" y="3488420"/>
                <a:ext cx="183600" cy="32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uppo 67">
            <a:extLst>
              <a:ext uri="{FF2B5EF4-FFF2-40B4-BE49-F238E27FC236}">
                <a16:creationId xmlns:a16="http://schemas.microsoft.com/office/drawing/2014/main" id="{EE8EEFC0-5408-2A49-9674-1B9C8FB11983}"/>
              </a:ext>
            </a:extLst>
          </p:cNvPr>
          <p:cNvGrpSpPr/>
          <p:nvPr/>
        </p:nvGrpSpPr>
        <p:grpSpPr>
          <a:xfrm>
            <a:off x="3591940" y="3546380"/>
            <a:ext cx="98280" cy="12960"/>
            <a:chOff x="3591940" y="3546380"/>
            <a:chExt cx="98280" cy="1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3D3AD58C-C5A8-C34D-B786-71A3468EC659}"/>
                    </a:ext>
                  </a:extLst>
                </p14:cNvPr>
                <p14:cNvContentPartPr/>
                <p14:nvPr/>
              </p14:nvContentPartPr>
              <p14:xfrm>
                <a:off x="3591940" y="3549980"/>
                <a:ext cx="28080" cy="93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3D3AD58C-C5A8-C34D-B786-71A3468EC65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576820" y="3534860"/>
                  <a:ext cx="58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03BECF4B-53B6-3A4A-84D1-9417431927A3}"/>
                    </a:ext>
                  </a:extLst>
                </p14:cNvPr>
                <p14:cNvContentPartPr/>
                <p14:nvPr/>
              </p14:nvContentPartPr>
              <p14:xfrm>
                <a:off x="3685900" y="3546380"/>
                <a:ext cx="4320" cy="612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03BECF4B-53B6-3A4A-84D1-9417431927A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670780" y="3530900"/>
                  <a:ext cx="3492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FDA72729-B5BA-014F-8138-B9A2EDA17873}"/>
              </a:ext>
            </a:extLst>
          </p:cNvPr>
          <p:cNvGrpSpPr/>
          <p:nvPr/>
        </p:nvGrpSpPr>
        <p:grpSpPr>
          <a:xfrm>
            <a:off x="3645940" y="3728180"/>
            <a:ext cx="90720" cy="28800"/>
            <a:chOff x="3645940" y="3728180"/>
            <a:chExt cx="9072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D2F1EE64-DDA0-D945-B4FD-F73CB3962EA8}"/>
                    </a:ext>
                  </a:extLst>
                </p14:cNvPr>
                <p14:cNvContentPartPr/>
                <p14:nvPr/>
              </p14:nvContentPartPr>
              <p14:xfrm>
                <a:off x="3645940" y="3728180"/>
                <a:ext cx="3960" cy="2376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D2F1EE64-DDA0-D945-B4FD-F73CB3962EA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630820" y="3713060"/>
                  <a:ext cx="34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AF559AEC-D4E7-8F4E-9C7F-E0675B71C82F}"/>
                    </a:ext>
                  </a:extLst>
                </p14:cNvPr>
                <p14:cNvContentPartPr/>
                <p14:nvPr/>
              </p14:nvContentPartPr>
              <p14:xfrm>
                <a:off x="3730540" y="3755900"/>
                <a:ext cx="6120" cy="108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AF559AEC-D4E7-8F4E-9C7F-E0675B71C82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15060" y="3740420"/>
                  <a:ext cx="36720" cy="3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D0BC7551-B12A-D246-A30F-D5005EEFC3A5}"/>
                  </a:ext>
                </a:extLst>
              </p14:cNvPr>
              <p14:cNvContentPartPr/>
              <p14:nvPr/>
            </p14:nvContentPartPr>
            <p14:xfrm>
              <a:off x="5032300" y="3612260"/>
              <a:ext cx="1440" cy="648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D0BC7551-B12A-D246-A30F-D5005EEFC3A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016820" y="3597140"/>
                <a:ext cx="320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77B4FC7E-4FDA-AE4B-B713-CADB0B6BE04D}"/>
                  </a:ext>
                </a:extLst>
              </p14:cNvPr>
              <p14:cNvContentPartPr/>
              <p14:nvPr/>
            </p14:nvContentPartPr>
            <p14:xfrm>
              <a:off x="6967070" y="2921980"/>
              <a:ext cx="15480" cy="2448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77B4FC7E-4FDA-AE4B-B713-CADB0B6BE04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951950" y="2906860"/>
                <a:ext cx="457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6F9384C7-68D6-C144-8D7B-B241CBEC4B84}"/>
                  </a:ext>
                </a:extLst>
              </p14:cNvPr>
              <p14:cNvContentPartPr/>
              <p14:nvPr/>
            </p14:nvContentPartPr>
            <p14:xfrm>
              <a:off x="6978590" y="2939980"/>
              <a:ext cx="3960" cy="648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6F9384C7-68D6-C144-8D7B-B241CBEC4B8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963110" y="2924500"/>
                <a:ext cx="3456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FB8DA956-F33A-404E-B42C-25D74FB77C4B}"/>
                  </a:ext>
                </a:extLst>
              </p14:cNvPr>
              <p14:cNvContentPartPr/>
              <p14:nvPr/>
            </p14:nvContentPartPr>
            <p14:xfrm>
              <a:off x="6259310" y="2890300"/>
              <a:ext cx="611640" cy="159156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FB8DA956-F33A-404E-B42C-25D74FB77C4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243830" y="2874820"/>
                <a:ext cx="642240" cy="162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599F588B-B626-3B45-A0D8-FFB52DA8B20D}"/>
                  </a:ext>
                </a:extLst>
              </p14:cNvPr>
              <p14:cNvContentPartPr/>
              <p14:nvPr/>
            </p14:nvContentPartPr>
            <p14:xfrm>
              <a:off x="6834950" y="3865900"/>
              <a:ext cx="352440" cy="792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599F588B-B626-3B45-A0D8-FFB52DA8B20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819470" y="3850780"/>
                <a:ext cx="3826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B6369EE6-C460-E343-8253-3353324AE404}"/>
                  </a:ext>
                </a:extLst>
              </p14:cNvPr>
              <p14:cNvContentPartPr/>
              <p14:nvPr/>
            </p14:nvContentPartPr>
            <p14:xfrm>
              <a:off x="7859510" y="3450820"/>
              <a:ext cx="128880" cy="179640"/>
            </p14:xfrm>
          </p:contentPart>
        </mc:Choice>
        <mc:Fallback xmlns=""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B6369EE6-C460-E343-8253-3353324AE40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844390" y="3435700"/>
                <a:ext cx="159480" cy="21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uppo 94">
            <a:extLst>
              <a:ext uri="{FF2B5EF4-FFF2-40B4-BE49-F238E27FC236}">
                <a16:creationId xmlns:a16="http://schemas.microsoft.com/office/drawing/2014/main" id="{27E59C8D-A30F-3C42-B0E4-5122F088ACC9}"/>
              </a:ext>
            </a:extLst>
          </p:cNvPr>
          <p:cNvGrpSpPr/>
          <p:nvPr/>
        </p:nvGrpSpPr>
        <p:grpSpPr>
          <a:xfrm>
            <a:off x="8125190" y="3396100"/>
            <a:ext cx="379800" cy="533160"/>
            <a:chOff x="8125190" y="3396100"/>
            <a:chExt cx="37980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64BEF549-35C2-DB40-8A36-45F82EEB368E}"/>
                    </a:ext>
                  </a:extLst>
                </p14:cNvPr>
                <p14:cNvContentPartPr/>
                <p14:nvPr/>
              </p14:nvContentPartPr>
              <p14:xfrm>
                <a:off x="8137790" y="3396100"/>
                <a:ext cx="141120" cy="16632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64BEF549-35C2-DB40-8A36-45F82EEB368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122670" y="3380980"/>
                  <a:ext cx="1717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3C69EB0D-D73F-BD44-8303-6D23ADF071BE}"/>
                    </a:ext>
                  </a:extLst>
                </p14:cNvPr>
                <p14:cNvContentPartPr/>
                <p14:nvPr/>
              </p14:nvContentPartPr>
              <p14:xfrm>
                <a:off x="8344790" y="3453340"/>
                <a:ext cx="65520" cy="10728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3C69EB0D-D73F-BD44-8303-6D23ADF071B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329670" y="3437860"/>
                  <a:ext cx="957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D0CDDE09-3B73-9743-AB42-E4AE27B138F6}"/>
                    </a:ext>
                  </a:extLst>
                </p14:cNvPr>
                <p14:cNvContentPartPr/>
                <p14:nvPr/>
              </p14:nvContentPartPr>
              <p14:xfrm>
                <a:off x="8125190" y="3585460"/>
                <a:ext cx="379800" cy="248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D0CDDE09-3B73-9743-AB42-E4AE27B138F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110070" y="3570340"/>
                  <a:ext cx="4100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21C5558F-6AB4-0E40-974C-B1EA90158F47}"/>
                    </a:ext>
                  </a:extLst>
                </p14:cNvPr>
                <p14:cNvContentPartPr/>
                <p14:nvPr/>
              </p14:nvContentPartPr>
              <p14:xfrm>
                <a:off x="8168750" y="3690220"/>
                <a:ext cx="118440" cy="23904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21C5558F-6AB4-0E40-974C-B1EA90158F4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153270" y="3675100"/>
                  <a:ext cx="14868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E480D8A9-E0E8-E94C-A93D-2721EB878ACB}"/>
                    </a:ext>
                  </a:extLst>
                </p14:cNvPr>
                <p14:cNvContentPartPr/>
                <p14:nvPr/>
              </p14:nvContentPartPr>
              <p14:xfrm>
                <a:off x="8307710" y="3812260"/>
                <a:ext cx="92880" cy="8748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E480D8A9-E0E8-E94C-A93D-2721EB878AC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292230" y="3797140"/>
                  <a:ext cx="12348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0B35B157-F7E3-DC40-97E8-E56C12ED5796}"/>
              </a:ext>
            </a:extLst>
          </p:cNvPr>
          <p:cNvGrpSpPr/>
          <p:nvPr/>
        </p:nvGrpSpPr>
        <p:grpSpPr>
          <a:xfrm>
            <a:off x="4763184" y="2948449"/>
            <a:ext cx="662006" cy="1607760"/>
            <a:chOff x="4763184" y="2948449"/>
            <a:chExt cx="662006" cy="160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B72645CD-4D9A-B844-A430-F957931165FA}"/>
                    </a:ext>
                  </a:extLst>
                </p14:cNvPr>
                <p14:cNvContentPartPr/>
                <p14:nvPr/>
              </p14:nvContentPartPr>
              <p14:xfrm>
                <a:off x="5121384" y="2948449"/>
                <a:ext cx="360" cy="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B72645CD-4D9A-B844-A430-F957931165F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106264" y="293332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5FB3A2CE-530A-9947-9D59-2440E89D19BD}"/>
                    </a:ext>
                  </a:extLst>
                </p14:cNvPr>
                <p14:cNvContentPartPr/>
                <p14:nvPr/>
              </p14:nvContentPartPr>
              <p14:xfrm>
                <a:off x="5123184" y="2948809"/>
                <a:ext cx="9000" cy="100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5FB3A2CE-530A-9947-9D59-2440E89D19B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108064" y="2933689"/>
                  <a:ext cx="392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B561935C-6BC5-F84E-8170-C9EB5B4DFD96}"/>
                    </a:ext>
                  </a:extLst>
                </p14:cNvPr>
                <p14:cNvContentPartPr/>
                <p14:nvPr/>
              </p14:nvContentPartPr>
              <p14:xfrm>
                <a:off x="4998624" y="2999569"/>
                <a:ext cx="191160" cy="4723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B561935C-6BC5-F84E-8170-C9EB5B4DFD9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983504" y="2984089"/>
                  <a:ext cx="22176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6ABAC8BB-D62D-6248-8A69-EB3A2E321971}"/>
                    </a:ext>
                  </a:extLst>
                </p14:cNvPr>
                <p14:cNvContentPartPr/>
                <p14:nvPr/>
              </p14:nvContentPartPr>
              <p14:xfrm>
                <a:off x="4763184" y="3868249"/>
                <a:ext cx="460800" cy="6879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6ABAC8BB-D62D-6248-8A69-EB3A2E32197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747704" y="3852769"/>
                  <a:ext cx="491400" cy="7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ECD1D423-AFC7-2749-9BEA-E5CFD0313104}"/>
                    </a:ext>
                  </a:extLst>
                </p14:cNvPr>
                <p14:cNvContentPartPr/>
                <p14:nvPr/>
              </p14:nvContentPartPr>
              <p14:xfrm>
                <a:off x="4944264" y="3893089"/>
                <a:ext cx="15840" cy="802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ECD1D423-AFC7-2749-9BEA-E5CFD031310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928784" y="3877969"/>
                  <a:ext cx="464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B3763929-72E9-AE45-B59B-912D75638650}"/>
                    </a:ext>
                  </a:extLst>
                </p14:cNvPr>
                <p14:cNvContentPartPr/>
                <p14:nvPr/>
              </p14:nvContentPartPr>
              <p14:xfrm>
                <a:off x="4950744" y="3619489"/>
                <a:ext cx="47880" cy="3762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B3763929-72E9-AE45-B59B-912D7563865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935624" y="3604369"/>
                  <a:ext cx="784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4407326B-70D2-5E46-8CF4-CAF7D7FC4326}"/>
                    </a:ext>
                  </a:extLst>
                </p14:cNvPr>
                <p14:cNvContentPartPr/>
                <p14:nvPr/>
              </p14:nvContentPartPr>
              <p14:xfrm>
                <a:off x="4889544" y="3750889"/>
                <a:ext cx="297360" cy="2340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4407326B-70D2-5E46-8CF4-CAF7D7FC432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874424" y="3735769"/>
                  <a:ext cx="3276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DA13B4F8-EB23-6948-B98E-1D89FB975C23}"/>
                    </a:ext>
                  </a:extLst>
                </p14:cNvPr>
                <p14:cNvContentPartPr/>
                <p14:nvPr/>
              </p14:nvContentPartPr>
              <p14:xfrm>
                <a:off x="5044900" y="3520100"/>
                <a:ext cx="22320" cy="111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DA13B4F8-EB23-6948-B98E-1D89FB975C2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029780" y="3504620"/>
                  <a:ext cx="52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C95D48DC-E221-404C-A2FA-662CFB5A346B}"/>
                    </a:ext>
                  </a:extLst>
                </p14:cNvPr>
                <p14:cNvContentPartPr/>
                <p14:nvPr/>
              </p14:nvContentPartPr>
              <p14:xfrm>
                <a:off x="4911700" y="3315980"/>
                <a:ext cx="13320" cy="158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C95D48DC-E221-404C-A2FA-662CFB5A346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896220" y="3300860"/>
                  <a:ext cx="43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F10892A5-FB4C-E344-ABD5-1892F31A9237}"/>
                    </a:ext>
                  </a:extLst>
                </p14:cNvPr>
                <p14:cNvContentPartPr/>
                <p14:nvPr/>
              </p14:nvContentPartPr>
              <p14:xfrm>
                <a:off x="4908460" y="3317780"/>
                <a:ext cx="48240" cy="5259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F10892A5-FB4C-E344-ABD5-1892F31A923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893340" y="3302660"/>
                  <a:ext cx="7884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BAA563C6-39B3-A848-9CBE-7DB1AD0437CF}"/>
                    </a:ext>
                  </a:extLst>
                </p14:cNvPr>
                <p14:cNvContentPartPr/>
                <p14:nvPr/>
              </p14:nvContentPartPr>
              <p14:xfrm>
                <a:off x="4885420" y="3247940"/>
                <a:ext cx="65160" cy="6267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BAA563C6-39B3-A848-9CBE-7DB1AD0437C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870300" y="3232460"/>
                  <a:ext cx="95760" cy="65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A0056ACE-286A-BF40-967B-0A49B8B88F57}"/>
                    </a:ext>
                  </a:extLst>
                </p14:cNvPr>
                <p14:cNvContentPartPr/>
                <p14:nvPr/>
              </p14:nvContentPartPr>
              <p14:xfrm>
                <a:off x="5102500" y="3178100"/>
                <a:ext cx="34560" cy="6364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A0056ACE-286A-BF40-967B-0A49B8B88F5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087380" y="3162620"/>
                  <a:ext cx="65160" cy="66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3AD9A82A-3E54-0D45-BF87-9D6124DA9668}"/>
                    </a:ext>
                  </a:extLst>
                </p14:cNvPr>
                <p14:cNvContentPartPr/>
                <p14:nvPr/>
              </p14:nvContentPartPr>
              <p14:xfrm>
                <a:off x="5143310" y="3223300"/>
                <a:ext cx="21960" cy="75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3AD9A82A-3E54-0D45-BF87-9D6124DA966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128190" y="3208180"/>
                  <a:ext cx="525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46BACD2B-B672-BA44-A273-01378BFE0F39}"/>
                    </a:ext>
                  </a:extLst>
                </p14:cNvPr>
                <p14:cNvContentPartPr/>
                <p14:nvPr/>
              </p14:nvContentPartPr>
              <p14:xfrm>
                <a:off x="5410070" y="3231940"/>
                <a:ext cx="15120" cy="1728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46BACD2B-B672-BA44-A273-01378BFE0F3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394950" y="3216460"/>
                  <a:ext cx="4572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45FB8F32-CDBF-B241-8E6D-7C5591AF09EA}"/>
              </a:ext>
            </a:extLst>
          </p:cNvPr>
          <p:cNvGrpSpPr/>
          <p:nvPr/>
        </p:nvGrpSpPr>
        <p:grpSpPr>
          <a:xfrm>
            <a:off x="6358540" y="3189100"/>
            <a:ext cx="1532290" cy="817920"/>
            <a:chOff x="6358540" y="3189100"/>
            <a:chExt cx="1532290" cy="81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481C4D6A-59C4-A64D-8FCC-44143774536C}"/>
                    </a:ext>
                  </a:extLst>
                </p14:cNvPr>
                <p14:cNvContentPartPr/>
                <p14:nvPr/>
              </p14:nvContentPartPr>
              <p14:xfrm>
                <a:off x="6448180" y="3326780"/>
                <a:ext cx="5760" cy="100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481C4D6A-59C4-A64D-8FCC-44143774536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33060" y="3311660"/>
                  <a:ext cx="363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70ED8ED0-B97F-0E4A-9A99-41E36611D0BA}"/>
                    </a:ext>
                  </a:extLst>
                </p14:cNvPr>
                <p14:cNvContentPartPr/>
                <p14:nvPr/>
              </p14:nvContentPartPr>
              <p14:xfrm>
                <a:off x="6358540" y="3326780"/>
                <a:ext cx="98640" cy="58824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70ED8ED0-B97F-0E4A-9A99-41E36611D0B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343420" y="3311660"/>
                  <a:ext cx="12924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744B92B0-3862-AF43-8217-07A9F8DB50DE}"/>
                    </a:ext>
                  </a:extLst>
                </p14:cNvPr>
                <p14:cNvContentPartPr/>
                <p14:nvPr/>
              </p14:nvContentPartPr>
              <p14:xfrm>
                <a:off x="7378190" y="3360460"/>
                <a:ext cx="267480" cy="19548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744B92B0-3862-AF43-8217-07A9F8DB50D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62710" y="3345340"/>
                  <a:ext cx="2980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585FE94D-6D1E-454D-B940-EB7B80AE733A}"/>
                    </a:ext>
                  </a:extLst>
                </p14:cNvPr>
                <p14:cNvContentPartPr/>
                <p14:nvPr/>
              </p14:nvContentPartPr>
              <p14:xfrm>
                <a:off x="7451990" y="3535060"/>
                <a:ext cx="267480" cy="4032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585FE94D-6D1E-454D-B940-EB7B80AE73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436870" y="3519940"/>
                  <a:ext cx="2980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96372AD2-D4C7-B148-AD98-246045AD97E5}"/>
                    </a:ext>
                  </a:extLst>
                </p14:cNvPr>
                <p14:cNvContentPartPr/>
                <p14:nvPr/>
              </p14:nvContentPartPr>
              <p14:xfrm>
                <a:off x="7511750" y="3720460"/>
                <a:ext cx="9000" cy="108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96372AD2-D4C7-B148-AD98-246045AD97E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496630" y="3704980"/>
                  <a:ext cx="396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C6A2948E-7D05-4445-B66B-7538F02A8BAD}"/>
                    </a:ext>
                  </a:extLst>
                </p14:cNvPr>
                <p14:cNvContentPartPr/>
                <p14:nvPr/>
              </p14:nvContentPartPr>
              <p14:xfrm>
                <a:off x="7506350" y="3667540"/>
                <a:ext cx="78480" cy="18108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C6A2948E-7D05-4445-B66B-7538F02A8BA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490870" y="3652420"/>
                  <a:ext cx="1090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690C69BC-666F-8B4C-8559-6DB92E2DD27F}"/>
                    </a:ext>
                  </a:extLst>
                </p14:cNvPr>
                <p14:cNvContentPartPr/>
                <p14:nvPr/>
              </p14:nvContentPartPr>
              <p14:xfrm>
                <a:off x="7745750" y="3427420"/>
                <a:ext cx="5040" cy="3816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690C69BC-666F-8B4C-8559-6DB92E2DD27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730270" y="3411940"/>
                  <a:ext cx="356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4543AF19-3456-FC41-BB61-7E0F6D01994C}"/>
                    </a:ext>
                  </a:extLst>
                </p14:cNvPr>
                <p14:cNvContentPartPr/>
                <p14:nvPr/>
              </p14:nvContentPartPr>
              <p14:xfrm>
                <a:off x="7689590" y="3738460"/>
                <a:ext cx="50760" cy="1036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4543AF19-3456-FC41-BB61-7E0F6D01994C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674470" y="3722980"/>
                  <a:ext cx="813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E5D71ABA-F63D-1E48-9AE8-CA279E8F58D4}"/>
                    </a:ext>
                  </a:extLst>
                </p14:cNvPr>
                <p14:cNvContentPartPr/>
                <p14:nvPr/>
              </p14:nvContentPartPr>
              <p14:xfrm>
                <a:off x="6840350" y="3373060"/>
                <a:ext cx="271800" cy="1800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E5D71ABA-F63D-1E48-9AE8-CA279E8F58D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824870" y="3357940"/>
                  <a:ext cx="3020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F2C46D23-8BEF-C74C-98DF-F1557BDFB894}"/>
                    </a:ext>
                  </a:extLst>
                </p14:cNvPr>
                <p14:cNvContentPartPr/>
                <p14:nvPr/>
              </p14:nvContentPartPr>
              <p14:xfrm>
                <a:off x="6943310" y="3482140"/>
                <a:ext cx="218880" cy="1692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F2C46D23-8BEF-C74C-98DF-F1557BDFB89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927830" y="3466660"/>
                  <a:ext cx="249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25FBFED8-A1CF-D146-A0AF-341311F7DB70}"/>
                    </a:ext>
                  </a:extLst>
                </p14:cNvPr>
                <p14:cNvContentPartPr/>
                <p14:nvPr/>
              </p14:nvContentPartPr>
              <p14:xfrm>
                <a:off x="6670070" y="3455140"/>
                <a:ext cx="3960" cy="57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25FBFED8-A1CF-D146-A0AF-341311F7DB7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654950" y="3439660"/>
                  <a:ext cx="34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E91E634F-39E6-5D40-BFF2-D48B9BC2E3B9}"/>
                    </a:ext>
                  </a:extLst>
                </p14:cNvPr>
                <p14:cNvContentPartPr/>
                <p14:nvPr/>
              </p14:nvContentPartPr>
              <p14:xfrm>
                <a:off x="6670070" y="3425980"/>
                <a:ext cx="245880" cy="2916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E91E634F-39E6-5D40-BFF2-D48B9BC2E3B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54950" y="3410860"/>
                  <a:ext cx="2761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77F8762D-E2CE-D04D-A32E-EC91395C11E7}"/>
                    </a:ext>
                  </a:extLst>
                </p14:cNvPr>
                <p14:cNvContentPartPr/>
                <p14:nvPr/>
              </p14:nvContentPartPr>
              <p14:xfrm>
                <a:off x="6604550" y="3903700"/>
                <a:ext cx="262080" cy="3960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77F8762D-E2CE-D04D-A32E-EC91395C11E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589070" y="3888580"/>
                  <a:ext cx="2926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FD50CA56-740C-B14E-BF9D-514B39F1637E}"/>
                    </a:ext>
                  </a:extLst>
                </p14:cNvPr>
                <p14:cNvContentPartPr/>
                <p14:nvPr/>
              </p14:nvContentPartPr>
              <p14:xfrm>
                <a:off x="7298630" y="3189100"/>
                <a:ext cx="592200" cy="81792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FD50CA56-740C-B14E-BF9D-514B39F1637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283510" y="3173980"/>
                  <a:ext cx="622800" cy="84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uppo 106">
            <a:extLst>
              <a:ext uri="{FF2B5EF4-FFF2-40B4-BE49-F238E27FC236}">
                <a16:creationId xmlns:a16="http://schemas.microsoft.com/office/drawing/2014/main" id="{0365393A-9FBE-404B-BA1E-9920769ABF05}"/>
              </a:ext>
            </a:extLst>
          </p:cNvPr>
          <p:cNvGrpSpPr/>
          <p:nvPr/>
        </p:nvGrpSpPr>
        <p:grpSpPr>
          <a:xfrm>
            <a:off x="5278670" y="4227340"/>
            <a:ext cx="116280" cy="118440"/>
            <a:chOff x="5278670" y="4227340"/>
            <a:chExt cx="11628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00A35A06-72B5-9249-920E-24716A7505D1}"/>
                    </a:ext>
                  </a:extLst>
                </p14:cNvPr>
                <p14:cNvContentPartPr/>
                <p14:nvPr/>
              </p14:nvContentPartPr>
              <p14:xfrm>
                <a:off x="5278670" y="4227340"/>
                <a:ext cx="13680" cy="219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00A35A06-72B5-9249-920E-24716A7505D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263190" y="4212220"/>
                  <a:ext cx="43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16679258-27C9-F84D-B7B2-BEB7315E31C3}"/>
                    </a:ext>
                  </a:extLst>
                </p14:cNvPr>
                <p14:cNvContentPartPr/>
                <p14:nvPr/>
              </p14:nvContentPartPr>
              <p14:xfrm>
                <a:off x="5387390" y="4341820"/>
                <a:ext cx="7560" cy="39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16679258-27C9-F84D-B7B2-BEB7315E31C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372270" y="4326340"/>
                  <a:ext cx="3816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94C8EA4D-80B5-C141-8110-9B4CC68DF484}"/>
                  </a:ext>
                </a:extLst>
              </p14:cNvPr>
              <p14:cNvContentPartPr/>
              <p14:nvPr/>
            </p14:nvContentPartPr>
            <p14:xfrm>
              <a:off x="5377670" y="3639820"/>
              <a:ext cx="13320" cy="11880"/>
            </p14:xfrm>
          </p:contentPart>
        </mc:Choice>
        <mc:Fallback xmlns=""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94C8EA4D-80B5-C141-8110-9B4CC68DF48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5362550" y="3624340"/>
                <a:ext cx="43920" cy="4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3876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8A5985-7CEB-C944-BAA4-D917EB512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1056"/>
            <a:ext cx="8928992" cy="6655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B6FAD0EF-A377-9040-BBC6-C555348857D1}"/>
                  </a:ext>
                </a:extLst>
              </p14:cNvPr>
              <p14:cNvContentPartPr/>
              <p14:nvPr/>
            </p14:nvContentPartPr>
            <p14:xfrm>
              <a:off x="6664589" y="3826622"/>
              <a:ext cx="757080" cy="9288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B6FAD0EF-A377-9040-BBC6-C555348857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3029" y="3765062"/>
                <a:ext cx="879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BC258AE2-DD47-9043-B725-3D904E0B99DC}"/>
                  </a:ext>
                </a:extLst>
              </p14:cNvPr>
              <p14:cNvContentPartPr/>
              <p14:nvPr/>
            </p14:nvContentPartPr>
            <p14:xfrm>
              <a:off x="3496229" y="2905742"/>
              <a:ext cx="2981520" cy="80208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BC258AE2-DD47-9043-B725-3D904E0B99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0749" y="2890622"/>
                <a:ext cx="301212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977E03CD-B9D7-6D4F-839C-00495ACB64FA}"/>
                  </a:ext>
                </a:extLst>
              </p14:cNvPr>
              <p14:cNvContentPartPr/>
              <p14:nvPr/>
            </p14:nvContentPartPr>
            <p14:xfrm>
              <a:off x="7474949" y="2647622"/>
              <a:ext cx="1619280" cy="70920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977E03CD-B9D7-6D4F-839C-00495ACB64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59469" y="2632502"/>
                <a:ext cx="1649520" cy="73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uppo 73">
            <a:extLst>
              <a:ext uri="{FF2B5EF4-FFF2-40B4-BE49-F238E27FC236}">
                <a16:creationId xmlns:a16="http://schemas.microsoft.com/office/drawing/2014/main" id="{64822DCC-AC0C-D741-A6FC-79B13EF705CC}"/>
              </a:ext>
            </a:extLst>
          </p:cNvPr>
          <p:cNvGrpSpPr/>
          <p:nvPr/>
        </p:nvGrpSpPr>
        <p:grpSpPr>
          <a:xfrm>
            <a:off x="3809789" y="2401382"/>
            <a:ext cx="5846760" cy="1988640"/>
            <a:chOff x="3809789" y="2401382"/>
            <a:chExt cx="5846760" cy="198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CA42B1F-5771-6846-A324-D8CE09A54425}"/>
                    </a:ext>
                  </a:extLst>
                </p14:cNvPr>
                <p14:cNvContentPartPr/>
                <p14:nvPr/>
              </p14:nvContentPartPr>
              <p14:xfrm>
                <a:off x="8937989" y="2401382"/>
                <a:ext cx="718560" cy="3632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CA42B1F-5771-6846-A324-D8CE09A5442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876429" y="2339822"/>
                  <a:ext cx="84132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301052CE-0D64-0242-A20C-0A2E1AE7F152}"/>
                    </a:ext>
                  </a:extLst>
                </p14:cNvPr>
                <p14:cNvContentPartPr/>
                <p14:nvPr/>
              </p14:nvContentPartPr>
              <p14:xfrm>
                <a:off x="8563229" y="2844542"/>
                <a:ext cx="345240" cy="2836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301052CE-0D64-0242-A20C-0A2E1AE7F15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02029" y="2782982"/>
                  <a:ext cx="4683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2D1E43BC-B1F9-FE4E-B658-DC5BFBD113F8}"/>
                    </a:ext>
                  </a:extLst>
                </p14:cNvPr>
                <p14:cNvContentPartPr/>
                <p14:nvPr/>
              </p14:nvContentPartPr>
              <p14:xfrm>
                <a:off x="8169389" y="3103382"/>
                <a:ext cx="360" cy="3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2D1E43BC-B1F9-FE4E-B658-DC5BFBD113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07829" y="304182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7B4C3771-92E4-874A-ABDB-F175C674D035}"/>
                    </a:ext>
                  </a:extLst>
                </p14:cNvPr>
                <p14:cNvContentPartPr/>
                <p14:nvPr/>
              </p14:nvContentPartPr>
              <p14:xfrm>
                <a:off x="8252549" y="3029222"/>
                <a:ext cx="360" cy="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7B4C3771-92E4-874A-ABDB-F175C674D03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0989" y="296766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A3C983F7-D433-9D43-92C0-BA5BDB70A21E}"/>
                    </a:ext>
                  </a:extLst>
                </p14:cNvPr>
                <p14:cNvContentPartPr/>
                <p14:nvPr/>
              </p14:nvContentPartPr>
              <p14:xfrm>
                <a:off x="8141669" y="3031022"/>
                <a:ext cx="114840" cy="1098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A3C983F7-D433-9D43-92C0-BA5BDB70A21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80109" y="2969462"/>
                  <a:ext cx="2379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560480CB-ABA1-9A41-9110-CB037B37C84E}"/>
                    </a:ext>
                  </a:extLst>
                </p14:cNvPr>
                <p14:cNvContentPartPr/>
                <p14:nvPr/>
              </p14:nvContentPartPr>
              <p14:xfrm>
                <a:off x="7545869" y="3135782"/>
                <a:ext cx="596160" cy="1422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560480CB-ABA1-9A41-9110-CB037B37C84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484309" y="3074222"/>
                  <a:ext cx="7192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3082B0E-45EE-CB49-A28E-09D6AE0C475F}"/>
                    </a:ext>
                  </a:extLst>
                </p14:cNvPr>
                <p14:cNvContentPartPr/>
                <p14:nvPr/>
              </p14:nvContentPartPr>
              <p14:xfrm>
                <a:off x="8153909" y="3177182"/>
                <a:ext cx="235440" cy="662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3082B0E-45EE-CB49-A28E-09D6AE0C475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092349" y="3115622"/>
                  <a:ext cx="3585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92ABC5AC-287B-D548-840A-7EDE5EF47263}"/>
                    </a:ext>
                  </a:extLst>
                </p14:cNvPr>
                <p14:cNvContentPartPr/>
                <p14:nvPr/>
              </p14:nvContentPartPr>
              <p14:xfrm>
                <a:off x="8584469" y="2719262"/>
                <a:ext cx="221040" cy="150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92ABC5AC-287B-D548-840A-7EDE5EF4726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522909" y="2657702"/>
                  <a:ext cx="3438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D4D6674-4DF5-F745-8EAB-72D1F3227FDD}"/>
                    </a:ext>
                  </a:extLst>
                </p14:cNvPr>
                <p14:cNvContentPartPr/>
                <p14:nvPr/>
              </p14:nvContentPartPr>
              <p14:xfrm>
                <a:off x="8519669" y="2890982"/>
                <a:ext cx="19440" cy="9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D4D6674-4DF5-F745-8EAB-72D1F3227FD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458109" y="2829422"/>
                  <a:ext cx="142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4C425B7B-C262-F245-B7ED-64C1069F829D}"/>
                    </a:ext>
                  </a:extLst>
                </p14:cNvPr>
                <p14:cNvContentPartPr/>
                <p14:nvPr/>
              </p14:nvContentPartPr>
              <p14:xfrm>
                <a:off x="8529749" y="2890982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4C425B7B-C262-F245-B7ED-64C1069F829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68189" y="282942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9CF33D0A-CFDC-F641-B98F-651E0DC45572}"/>
                    </a:ext>
                  </a:extLst>
                </p14:cNvPr>
                <p14:cNvContentPartPr/>
                <p14:nvPr/>
              </p14:nvContentPartPr>
              <p14:xfrm>
                <a:off x="8414549" y="2935982"/>
                <a:ext cx="13680" cy="14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9CF33D0A-CFDC-F641-B98F-651E0DC4557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352989" y="2874422"/>
                  <a:ext cx="1368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262B6FA5-930A-FF44-A126-B9E283DEA6EE}"/>
                    </a:ext>
                  </a:extLst>
                </p14:cNvPr>
                <p14:cNvContentPartPr/>
                <p14:nvPr/>
              </p14:nvContentPartPr>
              <p14:xfrm>
                <a:off x="8341109" y="2927702"/>
                <a:ext cx="78120" cy="352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262B6FA5-930A-FF44-A126-B9E283DEA6E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279549" y="2866142"/>
                  <a:ext cx="2012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BB5C331C-FF73-FE4A-A059-0D92A22069BD}"/>
                    </a:ext>
                  </a:extLst>
                </p14:cNvPr>
                <p14:cNvContentPartPr/>
                <p14:nvPr/>
              </p14:nvContentPartPr>
              <p14:xfrm>
                <a:off x="8263349" y="2973422"/>
                <a:ext cx="54360" cy="194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BB5C331C-FF73-FE4A-A059-0D92A22069B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201789" y="2911862"/>
                  <a:ext cx="1771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81435ECB-3F48-1C44-A9EC-C7DAB34ED81A}"/>
                    </a:ext>
                  </a:extLst>
                </p14:cNvPr>
                <p14:cNvContentPartPr/>
                <p14:nvPr/>
              </p14:nvContentPartPr>
              <p14:xfrm>
                <a:off x="8143469" y="3010862"/>
                <a:ext cx="91080" cy="334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81435ECB-3F48-1C44-A9EC-C7DAB34ED81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081909" y="2949302"/>
                  <a:ext cx="214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0261A0E9-3E9F-A44B-8A3E-7ED19AB799DA}"/>
                    </a:ext>
                  </a:extLst>
                </p14:cNvPr>
                <p14:cNvContentPartPr/>
                <p14:nvPr/>
              </p14:nvContentPartPr>
              <p14:xfrm>
                <a:off x="8315909" y="3204902"/>
                <a:ext cx="1800" cy="9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0261A0E9-3E9F-A44B-8A3E-7ED19AB799D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254349" y="3143342"/>
                  <a:ext cx="124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4A4EFEBD-8938-1B41-B03B-DDFA1E8984EC}"/>
                    </a:ext>
                  </a:extLst>
                </p14:cNvPr>
                <p14:cNvContentPartPr/>
                <p14:nvPr/>
              </p14:nvContentPartPr>
              <p14:xfrm>
                <a:off x="8227349" y="3204902"/>
                <a:ext cx="85320" cy="381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4A4EFEBD-8938-1B41-B03B-DDFA1E8984E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165789" y="3143342"/>
                  <a:ext cx="2084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128C52D-FEE2-F748-A71B-ECDD52028D0C}"/>
                    </a:ext>
                  </a:extLst>
                </p14:cNvPr>
                <p14:cNvContentPartPr/>
                <p14:nvPr/>
              </p14:nvContentPartPr>
              <p14:xfrm>
                <a:off x="8204669" y="3243422"/>
                <a:ext cx="20520" cy="79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128C52D-FEE2-F748-A71B-ECDD52028D0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143109" y="3181862"/>
                  <a:ext cx="1436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73BBA1D6-6053-5B4F-90ED-7F9D4CA640C8}"/>
                    </a:ext>
                  </a:extLst>
                </p14:cNvPr>
                <p14:cNvContentPartPr/>
                <p14:nvPr/>
              </p14:nvContentPartPr>
              <p14:xfrm>
                <a:off x="8139149" y="3243422"/>
                <a:ext cx="65880" cy="241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73BBA1D6-6053-5B4F-90ED-7F9D4CA640C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077589" y="3181862"/>
                  <a:ext cx="1890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264B1B82-5AFE-FE4A-AC5C-07873EBB8F55}"/>
                    </a:ext>
                  </a:extLst>
                </p14:cNvPr>
                <p14:cNvContentPartPr/>
                <p14:nvPr/>
              </p14:nvContentPartPr>
              <p14:xfrm>
                <a:off x="7772309" y="3032462"/>
                <a:ext cx="223560" cy="1807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264B1B82-5AFE-FE4A-AC5C-07873EBB8F5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710749" y="2971262"/>
                  <a:ext cx="3466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C16226C-1F9F-EA44-AF19-D9BAFDABB67E}"/>
                    </a:ext>
                  </a:extLst>
                </p14:cNvPr>
                <p14:cNvContentPartPr/>
                <p14:nvPr/>
              </p14:nvContentPartPr>
              <p14:xfrm>
                <a:off x="8446589" y="2735822"/>
                <a:ext cx="162000" cy="1368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C16226C-1F9F-EA44-AF19-D9BAFDABB67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85029" y="2674622"/>
                  <a:ext cx="2851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56DE22B4-0BDC-5D4F-AFC6-51C971900748}"/>
                    </a:ext>
                  </a:extLst>
                </p14:cNvPr>
                <p14:cNvContentPartPr/>
                <p14:nvPr/>
              </p14:nvContentPartPr>
              <p14:xfrm>
                <a:off x="9378989" y="2464742"/>
                <a:ext cx="202320" cy="1216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56DE22B4-0BDC-5D4F-AFC6-51C97190074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317429" y="2403182"/>
                  <a:ext cx="32544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E1B88377-CBEF-2D4A-B009-360C9172FF35}"/>
                    </a:ext>
                  </a:extLst>
                </p14:cNvPr>
                <p14:cNvContentPartPr/>
                <p14:nvPr/>
              </p14:nvContentPartPr>
              <p14:xfrm>
                <a:off x="7421309" y="3163862"/>
                <a:ext cx="345240" cy="4518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E1B88377-CBEF-2D4A-B009-360C9172FF3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359749" y="3102302"/>
                  <a:ext cx="46836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5A7A55D4-C6DB-804A-BE4D-8439EF70B37F}"/>
                    </a:ext>
                  </a:extLst>
                </p14:cNvPr>
                <p14:cNvContentPartPr/>
                <p14:nvPr/>
              </p14:nvContentPartPr>
              <p14:xfrm>
                <a:off x="7252469" y="3286622"/>
                <a:ext cx="259200" cy="759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5A7A55D4-C6DB-804A-BE4D-8439EF70B37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191269" y="3225422"/>
                  <a:ext cx="3823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1548E38D-2F66-594D-A03A-D67F011FE7A2}"/>
                    </a:ext>
                  </a:extLst>
                </p14:cNvPr>
                <p14:cNvContentPartPr/>
                <p14:nvPr/>
              </p14:nvContentPartPr>
              <p14:xfrm>
                <a:off x="6837749" y="3971342"/>
                <a:ext cx="64080" cy="770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1548E38D-2F66-594D-A03A-D67F011FE7A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776189" y="3909782"/>
                  <a:ext cx="1872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F2B7097D-2732-AA41-9355-F805473F673C}"/>
                    </a:ext>
                  </a:extLst>
                </p14:cNvPr>
                <p14:cNvContentPartPr/>
                <p14:nvPr/>
              </p14:nvContentPartPr>
              <p14:xfrm>
                <a:off x="7171829" y="4137662"/>
                <a:ext cx="19800" cy="2365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F2B7097D-2732-AA41-9355-F805473F673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110269" y="4076102"/>
                  <a:ext cx="1429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BCA630AC-F257-A645-B12D-F7FC26DA1697}"/>
                    </a:ext>
                  </a:extLst>
                </p14:cNvPr>
                <p14:cNvContentPartPr/>
                <p14:nvPr/>
              </p14:nvContentPartPr>
              <p14:xfrm>
                <a:off x="7338149" y="4137662"/>
                <a:ext cx="27000" cy="252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BCA630AC-F257-A645-B12D-F7FC26DA169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76589" y="4076102"/>
                  <a:ext cx="15012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38C4C14F-7D2C-7240-85F9-33ED8D7DD036}"/>
                    </a:ext>
                  </a:extLst>
                </p14:cNvPr>
                <p14:cNvContentPartPr/>
                <p14:nvPr/>
              </p14:nvContentPartPr>
              <p14:xfrm>
                <a:off x="7559909" y="4119302"/>
                <a:ext cx="12600" cy="2466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38C4C14F-7D2C-7240-85F9-33ED8D7DD03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498349" y="4057742"/>
                  <a:ext cx="13572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95138CF6-99E6-1440-8208-C350412CD6ED}"/>
                    </a:ext>
                  </a:extLst>
                </p14:cNvPr>
                <p14:cNvContentPartPr/>
                <p14:nvPr/>
              </p14:nvContentPartPr>
              <p14:xfrm>
                <a:off x="7716869" y="4100942"/>
                <a:ext cx="174240" cy="2566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95138CF6-99E6-1440-8208-C350412CD6E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655309" y="4039382"/>
                  <a:ext cx="2970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743A6E88-C3AB-BB46-83C8-05FB6FE83D34}"/>
                    </a:ext>
                  </a:extLst>
                </p14:cNvPr>
                <p14:cNvContentPartPr/>
                <p14:nvPr/>
              </p14:nvContentPartPr>
              <p14:xfrm>
                <a:off x="6811829" y="3029222"/>
                <a:ext cx="360" cy="3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743A6E88-C3AB-BB46-83C8-05FB6FE83D3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50269" y="296766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D7651E77-1F6C-1346-8E74-8236843B47C7}"/>
                    </a:ext>
                  </a:extLst>
                </p14:cNvPr>
                <p14:cNvContentPartPr/>
                <p14:nvPr/>
              </p14:nvContentPartPr>
              <p14:xfrm>
                <a:off x="6913349" y="3177182"/>
                <a:ext cx="360" cy="3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D7651E77-1F6C-1346-8E74-8236843B47C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51789" y="311562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924F3DB6-2009-2D48-BCB3-B2128AB8F141}"/>
                    </a:ext>
                  </a:extLst>
                </p14:cNvPr>
                <p14:cNvContentPartPr/>
                <p14:nvPr/>
              </p14:nvContentPartPr>
              <p14:xfrm>
                <a:off x="6657749" y="3177182"/>
                <a:ext cx="255960" cy="3808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924F3DB6-2009-2D48-BCB3-B2128AB8F14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96189" y="3115622"/>
                  <a:ext cx="3790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A0D35989-8458-B14C-B0A0-359791799731}"/>
                    </a:ext>
                  </a:extLst>
                </p14:cNvPr>
                <p14:cNvContentPartPr/>
                <p14:nvPr/>
              </p14:nvContentPartPr>
              <p14:xfrm>
                <a:off x="6580709" y="3629702"/>
                <a:ext cx="360" cy="3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A0D35989-8458-B14C-B0A0-35979179973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19149" y="356814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E95D10C6-04F0-474F-9984-8A88B3A803DA}"/>
                    </a:ext>
                  </a:extLst>
                </p14:cNvPr>
                <p14:cNvContentPartPr/>
                <p14:nvPr/>
              </p14:nvContentPartPr>
              <p14:xfrm>
                <a:off x="6571709" y="3620342"/>
                <a:ext cx="6840" cy="75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E95D10C6-04F0-474F-9984-8A88B3A803D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10149" y="3558782"/>
                  <a:ext cx="1299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9D6237D7-D038-6D42-88BE-7B7AA9ABA685}"/>
                    </a:ext>
                  </a:extLst>
                </p14:cNvPr>
                <p14:cNvContentPartPr/>
                <p14:nvPr/>
              </p14:nvContentPartPr>
              <p14:xfrm>
                <a:off x="6478109" y="3721862"/>
                <a:ext cx="28800" cy="39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9D6237D7-D038-6D42-88BE-7B7AA9ABA68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416549" y="3660662"/>
                  <a:ext cx="1519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32B09C0D-D173-4E40-8A5A-67CE1458A526}"/>
                    </a:ext>
                  </a:extLst>
                </p14:cNvPr>
                <p14:cNvContentPartPr/>
                <p14:nvPr/>
              </p14:nvContentPartPr>
              <p14:xfrm>
                <a:off x="6469829" y="3722222"/>
                <a:ext cx="8640" cy="39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32B09C0D-D173-4E40-8A5A-67CE1458A52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408269" y="3660662"/>
                  <a:ext cx="1317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29718AE6-6363-BF4E-8CF6-75AF256FDB5B}"/>
                    </a:ext>
                  </a:extLst>
                </p14:cNvPr>
                <p14:cNvContentPartPr/>
                <p14:nvPr/>
              </p14:nvContentPartPr>
              <p14:xfrm>
                <a:off x="6380189" y="3791342"/>
                <a:ext cx="34560" cy="223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29718AE6-6363-BF4E-8CF6-75AF256FDB5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318629" y="3729782"/>
                  <a:ext cx="1576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C25FC3C4-F4CF-7446-876A-E65A02F3DFC0}"/>
                    </a:ext>
                  </a:extLst>
                </p14:cNvPr>
                <p14:cNvContentPartPr/>
                <p14:nvPr/>
              </p14:nvContentPartPr>
              <p14:xfrm>
                <a:off x="6124589" y="3860462"/>
                <a:ext cx="198000" cy="820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C25FC3C4-F4CF-7446-876A-E65A02F3DFC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63029" y="3798902"/>
                  <a:ext cx="3211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81DE07B2-8792-9F41-BBCC-C9409063A69B}"/>
                    </a:ext>
                  </a:extLst>
                </p14:cNvPr>
                <p14:cNvContentPartPr/>
                <p14:nvPr/>
              </p14:nvContentPartPr>
              <p14:xfrm>
                <a:off x="6137909" y="3940742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81DE07B2-8792-9F41-BBCC-C9409063A69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76349" y="387954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72949CA4-AD07-244D-B915-03DF5A6FA363}"/>
                    </a:ext>
                  </a:extLst>
                </p14:cNvPr>
                <p14:cNvContentPartPr/>
                <p14:nvPr/>
              </p14:nvContentPartPr>
              <p14:xfrm>
                <a:off x="6069509" y="3934622"/>
                <a:ext cx="68040" cy="374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72949CA4-AD07-244D-B915-03DF5A6FA36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007949" y="3873062"/>
                  <a:ext cx="1911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69890A6E-FEAF-EE45-A97A-4AD1AFFB990F}"/>
                    </a:ext>
                  </a:extLst>
                </p14:cNvPr>
                <p14:cNvContentPartPr/>
                <p14:nvPr/>
              </p14:nvContentPartPr>
              <p14:xfrm>
                <a:off x="6020549" y="3985382"/>
                <a:ext cx="6120" cy="468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69890A6E-FEAF-EE45-A97A-4AD1AFFB990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958989" y="3923822"/>
                  <a:ext cx="1292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32A035AF-756A-6B4D-AE02-172A5F47F939}"/>
                    </a:ext>
                  </a:extLst>
                </p14:cNvPr>
                <p14:cNvContentPartPr/>
                <p14:nvPr/>
              </p14:nvContentPartPr>
              <p14:xfrm>
                <a:off x="5946389" y="3985382"/>
                <a:ext cx="74880" cy="345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32A035AF-756A-6B4D-AE02-172A5F47F93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84829" y="3923822"/>
                  <a:ext cx="1976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533F542A-ACA2-1445-A939-D17A9F1718E4}"/>
                    </a:ext>
                  </a:extLst>
                </p14:cNvPr>
                <p14:cNvContentPartPr/>
                <p14:nvPr/>
              </p14:nvContentPartPr>
              <p14:xfrm>
                <a:off x="5906429" y="4036142"/>
                <a:ext cx="360" cy="3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533F542A-ACA2-1445-A939-D17A9F1718E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44869" y="397458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640D66B8-3865-A649-9766-6FB3A655A66C}"/>
                    </a:ext>
                  </a:extLst>
                </p14:cNvPr>
                <p14:cNvContentPartPr/>
                <p14:nvPr/>
              </p14:nvContentPartPr>
              <p14:xfrm>
                <a:off x="5840189" y="4035422"/>
                <a:ext cx="65880" cy="302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640D66B8-3865-A649-9766-6FB3A655A66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778629" y="3973862"/>
                  <a:ext cx="1890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8C2541FC-8E10-084A-9566-02AC6C35763B}"/>
                    </a:ext>
                  </a:extLst>
                </p14:cNvPr>
                <p14:cNvContentPartPr/>
                <p14:nvPr/>
              </p14:nvContentPartPr>
              <p14:xfrm>
                <a:off x="5727509" y="4090142"/>
                <a:ext cx="59400" cy="190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8C2541FC-8E10-084A-9566-02AC6C35763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65949" y="4028582"/>
                  <a:ext cx="1825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36945CAA-E3FC-6744-AFC7-75514CECF3F6}"/>
                    </a:ext>
                  </a:extLst>
                </p14:cNvPr>
                <p14:cNvContentPartPr/>
                <p14:nvPr/>
              </p14:nvContentPartPr>
              <p14:xfrm>
                <a:off x="5714189" y="4082222"/>
                <a:ext cx="63360" cy="1368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36945CAA-E3FC-6744-AFC7-75514CECF3F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652989" y="4020662"/>
                  <a:ext cx="1864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544AE9C1-30D9-A64F-B6CB-049906CE1824}"/>
                    </a:ext>
                  </a:extLst>
                </p14:cNvPr>
                <p14:cNvContentPartPr/>
                <p14:nvPr/>
              </p14:nvContentPartPr>
              <p14:xfrm>
                <a:off x="6968789" y="2853902"/>
                <a:ext cx="360" cy="3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544AE9C1-30D9-A64F-B6CB-049906CE182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07229" y="2792342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D9A2E7AF-0544-7E46-94A7-DC064DA06495}"/>
                    </a:ext>
                  </a:extLst>
                </p14:cNvPr>
                <p14:cNvContentPartPr/>
                <p14:nvPr/>
              </p14:nvContentPartPr>
              <p14:xfrm>
                <a:off x="6759269" y="2964782"/>
                <a:ext cx="191520" cy="20844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D9A2E7AF-0544-7E46-94A7-DC064DA0649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697709" y="2903222"/>
                  <a:ext cx="31464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D41647D4-DC99-9C4E-B35D-5B0396812C81}"/>
                    </a:ext>
                  </a:extLst>
                </p14:cNvPr>
                <p14:cNvContentPartPr/>
                <p14:nvPr/>
              </p14:nvContentPartPr>
              <p14:xfrm>
                <a:off x="4133069" y="2597942"/>
                <a:ext cx="1432080" cy="11160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D41647D4-DC99-9C4E-B35D-5B0396812C8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071509" y="2536382"/>
                  <a:ext cx="15552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6F9D97BE-C739-8046-9BF3-100C7F4808A8}"/>
                    </a:ext>
                  </a:extLst>
                </p14:cNvPr>
                <p14:cNvContentPartPr/>
                <p14:nvPr/>
              </p14:nvContentPartPr>
              <p14:xfrm>
                <a:off x="4151429" y="2909342"/>
                <a:ext cx="1265760" cy="1461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6F9D97BE-C739-8046-9BF3-100C7F4808A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089869" y="2847782"/>
                  <a:ext cx="13888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48705462-DBBF-DB41-A245-128D368519A7}"/>
                    </a:ext>
                  </a:extLst>
                </p14:cNvPr>
                <p14:cNvContentPartPr/>
                <p14:nvPr/>
              </p14:nvContentPartPr>
              <p14:xfrm>
                <a:off x="3948389" y="3484262"/>
                <a:ext cx="950760" cy="1094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48705462-DBBF-DB41-A245-128D368519A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886829" y="3422702"/>
                  <a:ext cx="10738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14DA61BC-1571-5D46-8946-C6ED31691AEA}"/>
                    </a:ext>
                  </a:extLst>
                </p14:cNvPr>
                <p14:cNvContentPartPr/>
                <p14:nvPr/>
              </p14:nvContentPartPr>
              <p14:xfrm>
                <a:off x="3809789" y="3860462"/>
                <a:ext cx="1856880" cy="25992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14DA61BC-1571-5D46-8946-C6ED31691AE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48229" y="3799262"/>
                  <a:ext cx="19800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4117FE50-D14D-A942-B096-97E29B2F37B9}"/>
                    </a:ext>
                  </a:extLst>
                </p14:cNvPr>
                <p14:cNvContentPartPr/>
                <p14:nvPr/>
              </p14:nvContentPartPr>
              <p14:xfrm>
                <a:off x="4575869" y="3881342"/>
                <a:ext cx="268920" cy="1324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4117FE50-D14D-A942-B096-97E29B2F37B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14309" y="3819782"/>
                  <a:ext cx="3920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BE09B3BF-68FB-994E-A3B8-92E763AC8BEA}"/>
                    </a:ext>
                  </a:extLst>
                </p14:cNvPr>
                <p14:cNvContentPartPr/>
                <p14:nvPr/>
              </p14:nvContentPartPr>
              <p14:xfrm>
                <a:off x="5265629" y="3946502"/>
                <a:ext cx="301320" cy="1083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BE09B3BF-68FB-994E-A3B8-92E763AC8BE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204069" y="3884942"/>
                  <a:ext cx="424440" cy="23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7AB77E71-5336-3445-B7DC-6D33B2DC3811}"/>
                  </a:ext>
                </a:extLst>
              </p14:cNvPr>
              <p14:cNvContentPartPr/>
              <p14:nvPr/>
            </p14:nvContentPartPr>
            <p14:xfrm>
              <a:off x="4086989" y="4264022"/>
              <a:ext cx="1721520" cy="52956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7AB77E71-5336-3445-B7DC-6D33B2DC381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025429" y="4202822"/>
                <a:ext cx="1844280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A7F73DA7-929E-4041-A6E2-7C0BA164BDA0}"/>
                  </a:ext>
                </a:extLst>
              </p14:cNvPr>
              <p14:cNvContentPartPr/>
              <p14:nvPr/>
            </p14:nvContentPartPr>
            <p14:xfrm>
              <a:off x="6193709" y="5045222"/>
              <a:ext cx="113040" cy="10800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A7F73DA7-929E-4041-A6E2-7C0BA164BDA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132149" y="4983662"/>
                <a:ext cx="23616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D61B72BF-6BA6-4A41-8B38-2FCA505F20D4}"/>
                  </a:ext>
                </a:extLst>
              </p14:cNvPr>
              <p14:cNvContentPartPr/>
              <p14:nvPr/>
            </p14:nvContentPartPr>
            <p14:xfrm>
              <a:off x="7436429" y="5587742"/>
              <a:ext cx="62640" cy="8424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D61B72BF-6BA6-4A41-8B38-2FCA505F20D4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374869" y="5526182"/>
                <a:ext cx="18540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37EE2D59-42AF-0E4A-9613-B56AA55AE365}"/>
                  </a:ext>
                </a:extLst>
              </p14:cNvPr>
              <p14:cNvContentPartPr/>
              <p14:nvPr/>
            </p14:nvContentPartPr>
            <p14:xfrm>
              <a:off x="6543989" y="4670822"/>
              <a:ext cx="2177640" cy="75636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37EE2D59-42AF-0E4A-9613-B56AA55AE36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482429" y="4609262"/>
                <a:ext cx="2300400" cy="87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uppo 80">
            <a:extLst>
              <a:ext uri="{FF2B5EF4-FFF2-40B4-BE49-F238E27FC236}">
                <a16:creationId xmlns:a16="http://schemas.microsoft.com/office/drawing/2014/main" id="{DE7DF43E-C5DC-0F4F-90CF-C238B3D4C66B}"/>
              </a:ext>
            </a:extLst>
          </p:cNvPr>
          <p:cNvGrpSpPr/>
          <p:nvPr/>
        </p:nvGrpSpPr>
        <p:grpSpPr>
          <a:xfrm>
            <a:off x="7153469" y="4849022"/>
            <a:ext cx="514440" cy="142200"/>
            <a:chOff x="7153469" y="4849022"/>
            <a:chExt cx="514440" cy="14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C0E5472E-3500-9842-B5F2-5ACBF3DEB1C3}"/>
                    </a:ext>
                  </a:extLst>
                </p14:cNvPr>
                <p14:cNvContentPartPr/>
                <p14:nvPr/>
              </p14:nvContentPartPr>
              <p14:xfrm>
                <a:off x="7153469" y="4885742"/>
                <a:ext cx="514440" cy="10548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C0E5472E-3500-9842-B5F2-5ACBF3DEB1C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091909" y="4824182"/>
                  <a:ext cx="6375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128DDA6C-E10D-6943-A020-E0F5B6C59359}"/>
                    </a:ext>
                  </a:extLst>
                </p14:cNvPr>
                <p14:cNvContentPartPr/>
                <p14:nvPr/>
              </p14:nvContentPartPr>
              <p14:xfrm>
                <a:off x="7236629" y="4849022"/>
                <a:ext cx="412920" cy="9504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128DDA6C-E10D-6943-A020-E0F5B6C5935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175069" y="4787462"/>
                  <a:ext cx="53604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84E7B0CD-58EC-B042-BD40-30D427CBF8C7}"/>
              </a:ext>
            </a:extLst>
          </p:cNvPr>
          <p:cNvGrpSpPr/>
          <p:nvPr/>
        </p:nvGrpSpPr>
        <p:grpSpPr>
          <a:xfrm>
            <a:off x="5747669" y="4771262"/>
            <a:ext cx="290880" cy="281160"/>
            <a:chOff x="5747669" y="4771262"/>
            <a:chExt cx="29088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A4CE47A8-A5A6-BF4B-9514-25908F9A16B0}"/>
                    </a:ext>
                  </a:extLst>
                </p14:cNvPr>
                <p14:cNvContentPartPr/>
                <p14:nvPr/>
              </p14:nvContentPartPr>
              <p14:xfrm>
                <a:off x="5747669" y="4771262"/>
                <a:ext cx="22320" cy="1332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A4CE47A8-A5A6-BF4B-9514-25908F9A16B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686109" y="4709702"/>
                  <a:ext cx="1454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EDB5CF22-7831-3546-A064-F684A0646B18}"/>
                    </a:ext>
                  </a:extLst>
                </p14:cNvPr>
                <p14:cNvContentPartPr/>
                <p14:nvPr/>
              </p14:nvContentPartPr>
              <p14:xfrm>
                <a:off x="5758829" y="4784222"/>
                <a:ext cx="279720" cy="26820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EDB5CF22-7831-3546-A064-F684A0646B1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697269" y="4722662"/>
                  <a:ext cx="402840" cy="39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7F7F0731-FFE3-A74E-AE53-6D78C6A36190}"/>
              </a:ext>
            </a:extLst>
          </p:cNvPr>
          <p:cNvGrpSpPr/>
          <p:nvPr/>
        </p:nvGrpSpPr>
        <p:grpSpPr>
          <a:xfrm>
            <a:off x="5700509" y="5335382"/>
            <a:ext cx="234000" cy="142560"/>
            <a:chOff x="5700509" y="5335382"/>
            <a:chExt cx="234000" cy="14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C6A850B5-642F-8343-956A-DAA2BB062D7B}"/>
                    </a:ext>
                  </a:extLst>
                </p14:cNvPr>
                <p14:cNvContentPartPr/>
                <p14:nvPr/>
              </p14:nvContentPartPr>
              <p14:xfrm>
                <a:off x="5700509" y="5363822"/>
                <a:ext cx="24120" cy="2304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C6A850B5-642F-8343-956A-DAA2BB062D7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638949" y="5302262"/>
                  <a:ext cx="1468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4266B849-5345-4841-81D7-C9577141957C}"/>
                    </a:ext>
                  </a:extLst>
                </p14:cNvPr>
                <p14:cNvContentPartPr/>
                <p14:nvPr/>
              </p14:nvContentPartPr>
              <p14:xfrm>
                <a:off x="5801669" y="5421422"/>
                <a:ext cx="76320" cy="388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4266B849-5345-4841-81D7-C9577141957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740469" y="5359862"/>
                  <a:ext cx="1994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E58D2ACA-7F62-044E-B036-BB26629397AA}"/>
                    </a:ext>
                  </a:extLst>
                </p14:cNvPr>
                <p14:cNvContentPartPr/>
                <p14:nvPr/>
              </p14:nvContentPartPr>
              <p14:xfrm>
                <a:off x="5776109" y="5335382"/>
                <a:ext cx="158400" cy="14256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E58D2ACA-7F62-044E-B036-BB26629397AA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714549" y="5273822"/>
                  <a:ext cx="2815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09D368C0-8890-984E-90E8-D6340EBDBF1C}"/>
                    </a:ext>
                  </a:extLst>
                </p14:cNvPr>
                <p14:cNvContentPartPr/>
                <p14:nvPr/>
              </p14:nvContentPartPr>
              <p14:xfrm>
                <a:off x="5875469" y="5403062"/>
                <a:ext cx="57960" cy="3708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09D368C0-8890-984E-90E8-D6340EBDBF1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813909" y="5341502"/>
                  <a:ext cx="1810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FDB56C55-FF5C-9546-A1F7-CB0072E27769}"/>
                    </a:ext>
                  </a:extLst>
                </p14:cNvPr>
                <p14:cNvContentPartPr/>
                <p14:nvPr/>
              </p14:nvContentPartPr>
              <p14:xfrm>
                <a:off x="5924789" y="5393702"/>
                <a:ext cx="9360" cy="864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FDB56C55-FF5C-9546-A1F7-CB0072E2776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863589" y="5332502"/>
                  <a:ext cx="13248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uppo 91">
            <a:extLst>
              <a:ext uri="{FF2B5EF4-FFF2-40B4-BE49-F238E27FC236}">
                <a16:creationId xmlns:a16="http://schemas.microsoft.com/office/drawing/2014/main" id="{CA0A7CA5-9AB5-DC4A-857D-CBDC659188C7}"/>
              </a:ext>
            </a:extLst>
          </p:cNvPr>
          <p:cNvGrpSpPr/>
          <p:nvPr/>
        </p:nvGrpSpPr>
        <p:grpSpPr>
          <a:xfrm>
            <a:off x="2611349" y="1486622"/>
            <a:ext cx="2805840" cy="1764720"/>
            <a:chOff x="2611349" y="1486622"/>
            <a:chExt cx="2805840" cy="176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6C162B97-BC82-EF4A-92B4-7285CC2A6AC4}"/>
                    </a:ext>
                  </a:extLst>
                </p14:cNvPr>
                <p14:cNvContentPartPr/>
                <p14:nvPr/>
              </p14:nvContentPartPr>
              <p14:xfrm>
                <a:off x="3220469" y="2922302"/>
                <a:ext cx="253440" cy="3290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6C162B97-BC82-EF4A-92B4-7285CC2A6AC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05349" y="2907182"/>
                  <a:ext cx="2836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6ECE51E1-ADA9-DA4C-871D-D8A1700EDE2C}"/>
                    </a:ext>
                  </a:extLst>
                </p14:cNvPr>
                <p14:cNvContentPartPr/>
                <p14:nvPr/>
              </p14:nvContentPartPr>
              <p14:xfrm>
                <a:off x="3495869" y="2918342"/>
                <a:ext cx="20880" cy="129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6ECE51E1-ADA9-DA4C-871D-D8A1700EDE2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480749" y="2903222"/>
                  <a:ext cx="514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8492DD4F-8EF8-4E4D-A1C1-50A0A634724C}"/>
                    </a:ext>
                  </a:extLst>
                </p14:cNvPr>
                <p14:cNvContentPartPr/>
                <p14:nvPr/>
              </p14:nvContentPartPr>
              <p14:xfrm>
                <a:off x="2611349" y="1486622"/>
                <a:ext cx="2805840" cy="171612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8492DD4F-8EF8-4E4D-A1C1-50A0A634724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596229" y="1471142"/>
                  <a:ext cx="2836080" cy="174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788A4A03-0F3E-DF42-9C8B-E8101C8721B7}"/>
              </a:ext>
            </a:extLst>
          </p:cNvPr>
          <p:cNvGrpSpPr/>
          <p:nvPr/>
        </p:nvGrpSpPr>
        <p:grpSpPr>
          <a:xfrm>
            <a:off x="2729069" y="1394462"/>
            <a:ext cx="2879640" cy="471240"/>
            <a:chOff x="2729069" y="1394462"/>
            <a:chExt cx="2879640" cy="47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AC6974D4-ABC6-8A4B-98F1-1DB473665DFC}"/>
                    </a:ext>
                  </a:extLst>
                </p14:cNvPr>
                <p14:cNvContentPartPr/>
                <p14:nvPr/>
              </p14:nvContentPartPr>
              <p14:xfrm>
                <a:off x="2729069" y="1411382"/>
                <a:ext cx="2296080" cy="9576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AC6974D4-ABC6-8A4B-98F1-1DB473665DF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713949" y="1395902"/>
                  <a:ext cx="23263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99AE1FFD-C0A0-4D4A-B1C4-5066FABA125F}"/>
                    </a:ext>
                  </a:extLst>
                </p14:cNvPr>
                <p14:cNvContentPartPr/>
                <p14:nvPr/>
              </p14:nvContentPartPr>
              <p14:xfrm>
                <a:off x="4060709" y="1440542"/>
                <a:ext cx="33120" cy="21492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99AE1FFD-C0A0-4D4A-B1C4-5066FABA125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45229" y="1425422"/>
                  <a:ext cx="637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BAE8DC46-2A20-E845-8690-DFA538F2FF72}"/>
                    </a:ext>
                  </a:extLst>
                </p14:cNvPr>
                <p14:cNvContentPartPr/>
                <p14:nvPr/>
              </p14:nvContentPartPr>
              <p14:xfrm>
                <a:off x="4315229" y="1394462"/>
                <a:ext cx="35280" cy="19224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BAE8DC46-2A20-E845-8690-DFA538F2FF7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300109" y="1379342"/>
                  <a:ext cx="658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CF7B4F93-2DBF-764B-86FA-A8D3A07E366A}"/>
                    </a:ext>
                  </a:extLst>
                </p14:cNvPr>
                <p14:cNvContentPartPr/>
                <p14:nvPr/>
              </p14:nvContentPartPr>
              <p14:xfrm>
                <a:off x="4435109" y="1459262"/>
                <a:ext cx="35280" cy="15120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CF7B4F93-2DBF-764B-86FA-A8D3A07E366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419989" y="1443782"/>
                  <a:ext cx="655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28EE2AD9-8D1D-9341-9C37-B234B695C359}"/>
                    </a:ext>
                  </a:extLst>
                </p14:cNvPr>
                <p14:cNvContentPartPr/>
                <p14:nvPr/>
              </p14:nvContentPartPr>
              <p14:xfrm>
                <a:off x="4668749" y="1495982"/>
                <a:ext cx="28080" cy="7920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28EE2AD9-8D1D-9341-9C37-B234B695C35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653269" y="1480862"/>
                  <a:ext cx="586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3C252C1B-185D-BD47-A548-71D39841F1C6}"/>
                    </a:ext>
                  </a:extLst>
                </p14:cNvPr>
                <p14:cNvContentPartPr/>
                <p14:nvPr/>
              </p14:nvContentPartPr>
              <p14:xfrm>
                <a:off x="4956749" y="1503542"/>
                <a:ext cx="17280" cy="432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3C252C1B-185D-BD47-A548-71D39841F1C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941629" y="1488422"/>
                  <a:ext cx="475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F968474C-A9F1-9E4C-835D-0D4BA095E7C4}"/>
                    </a:ext>
                  </a:extLst>
                </p14:cNvPr>
                <p14:cNvContentPartPr/>
                <p14:nvPr/>
              </p14:nvContentPartPr>
              <p14:xfrm>
                <a:off x="4964309" y="1505342"/>
                <a:ext cx="593640" cy="3603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F968474C-A9F1-9E4C-835D-0D4BA095E7C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949189" y="1490222"/>
                  <a:ext cx="62424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2BDB681C-9510-4F44-B5E1-06E330CD9615}"/>
                    </a:ext>
                  </a:extLst>
                </p14:cNvPr>
                <p14:cNvContentPartPr/>
                <p14:nvPr/>
              </p14:nvContentPartPr>
              <p14:xfrm>
                <a:off x="5184989" y="1596782"/>
                <a:ext cx="293400" cy="15156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2BDB681C-9510-4F44-B5E1-06E330CD961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169869" y="1581662"/>
                  <a:ext cx="3240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E7883DE9-3616-E343-9EBF-42C8057F609C}"/>
                    </a:ext>
                  </a:extLst>
                </p14:cNvPr>
                <p14:cNvContentPartPr/>
                <p14:nvPr/>
              </p14:nvContentPartPr>
              <p14:xfrm>
                <a:off x="5189309" y="1513622"/>
                <a:ext cx="419400" cy="9324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E7883DE9-3616-E343-9EBF-42C8057F609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174189" y="1498502"/>
                  <a:ext cx="450000" cy="123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27250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1" name="Group 2"/>
          <p:cNvGrpSpPr>
            <a:grpSpLocks/>
          </p:cNvGrpSpPr>
          <p:nvPr/>
        </p:nvGrpSpPr>
        <p:grpSpPr bwMode="auto">
          <a:xfrm>
            <a:off x="3733800" y="762000"/>
            <a:ext cx="4724400" cy="3276600"/>
            <a:chOff x="96" y="192"/>
            <a:chExt cx="2316" cy="1683"/>
          </a:xfrm>
        </p:grpSpPr>
        <p:pic>
          <p:nvPicPr>
            <p:cNvPr id="1382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252"/>
              <a:ext cx="2308" cy="1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66" name="Freeform 4"/>
            <p:cNvSpPr>
              <a:spLocks/>
            </p:cNvSpPr>
            <p:nvPr/>
          </p:nvSpPr>
          <p:spPr bwMode="auto">
            <a:xfrm>
              <a:off x="96" y="888"/>
              <a:ext cx="2296" cy="360"/>
            </a:xfrm>
            <a:custGeom>
              <a:avLst/>
              <a:gdLst>
                <a:gd name="T0" fmla="*/ 0 w 2296"/>
                <a:gd name="T1" fmla="*/ 360 h 360"/>
                <a:gd name="T2" fmla="*/ 744 w 2296"/>
                <a:gd name="T3" fmla="*/ 184 h 360"/>
                <a:gd name="T4" fmla="*/ 1104 w 2296"/>
                <a:gd name="T5" fmla="*/ 112 h 360"/>
                <a:gd name="T6" fmla="*/ 1432 w 2296"/>
                <a:gd name="T7" fmla="*/ 64 h 360"/>
                <a:gd name="T8" fmla="*/ 1920 w 2296"/>
                <a:gd name="T9" fmla="*/ 8 h 360"/>
                <a:gd name="T10" fmla="*/ 2296 w 2296"/>
                <a:gd name="T11" fmla="*/ 0 h 3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96"/>
                <a:gd name="T19" fmla="*/ 0 h 360"/>
                <a:gd name="T20" fmla="*/ 2296 w 2296"/>
                <a:gd name="T21" fmla="*/ 360 h 3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96" h="360">
                  <a:moveTo>
                    <a:pt x="0" y="360"/>
                  </a:moveTo>
                  <a:lnTo>
                    <a:pt x="744" y="184"/>
                  </a:lnTo>
                  <a:lnTo>
                    <a:pt x="1104" y="112"/>
                  </a:lnTo>
                  <a:lnTo>
                    <a:pt x="1432" y="64"/>
                  </a:lnTo>
                  <a:lnTo>
                    <a:pt x="1920" y="8"/>
                  </a:lnTo>
                  <a:lnTo>
                    <a:pt x="2296" y="0"/>
                  </a:lnTo>
                </a:path>
              </a:pathLst>
            </a:custGeom>
            <a:noFill/>
            <a:ln w="38100">
              <a:solidFill>
                <a:srgbClr val="EB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267" name="Freeform 5"/>
            <p:cNvSpPr>
              <a:spLocks/>
            </p:cNvSpPr>
            <p:nvPr/>
          </p:nvSpPr>
          <p:spPr bwMode="auto">
            <a:xfrm>
              <a:off x="184" y="400"/>
              <a:ext cx="1440" cy="72"/>
            </a:xfrm>
            <a:custGeom>
              <a:avLst/>
              <a:gdLst>
                <a:gd name="T0" fmla="*/ 0 w 1440"/>
                <a:gd name="T1" fmla="*/ 0 h 72"/>
                <a:gd name="T2" fmla="*/ 448 w 1440"/>
                <a:gd name="T3" fmla="*/ 0 h 72"/>
                <a:gd name="T4" fmla="*/ 832 w 1440"/>
                <a:gd name="T5" fmla="*/ 32 h 72"/>
                <a:gd name="T6" fmla="*/ 1184 w 1440"/>
                <a:gd name="T7" fmla="*/ 32 h 72"/>
                <a:gd name="T8" fmla="*/ 1440 w 1440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72"/>
                <a:gd name="T17" fmla="*/ 1440 w 1440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72">
                  <a:moveTo>
                    <a:pt x="0" y="0"/>
                  </a:moveTo>
                  <a:lnTo>
                    <a:pt x="448" y="0"/>
                  </a:lnTo>
                  <a:lnTo>
                    <a:pt x="832" y="32"/>
                  </a:lnTo>
                  <a:lnTo>
                    <a:pt x="1184" y="32"/>
                  </a:lnTo>
                  <a:lnTo>
                    <a:pt x="1440" y="72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268" name="Text Box 6"/>
            <p:cNvSpPr txBox="1">
              <a:spLocks noChangeArrowheads="1"/>
            </p:cNvSpPr>
            <p:nvPr/>
          </p:nvSpPr>
          <p:spPr bwMode="auto">
            <a:xfrm>
              <a:off x="1206" y="953"/>
              <a:ext cx="126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Symbol" charset="0"/>
                </a:rPr>
                <a:t>b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138269" name="Text Box 7"/>
            <p:cNvSpPr txBox="1">
              <a:spLocks noChangeArrowheads="1"/>
            </p:cNvSpPr>
            <p:nvPr/>
          </p:nvSpPr>
          <p:spPr bwMode="auto">
            <a:xfrm>
              <a:off x="1206" y="192"/>
              <a:ext cx="136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Symbol" charset="0"/>
                </a:rPr>
                <a:t>a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138270" name="Line 8"/>
            <p:cNvSpPr>
              <a:spLocks noChangeShapeType="1"/>
            </p:cNvSpPr>
            <p:nvPr/>
          </p:nvSpPr>
          <p:spPr bwMode="auto">
            <a:xfrm flipH="1">
              <a:off x="1512" y="1200"/>
              <a:ext cx="360" cy="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38242" name="Group 9"/>
          <p:cNvGrpSpPr>
            <a:grpSpLocks/>
          </p:cNvGrpSpPr>
          <p:nvPr/>
        </p:nvGrpSpPr>
        <p:grpSpPr bwMode="auto">
          <a:xfrm>
            <a:off x="161925" y="76200"/>
            <a:ext cx="3622675" cy="2971800"/>
            <a:chOff x="3504" y="0"/>
            <a:chExt cx="2282" cy="1872"/>
          </a:xfrm>
        </p:grpSpPr>
        <p:sp>
          <p:nvSpPr>
            <p:cNvPr id="138257" name="Text Box 10"/>
            <p:cNvSpPr txBox="1">
              <a:spLocks noChangeArrowheads="1"/>
            </p:cNvSpPr>
            <p:nvPr/>
          </p:nvSpPr>
          <p:spPr bwMode="auto">
            <a:xfrm>
              <a:off x="3504" y="0"/>
              <a:ext cx="22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Times New Roman" charset="0"/>
                </a:rPr>
                <a:t>REGIONAL MONOCLINE</a:t>
              </a:r>
            </a:p>
          </p:txBody>
        </p:sp>
        <p:sp>
          <p:nvSpPr>
            <p:cNvPr id="138258" name="Freeform 11"/>
            <p:cNvSpPr>
              <a:spLocks/>
            </p:cNvSpPr>
            <p:nvPr/>
          </p:nvSpPr>
          <p:spPr bwMode="auto">
            <a:xfrm>
              <a:off x="3936" y="672"/>
              <a:ext cx="1536" cy="1200"/>
            </a:xfrm>
            <a:custGeom>
              <a:avLst/>
              <a:gdLst>
                <a:gd name="T0" fmla="*/ 0 w 1536"/>
                <a:gd name="T1" fmla="*/ 1200 h 1200"/>
                <a:gd name="T2" fmla="*/ 48 w 1536"/>
                <a:gd name="T3" fmla="*/ 816 h 1200"/>
                <a:gd name="T4" fmla="*/ 144 w 1536"/>
                <a:gd name="T5" fmla="*/ 528 h 1200"/>
                <a:gd name="T6" fmla="*/ 240 w 1536"/>
                <a:gd name="T7" fmla="*/ 384 h 1200"/>
                <a:gd name="T8" fmla="*/ 432 w 1536"/>
                <a:gd name="T9" fmla="*/ 192 h 1200"/>
                <a:gd name="T10" fmla="*/ 720 w 1536"/>
                <a:gd name="T11" fmla="*/ 48 h 1200"/>
                <a:gd name="T12" fmla="*/ 912 w 1536"/>
                <a:gd name="T13" fmla="*/ 0 h 1200"/>
                <a:gd name="T14" fmla="*/ 1344 w 1536"/>
                <a:gd name="T15" fmla="*/ 0 h 1200"/>
                <a:gd name="T16" fmla="*/ 1536 w 1536"/>
                <a:gd name="T17" fmla="*/ 0 h 1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6"/>
                <a:gd name="T28" fmla="*/ 0 h 1200"/>
                <a:gd name="T29" fmla="*/ 1536 w 1536"/>
                <a:gd name="T30" fmla="*/ 1200 h 1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6" h="1200">
                  <a:moveTo>
                    <a:pt x="0" y="1200"/>
                  </a:moveTo>
                  <a:lnTo>
                    <a:pt x="48" y="816"/>
                  </a:lnTo>
                  <a:lnTo>
                    <a:pt x="144" y="528"/>
                  </a:lnTo>
                  <a:lnTo>
                    <a:pt x="240" y="384"/>
                  </a:lnTo>
                  <a:lnTo>
                    <a:pt x="432" y="192"/>
                  </a:lnTo>
                  <a:lnTo>
                    <a:pt x="720" y="48"/>
                  </a:lnTo>
                  <a:lnTo>
                    <a:pt x="912" y="0"/>
                  </a:lnTo>
                  <a:lnTo>
                    <a:pt x="1344" y="0"/>
                  </a:lnTo>
                  <a:lnTo>
                    <a:pt x="153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259" name="Freeform 12"/>
            <p:cNvSpPr>
              <a:spLocks/>
            </p:cNvSpPr>
            <p:nvPr/>
          </p:nvSpPr>
          <p:spPr bwMode="auto">
            <a:xfrm>
              <a:off x="3600" y="624"/>
              <a:ext cx="1248" cy="48"/>
            </a:xfrm>
            <a:custGeom>
              <a:avLst/>
              <a:gdLst>
                <a:gd name="T0" fmla="*/ 0 w 1248"/>
                <a:gd name="T1" fmla="*/ 48 h 48"/>
                <a:gd name="T2" fmla="*/ 336 w 1248"/>
                <a:gd name="T3" fmla="*/ 48 h 48"/>
                <a:gd name="T4" fmla="*/ 672 w 1248"/>
                <a:gd name="T5" fmla="*/ 0 h 48"/>
                <a:gd name="T6" fmla="*/ 864 w 1248"/>
                <a:gd name="T7" fmla="*/ 0 h 48"/>
                <a:gd name="T8" fmla="*/ 1248 w 1248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8"/>
                <a:gd name="T16" fmla="*/ 0 h 48"/>
                <a:gd name="T17" fmla="*/ 1248 w 12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8" h="48">
                  <a:moveTo>
                    <a:pt x="0" y="48"/>
                  </a:moveTo>
                  <a:lnTo>
                    <a:pt x="336" y="48"/>
                  </a:lnTo>
                  <a:lnTo>
                    <a:pt x="672" y="0"/>
                  </a:lnTo>
                  <a:lnTo>
                    <a:pt x="864" y="0"/>
                  </a:lnTo>
                  <a:lnTo>
                    <a:pt x="1248" y="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260" name="Rectangle 13"/>
            <p:cNvSpPr>
              <a:spLocks noChangeArrowheads="1"/>
            </p:cNvSpPr>
            <p:nvPr/>
          </p:nvSpPr>
          <p:spPr bwMode="auto">
            <a:xfrm>
              <a:off x="4608" y="576"/>
              <a:ext cx="288" cy="19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138261" name="Line 14"/>
            <p:cNvSpPr>
              <a:spLocks noChangeShapeType="1"/>
            </p:cNvSpPr>
            <p:nvPr/>
          </p:nvSpPr>
          <p:spPr bwMode="auto">
            <a:xfrm>
              <a:off x="4896" y="100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262" name="Text Box 15"/>
            <p:cNvSpPr txBox="1">
              <a:spLocks noChangeArrowheads="1"/>
            </p:cNvSpPr>
            <p:nvPr/>
          </p:nvSpPr>
          <p:spPr bwMode="auto">
            <a:xfrm>
              <a:off x="4896" y="816"/>
              <a:ext cx="50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600"/>
                <a:t>100 km</a:t>
              </a:r>
              <a:endParaRPr lang="it-IT"/>
            </a:p>
          </p:txBody>
        </p:sp>
        <p:sp>
          <p:nvSpPr>
            <p:cNvPr id="138263" name="Text Box 16"/>
            <p:cNvSpPr txBox="1">
              <a:spLocks noChangeArrowheads="1"/>
            </p:cNvSpPr>
            <p:nvPr/>
          </p:nvSpPr>
          <p:spPr bwMode="auto">
            <a:xfrm>
              <a:off x="4032" y="1536"/>
              <a:ext cx="6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600"/>
                <a:t>subduction</a:t>
              </a:r>
              <a:endParaRPr lang="it-IT"/>
            </a:p>
          </p:txBody>
        </p:sp>
        <p:sp>
          <p:nvSpPr>
            <p:cNvPr id="138264" name="Line 17"/>
            <p:cNvSpPr>
              <a:spLocks noChangeShapeType="1"/>
            </p:cNvSpPr>
            <p:nvPr/>
          </p:nvSpPr>
          <p:spPr bwMode="auto">
            <a:xfrm flipH="1">
              <a:off x="4752" y="240"/>
              <a:ext cx="14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8" name="Rettangolo 17"/>
          <p:cNvSpPr/>
          <p:nvPr/>
        </p:nvSpPr>
        <p:spPr>
          <a:xfrm>
            <a:off x="1905000" y="990600"/>
            <a:ext cx="457200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2438400" y="990600"/>
            <a:ext cx="1295400" cy="1524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8245" name="Picture 5" descr="Barbarodsxsctn.jpg                                             00021416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43375"/>
            <a:ext cx="6934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Line 6"/>
          <p:cNvSpPr>
            <a:spLocks noChangeShapeType="1"/>
          </p:cNvSpPr>
          <p:nvPr/>
        </p:nvSpPr>
        <p:spPr bwMode="auto">
          <a:xfrm>
            <a:off x="7812088" y="5653088"/>
            <a:ext cx="0" cy="7477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8247" name="Line 7"/>
          <p:cNvSpPr>
            <a:spLocks noChangeShapeType="1"/>
          </p:cNvSpPr>
          <p:nvPr/>
        </p:nvSpPr>
        <p:spPr bwMode="auto">
          <a:xfrm rot="-5400000">
            <a:off x="6954044" y="5542756"/>
            <a:ext cx="0" cy="17160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6400800" y="60309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4 km</a:t>
            </a:r>
          </a:p>
        </p:txBody>
      </p:sp>
      <p:sp>
        <p:nvSpPr>
          <p:cNvPr id="138249" name="Line 9"/>
          <p:cNvSpPr>
            <a:spLocks noChangeShapeType="1"/>
          </p:cNvSpPr>
          <p:nvPr/>
        </p:nvSpPr>
        <p:spPr bwMode="auto">
          <a:xfrm flipH="1">
            <a:off x="5084763" y="5173663"/>
            <a:ext cx="742950" cy="809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 flipH="1">
            <a:off x="4857750" y="5465763"/>
            <a:ext cx="1160463" cy="200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8251" name="Freeform 11"/>
          <p:cNvSpPr>
            <a:spLocks/>
          </p:cNvSpPr>
          <p:nvPr/>
        </p:nvSpPr>
        <p:spPr bwMode="auto">
          <a:xfrm>
            <a:off x="1211263" y="4213225"/>
            <a:ext cx="5386387" cy="655638"/>
          </a:xfrm>
          <a:custGeom>
            <a:avLst/>
            <a:gdLst>
              <a:gd name="T0" fmla="*/ 0 w 3120"/>
              <a:gd name="T1" fmla="*/ 0 h 480"/>
              <a:gd name="T2" fmla="*/ 2147483647 w 3120"/>
              <a:gd name="T3" fmla="*/ 2147483647 h 480"/>
              <a:gd name="T4" fmla="*/ 2147483647 w 3120"/>
              <a:gd name="T5" fmla="*/ 2147483647 h 480"/>
              <a:gd name="T6" fmla="*/ 2147483647 w 3120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480"/>
              <a:gd name="T14" fmla="*/ 3120 w 3120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480">
                <a:moveTo>
                  <a:pt x="0" y="0"/>
                </a:moveTo>
                <a:lnTo>
                  <a:pt x="1008" y="144"/>
                </a:lnTo>
                <a:lnTo>
                  <a:pt x="2256" y="336"/>
                </a:lnTo>
                <a:lnTo>
                  <a:pt x="3120" y="480"/>
                </a:lnTo>
              </a:path>
            </a:pathLst>
          </a:custGeom>
          <a:solidFill>
            <a:schemeClr val="hlink"/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8252" name="Freeform 12"/>
          <p:cNvSpPr>
            <a:spLocks/>
          </p:cNvSpPr>
          <p:nvPr/>
        </p:nvSpPr>
        <p:spPr bwMode="auto">
          <a:xfrm flipV="1">
            <a:off x="1627188" y="5130800"/>
            <a:ext cx="5384800" cy="787400"/>
          </a:xfrm>
          <a:custGeom>
            <a:avLst/>
            <a:gdLst>
              <a:gd name="T0" fmla="*/ 0 w 3120"/>
              <a:gd name="T1" fmla="*/ 0 h 480"/>
              <a:gd name="T2" fmla="*/ 2147483647 w 3120"/>
              <a:gd name="T3" fmla="*/ 2147483647 h 480"/>
              <a:gd name="T4" fmla="*/ 2147483647 w 3120"/>
              <a:gd name="T5" fmla="*/ 2147483647 h 480"/>
              <a:gd name="T6" fmla="*/ 2147483647 w 3120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480"/>
              <a:gd name="T14" fmla="*/ 3120 w 3120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480">
                <a:moveTo>
                  <a:pt x="0" y="0"/>
                </a:moveTo>
                <a:lnTo>
                  <a:pt x="1008" y="144"/>
                </a:lnTo>
                <a:lnTo>
                  <a:pt x="2256" y="336"/>
                </a:lnTo>
                <a:lnTo>
                  <a:pt x="3120" y="480"/>
                </a:lnTo>
              </a:path>
            </a:pathLst>
          </a:custGeom>
          <a:solidFill>
            <a:schemeClr val="hlink"/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4903788" y="4038600"/>
            <a:ext cx="339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200">
                <a:latin typeface="Symbol" charset="0"/>
              </a:rPr>
              <a:t>a</a:t>
            </a:r>
            <a:endParaRPr lang="it-IT" sz="3200"/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4257675" y="5410200"/>
            <a:ext cx="314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200">
                <a:latin typeface="Symbol" charset="0"/>
              </a:rPr>
              <a:t>b</a:t>
            </a:r>
            <a:endParaRPr lang="it-IT" sz="3200"/>
          </a:p>
        </p:txBody>
      </p:sp>
      <p:sp>
        <p:nvSpPr>
          <p:cNvPr id="138255" name="Line 15"/>
          <p:cNvSpPr>
            <a:spLocks noChangeShapeType="1"/>
          </p:cNvSpPr>
          <p:nvPr/>
        </p:nvSpPr>
        <p:spPr bwMode="auto">
          <a:xfrm>
            <a:off x="1295400" y="5000625"/>
            <a:ext cx="671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8256" name="Text Box 8"/>
          <p:cNvSpPr txBox="1">
            <a:spLocks noChangeArrowheads="1"/>
          </p:cNvSpPr>
          <p:nvPr/>
        </p:nvSpPr>
        <p:spPr bwMode="auto">
          <a:xfrm>
            <a:off x="6781800" y="57150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0.5 km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C56A4FA-7386-2845-ACD7-8CF808CE63FE}"/>
                  </a:ext>
                </a:extLst>
              </p14:cNvPr>
              <p14:cNvContentPartPr/>
              <p14:nvPr/>
            </p14:nvContentPartPr>
            <p14:xfrm>
              <a:off x="1135440" y="1602000"/>
              <a:ext cx="5425920" cy="2385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C56A4FA-7386-2845-ACD7-8CF808CE63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9240" y="1585800"/>
                <a:ext cx="5458320" cy="24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021D8822-6B48-9F4D-93DE-65C964872BA7}"/>
                  </a:ext>
                </a:extLst>
              </p14:cNvPr>
              <p14:cNvContentPartPr/>
              <p14:nvPr/>
            </p14:nvContentPartPr>
            <p14:xfrm>
              <a:off x="1225440" y="5090040"/>
              <a:ext cx="5695560" cy="128052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021D8822-6B48-9F4D-93DE-65C964872B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9240" y="5080680"/>
                <a:ext cx="5727960" cy="13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45A8B1A4-DF1F-814A-83A0-8B9C8BDEE27E}"/>
                  </a:ext>
                </a:extLst>
              </p14:cNvPr>
              <p14:cNvContentPartPr/>
              <p14:nvPr/>
            </p14:nvContentPartPr>
            <p14:xfrm>
              <a:off x="1711440" y="870120"/>
              <a:ext cx="6868800" cy="52930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45A8B1A4-DF1F-814A-83A0-8B9C8BDEE2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2080" y="860760"/>
                <a:ext cx="6887520" cy="5311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304800"/>
            <a:ext cx="3322637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3"/>
          <p:cNvSpPr txBox="1">
            <a:spLocks noChangeArrowheads="1"/>
          </p:cNvSpPr>
          <p:nvPr/>
        </p:nvSpPr>
        <p:spPr bwMode="auto">
          <a:xfrm rot="-5400000">
            <a:off x="5515769" y="4860132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latin typeface="Arial" charset="0"/>
              </a:rPr>
              <a:t>0.5 km</a:t>
            </a:r>
            <a:endParaRPr lang="en-US" sz="1800" b="1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88067" name="Group 4"/>
          <p:cNvGrpSpPr>
            <a:grpSpLocks/>
          </p:cNvGrpSpPr>
          <p:nvPr/>
        </p:nvGrpSpPr>
        <p:grpSpPr bwMode="auto">
          <a:xfrm>
            <a:off x="88900" y="1747838"/>
            <a:ext cx="6376988" cy="3779837"/>
            <a:chOff x="0" y="1056"/>
            <a:chExt cx="5819" cy="2928"/>
          </a:xfrm>
        </p:grpSpPr>
        <p:pic>
          <p:nvPicPr>
            <p:cNvPr id="88072" name="Picture 5" descr="Barbarodsxsctn.jpg                                             00021416Macintosh HD                   ABA78158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5819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3" name="Line 6"/>
            <p:cNvSpPr>
              <a:spLocks noChangeShapeType="1"/>
            </p:cNvSpPr>
            <p:nvPr/>
          </p:nvSpPr>
          <p:spPr bwMode="auto">
            <a:xfrm>
              <a:off x="5136" y="3312"/>
              <a:ext cx="0" cy="6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74" name="Line 7"/>
            <p:cNvSpPr>
              <a:spLocks noChangeShapeType="1"/>
            </p:cNvSpPr>
            <p:nvPr/>
          </p:nvSpPr>
          <p:spPr bwMode="auto">
            <a:xfrm rot="-5400000">
              <a:off x="4416" y="3264"/>
              <a:ext cx="0" cy="1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88068" name="Text Box 8"/>
          <p:cNvSpPr txBox="1">
            <a:spLocks noChangeArrowheads="1"/>
          </p:cNvSpPr>
          <p:nvPr/>
        </p:nvSpPr>
        <p:spPr bwMode="auto">
          <a:xfrm>
            <a:off x="4572000" y="5156200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latin typeface="Arial" charset="0"/>
              </a:rPr>
              <a:t>4 km</a:t>
            </a:r>
            <a:endParaRPr lang="en-US" b="1">
              <a:latin typeface="Arial" charset="0"/>
            </a:endParaRPr>
          </a:p>
        </p:txBody>
      </p:sp>
      <p:sp>
        <p:nvSpPr>
          <p:cNvPr id="88069" name="Line 9"/>
          <p:cNvSpPr>
            <a:spLocks noChangeShapeType="1"/>
          </p:cNvSpPr>
          <p:nvPr/>
        </p:nvSpPr>
        <p:spPr bwMode="auto">
          <a:xfrm flipH="1">
            <a:off x="3714750" y="2944813"/>
            <a:ext cx="682625" cy="93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8070" name="Line 10"/>
          <p:cNvSpPr>
            <a:spLocks noChangeShapeType="1"/>
          </p:cNvSpPr>
          <p:nvPr/>
        </p:nvSpPr>
        <p:spPr bwMode="auto">
          <a:xfrm flipH="1">
            <a:off x="3505200" y="3284538"/>
            <a:ext cx="1066800" cy="2317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Figura a mano libera 10"/>
          <p:cNvSpPr/>
          <p:nvPr/>
        </p:nvSpPr>
        <p:spPr>
          <a:xfrm>
            <a:off x="114300" y="2705100"/>
            <a:ext cx="4813300" cy="1130300"/>
          </a:xfrm>
          <a:custGeom>
            <a:avLst/>
            <a:gdLst>
              <a:gd name="connsiteX0" fmla="*/ 0 w 4813300"/>
              <a:gd name="connsiteY0" fmla="*/ 1130300 h 1130300"/>
              <a:gd name="connsiteX1" fmla="*/ 698500 w 4813300"/>
              <a:gd name="connsiteY1" fmla="*/ 1016000 h 1130300"/>
              <a:gd name="connsiteX2" fmla="*/ 1536700 w 4813300"/>
              <a:gd name="connsiteY2" fmla="*/ 901700 h 1130300"/>
              <a:gd name="connsiteX3" fmla="*/ 2311400 w 4813300"/>
              <a:gd name="connsiteY3" fmla="*/ 749300 h 1130300"/>
              <a:gd name="connsiteX4" fmla="*/ 2971800 w 4813300"/>
              <a:gd name="connsiteY4" fmla="*/ 647700 h 1130300"/>
              <a:gd name="connsiteX5" fmla="*/ 3784600 w 4813300"/>
              <a:gd name="connsiteY5" fmla="*/ 482600 h 1130300"/>
              <a:gd name="connsiteX6" fmla="*/ 4229100 w 4813300"/>
              <a:gd name="connsiteY6" fmla="*/ 419100 h 1130300"/>
              <a:gd name="connsiteX7" fmla="*/ 4584700 w 4813300"/>
              <a:gd name="connsiteY7" fmla="*/ 152400 h 1130300"/>
              <a:gd name="connsiteX8" fmla="*/ 4813300 w 4813300"/>
              <a:gd name="connsiteY8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1130300">
                <a:moveTo>
                  <a:pt x="0" y="1130300"/>
                </a:moveTo>
                <a:lnTo>
                  <a:pt x="698500" y="1016000"/>
                </a:lnTo>
                <a:cubicBezTo>
                  <a:pt x="954617" y="977900"/>
                  <a:pt x="1267883" y="946150"/>
                  <a:pt x="1536700" y="901700"/>
                </a:cubicBezTo>
                <a:cubicBezTo>
                  <a:pt x="1805517" y="857250"/>
                  <a:pt x="2072217" y="791633"/>
                  <a:pt x="2311400" y="749300"/>
                </a:cubicBezTo>
                <a:cubicBezTo>
                  <a:pt x="2550583" y="706967"/>
                  <a:pt x="2726267" y="692150"/>
                  <a:pt x="2971800" y="647700"/>
                </a:cubicBezTo>
                <a:cubicBezTo>
                  <a:pt x="3217333" y="603250"/>
                  <a:pt x="3575050" y="520700"/>
                  <a:pt x="3784600" y="482600"/>
                </a:cubicBezTo>
                <a:cubicBezTo>
                  <a:pt x="3994150" y="444500"/>
                  <a:pt x="4095750" y="474133"/>
                  <a:pt x="4229100" y="419100"/>
                </a:cubicBezTo>
                <a:cubicBezTo>
                  <a:pt x="4362450" y="364067"/>
                  <a:pt x="4487333" y="222250"/>
                  <a:pt x="4584700" y="152400"/>
                </a:cubicBezTo>
                <a:cubicBezTo>
                  <a:pt x="4682067" y="82550"/>
                  <a:pt x="4813300" y="0"/>
                  <a:pt x="4813300" y="0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F6892AC5-743F-D640-BFC2-EADEFAF6B45F}"/>
                  </a:ext>
                </a:extLst>
              </p14:cNvPr>
              <p14:cNvContentPartPr/>
              <p14:nvPr/>
            </p14:nvContentPartPr>
            <p14:xfrm>
              <a:off x="83880" y="696960"/>
              <a:ext cx="8577360" cy="3731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F6892AC5-743F-D640-BFC2-EADEFAF6B4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20" y="687600"/>
                <a:ext cx="8596080" cy="37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3B8A3C9-20A7-F846-B179-F20EA8550401}"/>
                  </a:ext>
                </a:extLst>
              </p14:cNvPr>
              <p14:cNvContentPartPr/>
              <p14:nvPr/>
            </p14:nvContentPartPr>
            <p14:xfrm>
              <a:off x="7874757" y="2728129"/>
              <a:ext cx="655920" cy="6584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3B8A3C9-20A7-F846-B179-F20EA85504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5757" y="2719489"/>
                <a:ext cx="673560" cy="67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D135EA45-4052-EB4D-97C5-FE01BC958AC7}"/>
              </a:ext>
            </a:extLst>
          </p:cNvPr>
          <p:cNvGrpSpPr/>
          <p:nvPr/>
        </p:nvGrpSpPr>
        <p:grpSpPr>
          <a:xfrm>
            <a:off x="318357" y="5126449"/>
            <a:ext cx="704880" cy="468360"/>
            <a:chOff x="318357" y="5126449"/>
            <a:chExt cx="70488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9D0DAC9B-CC77-BF48-9CC7-323364AE9199}"/>
                    </a:ext>
                  </a:extLst>
                </p14:cNvPr>
                <p14:cNvContentPartPr/>
                <p14:nvPr/>
              </p14:nvContentPartPr>
              <p14:xfrm>
                <a:off x="318357" y="5203129"/>
                <a:ext cx="251640" cy="3916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9D0DAC9B-CC77-BF48-9CC7-323364AE91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237" y="5188009"/>
                  <a:ext cx="28224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9CEFD5C-1994-3744-8DAC-4FBDE3EB4FE8}"/>
                    </a:ext>
                  </a:extLst>
                </p14:cNvPr>
                <p14:cNvContentPartPr/>
                <p14:nvPr/>
              </p14:nvContentPartPr>
              <p14:xfrm>
                <a:off x="463437" y="5136889"/>
                <a:ext cx="124920" cy="540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9CEFD5C-1994-3744-8DAC-4FBDE3EB4FE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8317" y="5121769"/>
                  <a:ext cx="1555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0701F2EB-893E-8B46-844E-FC1A76E5E1AF}"/>
                    </a:ext>
                  </a:extLst>
                </p14:cNvPr>
                <p14:cNvContentPartPr/>
                <p14:nvPr/>
              </p14:nvContentPartPr>
              <p14:xfrm>
                <a:off x="614277" y="5126449"/>
                <a:ext cx="176400" cy="3553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0701F2EB-893E-8B46-844E-FC1A76E5E1A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9157" y="5111329"/>
                  <a:ext cx="20700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3AB4E6A0-B104-4247-9663-1E4FFE1649AD}"/>
                    </a:ext>
                  </a:extLst>
                </p14:cNvPr>
                <p14:cNvContentPartPr/>
                <p14:nvPr/>
              </p14:nvContentPartPr>
              <p14:xfrm>
                <a:off x="662517" y="5159929"/>
                <a:ext cx="221760" cy="406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3AB4E6A0-B104-4247-9663-1E4FFE1649A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7397" y="5144449"/>
                  <a:ext cx="2523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2D06695E-8675-A048-A402-F0C119D5C0BA}"/>
                    </a:ext>
                  </a:extLst>
                </p14:cNvPr>
                <p14:cNvContentPartPr/>
                <p14:nvPr/>
              </p14:nvContentPartPr>
              <p14:xfrm>
                <a:off x="873477" y="5227609"/>
                <a:ext cx="149760" cy="2134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2D06695E-8675-A048-A402-F0C119D5C0B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58357" y="5212129"/>
                  <a:ext cx="18036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5A84D93-73FD-1049-82AE-828A35AD5261}"/>
              </a:ext>
            </a:extLst>
          </p:cNvPr>
          <p:cNvGrpSpPr/>
          <p:nvPr/>
        </p:nvGrpSpPr>
        <p:grpSpPr>
          <a:xfrm>
            <a:off x="1157517" y="5129329"/>
            <a:ext cx="1103040" cy="254520"/>
            <a:chOff x="1157517" y="5129329"/>
            <a:chExt cx="1103040" cy="2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B3BA164F-5B53-914B-8135-34ED486B4B8C}"/>
                    </a:ext>
                  </a:extLst>
                </p14:cNvPr>
                <p14:cNvContentPartPr/>
                <p14:nvPr/>
              </p14:nvContentPartPr>
              <p14:xfrm>
                <a:off x="1157517" y="5200249"/>
                <a:ext cx="175680" cy="1494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B3BA164F-5B53-914B-8135-34ED486B4B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42397" y="5185129"/>
                  <a:ext cx="2059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3FC9700-FE84-3747-9D3F-94017D880AEC}"/>
                    </a:ext>
                  </a:extLst>
                </p14:cNvPr>
                <p14:cNvContentPartPr/>
                <p14:nvPr/>
              </p14:nvContentPartPr>
              <p14:xfrm>
                <a:off x="1161477" y="5208889"/>
                <a:ext cx="175680" cy="1749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3FC9700-FE84-3747-9D3F-94017D880A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45997" y="5193769"/>
                  <a:ext cx="2059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3AE50BEC-7478-9045-AD6D-0183DDBD5F3F}"/>
                    </a:ext>
                  </a:extLst>
                </p14:cNvPr>
                <p14:cNvContentPartPr/>
                <p14:nvPr/>
              </p14:nvContentPartPr>
              <p14:xfrm>
                <a:off x="1417437" y="5129329"/>
                <a:ext cx="172440" cy="2505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3AE50BEC-7478-9045-AD6D-0183DDBD5F3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01957" y="5113849"/>
                  <a:ext cx="20304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0DA50B2E-7A6A-1A48-B858-A7C0F8E2C87B}"/>
                    </a:ext>
                  </a:extLst>
                </p14:cNvPr>
                <p14:cNvContentPartPr/>
                <p14:nvPr/>
              </p14:nvContentPartPr>
              <p14:xfrm>
                <a:off x="1680957" y="5157409"/>
                <a:ext cx="9000" cy="104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0DA50B2E-7A6A-1A48-B858-A7C0F8E2C87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65837" y="5142289"/>
                  <a:ext cx="396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0463DB0B-E8E9-A64E-8B76-AFC320BF8068}"/>
                    </a:ext>
                  </a:extLst>
                </p14:cNvPr>
                <p14:cNvContentPartPr/>
                <p14:nvPr/>
              </p14:nvContentPartPr>
              <p14:xfrm>
                <a:off x="1648917" y="5137969"/>
                <a:ext cx="150120" cy="1825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0463DB0B-E8E9-A64E-8B76-AFC320BF806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33797" y="5122849"/>
                  <a:ext cx="1807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E2D911F2-1C99-B743-B52D-24AA0FFD1DD4}"/>
                    </a:ext>
                  </a:extLst>
                </p14:cNvPr>
                <p14:cNvContentPartPr/>
                <p14:nvPr/>
              </p14:nvContentPartPr>
              <p14:xfrm>
                <a:off x="2000277" y="5189449"/>
                <a:ext cx="174600" cy="194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E2D911F2-1C99-B743-B52D-24AA0FFD1DD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85157" y="5174329"/>
                  <a:ext cx="2052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D661E718-BEC0-234D-9047-507D46357A4F}"/>
                    </a:ext>
                  </a:extLst>
                </p14:cNvPr>
                <p14:cNvContentPartPr/>
                <p14:nvPr/>
              </p14:nvContentPartPr>
              <p14:xfrm>
                <a:off x="2013957" y="5287009"/>
                <a:ext cx="246600" cy="2664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D661E718-BEC0-234D-9047-507D46357A4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98837" y="5271529"/>
                  <a:ext cx="27720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CDE14670-E9D2-8B4F-8B38-92F9B9EB528D}"/>
              </a:ext>
            </a:extLst>
          </p:cNvPr>
          <p:cNvGrpSpPr/>
          <p:nvPr/>
        </p:nvGrpSpPr>
        <p:grpSpPr>
          <a:xfrm>
            <a:off x="7735437" y="5925289"/>
            <a:ext cx="1107000" cy="1021680"/>
            <a:chOff x="7735437" y="5925289"/>
            <a:chExt cx="1107000" cy="10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FC88E512-FBCB-3F43-BD90-0D48332027B1}"/>
                    </a:ext>
                  </a:extLst>
                </p14:cNvPr>
                <p14:cNvContentPartPr/>
                <p14:nvPr/>
              </p14:nvContentPartPr>
              <p14:xfrm>
                <a:off x="8599797" y="5925289"/>
                <a:ext cx="5040" cy="28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FC88E512-FBCB-3F43-BD90-0D48332027B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584317" y="5910169"/>
                  <a:ext cx="356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7EED191E-4D0D-1949-83CA-3562E8BA4A15}"/>
                    </a:ext>
                  </a:extLst>
                </p14:cNvPr>
                <p14:cNvContentPartPr/>
                <p14:nvPr/>
              </p14:nvContentPartPr>
              <p14:xfrm>
                <a:off x="7735437" y="5925289"/>
                <a:ext cx="864720" cy="10216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7EED191E-4D0D-1949-83CA-3562E8BA4A1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719957" y="5910169"/>
                  <a:ext cx="895320" cy="10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A5514B83-4547-9941-9C26-06173DB8951D}"/>
                    </a:ext>
                  </a:extLst>
                </p14:cNvPr>
                <p14:cNvContentPartPr/>
                <p14:nvPr/>
              </p14:nvContentPartPr>
              <p14:xfrm>
                <a:off x="8149077" y="6269089"/>
                <a:ext cx="187920" cy="2545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A5514B83-4547-9941-9C26-06173DB8951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133597" y="6253609"/>
                  <a:ext cx="2181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6BE04E0C-F0BD-8448-9BB9-E79AAAD5ED66}"/>
                    </a:ext>
                  </a:extLst>
                </p14:cNvPr>
                <p14:cNvContentPartPr/>
                <p14:nvPr/>
              </p14:nvContentPartPr>
              <p14:xfrm>
                <a:off x="8275797" y="6309049"/>
                <a:ext cx="118080" cy="324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6BE04E0C-F0BD-8448-9BB9-E79AAAD5ED6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260317" y="6293569"/>
                  <a:ext cx="1483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3445F3B8-83D0-DF46-AD5B-38BD21A9583E}"/>
                    </a:ext>
                  </a:extLst>
                </p14:cNvPr>
                <p14:cNvContentPartPr/>
                <p14:nvPr/>
              </p14:nvContentPartPr>
              <p14:xfrm>
                <a:off x="8399277" y="6338929"/>
                <a:ext cx="193680" cy="1735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3445F3B8-83D0-DF46-AD5B-38BD21A9583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383797" y="6323809"/>
                  <a:ext cx="2242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208B0756-DD1D-1446-A6C8-ABC87B2358BE}"/>
                    </a:ext>
                  </a:extLst>
                </p14:cNvPr>
                <p14:cNvContentPartPr/>
                <p14:nvPr/>
              </p14:nvContentPartPr>
              <p14:xfrm>
                <a:off x="8511957" y="6354769"/>
                <a:ext cx="105480" cy="187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208B0756-DD1D-1446-A6C8-ABC87B2358B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496837" y="6339289"/>
                  <a:ext cx="1360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FC162AE4-A30E-D745-B0C3-660341AE35B0}"/>
                    </a:ext>
                  </a:extLst>
                </p14:cNvPr>
                <p14:cNvContentPartPr/>
                <p14:nvPr/>
              </p14:nvContentPartPr>
              <p14:xfrm>
                <a:off x="8650197" y="6368089"/>
                <a:ext cx="192240" cy="14868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FC162AE4-A30E-D745-B0C3-660341AE35B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634717" y="6352969"/>
                  <a:ext cx="2228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6AA90A9-0283-6644-B96E-AEAFDF5A3542}"/>
                    </a:ext>
                  </a:extLst>
                </p14:cNvPr>
                <p14:cNvContentPartPr/>
                <p14:nvPr/>
              </p14:nvContentPartPr>
              <p14:xfrm>
                <a:off x="8388837" y="5937169"/>
                <a:ext cx="303840" cy="586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6AA90A9-0283-6644-B96E-AEAFDF5A354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73357" y="5921689"/>
                  <a:ext cx="3344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AD77F580-0DA9-5742-B68D-6F6B95E82823}"/>
                    </a:ext>
                  </a:extLst>
                </p14:cNvPr>
                <p14:cNvContentPartPr/>
                <p14:nvPr/>
              </p14:nvContentPartPr>
              <p14:xfrm>
                <a:off x="8604477" y="5944009"/>
                <a:ext cx="84960" cy="248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AD77F580-0DA9-5742-B68D-6F6B95E8282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589357" y="5928529"/>
                  <a:ext cx="11556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C2E63D6A-64C3-0542-A45D-EB03915D0281}"/>
              </a:ext>
            </a:extLst>
          </p:cNvPr>
          <p:cNvGrpSpPr/>
          <p:nvPr/>
        </p:nvGrpSpPr>
        <p:grpSpPr>
          <a:xfrm>
            <a:off x="2440197" y="4899649"/>
            <a:ext cx="1229760" cy="669960"/>
            <a:chOff x="2440197" y="4899649"/>
            <a:chExt cx="122976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1A6A8F8B-1C65-B345-9521-5C1554D46162}"/>
                    </a:ext>
                  </a:extLst>
                </p14:cNvPr>
                <p14:cNvContentPartPr/>
                <p14:nvPr/>
              </p14:nvContentPartPr>
              <p14:xfrm>
                <a:off x="2510397" y="5085409"/>
                <a:ext cx="40320" cy="1530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1A6A8F8B-1C65-B345-9521-5C1554D4616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95277" y="5070289"/>
                  <a:ext cx="709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E73C6EEF-FFEE-6043-932A-3645E8CBDFB7}"/>
                    </a:ext>
                  </a:extLst>
                </p14:cNvPr>
                <p14:cNvContentPartPr/>
                <p14:nvPr/>
              </p14:nvContentPartPr>
              <p14:xfrm>
                <a:off x="2650437" y="5088289"/>
                <a:ext cx="15840" cy="1756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E73C6EEF-FFEE-6043-932A-3645E8CBDFB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35317" y="5073169"/>
                  <a:ext cx="464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B0C4DE05-A8F3-A942-AC27-F3019006C5DA}"/>
                    </a:ext>
                  </a:extLst>
                </p14:cNvPr>
                <p14:cNvContentPartPr/>
                <p14:nvPr/>
              </p14:nvContentPartPr>
              <p14:xfrm>
                <a:off x="2844117" y="5123209"/>
                <a:ext cx="140040" cy="1461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B0C4DE05-A8F3-A942-AC27-F3019006C5D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828997" y="5108089"/>
                  <a:ext cx="1706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AA86C9DC-74C6-1540-AC81-7B2FB9047286}"/>
                    </a:ext>
                  </a:extLst>
                </p14:cNvPr>
                <p14:cNvContentPartPr/>
                <p14:nvPr/>
              </p14:nvContentPartPr>
              <p14:xfrm>
                <a:off x="3077757" y="5121409"/>
                <a:ext cx="145080" cy="1375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AA86C9DC-74C6-1540-AC81-7B2FB904728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062637" y="5106289"/>
                  <a:ext cx="17532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F5628BE8-1335-0145-972A-AB1A16BB0D6C}"/>
                    </a:ext>
                  </a:extLst>
                </p14:cNvPr>
                <p14:cNvContentPartPr/>
                <p14:nvPr/>
              </p14:nvContentPartPr>
              <p14:xfrm>
                <a:off x="3322197" y="5126809"/>
                <a:ext cx="163800" cy="1576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F5628BE8-1335-0145-972A-AB1A16BB0D6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07077" y="5111329"/>
                  <a:ext cx="1944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CC87FAA9-1AD8-8A47-9365-D23C6B9D4DB2}"/>
                    </a:ext>
                  </a:extLst>
                </p14:cNvPr>
                <p14:cNvContentPartPr/>
                <p14:nvPr/>
              </p14:nvContentPartPr>
              <p14:xfrm>
                <a:off x="2747997" y="5274409"/>
                <a:ext cx="33480" cy="68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CC87FAA9-1AD8-8A47-9365-D23C6B9D4DB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32517" y="5258929"/>
                  <a:ext cx="640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41ED1ED1-99E2-2C4C-9A79-B67C1D0230AC}"/>
                    </a:ext>
                  </a:extLst>
                </p14:cNvPr>
                <p14:cNvContentPartPr/>
                <p14:nvPr/>
              </p14:nvContentPartPr>
              <p14:xfrm>
                <a:off x="2440197" y="4899649"/>
                <a:ext cx="1229760" cy="6699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41ED1ED1-99E2-2C4C-9A79-B67C1D0230A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425077" y="4884169"/>
                  <a:ext cx="1260360" cy="700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43278670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F9484D-93DF-4A46-B939-EEE3E2544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35" y="238111"/>
            <a:ext cx="6240693" cy="64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26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5" name="Group 2"/>
          <p:cNvGrpSpPr>
            <a:grpSpLocks/>
          </p:cNvGrpSpPr>
          <p:nvPr/>
        </p:nvGrpSpPr>
        <p:grpSpPr bwMode="auto">
          <a:xfrm>
            <a:off x="158750" y="0"/>
            <a:ext cx="8816975" cy="3798888"/>
            <a:chOff x="100" y="1927"/>
            <a:chExt cx="5554" cy="2393"/>
          </a:xfrm>
        </p:grpSpPr>
        <p:sp>
          <p:nvSpPr>
            <p:cNvPr id="139278" name="Text Box 3"/>
            <p:cNvSpPr txBox="1">
              <a:spLocks noChangeArrowheads="1"/>
            </p:cNvSpPr>
            <p:nvPr/>
          </p:nvSpPr>
          <p:spPr bwMode="auto">
            <a:xfrm>
              <a:off x="4286" y="4108"/>
              <a:ext cx="6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>
                  <a:latin typeface="Times New Roman" charset="0"/>
                </a:rPr>
                <a:t>Pieri, 1983</a:t>
              </a:r>
              <a:endParaRPr lang="it-IT">
                <a:latin typeface="Times New Roman" charset="0"/>
              </a:endParaRPr>
            </a:p>
          </p:txBody>
        </p:sp>
        <p:pic>
          <p:nvPicPr>
            <p:cNvPr id="139279" name="Picture 4" descr="PieriSisimicaPadana2.gif                                       00099A0B&#10;Amico duro                     B9CF0976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" r="1842" b="7709"/>
            <a:stretch>
              <a:fillRect/>
            </a:stretch>
          </p:blipFill>
          <p:spPr bwMode="auto">
            <a:xfrm>
              <a:off x="100" y="1927"/>
              <a:ext cx="5554" cy="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280" name="Text Box 5"/>
            <p:cNvSpPr txBox="1">
              <a:spLocks noChangeArrowheads="1"/>
            </p:cNvSpPr>
            <p:nvPr/>
          </p:nvSpPr>
          <p:spPr bwMode="auto">
            <a:xfrm>
              <a:off x="4798" y="3867"/>
              <a:ext cx="2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Symbol" charset="0"/>
                </a:rPr>
                <a:t>b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139281" name="Text Box 6"/>
            <p:cNvSpPr txBox="1">
              <a:spLocks noChangeArrowheads="1"/>
            </p:cNvSpPr>
            <p:nvPr/>
          </p:nvSpPr>
          <p:spPr bwMode="auto">
            <a:xfrm>
              <a:off x="3318" y="2602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Symbol" charset="0"/>
                </a:rPr>
                <a:t>a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139282" name="Line 7"/>
            <p:cNvSpPr>
              <a:spLocks noChangeShapeType="1"/>
            </p:cNvSpPr>
            <p:nvPr/>
          </p:nvSpPr>
          <p:spPr bwMode="auto">
            <a:xfrm flipV="1">
              <a:off x="4328" y="3634"/>
              <a:ext cx="1232" cy="488"/>
            </a:xfrm>
            <a:prstGeom prst="line">
              <a:avLst/>
            </a:prstGeom>
            <a:noFill/>
            <a:ln w="38100">
              <a:solidFill>
                <a:srgbClr val="EB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283" name="Freeform 8"/>
            <p:cNvSpPr>
              <a:spLocks/>
            </p:cNvSpPr>
            <p:nvPr/>
          </p:nvSpPr>
          <p:spPr bwMode="auto">
            <a:xfrm>
              <a:off x="2020" y="2550"/>
              <a:ext cx="3516" cy="704"/>
            </a:xfrm>
            <a:custGeom>
              <a:avLst/>
              <a:gdLst>
                <a:gd name="T0" fmla="*/ 0 w 3516"/>
                <a:gd name="T1" fmla="*/ 704 h 704"/>
                <a:gd name="T2" fmla="*/ 188 w 3516"/>
                <a:gd name="T3" fmla="*/ 684 h 704"/>
                <a:gd name="T4" fmla="*/ 256 w 3516"/>
                <a:gd name="T5" fmla="*/ 676 h 704"/>
                <a:gd name="T6" fmla="*/ 824 w 3516"/>
                <a:gd name="T7" fmla="*/ 520 h 704"/>
                <a:gd name="T8" fmla="*/ 1068 w 3516"/>
                <a:gd name="T9" fmla="*/ 464 h 704"/>
                <a:gd name="T10" fmla="*/ 1204 w 3516"/>
                <a:gd name="T11" fmla="*/ 424 h 704"/>
                <a:gd name="T12" fmla="*/ 1524 w 3516"/>
                <a:gd name="T13" fmla="*/ 328 h 704"/>
                <a:gd name="T14" fmla="*/ 1768 w 3516"/>
                <a:gd name="T15" fmla="*/ 260 h 704"/>
                <a:gd name="T16" fmla="*/ 1876 w 3516"/>
                <a:gd name="T17" fmla="*/ 232 h 704"/>
                <a:gd name="T18" fmla="*/ 2056 w 3516"/>
                <a:gd name="T19" fmla="*/ 204 h 704"/>
                <a:gd name="T20" fmla="*/ 2156 w 3516"/>
                <a:gd name="T21" fmla="*/ 184 h 704"/>
                <a:gd name="T22" fmla="*/ 2588 w 3516"/>
                <a:gd name="T23" fmla="*/ 124 h 704"/>
                <a:gd name="T24" fmla="*/ 2848 w 3516"/>
                <a:gd name="T25" fmla="*/ 80 h 704"/>
                <a:gd name="T26" fmla="*/ 2924 w 3516"/>
                <a:gd name="T27" fmla="*/ 68 h 704"/>
                <a:gd name="T28" fmla="*/ 3092 w 3516"/>
                <a:gd name="T29" fmla="*/ 28 h 704"/>
                <a:gd name="T30" fmla="*/ 3516 w 3516"/>
                <a:gd name="T31" fmla="*/ 0 h 7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16"/>
                <a:gd name="T49" fmla="*/ 0 h 704"/>
                <a:gd name="T50" fmla="*/ 3516 w 3516"/>
                <a:gd name="T51" fmla="*/ 704 h 70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16" h="704">
                  <a:moveTo>
                    <a:pt x="0" y="704"/>
                  </a:moveTo>
                  <a:lnTo>
                    <a:pt x="188" y="684"/>
                  </a:lnTo>
                  <a:lnTo>
                    <a:pt x="256" y="676"/>
                  </a:lnTo>
                  <a:lnTo>
                    <a:pt x="824" y="520"/>
                  </a:lnTo>
                  <a:lnTo>
                    <a:pt x="1068" y="464"/>
                  </a:lnTo>
                  <a:lnTo>
                    <a:pt x="1204" y="424"/>
                  </a:lnTo>
                  <a:lnTo>
                    <a:pt x="1524" y="328"/>
                  </a:lnTo>
                  <a:lnTo>
                    <a:pt x="1768" y="260"/>
                  </a:lnTo>
                  <a:lnTo>
                    <a:pt x="1876" y="232"/>
                  </a:lnTo>
                  <a:lnTo>
                    <a:pt x="2056" y="204"/>
                  </a:lnTo>
                  <a:lnTo>
                    <a:pt x="2156" y="184"/>
                  </a:lnTo>
                  <a:lnTo>
                    <a:pt x="2588" y="124"/>
                  </a:lnTo>
                  <a:lnTo>
                    <a:pt x="2848" y="80"/>
                  </a:lnTo>
                  <a:lnTo>
                    <a:pt x="2924" y="68"/>
                  </a:lnTo>
                  <a:lnTo>
                    <a:pt x="3092" y="28"/>
                  </a:lnTo>
                  <a:lnTo>
                    <a:pt x="3516" y="0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284" name="Line 9"/>
            <p:cNvSpPr>
              <a:spLocks noChangeShapeType="1"/>
            </p:cNvSpPr>
            <p:nvPr/>
          </p:nvSpPr>
          <p:spPr bwMode="auto">
            <a:xfrm flipH="1">
              <a:off x="5128" y="3162"/>
              <a:ext cx="384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285" name="Text Box 10"/>
            <p:cNvSpPr txBox="1">
              <a:spLocks noChangeArrowheads="1"/>
            </p:cNvSpPr>
            <p:nvPr/>
          </p:nvSpPr>
          <p:spPr bwMode="auto">
            <a:xfrm>
              <a:off x="288" y="4087"/>
              <a:ext cx="197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Subsidence rate 1600m/Ma</a:t>
              </a:r>
            </a:p>
          </p:txBody>
        </p:sp>
      </p:grpSp>
      <p:grpSp>
        <p:nvGrpSpPr>
          <p:cNvPr id="139266" name="Group 11"/>
          <p:cNvGrpSpPr>
            <a:grpSpLocks/>
          </p:cNvGrpSpPr>
          <p:nvPr/>
        </p:nvGrpSpPr>
        <p:grpSpPr bwMode="auto">
          <a:xfrm>
            <a:off x="152400" y="3886200"/>
            <a:ext cx="8890000" cy="2884488"/>
            <a:chOff x="96" y="8"/>
            <a:chExt cx="5600" cy="1817"/>
          </a:xfrm>
        </p:grpSpPr>
        <p:pic>
          <p:nvPicPr>
            <p:cNvPr id="139267" name="Picture 12" descr="AustriaMonocline.gif                                           00000014&#10;Amico duro                     B9CF0976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8"/>
              <a:ext cx="5600" cy="1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268" name="Text Box 13"/>
            <p:cNvSpPr txBox="1">
              <a:spLocks noChangeArrowheads="1"/>
            </p:cNvSpPr>
            <p:nvPr/>
          </p:nvSpPr>
          <p:spPr bwMode="auto">
            <a:xfrm>
              <a:off x="5280" y="192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chemeClr val="bg1"/>
                  </a:solidFill>
                  <a:latin typeface="Times New Roman" charset="0"/>
                </a:rPr>
                <a:t>S</a:t>
              </a:r>
            </a:p>
          </p:txBody>
        </p:sp>
        <p:sp>
          <p:nvSpPr>
            <p:cNvPr id="139269" name="Text Box 14"/>
            <p:cNvSpPr txBox="1">
              <a:spLocks noChangeArrowheads="1"/>
            </p:cNvSpPr>
            <p:nvPr/>
          </p:nvSpPr>
          <p:spPr bwMode="auto">
            <a:xfrm>
              <a:off x="288" y="1104"/>
              <a:ext cx="20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chemeClr val="bg1"/>
                  </a:solidFill>
                  <a:latin typeface="Times New Roman" charset="0"/>
                </a:rPr>
                <a:t>Foreland monocline 3,5°</a:t>
              </a:r>
            </a:p>
          </p:txBody>
        </p:sp>
        <p:sp>
          <p:nvSpPr>
            <p:cNvPr id="139270" name="Text Box 15"/>
            <p:cNvSpPr txBox="1">
              <a:spLocks noChangeArrowheads="1"/>
            </p:cNvSpPr>
            <p:nvPr/>
          </p:nvSpPr>
          <p:spPr bwMode="auto">
            <a:xfrm>
              <a:off x="1872" y="57"/>
              <a:ext cx="18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chemeClr val="bg1"/>
                  </a:solidFill>
                  <a:latin typeface="Times New Roman" charset="0"/>
                </a:rPr>
                <a:t>ALPINE FRONT - AUSTRIA</a:t>
              </a:r>
            </a:p>
          </p:txBody>
        </p:sp>
        <p:sp>
          <p:nvSpPr>
            <p:cNvPr id="139271" name="Text Box 16"/>
            <p:cNvSpPr txBox="1">
              <a:spLocks noChangeArrowheads="1"/>
            </p:cNvSpPr>
            <p:nvPr/>
          </p:nvSpPr>
          <p:spPr bwMode="auto">
            <a:xfrm>
              <a:off x="3807" y="1612"/>
              <a:ext cx="14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>
                  <a:latin typeface="Times New Roman" charset="0"/>
                </a:rPr>
                <a:t>Bachmann &amp; Koch, 1983</a:t>
              </a:r>
              <a:endParaRPr lang="it-IT">
                <a:latin typeface="Times New Roman" charset="0"/>
              </a:endParaRPr>
            </a:p>
          </p:txBody>
        </p:sp>
        <p:sp>
          <p:nvSpPr>
            <p:cNvPr id="139272" name="Text Box 17"/>
            <p:cNvSpPr txBox="1">
              <a:spLocks noChangeArrowheads="1"/>
            </p:cNvSpPr>
            <p:nvPr/>
          </p:nvSpPr>
          <p:spPr bwMode="auto">
            <a:xfrm>
              <a:off x="2286" y="1129"/>
              <a:ext cx="2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solidFill>
                    <a:schemeClr val="bg1"/>
                  </a:solidFill>
                  <a:latin typeface="Symbol" charset="0"/>
                </a:rPr>
                <a:t>b</a:t>
              </a:r>
              <a:endParaRPr lang="it-IT" i="1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39273" name="Text Box 18"/>
            <p:cNvSpPr txBox="1">
              <a:spLocks noChangeArrowheads="1"/>
            </p:cNvSpPr>
            <p:nvPr/>
          </p:nvSpPr>
          <p:spPr bwMode="auto">
            <a:xfrm>
              <a:off x="1134" y="8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solidFill>
                    <a:schemeClr val="bg1"/>
                  </a:solidFill>
                  <a:latin typeface="Symbol" charset="0"/>
                </a:rPr>
                <a:t>a</a:t>
              </a:r>
              <a:endParaRPr lang="it-IT" i="1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39274" name="Freeform 19"/>
            <p:cNvSpPr>
              <a:spLocks/>
            </p:cNvSpPr>
            <p:nvPr/>
          </p:nvSpPr>
          <p:spPr bwMode="auto">
            <a:xfrm>
              <a:off x="776" y="960"/>
              <a:ext cx="4104" cy="344"/>
            </a:xfrm>
            <a:custGeom>
              <a:avLst/>
              <a:gdLst>
                <a:gd name="T0" fmla="*/ 0 w 4104"/>
                <a:gd name="T1" fmla="*/ 0 h 344"/>
                <a:gd name="T2" fmla="*/ 504 w 4104"/>
                <a:gd name="T3" fmla="*/ 32 h 344"/>
                <a:gd name="T4" fmla="*/ 1040 w 4104"/>
                <a:gd name="T5" fmla="*/ 72 h 344"/>
                <a:gd name="T6" fmla="*/ 1464 w 4104"/>
                <a:gd name="T7" fmla="*/ 120 h 344"/>
                <a:gd name="T8" fmla="*/ 2104 w 4104"/>
                <a:gd name="T9" fmla="*/ 192 h 344"/>
                <a:gd name="T10" fmla="*/ 2800 w 4104"/>
                <a:gd name="T11" fmla="*/ 184 h 344"/>
                <a:gd name="T12" fmla="*/ 3208 w 4104"/>
                <a:gd name="T13" fmla="*/ 256 h 344"/>
                <a:gd name="T14" fmla="*/ 4104 w 4104"/>
                <a:gd name="T15" fmla="*/ 344 h 3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04"/>
                <a:gd name="T25" fmla="*/ 0 h 344"/>
                <a:gd name="T26" fmla="*/ 4104 w 4104"/>
                <a:gd name="T27" fmla="*/ 344 h 3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04" h="344">
                  <a:moveTo>
                    <a:pt x="0" y="0"/>
                  </a:moveTo>
                  <a:lnTo>
                    <a:pt x="504" y="32"/>
                  </a:lnTo>
                  <a:lnTo>
                    <a:pt x="1040" y="72"/>
                  </a:lnTo>
                  <a:lnTo>
                    <a:pt x="1464" y="120"/>
                  </a:lnTo>
                  <a:lnTo>
                    <a:pt x="2104" y="192"/>
                  </a:lnTo>
                  <a:lnTo>
                    <a:pt x="2800" y="184"/>
                  </a:lnTo>
                  <a:lnTo>
                    <a:pt x="3208" y="256"/>
                  </a:lnTo>
                  <a:lnTo>
                    <a:pt x="4104" y="344"/>
                  </a:lnTo>
                </a:path>
              </a:pathLst>
            </a:custGeom>
            <a:noFill/>
            <a:ln w="38100">
              <a:solidFill>
                <a:srgbClr val="EB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275" name="Freeform 20"/>
            <p:cNvSpPr>
              <a:spLocks/>
            </p:cNvSpPr>
            <p:nvPr/>
          </p:nvSpPr>
          <p:spPr bwMode="auto">
            <a:xfrm>
              <a:off x="568" y="120"/>
              <a:ext cx="1384" cy="184"/>
            </a:xfrm>
            <a:custGeom>
              <a:avLst/>
              <a:gdLst>
                <a:gd name="T0" fmla="*/ 0 w 1384"/>
                <a:gd name="T1" fmla="*/ 184 h 184"/>
                <a:gd name="T2" fmla="*/ 368 w 1384"/>
                <a:gd name="T3" fmla="*/ 160 h 184"/>
                <a:gd name="T4" fmla="*/ 1096 w 1384"/>
                <a:gd name="T5" fmla="*/ 48 h 184"/>
                <a:gd name="T6" fmla="*/ 1384 w 1384"/>
                <a:gd name="T7" fmla="*/ 0 h 1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4"/>
                <a:gd name="T13" fmla="*/ 0 h 184"/>
                <a:gd name="T14" fmla="*/ 1384 w 1384"/>
                <a:gd name="T15" fmla="*/ 184 h 1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4" h="184">
                  <a:moveTo>
                    <a:pt x="0" y="184"/>
                  </a:moveTo>
                  <a:lnTo>
                    <a:pt x="368" y="160"/>
                  </a:lnTo>
                  <a:lnTo>
                    <a:pt x="1096" y="48"/>
                  </a:lnTo>
                  <a:lnTo>
                    <a:pt x="1384" y="0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276" name="Line 21"/>
            <p:cNvSpPr>
              <a:spLocks noChangeShapeType="1"/>
            </p:cNvSpPr>
            <p:nvPr/>
          </p:nvSpPr>
          <p:spPr bwMode="auto">
            <a:xfrm>
              <a:off x="768" y="1424"/>
              <a:ext cx="400" cy="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277" name="Text Box 22"/>
            <p:cNvSpPr txBox="1">
              <a:spLocks noChangeArrowheads="1"/>
            </p:cNvSpPr>
            <p:nvPr/>
          </p:nvSpPr>
          <p:spPr bwMode="auto">
            <a:xfrm>
              <a:off x="288" y="1592"/>
              <a:ext cx="18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Subsidence rate 150m/Ma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EB662C62-ABBA-544F-8622-F506EFDC7E05}"/>
                  </a:ext>
                </a:extLst>
              </p14:cNvPr>
              <p14:cNvContentPartPr/>
              <p14:nvPr/>
            </p14:nvContentPartPr>
            <p14:xfrm>
              <a:off x="3085677" y="3688609"/>
              <a:ext cx="2001240" cy="3733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EB662C62-ABBA-544F-8622-F506EFDC7E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7037" y="3679609"/>
                <a:ext cx="201888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C79514A3-ADBE-F14C-ACAA-DDC00922ED47}"/>
                  </a:ext>
                </a:extLst>
              </p14:cNvPr>
              <p14:cNvContentPartPr/>
              <p14:nvPr/>
            </p14:nvContentPartPr>
            <p14:xfrm>
              <a:off x="57960" y="756360"/>
              <a:ext cx="8798040" cy="60836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C79514A3-ADBE-F14C-ACAA-DDC00922ED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0" y="740160"/>
                <a:ext cx="8830440" cy="6116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26" descr="Southern Apennines2-dx copia.gi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2700"/>
            <a:ext cx="828833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0" name="Text Box 1027"/>
          <p:cNvSpPr txBox="1">
            <a:spLocks noChangeArrowheads="1"/>
          </p:cNvSpPr>
          <p:nvPr/>
        </p:nvSpPr>
        <p:spPr bwMode="auto">
          <a:xfrm>
            <a:off x="4559300" y="2311400"/>
            <a:ext cx="865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8-10°</a:t>
            </a:r>
          </a:p>
        </p:txBody>
      </p:sp>
      <p:pic>
        <p:nvPicPr>
          <p:cNvPr id="140291" name="Picture 1028" descr="Med-ridge.2.gif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 b="3889"/>
          <a:stretch>
            <a:fillRect/>
          </a:stretch>
        </p:blipFill>
        <p:spPr bwMode="auto">
          <a:xfrm>
            <a:off x="1135063" y="3209925"/>
            <a:ext cx="8010525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1029"/>
          <p:cNvSpPr txBox="1">
            <a:spLocks noChangeArrowheads="1"/>
          </p:cNvSpPr>
          <p:nvPr/>
        </p:nvSpPr>
        <p:spPr bwMode="auto">
          <a:xfrm>
            <a:off x="1762125" y="5292725"/>
            <a:ext cx="712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0-2°</a:t>
            </a:r>
          </a:p>
        </p:txBody>
      </p:sp>
      <p:grpSp>
        <p:nvGrpSpPr>
          <p:cNvPr id="140293" name="Group 1030"/>
          <p:cNvGrpSpPr>
            <a:grpSpLocks/>
          </p:cNvGrpSpPr>
          <p:nvPr/>
        </p:nvGrpSpPr>
        <p:grpSpPr bwMode="auto">
          <a:xfrm>
            <a:off x="6731000" y="5367338"/>
            <a:ext cx="1952625" cy="1498600"/>
            <a:chOff x="1744" y="541"/>
            <a:chExt cx="1838" cy="1528"/>
          </a:xfrm>
        </p:grpSpPr>
        <p:grpSp>
          <p:nvGrpSpPr>
            <p:cNvPr id="140304" name="Group 1031"/>
            <p:cNvGrpSpPr>
              <a:grpSpLocks/>
            </p:cNvGrpSpPr>
            <p:nvPr/>
          </p:nvGrpSpPr>
          <p:grpSpPr bwMode="auto">
            <a:xfrm>
              <a:off x="1744" y="541"/>
              <a:ext cx="1838" cy="1528"/>
              <a:chOff x="1744" y="541"/>
              <a:chExt cx="1838" cy="1528"/>
            </a:xfrm>
          </p:grpSpPr>
          <p:pic>
            <p:nvPicPr>
              <p:cNvPr id="140306" name="Picture 1032" descr="Untitled-1.psd                                                 00026333&#10;Disco Duro                     BA58C793: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7" t="27484" r="35603" b="14725"/>
              <a:stretch>
                <a:fillRect/>
              </a:stretch>
            </p:blipFill>
            <p:spPr bwMode="auto">
              <a:xfrm>
                <a:off x="1744" y="541"/>
                <a:ext cx="1838" cy="1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307" name="Line 1033"/>
              <p:cNvSpPr>
                <a:spLocks noChangeShapeType="1"/>
              </p:cNvSpPr>
              <p:nvPr/>
            </p:nvSpPr>
            <p:spPr bwMode="auto">
              <a:xfrm flipV="1">
                <a:off x="2830" y="1878"/>
                <a:ext cx="159" cy="6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0308" name="Freeform 1034"/>
              <p:cNvSpPr>
                <a:spLocks/>
              </p:cNvSpPr>
              <p:nvPr/>
            </p:nvSpPr>
            <p:spPr bwMode="auto">
              <a:xfrm>
                <a:off x="1745" y="541"/>
                <a:ext cx="1115" cy="1050"/>
              </a:xfrm>
              <a:custGeom>
                <a:avLst/>
                <a:gdLst>
                  <a:gd name="T0" fmla="*/ 586 w 1115"/>
                  <a:gd name="T1" fmla="*/ 0 h 1050"/>
                  <a:gd name="T2" fmla="*/ 625 w 1115"/>
                  <a:gd name="T3" fmla="*/ 145 h 1050"/>
                  <a:gd name="T4" fmla="*/ 724 w 1115"/>
                  <a:gd name="T5" fmla="*/ 221 h 1050"/>
                  <a:gd name="T6" fmla="*/ 868 w 1115"/>
                  <a:gd name="T7" fmla="*/ 373 h 1050"/>
                  <a:gd name="T8" fmla="*/ 1082 w 1115"/>
                  <a:gd name="T9" fmla="*/ 670 h 1050"/>
                  <a:gd name="T10" fmla="*/ 1066 w 1115"/>
                  <a:gd name="T11" fmla="*/ 861 h 1050"/>
                  <a:gd name="T12" fmla="*/ 1005 w 1115"/>
                  <a:gd name="T13" fmla="*/ 983 h 1050"/>
                  <a:gd name="T14" fmla="*/ 861 w 1115"/>
                  <a:gd name="T15" fmla="*/ 1044 h 1050"/>
                  <a:gd name="T16" fmla="*/ 640 w 1115"/>
                  <a:gd name="T17" fmla="*/ 1021 h 1050"/>
                  <a:gd name="T18" fmla="*/ 541 w 1115"/>
                  <a:gd name="T19" fmla="*/ 914 h 1050"/>
                  <a:gd name="T20" fmla="*/ 457 w 1115"/>
                  <a:gd name="T21" fmla="*/ 861 h 1050"/>
                  <a:gd name="T22" fmla="*/ 327 w 1115"/>
                  <a:gd name="T23" fmla="*/ 907 h 1050"/>
                  <a:gd name="T24" fmla="*/ 297 w 1115"/>
                  <a:gd name="T25" fmla="*/ 960 h 1050"/>
                  <a:gd name="T26" fmla="*/ 175 w 1115"/>
                  <a:gd name="T27" fmla="*/ 952 h 1050"/>
                  <a:gd name="T28" fmla="*/ 137 w 1115"/>
                  <a:gd name="T29" fmla="*/ 876 h 1050"/>
                  <a:gd name="T30" fmla="*/ 0 w 1115"/>
                  <a:gd name="T31" fmla="*/ 869 h 10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15"/>
                  <a:gd name="T49" fmla="*/ 0 h 1050"/>
                  <a:gd name="T50" fmla="*/ 1115 w 1115"/>
                  <a:gd name="T51" fmla="*/ 1050 h 10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15" h="1050">
                    <a:moveTo>
                      <a:pt x="586" y="0"/>
                    </a:moveTo>
                    <a:cubicBezTo>
                      <a:pt x="594" y="54"/>
                      <a:pt x="602" y="108"/>
                      <a:pt x="625" y="145"/>
                    </a:cubicBezTo>
                    <a:cubicBezTo>
                      <a:pt x="648" y="182"/>
                      <a:pt x="684" y="183"/>
                      <a:pt x="724" y="221"/>
                    </a:cubicBezTo>
                    <a:cubicBezTo>
                      <a:pt x="764" y="259"/>
                      <a:pt x="808" y="298"/>
                      <a:pt x="868" y="373"/>
                    </a:cubicBezTo>
                    <a:cubicBezTo>
                      <a:pt x="928" y="448"/>
                      <a:pt x="1049" y="589"/>
                      <a:pt x="1082" y="670"/>
                    </a:cubicBezTo>
                    <a:cubicBezTo>
                      <a:pt x="1115" y="751"/>
                      <a:pt x="1079" y="809"/>
                      <a:pt x="1066" y="861"/>
                    </a:cubicBezTo>
                    <a:cubicBezTo>
                      <a:pt x="1053" y="913"/>
                      <a:pt x="1039" y="953"/>
                      <a:pt x="1005" y="983"/>
                    </a:cubicBezTo>
                    <a:cubicBezTo>
                      <a:pt x="971" y="1013"/>
                      <a:pt x="922" y="1038"/>
                      <a:pt x="861" y="1044"/>
                    </a:cubicBezTo>
                    <a:cubicBezTo>
                      <a:pt x="800" y="1050"/>
                      <a:pt x="693" y="1043"/>
                      <a:pt x="640" y="1021"/>
                    </a:cubicBezTo>
                    <a:cubicBezTo>
                      <a:pt x="587" y="999"/>
                      <a:pt x="571" y="941"/>
                      <a:pt x="541" y="914"/>
                    </a:cubicBezTo>
                    <a:cubicBezTo>
                      <a:pt x="511" y="887"/>
                      <a:pt x="493" y="862"/>
                      <a:pt x="457" y="861"/>
                    </a:cubicBezTo>
                    <a:cubicBezTo>
                      <a:pt x="421" y="860"/>
                      <a:pt x="354" y="890"/>
                      <a:pt x="327" y="907"/>
                    </a:cubicBezTo>
                    <a:cubicBezTo>
                      <a:pt x="300" y="924"/>
                      <a:pt x="322" y="953"/>
                      <a:pt x="297" y="960"/>
                    </a:cubicBezTo>
                    <a:cubicBezTo>
                      <a:pt x="272" y="967"/>
                      <a:pt x="202" y="966"/>
                      <a:pt x="175" y="952"/>
                    </a:cubicBezTo>
                    <a:cubicBezTo>
                      <a:pt x="148" y="938"/>
                      <a:pt x="166" y="890"/>
                      <a:pt x="137" y="876"/>
                    </a:cubicBezTo>
                    <a:cubicBezTo>
                      <a:pt x="108" y="862"/>
                      <a:pt x="54" y="865"/>
                      <a:pt x="0" y="86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0309" name="Freeform 1035"/>
              <p:cNvSpPr>
                <a:spLocks/>
              </p:cNvSpPr>
              <p:nvPr/>
            </p:nvSpPr>
            <p:spPr bwMode="auto">
              <a:xfrm>
                <a:off x="2720" y="548"/>
                <a:ext cx="259" cy="1516"/>
              </a:xfrm>
              <a:custGeom>
                <a:avLst/>
                <a:gdLst>
                  <a:gd name="T0" fmla="*/ 0 w 259"/>
                  <a:gd name="T1" fmla="*/ 0 h 1516"/>
                  <a:gd name="T2" fmla="*/ 12 w 259"/>
                  <a:gd name="T3" fmla="*/ 104 h 1516"/>
                  <a:gd name="T4" fmla="*/ 36 w 259"/>
                  <a:gd name="T5" fmla="*/ 184 h 1516"/>
                  <a:gd name="T6" fmla="*/ 84 w 259"/>
                  <a:gd name="T7" fmla="*/ 288 h 1516"/>
                  <a:gd name="T8" fmla="*/ 108 w 259"/>
                  <a:gd name="T9" fmla="*/ 352 h 1516"/>
                  <a:gd name="T10" fmla="*/ 200 w 259"/>
                  <a:gd name="T11" fmla="*/ 428 h 1516"/>
                  <a:gd name="T12" fmla="*/ 248 w 259"/>
                  <a:gd name="T13" fmla="*/ 504 h 1516"/>
                  <a:gd name="T14" fmla="*/ 256 w 259"/>
                  <a:gd name="T15" fmla="*/ 604 h 1516"/>
                  <a:gd name="T16" fmla="*/ 232 w 259"/>
                  <a:gd name="T17" fmla="*/ 692 h 1516"/>
                  <a:gd name="T18" fmla="*/ 164 w 259"/>
                  <a:gd name="T19" fmla="*/ 836 h 1516"/>
                  <a:gd name="T20" fmla="*/ 100 w 259"/>
                  <a:gd name="T21" fmla="*/ 896 h 1516"/>
                  <a:gd name="T22" fmla="*/ 56 w 259"/>
                  <a:gd name="T23" fmla="*/ 1072 h 1516"/>
                  <a:gd name="T24" fmla="*/ 84 w 259"/>
                  <a:gd name="T25" fmla="*/ 1172 h 1516"/>
                  <a:gd name="T26" fmla="*/ 136 w 259"/>
                  <a:gd name="T27" fmla="*/ 1332 h 1516"/>
                  <a:gd name="T28" fmla="*/ 168 w 259"/>
                  <a:gd name="T29" fmla="*/ 1428 h 1516"/>
                  <a:gd name="T30" fmla="*/ 208 w 259"/>
                  <a:gd name="T31" fmla="*/ 1516 h 15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9"/>
                  <a:gd name="T49" fmla="*/ 0 h 1516"/>
                  <a:gd name="T50" fmla="*/ 259 w 259"/>
                  <a:gd name="T51" fmla="*/ 1516 h 15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9" h="1516">
                    <a:moveTo>
                      <a:pt x="0" y="0"/>
                    </a:moveTo>
                    <a:cubicBezTo>
                      <a:pt x="3" y="36"/>
                      <a:pt x="6" y="73"/>
                      <a:pt x="12" y="104"/>
                    </a:cubicBezTo>
                    <a:cubicBezTo>
                      <a:pt x="18" y="135"/>
                      <a:pt x="24" y="153"/>
                      <a:pt x="36" y="184"/>
                    </a:cubicBezTo>
                    <a:cubicBezTo>
                      <a:pt x="48" y="215"/>
                      <a:pt x="72" y="260"/>
                      <a:pt x="84" y="288"/>
                    </a:cubicBezTo>
                    <a:cubicBezTo>
                      <a:pt x="96" y="316"/>
                      <a:pt x="89" y="329"/>
                      <a:pt x="108" y="352"/>
                    </a:cubicBezTo>
                    <a:cubicBezTo>
                      <a:pt x="127" y="375"/>
                      <a:pt x="177" y="403"/>
                      <a:pt x="200" y="428"/>
                    </a:cubicBezTo>
                    <a:cubicBezTo>
                      <a:pt x="223" y="453"/>
                      <a:pt x="239" y="475"/>
                      <a:pt x="248" y="504"/>
                    </a:cubicBezTo>
                    <a:cubicBezTo>
                      <a:pt x="257" y="533"/>
                      <a:pt x="259" y="573"/>
                      <a:pt x="256" y="604"/>
                    </a:cubicBezTo>
                    <a:cubicBezTo>
                      <a:pt x="253" y="635"/>
                      <a:pt x="247" y="653"/>
                      <a:pt x="232" y="692"/>
                    </a:cubicBezTo>
                    <a:cubicBezTo>
                      <a:pt x="217" y="731"/>
                      <a:pt x="186" y="802"/>
                      <a:pt x="164" y="836"/>
                    </a:cubicBezTo>
                    <a:cubicBezTo>
                      <a:pt x="142" y="870"/>
                      <a:pt x="118" y="857"/>
                      <a:pt x="100" y="896"/>
                    </a:cubicBezTo>
                    <a:cubicBezTo>
                      <a:pt x="82" y="935"/>
                      <a:pt x="59" y="1026"/>
                      <a:pt x="56" y="1072"/>
                    </a:cubicBezTo>
                    <a:cubicBezTo>
                      <a:pt x="53" y="1118"/>
                      <a:pt x="71" y="1129"/>
                      <a:pt x="84" y="1172"/>
                    </a:cubicBezTo>
                    <a:cubicBezTo>
                      <a:pt x="97" y="1215"/>
                      <a:pt x="122" y="1289"/>
                      <a:pt x="136" y="1332"/>
                    </a:cubicBezTo>
                    <a:cubicBezTo>
                      <a:pt x="150" y="1375"/>
                      <a:pt x="156" y="1397"/>
                      <a:pt x="168" y="1428"/>
                    </a:cubicBezTo>
                    <a:cubicBezTo>
                      <a:pt x="180" y="1459"/>
                      <a:pt x="194" y="1487"/>
                      <a:pt x="208" y="15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40305" name="Line 1036"/>
            <p:cNvSpPr>
              <a:spLocks noChangeShapeType="1"/>
            </p:cNvSpPr>
            <p:nvPr/>
          </p:nvSpPr>
          <p:spPr bwMode="auto">
            <a:xfrm flipV="1">
              <a:off x="2311" y="679"/>
              <a:ext cx="145" cy="1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40294" name="Freeform 1037"/>
          <p:cNvSpPr>
            <a:spLocks/>
          </p:cNvSpPr>
          <p:nvPr/>
        </p:nvSpPr>
        <p:spPr bwMode="auto">
          <a:xfrm>
            <a:off x="2565400" y="1968500"/>
            <a:ext cx="5016500" cy="863600"/>
          </a:xfrm>
          <a:custGeom>
            <a:avLst/>
            <a:gdLst>
              <a:gd name="T0" fmla="*/ 0 w 3160"/>
              <a:gd name="T1" fmla="*/ 2147483647 h 544"/>
              <a:gd name="T2" fmla="*/ 2147483647 w 3160"/>
              <a:gd name="T3" fmla="*/ 2147483647 h 544"/>
              <a:gd name="T4" fmla="*/ 2147483647 w 3160"/>
              <a:gd name="T5" fmla="*/ 2147483647 h 544"/>
              <a:gd name="T6" fmla="*/ 2147483647 w 3160"/>
              <a:gd name="T7" fmla="*/ 2147483647 h 544"/>
              <a:gd name="T8" fmla="*/ 2147483647 w 3160"/>
              <a:gd name="T9" fmla="*/ 2147483647 h 544"/>
              <a:gd name="T10" fmla="*/ 2147483647 w 3160"/>
              <a:gd name="T11" fmla="*/ 2147483647 h 544"/>
              <a:gd name="T12" fmla="*/ 2147483647 w 3160"/>
              <a:gd name="T13" fmla="*/ 0 h 5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60"/>
              <a:gd name="T22" fmla="*/ 0 h 544"/>
              <a:gd name="T23" fmla="*/ 3160 w 3160"/>
              <a:gd name="T24" fmla="*/ 544 h 5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60" h="544">
                <a:moveTo>
                  <a:pt x="0" y="544"/>
                </a:moveTo>
                <a:lnTo>
                  <a:pt x="632" y="368"/>
                </a:lnTo>
                <a:lnTo>
                  <a:pt x="1120" y="272"/>
                </a:lnTo>
                <a:lnTo>
                  <a:pt x="1672" y="184"/>
                </a:lnTo>
                <a:lnTo>
                  <a:pt x="2232" y="88"/>
                </a:lnTo>
                <a:lnTo>
                  <a:pt x="2840" y="16"/>
                </a:lnTo>
                <a:lnTo>
                  <a:pt x="3160" y="0"/>
                </a:lnTo>
              </a:path>
            </a:pathLst>
          </a:custGeom>
          <a:noFill/>
          <a:ln w="381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0295" name="Freeform 1038"/>
          <p:cNvSpPr>
            <a:spLocks/>
          </p:cNvSpPr>
          <p:nvPr/>
        </p:nvSpPr>
        <p:spPr bwMode="auto">
          <a:xfrm>
            <a:off x="1460500" y="5181600"/>
            <a:ext cx="7302500" cy="114300"/>
          </a:xfrm>
          <a:custGeom>
            <a:avLst/>
            <a:gdLst>
              <a:gd name="T0" fmla="*/ 0 w 4600"/>
              <a:gd name="T1" fmla="*/ 2147483647 h 72"/>
              <a:gd name="T2" fmla="*/ 2147483647 w 4600"/>
              <a:gd name="T3" fmla="*/ 2147483647 h 72"/>
              <a:gd name="T4" fmla="*/ 2147483647 w 4600"/>
              <a:gd name="T5" fmla="*/ 2147483647 h 72"/>
              <a:gd name="T6" fmla="*/ 2147483647 w 4600"/>
              <a:gd name="T7" fmla="*/ 2147483647 h 72"/>
              <a:gd name="T8" fmla="*/ 2147483647 w 4600"/>
              <a:gd name="T9" fmla="*/ 0 h 72"/>
              <a:gd name="T10" fmla="*/ 2147483647 w 4600"/>
              <a:gd name="T11" fmla="*/ 0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00"/>
              <a:gd name="T19" fmla="*/ 0 h 72"/>
              <a:gd name="T20" fmla="*/ 4600 w 4600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00" h="72">
                <a:moveTo>
                  <a:pt x="0" y="64"/>
                </a:moveTo>
                <a:lnTo>
                  <a:pt x="600" y="72"/>
                </a:lnTo>
                <a:lnTo>
                  <a:pt x="1192" y="64"/>
                </a:lnTo>
                <a:lnTo>
                  <a:pt x="2304" y="16"/>
                </a:lnTo>
                <a:lnTo>
                  <a:pt x="3632" y="0"/>
                </a:lnTo>
                <a:lnTo>
                  <a:pt x="4600" y="0"/>
                </a:lnTo>
              </a:path>
            </a:pathLst>
          </a:custGeom>
          <a:noFill/>
          <a:ln w="381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0296" name="Freeform 1039"/>
          <p:cNvSpPr>
            <a:spLocks/>
          </p:cNvSpPr>
          <p:nvPr/>
        </p:nvSpPr>
        <p:spPr bwMode="auto">
          <a:xfrm>
            <a:off x="114300" y="584200"/>
            <a:ext cx="5194300" cy="63500"/>
          </a:xfrm>
          <a:custGeom>
            <a:avLst/>
            <a:gdLst>
              <a:gd name="T0" fmla="*/ 2147483647 w 3272"/>
              <a:gd name="T1" fmla="*/ 2147483647 h 40"/>
              <a:gd name="T2" fmla="*/ 2147483647 w 3272"/>
              <a:gd name="T3" fmla="*/ 2147483647 h 40"/>
              <a:gd name="T4" fmla="*/ 2147483647 w 3272"/>
              <a:gd name="T5" fmla="*/ 2147483647 h 40"/>
              <a:gd name="T6" fmla="*/ 2147483647 w 3272"/>
              <a:gd name="T7" fmla="*/ 2147483647 h 40"/>
              <a:gd name="T8" fmla="*/ 2147483647 w 3272"/>
              <a:gd name="T9" fmla="*/ 0 h 40"/>
              <a:gd name="T10" fmla="*/ 0 w 3272"/>
              <a:gd name="T11" fmla="*/ 2147483647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72"/>
              <a:gd name="T19" fmla="*/ 0 h 40"/>
              <a:gd name="T20" fmla="*/ 3272 w 3272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72" h="40">
                <a:moveTo>
                  <a:pt x="3272" y="16"/>
                </a:moveTo>
                <a:lnTo>
                  <a:pt x="2416" y="40"/>
                </a:lnTo>
                <a:lnTo>
                  <a:pt x="1720" y="8"/>
                </a:lnTo>
                <a:lnTo>
                  <a:pt x="1184" y="16"/>
                </a:lnTo>
                <a:lnTo>
                  <a:pt x="552" y="0"/>
                </a:lnTo>
                <a:lnTo>
                  <a:pt x="0" y="8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0297" name="Freeform 1040"/>
          <p:cNvSpPr>
            <a:spLocks/>
          </p:cNvSpPr>
          <p:nvPr/>
        </p:nvSpPr>
        <p:spPr bwMode="auto">
          <a:xfrm>
            <a:off x="1816100" y="3911600"/>
            <a:ext cx="5778500" cy="533400"/>
          </a:xfrm>
          <a:custGeom>
            <a:avLst/>
            <a:gdLst>
              <a:gd name="T0" fmla="*/ 0 w 3640"/>
              <a:gd name="T1" fmla="*/ 2147483647 h 336"/>
              <a:gd name="T2" fmla="*/ 2147483647 w 3640"/>
              <a:gd name="T3" fmla="*/ 2147483647 h 336"/>
              <a:gd name="T4" fmla="*/ 2147483647 w 3640"/>
              <a:gd name="T5" fmla="*/ 2147483647 h 336"/>
              <a:gd name="T6" fmla="*/ 2147483647 w 3640"/>
              <a:gd name="T7" fmla="*/ 2147483647 h 336"/>
              <a:gd name="T8" fmla="*/ 2147483647 w 3640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40"/>
              <a:gd name="T16" fmla="*/ 0 h 336"/>
              <a:gd name="T17" fmla="*/ 3640 w 3640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40" h="336">
                <a:moveTo>
                  <a:pt x="0" y="336"/>
                </a:moveTo>
                <a:lnTo>
                  <a:pt x="816" y="208"/>
                </a:lnTo>
                <a:lnTo>
                  <a:pt x="1648" y="128"/>
                </a:lnTo>
                <a:lnTo>
                  <a:pt x="2864" y="40"/>
                </a:lnTo>
                <a:lnTo>
                  <a:pt x="3640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0298" name="Text Box 1041"/>
          <p:cNvSpPr txBox="1">
            <a:spLocks noChangeArrowheads="1"/>
          </p:cNvSpPr>
          <p:nvPr/>
        </p:nvSpPr>
        <p:spPr bwMode="auto">
          <a:xfrm>
            <a:off x="4289425" y="235108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40299" name="Text Box 1042"/>
          <p:cNvSpPr txBox="1">
            <a:spLocks noChangeArrowheads="1"/>
          </p:cNvSpPr>
          <p:nvPr/>
        </p:nvSpPr>
        <p:spPr bwMode="auto">
          <a:xfrm>
            <a:off x="4098925" y="2413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40300" name="Text Box 1043"/>
          <p:cNvSpPr txBox="1">
            <a:spLocks noChangeArrowheads="1"/>
          </p:cNvSpPr>
          <p:nvPr/>
        </p:nvSpPr>
        <p:spPr bwMode="auto">
          <a:xfrm>
            <a:off x="1482725" y="533558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40301" name="Text Box 1044"/>
          <p:cNvSpPr txBox="1">
            <a:spLocks noChangeArrowheads="1"/>
          </p:cNvSpPr>
          <p:nvPr/>
        </p:nvSpPr>
        <p:spPr bwMode="auto">
          <a:xfrm>
            <a:off x="4581525" y="36830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40302" name="Line 1045"/>
          <p:cNvSpPr>
            <a:spLocks noChangeShapeType="1"/>
          </p:cNvSpPr>
          <p:nvPr/>
        </p:nvSpPr>
        <p:spPr bwMode="auto">
          <a:xfrm flipH="1">
            <a:off x="7061200" y="2628900"/>
            <a:ext cx="571500" cy="254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0303" name="Line 1046"/>
          <p:cNvSpPr>
            <a:spLocks noChangeShapeType="1"/>
          </p:cNvSpPr>
          <p:nvPr/>
        </p:nvSpPr>
        <p:spPr bwMode="auto">
          <a:xfrm>
            <a:off x="3048000" y="56007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15BF778-AC2A-F94F-A98A-243C9D16A58D}"/>
                  </a:ext>
                </a:extLst>
              </p14:cNvPr>
              <p14:cNvContentPartPr/>
              <p14:nvPr/>
            </p14:nvContentPartPr>
            <p14:xfrm>
              <a:off x="866520" y="323280"/>
              <a:ext cx="8202600" cy="64130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15BF778-AC2A-F94F-A98A-243C9D16A5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320" y="307080"/>
                <a:ext cx="8235000" cy="6445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/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/>
          <a:stretch>
            <a:fillRect/>
          </a:stretch>
        </p:blipFill>
        <p:spPr bwMode="auto">
          <a:xfrm>
            <a:off x="1778000" y="3906838"/>
            <a:ext cx="7366000" cy="2951162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rgbClr val="9A9A9A"/>
            </a:solidFill>
            <a:miter lim="800000"/>
            <a:headEnd/>
            <a:tailEnd/>
          </a:ln>
        </p:spPr>
      </p:pic>
      <p:pic>
        <p:nvPicPr>
          <p:cNvPr id="141314" name="Picture 3" descr="Aru.Trough.gif 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5" r="2173" b="5890"/>
          <a:stretch>
            <a:fillRect/>
          </a:stretch>
        </p:blipFill>
        <p:spPr bwMode="auto">
          <a:xfrm>
            <a:off x="-6350" y="774700"/>
            <a:ext cx="5080000" cy="2665413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2600325" y="202088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Symbol" charset="0"/>
              </a:rPr>
              <a:t>b</a:t>
            </a:r>
            <a:endParaRPr lang="it-IT" i="1">
              <a:latin typeface="Times New Roman" charset="0"/>
            </a:endParaRPr>
          </a:p>
        </p:txBody>
      </p:sp>
      <p:sp>
        <p:nvSpPr>
          <p:cNvPr id="141316" name="Text Box 5"/>
          <p:cNvSpPr txBox="1">
            <a:spLocks noChangeArrowheads="1"/>
          </p:cNvSpPr>
          <p:nvPr/>
        </p:nvSpPr>
        <p:spPr bwMode="auto">
          <a:xfrm>
            <a:off x="5749925" y="6008688"/>
            <a:ext cx="42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Symbol" charset="0"/>
              </a:rPr>
              <a:t>b </a:t>
            </a:r>
            <a:endParaRPr lang="it-IT" i="1">
              <a:latin typeface="Times New Roman" charset="0"/>
            </a:endParaRPr>
          </a:p>
        </p:txBody>
      </p:sp>
      <p:sp>
        <p:nvSpPr>
          <p:cNvPr id="141317" name="Text Box 6"/>
          <p:cNvSpPr txBox="1">
            <a:spLocks noChangeArrowheads="1"/>
          </p:cNvSpPr>
          <p:nvPr/>
        </p:nvSpPr>
        <p:spPr bwMode="auto">
          <a:xfrm>
            <a:off x="8061325" y="44323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Symbol" charset="0"/>
              </a:rPr>
              <a:t>a</a:t>
            </a:r>
            <a:endParaRPr lang="it-IT" i="1">
              <a:latin typeface="Times New Roman" charset="0"/>
            </a:endParaRPr>
          </a:p>
        </p:txBody>
      </p:sp>
      <p:pic>
        <p:nvPicPr>
          <p:cNvPr id="141318" name="Picture 7" descr="Banda                                                          000BD09C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2"/>
          <a:stretch>
            <a:fillRect/>
          </a:stretch>
        </p:blipFill>
        <p:spPr bwMode="auto">
          <a:xfrm>
            <a:off x="5287963" y="258763"/>
            <a:ext cx="3603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9" name="Line 8"/>
          <p:cNvSpPr>
            <a:spLocks noChangeShapeType="1"/>
          </p:cNvSpPr>
          <p:nvPr/>
        </p:nvSpPr>
        <p:spPr bwMode="auto">
          <a:xfrm flipH="1" flipV="1">
            <a:off x="7721600" y="1905000"/>
            <a:ext cx="762000" cy="15875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20" name="Line 9"/>
          <p:cNvSpPr>
            <a:spLocks noChangeShapeType="1"/>
          </p:cNvSpPr>
          <p:nvPr/>
        </p:nvSpPr>
        <p:spPr bwMode="auto">
          <a:xfrm>
            <a:off x="5041900" y="1244600"/>
            <a:ext cx="2247900" cy="660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21" name="Rectangle 10"/>
          <p:cNvSpPr>
            <a:spLocks noChangeArrowheads="1"/>
          </p:cNvSpPr>
          <p:nvPr/>
        </p:nvSpPr>
        <p:spPr bwMode="auto">
          <a:xfrm>
            <a:off x="-88900" y="0"/>
            <a:ext cx="5168900" cy="825500"/>
          </a:xfrm>
          <a:prstGeom prst="rect">
            <a:avLst/>
          </a:prstGeom>
          <a:solidFill>
            <a:srgbClr val="D5E0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it-IT" i="1">
              <a:latin typeface="Times New Roman" charset="0"/>
            </a:endParaRPr>
          </a:p>
        </p:txBody>
      </p:sp>
      <p:sp>
        <p:nvSpPr>
          <p:cNvPr id="141322" name="Text Box 11"/>
          <p:cNvSpPr txBox="1">
            <a:spLocks noChangeArrowheads="1"/>
          </p:cNvSpPr>
          <p:nvPr/>
        </p:nvSpPr>
        <p:spPr bwMode="auto">
          <a:xfrm>
            <a:off x="0" y="2857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W</a:t>
            </a:r>
          </a:p>
        </p:txBody>
      </p:sp>
      <p:sp>
        <p:nvSpPr>
          <p:cNvPr id="141323" name="Line 12"/>
          <p:cNvSpPr>
            <a:spLocks noChangeShapeType="1"/>
          </p:cNvSpPr>
          <p:nvPr/>
        </p:nvSpPr>
        <p:spPr bwMode="auto">
          <a:xfrm flipH="1">
            <a:off x="0" y="50800"/>
            <a:ext cx="5067300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24" name="Freeform 13"/>
          <p:cNvSpPr>
            <a:spLocks/>
          </p:cNvSpPr>
          <p:nvPr/>
        </p:nvSpPr>
        <p:spPr bwMode="auto">
          <a:xfrm>
            <a:off x="3060700" y="3962400"/>
            <a:ext cx="5880100" cy="1155700"/>
          </a:xfrm>
          <a:custGeom>
            <a:avLst/>
            <a:gdLst>
              <a:gd name="T0" fmla="*/ 2147483647 w 3704"/>
              <a:gd name="T1" fmla="*/ 2147483647 h 728"/>
              <a:gd name="T2" fmla="*/ 2147483647 w 3704"/>
              <a:gd name="T3" fmla="*/ 2147483647 h 728"/>
              <a:gd name="T4" fmla="*/ 2147483647 w 3704"/>
              <a:gd name="T5" fmla="*/ 2147483647 h 728"/>
              <a:gd name="T6" fmla="*/ 2147483647 w 3704"/>
              <a:gd name="T7" fmla="*/ 2147483647 h 728"/>
              <a:gd name="T8" fmla="*/ 2147483647 w 3704"/>
              <a:gd name="T9" fmla="*/ 2147483647 h 728"/>
              <a:gd name="T10" fmla="*/ 2147483647 w 3704"/>
              <a:gd name="T11" fmla="*/ 2147483647 h 728"/>
              <a:gd name="T12" fmla="*/ 2147483647 w 3704"/>
              <a:gd name="T13" fmla="*/ 2147483647 h 728"/>
              <a:gd name="T14" fmla="*/ 2147483647 w 3704"/>
              <a:gd name="T15" fmla="*/ 2147483647 h 728"/>
              <a:gd name="T16" fmla="*/ 2147483647 w 3704"/>
              <a:gd name="T17" fmla="*/ 2147483647 h 728"/>
              <a:gd name="T18" fmla="*/ 2147483647 w 3704"/>
              <a:gd name="T19" fmla="*/ 2147483647 h 728"/>
              <a:gd name="T20" fmla="*/ 2147483647 w 3704"/>
              <a:gd name="T21" fmla="*/ 2147483647 h 728"/>
              <a:gd name="T22" fmla="*/ 2147483647 w 3704"/>
              <a:gd name="T23" fmla="*/ 2147483647 h 728"/>
              <a:gd name="T24" fmla="*/ 0 w 3704"/>
              <a:gd name="T25" fmla="*/ 2147483647 h 728"/>
              <a:gd name="T26" fmla="*/ 0 w 3704"/>
              <a:gd name="T27" fmla="*/ 0 h 728"/>
              <a:gd name="T28" fmla="*/ 2147483647 w 3704"/>
              <a:gd name="T29" fmla="*/ 0 h 7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704"/>
              <a:gd name="T46" fmla="*/ 0 h 728"/>
              <a:gd name="T47" fmla="*/ 3704 w 3704"/>
              <a:gd name="T48" fmla="*/ 728 h 7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704" h="728">
                <a:moveTo>
                  <a:pt x="2448" y="32"/>
                </a:moveTo>
                <a:lnTo>
                  <a:pt x="3696" y="16"/>
                </a:lnTo>
                <a:lnTo>
                  <a:pt x="3704" y="328"/>
                </a:lnTo>
                <a:lnTo>
                  <a:pt x="3560" y="392"/>
                </a:lnTo>
                <a:lnTo>
                  <a:pt x="3424" y="520"/>
                </a:lnTo>
                <a:lnTo>
                  <a:pt x="3288" y="576"/>
                </a:lnTo>
                <a:lnTo>
                  <a:pt x="3040" y="648"/>
                </a:lnTo>
                <a:lnTo>
                  <a:pt x="2456" y="656"/>
                </a:lnTo>
                <a:lnTo>
                  <a:pt x="8" y="728"/>
                </a:lnTo>
                <a:lnTo>
                  <a:pt x="16" y="416"/>
                </a:lnTo>
                <a:lnTo>
                  <a:pt x="232" y="408"/>
                </a:lnTo>
                <a:lnTo>
                  <a:pt x="224" y="312"/>
                </a:lnTo>
                <a:lnTo>
                  <a:pt x="0" y="288"/>
                </a:lnTo>
                <a:lnTo>
                  <a:pt x="0" y="0"/>
                </a:lnTo>
                <a:lnTo>
                  <a:pt x="3680" y="0"/>
                </a:lnTo>
              </a:path>
            </a:pathLst>
          </a:custGeom>
          <a:solidFill>
            <a:srgbClr val="DDE2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25" name="Text Box 14"/>
          <p:cNvSpPr txBox="1">
            <a:spLocks noChangeArrowheads="1"/>
          </p:cNvSpPr>
          <p:nvPr/>
        </p:nvSpPr>
        <p:spPr bwMode="auto">
          <a:xfrm>
            <a:off x="4179888" y="4013200"/>
            <a:ext cx="30845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i="1">
                <a:latin typeface="Times New Roman" charset="0"/>
              </a:rPr>
              <a:t>Papua-New Guinea</a:t>
            </a:r>
          </a:p>
          <a:p>
            <a:pPr algn="ctr" eaLnBrk="1" hangingPunct="1"/>
            <a:r>
              <a:rPr lang="it-IT" i="1">
                <a:latin typeface="Times New Roman" charset="0"/>
              </a:rPr>
              <a:t>NE-directed subduction</a:t>
            </a:r>
          </a:p>
        </p:txBody>
      </p:sp>
      <p:sp>
        <p:nvSpPr>
          <p:cNvPr id="141326" name="Freeform 15"/>
          <p:cNvSpPr>
            <a:spLocks/>
          </p:cNvSpPr>
          <p:nvPr/>
        </p:nvSpPr>
        <p:spPr bwMode="auto">
          <a:xfrm>
            <a:off x="2311400" y="3975100"/>
            <a:ext cx="673100" cy="1193800"/>
          </a:xfrm>
          <a:custGeom>
            <a:avLst/>
            <a:gdLst>
              <a:gd name="T0" fmla="*/ 2147483647 w 424"/>
              <a:gd name="T1" fmla="*/ 2147483647 h 752"/>
              <a:gd name="T2" fmla="*/ 2147483647 w 424"/>
              <a:gd name="T3" fmla="*/ 2147483647 h 752"/>
              <a:gd name="T4" fmla="*/ 2147483647 w 424"/>
              <a:gd name="T5" fmla="*/ 2147483647 h 752"/>
              <a:gd name="T6" fmla="*/ 2147483647 w 424"/>
              <a:gd name="T7" fmla="*/ 2147483647 h 752"/>
              <a:gd name="T8" fmla="*/ 2147483647 w 424"/>
              <a:gd name="T9" fmla="*/ 2147483647 h 752"/>
              <a:gd name="T10" fmla="*/ 2147483647 w 424"/>
              <a:gd name="T11" fmla="*/ 2147483647 h 752"/>
              <a:gd name="T12" fmla="*/ 2147483647 w 424"/>
              <a:gd name="T13" fmla="*/ 0 h 752"/>
              <a:gd name="T14" fmla="*/ 0 w 424"/>
              <a:gd name="T15" fmla="*/ 0 h 752"/>
              <a:gd name="T16" fmla="*/ 2147483647 w 424"/>
              <a:gd name="T17" fmla="*/ 2147483647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4"/>
              <a:gd name="T28" fmla="*/ 0 h 752"/>
              <a:gd name="T29" fmla="*/ 424 w 42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4" h="752">
                <a:moveTo>
                  <a:pt x="24" y="752"/>
                </a:moveTo>
                <a:lnTo>
                  <a:pt x="392" y="752"/>
                </a:lnTo>
                <a:lnTo>
                  <a:pt x="408" y="408"/>
                </a:lnTo>
                <a:lnTo>
                  <a:pt x="240" y="408"/>
                </a:lnTo>
                <a:lnTo>
                  <a:pt x="240" y="296"/>
                </a:lnTo>
                <a:lnTo>
                  <a:pt x="424" y="296"/>
                </a:lnTo>
                <a:lnTo>
                  <a:pt x="424" y="0"/>
                </a:lnTo>
                <a:lnTo>
                  <a:pt x="0" y="0"/>
                </a:lnTo>
                <a:lnTo>
                  <a:pt x="24" y="752"/>
                </a:lnTo>
                <a:close/>
              </a:path>
            </a:pathLst>
          </a:custGeom>
          <a:solidFill>
            <a:srgbClr val="DDE2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27" name="Text Box 16"/>
          <p:cNvSpPr txBox="1">
            <a:spLocks noChangeArrowheads="1"/>
          </p:cNvSpPr>
          <p:nvPr/>
        </p:nvSpPr>
        <p:spPr bwMode="auto">
          <a:xfrm>
            <a:off x="2308225" y="3952875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SW</a:t>
            </a:r>
          </a:p>
        </p:txBody>
      </p:sp>
      <p:sp>
        <p:nvSpPr>
          <p:cNvPr id="141328" name="Freeform 17"/>
          <p:cNvSpPr>
            <a:spLocks/>
          </p:cNvSpPr>
          <p:nvPr/>
        </p:nvSpPr>
        <p:spPr bwMode="auto">
          <a:xfrm>
            <a:off x="-12700" y="685800"/>
            <a:ext cx="4864100" cy="800100"/>
          </a:xfrm>
          <a:custGeom>
            <a:avLst/>
            <a:gdLst>
              <a:gd name="T0" fmla="*/ 0 w 3064"/>
              <a:gd name="T1" fmla="*/ 0 h 504"/>
              <a:gd name="T2" fmla="*/ 2147483647 w 3064"/>
              <a:gd name="T3" fmla="*/ 2147483647 h 504"/>
              <a:gd name="T4" fmla="*/ 2147483647 w 3064"/>
              <a:gd name="T5" fmla="*/ 2147483647 h 504"/>
              <a:gd name="T6" fmla="*/ 2147483647 w 3064"/>
              <a:gd name="T7" fmla="*/ 2147483647 h 504"/>
              <a:gd name="T8" fmla="*/ 2147483647 w 3064"/>
              <a:gd name="T9" fmla="*/ 2147483647 h 504"/>
              <a:gd name="T10" fmla="*/ 2147483647 w 3064"/>
              <a:gd name="T11" fmla="*/ 2147483647 h 504"/>
              <a:gd name="T12" fmla="*/ 2147483647 w 3064"/>
              <a:gd name="T13" fmla="*/ 2147483647 h 504"/>
              <a:gd name="T14" fmla="*/ 2147483647 w 3064"/>
              <a:gd name="T15" fmla="*/ 2147483647 h 504"/>
              <a:gd name="T16" fmla="*/ 2147483647 w 3064"/>
              <a:gd name="T17" fmla="*/ 2147483647 h 504"/>
              <a:gd name="T18" fmla="*/ 2147483647 w 3064"/>
              <a:gd name="T19" fmla="*/ 2147483647 h 504"/>
              <a:gd name="T20" fmla="*/ 2147483647 w 3064"/>
              <a:gd name="T21" fmla="*/ 2147483647 h 504"/>
              <a:gd name="T22" fmla="*/ 2147483647 w 3064"/>
              <a:gd name="T23" fmla="*/ 2147483647 h 504"/>
              <a:gd name="T24" fmla="*/ 2147483647 w 3064"/>
              <a:gd name="T25" fmla="*/ 2147483647 h 504"/>
              <a:gd name="T26" fmla="*/ 2147483647 w 3064"/>
              <a:gd name="T27" fmla="*/ 2147483647 h 504"/>
              <a:gd name="T28" fmla="*/ 2147483647 w 3064"/>
              <a:gd name="T29" fmla="*/ 2147483647 h 504"/>
              <a:gd name="T30" fmla="*/ 2147483647 w 3064"/>
              <a:gd name="T31" fmla="*/ 2147483647 h 5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64"/>
              <a:gd name="T49" fmla="*/ 0 h 504"/>
              <a:gd name="T50" fmla="*/ 3064 w 3064"/>
              <a:gd name="T51" fmla="*/ 504 h 5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64" h="504">
                <a:moveTo>
                  <a:pt x="0" y="0"/>
                </a:moveTo>
                <a:lnTo>
                  <a:pt x="16" y="312"/>
                </a:lnTo>
                <a:lnTo>
                  <a:pt x="168" y="344"/>
                </a:lnTo>
                <a:lnTo>
                  <a:pt x="480" y="344"/>
                </a:lnTo>
                <a:lnTo>
                  <a:pt x="832" y="352"/>
                </a:lnTo>
                <a:lnTo>
                  <a:pt x="1144" y="408"/>
                </a:lnTo>
                <a:lnTo>
                  <a:pt x="1496" y="496"/>
                </a:lnTo>
                <a:lnTo>
                  <a:pt x="1752" y="504"/>
                </a:lnTo>
                <a:cubicBezTo>
                  <a:pt x="1810" y="501"/>
                  <a:pt x="1869" y="498"/>
                  <a:pt x="1928" y="496"/>
                </a:cubicBezTo>
                <a:lnTo>
                  <a:pt x="2136" y="464"/>
                </a:lnTo>
                <a:lnTo>
                  <a:pt x="2288" y="432"/>
                </a:lnTo>
                <a:lnTo>
                  <a:pt x="2472" y="344"/>
                </a:lnTo>
                <a:lnTo>
                  <a:pt x="2680" y="240"/>
                </a:lnTo>
                <a:lnTo>
                  <a:pt x="2840" y="176"/>
                </a:lnTo>
                <a:lnTo>
                  <a:pt x="2888" y="120"/>
                </a:lnTo>
                <a:lnTo>
                  <a:pt x="3064" y="40"/>
                </a:lnTo>
              </a:path>
            </a:pathLst>
          </a:custGeom>
          <a:solidFill>
            <a:srgbClr val="D5E0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29" name="Text Box 18"/>
          <p:cNvSpPr txBox="1">
            <a:spLocks noChangeArrowheads="1"/>
          </p:cNvSpPr>
          <p:nvPr/>
        </p:nvSpPr>
        <p:spPr bwMode="auto">
          <a:xfrm>
            <a:off x="1851025" y="10541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Symbol" charset="0"/>
              </a:rPr>
              <a:t>a</a:t>
            </a:r>
            <a:endParaRPr lang="it-IT" i="1">
              <a:latin typeface="Times New Roman" charset="0"/>
            </a:endParaRPr>
          </a:p>
        </p:txBody>
      </p:sp>
      <p:sp>
        <p:nvSpPr>
          <p:cNvPr id="141330" name="Freeform 19"/>
          <p:cNvSpPr>
            <a:spLocks/>
          </p:cNvSpPr>
          <p:nvPr/>
        </p:nvSpPr>
        <p:spPr bwMode="auto">
          <a:xfrm>
            <a:off x="2298700" y="3886200"/>
            <a:ext cx="6642100" cy="292100"/>
          </a:xfrm>
          <a:custGeom>
            <a:avLst/>
            <a:gdLst>
              <a:gd name="T0" fmla="*/ 0 w 4184"/>
              <a:gd name="T1" fmla="*/ 2147483647 h 184"/>
              <a:gd name="T2" fmla="*/ 2147483647 w 4184"/>
              <a:gd name="T3" fmla="*/ 0 h 184"/>
              <a:gd name="T4" fmla="*/ 2147483647 w 4184"/>
              <a:gd name="T5" fmla="*/ 2147483647 h 184"/>
              <a:gd name="T6" fmla="*/ 2147483647 w 4184"/>
              <a:gd name="T7" fmla="*/ 2147483647 h 184"/>
              <a:gd name="T8" fmla="*/ 2147483647 w 4184"/>
              <a:gd name="T9" fmla="*/ 2147483647 h 184"/>
              <a:gd name="T10" fmla="*/ 2147483647 w 4184"/>
              <a:gd name="T11" fmla="*/ 2147483647 h 184"/>
              <a:gd name="T12" fmla="*/ 0 w 4184"/>
              <a:gd name="T13" fmla="*/ 2147483647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84"/>
              <a:gd name="T22" fmla="*/ 0 h 184"/>
              <a:gd name="T23" fmla="*/ 4184 w 4184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84" h="184">
                <a:moveTo>
                  <a:pt x="0" y="8"/>
                </a:moveTo>
                <a:lnTo>
                  <a:pt x="4184" y="0"/>
                </a:lnTo>
                <a:lnTo>
                  <a:pt x="4184" y="184"/>
                </a:lnTo>
                <a:lnTo>
                  <a:pt x="3096" y="88"/>
                </a:lnTo>
                <a:lnTo>
                  <a:pt x="400" y="40"/>
                </a:lnTo>
                <a:lnTo>
                  <a:pt x="24" y="80"/>
                </a:lnTo>
                <a:lnTo>
                  <a:pt x="0" y="8"/>
                </a:lnTo>
                <a:close/>
              </a:path>
            </a:pathLst>
          </a:custGeom>
          <a:solidFill>
            <a:srgbClr val="DDE2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31" name="Line 20"/>
          <p:cNvSpPr>
            <a:spLocks noChangeShapeType="1"/>
          </p:cNvSpPr>
          <p:nvPr/>
        </p:nvSpPr>
        <p:spPr bwMode="auto">
          <a:xfrm flipH="1">
            <a:off x="2260600" y="3937000"/>
            <a:ext cx="6718300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32" name="Text Box 21"/>
          <p:cNvSpPr txBox="1">
            <a:spLocks noChangeArrowheads="1"/>
          </p:cNvSpPr>
          <p:nvPr/>
        </p:nvSpPr>
        <p:spPr bwMode="auto">
          <a:xfrm>
            <a:off x="1081088" y="152400"/>
            <a:ext cx="2949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i="1">
                <a:latin typeface="Times New Roman" charset="0"/>
              </a:rPr>
              <a:t>Banda arc</a:t>
            </a:r>
          </a:p>
          <a:p>
            <a:pPr algn="ctr" eaLnBrk="1" hangingPunct="1"/>
            <a:r>
              <a:rPr lang="it-IT" i="1">
                <a:latin typeface="Times New Roman" charset="0"/>
              </a:rPr>
              <a:t>W-directed subduction</a:t>
            </a:r>
          </a:p>
        </p:txBody>
      </p:sp>
      <p:sp>
        <p:nvSpPr>
          <p:cNvPr id="141333" name="Freeform 22"/>
          <p:cNvSpPr>
            <a:spLocks/>
          </p:cNvSpPr>
          <p:nvPr/>
        </p:nvSpPr>
        <p:spPr bwMode="auto">
          <a:xfrm>
            <a:off x="571500" y="1612900"/>
            <a:ext cx="4394200" cy="1778000"/>
          </a:xfrm>
          <a:custGeom>
            <a:avLst/>
            <a:gdLst>
              <a:gd name="T0" fmla="*/ 2147483647 w 2768"/>
              <a:gd name="T1" fmla="*/ 0 h 1120"/>
              <a:gd name="T2" fmla="*/ 2147483647 w 2768"/>
              <a:gd name="T3" fmla="*/ 2147483647 h 1120"/>
              <a:gd name="T4" fmla="*/ 2147483647 w 2768"/>
              <a:gd name="T5" fmla="*/ 2147483647 h 1120"/>
              <a:gd name="T6" fmla="*/ 0 w 2768"/>
              <a:gd name="T7" fmla="*/ 2147483647 h 1120"/>
              <a:gd name="T8" fmla="*/ 0 60000 65536"/>
              <a:gd name="T9" fmla="*/ 0 60000 65536"/>
              <a:gd name="T10" fmla="*/ 0 60000 65536"/>
              <a:gd name="T11" fmla="*/ 0 60000 65536"/>
              <a:gd name="T12" fmla="*/ 0 w 2768"/>
              <a:gd name="T13" fmla="*/ 0 h 1120"/>
              <a:gd name="T14" fmla="*/ 2768 w 2768"/>
              <a:gd name="T15" fmla="*/ 1120 h 1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8" h="1120">
                <a:moveTo>
                  <a:pt x="2768" y="0"/>
                </a:moveTo>
                <a:lnTo>
                  <a:pt x="2096" y="288"/>
                </a:lnTo>
                <a:lnTo>
                  <a:pt x="1328" y="640"/>
                </a:lnTo>
                <a:lnTo>
                  <a:pt x="0" y="1120"/>
                </a:lnTo>
              </a:path>
            </a:pathLst>
          </a:custGeom>
          <a:noFill/>
          <a:ln w="38100">
            <a:solidFill>
              <a:srgbClr val="EB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34" name="Freeform 23"/>
          <p:cNvSpPr>
            <a:spLocks/>
          </p:cNvSpPr>
          <p:nvPr/>
        </p:nvSpPr>
        <p:spPr bwMode="auto">
          <a:xfrm>
            <a:off x="25400" y="1409700"/>
            <a:ext cx="2933700" cy="203200"/>
          </a:xfrm>
          <a:custGeom>
            <a:avLst/>
            <a:gdLst>
              <a:gd name="T0" fmla="*/ 2147483647 w 1848"/>
              <a:gd name="T1" fmla="*/ 2147483647 h 128"/>
              <a:gd name="T2" fmla="*/ 2147483647 w 1848"/>
              <a:gd name="T3" fmla="*/ 2147483647 h 128"/>
              <a:gd name="T4" fmla="*/ 2147483647 w 1848"/>
              <a:gd name="T5" fmla="*/ 2147483647 h 128"/>
              <a:gd name="T6" fmla="*/ 2147483647 w 1848"/>
              <a:gd name="T7" fmla="*/ 2147483647 h 128"/>
              <a:gd name="T8" fmla="*/ 0 w 1848"/>
              <a:gd name="T9" fmla="*/ 0 h 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8"/>
              <a:gd name="T16" fmla="*/ 0 h 128"/>
              <a:gd name="T17" fmla="*/ 1848 w 1848"/>
              <a:gd name="T18" fmla="*/ 128 h 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8" h="128">
                <a:moveTo>
                  <a:pt x="1848" y="128"/>
                </a:moveTo>
                <a:lnTo>
                  <a:pt x="1448" y="120"/>
                </a:lnTo>
                <a:lnTo>
                  <a:pt x="1152" y="48"/>
                </a:lnTo>
                <a:lnTo>
                  <a:pt x="648" y="5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35" name="Freeform 24"/>
          <p:cNvSpPr>
            <a:spLocks/>
          </p:cNvSpPr>
          <p:nvPr/>
        </p:nvSpPr>
        <p:spPr bwMode="auto">
          <a:xfrm>
            <a:off x="2362200" y="5803900"/>
            <a:ext cx="5803900" cy="419100"/>
          </a:xfrm>
          <a:custGeom>
            <a:avLst/>
            <a:gdLst>
              <a:gd name="T0" fmla="*/ 0 w 3656"/>
              <a:gd name="T1" fmla="*/ 2147483647 h 264"/>
              <a:gd name="T2" fmla="*/ 2147483647 w 3656"/>
              <a:gd name="T3" fmla="*/ 0 h 264"/>
              <a:gd name="T4" fmla="*/ 2147483647 w 3656"/>
              <a:gd name="T5" fmla="*/ 2147483647 h 264"/>
              <a:gd name="T6" fmla="*/ 2147483647 w 3656"/>
              <a:gd name="T7" fmla="*/ 2147483647 h 264"/>
              <a:gd name="T8" fmla="*/ 2147483647 w 3656"/>
              <a:gd name="T9" fmla="*/ 2147483647 h 264"/>
              <a:gd name="T10" fmla="*/ 2147483647 w 3656"/>
              <a:gd name="T11" fmla="*/ 2147483647 h 2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56"/>
              <a:gd name="T19" fmla="*/ 0 h 264"/>
              <a:gd name="T20" fmla="*/ 3656 w 3656"/>
              <a:gd name="T21" fmla="*/ 264 h 2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56" h="264">
                <a:moveTo>
                  <a:pt x="0" y="32"/>
                </a:moveTo>
                <a:lnTo>
                  <a:pt x="776" y="0"/>
                </a:lnTo>
                <a:lnTo>
                  <a:pt x="1344" y="16"/>
                </a:lnTo>
                <a:lnTo>
                  <a:pt x="1912" y="112"/>
                </a:lnTo>
                <a:lnTo>
                  <a:pt x="2736" y="168"/>
                </a:lnTo>
                <a:lnTo>
                  <a:pt x="3656" y="264"/>
                </a:lnTo>
              </a:path>
            </a:pathLst>
          </a:custGeom>
          <a:noFill/>
          <a:ln w="38100">
            <a:solidFill>
              <a:srgbClr val="EB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36" name="Freeform 25"/>
          <p:cNvSpPr>
            <a:spLocks/>
          </p:cNvSpPr>
          <p:nvPr/>
        </p:nvSpPr>
        <p:spPr bwMode="auto">
          <a:xfrm>
            <a:off x="6769100" y="4508500"/>
            <a:ext cx="2133600" cy="469900"/>
          </a:xfrm>
          <a:custGeom>
            <a:avLst/>
            <a:gdLst>
              <a:gd name="T0" fmla="*/ 0 w 1344"/>
              <a:gd name="T1" fmla="*/ 2147483647 h 296"/>
              <a:gd name="T2" fmla="*/ 2147483647 w 1344"/>
              <a:gd name="T3" fmla="*/ 2147483647 h 296"/>
              <a:gd name="T4" fmla="*/ 2147483647 w 1344"/>
              <a:gd name="T5" fmla="*/ 0 h 296"/>
              <a:gd name="T6" fmla="*/ 0 60000 65536"/>
              <a:gd name="T7" fmla="*/ 0 60000 65536"/>
              <a:gd name="T8" fmla="*/ 0 60000 65536"/>
              <a:gd name="T9" fmla="*/ 0 w 1344"/>
              <a:gd name="T10" fmla="*/ 0 h 296"/>
              <a:gd name="T11" fmla="*/ 1344 w 1344"/>
              <a:gd name="T12" fmla="*/ 296 h 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96">
                <a:moveTo>
                  <a:pt x="0" y="296"/>
                </a:moveTo>
                <a:lnTo>
                  <a:pt x="608" y="240"/>
                </a:lnTo>
                <a:lnTo>
                  <a:pt x="1344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37" name="Text Box 26"/>
          <p:cNvSpPr txBox="1">
            <a:spLocks noChangeArrowheads="1"/>
          </p:cNvSpPr>
          <p:nvPr/>
        </p:nvSpPr>
        <p:spPr bwMode="auto">
          <a:xfrm>
            <a:off x="7934325" y="43561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Symbol" charset="0"/>
              </a:rPr>
              <a:t>a</a:t>
            </a:r>
            <a:endParaRPr lang="it-IT" i="1">
              <a:latin typeface="Times New Roman" charset="0"/>
            </a:endParaRPr>
          </a:p>
        </p:txBody>
      </p:sp>
      <p:sp>
        <p:nvSpPr>
          <p:cNvPr id="141338" name="Text Box 27"/>
          <p:cNvSpPr txBox="1">
            <a:spLocks noChangeArrowheads="1"/>
          </p:cNvSpPr>
          <p:nvPr/>
        </p:nvSpPr>
        <p:spPr bwMode="auto">
          <a:xfrm>
            <a:off x="2867025" y="1971675"/>
            <a:ext cx="61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15°</a:t>
            </a:r>
          </a:p>
        </p:txBody>
      </p:sp>
      <p:sp>
        <p:nvSpPr>
          <p:cNvPr id="141339" name="Text Box 28"/>
          <p:cNvSpPr txBox="1">
            <a:spLocks noChangeArrowheads="1"/>
          </p:cNvSpPr>
          <p:nvPr/>
        </p:nvSpPr>
        <p:spPr bwMode="auto">
          <a:xfrm>
            <a:off x="6003925" y="5984875"/>
            <a:ext cx="45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3°</a:t>
            </a:r>
          </a:p>
        </p:txBody>
      </p:sp>
      <p:sp>
        <p:nvSpPr>
          <p:cNvPr id="141340" name="Line 29"/>
          <p:cNvSpPr>
            <a:spLocks noChangeShapeType="1"/>
          </p:cNvSpPr>
          <p:nvPr/>
        </p:nvSpPr>
        <p:spPr bwMode="auto">
          <a:xfrm flipH="1">
            <a:off x="4203700" y="2387600"/>
            <a:ext cx="571500" cy="2286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41" name="Line 30"/>
          <p:cNvSpPr>
            <a:spLocks noChangeShapeType="1"/>
          </p:cNvSpPr>
          <p:nvPr/>
        </p:nvSpPr>
        <p:spPr bwMode="auto">
          <a:xfrm>
            <a:off x="3238500" y="61722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42" name="Text Box 31"/>
          <p:cNvSpPr txBox="1">
            <a:spLocks noChangeArrowheads="1"/>
          </p:cNvSpPr>
          <p:nvPr/>
        </p:nvSpPr>
        <p:spPr bwMode="auto">
          <a:xfrm>
            <a:off x="5943600" y="3581400"/>
            <a:ext cx="300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Subsidence rate 100m/Ma</a:t>
            </a:r>
          </a:p>
        </p:txBody>
      </p:sp>
      <p:sp>
        <p:nvSpPr>
          <p:cNvPr id="141343" name="Text Box 32"/>
          <p:cNvSpPr txBox="1">
            <a:spLocks noChangeArrowheads="1"/>
          </p:cNvSpPr>
          <p:nvPr/>
        </p:nvSpPr>
        <p:spPr bwMode="auto">
          <a:xfrm>
            <a:off x="76200" y="3352800"/>
            <a:ext cx="313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Subsidence rate 1500m/Ma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93C1439-1ACD-934F-85E5-14F53AC43BE3}"/>
                  </a:ext>
                </a:extLst>
              </p14:cNvPr>
              <p14:cNvContentPartPr/>
              <p14:nvPr/>
            </p14:nvContentPartPr>
            <p14:xfrm>
              <a:off x="-360" y="74520"/>
              <a:ext cx="8939520" cy="62488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93C1439-1ACD-934F-85E5-14F53AC43B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560" y="58320"/>
                <a:ext cx="8971920" cy="6281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 descr="&#10;Fig.4-col.gif  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600"/>
            <a:ext cx="8915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9315" name="Picture 3" descr="Cascadia-BW.gif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1650"/>
            <a:ext cx="6858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4"/>
          <p:cNvSpPr txBox="1">
            <a:spLocks noChangeArrowheads="1"/>
          </p:cNvSpPr>
          <p:nvPr/>
        </p:nvSpPr>
        <p:spPr bwMode="auto">
          <a:xfrm>
            <a:off x="3238500" y="304800"/>
            <a:ext cx="2705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/>
              <a:t>Apennines -W Adriatic Sea</a:t>
            </a:r>
            <a:endParaRPr lang="it-IT"/>
          </a:p>
        </p:txBody>
      </p:sp>
      <p:sp>
        <p:nvSpPr>
          <p:cNvPr id="142340" name="Freeform 5"/>
          <p:cNvSpPr>
            <a:spLocks/>
          </p:cNvSpPr>
          <p:nvPr/>
        </p:nvSpPr>
        <p:spPr bwMode="auto">
          <a:xfrm>
            <a:off x="1765300" y="4064000"/>
            <a:ext cx="3314700" cy="381000"/>
          </a:xfrm>
          <a:custGeom>
            <a:avLst/>
            <a:gdLst>
              <a:gd name="T0" fmla="*/ 0 w 2088"/>
              <a:gd name="T1" fmla="*/ 2147483647 h 240"/>
              <a:gd name="T2" fmla="*/ 2147483647 w 2088"/>
              <a:gd name="T3" fmla="*/ 2147483647 h 240"/>
              <a:gd name="T4" fmla="*/ 2147483647 w 2088"/>
              <a:gd name="T5" fmla="*/ 2147483647 h 240"/>
              <a:gd name="T6" fmla="*/ 2147483647 w 2088"/>
              <a:gd name="T7" fmla="*/ 0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2088"/>
              <a:gd name="T13" fmla="*/ 0 h 240"/>
              <a:gd name="T14" fmla="*/ 2088 w 2088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8" h="240">
                <a:moveTo>
                  <a:pt x="0" y="240"/>
                </a:moveTo>
                <a:lnTo>
                  <a:pt x="792" y="128"/>
                </a:lnTo>
                <a:lnTo>
                  <a:pt x="1288" y="64"/>
                </a:lnTo>
                <a:lnTo>
                  <a:pt x="2088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2341" name="Freeform 6"/>
          <p:cNvSpPr>
            <a:spLocks/>
          </p:cNvSpPr>
          <p:nvPr/>
        </p:nvSpPr>
        <p:spPr bwMode="auto">
          <a:xfrm>
            <a:off x="2133600" y="800100"/>
            <a:ext cx="5918200" cy="596900"/>
          </a:xfrm>
          <a:custGeom>
            <a:avLst/>
            <a:gdLst>
              <a:gd name="T0" fmla="*/ 0 w 3728"/>
              <a:gd name="T1" fmla="*/ 2147483647 h 376"/>
              <a:gd name="T2" fmla="*/ 2147483647 w 3728"/>
              <a:gd name="T3" fmla="*/ 2147483647 h 376"/>
              <a:gd name="T4" fmla="*/ 2147483647 w 3728"/>
              <a:gd name="T5" fmla="*/ 2147483647 h 376"/>
              <a:gd name="T6" fmla="*/ 2147483647 w 3728"/>
              <a:gd name="T7" fmla="*/ 0 h 376"/>
              <a:gd name="T8" fmla="*/ 0 60000 65536"/>
              <a:gd name="T9" fmla="*/ 0 60000 65536"/>
              <a:gd name="T10" fmla="*/ 0 60000 65536"/>
              <a:gd name="T11" fmla="*/ 0 60000 65536"/>
              <a:gd name="T12" fmla="*/ 0 w 3728"/>
              <a:gd name="T13" fmla="*/ 0 h 376"/>
              <a:gd name="T14" fmla="*/ 3728 w 3728"/>
              <a:gd name="T15" fmla="*/ 376 h 3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8" h="376">
                <a:moveTo>
                  <a:pt x="0" y="376"/>
                </a:moveTo>
                <a:lnTo>
                  <a:pt x="912" y="288"/>
                </a:lnTo>
                <a:lnTo>
                  <a:pt x="2080" y="168"/>
                </a:lnTo>
                <a:lnTo>
                  <a:pt x="3728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2342" name="Freeform 7"/>
          <p:cNvSpPr>
            <a:spLocks/>
          </p:cNvSpPr>
          <p:nvPr/>
        </p:nvSpPr>
        <p:spPr bwMode="auto">
          <a:xfrm>
            <a:off x="1727200" y="5410200"/>
            <a:ext cx="3860800" cy="139700"/>
          </a:xfrm>
          <a:custGeom>
            <a:avLst/>
            <a:gdLst>
              <a:gd name="T0" fmla="*/ 0 w 2432"/>
              <a:gd name="T1" fmla="*/ 0 h 88"/>
              <a:gd name="T2" fmla="*/ 2147483647 w 2432"/>
              <a:gd name="T3" fmla="*/ 2147483647 h 88"/>
              <a:gd name="T4" fmla="*/ 2147483647 w 2432"/>
              <a:gd name="T5" fmla="*/ 2147483647 h 88"/>
              <a:gd name="T6" fmla="*/ 0 60000 65536"/>
              <a:gd name="T7" fmla="*/ 0 60000 65536"/>
              <a:gd name="T8" fmla="*/ 0 60000 65536"/>
              <a:gd name="T9" fmla="*/ 0 w 2432"/>
              <a:gd name="T10" fmla="*/ 0 h 88"/>
              <a:gd name="T11" fmla="*/ 2432 w 2432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32" h="88">
                <a:moveTo>
                  <a:pt x="0" y="0"/>
                </a:moveTo>
                <a:lnTo>
                  <a:pt x="1320" y="48"/>
                </a:lnTo>
                <a:lnTo>
                  <a:pt x="2432" y="88"/>
                </a:lnTo>
              </a:path>
            </a:pathLst>
          </a:custGeom>
          <a:noFill/>
          <a:ln w="38100">
            <a:solidFill>
              <a:srgbClr val="F415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2343" name="Freeform 8"/>
          <p:cNvSpPr>
            <a:spLocks/>
          </p:cNvSpPr>
          <p:nvPr/>
        </p:nvSpPr>
        <p:spPr bwMode="auto">
          <a:xfrm>
            <a:off x="3479800" y="1612900"/>
            <a:ext cx="5168900" cy="1117600"/>
          </a:xfrm>
          <a:custGeom>
            <a:avLst/>
            <a:gdLst>
              <a:gd name="T0" fmla="*/ 2147483647 w 3256"/>
              <a:gd name="T1" fmla="*/ 0 h 704"/>
              <a:gd name="T2" fmla="*/ 2147483647 w 3256"/>
              <a:gd name="T3" fmla="*/ 2147483647 h 704"/>
              <a:gd name="T4" fmla="*/ 2147483647 w 3256"/>
              <a:gd name="T5" fmla="*/ 2147483647 h 704"/>
              <a:gd name="T6" fmla="*/ 0 w 3256"/>
              <a:gd name="T7" fmla="*/ 2147483647 h 704"/>
              <a:gd name="T8" fmla="*/ 0 60000 65536"/>
              <a:gd name="T9" fmla="*/ 0 60000 65536"/>
              <a:gd name="T10" fmla="*/ 0 60000 65536"/>
              <a:gd name="T11" fmla="*/ 0 60000 65536"/>
              <a:gd name="T12" fmla="*/ 0 w 3256"/>
              <a:gd name="T13" fmla="*/ 0 h 704"/>
              <a:gd name="T14" fmla="*/ 3256 w 3256"/>
              <a:gd name="T15" fmla="*/ 704 h 7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56" h="704">
                <a:moveTo>
                  <a:pt x="3256" y="0"/>
                </a:moveTo>
                <a:lnTo>
                  <a:pt x="2352" y="168"/>
                </a:lnTo>
                <a:lnTo>
                  <a:pt x="1208" y="464"/>
                </a:lnTo>
                <a:lnTo>
                  <a:pt x="0" y="704"/>
                </a:lnTo>
              </a:path>
            </a:pathLst>
          </a:custGeom>
          <a:noFill/>
          <a:ln w="38100">
            <a:solidFill>
              <a:srgbClr val="F415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2344" name="Text Box 9"/>
          <p:cNvSpPr txBox="1">
            <a:spLocks noChangeArrowheads="1"/>
          </p:cNvSpPr>
          <p:nvPr/>
        </p:nvSpPr>
        <p:spPr bwMode="auto">
          <a:xfrm>
            <a:off x="5076825" y="235108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42345" name="Text Box 10"/>
          <p:cNvSpPr txBox="1">
            <a:spLocks noChangeArrowheads="1"/>
          </p:cNvSpPr>
          <p:nvPr/>
        </p:nvSpPr>
        <p:spPr bwMode="auto">
          <a:xfrm>
            <a:off x="5292725" y="9652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42346" name="Text Box 11"/>
          <p:cNvSpPr txBox="1">
            <a:spLocks noChangeArrowheads="1"/>
          </p:cNvSpPr>
          <p:nvPr/>
        </p:nvSpPr>
        <p:spPr bwMode="auto">
          <a:xfrm>
            <a:off x="3629025" y="506888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42347" name="Text Box 12"/>
          <p:cNvSpPr txBox="1">
            <a:spLocks noChangeArrowheads="1"/>
          </p:cNvSpPr>
          <p:nvPr/>
        </p:nvSpPr>
        <p:spPr bwMode="auto">
          <a:xfrm>
            <a:off x="4175125" y="37465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42348" name="Line 13"/>
          <p:cNvSpPr>
            <a:spLocks noChangeShapeType="1"/>
          </p:cNvSpPr>
          <p:nvPr/>
        </p:nvSpPr>
        <p:spPr bwMode="auto">
          <a:xfrm flipH="1">
            <a:off x="7874000" y="2146300"/>
            <a:ext cx="609600" cy="1397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2349" name="Line 14"/>
          <p:cNvSpPr>
            <a:spLocks noChangeShapeType="1"/>
          </p:cNvSpPr>
          <p:nvPr/>
        </p:nvSpPr>
        <p:spPr bwMode="auto">
          <a:xfrm>
            <a:off x="4140200" y="5715000"/>
            <a:ext cx="647700" cy="127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99382D4-8BD7-B445-93A9-8091A9E08985}"/>
                  </a:ext>
                </a:extLst>
              </p14:cNvPr>
              <p14:cNvContentPartPr/>
              <p14:nvPr/>
            </p14:nvContentPartPr>
            <p14:xfrm>
              <a:off x="160200" y="697320"/>
              <a:ext cx="8390520" cy="5454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99382D4-8BD7-B445-93A9-8091A9E089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000" y="681120"/>
                <a:ext cx="8422920" cy="5486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3" t="658" r="1556"/>
          <a:stretch>
            <a:fillRect/>
          </a:stretch>
        </p:blipFill>
        <p:spPr bwMode="auto">
          <a:xfrm>
            <a:off x="6165850" y="1130300"/>
            <a:ext cx="1993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22" name="Group 3"/>
          <p:cNvGrpSpPr>
            <a:grpSpLocks/>
          </p:cNvGrpSpPr>
          <p:nvPr/>
        </p:nvGrpSpPr>
        <p:grpSpPr bwMode="auto">
          <a:xfrm>
            <a:off x="704850" y="533400"/>
            <a:ext cx="2038350" cy="4318000"/>
            <a:chOff x="916" y="256"/>
            <a:chExt cx="1284" cy="2720"/>
          </a:xfrm>
        </p:grpSpPr>
        <p:pic>
          <p:nvPicPr>
            <p:cNvPr id="13313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" r="50156" b="36842"/>
            <a:stretch>
              <a:fillRect/>
            </a:stretch>
          </p:blipFill>
          <p:spPr bwMode="auto">
            <a:xfrm>
              <a:off x="916" y="256"/>
              <a:ext cx="1280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80" r="50000" b="12939"/>
            <a:stretch>
              <a:fillRect/>
            </a:stretch>
          </p:blipFill>
          <p:spPr bwMode="auto">
            <a:xfrm>
              <a:off x="916" y="2528"/>
              <a:ext cx="1284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23" name="Text Box 6"/>
          <p:cNvSpPr txBox="1">
            <a:spLocks noChangeArrowheads="1"/>
          </p:cNvSpPr>
          <p:nvPr/>
        </p:nvSpPr>
        <p:spPr bwMode="auto">
          <a:xfrm>
            <a:off x="2790825" y="26924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W</a:t>
            </a:r>
          </a:p>
        </p:txBody>
      </p:sp>
      <p:sp>
        <p:nvSpPr>
          <p:cNvPr id="133124" name="Text Box 7"/>
          <p:cNvSpPr txBox="1">
            <a:spLocks noChangeArrowheads="1"/>
          </p:cNvSpPr>
          <p:nvPr/>
        </p:nvSpPr>
        <p:spPr bwMode="auto">
          <a:xfrm>
            <a:off x="4873625" y="2692400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E- NE</a:t>
            </a:r>
          </a:p>
        </p:txBody>
      </p:sp>
      <p:grpSp>
        <p:nvGrpSpPr>
          <p:cNvPr id="133125" name="Group 8"/>
          <p:cNvGrpSpPr>
            <a:grpSpLocks/>
          </p:cNvGrpSpPr>
          <p:nvPr/>
        </p:nvGrpSpPr>
        <p:grpSpPr bwMode="auto">
          <a:xfrm>
            <a:off x="5492750" y="-12700"/>
            <a:ext cx="2038350" cy="1193800"/>
            <a:chOff x="3460" y="-8"/>
            <a:chExt cx="1284" cy="752"/>
          </a:xfrm>
        </p:grpSpPr>
        <p:pic>
          <p:nvPicPr>
            <p:cNvPr id="13312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38" r="50000" b="25000"/>
            <a:stretch>
              <a:fillRect/>
            </a:stretch>
          </p:blipFill>
          <p:spPr bwMode="auto">
            <a:xfrm>
              <a:off x="3460" y="304"/>
              <a:ext cx="1284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29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62" r="50000" b="3947"/>
            <a:stretch>
              <a:fillRect/>
            </a:stretch>
          </p:blipFill>
          <p:spPr bwMode="auto">
            <a:xfrm>
              <a:off x="3460" y="-8"/>
              <a:ext cx="128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26" name="Text Box 11"/>
          <p:cNvSpPr txBox="1">
            <a:spLocks noChangeArrowheads="1"/>
          </p:cNvSpPr>
          <p:nvPr/>
        </p:nvSpPr>
        <p:spPr bwMode="auto">
          <a:xfrm>
            <a:off x="619125" y="6196013"/>
            <a:ext cx="270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latin typeface="Times New Roman" charset="0"/>
              </a:rPr>
              <a:t>Data from Omori et al. 2004, PEPI</a:t>
            </a:r>
          </a:p>
        </p:txBody>
      </p:sp>
      <p:pic>
        <p:nvPicPr>
          <p:cNvPr id="13312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21213" b="27272"/>
          <a:stretch>
            <a:fillRect/>
          </a:stretch>
        </p:blipFill>
        <p:spPr bwMode="auto">
          <a:xfrm>
            <a:off x="698500" y="4832350"/>
            <a:ext cx="2184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DE74FBA-2E47-4D47-B461-2BD073129FC2}"/>
                  </a:ext>
                </a:extLst>
              </p14:cNvPr>
              <p14:cNvContentPartPr/>
              <p14:nvPr/>
            </p14:nvContentPartPr>
            <p14:xfrm>
              <a:off x="1929960" y="160200"/>
              <a:ext cx="5576760" cy="65314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DE74FBA-2E47-4D47-B461-2BD073129F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3760" y="144000"/>
                <a:ext cx="5609160" cy="6563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2"/>
          <p:cNvSpPr txBox="1">
            <a:spLocks noChangeArrowheads="1"/>
          </p:cNvSpPr>
          <p:nvPr/>
        </p:nvSpPr>
        <p:spPr bwMode="auto">
          <a:xfrm>
            <a:off x="6477000" y="6461125"/>
            <a:ext cx="262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/>
              <a:t>Lenci &amp; Doglioni, 2007</a:t>
            </a:r>
            <a:endParaRPr lang="it-IT"/>
          </a:p>
        </p:txBody>
      </p:sp>
      <p:pic>
        <p:nvPicPr>
          <p:cNvPr id="154626" name="Picture 3" descr="CriticalTaper.jpg              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2400"/>
            <a:ext cx="40576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DA0ADEF-4BCD-8B43-A341-3483962EEE8C}"/>
                  </a:ext>
                </a:extLst>
              </p14:cNvPr>
              <p14:cNvContentPartPr/>
              <p14:nvPr/>
            </p14:nvContentPartPr>
            <p14:xfrm>
              <a:off x="3205197" y="6418849"/>
              <a:ext cx="869400" cy="6696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DA0ADEF-4BCD-8B43-A341-3483962EEE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6197" y="6410209"/>
                <a:ext cx="887040" cy="6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E3010FF4-ACBE-C54A-933C-2B59020D42BA}"/>
                  </a:ext>
                </a:extLst>
              </p14:cNvPr>
              <p14:cNvContentPartPr/>
              <p14:nvPr/>
            </p14:nvContentPartPr>
            <p14:xfrm>
              <a:off x="6323517" y="3369649"/>
              <a:ext cx="2153160" cy="2034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E3010FF4-ACBE-C54A-933C-2B59020D42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8397" y="3354529"/>
                <a:ext cx="21834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6A1493A4-ECF0-DD45-BBA8-2F85D89A7252}"/>
                  </a:ext>
                </a:extLst>
              </p14:cNvPr>
              <p14:cNvContentPartPr/>
              <p14:nvPr/>
            </p14:nvContentPartPr>
            <p14:xfrm>
              <a:off x="6436197" y="2575129"/>
              <a:ext cx="1744200" cy="52884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6A1493A4-ECF0-DD45-BBA8-2F85D89A72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0717" y="2560009"/>
                <a:ext cx="177480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E29DC01-DA76-BD4E-94AC-74B62E33BBD8}"/>
                  </a:ext>
                </a:extLst>
              </p14:cNvPr>
              <p14:cNvContentPartPr/>
              <p14:nvPr/>
            </p14:nvContentPartPr>
            <p14:xfrm>
              <a:off x="420957" y="2596729"/>
              <a:ext cx="1577520" cy="1980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E29DC01-DA76-BD4E-94AC-74B62E33BB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5477" y="2581249"/>
                <a:ext cx="160812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DA789971-D0F2-A145-98F7-204050624439}"/>
                  </a:ext>
                </a:extLst>
              </p14:cNvPr>
              <p14:cNvContentPartPr/>
              <p14:nvPr/>
            </p14:nvContentPartPr>
            <p14:xfrm>
              <a:off x="490077" y="3157249"/>
              <a:ext cx="1560600" cy="7898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DA789971-D0F2-A145-98F7-2040506244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4597" y="3141769"/>
                <a:ext cx="159120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68C902FC-2D93-8243-B5AE-F3F59D9B7E81}"/>
                  </a:ext>
                </a:extLst>
              </p14:cNvPr>
              <p14:cNvContentPartPr/>
              <p14:nvPr/>
            </p14:nvContentPartPr>
            <p14:xfrm>
              <a:off x="1299717" y="2691769"/>
              <a:ext cx="33120" cy="482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68C902FC-2D93-8243-B5AE-F3F59D9B7E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84597" y="2676289"/>
                <a:ext cx="6336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E7C06171-637E-044B-9006-029709E5D0DD}"/>
                  </a:ext>
                </a:extLst>
              </p14:cNvPr>
              <p14:cNvContentPartPr/>
              <p14:nvPr/>
            </p14:nvContentPartPr>
            <p14:xfrm>
              <a:off x="7145397" y="2814889"/>
              <a:ext cx="9360" cy="57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E7C06171-637E-044B-9006-029709E5D0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30277" y="2799769"/>
                <a:ext cx="396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2FFD7CF2-9696-3244-ACB6-E4D39234C900}"/>
                  </a:ext>
                </a:extLst>
              </p14:cNvPr>
              <p14:cNvContentPartPr/>
              <p14:nvPr/>
            </p14:nvContentPartPr>
            <p14:xfrm>
              <a:off x="1363077" y="3611929"/>
              <a:ext cx="9000" cy="46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2FFD7CF2-9696-3244-ACB6-E4D39234C90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47957" y="3596809"/>
                <a:ext cx="396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B13DCA06-DAB0-2041-8C6E-32560D9D8406}"/>
                  </a:ext>
                </a:extLst>
              </p14:cNvPr>
              <p14:cNvContentPartPr/>
              <p14:nvPr/>
            </p14:nvContentPartPr>
            <p14:xfrm>
              <a:off x="7803117" y="3585649"/>
              <a:ext cx="5760" cy="43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B13DCA06-DAB0-2041-8C6E-32560D9D840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87997" y="3570169"/>
                <a:ext cx="36360" cy="3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9D8E985D-E0BE-5842-81A3-4A5A0E0AC34B}"/>
              </a:ext>
            </a:extLst>
          </p:cNvPr>
          <p:cNvGrpSpPr/>
          <p:nvPr/>
        </p:nvGrpSpPr>
        <p:grpSpPr>
          <a:xfrm>
            <a:off x="6378597" y="1397209"/>
            <a:ext cx="961920" cy="695520"/>
            <a:chOff x="6378597" y="1397209"/>
            <a:chExt cx="961920" cy="69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91B46668-E429-1E41-85C8-643773637D88}"/>
                    </a:ext>
                  </a:extLst>
                </p14:cNvPr>
                <p14:cNvContentPartPr/>
                <p14:nvPr/>
              </p14:nvContentPartPr>
              <p14:xfrm>
                <a:off x="6616557" y="1591969"/>
                <a:ext cx="723960" cy="5007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91B46668-E429-1E41-85C8-643773637D8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01437" y="1576849"/>
                  <a:ext cx="75456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C17A77A2-E85B-0F4B-93AC-BF3850FB72CE}"/>
                    </a:ext>
                  </a:extLst>
                </p14:cNvPr>
                <p14:cNvContentPartPr/>
                <p14:nvPr/>
              </p14:nvContentPartPr>
              <p14:xfrm>
                <a:off x="6378597" y="1397209"/>
                <a:ext cx="407160" cy="4795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C17A77A2-E85B-0F4B-93AC-BF3850FB72C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63477" y="1381729"/>
                  <a:ext cx="437760" cy="51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0C02ACE-DCB8-1944-B2C1-E37268FE5FC9}"/>
              </a:ext>
            </a:extLst>
          </p:cNvPr>
          <p:cNvGrpSpPr/>
          <p:nvPr/>
        </p:nvGrpSpPr>
        <p:grpSpPr>
          <a:xfrm>
            <a:off x="880677" y="1384609"/>
            <a:ext cx="636480" cy="595800"/>
            <a:chOff x="880677" y="1384609"/>
            <a:chExt cx="636480" cy="59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3648415A-85C6-5E41-A15B-B418C7C41CBD}"/>
                    </a:ext>
                  </a:extLst>
                </p14:cNvPr>
                <p14:cNvContentPartPr/>
                <p14:nvPr/>
              </p14:nvContentPartPr>
              <p14:xfrm>
                <a:off x="960957" y="1384609"/>
                <a:ext cx="556200" cy="5014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3648415A-85C6-5E41-A15B-B418C7C41CB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45837" y="1369489"/>
                  <a:ext cx="58680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182D3BCD-7DA5-F64D-9306-DEB7A6EB659A}"/>
                    </a:ext>
                  </a:extLst>
                </p14:cNvPr>
                <p14:cNvContentPartPr/>
                <p14:nvPr/>
              </p14:nvContentPartPr>
              <p14:xfrm>
                <a:off x="880677" y="1676929"/>
                <a:ext cx="330840" cy="3034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182D3BCD-7DA5-F64D-9306-DEB7A6EB659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65557" y="1661449"/>
                  <a:ext cx="361440" cy="3340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Group 2"/>
          <p:cNvGrpSpPr>
            <a:grpSpLocks/>
          </p:cNvGrpSpPr>
          <p:nvPr/>
        </p:nvGrpSpPr>
        <p:grpSpPr bwMode="auto">
          <a:xfrm>
            <a:off x="-76200" y="381000"/>
            <a:ext cx="9296400" cy="6096000"/>
            <a:chOff x="48" y="1920"/>
            <a:chExt cx="3888" cy="2352"/>
          </a:xfrm>
        </p:grpSpPr>
        <p:pic>
          <p:nvPicPr>
            <p:cNvPr id="14336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68"/>
            <a:stretch>
              <a:fillRect/>
            </a:stretch>
          </p:blipFill>
          <p:spPr bwMode="auto">
            <a:xfrm>
              <a:off x="48" y="1920"/>
              <a:ext cx="3888" cy="235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363" name="Line 4"/>
            <p:cNvSpPr>
              <a:spLocks noChangeShapeType="1"/>
            </p:cNvSpPr>
            <p:nvPr/>
          </p:nvSpPr>
          <p:spPr bwMode="auto">
            <a:xfrm>
              <a:off x="120" y="2536"/>
              <a:ext cx="360" cy="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364" name="Line 5"/>
            <p:cNvSpPr>
              <a:spLocks noChangeShapeType="1"/>
            </p:cNvSpPr>
            <p:nvPr/>
          </p:nvSpPr>
          <p:spPr bwMode="auto">
            <a:xfrm flipH="1">
              <a:off x="2472" y="3880"/>
              <a:ext cx="344" cy="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165A8ECB-3A05-2347-9FE3-AE698DEF126E}"/>
                  </a:ext>
                </a:extLst>
              </p14:cNvPr>
              <p14:cNvContentPartPr/>
              <p14:nvPr/>
            </p14:nvContentPartPr>
            <p14:xfrm>
              <a:off x="2637117" y="752089"/>
              <a:ext cx="8640" cy="828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165A8ECB-3A05-2347-9FE3-AE698DEF12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1997" y="736969"/>
                <a:ext cx="3888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63FE0F9C-27CC-6343-A34A-3C42F81F0059}"/>
                  </a:ext>
                </a:extLst>
              </p14:cNvPr>
              <p14:cNvContentPartPr/>
              <p14:nvPr/>
            </p14:nvContentPartPr>
            <p14:xfrm>
              <a:off x="2468637" y="854329"/>
              <a:ext cx="2160" cy="900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63FE0F9C-27CC-6343-A34A-3C42F81F00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3517" y="839209"/>
                <a:ext cx="327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4D36C48A-F9F1-094F-A955-A068E74D413A}"/>
                  </a:ext>
                </a:extLst>
              </p14:cNvPr>
              <p14:cNvContentPartPr/>
              <p14:nvPr/>
            </p14:nvContentPartPr>
            <p14:xfrm>
              <a:off x="1525437" y="1104169"/>
              <a:ext cx="397440" cy="4464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4D36C48A-F9F1-094F-A955-A068E74D41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10317" y="1088689"/>
                <a:ext cx="42804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uppo 44">
            <a:extLst>
              <a:ext uri="{FF2B5EF4-FFF2-40B4-BE49-F238E27FC236}">
                <a16:creationId xmlns:a16="http://schemas.microsoft.com/office/drawing/2014/main" id="{B8ED22FF-B80F-6142-A2CC-45825A6843F9}"/>
              </a:ext>
            </a:extLst>
          </p:cNvPr>
          <p:cNvGrpSpPr/>
          <p:nvPr/>
        </p:nvGrpSpPr>
        <p:grpSpPr>
          <a:xfrm>
            <a:off x="2737917" y="845689"/>
            <a:ext cx="1410120" cy="324000"/>
            <a:chOff x="2737917" y="845689"/>
            <a:chExt cx="1410120" cy="32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E73504B8-A058-B444-8A7F-B5418722B926}"/>
                    </a:ext>
                  </a:extLst>
                </p14:cNvPr>
                <p14:cNvContentPartPr/>
                <p14:nvPr/>
              </p14:nvContentPartPr>
              <p14:xfrm>
                <a:off x="2748357" y="933169"/>
                <a:ext cx="183240" cy="169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E73504B8-A058-B444-8A7F-B5418722B92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32877" y="918049"/>
                  <a:ext cx="213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275C024-6A3E-8443-8D40-0EF312644B29}"/>
                    </a:ext>
                  </a:extLst>
                </p14:cNvPr>
                <p14:cNvContentPartPr/>
                <p14:nvPr/>
              </p14:nvContentPartPr>
              <p14:xfrm>
                <a:off x="2737917" y="845689"/>
                <a:ext cx="618120" cy="3117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275C024-6A3E-8443-8D40-0EF312644B2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22797" y="830209"/>
                  <a:ext cx="64836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D0255D44-AD24-A840-B974-1A7EDC4C6E31}"/>
                    </a:ext>
                  </a:extLst>
                </p14:cNvPr>
                <p14:cNvContentPartPr/>
                <p14:nvPr/>
              </p14:nvContentPartPr>
              <p14:xfrm>
                <a:off x="2861037" y="921289"/>
                <a:ext cx="790560" cy="24840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D0255D44-AD24-A840-B974-1A7EDC4C6E3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45917" y="906169"/>
                  <a:ext cx="8211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0EA601A7-FA31-7C40-9D86-3729CA296FA1}"/>
                    </a:ext>
                  </a:extLst>
                </p14:cNvPr>
                <p14:cNvContentPartPr/>
                <p14:nvPr/>
              </p14:nvContentPartPr>
              <p14:xfrm>
                <a:off x="3396357" y="1027129"/>
                <a:ext cx="9720" cy="25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0EA601A7-FA31-7C40-9D86-3729CA296FA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81237" y="1012009"/>
                  <a:ext cx="399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0E229C68-E3F3-A349-B051-16F3988CEF8B}"/>
                    </a:ext>
                  </a:extLst>
                </p14:cNvPr>
                <p14:cNvContentPartPr/>
                <p14:nvPr/>
              </p14:nvContentPartPr>
              <p14:xfrm>
                <a:off x="3498237" y="916609"/>
                <a:ext cx="349200" cy="10944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0E229C68-E3F3-A349-B051-16F3988CEF8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83117" y="901489"/>
                  <a:ext cx="3798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CB115803-AB51-CD46-88BE-9B56AA1F8F9A}"/>
                    </a:ext>
                  </a:extLst>
                </p14:cNvPr>
                <p14:cNvContentPartPr/>
                <p14:nvPr/>
              </p14:nvContentPartPr>
              <p14:xfrm>
                <a:off x="3518757" y="918049"/>
                <a:ext cx="536400" cy="1198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CB115803-AB51-CD46-88BE-9B56AA1F8F9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03637" y="902569"/>
                  <a:ext cx="5666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54F7E33F-A813-3B48-B60D-9EA4BF3BDB4F}"/>
                    </a:ext>
                  </a:extLst>
                </p14:cNvPr>
                <p14:cNvContentPartPr/>
                <p14:nvPr/>
              </p14:nvContentPartPr>
              <p14:xfrm>
                <a:off x="4022037" y="920569"/>
                <a:ext cx="126000" cy="32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54F7E33F-A813-3B48-B60D-9EA4BF3BDB4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06917" y="905089"/>
                  <a:ext cx="15660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BF0B0863-AF9B-9949-A67E-6690DA1338F2}"/>
              </a:ext>
            </a:extLst>
          </p:cNvPr>
          <p:cNvGrpSpPr/>
          <p:nvPr/>
        </p:nvGrpSpPr>
        <p:grpSpPr>
          <a:xfrm>
            <a:off x="107397" y="3132049"/>
            <a:ext cx="380160" cy="1428840"/>
            <a:chOff x="107397" y="3132049"/>
            <a:chExt cx="380160" cy="142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DBCE7B5-4B0A-434B-A6F9-7E9EF989924B}"/>
                    </a:ext>
                  </a:extLst>
                </p14:cNvPr>
                <p14:cNvContentPartPr/>
                <p14:nvPr/>
              </p14:nvContentPartPr>
              <p14:xfrm>
                <a:off x="434637" y="3328609"/>
                <a:ext cx="52920" cy="741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DBCE7B5-4B0A-434B-A6F9-7E9EF989924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9157" y="3313489"/>
                  <a:ext cx="835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D8B29B42-820A-8944-90F2-A4AECF654900}"/>
                    </a:ext>
                  </a:extLst>
                </p14:cNvPr>
                <p14:cNvContentPartPr/>
                <p14:nvPr/>
              </p14:nvContentPartPr>
              <p14:xfrm>
                <a:off x="159237" y="3402409"/>
                <a:ext cx="275760" cy="4384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D8B29B42-820A-8944-90F2-A4AECF65490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43757" y="3387289"/>
                  <a:ext cx="30636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286EF8C7-A511-2D4E-B2EA-E15BE06DCBF9}"/>
                    </a:ext>
                  </a:extLst>
                </p14:cNvPr>
                <p14:cNvContentPartPr/>
                <p14:nvPr/>
              </p14:nvContentPartPr>
              <p14:xfrm>
                <a:off x="107397" y="3719209"/>
                <a:ext cx="131760" cy="5684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286EF8C7-A511-2D4E-B2EA-E15BE06DCBF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2277" y="3703729"/>
                  <a:ext cx="16236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935522CF-8F7C-634D-AAB1-7F3C8EE7F8FA}"/>
                    </a:ext>
                  </a:extLst>
                </p14:cNvPr>
                <p14:cNvContentPartPr/>
                <p14:nvPr/>
              </p14:nvContentPartPr>
              <p14:xfrm>
                <a:off x="141597" y="3996409"/>
                <a:ext cx="110160" cy="47628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935522CF-8F7C-634D-AAB1-7F3C8EE7F8F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6477" y="3981289"/>
                  <a:ext cx="14076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705B2A54-3772-114E-A24A-2597169B52F2}"/>
                    </a:ext>
                  </a:extLst>
                </p14:cNvPr>
                <p14:cNvContentPartPr/>
                <p14:nvPr/>
              </p14:nvContentPartPr>
              <p14:xfrm>
                <a:off x="251397" y="4530649"/>
                <a:ext cx="3240" cy="302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705B2A54-3772-114E-A24A-2597169B52F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36277" y="4515529"/>
                  <a:ext cx="338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3A79FBA9-17FF-D84E-8C7E-879F47810344}"/>
                    </a:ext>
                  </a:extLst>
                </p14:cNvPr>
                <p14:cNvContentPartPr/>
                <p14:nvPr/>
              </p14:nvContentPartPr>
              <p14:xfrm>
                <a:off x="405117" y="3318529"/>
                <a:ext cx="33480" cy="280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3A79FBA9-17FF-D84E-8C7E-879F4781034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9997" y="3303049"/>
                  <a:ext cx="640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09128322-D932-C843-B2EC-E0B2ABAD7D92}"/>
                    </a:ext>
                  </a:extLst>
                </p14:cNvPr>
                <p14:cNvContentPartPr/>
                <p14:nvPr/>
              </p14:nvContentPartPr>
              <p14:xfrm>
                <a:off x="338157" y="3290449"/>
                <a:ext cx="99720" cy="410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09128322-D932-C843-B2EC-E0B2ABAD7D9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3037" y="3275329"/>
                  <a:ext cx="1303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2704C98C-3A67-764A-829C-128969F72EA4}"/>
                    </a:ext>
                  </a:extLst>
                </p14:cNvPr>
                <p14:cNvContentPartPr/>
                <p14:nvPr/>
              </p14:nvContentPartPr>
              <p14:xfrm>
                <a:off x="193077" y="3132049"/>
                <a:ext cx="69120" cy="1558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2704C98C-3A67-764A-829C-128969F72EA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7957" y="3116569"/>
                  <a:ext cx="9936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372" name="Gruppo 143371">
            <a:extLst>
              <a:ext uri="{FF2B5EF4-FFF2-40B4-BE49-F238E27FC236}">
                <a16:creationId xmlns:a16="http://schemas.microsoft.com/office/drawing/2014/main" id="{70BCFC84-BA2B-BB44-B166-961F10E465C7}"/>
              </a:ext>
            </a:extLst>
          </p:cNvPr>
          <p:cNvGrpSpPr/>
          <p:nvPr/>
        </p:nvGrpSpPr>
        <p:grpSpPr>
          <a:xfrm>
            <a:off x="421677" y="1181209"/>
            <a:ext cx="2080080" cy="1805760"/>
            <a:chOff x="421677" y="1181209"/>
            <a:chExt cx="2080080" cy="180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C2CD83CA-9DC8-7E4A-B6A5-F32D783F2DF8}"/>
                    </a:ext>
                  </a:extLst>
                </p14:cNvPr>
                <p14:cNvContentPartPr/>
                <p14:nvPr/>
              </p14:nvContentPartPr>
              <p14:xfrm>
                <a:off x="806517" y="1726249"/>
                <a:ext cx="36360" cy="51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C2CD83CA-9DC8-7E4A-B6A5-F32D783F2DF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1037" y="1711129"/>
                  <a:ext cx="669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B67F0286-7BA0-7E44-A4D1-84B4D93F5040}"/>
                    </a:ext>
                  </a:extLst>
                </p14:cNvPr>
                <p14:cNvContentPartPr/>
                <p14:nvPr/>
              </p14:nvContentPartPr>
              <p14:xfrm>
                <a:off x="421677" y="1703929"/>
                <a:ext cx="266040" cy="7905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B67F0286-7BA0-7E44-A4D1-84B4D93F504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06557" y="1688809"/>
                  <a:ext cx="296640" cy="82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A5D094D5-A988-1B49-A6DC-A030E85CAC4B}"/>
                    </a:ext>
                  </a:extLst>
                </p14:cNvPr>
                <p14:cNvContentPartPr/>
                <p14:nvPr/>
              </p14:nvContentPartPr>
              <p14:xfrm>
                <a:off x="554157" y="1797889"/>
                <a:ext cx="212400" cy="8060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A5D094D5-A988-1B49-A6DC-A030E85CAC4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9037" y="1782409"/>
                  <a:ext cx="243000" cy="83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B638EA4-89C8-D640-BB02-D3D422F02FD9}"/>
                    </a:ext>
                  </a:extLst>
                </p14:cNvPr>
                <p14:cNvContentPartPr/>
                <p14:nvPr/>
              </p14:nvContentPartPr>
              <p14:xfrm>
                <a:off x="722997" y="1972489"/>
                <a:ext cx="176400" cy="5824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B638EA4-89C8-D640-BB02-D3D422F02FD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07517" y="1957369"/>
                  <a:ext cx="206640" cy="61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4338F77-E1B3-304B-9D29-796DA336FBF2}"/>
                    </a:ext>
                  </a:extLst>
                </p14:cNvPr>
                <p14:cNvContentPartPr/>
                <p14:nvPr/>
              </p14:nvContentPartPr>
              <p14:xfrm>
                <a:off x="1008477" y="1603849"/>
                <a:ext cx="137160" cy="4676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4338F77-E1B3-304B-9D29-796DA336FBF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93357" y="1588369"/>
                  <a:ext cx="16776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96B5A427-C9BC-FD49-A886-3057DCF52DCC}"/>
                    </a:ext>
                  </a:extLst>
                </p14:cNvPr>
                <p14:cNvContentPartPr/>
                <p14:nvPr/>
              </p14:nvContentPartPr>
              <p14:xfrm>
                <a:off x="1127637" y="1253209"/>
                <a:ext cx="122760" cy="4802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96B5A427-C9BC-FD49-A886-3057DCF52DC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12157" y="1238089"/>
                  <a:ext cx="1530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4C62CA09-4DF2-3749-B5C7-4A4128E421EE}"/>
                    </a:ext>
                  </a:extLst>
                </p14:cNvPr>
                <p14:cNvContentPartPr/>
                <p14:nvPr/>
              </p14:nvContentPartPr>
              <p14:xfrm>
                <a:off x="1407357" y="1345729"/>
                <a:ext cx="124560" cy="399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4C62CA09-4DF2-3749-B5C7-4A4128E421E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391877" y="1330609"/>
                  <a:ext cx="15516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E31D0A1-8722-744C-9748-0A6B459E0250}"/>
                    </a:ext>
                  </a:extLst>
                </p14:cNvPr>
                <p14:cNvContentPartPr/>
                <p14:nvPr/>
              </p14:nvContentPartPr>
              <p14:xfrm>
                <a:off x="1597797" y="1397209"/>
                <a:ext cx="64440" cy="3063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E31D0A1-8722-744C-9748-0A6B459E025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582317" y="1381729"/>
                  <a:ext cx="9504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3EC064D-BEED-E043-8D04-9EAB651CD035}"/>
                    </a:ext>
                  </a:extLst>
                </p14:cNvPr>
                <p14:cNvContentPartPr/>
                <p14:nvPr/>
              </p14:nvContentPartPr>
              <p14:xfrm>
                <a:off x="1881837" y="1232689"/>
                <a:ext cx="93960" cy="3790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3EC064D-BEED-E043-8D04-9EAB651CD03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866717" y="1217569"/>
                  <a:ext cx="12420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CB9A6592-078A-E74F-8F15-52126383A948}"/>
                    </a:ext>
                  </a:extLst>
                </p14:cNvPr>
                <p14:cNvContentPartPr/>
                <p14:nvPr/>
              </p14:nvContentPartPr>
              <p14:xfrm>
                <a:off x="2260557" y="1181209"/>
                <a:ext cx="96840" cy="2991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CB9A6592-078A-E74F-8F15-52126383A94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45077" y="1166089"/>
                  <a:ext cx="12708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1AE2806E-F567-E145-B326-A4F3340CFE48}"/>
                    </a:ext>
                  </a:extLst>
                </p14:cNvPr>
                <p14:cNvContentPartPr/>
                <p14:nvPr/>
              </p14:nvContentPartPr>
              <p14:xfrm>
                <a:off x="2491317" y="1201729"/>
                <a:ext cx="7920" cy="61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1AE2806E-F567-E145-B326-A4F3340CFE4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476197" y="1186609"/>
                  <a:ext cx="385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EA638B1E-45C7-0D43-AA6A-BA48F9B7F513}"/>
                    </a:ext>
                  </a:extLst>
                </p14:cNvPr>
                <p14:cNvContentPartPr/>
                <p14:nvPr/>
              </p14:nvContentPartPr>
              <p14:xfrm>
                <a:off x="2421117" y="1212169"/>
                <a:ext cx="80640" cy="2595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EA638B1E-45C7-0D43-AA6A-BA48F9B7F51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05997" y="1197049"/>
                  <a:ext cx="1112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F090E974-1445-FD46-BD59-7DCD0466CB4A}"/>
                    </a:ext>
                  </a:extLst>
                </p14:cNvPr>
                <p14:cNvContentPartPr/>
                <p14:nvPr/>
              </p14:nvContentPartPr>
              <p14:xfrm>
                <a:off x="2207997" y="1324489"/>
                <a:ext cx="273600" cy="4266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F090E974-1445-FD46-BD59-7DCD0466CB4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192517" y="1309009"/>
                  <a:ext cx="30384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6D11E197-08F2-0E41-9056-E4FD4C5A71A8}"/>
                    </a:ext>
                  </a:extLst>
                </p14:cNvPr>
                <p14:cNvContentPartPr/>
                <p14:nvPr/>
              </p14:nvContentPartPr>
              <p14:xfrm>
                <a:off x="1800117" y="1397209"/>
                <a:ext cx="311400" cy="4424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6D11E197-08F2-0E41-9056-E4FD4C5A71A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784997" y="1381729"/>
                  <a:ext cx="34200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24A97FA9-82F4-4043-B527-5EC39C40A505}"/>
                    </a:ext>
                  </a:extLst>
                </p14:cNvPr>
                <p14:cNvContentPartPr/>
                <p14:nvPr/>
              </p14:nvContentPartPr>
              <p14:xfrm>
                <a:off x="1517877" y="1602409"/>
                <a:ext cx="182520" cy="1544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24A97FA9-82F4-4043-B527-5EC39C40A50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502757" y="1587289"/>
                  <a:ext cx="2131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23A1E748-34C8-6A40-B875-8137BB9EF396}"/>
                    </a:ext>
                  </a:extLst>
                </p14:cNvPr>
                <p14:cNvContentPartPr/>
                <p14:nvPr/>
              </p14:nvContentPartPr>
              <p14:xfrm>
                <a:off x="886077" y="1622209"/>
                <a:ext cx="343800" cy="3596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23A1E748-34C8-6A40-B875-8137BB9EF39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70957" y="1607089"/>
                  <a:ext cx="3744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F0DBB3A0-2AC9-A14B-9D0B-689416645EF8}"/>
                    </a:ext>
                  </a:extLst>
                </p14:cNvPr>
                <p14:cNvContentPartPr/>
                <p14:nvPr/>
              </p14:nvContentPartPr>
              <p14:xfrm>
                <a:off x="1042677" y="1515289"/>
                <a:ext cx="15120" cy="262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F0DBB3A0-2AC9-A14B-9D0B-689416645EF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27557" y="1499809"/>
                  <a:ext cx="457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213EA927-8CC9-C040-8CBC-2E1CC375A808}"/>
                    </a:ext>
                  </a:extLst>
                </p14:cNvPr>
                <p14:cNvContentPartPr/>
                <p14:nvPr/>
              </p14:nvContentPartPr>
              <p14:xfrm>
                <a:off x="821997" y="1510249"/>
                <a:ext cx="231480" cy="2419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213EA927-8CC9-C040-8CBC-2E1CC375A80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06517" y="1494769"/>
                  <a:ext cx="2620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44BA275F-FE6E-5741-8232-0693DD0758E8}"/>
                    </a:ext>
                  </a:extLst>
                </p14:cNvPr>
                <p14:cNvContentPartPr/>
                <p14:nvPr/>
              </p14:nvContentPartPr>
              <p14:xfrm>
                <a:off x="768357" y="1767289"/>
                <a:ext cx="130680" cy="4032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44BA275F-FE6E-5741-8232-0693DD0758E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53237" y="1752169"/>
                  <a:ext cx="1612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FC3DDF03-5799-764F-903A-4A9DFE6FC1B5}"/>
                    </a:ext>
                  </a:extLst>
                </p14:cNvPr>
                <p14:cNvContentPartPr/>
                <p14:nvPr/>
              </p14:nvContentPartPr>
              <p14:xfrm>
                <a:off x="718677" y="2789329"/>
                <a:ext cx="5760" cy="54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FC3DDF03-5799-764F-903A-4A9DFE6FC1B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03557" y="2774209"/>
                  <a:ext cx="36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493F14E4-4726-A44B-B570-7EB8F96A1AF4}"/>
                    </a:ext>
                  </a:extLst>
                </p14:cNvPr>
                <p14:cNvContentPartPr/>
                <p14:nvPr/>
              </p14:nvContentPartPr>
              <p14:xfrm>
                <a:off x="487197" y="2620849"/>
                <a:ext cx="83160" cy="3661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493F14E4-4726-A44B-B570-7EB8F96A1AF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71717" y="2605729"/>
                  <a:ext cx="11376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1881CBA9-DB7B-5845-8119-BD5A20312556}"/>
                    </a:ext>
                  </a:extLst>
                </p14:cNvPr>
                <p14:cNvContentPartPr/>
                <p14:nvPr/>
              </p14:nvContentPartPr>
              <p14:xfrm>
                <a:off x="664317" y="2496289"/>
                <a:ext cx="69480" cy="2923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1881CBA9-DB7B-5845-8119-BD5A2031255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48837" y="2481169"/>
                  <a:ext cx="10008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43086163-3405-C14E-BC76-DE8F0521A8FC}"/>
                    </a:ext>
                  </a:extLst>
                </p14:cNvPr>
                <p14:cNvContentPartPr/>
                <p14:nvPr/>
              </p14:nvContentPartPr>
              <p14:xfrm>
                <a:off x="1060677" y="1838929"/>
                <a:ext cx="32400" cy="1126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43086163-3405-C14E-BC76-DE8F0521A8F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45197" y="1823809"/>
                  <a:ext cx="626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DA12BFCE-0EB1-2147-9D9D-56A252FFD1F7}"/>
                    </a:ext>
                  </a:extLst>
                </p14:cNvPr>
                <p14:cNvContentPartPr/>
                <p14:nvPr/>
              </p14:nvContentPartPr>
              <p14:xfrm>
                <a:off x="1126557" y="1807969"/>
                <a:ext cx="70560" cy="1609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DA12BFCE-0EB1-2147-9D9D-56A252FFD1F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11437" y="1792849"/>
                  <a:ext cx="1011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30B6B952-6B58-6C44-BB1E-2B3BDD5C829E}"/>
                    </a:ext>
                  </a:extLst>
                </p14:cNvPr>
                <p14:cNvContentPartPr/>
                <p14:nvPr/>
              </p14:nvContentPartPr>
              <p14:xfrm>
                <a:off x="1264797" y="1556689"/>
                <a:ext cx="68760" cy="2458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30B6B952-6B58-6C44-BB1E-2B3BDD5C829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249317" y="1541569"/>
                  <a:ext cx="993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8DAD4DAD-253F-A645-AC9B-3D0E764F8AF5}"/>
                    </a:ext>
                  </a:extLst>
                </p14:cNvPr>
                <p14:cNvContentPartPr/>
                <p14:nvPr/>
              </p14:nvContentPartPr>
              <p14:xfrm>
                <a:off x="1490157" y="1281649"/>
                <a:ext cx="5040" cy="1159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8DAD4DAD-253F-A645-AC9B-3D0E764F8AF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474677" y="1266529"/>
                  <a:ext cx="356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FE3248F4-6155-ED4C-9769-9C556323361C}"/>
                    </a:ext>
                  </a:extLst>
                </p14:cNvPr>
                <p14:cNvContentPartPr/>
                <p14:nvPr/>
              </p14:nvContentPartPr>
              <p14:xfrm>
                <a:off x="1635957" y="1325209"/>
                <a:ext cx="54360" cy="1213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FE3248F4-6155-ED4C-9769-9C556323361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620477" y="1310089"/>
                  <a:ext cx="849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FBB19A5D-AD3D-A046-8A83-0A9A5FBD48C1}"/>
                    </a:ext>
                  </a:extLst>
                </p14:cNvPr>
                <p14:cNvContentPartPr/>
                <p14:nvPr/>
              </p14:nvContentPartPr>
              <p14:xfrm>
                <a:off x="2089197" y="1304689"/>
                <a:ext cx="22320" cy="104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FBB19A5D-AD3D-A046-8A83-0A9A5FBD48C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074077" y="1289209"/>
                  <a:ext cx="529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E83E3E05-E8FC-0E49-A29E-9D80C8968CDE}"/>
                    </a:ext>
                  </a:extLst>
                </p14:cNvPr>
                <p14:cNvContentPartPr/>
                <p14:nvPr/>
              </p14:nvContentPartPr>
              <p14:xfrm>
                <a:off x="2300517" y="1352569"/>
                <a:ext cx="6480" cy="36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E83E3E05-E8FC-0E49-A29E-9D80C8968CD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285037" y="1337449"/>
                  <a:ext cx="367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5CB2070-EB80-6B46-850D-E467B76F663C}"/>
                    </a:ext>
                  </a:extLst>
                </p14:cNvPr>
                <p14:cNvContentPartPr/>
                <p14:nvPr/>
              </p14:nvContentPartPr>
              <p14:xfrm>
                <a:off x="2260557" y="1429609"/>
                <a:ext cx="5040" cy="90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65CB2070-EB80-6B46-850D-E467B76F663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245077" y="1414129"/>
                  <a:ext cx="356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87D6B2CE-0B53-DB48-8C97-9D0A53DF9A9E}"/>
                    </a:ext>
                  </a:extLst>
                </p14:cNvPr>
                <p14:cNvContentPartPr/>
                <p14:nvPr/>
              </p14:nvContentPartPr>
              <p14:xfrm>
                <a:off x="2096037" y="1635889"/>
                <a:ext cx="5040" cy="82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87D6B2CE-0B53-DB48-8C97-9D0A53DF9A9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080917" y="1620769"/>
                  <a:ext cx="356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C350C4FA-8BB1-4A40-B84E-84494402B4E6}"/>
                    </a:ext>
                  </a:extLst>
                </p14:cNvPr>
                <p14:cNvContentPartPr/>
                <p14:nvPr/>
              </p14:nvContentPartPr>
              <p14:xfrm>
                <a:off x="475677" y="2637409"/>
                <a:ext cx="16560" cy="363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C350C4FA-8BB1-4A40-B84E-84494402B4E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60557" y="2622289"/>
                  <a:ext cx="468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FBAF40AE-8733-0945-9A55-25BA19665686}"/>
                    </a:ext>
                  </a:extLst>
                </p14:cNvPr>
                <p14:cNvContentPartPr/>
                <p14:nvPr/>
              </p14:nvContentPartPr>
              <p14:xfrm>
                <a:off x="1534077" y="1438609"/>
                <a:ext cx="34560" cy="302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FBAF40AE-8733-0945-9A55-25BA1966568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518957" y="1423489"/>
                  <a:ext cx="651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D66CA955-BA8F-1D44-9268-425844A01CB2}"/>
                    </a:ext>
                  </a:extLst>
                </p14:cNvPr>
                <p14:cNvContentPartPr/>
                <p14:nvPr/>
              </p14:nvContentPartPr>
              <p14:xfrm>
                <a:off x="492237" y="2090569"/>
                <a:ext cx="109080" cy="4467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D66CA955-BA8F-1D44-9268-425844A01CB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76757" y="2075449"/>
                  <a:ext cx="13968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A895FFF7-2F69-804B-B9FD-99EC45270601}"/>
                    </a:ext>
                  </a:extLst>
                </p14:cNvPr>
                <p14:cNvContentPartPr/>
                <p14:nvPr/>
              </p14:nvContentPartPr>
              <p14:xfrm>
                <a:off x="899757" y="1879969"/>
                <a:ext cx="47160" cy="3693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A895FFF7-2F69-804B-B9FD-99EC4527060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84637" y="1864849"/>
                  <a:ext cx="7740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E0FF75FF-25DC-FD44-9195-5F3F16500994}"/>
                    </a:ext>
                  </a:extLst>
                </p14:cNvPr>
                <p14:cNvContentPartPr/>
                <p14:nvPr/>
              </p14:nvContentPartPr>
              <p14:xfrm>
                <a:off x="1300797" y="1602409"/>
                <a:ext cx="19440" cy="1389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E0FF75FF-25DC-FD44-9195-5F3F1650099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285677" y="1587289"/>
                  <a:ext cx="500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916294CB-077F-9D45-B3ED-78C6B2686A30}"/>
                    </a:ext>
                  </a:extLst>
                </p14:cNvPr>
                <p14:cNvContentPartPr/>
                <p14:nvPr/>
              </p14:nvContentPartPr>
              <p14:xfrm>
                <a:off x="1500237" y="1355809"/>
                <a:ext cx="66600" cy="3380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916294CB-077F-9D45-B3ED-78C6B2686A3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485117" y="1340329"/>
                  <a:ext cx="972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43360" name="Input penna 143359">
                  <a:extLst>
                    <a:ext uri="{FF2B5EF4-FFF2-40B4-BE49-F238E27FC236}">
                      <a16:creationId xmlns:a16="http://schemas.microsoft.com/office/drawing/2014/main" id="{42517FF5-C95F-B645-BCA8-F1F0BE5AAA6F}"/>
                    </a:ext>
                  </a:extLst>
                </p14:cNvPr>
                <p14:cNvContentPartPr/>
                <p14:nvPr/>
              </p14:nvContentPartPr>
              <p14:xfrm>
                <a:off x="1789317" y="1304689"/>
                <a:ext cx="37440" cy="315000"/>
              </p14:xfrm>
            </p:contentPart>
          </mc:Choice>
          <mc:Fallback xmlns="">
            <p:pic>
              <p:nvPicPr>
                <p:cNvPr id="143360" name="Input penna 143359">
                  <a:extLst>
                    <a:ext uri="{FF2B5EF4-FFF2-40B4-BE49-F238E27FC236}">
                      <a16:creationId xmlns:a16="http://schemas.microsoft.com/office/drawing/2014/main" id="{42517FF5-C95F-B645-BCA8-F1F0BE5AAA6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774197" y="1289569"/>
                  <a:ext cx="676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43365" name="Input penna 143364">
                  <a:extLst>
                    <a:ext uri="{FF2B5EF4-FFF2-40B4-BE49-F238E27FC236}">
                      <a16:creationId xmlns:a16="http://schemas.microsoft.com/office/drawing/2014/main" id="{CA484CF5-010C-6A42-869F-8E104C649A09}"/>
                    </a:ext>
                  </a:extLst>
                </p14:cNvPr>
                <p14:cNvContentPartPr/>
                <p14:nvPr/>
              </p14:nvContentPartPr>
              <p14:xfrm>
                <a:off x="2133117" y="1263649"/>
                <a:ext cx="46080" cy="214200"/>
              </p14:xfrm>
            </p:contentPart>
          </mc:Choice>
          <mc:Fallback xmlns="">
            <p:pic>
              <p:nvPicPr>
                <p:cNvPr id="143365" name="Input penna 143364">
                  <a:extLst>
                    <a:ext uri="{FF2B5EF4-FFF2-40B4-BE49-F238E27FC236}">
                      <a16:creationId xmlns:a16="http://schemas.microsoft.com/office/drawing/2014/main" id="{CA484CF5-010C-6A42-869F-8E104C649A0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117637" y="1248169"/>
                  <a:ext cx="763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43366" name="Input penna 143365">
                  <a:extLst>
                    <a:ext uri="{FF2B5EF4-FFF2-40B4-BE49-F238E27FC236}">
                      <a16:creationId xmlns:a16="http://schemas.microsoft.com/office/drawing/2014/main" id="{16788CF9-50BE-B841-B882-FD22180E20D5}"/>
                    </a:ext>
                  </a:extLst>
                </p14:cNvPr>
                <p14:cNvContentPartPr/>
                <p14:nvPr/>
              </p14:nvContentPartPr>
              <p14:xfrm>
                <a:off x="2237157" y="1513129"/>
                <a:ext cx="7920" cy="7560"/>
              </p14:xfrm>
            </p:contentPart>
          </mc:Choice>
          <mc:Fallback xmlns="">
            <p:pic>
              <p:nvPicPr>
                <p:cNvPr id="143366" name="Input penna 143365">
                  <a:extLst>
                    <a:ext uri="{FF2B5EF4-FFF2-40B4-BE49-F238E27FC236}">
                      <a16:creationId xmlns:a16="http://schemas.microsoft.com/office/drawing/2014/main" id="{16788CF9-50BE-B841-B882-FD22180E20D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222037" y="1498009"/>
                  <a:ext cx="38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3367" name="Input penna 143366">
                  <a:extLst>
                    <a:ext uri="{FF2B5EF4-FFF2-40B4-BE49-F238E27FC236}">
                      <a16:creationId xmlns:a16="http://schemas.microsoft.com/office/drawing/2014/main" id="{57B36358-447D-3148-ABE6-E6354EA416C0}"/>
                    </a:ext>
                  </a:extLst>
                </p14:cNvPr>
                <p14:cNvContentPartPr/>
                <p14:nvPr/>
              </p14:nvContentPartPr>
              <p14:xfrm>
                <a:off x="827037" y="1674409"/>
                <a:ext cx="2160" cy="9360"/>
              </p14:xfrm>
            </p:contentPart>
          </mc:Choice>
          <mc:Fallback xmlns="">
            <p:pic>
              <p:nvPicPr>
                <p:cNvPr id="143367" name="Input penna 143366">
                  <a:extLst>
                    <a:ext uri="{FF2B5EF4-FFF2-40B4-BE49-F238E27FC236}">
                      <a16:creationId xmlns:a16="http://schemas.microsoft.com/office/drawing/2014/main" id="{57B36358-447D-3148-ABE6-E6354EA416C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11557" y="1659289"/>
                  <a:ext cx="32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3368" name="Input penna 143367">
                  <a:extLst>
                    <a:ext uri="{FF2B5EF4-FFF2-40B4-BE49-F238E27FC236}">
                      <a16:creationId xmlns:a16="http://schemas.microsoft.com/office/drawing/2014/main" id="{14CD9816-22C6-D046-9968-F219B0CF7F9B}"/>
                    </a:ext>
                  </a:extLst>
                </p14:cNvPr>
                <p14:cNvContentPartPr/>
                <p14:nvPr/>
              </p14:nvContentPartPr>
              <p14:xfrm>
                <a:off x="980397" y="1438249"/>
                <a:ext cx="86040" cy="333360"/>
              </p14:xfrm>
            </p:contentPart>
          </mc:Choice>
          <mc:Fallback xmlns="">
            <p:pic>
              <p:nvPicPr>
                <p:cNvPr id="143368" name="Input penna 143367">
                  <a:extLst>
                    <a:ext uri="{FF2B5EF4-FFF2-40B4-BE49-F238E27FC236}">
                      <a16:creationId xmlns:a16="http://schemas.microsoft.com/office/drawing/2014/main" id="{14CD9816-22C6-D046-9968-F219B0CF7F9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65277" y="1423129"/>
                  <a:ext cx="1166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3369" name="Input penna 143368">
                  <a:extLst>
                    <a:ext uri="{FF2B5EF4-FFF2-40B4-BE49-F238E27FC236}">
                      <a16:creationId xmlns:a16="http://schemas.microsoft.com/office/drawing/2014/main" id="{1715B56C-1FFF-3946-B6EB-E1D9C8818739}"/>
                    </a:ext>
                  </a:extLst>
                </p14:cNvPr>
                <p14:cNvContentPartPr/>
                <p14:nvPr/>
              </p14:nvContentPartPr>
              <p14:xfrm>
                <a:off x="1215837" y="1359409"/>
                <a:ext cx="129240" cy="457920"/>
              </p14:xfrm>
            </p:contentPart>
          </mc:Choice>
          <mc:Fallback xmlns="">
            <p:pic>
              <p:nvPicPr>
                <p:cNvPr id="143369" name="Input penna 143368">
                  <a:extLst>
                    <a:ext uri="{FF2B5EF4-FFF2-40B4-BE49-F238E27FC236}">
                      <a16:creationId xmlns:a16="http://schemas.microsoft.com/office/drawing/2014/main" id="{1715B56C-1FFF-3946-B6EB-E1D9C881873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200357" y="1343929"/>
                  <a:ext cx="15948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3371" name="Input penna 143370">
                  <a:extLst>
                    <a:ext uri="{FF2B5EF4-FFF2-40B4-BE49-F238E27FC236}">
                      <a16:creationId xmlns:a16="http://schemas.microsoft.com/office/drawing/2014/main" id="{C63CA078-8A46-2746-9E95-50EF85E20258}"/>
                    </a:ext>
                  </a:extLst>
                </p14:cNvPr>
                <p14:cNvContentPartPr/>
                <p14:nvPr/>
              </p14:nvContentPartPr>
              <p14:xfrm>
                <a:off x="1992717" y="1610689"/>
                <a:ext cx="56880" cy="23040"/>
              </p14:xfrm>
            </p:contentPart>
          </mc:Choice>
          <mc:Fallback xmlns="">
            <p:pic>
              <p:nvPicPr>
                <p:cNvPr id="143371" name="Input penna 143370">
                  <a:extLst>
                    <a:ext uri="{FF2B5EF4-FFF2-40B4-BE49-F238E27FC236}">
                      <a16:creationId xmlns:a16="http://schemas.microsoft.com/office/drawing/2014/main" id="{C63CA078-8A46-2746-9E95-50EF85E2025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977597" y="1595209"/>
                  <a:ext cx="8748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378" name="Gruppo 143377">
            <a:extLst>
              <a:ext uri="{FF2B5EF4-FFF2-40B4-BE49-F238E27FC236}">
                <a16:creationId xmlns:a16="http://schemas.microsoft.com/office/drawing/2014/main" id="{B8CB5E6D-5EB9-824B-86F6-6F222C15ABEC}"/>
              </a:ext>
            </a:extLst>
          </p:cNvPr>
          <p:cNvGrpSpPr/>
          <p:nvPr/>
        </p:nvGrpSpPr>
        <p:grpSpPr>
          <a:xfrm>
            <a:off x="3412917" y="3739369"/>
            <a:ext cx="1721160" cy="380880"/>
            <a:chOff x="3412917" y="3739369"/>
            <a:chExt cx="172116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3373" name="Input penna 143372">
                  <a:extLst>
                    <a:ext uri="{FF2B5EF4-FFF2-40B4-BE49-F238E27FC236}">
                      <a16:creationId xmlns:a16="http://schemas.microsoft.com/office/drawing/2014/main" id="{9D94D165-D368-994D-BE05-F727438114C7}"/>
                    </a:ext>
                  </a:extLst>
                </p14:cNvPr>
                <p14:cNvContentPartPr/>
                <p14:nvPr/>
              </p14:nvContentPartPr>
              <p14:xfrm>
                <a:off x="3795597" y="3986689"/>
                <a:ext cx="35280" cy="19800"/>
              </p14:xfrm>
            </p:contentPart>
          </mc:Choice>
          <mc:Fallback xmlns="">
            <p:pic>
              <p:nvPicPr>
                <p:cNvPr id="143373" name="Input penna 143372">
                  <a:extLst>
                    <a:ext uri="{FF2B5EF4-FFF2-40B4-BE49-F238E27FC236}">
                      <a16:creationId xmlns:a16="http://schemas.microsoft.com/office/drawing/2014/main" id="{9D94D165-D368-994D-BE05-F727438114C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780117" y="3971209"/>
                  <a:ext cx="658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3374" name="Input penna 143373">
                  <a:extLst>
                    <a:ext uri="{FF2B5EF4-FFF2-40B4-BE49-F238E27FC236}">
                      <a16:creationId xmlns:a16="http://schemas.microsoft.com/office/drawing/2014/main" id="{BCC7DC0D-4599-D945-9EDB-0E887964324D}"/>
                    </a:ext>
                  </a:extLst>
                </p14:cNvPr>
                <p14:cNvContentPartPr/>
                <p14:nvPr/>
              </p14:nvContentPartPr>
              <p14:xfrm>
                <a:off x="3868317" y="3965809"/>
                <a:ext cx="7200" cy="720"/>
              </p14:xfrm>
            </p:contentPart>
          </mc:Choice>
          <mc:Fallback xmlns="">
            <p:pic>
              <p:nvPicPr>
                <p:cNvPr id="143374" name="Input penna 143373">
                  <a:extLst>
                    <a:ext uri="{FF2B5EF4-FFF2-40B4-BE49-F238E27FC236}">
                      <a16:creationId xmlns:a16="http://schemas.microsoft.com/office/drawing/2014/main" id="{BCC7DC0D-4599-D945-9EDB-0E887964324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853197" y="3950329"/>
                  <a:ext cx="37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3375" name="Input penna 143374">
                  <a:extLst>
                    <a:ext uri="{FF2B5EF4-FFF2-40B4-BE49-F238E27FC236}">
                      <a16:creationId xmlns:a16="http://schemas.microsoft.com/office/drawing/2014/main" id="{5DA9F32C-0D6F-BA41-9EEC-426CC8D21D34}"/>
                    </a:ext>
                  </a:extLst>
                </p14:cNvPr>
                <p14:cNvContentPartPr/>
                <p14:nvPr/>
              </p14:nvContentPartPr>
              <p14:xfrm>
                <a:off x="3875157" y="3966169"/>
                <a:ext cx="3240" cy="10080"/>
              </p14:xfrm>
            </p:contentPart>
          </mc:Choice>
          <mc:Fallback xmlns="">
            <p:pic>
              <p:nvPicPr>
                <p:cNvPr id="143375" name="Input penna 143374">
                  <a:extLst>
                    <a:ext uri="{FF2B5EF4-FFF2-40B4-BE49-F238E27FC236}">
                      <a16:creationId xmlns:a16="http://schemas.microsoft.com/office/drawing/2014/main" id="{5DA9F32C-0D6F-BA41-9EEC-426CC8D21D3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860037" y="3950689"/>
                  <a:ext cx="338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43376" name="Input penna 143375">
                  <a:extLst>
                    <a:ext uri="{FF2B5EF4-FFF2-40B4-BE49-F238E27FC236}">
                      <a16:creationId xmlns:a16="http://schemas.microsoft.com/office/drawing/2014/main" id="{077B2672-62DA-4146-B97C-BE9636C2AC53}"/>
                    </a:ext>
                  </a:extLst>
                </p14:cNvPr>
                <p14:cNvContentPartPr/>
                <p14:nvPr/>
              </p14:nvContentPartPr>
              <p14:xfrm>
                <a:off x="3412917" y="3739369"/>
                <a:ext cx="1714680" cy="313920"/>
              </p14:xfrm>
            </p:contentPart>
          </mc:Choice>
          <mc:Fallback xmlns="">
            <p:pic>
              <p:nvPicPr>
                <p:cNvPr id="143376" name="Input penna 143375">
                  <a:extLst>
                    <a:ext uri="{FF2B5EF4-FFF2-40B4-BE49-F238E27FC236}">
                      <a16:creationId xmlns:a16="http://schemas.microsoft.com/office/drawing/2014/main" id="{077B2672-62DA-4146-B97C-BE9636C2AC5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397797" y="3723889"/>
                  <a:ext cx="174528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3377" name="Input penna 143376">
                  <a:extLst>
                    <a:ext uri="{FF2B5EF4-FFF2-40B4-BE49-F238E27FC236}">
                      <a16:creationId xmlns:a16="http://schemas.microsoft.com/office/drawing/2014/main" id="{4402A109-5EBA-A249-9139-907009CB74BA}"/>
                    </a:ext>
                  </a:extLst>
                </p14:cNvPr>
                <p14:cNvContentPartPr/>
                <p14:nvPr/>
              </p14:nvContentPartPr>
              <p14:xfrm>
                <a:off x="3754917" y="3883369"/>
                <a:ext cx="1379160" cy="236880"/>
              </p14:xfrm>
            </p:contentPart>
          </mc:Choice>
          <mc:Fallback xmlns="">
            <p:pic>
              <p:nvPicPr>
                <p:cNvPr id="143377" name="Input penna 143376">
                  <a:extLst>
                    <a:ext uri="{FF2B5EF4-FFF2-40B4-BE49-F238E27FC236}">
                      <a16:creationId xmlns:a16="http://schemas.microsoft.com/office/drawing/2014/main" id="{4402A109-5EBA-A249-9139-907009CB74B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739797" y="3868249"/>
                  <a:ext cx="1409760" cy="2671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5" name="Group 2"/>
          <p:cNvGrpSpPr>
            <a:grpSpLocks/>
          </p:cNvGrpSpPr>
          <p:nvPr/>
        </p:nvGrpSpPr>
        <p:grpSpPr bwMode="auto">
          <a:xfrm>
            <a:off x="609600" y="0"/>
            <a:ext cx="7924800" cy="7010400"/>
            <a:chOff x="2496" y="4"/>
            <a:chExt cx="3456" cy="3260"/>
          </a:xfrm>
        </p:grpSpPr>
        <p:pic>
          <p:nvPicPr>
            <p:cNvPr id="14439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4"/>
              <a:ext cx="3264" cy="3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9" name="Rectangle 4"/>
            <p:cNvSpPr>
              <a:spLocks noChangeArrowheads="1"/>
            </p:cNvSpPr>
            <p:nvPr/>
          </p:nvSpPr>
          <p:spPr bwMode="auto">
            <a:xfrm>
              <a:off x="4761" y="3062"/>
              <a:ext cx="1191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sz="1000">
                  <a:latin typeface="Times New Roman" charset="0"/>
                </a:rPr>
                <a:t>Mariotti &amp; Doglioni, 2000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453063" y="557213"/>
            <a:ext cx="2335212" cy="5156200"/>
            <a:chOff x="4608" y="220"/>
            <a:chExt cx="1018" cy="2398"/>
          </a:xfrm>
        </p:grpSpPr>
        <p:grpSp>
          <p:nvGrpSpPr>
            <p:cNvPr id="144387" name="Group 6"/>
            <p:cNvGrpSpPr>
              <a:grpSpLocks/>
            </p:cNvGrpSpPr>
            <p:nvPr/>
          </p:nvGrpSpPr>
          <p:grpSpPr bwMode="auto">
            <a:xfrm>
              <a:off x="4992" y="1584"/>
              <a:ext cx="541" cy="1034"/>
              <a:chOff x="4992" y="1584"/>
              <a:chExt cx="541" cy="1034"/>
            </a:xfrm>
          </p:grpSpPr>
          <p:sp>
            <p:nvSpPr>
              <p:cNvPr id="144396" name="Text Box 7"/>
              <p:cNvSpPr txBox="1">
                <a:spLocks noChangeArrowheads="1"/>
              </p:cNvSpPr>
              <p:nvPr/>
            </p:nvSpPr>
            <p:spPr bwMode="auto">
              <a:xfrm>
                <a:off x="5087" y="1584"/>
                <a:ext cx="446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800">
                    <a:solidFill>
                      <a:srgbClr val="EB0000"/>
                    </a:solidFill>
                    <a:latin typeface="Times New Roman" charset="0"/>
                  </a:rPr>
                  <a:t>RECESS</a:t>
                </a:r>
                <a:endParaRPr lang="it-IT" sz="1800">
                  <a:latin typeface="Times New Roman" charset="0"/>
                </a:endParaRPr>
              </a:p>
            </p:txBody>
          </p:sp>
          <p:sp>
            <p:nvSpPr>
              <p:cNvPr id="144397" name="Text Box 8"/>
              <p:cNvSpPr txBox="1">
                <a:spLocks noChangeArrowheads="1"/>
              </p:cNvSpPr>
              <p:nvPr/>
            </p:nvSpPr>
            <p:spPr bwMode="auto">
              <a:xfrm>
                <a:off x="4992" y="2448"/>
                <a:ext cx="496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800">
                    <a:solidFill>
                      <a:srgbClr val="EB0000"/>
                    </a:solidFill>
                    <a:latin typeface="Times New Roman" charset="0"/>
                  </a:rPr>
                  <a:t>SALIENT</a:t>
                </a:r>
                <a:endParaRPr lang="it-IT" sz="1800">
                  <a:latin typeface="Times New Roman" charset="0"/>
                </a:endParaRPr>
              </a:p>
            </p:txBody>
          </p:sp>
        </p:grpSp>
        <p:grpSp>
          <p:nvGrpSpPr>
            <p:cNvPr id="144388" name="Group 9"/>
            <p:cNvGrpSpPr>
              <a:grpSpLocks/>
            </p:cNvGrpSpPr>
            <p:nvPr/>
          </p:nvGrpSpPr>
          <p:grpSpPr bwMode="auto">
            <a:xfrm>
              <a:off x="4608" y="220"/>
              <a:ext cx="1018" cy="2154"/>
              <a:chOff x="4608" y="220"/>
              <a:chExt cx="1018" cy="2154"/>
            </a:xfrm>
          </p:grpSpPr>
          <p:grpSp>
            <p:nvGrpSpPr>
              <p:cNvPr id="144389" name="Group 10"/>
              <p:cNvGrpSpPr>
                <a:grpSpLocks/>
              </p:cNvGrpSpPr>
              <p:nvPr/>
            </p:nvGrpSpPr>
            <p:grpSpPr bwMode="auto">
              <a:xfrm>
                <a:off x="4608" y="220"/>
                <a:ext cx="1018" cy="2154"/>
                <a:chOff x="4608" y="220"/>
                <a:chExt cx="1018" cy="2154"/>
              </a:xfrm>
            </p:grpSpPr>
            <p:sp>
              <p:nvSpPr>
                <p:cNvPr id="14439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319" y="2104"/>
                  <a:ext cx="307" cy="2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Ionian</a:t>
                  </a:r>
                </a:p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Basin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608" y="1537"/>
                  <a:ext cx="392" cy="2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Apulian</a:t>
                  </a:r>
                </a:p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Platform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025" y="220"/>
                  <a:ext cx="509" cy="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Lombard B.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089" y="624"/>
                  <a:ext cx="464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Belluno B.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992" y="432"/>
                  <a:ext cx="425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Trento H.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44390" name="Text Box 16"/>
              <p:cNvSpPr txBox="1">
                <a:spLocks noChangeArrowheads="1"/>
              </p:cNvSpPr>
              <p:nvPr/>
            </p:nvSpPr>
            <p:spPr bwMode="auto">
              <a:xfrm>
                <a:off x="4943" y="1095"/>
                <a:ext cx="565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600">
                    <a:solidFill>
                      <a:schemeClr val="accent2"/>
                    </a:solidFill>
                    <a:latin typeface="Times New Roman" charset="0"/>
                  </a:rPr>
                  <a:t>Umbro-M. B.</a:t>
                </a: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C7F0C97-C2A7-1F41-AB9B-8A249C72FAB3}"/>
                  </a:ext>
                </a:extLst>
              </p14:cNvPr>
              <p14:cNvContentPartPr/>
              <p14:nvPr/>
            </p14:nvContentPartPr>
            <p14:xfrm>
              <a:off x="3569877" y="6492289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C7F0C97-C2A7-1F41-AB9B-8A249C72FA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0877" y="64836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F5D51B30-2AFE-8A42-B12E-4DBF6D74C4B6}"/>
                  </a:ext>
                </a:extLst>
              </p14:cNvPr>
              <p14:cNvContentPartPr/>
              <p14:nvPr/>
            </p14:nvContentPartPr>
            <p14:xfrm>
              <a:off x="5169717" y="850369"/>
              <a:ext cx="630000" cy="5997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F5D51B30-2AFE-8A42-B12E-4DBF6D74C4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4597" y="835249"/>
                <a:ext cx="660600" cy="63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po 9">
            <a:extLst>
              <a:ext uri="{FF2B5EF4-FFF2-40B4-BE49-F238E27FC236}">
                <a16:creationId xmlns:a16="http://schemas.microsoft.com/office/drawing/2014/main" id="{2651BB1A-B071-8548-8B8F-F40B6B905027}"/>
              </a:ext>
            </a:extLst>
          </p:cNvPr>
          <p:cNvGrpSpPr/>
          <p:nvPr/>
        </p:nvGrpSpPr>
        <p:grpSpPr>
          <a:xfrm>
            <a:off x="5040477" y="318289"/>
            <a:ext cx="2450160" cy="3391200"/>
            <a:chOff x="5040477" y="318289"/>
            <a:chExt cx="2450160" cy="339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6C8172D8-C558-4A47-A633-F6BEA61B9A82}"/>
                    </a:ext>
                  </a:extLst>
                </p14:cNvPr>
                <p14:cNvContentPartPr/>
                <p14:nvPr/>
              </p14:nvContentPartPr>
              <p14:xfrm>
                <a:off x="5926077" y="463729"/>
                <a:ext cx="35640" cy="2030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6C8172D8-C558-4A47-A633-F6BEA61B9A8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10597" y="448609"/>
                  <a:ext cx="658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E62800FD-BB38-CF4A-A885-E1B410C376C8}"/>
                    </a:ext>
                  </a:extLst>
                </p14:cNvPr>
                <p14:cNvContentPartPr/>
                <p14:nvPr/>
              </p14:nvContentPartPr>
              <p14:xfrm>
                <a:off x="6467157" y="829489"/>
                <a:ext cx="1023480" cy="583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E62800FD-BB38-CF4A-A885-E1B410C376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52037" y="814009"/>
                  <a:ext cx="10537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43FE48C0-DA64-4F41-A302-279E56B1C033}"/>
                    </a:ext>
                  </a:extLst>
                </p14:cNvPr>
                <p14:cNvContentPartPr/>
                <p14:nvPr/>
              </p14:nvContentPartPr>
              <p14:xfrm>
                <a:off x="5388957" y="318289"/>
                <a:ext cx="627480" cy="8233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43FE48C0-DA64-4F41-A302-279E56B1C03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73477" y="303169"/>
                  <a:ext cx="658080" cy="85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09262D8F-461F-474D-9C13-D52D17228342}"/>
                    </a:ext>
                  </a:extLst>
                </p14:cNvPr>
                <p14:cNvContentPartPr/>
                <p14:nvPr/>
              </p14:nvContentPartPr>
              <p14:xfrm>
                <a:off x="5040477" y="1049089"/>
                <a:ext cx="854640" cy="26604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09262D8F-461F-474D-9C13-D52D1722834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24997" y="1033609"/>
                  <a:ext cx="884880" cy="269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3520E723-9CCC-114E-B959-53DD26764FDC}"/>
                  </a:ext>
                </a:extLst>
              </p14:cNvPr>
              <p14:cNvContentPartPr/>
              <p14:nvPr/>
            </p14:nvContentPartPr>
            <p14:xfrm>
              <a:off x="5059917" y="3616249"/>
              <a:ext cx="9000" cy="46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3520E723-9CCC-114E-B959-53DD26764F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44437" y="3601129"/>
                <a:ext cx="3960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AE0CB69-1E71-2E4D-BABA-8C83F9F847DB}"/>
                  </a:ext>
                </a:extLst>
              </p14:cNvPr>
              <p14:cNvContentPartPr/>
              <p14:nvPr/>
            </p14:nvContentPartPr>
            <p14:xfrm>
              <a:off x="5059917" y="3616249"/>
              <a:ext cx="1843920" cy="8211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AE0CB69-1E71-2E4D-BABA-8C83F9F847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44437" y="3601129"/>
                <a:ext cx="1874520" cy="85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FD4AFC78-E708-564D-ADBE-D40E6D996C43}"/>
                  </a:ext>
                </a:extLst>
              </p14:cNvPr>
              <p14:cNvContentPartPr/>
              <p14:nvPr/>
            </p14:nvContentPartPr>
            <p14:xfrm>
              <a:off x="2314197" y="4695169"/>
              <a:ext cx="1650240" cy="19951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FD4AFC78-E708-564D-ADBE-D40E6D996C4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98717" y="4679689"/>
                <a:ext cx="1680840" cy="20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B67661F4-D35B-5B46-89C7-B89B5179916A}"/>
                  </a:ext>
                </a:extLst>
              </p14:cNvPr>
              <p14:cNvContentPartPr/>
              <p14:nvPr/>
            </p14:nvContentPartPr>
            <p14:xfrm>
              <a:off x="1673757" y="5461969"/>
              <a:ext cx="675000" cy="6807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B67661F4-D35B-5B46-89C7-B89B5179916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58277" y="5446849"/>
                <a:ext cx="705240" cy="71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8BD4965C-A72F-5F4C-B6E5-1D87C4F38998}"/>
                  </a:ext>
                </a:extLst>
              </p14:cNvPr>
              <p14:cNvContentPartPr/>
              <p14:nvPr/>
            </p14:nvContentPartPr>
            <p14:xfrm>
              <a:off x="5339277" y="5548009"/>
              <a:ext cx="222120" cy="47628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8BD4965C-A72F-5F4C-B6E5-1D87C4F3899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23797" y="5532529"/>
                <a:ext cx="25272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FB81E8A3-AFD1-CF4F-B624-6870875590E7}"/>
                  </a:ext>
                </a:extLst>
              </p14:cNvPr>
              <p14:cNvContentPartPr/>
              <p14:nvPr/>
            </p14:nvContentPartPr>
            <p14:xfrm>
              <a:off x="1295757" y="4935289"/>
              <a:ext cx="774720" cy="7887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FB81E8A3-AFD1-CF4F-B624-6870875590E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80277" y="4920169"/>
                <a:ext cx="805320" cy="81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F5E97410-D71F-DF44-9549-3A4F1113F2F6}"/>
                  </a:ext>
                </a:extLst>
              </p14:cNvPr>
              <p14:cNvContentPartPr/>
              <p14:nvPr/>
            </p14:nvContentPartPr>
            <p14:xfrm>
              <a:off x="362637" y="4930609"/>
              <a:ext cx="1033200" cy="35172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F5E97410-D71F-DF44-9549-3A4F1113F2F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7157" y="4915129"/>
                <a:ext cx="1063440" cy="38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F914E850-C0C2-C349-BB54-17B9DC437EE1}"/>
              </a:ext>
            </a:extLst>
          </p:cNvPr>
          <p:cNvGrpSpPr/>
          <p:nvPr/>
        </p:nvGrpSpPr>
        <p:grpSpPr>
          <a:xfrm>
            <a:off x="4722237" y="4383769"/>
            <a:ext cx="2355480" cy="2573280"/>
            <a:chOff x="4722237" y="4383769"/>
            <a:chExt cx="2355480" cy="25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CDDE5722-F232-1447-8F3B-42CBE24D7B74}"/>
                    </a:ext>
                  </a:extLst>
                </p14:cNvPr>
                <p14:cNvContentPartPr/>
                <p14:nvPr/>
              </p14:nvContentPartPr>
              <p14:xfrm>
                <a:off x="5504157" y="4383769"/>
                <a:ext cx="1573560" cy="12175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CDDE5722-F232-1447-8F3B-42CBE24D7B7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489037" y="4368289"/>
                  <a:ext cx="1604160" cy="12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8D62C170-75DE-2A43-BD8C-12CCAC058939}"/>
                    </a:ext>
                  </a:extLst>
                </p14:cNvPr>
                <p14:cNvContentPartPr/>
                <p14:nvPr/>
              </p14:nvContentPartPr>
              <p14:xfrm>
                <a:off x="5373117" y="5589049"/>
                <a:ext cx="180360" cy="2062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8D62C170-75DE-2A43-BD8C-12CCAC05893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57997" y="5573569"/>
                  <a:ext cx="2109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A64FCF32-C5D9-5C4A-8435-9DDC917E1099}"/>
                    </a:ext>
                  </a:extLst>
                </p14:cNvPr>
                <p14:cNvContentPartPr/>
                <p14:nvPr/>
              </p14:nvContentPartPr>
              <p14:xfrm>
                <a:off x="4887477" y="5687689"/>
                <a:ext cx="754920" cy="6429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A64FCF32-C5D9-5C4A-8435-9DDC917E109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72357" y="5672209"/>
                  <a:ext cx="785160" cy="67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9CC05C38-6C08-9949-A513-85FF27C11249}"/>
                    </a:ext>
                  </a:extLst>
                </p14:cNvPr>
                <p14:cNvContentPartPr/>
                <p14:nvPr/>
              </p14:nvContentPartPr>
              <p14:xfrm>
                <a:off x="4987917" y="6071809"/>
                <a:ext cx="3960" cy="68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9CC05C38-6C08-9949-A513-85FF27C1124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72797" y="6056689"/>
                  <a:ext cx="345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21C93F1A-EB12-714D-9387-B0F6CDD3BA53}"/>
                    </a:ext>
                  </a:extLst>
                </p14:cNvPr>
                <p14:cNvContentPartPr/>
                <p14:nvPr/>
              </p14:nvContentPartPr>
              <p14:xfrm>
                <a:off x="4989717" y="6078289"/>
                <a:ext cx="2160" cy="3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21C93F1A-EB12-714D-9387-B0F6CDD3BA5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74597" y="6062809"/>
                  <a:ext cx="327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C6F0761-AD48-984D-8358-D435469AB835}"/>
                    </a:ext>
                  </a:extLst>
                </p14:cNvPr>
                <p14:cNvContentPartPr/>
                <p14:nvPr/>
              </p14:nvContentPartPr>
              <p14:xfrm>
                <a:off x="4722237" y="6010969"/>
                <a:ext cx="379800" cy="2008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C6F0761-AD48-984D-8358-D435469AB83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06757" y="5995849"/>
                  <a:ext cx="4104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F0295804-9850-824A-AEB0-E8AD4D18ADC9}"/>
                    </a:ext>
                  </a:extLst>
                </p14:cNvPr>
                <p14:cNvContentPartPr/>
                <p14:nvPr/>
              </p14:nvContentPartPr>
              <p14:xfrm>
                <a:off x="5039397" y="6213649"/>
                <a:ext cx="531000" cy="7434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F0295804-9850-824A-AEB0-E8AD4D18ADC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23917" y="6198169"/>
                  <a:ext cx="561240" cy="77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9C1A9E5F-CE51-5A40-B3CC-F25AD2850FA0}"/>
                  </a:ext>
                </a:extLst>
              </p14:cNvPr>
              <p14:cNvContentPartPr/>
              <p14:nvPr/>
            </p14:nvContentPartPr>
            <p14:xfrm>
              <a:off x="6118677" y="4312489"/>
              <a:ext cx="1008720" cy="132984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9C1A9E5F-CE51-5A40-B3CC-F25AD2850FA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103557" y="4297369"/>
                <a:ext cx="1039320" cy="136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uppo 46">
            <a:extLst>
              <a:ext uri="{FF2B5EF4-FFF2-40B4-BE49-F238E27FC236}">
                <a16:creationId xmlns:a16="http://schemas.microsoft.com/office/drawing/2014/main" id="{9A4AF265-FA46-0442-8C7F-7FBB383C8DBF}"/>
              </a:ext>
            </a:extLst>
          </p:cNvPr>
          <p:cNvGrpSpPr/>
          <p:nvPr/>
        </p:nvGrpSpPr>
        <p:grpSpPr>
          <a:xfrm>
            <a:off x="2725317" y="5558089"/>
            <a:ext cx="1194480" cy="1228320"/>
            <a:chOff x="2725317" y="5558089"/>
            <a:chExt cx="1194480" cy="12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CDB4F61F-578B-A942-9518-A2217C3051EB}"/>
                    </a:ext>
                  </a:extLst>
                </p14:cNvPr>
                <p14:cNvContentPartPr/>
                <p14:nvPr/>
              </p14:nvContentPartPr>
              <p14:xfrm>
                <a:off x="2871477" y="6133729"/>
                <a:ext cx="23040" cy="180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CDB4F61F-578B-A942-9518-A2217C3051E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856357" y="6118609"/>
                  <a:ext cx="536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03E9D614-E5BF-FE4D-87F2-56B01120C125}"/>
                    </a:ext>
                  </a:extLst>
                </p14:cNvPr>
                <p14:cNvContentPartPr/>
                <p14:nvPr/>
              </p14:nvContentPartPr>
              <p14:xfrm>
                <a:off x="2941677" y="5945089"/>
                <a:ext cx="33120" cy="3661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03E9D614-E5BF-FE4D-87F2-56B01120C12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26197" y="5929969"/>
                  <a:ext cx="6336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E5069912-8F42-EC43-A216-20DB0A69598E}"/>
                    </a:ext>
                  </a:extLst>
                </p14:cNvPr>
                <p14:cNvContentPartPr/>
                <p14:nvPr/>
              </p14:nvContentPartPr>
              <p14:xfrm>
                <a:off x="3275397" y="5845729"/>
                <a:ext cx="215280" cy="648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E5069912-8F42-EC43-A216-20DB0A69598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260277" y="5830609"/>
                  <a:ext cx="245880" cy="67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F863808-ED68-9148-9930-7ED10EA5B7EA}"/>
                    </a:ext>
                  </a:extLst>
                </p14:cNvPr>
                <p14:cNvContentPartPr/>
                <p14:nvPr/>
              </p14:nvContentPartPr>
              <p14:xfrm>
                <a:off x="3531717" y="6051289"/>
                <a:ext cx="172080" cy="6570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F863808-ED68-9148-9930-7ED10EA5B7E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516597" y="6036169"/>
                  <a:ext cx="202680" cy="68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4B9CD33C-834A-8944-80D4-2F9C821C457F}"/>
                    </a:ext>
                  </a:extLst>
                </p14:cNvPr>
                <p14:cNvContentPartPr/>
                <p14:nvPr/>
              </p14:nvContentPartPr>
              <p14:xfrm>
                <a:off x="3794517" y="6304369"/>
                <a:ext cx="125280" cy="4820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4B9CD33C-834A-8944-80D4-2F9C821C457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79397" y="6288889"/>
                  <a:ext cx="15588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1FBBFCD2-4AB9-D340-9349-369B76CB0BB3}"/>
                    </a:ext>
                  </a:extLst>
                </p14:cNvPr>
                <p14:cNvContentPartPr/>
                <p14:nvPr/>
              </p14:nvContentPartPr>
              <p14:xfrm>
                <a:off x="2725317" y="5644849"/>
                <a:ext cx="341640" cy="5065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1FBBFCD2-4AB9-D340-9349-369B76CB0BB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710197" y="5629729"/>
                  <a:ext cx="37188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2745EFCA-65CF-5D45-AA42-870CAB2862E3}"/>
                    </a:ext>
                  </a:extLst>
                </p14:cNvPr>
                <p14:cNvContentPartPr/>
                <p14:nvPr/>
              </p14:nvContentPartPr>
              <p14:xfrm>
                <a:off x="3030237" y="5558089"/>
                <a:ext cx="231840" cy="7336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2745EFCA-65CF-5D45-AA42-870CAB2862E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015117" y="5542969"/>
                  <a:ext cx="262440" cy="76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C4033BB1-CF5B-8B40-8352-6359CDEDB160}"/>
                    </a:ext>
                  </a:extLst>
                </p14:cNvPr>
                <p14:cNvContentPartPr/>
                <p14:nvPr/>
              </p14:nvContentPartPr>
              <p14:xfrm>
                <a:off x="3334437" y="5640169"/>
                <a:ext cx="264960" cy="7614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C4033BB1-CF5B-8B40-8352-6359CDEDB16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19317" y="5625049"/>
                  <a:ext cx="295200" cy="79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2B7D177F-5D1C-8548-8E74-D69101199455}"/>
                    </a:ext>
                  </a:extLst>
                </p14:cNvPr>
                <p14:cNvContentPartPr/>
                <p14:nvPr/>
              </p14:nvContentPartPr>
              <p14:xfrm>
                <a:off x="3482757" y="6112849"/>
                <a:ext cx="169560" cy="4863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2B7D177F-5D1C-8548-8E74-D6910119945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67637" y="6097729"/>
                  <a:ext cx="20016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8E9F14A4-F059-FE43-BC2C-DC1E5EA047BC}"/>
                    </a:ext>
                  </a:extLst>
                </p14:cNvPr>
                <p14:cNvContentPartPr/>
                <p14:nvPr/>
              </p14:nvContentPartPr>
              <p14:xfrm>
                <a:off x="3798477" y="6297889"/>
                <a:ext cx="80280" cy="1602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8E9F14A4-F059-FE43-BC2C-DC1E5EA047B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782997" y="6282769"/>
                  <a:ext cx="110880" cy="19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1E48DC5E-E2E6-6D46-A888-63D74DF0D4FE}"/>
                  </a:ext>
                </a:extLst>
              </p14:cNvPr>
              <p14:cNvContentPartPr/>
              <p14:nvPr/>
            </p14:nvContentPartPr>
            <p14:xfrm>
              <a:off x="1310517" y="6133369"/>
              <a:ext cx="28440" cy="6588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1E48DC5E-E2E6-6D46-A888-63D74DF0D4F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295397" y="6118249"/>
                <a:ext cx="59040" cy="9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6EE5EFC9-6850-3D40-825D-A55D6722ED81}"/>
              </a:ext>
            </a:extLst>
          </p:cNvPr>
          <p:cNvGrpSpPr/>
          <p:nvPr/>
        </p:nvGrpSpPr>
        <p:grpSpPr>
          <a:xfrm>
            <a:off x="3524877" y="3548569"/>
            <a:ext cx="847080" cy="1249200"/>
            <a:chOff x="3524877" y="3548569"/>
            <a:chExt cx="847080" cy="12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825911DA-A8EE-B849-AE02-5C3CB6B76C20}"/>
                    </a:ext>
                  </a:extLst>
                </p14:cNvPr>
                <p14:cNvContentPartPr/>
                <p14:nvPr/>
              </p14:nvContentPartPr>
              <p14:xfrm>
                <a:off x="3524877" y="3548569"/>
                <a:ext cx="193680" cy="12492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825911DA-A8EE-B849-AE02-5C3CB6B76C2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509757" y="3533089"/>
                  <a:ext cx="224280" cy="12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171192D-D999-E94D-9689-8F65ABA4A19F}"/>
                    </a:ext>
                  </a:extLst>
                </p14:cNvPr>
                <p14:cNvContentPartPr/>
                <p14:nvPr/>
              </p14:nvContentPartPr>
              <p14:xfrm>
                <a:off x="3602637" y="3698689"/>
                <a:ext cx="70560" cy="8460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171192D-D999-E94D-9689-8F65ABA4A19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587517" y="3683209"/>
                  <a:ext cx="101160" cy="8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8FF9E0F3-621B-0540-91EE-FD69387C87A6}"/>
                    </a:ext>
                  </a:extLst>
                </p14:cNvPr>
                <p14:cNvContentPartPr/>
                <p14:nvPr/>
              </p14:nvContentPartPr>
              <p14:xfrm>
                <a:off x="3672837" y="4582129"/>
                <a:ext cx="14760" cy="1026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8FF9E0F3-621B-0540-91EE-FD69387C87A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57717" y="4567009"/>
                  <a:ext cx="453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F20E407D-CE28-1945-AD7C-6623DDA033AD}"/>
                    </a:ext>
                  </a:extLst>
                </p14:cNvPr>
                <p14:cNvContentPartPr/>
                <p14:nvPr/>
              </p14:nvContentPartPr>
              <p14:xfrm>
                <a:off x="4295997" y="4397089"/>
                <a:ext cx="75960" cy="198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F20E407D-CE28-1945-AD7C-6623DDA033A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280877" y="4381969"/>
                  <a:ext cx="106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41746B70-39F3-E84C-8D8B-2B71CA293AD5}"/>
                    </a:ext>
                  </a:extLst>
                </p14:cNvPr>
                <p14:cNvContentPartPr/>
                <p14:nvPr/>
              </p14:nvContentPartPr>
              <p14:xfrm>
                <a:off x="4001517" y="4414729"/>
                <a:ext cx="9360" cy="50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41746B70-39F3-E84C-8D8B-2B71CA293AD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986397" y="4399609"/>
                  <a:ext cx="39960" cy="356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9971" name="Freeform 3"/>
          <p:cNvSpPr>
            <a:spLocks/>
          </p:cNvSpPr>
          <p:nvPr/>
        </p:nvSpPr>
        <p:spPr bwMode="auto">
          <a:xfrm>
            <a:off x="1295400" y="4191000"/>
            <a:ext cx="6477000" cy="838200"/>
          </a:xfrm>
          <a:custGeom>
            <a:avLst/>
            <a:gdLst>
              <a:gd name="T0" fmla="*/ 0 w 4080"/>
              <a:gd name="T1" fmla="*/ 2147483647 h 528"/>
              <a:gd name="T2" fmla="*/ 2147483647 w 4080"/>
              <a:gd name="T3" fmla="*/ 2147483647 h 528"/>
              <a:gd name="T4" fmla="*/ 2147483647 w 4080"/>
              <a:gd name="T5" fmla="*/ 2147483647 h 528"/>
              <a:gd name="T6" fmla="*/ 2147483647 w 408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4080"/>
              <a:gd name="T13" fmla="*/ 0 h 528"/>
              <a:gd name="T14" fmla="*/ 4080 w 408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0" h="528">
                <a:moveTo>
                  <a:pt x="0" y="528"/>
                </a:moveTo>
                <a:lnTo>
                  <a:pt x="1776" y="240"/>
                </a:lnTo>
                <a:lnTo>
                  <a:pt x="3312" y="96"/>
                </a:lnTo>
                <a:lnTo>
                  <a:pt x="4080" y="0"/>
                </a:lnTo>
              </a:path>
            </a:pathLst>
          </a:cu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4876800"/>
            <a:ext cx="990600" cy="1752600"/>
            <a:chOff x="1968" y="3072"/>
            <a:chExt cx="624" cy="1104"/>
          </a:xfrm>
        </p:grpSpPr>
        <p:sp>
          <p:nvSpPr>
            <p:cNvPr id="145415" name="Line 5"/>
            <p:cNvSpPr>
              <a:spLocks noChangeShapeType="1"/>
            </p:cNvSpPr>
            <p:nvPr/>
          </p:nvSpPr>
          <p:spPr bwMode="auto">
            <a:xfrm>
              <a:off x="1968" y="3456"/>
              <a:ext cx="0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5416" name="Line 6"/>
            <p:cNvSpPr>
              <a:spLocks noChangeShapeType="1"/>
            </p:cNvSpPr>
            <p:nvPr/>
          </p:nvSpPr>
          <p:spPr bwMode="auto">
            <a:xfrm>
              <a:off x="2592" y="3072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19975" name="Text Box 7"/>
          <p:cNvSpPr txBox="1">
            <a:spLocks noChangeArrowheads="1"/>
          </p:cNvSpPr>
          <p:nvPr/>
        </p:nvSpPr>
        <p:spPr bwMode="auto">
          <a:xfrm>
            <a:off x="3733800" y="6172200"/>
            <a:ext cx="4979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/>
              <a:t>REGIONAL SUBSIDENCE &gt; FOLD UPLIFT</a:t>
            </a:r>
          </a:p>
        </p:txBody>
      </p:sp>
      <p:sp>
        <p:nvSpPr>
          <p:cNvPr id="145413" name="Text Box 8"/>
          <p:cNvSpPr txBox="1">
            <a:spLocks noChangeArrowheads="1"/>
          </p:cNvSpPr>
          <p:nvPr/>
        </p:nvSpPr>
        <p:spPr bwMode="auto">
          <a:xfrm>
            <a:off x="1889125" y="3413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45414" name="Text Box 9"/>
          <p:cNvSpPr txBox="1">
            <a:spLocks noChangeArrowheads="1"/>
          </p:cNvSpPr>
          <p:nvPr/>
        </p:nvSpPr>
        <p:spPr bwMode="auto">
          <a:xfrm>
            <a:off x="1524000" y="3429000"/>
            <a:ext cx="1336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/>
              <a:t>Scrocca, 2006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9971" grpId="0" animBg="1"/>
      <p:bldP spid="1619975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-76200" y="0"/>
            <a:ext cx="9296400" cy="6858000"/>
          </a:xfrm>
          <a:prstGeom prst="rect">
            <a:avLst/>
          </a:prstGeom>
          <a:solidFill>
            <a:srgbClr val="C2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47458" name="Group 3"/>
          <p:cNvGrpSpPr>
            <a:grpSpLocks/>
          </p:cNvGrpSpPr>
          <p:nvPr/>
        </p:nvGrpSpPr>
        <p:grpSpPr bwMode="auto">
          <a:xfrm>
            <a:off x="685800" y="3429000"/>
            <a:ext cx="835025" cy="876300"/>
            <a:chOff x="25" y="2412"/>
            <a:chExt cx="526" cy="552"/>
          </a:xfrm>
        </p:grpSpPr>
        <p:grpSp>
          <p:nvGrpSpPr>
            <p:cNvPr id="147632" name="Group 4"/>
            <p:cNvGrpSpPr>
              <a:grpSpLocks/>
            </p:cNvGrpSpPr>
            <p:nvPr/>
          </p:nvGrpSpPr>
          <p:grpSpPr bwMode="auto">
            <a:xfrm>
              <a:off x="25" y="2412"/>
              <a:ext cx="526" cy="552"/>
              <a:chOff x="25" y="2412"/>
              <a:chExt cx="526" cy="552"/>
            </a:xfrm>
          </p:grpSpPr>
          <p:sp>
            <p:nvSpPr>
              <p:cNvPr id="147662" name="Rectangle 5"/>
              <p:cNvSpPr>
                <a:spLocks noChangeArrowheads="1"/>
              </p:cNvSpPr>
              <p:nvPr/>
            </p:nvSpPr>
            <p:spPr bwMode="auto">
              <a:xfrm>
                <a:off x="25" y="2412"/>
                <a:ext cx="526" cy="552"/>
              </a:xfrm>
              <a:prstGeom prst="rect">
                <a:avLst/>
              </a:prstGeom>
              <a:solidFill>
                <a:srgbClr val="66FFFF"/>
              </a:solidFill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3" name="Freeform 6"/>
              <p:cNvSpPr>
                <a:spLocks/>
              </p:cNvSpPr>
              <p:nvPr/>
            </p:nvSpPr>
            <p:spPr bwMode="auto">
              <a:xfrm>
                <a:off x="49" y="2412"/>
                <a:ext cx="358" cy="312"/>
              </a:xfrm>
              <a:custGeom>
                <a:avLst/>
                <a:gdLst>
                  <a:gd name="T0" fmla="*/ 1 w 716"/>
                  <a:gd name="T1" fmla="*/ 1 h 623"/>
                  <a:gd name="T2" fmla="*/ 1 w 716"/>
                  <a:gd name="T3" fmla="*/ 1 h 623"/>
                  <a:gd name="T4" fmla="*/ 1 w 716"/>
                  <a:gd name="T5" fmla="*/ 1 h 623"/>
                  <a:gd name="T6" fmla="*/ 1 w 716"/>
                  <a:gd name="T7" fmla="*/ 1 h 623"/>
                  <a:gd name="T8" fmla="*/ 1 w 716"/>
                  <a:gd name="T9" fmla="*/ 1 h 623"/>
                  <a:gd name="T10" fmla="*/ 1 w 716"/>
                  <a:gd name="T11" fmla="*/ 1 h 623"/>
                  <a:gd name="T12" fmla="*/ 1 w 716"/>
                  <a:gd name="T13" fmla="*/ 1 h 623"/>
                  <a:gd name="T14" fmla="*/ 1 w 716"/>
                  <a:gd name="T15" fmla="*/ 1 h 623"/>
                  <a:gd name="T16" fmla="*/ 1 w 716"/>
                  <a:gd name="T17" fmla="*/ 1 h 623"/>
                  <a:gd name="T18" fmla="*/ 1 w 716"/>
                  <a:gd name="T19" fmla="*/ 1 h 623"/>
                  <a:gd name="T20" fmla="*/ 1 w 716"/>
                  <a:gd name="T21" fmla="*/ 1 h 623"/>
                  <a:gd name="T22" fmla="*/ 1 w 716"/>
                  <a:gd name="T23" fmla="*/ 1 h 623"/>
                  <a:gd name="T24" fmla="*/ 1 w 716"/>
                  <a:gd name="T25" fmla="*/ 1 h 623"/>
                  <a:gd name="T26" fmla="*/ 1 w 716"/>
                  <a:gd name="T27" fmla="*/ 1 h 623"/>
                  <a:gd name="T28" fmla="*/ 1 w 716"/>
                  <a:gd name="T29" fmla="*/ 1 h 623"/>
                  <a:gd name="T30" fmla="*/ 1 w 716"/>
                  <a:gd name="T31" fmla="*/ 1 h 623"/>
                  <a:gd name="T32" fmla="*/ 1 w 716"/>
                  <a:gd name="T33" fmla="*/ 1 h 623"/>
                  <a:gd name="T34" fmla="*/ 1 w 716"/>
                  <a:gd name="T35" fmla="*/ 1 h 623"/>
                  <a:gd name="T36" fmla="*/ 1 w 716"/>
                  <a:gd name="T37" fmla="*/ 1 h 623"/>
                  <a:gd name="T38" fmla="*/ 1 w 716"/>
                  <a:gd name="T39" fmla="*/ 1 h 623"/>
                  <a:gd name="T40" fmla="*/ 1 w 716"/>
                  <a:gd name="T41" fmla="*/ 1 h 623"/>
                  <a:gd name="T42" fmla="*/ 1 w 716"/>
                  <a:gd name="T43" fmla="*/ 1 h 623"/>
                  <a:gd name="T44" fmla="*/ 1 w 716"/>
                  <a:gd name="T45" fmla="*/ 1 h 623"/>
                  <a:gd name="T46" fmla="*/ 1 w 716"/>
                  <a:gd name="T47" fmla="*/ 1 h 623"/>
                  <a:gd name="T48" fmla="*/ 1 w 716"/>
                  <a:gd name="T49" fmla="*/ 1 h 623"/>
                  <a:gd name="T50" fmla="*/ 1 w 716"/>
                  <a:gd name="T51" fmla="*/ 1 h 623"/>
                  <a:gd name="T52" fmla="*/ 1 w 716"/>
                  <a:gd name="T53" fmla="*/ 1 h 623"/>
                  <a:gd name="T54" fmla="*/ 1 w 716"/>
                  <a:gd name="T55" fmla="*/ 1 h 623"/>
                  <a:gd name="T56" fmla="*/ 1 w 716"/>
                  <a:gd name="T57" fmla="*/ 1 h 623"/>
                  <a:gd name="T58" fmla="*/ 1 w 716"/>
                  <a:gd name="T59" fmla="*/ 1 h 623"/>
                  <a:gd name="T60" fmla="*/ 1 w 716"/>
                  <a:gd name="T61" fmla="*/ 1 h 623"/>
                  <a:gd name="T62" fmla="*/ 1 w 716"/>
                  <a:gd name="T63" fmla="*/ 1 h 623"/>
                  <a:gd name="T64" fmla="*/ 1 w 716"/>
                  <a:gd name="T65" fmla="*/ 1 h 623"/>
                  <a:gd name="T66" fmla="*/ 1 w 716"/>
                  <a:gd name="T67" fmla="*/ 1 h 623"/>
                  <a:gd name="T68" fmla="*/ 1 w 716"/>
                  <a:gd name="T69" fmla="*/ 1 h 623"/>
                  <a:gd name="T70" fmla="*/ 1 w 716"/>
                  <a:gd name="T71" fmla="*/ 1 h 623"/>
                  <a:gd name="T72" fmla="*/ 1 w 716"/>
                  <a:gd name="T73" fmla="*/ 1 h 623"/>
                  <a:gd name="T74" fmla="*/ 1 w 716"/>
                  <a:gd name="T75" fmla="*/ 1 h 623"/>
                  <a:gd name="T76" fmla="*/ 1 w 716"/>
                  <a:gd name="T77" fmla="*/ 1 h 623"/>
                  <a:gd name="T78" fmla="*/ 1 w 716"/>
                  <a:gd name="T79" fmla="*/ 1 h 623"/>
                  <a:gd name="T80" fmla="*/ 1 w 716"/>
                  <a:gd name="T81" fmla="*/ 1 h 623"/>
                  <a:gd name="T82" fmla="*/ 1 w 716"/>
                  <a:gd name="T83" fmla="*/ 1 h 623"/>
                  <a:gd name="T84" fmla="*/ 1 w 716"/>
                  <a:gd name="T85" fmla="*/ 1 h 623"/>
                  <a:gd name="T86" fmla="*/ 1 w 716"/>
                  <a:gd name="T87" fmla="*/ 1 h 623"/>
                  <a:gd name="T88" fmla="*/ 1 w 716"/>
                  <a:gd name="T89" fmla="*/ 1 h 623"/>
                  <a:gd name="T90" fmla="*/ 1 w 716"/>
                  <a:gd name="T91" fmla="*/ 1 h 62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6"/>
                  <a:gd name="T139" fmla="*/ 0 h 623"/>
                  <a:gd name="T140" fmla="*/ 716 w 716"/>
                  <a:gd name="T141" fmla="*/ 623 h 62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6" h="623">
                    <a:moveTo>
                      <a:pt x="674" y="14"/>
                    </a:moveTo>
                    <a:lnTo>
                      <a:pt x="691" y="30"/>
                    </a:lnTo>
                    <a:lnTo>
                      <a:pt x="702" y="45"/>
                    </a:lnTo>
                    <a:lnTo>
                      <a:pt x="706" y="54"/>
                    </a:lnTo>
                    <a:lnTo>
                      <a:pt x="711" y="65"/>
                    </a:lnTo>
                    <a:lnTo>
                      <a:pt x="716" y="75"/>
                    </a:lnTo>
                    <a:lnTo>
                      <a:pt x="710" y="86"/>
                    </a:lnTo>
                    <a:lnTo>
                      <a:pt x="710" y="93"/>
                    </a:lnTo>
                    <a:lnTo>
                      <a:pt x="702" y="97"/>
                    </a:lnTo>
                    <a:lnTo>
                      <a:pt x="698" y="109"/>
                    </a:lnTo>
                    <a:lnTo>
                      <a:pt x="697" y="143"/>
                    </a:lnTo>
                    <a:lnTo>
                      <a:pt x="691" y="152"/>
                    </a:lnTo>
                    <a:lnTo>
                      <a:pt x="673" y="146"/>
                    </a:lnTo>
                    <a:lnTo>
                      <a:pt x="663" y="146"/>
                    </a:lnTo>
                    <a:lnTo>
                      <a:pt x="644" y="131"/>
                    </a:lnTo>
                    <a:lnTo>
                      <a:pt x="639" y="129"/>
                    </a:lnTo>
                    <a:lnTo>
                      <a:pt x="620" y="108"/>
                    </a:lnTo>
                    <a:lnTo>
                      <a:pt x="625" y="99"/>
                    </a:lnTo>
                    <a:lnTo>
                      <a:pt x="617" y="92"/>
                    </a:lnTo>
                    <a:lnTo>
                      <a:pt x="621" y="78"/>
                    </a:lnTo>
                    <a:lnTo>
                      <a:pt x="609" y="66"/>
                    </a:lnTo>
                    <a:lnTo>
                      <a:pt x="604" y="60"/>
                    </a:lnTo>
                    <a:lnTo>
                      <a:pt x="597" y="45"/>
                    </a:lnTo>
                    <a:lnTo>
                      <a:pt x="586" y="39"/>
                    </a:lnTo>
                    <a:lnTo>
                      <a:pt x="561" y="36"/>
                    </a:lnTo>
                    <a:lnTo>
                      <a:pt x="537" y="39"/>
                    </a:lnTo>
                    <a:lnTo>
                      <a:pt x="522" y="37"/>
                    </a:lnTo>
                    <a:lnTo>
                      <a:pt x="510" y="30"/>
                    </a:lnTo>
                    <a:lnTo>
                      <a:pt x="475" y="19"/>
                    </a:lnTo>
                    <a:lnTo>
                      <a:pt x="454" y="10"/>
                    </a:lnTo>
                    <a:lnTo>
                      <a:pt x="426" y="14"/>
                    </a:lnTo>
                    <a:lnTo>
                      <a:pt x="400" y="31"/>
                    </a:lnTo>
                    <a:lnTo>
                      <a:pt x="393" y="43"/>
                    </a:lnTo>
                    <a:lnTo>
                      <a:pt x="381" y="67"/>
                    </a:lnTo>
                    <a:lnTo>
                      <a:pt x="373" y="82"/>
                    </a:lnTo>
                    <a:lnTo>
                      <a:pt x="361" y="92"/>
                    </a:lnTo>
                    <a:lnTo>
                      <a:pt x="360" y="108"/>
                    </a:lnTo>
                    <a:lnTo>
                      <a:pt x="368" y="126"/>
                    </a:lnTo>
                    <a:lnTo>
                      <a:pt x="357" y="134"/>
                    </a:lnTo>
                    <a:lnTo>
                      <a:pt x="342" y="161"/>
                    </a:lnTo>
                    <a:lnTo>
                      <a:pt x="340" y="172"/>
                    </a:lnTo>
                    <a:lnTo>
                      <a:pt x="346" y="180"/>
                    </a:lnTo>
                    <a:lnTo>
                      <a:pt x="348" y="183"/>
                    </a:lnTo>
                    <a:lnTo>
                      <a:pt x="349" y="197"/>
                    </a:lnTo>
                    <a:lnTo>
                      <a:pt x="360" y="206"/>
                    </a:lnTo>
                    <a:lnTo>
                      <a:pt x="372" y="207"/>
                    </a:lnTo>
                    <a:lnTo>
                      <a:pt x="385" y="208"/>
                    </a:lnTo>
                    <a:lnTo>
                      <a:pt x="393" y="206"/>
                    </a:lnTo>
                    <a:lnTo>
                      <a:pt x="407" y="217"/>
                    </a:lnTo>
                    <a:lnTo>
                      <a:pt x="416" y="229"/>
                    </a:lnTo>
                    <a:lnTo>
                      <a:pt x="430" y="234"/>
                    </a:lnTo>
                    <a:lnTo>
                      <a:pt x="442" y="238"/>
                    </a:lnTo>
                    <a:lnTo>
                      <a:pt x="454" y="253"/>
                    </a:lnTo>
                    <a:lnTo>
                      <a:pt x="468" y="258"/>
                    </a:lnTo>
                    <a:lnTo>
                      <a:pt x="462" y="279"/>
                    </a:lnTo>
                    <a:lnTo>
                      <a:pt x="460" y="294"/>
                    </a:lnTo>
                    <a:lnTo>
                      <a:pt x="468" y="306"/>
                    </a:lnTo>
                    <a:lnTo>
                      <a:pt x="463" y="318"/>
                    </a:lnTo>
                    <a:lnTo>
                      <a:pt x="462" y="331"/>
                    </a:lnTo>
                    <a:lnTo>
                      <a:pt x="468" y="344"/>
                    </a:lnTo>
                    <a:lnTo>
                      <a:pt x="479" y="349"/>
                    </a:lnTo>
                    <a:lnTo>
                      <a:pt x="475" y="364"/>
                    </a:lnTo>
                    <a:lnTo>
                      <a:pt x="464" y="379"/>
                    </a:lnTo>
                    <a:lnTo>
                      <a:pt x="449" y="374"/>
                    </a:lnTo>
                    <a:lnTo>
                      <a:pt x="436" y="370"/>
                    </a:lnTo>
                    <a:lnTo>
                      <a:pt x="406" y="379"/>
                    </a:lnTo>
                    <a:lnTo>
                      <a:pt x="374" y="400"/>
                    </a:lnTo>
                    <a:lnTo>
                      <a:pt x="361" y="416"/>
                    </a:lnTo>
                    <a:lnTo>
                      <a:pt x="355" y="429"/>
                    </a:lnTo>
                    <a:lnTo>
                      <a:pt x="359" y="435"/>
                    </a:lnTo>
                    <a:lnTo>
                      <a:pt x="363" y="468"/>
                    </a:lnTo>
                    <a:lnTo>
                      <a:pt x="366" y="490"/>
                    </a:lnTo>
                    <a:lnTo>
                      <a:pt x="360" y="502"/>
                    </a:lnTo>
                    <a:lnTo>
                      <a:pt x="347" y="519"/>
                    </a:lnTo>
                    <a:lnTo>
                      <a:pt x="323" y="528"/>
                    </a:lnTo>
                    <a:lnTo>
                      <a:pt x="317" y="533"/>
                    </a:lnTo>
                    <a:lnTo>
                      <a:pt x="295" y="562"/>
                    </a:lnTo>
                    <a:lnTo>
                      <a:pt x="288" y="571"/>
                    </a:lnTo>
                    <a:lnTo>
                      <a:pt x="286" y="593"/>
                    </a:lnTo>
                    <a:lnTo>
                      <a:pt x="278" y="611"/>
                    </a:lnTo>
                    <a:lnTo>
                      <a:pt x="269" y="622"/>
                    </a:lnTo>
                    <a:lnTo>
                      <a:pt x="258" y="623"/>
                    </a:lnTo>
                    <a:lnTo>
                      <a:pt x="243" y="619"/>
                    </a:lnTo>
                    <a:lnTo>
                      <a:pt x="222" y="622"/>
                    </a:lnTo>
                    <a:lnTo>
                      <a:pt x="213" y="623"/>
                    </a:lnTo>
                    <a:lnTo>
                      <a:pt x="189" y="608"/>
                    </a:lnTo>
                    <a:lnTo>
                      <a:pt x="186" y="600"/>
                    </a:lnTo>
                    <a:lnTo>
                      <a:pt x="192" y="592"/>
                    </a:lnTo>
                    <a:lnTo>
                      <a:pt x="188" y="585"/>
                    </a:lnTo>
                    <a:lnTo>
                      <a:pt x="192" y="572"/>
                    </a:lnTo>
                    <a:lnTo>
                      <a:pt x="188" y="558"/>
                    </a:lnTo>
                    <a:lnTo>
                      <a:pt x="189" y="550"/>
                    </a:lnTo>
                    <a:lnTo>
                      <a:pt x="198" y="542"/>
                    </a:lnTo>
                    <a:lnTo>
                      <a:pt x="210" y="541"/>
                    </a:lnTo>
                    <a:lnTo>
                      <a:pt x="220" y="533"/>
                    </a:lnTo>
                    <a:lnTo>
                      <a:pt x="224" y="514"/>
                    </a:lnTo>
                    <a:lnTo>
                      <a:pt x="239" y="488"/>
                    </a:lnTo>
                    <a:lnTo>
                      <a:pt x="241" y="471"/>
                    </a:lnTo>
                    <a:lnTo>
                      <a:pt x="229" y="456"/>
                    </a:lnTo>
                    <a:lnTo>
                      <a:pt x="220" y="454"/>
                    </a:lnTo>
                    <a:lnTo>
                      <a:pt x="224" y="446"/>
                    </a:lnTo>
                    <a:lnTo>
                      <a:pt x="237" y="438"/>
                    </a:lnTo>
                    <a:lnTo>
                      <a:pt x="252" y="427"/>
                    </a:lnTo>
                    <a:lnTo>
                      <a:pt x="274" y="427"/>
                    </a:lnTo>
                    <a:lnTo>
                      <a:pt x="289" y="420"/>
                    </a:lnTo>
                    <a:lnTo>
                      <a:pt x="296" y="399"/>
                    </a:lnTo>
                    <a:lnTo>
                      <a:pt x="295" y="381"/>
                    </a:lnTo>
                    <a:lnTo>
                      <a:pt x="283" y="369"/>
                    </a:lnTo>
                    <a:lnTo>
                      <a:pt x="269" y="348"/>
                    </a:lnTo>
                    <a:lnTo>
                      <a:pt x="265" y="324"/>
                    </a:lnTo>
                    <a:lnTo>
                      <a:pt x="263" y="293"/>
                    </a:lnTo>
                    <a:lnTo>
                      <a:pt x="250" y="254"/>
                    </a:lnTo>
                    <a:lnTo>
                      <a:pt x="236" y="232"/>
                    </a:lnTo>
                    <a:lnTo>
                      <a:pt x="226" y="225"/>
                    </a:lnTo>
                    <a:lnTo>
                      <a:pt x="218" y="198"/>
                    </a:lnTo>
                    <a:lnTo>
                      <a:pt x="213" y="177"/>
                    </a:lnTo>
                    <a:lnTo>
                      <a:pt x="207" y="159"/>
                    </a:lnTo>
                    <a:lnTo>
                      <a:pt x="206" y="144"/>
                    </a:lnTo>
                    <a:lnTo>
                      <a:pt x="188" y="114"/>
                    </a:lnTo>
                    <a:lnTo>
                      <a:pt x="179" y="103"/>
                    </a:lnTo>
                    <a:lnTo>
                      <a:pt x="162" y="101"/>
                    </a:lnTo>
                    <a:lnTo>
                      <a:pt x="149" y="108"/>
                    </a:lnTo>
                    <a:lnTo>
                      <a:pt x="138" y="121"/>
                    </a:lnTo>
                    <a:lnTo>
                      <a:pt x="121" y="112"/>
                    </a:lnTo>
                    <a:lnTo>
                      <a:pt x="111" y="103"/>
                    </a:lnTo>
                    <a:lnTo>
                      <a:pt x="95" y="87"/>
                    </a:lnTo>
                    <a:lnTo>
                      <a:pt x="82" y="77"/>
                    </a:lnTo>
                    <a:lnTo>
                      <a:pt x="69" y="80"/>
                    </a:lnTo>
                    <a:lnTo>
                      <a:pt x="64" y="71"/>
                    </a:lnTo>
                    <a:lnTo>
                      <a:pt x="53" y="66"/>
                    </a:lnTo>
                    <a:lnTo>
                      <a:pt x="43" y="61"/>
                    </a:lnTo>
                    <a:lnTo>
                      <a:pt x="51" y="52"/>
                    </a:lnTo>
                    <a:lnTo>
                      <a:pt x="49" y="35"/>
                    </a:lnTo>
                    <a:lnTo>
                      <a:pt x="39" y="24"/>
                    </a:lnTo>
                    <a:lnTo>
                      <a:pt x="13" y="9"/>
                    </a:lnTo>
                    <a:lnTo>
                      <a:pt x="0" y="0"/>
                    </a:lnTo>
                    <a:lnTo>
                      <a:pt x="648" y="0"/>
                    </a:lnTo>
                    <a:lnTo>
                      <a:pt x="674" y="14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4" name="Line 7"/>
              <p:cNvSpPr>
                <a:spLocks noChangeShapeType="1"/>
              </p:cNvSpPr>
              <p:nvPr/>
            </p:nvSpPr>
            <p:spPr bwMode="auto">
              <a:xfrm>
                <a:off x="386" y="2419"/>
                <a:ext cx="9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5" name="Line 8"/>
              <p:cNvSpPr>
                <a:spLocks noChangeShapeType="1"/>
              </p:cNvSpPr>
              <p:nvPr/>
            </p:nvSpPr>
            <p:spPr bwMode="auto">
              <a:xfrm>
                <a:off x="395" y="2427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6" name="Line 9"/>
              <p:cNvSpPr>
                <a:spLocks noChangeShapeType="1"/>
              </p:cNvSpPr>
              <p:nvPr/>
            </p:nvSpPr>
            <p:spPr bwMode="auto">
              <a:xfrm>
                <a:off x="400" y="24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7" name="Line 10"/>
              <p:cNvSpPr>
                <a:spLocks noChangeShapeType="1"/>
              </p:cNvSpPr>
              <p:nvPr/>
            </p:nvSpPr>
            <p:spPr bwMode="auto">
              <a:xfrm>
                <a:off x="402" y="2440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8" name="Line 11"/>
              <p:cNvSpPr>
                <a:spLocks noChangeShapeType="1"/>
              </p:cNvSpPr>
              <p:nvPr/>
            </p:nvSpPr>
            <p:spPr bwMode="auto">
              <a:xfrm>
                <a:off x="404" y="244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9" name="Line 12"/>
              <p:cNvSpPr>
                <a:spLocks noChangeShapeType="1"/>
              </p:cNvSpPr>
              <p:nvPr/>
            </p:nvSpPr>
            <p:spPr bwMode="auto">
              <a:xfrm flipH="1">
                <a:off x="404" y="2450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0" name="Line 13"/>
              <p:cNvSpPr>
                <a:spLocks noChangeShapeType="1"/>
              </p:cNvSpPr>
              <p:nvPr/>
            </p:nvSpPr>
            <p:spPr bwMode="auto">
              <a:xfrm>
                <a:off x="404" y="245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1" name="Line 14"/>
              <p:cNvSpPr>
                <a:spLocks noChangeShapeType="1"/>
              </p:cNvSpPr>
              <p:nvPr/>
            </p:nvSpPr>
            <p:spPr bwMode="auto">
              <a:xfrm flipH="1">
                <a:off x="400" y="2459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2" name="Line 15"/>
              <p:cNvSpPr>
                <a:spLocks noChangeShapeType="1"/>
              </p:cNvSpPr>
              <p:nvPr/>
            </p:nvSpPr>
            <p:spPr bwMode="auto">
              <a:xfrm flipH="1">
                <a:off x="398" y="2461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3" name="Line 16"/>
              <p:cNvSpPr>
                <a:spLocks noChangeShapeType="1"/>
              </p:cNvSpPr>
              <p:nvPr/>
            </p:nvSpPr>
            <p:spPr bwMode="auto">
              <a:xfrm flipH="1">
                <a:off x="397" y="2467"/>
                <a:ext cx="1" cy="1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4" name="Line 17"/>
              <p:cNvSpPr>
                <a:spLocks noChangeShapeType="1"/>
              </p:cNvSpPr>
              <p:nvPr/>
            </p:nvSpPr>
            <p:spPr bwMode="auto">
              <a:xfrm flipH="1">
                <a:off x="395" y="2484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5" name="Line 18"/>
              <p:cNvSpPr>
                <a:spLocks noChangeShapeType="1"/>
              </p:cNvSpPr>
              <p:nvPr/>
            </p:nvSpPr>
            <p:spPr bwMode="auto">
              <a:xfrm flipH="1" flipV="1">
                <a:off x="386" y="2485"/>
                <a:ext cx="9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6" name="Line 19"/>
              <p:cNvSpPr>
                <a:spLocks noChangeShapeType="1"/>
              </p:cNvSpPr>
              <p:nvPr/>
            </p:nvSpPr>
            <p:spPr bwMode="auto">
              <a:xfrm flipH="1">
                <a:off x="380" y="248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7" name="Line 20"/>
              <p:cNvSpPr>
                <a:spLocks noChangeShapeType="1"/>
              </p:cNvSpPr>
              <p:nvPr/>
            </p:nvSpPr>
            <p:spPr bwMode="auto">
              <a:xfrm flipH="1" flipV="1">
                <a:off x="371" y="2478"/>
                <a:ext cx="9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8" name="Line 21"/>
              <p:cNvSpPr>
                <a:spLocks noChangeShapeType="1"/>
              </p:cNvSpPr>
              <p:nvPr/>
            </p:nvSpPr>
            <p:spPr bwMode="auto">
              <a:xfrm flipH="1" flipV="1">
                <a:off x="369" y="2477"/>
                <a:ext cx="2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9" name="Line 22"/>
              <p:cNvSpPr>
                <a:spLocks noChangeShapeType="1"/>
              </p:cNvSpPr>
              <p:nvPr/>
            </p:nvSpPr>
            <p:spPr bwMode="auto">
              <a:xfrm flipH="1" flipV="1">
                <a:off x="359" y="2466"/>
                <a:ext cx="10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0" name="Line 23"/>
              <p:cNvSpPr>
                <a:spLocks noChangeShapeType="1"/>
              </p:cNvSpPr>
              <p:nvPr/>
            </p:nvSpPr>
            <p:spPr bwMode="auto">
              <a:xfrm flipV="1">
                <a:off x="359" y="246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1" name="Line 24"/>
              <p:cNvSpPr>
                <a:spLocks noChangeShapeType="1"/>
              </p:cNvSpPr>
              <p:nvPr/>
            </p:nvSpPr>
            <p:spPr bwMode="auto">
              <a:xfrm flipH="1" flipV="1">
                <a:off x="357" y="2459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2" name="Line 25"/>
              <p:cNvSpPr>
                <a:spLocks noChangeShapeType="1"/>
              </p:cNvSpPr>
              <p:nvPr/>
            </p:nvSpPr>
            <p:spPr bwMode="auto">
              <a:xfrm flipV="1">
                <a:off x="357" y="24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3" name="Line 26"/>
              <p:cNvSpPr>
                <a:spLocks noChangeShapeType="1"/>
              </p:cNvSpPr>
              <p:nvPr/>
            </p:nvSpPr>
            <p:spPr bwMode="auto">
              <a:xfrm flipH="1" flipV="1">
                <a:off x="354" y="2446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4" name="Line 27"/>
              <p:cNvSpPr>
                <a:spLocks noChangeShapeType="1"/>
              </p:cNvSpPr>
              <p:nvPr/>
            </p:nvSpPr>
            <p:spPr bwMode="auto">
              <a:xfrm flipH="1" flipV="1">
                <a:off x="351" y="2442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5" name="Line 28"/>
              <p:cNvSpPr>
                <a:spLocks noChangeShapeType="1"/>
              </p:cNvSpPr>
              <p:nvPr/>
            </p:nvSpPr>
            <p:spPr bwMode="auto">
              <a:xfrm flipH="1" flipV="1">
                <a:off x="348" y="2435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6" name="Line 29"/>
              <p:cNvSpPr>
                <a:spLocks noChangeShapeType="1"/>
              </p:cNvSpPr>
              <p:nvPr/>
            </p:nvSpPr>
            <p:spPr bwMode="auto">
              <a:xfrm flipH="1" flipV="1">
                <a:off x="342" y="2432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7" name="Line 30"/>
              <p:cNvSpPr>
                <a:spLocks noChangeShapeType="1"/>
              </p:cNvSpPr>
              <p:nvPr/>
            </p:nvSpPr>
            <p:spPr bwMode="auto">
              <a:xfrm flipH="1" flipV="1">
                <a:off x="329" y="2431"/>
                <a:ext cx="13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8" name="Line 31"/>
              <p:cNvSpPr>
                <a:spLocks noChangeShapeType="1"/>
              </p:cNvSpPr>
              <p:nvPr/>
            </p:nvSpPr>
            <p:spPr bwMode="auto">
              <a:xfrm flipH="1">
                <a:off x="318" y="2431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9" name="Line 32"/>
              <p:cNvSpPr>
                <a:spLocks noChangeShapeType="1"/>
              </p:cNvSpPr>
              <p:nvPr/>
            </p:nvSpPr>
            <p:spPr bwMode="auto">
              <a:xfrm flipH="1" flipV="1">
                <a:off x="310" y="2431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0" name="Line 33"/>
              <p:cNvSpPr>
                <a:spLocks noChangeShapeType="1"/>
              </p:cNvSpPr>
              <p:nvPr/>
            </p:nvSpPr>
            <p:spPr bwMode="auto">
              <a:xfrm flipH="1" flipV="1">
                <a:off x="304" y="2427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1" name="Line 34"/>
              <p:cNvSpPr>
                <a:spLocks noChangeShapeType="1"/>
              </p:cNvSpPr>
              <p:nvPr/>
            </p:nvSpPr>
            <p:spPr bwMode="auto">
              <a:xfrm flipH="1" flipV="1">
                <a:off x="286" y="2422"/>
                <a:ext cx="1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2" name="Line 35"/>
              <p:cNvSpPr>
                <a:spLocks noChangeShapeType="1"/>
              </p:cNvSpPr>
              <p:nvPr/>
            </p:nvSpPr>
            <p:spPr bwMode="auto">
              <a:xfrm flipH="1" flipV="1">
                <a:off x="276" y="2417"/>
                <a:ext cx="1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3" name="Line 36"/>
              <p:cNvSpPr>
                <a:spLocks noChangeShapeType="1"/>
              </p:cNvSpPr>
              <p:nvPr/>
            </p:nvSpPr>
            <p:spPr bwMode="auto">
              <a:xfrm flipH="1">
                <a:off x="262" y="2417"/>
                <a:ext cx="1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4" name="Line 37"/>
              <p:cNvSpPr>
                <a:spLocks noChangeShapeType="1"/>
              </p:cNvSpPr>
              <p:nvPr/>
            </p:nvSpPr>
            <p:spPr bwMode="auto">
              <a:xfrm flipH="1">
                <a:off x="249" y="2419"/>
                <a:ext cx="13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5" name="Line 38"/>
              <p:cNvSpPr>
                <a:spLocks noChangeShapeType="1"/>
              </p:cNvSpPr>
              <p:nvPr/>
            </p:nvSpPr>
            <p:spPr bwMode="auto">
              <a:xfrm flipH="1">
                <a:off x="245" y="2428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6" name="Line 39"/>
              <p:cNvSpPr>
                <a:spLocks noChangeShapeType="1"/>
              </p:cNvSpPr>
              <p:nvPr/>
            </p:nvSpPr>
            <p:spPr bwMode="auto">
              <a:xfrm flipH="1">
                <a:off x="239" y="2434"/>
                <a:ext cx="6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7" name="Line 40"/>
              <p:cNvSpPr>
                <a:spLocks noChangeShapeType="1"/>
              </p:cNvSpPr>
              <p:nvPr/>
            </p:nvSpPr>
            <p:spPr bwMode="auto">
              <a:xfrm flipH="1">
                <a:off x="235" y="2446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8" name="Line 41"/>
              <p:cNvSpPr>
                <a:spLocks noChangeShapeType="1"/>
              </p:cNvSpPr>
              <p:nvPr/>
            </p:nvSpPr>
            <p:spPr bwMode="auto">
              <a:xfrm flipH="1">
                <a:off x="230" y="2453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9" name="Line 42"/>
              <p:cNvSpPr>
                <a:spLocks noChangeShapeType="1"/>
              </p:cNvSpPr>
              <p:nvPr/>
            </p:nvSpPr>
            <p:spPr bwMode="auto">
              <a:xfrm flipH="1">
                <a:off x="229" y="2459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0" name="Line 43"/>
              <p:cNvSpPr>
                <a:spLocks noChangeShapeType="1"/>
              </p:cNvSpPr>
              <p:nvPr/>
            </p:nvSpPr>
            <p:spPr bwMode="auto">
              <a:xfrm>
                <a:off x="229" y="2466"/>
                <a:ext cx="4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1" name="Line 44"/>
              <p:cNvSpPr>
                <a:spLocks noChangeShapeType="1"/>
              </p:cNvSpPr>
              <p:nvPr/>
            </p:nvSpPr>
            <p:spPr bwMode="auto">
              <a:xfrm flipH="1">
                <a:off x="228" y="2476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2" name="Line 45"/>
              <p:cNvSpPr>
                <a:spLocks noChangeShapeType="1"/>
              </p:cNvSpPr>
              <p:nvPr/>
            </p:nvSpPr>
            <p:spPr bwMode="auto">
              <a:xfrm flipH="1">
                <a:off x="220" y="2479"/>
                <a:ext cx="8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3" name="Line 46"/>
              <p:cNvSpPr>
                <a:spLocks noChangeShapeType="1"/>
              </p:cNvSpPr>
              <p:nvPr/>
            </p:nvSpPr>
            <p:spPr bwMode="auto">
              <a:xfrm flipH="1">
                <a:off x="219" y="2493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4" name="Line 47"/>
              <p:cNvSpPr>
                <a:spLocks noChangeShapeType="1"/>
              </p:cNvSpPr>
              <p:nvPr/>
            </p:nvSpPr>
            <p:spPr bwMode="auto">
              <a:xfrm>
                <a:off x="219" y="249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5" name="Line 48"/>
              <p:cNvSpPr>
                <a:spLocks noChangeShapeType="1"/>
              </p:cNvSpPr>
              <p:nvPr/>
            </p:nvSpPr>
            <p:spPr bwMode="auto">
              <a:xfrm>
                <a:off x="222" y="2502"/>
                <a:ext cx="1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6" name="Line 49"/>
              <p:cNvSpPr>
                <a:spLocks noChangeShapeType="1"/>
              </p:cNvSpPr>
              <p:nvPr/>
            </p:nvSpPr>
            <p:spPr bwMode="auto">
              <a:xfrm>
                <a:off x="223" y="250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7" name="Line 50"/>
              <p:cNvSpPr>
                <a:spLocks noChangeShapeType="1"/>
              </p:cNvSpPr>
              <p:nvPr/>
            </p:nvSpPr>
            <p:spPr bwMode="auto">
              <a:xfrm>
                <a:off x="224" y="2511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8" name="Line 51"/>
              <p:cNvSpPr>
                <a:spLocks noChangeShapeType="1"/>
              </p:cNvSpPr>
              <p:nvPr/>
            </p:nvSpPr>
            <p:spPr bwMode="auto">
              <a:xfrm>
                <a:off x="229" y="251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9" name="Line 52"/>
              <p:cNvSpPr>
                <a:spLocks noChangeShapeType="1"/>
              </p:cNvSpPr>
              <p:nvPr/>
            </p:nvSpPr>
            <p:spPr bwMode="auto">
              <a:xfrm>
                <a:off x="235" y="2516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0" name="Line 53"/>
              <p:cNvSpPr>
                <a:spLocks noChangeShapeType="1"/>
              </p:cNvSpPr>
              <p:nvPr/>
            </p:nvSpPr>
            <p:spPr bwMode="auto">
              <a:xfrm flipV="1">
                <a:off x="241" y="2515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1" name="Line 54"/>
              <p:cNvSpPr>
                <a:spLocks noChangeShapeType="1"/>
              </p:cNvSpPr>
              <p:nvPr/>
            </p:nvSpPr>
            <p:spPr bwMode="auto">
              <a:xfrm>
                <a:off x="245" y="2515"/>
                <a:ext cx="7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2" name="Line 55"/>
              <p:cNvSpPr>
                <a:spLocks noChangeShapeType="1"/>
              </p:cNvSpPr>
              <p:nvPr/>
            </p:nvSpPr>
            <p:spPr bwMode="auto">
              <a:xfrm>
                <a:off x="252" y="2521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3" name="Line 56"/>
              <p:cNvSpPr>
                <a:spLocks noChangeShapeType="1"/>
              </p:cNvSpPr>
              <p:nvPr/>
            </p:nvSpPr>
            <p:spPr bwMode="auto">
              <a:xfrm>
                <a:off x="257" y="2527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4" name="Line 57"/>
              <p:cNvSpPr>
                <a:spLocks noChangeShapeType="1"/>
              </p:cNvSpPr>
              <p:nvPr/>
            </p:nvSpPr>
            <p:spPr bwMode="auto">
              <a:xfrm>
                <a:off x="264" y="253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5" name="Line 58"/>
              <p:cNvSpPr>
                <a:spLocks noChangeShapeType="1"/>
              </p:cNvSpPr>
              <p:nvPr/>
            </p:nvSpPr>
            <p:spPr bwMode="auto">
              <a:xfrm>
                <a:off x="270" y="2532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6" name="Line 59"/>
              <p:cNvSpPr>
                <a:spLocks noChangeShapeType="1"/>
              </p:cNvSpPr>
              <p:nvPr/>
            </p:nvSpPr>
            <p:spPr bwMode="auto">
              <a:xfrm>
                <a:off x="276" y="2539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7" name="Line 60"/>
              <p:cNvSpPr>
                <a:spLocks noChangeShapeType="1"/>
              </p:cNvSpPr>
              <p:nvPr/>
            </p:nvSpPr>
            <p:spPr bwMode="auto">
              <a:xfrm flipH="1">
                <a:off x="280" y="2541"/>
                <a:ext cx="3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8" name="Line 61"/>
              <p:cNvSpPr>
                <a:spLocks noChangeShapeType="1"/>
              </p:cNvSpPr>
              <p:nvPr/>
            </p:nvSpPr>
            <p:spPr bwMode="auto">
              <a:xfrm flipH="1">
                <a:off x="279" y="2552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9" name="Line 62"/>
              <p:cNvSpPr>
                <a:spLocks noChangeShapeType="1"/>
              </p:cNvSpPr>
              <p:nvPr/>
            </p:nvSpPr>
            <p:spPr bwMode="auto">
              <a:xfrm>
                <a:off x="279" y="2560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0" name="Line 63"/>
              <p:cNvSpPr>
                <a:spLocks noChangeShapeType="1"/>
              </p:cNvSpPr>
              <p:nvPr/>
            </p:nvSpPr>
            <p:spPr bwMode="auto">
              <a:xfrm flipH="1">
                <a:off x="280" y="2566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1" name="Line 64"/>
              <p:cNvSpPr>
                <a:spLocks noChangeShapeType="1"/>
              </p:cNvSpPr>
              <p:nvPr/>
            </p:nvSpPr>
            <p:spPr bwMode="auto">
              <a:xfrm flipH="1">
                <a:off x="280" y="2571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2" name="Line 65"/>
              <p:cNvSpPr>
                <a:spLocks noChangeShapeType="1"/>
              </p:cNvSpPr>
              <p:nvPr/>
            </p:nvSpPr>
            <p:spPr bwMode="auto">
              <a:xfrm>
                <a:off x="280" y="2578"/>
                <a:ext cx="3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3" name="Line 66"/>
              <p:cNvSpPr>
                <a:spLocks noChangeShapeType="1"/>
              </p:cNvSpPr>
              <p:nvPr/>
            </p:nvSpPr>
            <p:spPr bwMode="auto">
              <a:xfrm>
                <a:off x="283" y="2584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4" name="Line 67"/>
              <p:cNvSpPr>
                <a:spLocks noChangeShapeType="1"/>
              </p:cNvSpPr>
              <p:nvPr/>
            </p:nvSpPr>
            <p:spPr bwMode="auto">
              <a:xfrm flipH="1">
                <a:off x="286" y="2587"/>
                <a:ext cx="2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5" name="Line 68"/>
              <p:cNvSpPr>
                <a:spLocks noChangeShapeType="1"/>
              </p:cNvSpPr>
              <p:nvPr/>
            </p:nvSpPr>
            <p:spPr bwMode="auto">
              <a:xfrm flipH="1">
                <a:off x="281" y="2594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6" name="Line 69"/>
              <p:cNvSpPr>
                <a:spLocks noChangeShapeType="1"/>
              </p:cNvSpPr>
              <p:nvPr/>
            </p:nvSpPr>
            <p:spPr bwMode="auto">
              <a:xfrm flipH="1" flipV="1">
                <a:off x="273" y="2599"/>
                <a:ext cx="8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7" name="Line 70"/>
              <p:cNvSpPr>
                <a:spLocks noChangeShapeType="1"/>
              </p:cNvSpPr>
              <p:nvPr/>
            </p:nvSpPr>
            <p:spPr bwMode="auto">
              <a:xfrm flipH="1" flipV="1">
                <a:off x="267" y="2598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8" name="Line 71"/>
              <p:cNvSpPr>
                <a:spLocks noChangeShapeType="1"/>
              </p:cNvSpPr>
              <p:nvPr/>
            </p:nvSpPr>
            <p:spPr bwMode="auto">
              <a:xfrm flipH="1">
                <a:off x="252" y="2598"/>
                <a:ext cx="1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9" name="Line 72"/>
              <p:cNvSpPr>
                <a:spLocks noChangeShapeType="1"/>
              </p:cNvSpPr>
              <p:nvPr/>
            </p:nvSpPr>
            <p:spPr bwMode="auto">
              <a:xfrm flipH="1">
                <a:off x="236" y="2602"/>
                <a:ext cx="1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0" name="Line 73"/>
              <p:cNvSpPr>
                <a:spLocks noChangeShapeType="1"/>
              </p:cNvSpPr>
              <p:nvPr/>
            </p:nvSpPr>
            <p:spPr bwMode="auto">
              <a:xfrm flipH="1">
                <a:off x="230" y="261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1" name="Line 74"/>
              <p:cNvSpPr>
                <a:spLocks noChangeShapeType="1"/>
              </p:cNvSpPr>
              <p:nvPr/>
            </p:nvSpPr>
            <p:spPr bwMode="auto">
              <a:xfrm flipH="1">
                <a:off x="226" y="2620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2" name="Line 75"/>
              <p:cNvSpPr>
                <a:spLocks noChangeShapeType="1"/>
              </p:cNvSpPr>
              <p:nvPr/>
            </p:nvSpPr>
            <p:spPr bwMode="auto">
              <a:xfrm>
                <a:off x="226" y="262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3" name="Line 76"/>
              <p:cNvSpPr>
                <a:spLocks noChangeShapeType="1"/>
              </p:cNvSpPr>
              <p:nvPr/>
            </p:nvSpPr>
            <p:spPr bwMode="auto">
              <a:xfrm>
                <a:off x="228" y="2630"/>
                <a:ext cx="2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4" name="Line 77"/>
              <p:cNvSpPr>
                <a:spLocks noChangeShapeType="1"/>
              </p:cNvSpPr>
              <p:nvPr/>
            </p:nvSpPr>
            <p:spPr bwMode="auto">
              <a:xfrm>
                <a:off x="230" y="2646"/>
                <a:ext cx="2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5" name="Line 78"/>
              <p:cNvSpPr>
                <a:spLocks noChangeShapeType="1"/>
              </p:cNvSpPr>
              <p:nvPr/>
            </p:nvSpPr>
            <p:spPr bwMode="auto">
              <a:xfrm flipH="1">
                <a:off x="229" y="2658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6" name="Line 79"/>
              <p:cNvSpPr>
                <a:spLocks noChangeShapeType="1"/>
              </p:cNvSpPr>
              <p:nvPr/>
            </p:nvSpPr>
            <p:spPr bwMode="auto">
              <a:xfrm flipH="1">
                <a:off x="222" y="2663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7" name="Line 80"/>
              <p:cNvSpPr>
                <a:spLocks noChangeShapeType="1"/>
              </p:cNvSpPr>
              <p:nvPr/>
            </p:nvSpPr>
            <p:spPr bwMode="auto">
              <a:xfrm flipH="1">
                <a:off x="211" y="2672"/>
                <a:ext cx="1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8" name="Line 81"/>
              <p:cNvSpPr>
                <a:spLocks noChangeShapeType="1"/>
              </p:cNvSpPr>
              <p:nvPr/>
            </p:nvSpPr>
            <p:spPr bwMode="auto">
              <a:xfrm flipH="1">
                <a:off x="207" y="2676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9" name="Line 82"/>
              <p:cNvSpPr>
                <a:spLocks noChangeShapeType="1"/>
              </p:cNvSpPr>
              <p:nvPr/>
            </p:nvSpPr>
            <p:spPr bwMode="auto">
              <a:xfrm flipH="1">
                <a:off x="196" y="2679"/>
                <a:ext cx="11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0" name="Line 83"/>
              <p:cNvSpPr>
                <a:spLocks noChangeShapeType="1"/>
              </p:cNvSpPr>
              <p:nvPr/>
            </p:nvSpPr>
            <p:spPr bwMode="auto">
              <a:xfrm flipH="1">
                <a:off x="193" y="2693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1" name="Line 84"/>
              <p:cNvSpPr>
                <a:spLocks noChangeShapeType="1"/>
              </p:cNvSpPr>
              <p:nvPr/>
            </p:nvSpPr>
            <p:spPr bwMode="auto">
              <a:xfrm flipH="1">
                <a:off x="192" y="2698"/>
                <a:ext cx="1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2" name="Line 85"/>
              <p:cNvSpPr>
                <a:spLocks noChangeShapeType="1"/>
              </p:cNvSpPr>
              <p:nvPr/>
            </p:nvSpPr>
            <p:spPr bwMode="auto">
              <a:xfrm flipH="1">
                <a:off x="188" y="2709"/>
                <a:ext cx="4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3" name="Line 86"/>
              <p:cNvSpPr>
                <a:spLocks noChangeShapeType="1"/>
              </p:cNvSpPr>
              <p:nvPr/>
            </p:nvSpPr>
            <p:spPr bwMode="auto">
              <a:xfrm flipH="1">
                <a:off x="183" y="2718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4" name="Line 87"/>
              <p:cNvSpPr>
                <a:spLocks noChangeShapeType="1"/>
              </p:cNvSpPr>
              <p:nvPr/>
            </p:nvSpPr>
            <p:spPr bwMode="auto">
              <a:xfrm flipH="1">
                <a:off x="178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5" name="Line 88"/>
              <p:cNvSpPr>
                <a:spLocks noChangeShapeType="1"/>
              </p:cNvSpPr>
              <p:nvPr/>
            </p:nvSpPr>
            <p:spPr bwMode="auto">
              <a:xfrm flipH="1" flipV="1">
                <a:off x="170" y="2722"/>
                <a:ext cx="8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6" name="Line 89"/>
              <p:cNvSpPr>
                <a:spLocks noChangeShapeType="1"/>
              </p:cNvSpPr>
              <p:nvPr/>
            </p:nvSpPr>
            <p:spPr bwMode="auto">
              <a:xfrm flipH="1">
                <a:off x="160" y="2722"/>
                <a:ext cx="10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7" name="Line 90"/>
              <p:cNvSpPr>
                <a:spLocks noChangeShapeType="1"/>
              </p:cNvSpPr>
              <p:nvPr/>
            </p:nvSpPr>
            <p:spPr bwMode="auto">
              <a:xfrm flipH="1">
                <a:off x="155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8" name="Line 91"/>
              <p:cNvSpPr>
                <a:spLocks noChangeShapeType="1"/>
              </p:cNvSpPr>
              <p:nvPr/>
            </p:nvSpPr>
            <p:spPr bwMode="auto">
              <a:xfrm flipH="1" flipV="1">
                <a:off x="144" y="2716"/>
                <a:ext cx="1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9" name="Line 92"/>
              <p:cNvSpPr>
                <a:spLocks noChangeShapeType="1"/>
              </p:cNvSpPr>
              <p:nvPr/>
            </p:nvSpPr>
            <p:spPr bwMode="auto">
              <a:xfrm flipH="1" flipV="1">
                <a:off x="142" y="271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0" name="Line 93"/>
              <p:cNvSpPr>
                <a:spLocks noChangeShapeType="1"/>
              </p:cNvSpPr>
              <p:nvPr/>
            </p:nvSpPr>
            <p:spPr bwMode="auto">
              <a:xfrm flipV="1">
                <a:off x="142" y="270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1" name="Line 94"/>
              <p:cNvSpPr>
                <a:spLocks noChangeShapeType="1"/>
              </p:cNvSpPr>
              <p:nvPr/>
            </p:nvSpPr>
            <p:spPr bwMode="auto">
              <a:xfrm flipH="1" flipV="1">
                <a:off x="143" y="2705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2" name="Line 95"/>
              <p:cNvSpPr>
                <a:spLocks noChangeShapeType="1"/>
              </p:cNvSpPr>
              <p:nvPr/>
            </p:nvSpPr>
            <p:spPr bwMode="auto">
              <a:xfrm flipV="1">
                <a:off x="143" y="2699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3" name="Line 96"/>
              <p:cNvSpPr>
                <a:spLocks noChangeShapeType="1"/>
              </p:cNvSpPr>
              <p:nvPr/>
            </p:nvSpPr>
            <p:spPr bwMode="auto">
              <a:xfrm flipH="1" flipV="1">
                <a:off x="143" y="269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4" name="Line 97"/>
              <p:cNvSpPr>
                <a:spLocks noChangeShapeType="1"/>
              </p:cNvSpPr>
              <p:nvPr/>
            </p:nvSpPr>
            <p:spPr bwMode="auto">
              <a:xfrm flipV="1">
                <a:off x="143" y="2688"/>
                <a:ext cx="1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5" name="Line 98"/>
              <p:cNvSpPr>
                <a:spLocks noChangeShapeType="1"/>
              </p:cNvSpPr>
              <p:nvPr/>
            </p:nvSpPr>
            <p:spPr bwMode="auto">
              <a:xfrm flipV="1">
                <a:off x="144" y="2684"/>
                <a:ext cx="4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6" name="Line 99"/>
              <p:cNvSpPr>
                <a:spLocks noChangeShapeType="1"/>
              </p:cNvSpPr>
              <p:nvPr/>
            </p:nvSpPr>
            <p:spPr bwMode="auto">
              <a:xfrm flipV="1">
                <a:off x="148" y="2683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7" name="Line 100"/>
              <p:cNvSpPr>
                <a:spLocks noChangeShapeType="1"/>
              </p:cNvSpPr>
              <p:nvPr/>
            </p:nvSpPr>
            <p:spPr bwMode="auto">
              <a:xfrm flipV="1">
                <a:off x="154" y="2679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8" name="Line 101"/>
              <p:cNvSpPr>
                <a:spLocks noChangeShapeType="1"/>
              </p:cNvSpPr>
              <p:nvPr/>
            </p:nvSpPr>
            <p:spPr bwMode="auto">
              <a:xfrm flipV="1">
                <a:off x="159" y="2669"/>
                <a:ext cx="2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9" name="Line 102"/>
              <p:cNvSpPr>
                <a:spLocks noChangeShapeType="1"/>
              </p:cNvSpPr>
              <p:nvPr/>
            </p:nvSpPr>
            <p:spPr bwMode="auto">
              <a:xfrm flipV="1">
                <a:off x="161" y="2656"/>
                <a:ext cx="7" cy="1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0" name="Line 103"/>
              <p:cNvSpPr>
                <a:spLocks noChangeShapeType="1"/>
              </p:cNvSpPr>
              <p:nvPr/>
            </p:nvSpPr>
            <p:spPr bwMode="auto">
              <a:xfrm flipV="1">
                <a:off x="168" y="2648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1" name="Line 104"/>
              <p:cNvSpPr>
                <a:spLocks noChangeShapeType="1"/>
              </p:cNvSpPr>
              <p:nvPr/>
            </p:nvSpPr>
            <p:spPr bwMode="auto">
              <a:xfrm flipH="1" flipV="1">
                <a:off x="164" y="2641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2" name="Line 105"/>
              <p:cNvSpPr>
                <a:spLocks noChangeShapeType="1"/>
              </p:cNvSpPr>
              <p:nvPr/>
            </p:nvSpPr>
            <p:spPr bwMode="auto">
              <a:xfrm flipH="1" flipV="1">
                <a:off x="159" y="2639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3" name="Line 106"/>
              <p:cNvSpPr>
                <a:spLocks noChangeShapeType="1"/>
              </p:cNvSpPr>
              <p:nvPr/>
            </p:nvSpPr>
            <p:spPr bwMode="auto">
              <a:xfrm flipV="1">
                <a:off x="159" y="2635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4" name="Line 107"/>
              <p:cNvSpPr>
                <a:spLocks noChangeShapeType="1"/>
              </p:cNvSpPr>
              <p:nvPr/>
            </p:nvSpPr>
            <p:spPr bwMode="auto">
              <a:xfrm flipV="1">
                <a:off x="161" y="2631"/>
                <a:ext cx="7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5" name="Line 108"/>
              <p:cNvSpPr>
                <a:spLocks noChangeShapeType="1"/>
              </p:cNvSpPr>
              <p:nvPr/>
            </p:nvSpPr>
            <p:spPr bwMode="auto">
              <a:xfrm flipV="1">
                <a:off x="168" y="2626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6" name="Line 109"/>
              <p:cNvSpPr>
                <a:spLocks noChangeShapeType="1"/>
              </p:cNvSpPr>
              <p:nvPr/>
            </p:nvSpPr>
            <p:spPr bwMode="auto">
              <a:xfrm>
                <a:off x="175" y="2626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7" name="Line 110"/>
              <p:cNvSpPr>
                <a:spLocks noChangeShapeType="1"/>
              </p:cNvSpPr>
              <p:nvPr/>
            </p:nvSpPr>
            <p:spPr bwMode="auto">
              <a:xfrm flipV="1">
                <a:off x="186" y="2622"/>
                <a:ext cx="8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8" name="Line 111"/>
              <p:cNvSpPr>
                <a:spLocks noChangeShapeType="1"/>
              </p:cNvSpPr>
              <p:nvPr/>
            </p:nvSpPr>
            <p:spPr bwMode="auto">
              <a:xfrm flipV="1">
                <a:off x="194" y="2612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9" name="Line 112"/>
              <p:cNvSpPr>
                <a:spLocks noChangeShapeType="1"/>
              </p:cNvSpPr>
              <p:nvPr/>
            </p:nvSpPr>
            <p:spPr bwMode="auto">
              <a:xfrm flipH="1" flipV="1">
                <a:off x="196" y="2603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0" name="Line 113"/>
              <p:cNvSpPr>
                <a:spLocks noChangeShapeType="1"/>
              </p:cNvSpPr>
              <p:nvPr/>
            </p:nvSpPr>
            <p:spPr bwMode="auto">
              <a:xfrm flipH="1" flipV="1">
                <a:off x="190" y="2597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1" name="Line 114"/>
              <p:cNvSpPr>
                <a:spLocks noChangeShapeType="1"/>
              </p:cNvSpPr>
              <p:nvPr/>
            </p:nvSpPr>
            <p:spPr bwMode="auto">
              <a:xfrm flipH="1" flipV="1">
                <a:off x="183" y="2586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2" name="Line 115"/>
              <p:cNvSpPr>
                <a:spLocks noChangeShapeType="1"/>
              </p:cNvSpPr>
              <p:nvPr/>
            </p:nvSpPr>
            <p:spPr bwMode="auto">
              <a:xfrm flipH="1" flipV="1">
                <a:off x="181" y="2575"/>
                <a:ext cx="2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3" name="Line 116"/>
              <p:cNvSpPr>
                <a:spLocks noChangeShapeType="1"/>
              </p:cNvSpPr>
              <p:nvPr/>
            </p:nvSpPr>
            <p:spPr bwMode="auto">
              <a:xfrm flipH="1" flipV="1">
                <a:off x="181" y="2559"/>
                <a:ext cx="1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4" name="Line 117"/>
              <p:cNvSpPr>
                <a:spLocks noChangeShapeType="1"/>
              </p:cNvSpPr>
              <p:nvPr/>
            </p:nvSpPr>
            <p:spPr bwMode="auto">
              <a:xfrm flipH="1" flipV="1">
                <a:off x="174" y="2539"/>
                <a:ext cx="7" cy="2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5" name="Line 118"/>
              <p:cNvSpPr>
                <a:spLocks noChangeShapeType="1"/>
              </p:cNvSpPr>
              <p:nvPr/>
            </p:nvSpPr>
            <p:spPr bwMode="auto">
              <a:xfrm flipH="1" flipV="1">
                <a:off x="167" y="2528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6" name="Line 119"/>
              <p:cNvSpPr>
                <a:spLocks noChangeShapeType="1"/>
              </p:cNvSpPr>
              <p:nvPr/>
            </p:nvSpPr>
            <p:spPr bwMode="auto">
              <a:xfrm flipH="1" flipV="1">
                <a:off x="162" y="2525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7" name="Line 120"/>
              <p:cNvSpPr>
                <a:spLocks noChangeShapeType="1"/>
              </p:cNvSpPr>
              <p:nvPr/>
            </p:nvSpPr>
            <p:spPr bwMode="auto">
              <a:xfrm flipH="1" flipV="1">
                <a:off x="158" y="2511"/>
                <a:ext cx="4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8" name="Line 121"/>
              <p:cNvSpPr>
                <a:spLocks noChangeShapeType="1"/>
              </p:cNvSpPr>
              <p:nvPr/>
            </p:nvSpPr>
            <p:spPr bwMode="auto">
              <a:xfrm flipH="1" flipV="1">
                <a:off x="155" y="2501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9" name="Line 122"/>
              <p:cNvSpPr>
                <a:spLocks noChangeShapeType="1"/>
              </p:cNvSpPr>
              <p:nvPr/>
            </p:nvSpPr>
            <p:spPr bwMode="auto">
              <a:xfrm flipH="1" flipV="1">
                <a:off x="153" y="2492"/>
                <a:ext cx="2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0" name="Line 123"/>
              <p:cNvSpPr>
                <a:spLocks noChangeShapeType="1"/>
              </p:cNvSpPr>
              <p:nvPr/>
            </p:nvSpPr>
            <p:spPr bwMode="auto">
              <a:xfrm flipH="1" flipV="1">
                <a:off x="152" y="2485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1" name="Line 124"/>
              <p:cNvSpPr>
                <a:spLocks noChangeShapeType="1"/>
              </p:cNvSpPr>
              <p:nvPr/>
            </p:nvSpPr>
            <p:spPr bwMode="auto">
              <a:xfrm flipH="1" flipV="1">
                <a:off x="143" y="2470"/>
                <a:ext cx="9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2" name="Line 125"/>
              <p:cNvSpPr>
                <a:spLocks noChangeShapeType="1"/>
              </p:cNvSpPr>
              <p:nvPr/>
            </p:nvSpPr>
            <p:spPr bwMode="auto">
              <a:xfrm flipH="1" flipV="1">
                <a:off x="138" y="2464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3" name="Line 126"/>
              <p:cNvSpPr>
                <a:spLocks noChangeShapeType="1"/>
              </p:cNvSpPr>
              <p:nvPr/>
            </p:nvSpPr>
            <p:spPr bwMode="auto">
              <a:xfrm flipH="1" flipV="1">
                <a:off x="130" y="2463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4" name="Line 127"/>
              <p:cNvSpPr>
                <a:spLocks noChangeShapeType="1"/>
              </p:cNvSpPr>
              <p:nvPr/>
            </p:nvSpPr>
            <p:spPr bwMode="auto">
              <a:xfrm flipH="1">
                <a:off x="123" y="2463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5" name="Line 128"/>
              <p:cNvSpPr>
                <a:spLocks noChangeShapeType="1"/>
              </p:cNvSpPr>
              <p:nvPr/>
            </p:nvSpPr>
            <p:spPr bwMode="auto">
              <a:xfrm flipH="1">
                <a:off x="118" y="2466"/>
                <a:ext cx="5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6" name="Line 129"/>
              <p:cNvSpPr>
                <a:spLocks noChangeShapeType="1"/>
              </p:cNvSpPr>
              <p:nvPr/>
            </p:nvSpPr>
            <p:spPr bwMode="auto">
              <a:xfrm flipH="1" flipV="1">
                <a:off x="110" y="2468"/>
                <a:ext cx="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7" name="Line 130"/>
              <p:cNvSpPr>
                <a:spLocks noChangeShapeType="1"/>
              </p:cNvSpPr>
              <p:nvPr/>
            </p:nvSpPr>
            <p:spPr bwMode="auto">
              <a:xfrm flipH="1" flipV="1">
                <a:off x="104" y="2464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8" name="Line 131"/>
              <p:cNvSpPr>
                <a:spLocks noChangeShapeType="1"/>
              </p:cNvSpPr>
              <p:nvPr/>
            </p:nvSpPr>
            <p:spPr bwMode="auto">
              <a:xfrm flipH="1" flipV="1">
                <a:off x="97" y="2456"/>
                <a:ext cx="7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9" name="Line 132"/>
              <p:cNvSpPr>
                <a:spLocks noChangeShapeType="1"/>
              </p:cNvSpPr>
              <p:nvPr/>
            </p:nvSpPr>
            <p:spPr bwMode="auto">
              <a:xfrm flipH="1" flipV="1">
                <a:off x="90" y="2451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0" name="Line 133"/>
              <p:cNvSpPr>
                <a:spLocks noChangeShapeType="1"/>
              </p:cNvSpPr>
              <p:nvPr/>
            </p:nvSpPr>
            <p:spPr bwMode="auto">
              <a:xfrm flipH="1">
                <a:off x="83" y="2451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1" name="Line 134"/>
              <p:cNvSpPr>
                <a:spLocks noChangeShapeType="1"/>
              </p:cNvSpPr>
              <p:nvPr/>
            </p:nvSpPr>
            <p:spPr bwMode="auto">
              <a:xfrm flipH="1" flipV="1">
                <a:off x="81" y="2448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2" name="Line 135"/>
              <p:cNvSpPr>
                <a:spLocks noChangeShapeType="1"/>
              </p:cNvSpPr>
              <p:nvPr/>
            </p:nvSpPr>
            <p:spPr bwMode="auto">
              <a:xfrm flipH="1" flipV="1">
                <a:off x="76" y="2446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3" name="Line 136"/>
              <p:cNvSpPr>
                <a:spLocks noChangeShapeType="1"/>
              </p:cNvSpPr>
              <p:nvPr/>
            </p:nvSpPr>
            <p:spPr bwMode="auto">
              <a:xfrm flipH="1" flipV="1">
                <a:off x="70" y="2443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4" name="Line 137"/>
              <p:cNvSpPr>
                <a:spLocks noChangeShapeType="1"/>
              </p:cNvSpPr>
              <p:nvPr/>
            </p:nvSpPr>
            <p:spPr bwMode="auto">
              <a:xfrm flipV="1">
                <a:off x="70" y="2438"/>
                <a:ext cx="4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5" name="Line 138"/>
              <p:cNvSpPr>
                <a:spLocks noChangeShapeType="1"/>
              </p:cNvSpPr>
              <p:nvPr/>
            </p:nvSpPr>
            <p:spPr bwMode="auto">
              <a:xfrm flipH="1" flipV="1">
                <a:off x="74" y="2430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6" name="Line 139"/>
              <p:cNvSpPr>
                <a:spLocks noChangeShapeType="1"/>
              </p:cNvSpPr>
              <p:nvPr/>
            </p:nvSpPr>
            <p:spPr bwMode="auto">
              <a:xfrm flipH="1" flipV="1">
                <a:off x="68" y="2425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7" name="Line 140"/>
              <p:cNvSpPr>
                <a:spLocks noChangeShapeType="1"/>
              </p:cNvSpPr>
              <p:nvPr/>
            </p:nvSpPr>
            <p:spPr bwMode="auto">
              <a:xfrm flipH="1" flipV="1">
                <a:off x="55" y="2417"/>
                <a:ext cx="13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8" name="Line 141"/>
              <p:cNvSpPr>
                <a:spLocks noChangeShapeType="1"/>
              </p:cNvSpPr>
              <p:nvPr/>
            </p:nvSpPr>
            <p:spPr bwMode="auto">
              <a:xfrm flipH="1" flipV="1">
                <a:off x="49" y="2412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9" name="Line 142"/>
              <p:cNvSpPr>
                <a:spLocks noChangeShapeType="1"/>
              </p:cNvSpPr>
              <p:nvPr/>
            </p:nvSpPr>
            <p:spPr bwMode="auto">
              <a:xfrm>
                <a:off x="49" y="2412"/>
                <a:ext cx="32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00" name="Line 143"/>
              <p:cNvSpPr>
                <a:spLocks noChangeShapeType="1"/>
              </p:cNvSpPr>
              <p:nvPr/>
            </p:nvSpPr>
            <p:spPr bwMode="auto">
              <a:xfrm>
                <a:off x="373" y="2412"/>
                <a:ext cx="1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01" name="Rectangle 144"/>
              <p:cNvSpPr>
                <a:spLocks noChangeArrowheads="1"/>
              </p:cNvSpPr>
              <p:nvPr/>
            </p:nvSpPr>
            <p:spPr bwMode="auto">
              <a:xfrm>
                <a:off x="393" y="2538"/>
                <a:ext cx="2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/>
              </a:p>
            </p:txBody>
          </p:sp>
          <p:sp>
            <p:nvSpPr>
              <p:cNvPr id="147802" name="Rectangle 145"/>
              <p:cNvSpPr>
                <a:spLocks noChangeArrowheads="1"/>
              </p:cNvSpPr>
              <p:nvPr/>
            </p:nvSpPr>
            <p:spPr bwMode="auto">
              <a:xfrm>
                <a:off x="412" y="2538"/>
                <a:ext cx="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/>
              </a:p>
            </p:txBody>
          </p:sp>
          <p:sp>
            <p:nvSpPr>
              <p:cNvPr id="147803" name="Rectangle 146"/>
              <p:cNvSpPr>
                <a:spLocks noChangeArrowheads="1"/>
              </p:cNvSpPr>
              <p:nvPr/>
            </p:nvSpPr>
            <p:spPr bwMode="auto">
              <a:xfrm>
                <a:off x="410" y="2538"/>
                <a:ext cx="1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Book Antiqua" charset="0"/>
                  </a:rPr>
                  <a:t>5</a:t>
                </a:r>
                <a:endParaRPr lang="it-IT"/>
              </a:p>
            </p:txBody>
          </p:sp>
          <p:sp>
            <p:nvSpPr>
              <p:cNvPr id="147804" name="Rectangle 147"/>
              <p:cNvSpPr>
                <a:spLocks noChangeArrowheads="1"/>
              </p:cNvSpPr>
              <p:nvPr/>
            </p:nvSpPr>
            <p:spPr bwMode="auto">
              <a:xfrm rot="-3600000">
                <a:off x="214" y="2487"/>
                <a:ext cx="71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Monotype Corsiva" charset="0"/>
                  </a:rPr>
                  <a:t>Calabria</a:t>
                </a:r>
                <a:endParaRPr lang="it-IT"/>
              </a:p>
            </p:txBody>
          </p:sp>
          <p:sp>
            <p:nvSpPr>
              <p:cNvPr id="147805" name="Rectangle 148"/>
              <p:cNvSpPr>
                <a:spLocks noChangeArrowheads="1"/>
              </p:cNvSpPr>
              <p:nvPr/>
            </p:nvSpPr>
            <p:spPr bwMode="auto">
              <a:xfrm>
                <a:off x="335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/>
              </a:p>
            </p:txBody>
          </p:sp>
          <p:sp>
            <p:nvSpPr>
              <p:cNvPr id="147806" name="Rectangle 149"/>
              <p:cNvSpPr>
                <a:spLocks noChangeArrowheads="1"/>
              </p:cNvSpPr>
              <p:nvPr/>
            </p:nvSpPr>
            <p:spPr bwMode="auto">
              <a:xfrm>
                <a:off x="34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o</a:t>
                </a:r>
                <a:endParaRPr lang="it-IT"/>
              </a:p>
            </p:txBody>
          </p:sp>
          <p:sp>
            <p:nvSpPr>
              <p:cNvPr id="147807" name="Rectangle 150"/>
              <p:cNvSpPr>
                <a:spLocks noChangeArrowheads="1"/>
              </p:cNvSpPr>
              <p:nvPr/>
            </p:nvSpPr>
            <p:spPr bwMode="auto">
              <a:xfrm>
                <a:off x="36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/>
              </a:p>
            </p:txBody>
          </p:sp>
          <p:sp>
            <p:nvSpPr>
              <p:cNvPr id="147808" name="Rectangle 151"/>
              <p:cNvSpPr>
                <a:spLocks noChangeArrowheads="1"/>
              </p:cNvSpPr>
              <p:nvPr/>
            </p:nvSpPr>
            <p:spPr bwMode="auto">
              <a:xfrm>
                <a:off x="381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/>
              </a:p>
            </p:txBody>
          </p:sp>
          <p:sp>
            <p:nvSpPr>
              <p:cNvPr id="147809" name="Rectangle 152"/>
              <p:cNvSpPr>
                <a:spLocks noChangeArrowheads="1"/>
              </p:cNvSpPr>
              <p:nvPr/>
            </p:nvSpPr>
            <p:spPr bwMode="auto">
              <a:xfrm>
                <a:off x="388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/>
              </a:p>
            </p:txBody>
          </p:sp>
          <p:sp>
            <p:nvSpPr>
              <p:cNvPr id="147810" name="Rectangle 153"/>
              <p:cNvSpPr>
                <a:spLocks noChangeArrowheads="1"/>
              </p:cNvSpPr>
              <p:nvPr/>
            </p:nvSpPr>
            <p:spPr bwMode="auto">
              <a:xfrm>
                <a:off x="406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/>
              </a:p>
            </p:txBody>
          </p:sp>
          <p:sp>
            <p:nvSpPr>
              <p:cNvPr id="147811" name="Rectangle 154"/>
              <p:cNvSpPr>
                <a:spLocks noChangeArrowheads="1"/>
              </p:cNvSpPr>
              <p:nvPr/>
            </p:nvSpPr>
            <p:spPr bwMode="auto">
              <a:xfrm>
                <a:off x="425" y="2650"/>
                <a:ext cx="11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 </a:t>
                </a:r>
                <a:endParaRPr lang="it-IT"/>
              </a:p>
            </p:txBody>
          </p:sp>
          <p:sp>
            <p:nvSpPr>
              <p:cNvPr id="147812" name="Rectangle 155"/>
              <p:cNvSpPr>
                <a:spLocks noChangeArrowheads="1"/>
              </p:cNvSpPr>
              <p:nvPr/>
            </p:nvSpPr>
            <p:spPr bwMode="auto">
              <a:xfrm>
                <a:off x="435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S</a:t>
                </a:r>
                <a:endParaRPr lang="it-IT"/>
              </a:p>
            </p:txBody>
          </p:sp>
          <p:sp>
            <p:nvSpPr>
              <p:cNvPr id="147813" name="Rectangle 156"/>
              <p:cNvSpPr>
                <a:spLocks noChangeArrowheads="1"/>
              </p:cNvSpPr>
              <p:nvPr/>
            </p:nvSpPr>
            <p:spPr bwMode="auto">
              <a:xfrm>
                <a:off x="455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e</a:t>
                </a:r>
                <a:endParaRPr lang="it-IT"/>
              </a:p>
            </p:txBody>
          </p:sp>
          <p:sp>
            <p:nvSpPr>
              <p:cNvPr id="147814" name="Rectangle 157"/>
              <p:cNvSpPr>
                <a:spLocks noChangeArrowheads="1"/>
              </p:cNvSpPr>
              <p:nvPr/>
            </p:nvSpPr>
            <p:spPr bwMode="auto">
              <a:xfrm>
                <a:off x="474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/>
              </a:p>
            </p:txBody>
          </p:sp>
          <p:sp>
            <p:nvSpPr>
              <p:cNvPr id="147815" name="Line 158"/>
              <p:cNvSpPr>
                <a:spLocks noChangeShapeType="1"/>
              </p:cNvSpPr>
              <p:nvPr/>
            </p:nvSpPr>
            <p:spPr bwMode="auto">
              <a:xfrm flipH="1">
                <a:off x="419" y="2939"/>
                <a:ext cx="11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16" name="Rectangle 159"/>
              <p:cNvSpPr>
                <a:spLocks noChangeArrowheads="1"/>
              </p:cNvSpPr>
              <p:nvPr/>
            </p:nvSpPr>
            <p:spPr bwMode="auto">
              <a:xfrm>
                <a:off x="42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1</a:t>
                </a:r>
                <a:endParaRPr lang="it-IT"/>
              </a:p>
            </p:txBody>
          </p:sp>
          <p:sp>
            <p:nvSpPr>
              <p:cNvPr id="147817" name="Rectangle 160"/>
              <p:cNvSpPr>
                <a:spLocks noChangeArrowheads="1"/>
              </p:cNvSpPr>
              <p:nvPr/>
            </p:nvSpPr>
            <p:spPr bwMode="auto">
              <a:xfrm>
                <a:off x="442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/>
              </a:p>
            </p:txBody>
          </p:sp>
          <p:sp>
            <p:nvSpPr>
              <p:cNvPr id="147818" name="Rectangle 161"/>
              <p:cNvSpPr>
                <a:spLocks noChangeArrowheads="1"/>
              </p:cNvSpPr>
              <p:nvPr/>
            </p:nvSpPr>
            <p:spPr bwMode="auto">
              <a:xfrm>
                <a:off x="45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/>
              </a:p>
            </p:txBody>
          </p:sp>
          <p:sp>
            <p:nvSpPr>
              <p:cNvPr id="147819" name="Rectangle 162"/>
              <p:cNvSpPr>
                <a:spLocks noChangeArrowheads="1"/>
              </p:cNvSpPr>
              <p:nvPr/>
            </p:nvSpPr>
            <p:spPr bwMode="auto">
              <a:xfrm>
                <a:off x="472" y="2898"/>
                <a:ext cx="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/>
              </a:p>
            </p:txBody>
          </p:sp>
          <p:sp>
            <p:nvSpPr>
              <p:cNvPr id="147820" name="Rectangle 163"/>
              <p:cNvSpPr>
                <a:spLocks noChangeArrowheads="1"/>
              </p:cNvSpPr>
              <p:nvPr/>
            </p:nvSpPr>
            <p:spPr bwMode="auto">
              <a:xfrm>
                <a:off x="478" y="2898"/>
                <a:ext cx="1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k</a:t>
                </a:r>
                <a:endParaRPr lang="it-IT"/>
              </a:p>
            </p:txBody>
          </p:sp>
          <p:sp>
            <p:nvSpPr>
              <p:cNvPr id="147821" name="Rectangle 164"/>
              <p:cNvSpPr>
                <a:spLocks noChangeArrowheads="1"/>
              </p:cNvSpPr>
              <p:nvPr/>
            </p:nvSpPr>
            <p:spPr bwMode="auto">
              <a:xfrm>
                <a:off x="495" y="2898"/>
                <a:ext cx="2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/>
              </a:p>
            </p:txBody>
          </p:sp>
          <p:sp>
            <p:nvSpPr>
              <p:cNvPr id="147822" name="Line 165"/>
              <p:cNvSpPr>
                <a:spLocks noChangeShapeType="1"/>
              </p:cNvSpPr>
              <p:nvPr/>
            </p:nvSpPr>
            <p:spPr bwMode="auto">
              <a:xfrm flipV="1">
                <a:off x="348" y="2507"/>
                <a:ext cx="67" cy="6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3" name="Freeform 166"/>
              <p:cNvSpPr>
                <a:spLocks/>
              </p:cNvSpPr>
              <p:nvPr/>
            </p:nvSpPr>
            <p:spPr bwMode="auto">
              <a:xfrm>
                <a:off x="25" y="2679"/>
                <a:ext cx="117" cy="201"/>
              </a:xfrm>
              <a:custGeom>
                <a:avLst/>
                <a:gdLst>
                  <a:gd name="T0" fmla="*/ 0 w 233"/>
                  <a:gd name="T1" fmla="*/ 1 h 402"/>
                  <a:gd name="T2" fmla="*/ 1 w 233"/>
                  <a:gd name="T3" fmla="*/ 1 h 402"/>
                  <a:gd name="T4" fmla="*/ 1 w 233"/>
                  <a:gd name="T5" fmla="*/ 1 h 402"/>
                  <a:gd name="T6" fmla="*/ 1 w 233"/>
                  <a:gd name="T7" fmla="*/ 1 h 402"/>
                  <a:gd name="T8" fmla="*/ 1 w 233"/>
                  <a:gd name="T9" fmla="*/ 1 h 402"/>
                  <a:gd name="T10" fmla="*/ 1 w 233"/>
                  <a:gd name="T11" fmla="*/ 1 h 402"/>
                  <a:gd name="T12" fmla="*/ 1 w 233"/>
                  <a:gd name="T13" fmla="*/ 1 h 402"/>
                  <a:gd name="T14" fmla="*/ 1 w 233"/>
                  <a:gd name="T15" fmla="*/ 1 h 402"/>
                  <a:gd name="T16" fmla="*/ 1 w 233"/>
                  <a:gd name="T17" fmla="*/ 1 h 402"/>
                  <a:gd name="T18" fmla="*/ 1 w 233"/>
                  <a:gd name="T19" fmla="*/ 1 h 402"/>
                  <a:gd name="T20" fmla="*/ 1 w 233"/>
                  <a:gd name="T21" fmla="*/ 1 h 402"/>
                  <a:gd name="T22" fmla="*/ 1 w 233"/>
                  <a:gd name="T23" fmla="*/ 1 h 402"/>
                  <a:gd name="T24" fmla="*/ 1 w 233"/>
                  <a:gd name="T25" fmla="*/ 1 h 402"/>
                  <a:gd name="T26" fmla="*/ 1 w 233"/>
                  <a:gd name="T27" fmla="*/ 1 h 402"/>
                  <a:gd name="T28" fmla="*/ 1 w 233"/>
                  <a:gd name="T29" fmla="*/ 1 h 402"/>
                  <a:gd name="T30" fmla="*/ 1 w 233"/>
                  <a:gd name="T31" fmla="*/ 1 h 402"/>
                  <a:gd name="T32" fmla="*/ 1 w 233"/>
                  <a:gd name="T33" fmla="*/ 1 h 402"/>
                  <a:gd name="T34" fmla="*/ 1 w 233"/>
                  <a:gd name="T35" fmla="*/ 1 h 402"/>
                  <a:gd name="T36" fmla="*/ 1 w 233"/>
                  <a:gd name="T37" fmla="*/ 1 h 402"/>
                  <a:gd name="T38" fmla="*/ 1 w 233"/>
                  <a:gd name="T39" fmla="*/ 1 h 402"/>
                  <a:gd name="T40" fmla="*/ 1 w 233"/>
                  <a:gd name="T41" fmla="*/ 1 h 402"/>
                  <a:gd name="T42" fmla="*/ 1 w 233"/>
                  <a:gd name="T43" fmla="*/ 1 h 402"/>
                  <a:gd name="T44" fmla="*/ 1 w 233"/>
                  <a:gd name="T45" fmla="*/ 1 h 402"/>
                  <a:gd name="T46" fmla="*/ 1 w 233"/>
                  <a:gd name="T47" fmla="*/ 1 h 402"/>
                  <a:gd name="T48" fmla="*/ 1 w 233"/>
                  <a:gd name="T49" fmla="*/ 1 h 402"/>
                  <a:gd name="T50" fmla="*/ 1 w 233"/>
                  <a:gd name="T51" fmla="*/ 1 h 402"/>
                  <a:gd name="T52" fmla="*/ 1 w 233"/>
                  <a:gd name="T53" fmla="*/ 1 h 402"/>
                  <a:gd name="T54" fmla="*/ 1 w 233"/>
                  <a:gd name="T55" fmla="*/ 1 h 402"/>
                  <a:gd name="T56" fmla="*/ 1 w 233"/>
                  <a:gd name="T57" fmla="*/ 1 h 402"/>
                  <a:gd name="T58" fmla="*/ 1 w 233"/>
                  <a:gd name="T59" fmla="*/ 1 h 402"/>
                  <a:gd name="T60" fmla="*/ 1 w 233"/>
                  <a:gd name="T61" fmla="*/ 1 h 402"/>
                  <a:gd name="T62" fmla="*/ 1 w 233"/>
                  <a:gd name="T63" fmla="*/ 1 h 402"/>
                  <a:gd name="T64" fmla="*/ 1 w 233"/>
                  <a:gd name="T65" fmla="*/ 1 h 402"/>
                  <a:gd name="T66" fmla="*/ 1 w 233"/>
                  <a:gd name="T67" fmla="*/ 1 h 402"/>
                  <a:gd name="T68" fmla="*/ 1 w 233"/>
                  <a:gd name="T69" fmla="*/ 1 h 402"/>
                  <a:gd name="T70" fmla="*/ 1 w 233"/>
                  <a:gd name="T71" fmla="*/ 1 h 402"/>
                  <a:gd name="T72" fmla="*/ 1 w 233"/>
                  <a:gd name="T73" fmla="*/ 1 h 402"/>
                  <a:gd name="T74" fmla="*/ 1 w 233"/>
                  <a:gd name="T75" fmla="*/ 1 h 402"/>
                  <a:gd name="T76" fmla="*/ 1 w 233"/>
                  <a:gd name="T77" fmla="*/ 1 h 402"/>
                  <a:gd name="T78" fmla="*/ 1 w 233"/>
                  <a:gd name="T79" fmla="*/ 1 h 402"/>
                  <a:gd name="T80" fmla="*/ 1 w 233"/>
                  <a:gd name="T81" fmla="*/ 1 h 402"/>
                  <a:gd name="T82" fmla="*/ 1 w 233"/>
                  <a:gd name="T83" fmla="*/ 1 h 402"/>
                  <a:gd name="T84" fmla="*/ 1 w 233"/>
                  <a:gd name="T85" fmla="*/ 1 h 402"/>
                  <a:gd name="T86" fmla="*/ 1 w 233"/>
                  <a:gd name="T87" fmla="*/ 1 h 402"/>
                  <a:gd name="T88" fmla="*/ 1 w 233"/>
                  <a:gd name="T89" fmla="*/ 1 h 402"/>
                  <a:gd name="T90" fmla="*/ 1 w 233"/>
                  <a:gd name="T91" fmla="*/ 1 h 402"/>
                  <a:gd name="T92" fmla="*/ 1 w 233"/>
                  <a:gd name="T93" fmla="*/ 0 h 402"/>
                  <a:gd name="T94" fmla="*/ 1 w 233"/>
                  <a:gd name="T95" fmla="*/ 1 h 402"/>
                  <a:gd name="T96" fmla="*/ 1 w 233"/>
                  <a:gd name="T97" fmla="*/ 1 h 402"/>
                  <a:gd name="T98" fmla="*/ 1 w 233"/>
                  <a:gd name="T99" fmla="*/ 1 h 402"/>
                  <a:gd name="T100" fmla="*/ 1 w 233"/>
                  <a:gd name="T101" fmla="*/ 1 h 402"/>
                  <a:gd name="T102" fmla="*/ 1 w 233"/>
                  <a:gd name="T103" fmla="*/ 1 h 402"/>
                  <a:gd name="T104" fmla="*/ 1 w 233"/>
                  <a:gd name="T105" fmla="*/ 1 h 402"/>
                  <a:gd name="T106" fmla="*/ 1 w 233"/>
                  <a:gd name="T107" fmla="*/ 1 h 402"/>
                  <a:gd name="T108" fmla="*/ 1 w 233"/>
                  <a:gd name="T109" fmla="*/ 1 h 402"/>
                  <a:gd name="T110" fmla="*/ 1 w 233"/>
                  <a:gd name="T111" fmla="*/ 1 h 402"/>
                  <a:gd name="T112" fmla="*/ 1 w 233"/>
                  <a:gd name="T113" fmla="*/ 1 h 402"/>
                  <a:gd name="T114" fmla="*/ 1 w 233"/>
                  <a:gd name="T115" fmla="*/ 1 h 402"/>
                  <a:gd name="T116" fmla="*/ 1 w 233"/>
                  <a:gd name="T117" fmla="*/ 1 h 402"/>
                  <a:gd name="T118" fmla="*/ 1 w 233"/>
                  <a:gd name="T119" fmla="*/ 1 h 402"/>
                  <a:gd name="T120" fmla="*/ 1 w 233"/>
                  <a:gd name="T121" fmla="*/ 1 h 402"/>
                  <a:gd name="T122" fmla="*/ 0 w 233"/>
                  <a:gd name="T123" fmla="*/ 1 h 402"/>
                  <a:gd name="T124" fmla="*/ 0 w 233"/>
                  <a:gd name="T125" fmla="*/ 1 h 4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33"/>
                  <a:gd name="T190" fmla="*/ 0 h 402"/>
                  <a:gd name="T191" fmla="*/ 233 w 233"/>
                  <a:gd name="T192" fmla="*/ 402 h 4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33" h="402">
                    <a:moveTo>
                      <a:pt x="0" y="349"/>
                    </a:moveTo>
                    <a:lnTo>
                      <a:pt x="13" y="362"/>
                    </a:lnTo>
                    <a:lnTo>
                      <a:pt x="23" y="367"/>
                    </a:lnTo>
                    <a:lnTo>
                      <a:pt x="41" y="371"/>
                    </a:lnTo>
                    <a:lnTo>
                      <a:pt x="54" y="382"/>
                    </a:lnTo>
                    <a:lnTo>
                      <a:pt x="65" y="382"/>
                    </a:lnTo>
                    <a:lnTo>
                      <a:pt x="74" y="386"/>
                    </a:lnTo>
                    <a:lnTo>
                      <a:pt x="88" y="380"/>
                    </a:lnTo>
                    <a:lnTo>
                      <a:pt x="97" y="382"/>
                    </a:lnTo>
                    <a:lnTo>
                      <a:pt x="109" y="389"/>
                    </a:lnTo>
                    <a:lnTo>
                      <a:pt x="121" y="389"/>
                    </a:lnTo>
                    <a:lnTo>
                      <a:pt x="126" y="392"/>
                    </a:lnTo>
                    <a:lnTo>
                      <a:pt x="133" y="402"/>
                    </a:lnTo>
                    <a:lnTo>
                      <a:pt x="137" y="396"/>
                    </a:lnTo>
                    <a:lnTo>
                      <a:pt x="143" y="390"/>
                    </a:lnTo>
                    <a:lnTo>
                      <a:pt x="139" y="379"/>
                    </a:lnTo>
                    <a:lnTo>
                      <a:pt x="135" y="362"/>
                    </a:lnTo>
                    <a:lnTo>
                      <a:pt x="142" y="347"/>
                    </a:lnTo>
                    <a:lnTo>
                      <a:pt x="155" y="325"/>
                    </a:lnTo>
                    <a:lnTo>
                      <a:pt x="167" y="321"/>
                    </a:lnTo>
                    <a:lnTo>
                      <a:pt x="169" y="312"/>
                    </a:lnTo>
                    <a:lnTo>
                      <a:pt x="178" y="308"/>
                    </a:lnTo>
                    <a:lnTo>
                      <a:pt x="172" y="300"/>
                    </a:lnTo>
                    <a:lnTo>
                      <a:pt x="174" y="292"/>
                    </a:lnTo>
                    <a:lnTo>
                      <a:pt x="164" y="287"/>
                    </a:lnTo>
                    <a:lnTo>
                      <a:pt x="156" y="277"/>
                    </a:lnTo>
                    <a:lnTo>
                      <a:pt x="151" y="261"/>
                    </a:lnTo>
                    <a:lnTo>
                      <a:pt x="154" y="256"/>
                    </a:lnTo>
                    <a:lnTo>
                      <a:pt x="164" y="256"/>
                    </a:lnTo>
                    <a:lnTo>
                      <a:pt x="155" y="245"/>
                    </a:lnTo>
                    <a:lnTo>
                      <a:pt x="146" y="243"/>
                    </a:lnTo>
                    <a:lnTo>
                      <a:pt x="134" y="234"/>
                    </a:lnTo>
                    <a:lnTo>
                      <a:pt x="131" y="204"/>
                    </a:lnTo>
                    <a:lnTo>
                      <a:pt x="134" y="189"/>
                    </a:lnTo>
                    <a:lnTo>
                      <a:pt x="148" y="171"/>
                    </a:lnTo>
                    <a:lnTo>
                      <a:pt x="151" y="159"/>
                    </a:lnTo>
                    <a:lnTo>
                      <a:pt x="155" y="144"/>
                    </a:lnTo>
                    <a:lnTo>
                      <a:pt x="155" y="133"/>
                    </a:lnTo>
                    <a:lnTo>
                      <a:pt x="167" y="114"/>
                    </a:lnTo>
                    <a:lnTo>
                      <a:pt x="173" y="105"/>
                    </a:lnTo>
                    <a:lnTo>
                      <a:pt x="197" y="67"/>
                    </a:lnTo>
                    <a:lnTo>
                      <a:pt x="207" y="55"/>
                    </a:lnTo>
                    <a:lnTo>
                      <a:pt x="223" y="25"/>
                    </a:lnTo>
                    <a:lnTo>
                      <a:pt x="223" y="15"/>
                    </a:lnTo>
                    <a:lnTo>
                      <a:pt x="233" y="7"/>
                    </a:lnTo>
                    <a:lnTo>
                      <a:pt x="223" y="4"/>
                    </a:lnTo>
                    <a:lnTo>
                      <a:pt x="211" y="0"/>
                    </a:lnTo>
                    <a:lnTo>
                      <a:pt x="199" y="7"/>
                    </a:lnTo>
                    <a:lnTo>
                      <a:pt x="187" y="17"/>
                    </a:lnTo>
                    <a:lnTo>
                      <a:pt x="167" y="21"/>
                    </a:lnTo>
                    <a:lnTo>
                      <a:pt x="157" y="21"/>
                    </a:lnTo>
                    <a:lnTo>
                      <a:pt x="150" y="31"/>
                    </a:lnTo>
                    <a:lnTo>
                      <a:pt x="129" y="45"/>
                    </a:lnTo>
                    <a:lnTo>
                      <a:pt x="124" y="35"/>
                    </a:lnTo>
                    <a:lnTo>
                      <a:pt x="105" y="34"/>
                    </a:lnTo>
                    <a:lnTo>
                      <a:pt x="97" y="26"/>
                    </a:lnTo>
                    <a:lnTo>
                      <a:pt x="78" y="34"/>
                    </a:lnTo>
                    <a:lnTo>
                      <a:pt x="66" y="34"/>
                    </a:lnTo>
                    <a:lnTo>
                      <a:pt x="54" y="47"/>
                    </a:lnTo>
                    <a:lnTo>
                      <a:pt x="40" y="55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0" y="349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4" name="Line 167"/>
              <p:cNvSpPr>
                <a:spLocks noChangeShapeType="1"/>
              </p:cNvSpPr>
              <p:nvPr/>
            </p:nvSpPr>
            <p:spPr bwMode="auto">
              <a:xfrm>
                <a:off x="25" y="285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5" name="Line 168"/>
              <p:cNvSpPr>
                <a:spLocks noChangeShapeType="1"/>
              </p:cNvSpPr>
              <p:nvPr/>
            </p:nvSpPr>
            <p:spPr bwMode="auto">
              <a:xfrm>
                <a:off x="31" y="286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6" name="Line 169"/>
              <p:cNvSpPr>
                <a:spLocks noChangeShapeType="1"/>
              </p:cNvSpPr>
              <p:nvPr/>
            </p:nvSpPr>
            <p:spPr bwMode="auto">
              <a:xfrm>
                <a:off x="37" y="2862"/>
                <a:ext cx="9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7" name="Line 170"/>
              <p:cNvSpPr>
                <a:spLocks noChangeShapeType="1"/>
              </p:cNvSpPr>
              <p:nvPr/>
            </p:nvSpPr>
            <p:spPr bwMode="auto">
              <a:xfrm>
                <a:off x="46" y="2864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8" name="Line 171"/>
              <p:cNvSpPr>
                <a:spLocks noChangeShapeType="1"/>
              </p:cNvSpPr>
              <p:nvPr/>
            </p:nvSpPr>
            <p:spPr bwMode="auto">
              <a:xfrm>
                <a:off x="52" y="2870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9" name="Line 172"/>
              <p:cNvSpPr>
                <a:spLocks noChangeShapeType="1"/>
              </p:cNvSpPr>
              <p:nvPr/>
            </p:nvSpPr>
            <p:spPr bwMode="auto">
              <a:xfrm>
                <a:off x="57" y="2870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0" name="Line 173"/>
              <p:cNvSpPr>
                <a:spLocks noChangeShapeType="1"/>
              </p:cNvSpPr>
              <p:nvPr/>
            </p:nvSpPr>
            <p:spPr bwMode="auto">
              <a:xfrm flipV="1">
                <a:off x="62" y="2869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1" name="Line 174"/>
              <p:cNvSpPr>
                <a:spLocks noChangeShapeType="1"/>
              </p:cNvSpPr>
              <p:nvPr/>
            </p:nvSpPr>
            <p:spPr bwMode="auto">
              <a:xfrm>
                <a:off x="69" y="2869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2" name="Line 175"/>
              <p:cNvSpPr>
                <a:spLocks noChangeShapeType="1"/>
              </p:cNvSpPr>
              <p:nvPr/>
            </p:nvSpPr>
            <p:spPr bwMode="auto">
              <a:xfrm>
                <a:off x="74" y="2870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3" name="Line 176"/>
              <p:cNvSpPr>
                <a:spLocks noChangeShapeType="1"/>
              </p:cNvSpPr>
              <p:nvPr/>
            </p:nvSpPr>
            <p:spPr bwMode="auto">
              <a:xfrm>
                <a:off x="80" y="287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4" name="Line 177"/>
              <p:cNvSpPr>
                <a:spLocks noChangeShapeType="1"/>
              </p:cNvSpPr>
              <p:nvPr/>
            </p:nvSpPr>
            <p:spPr bwMode="auto">
              <a:xfrm>
                <a:off x="85" y="2873"/>
                <a:ext cx="3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5" name="Line 178"/>
              <p:cNvSpPr>
                <a:spLocks noChangeShapeType="1"/>
              </p:cNvSpPr>
              <p:nvPr/>
            </p:nvSpPr>
            <p:spPr bwMode="auto">
              <a:xfrm>
                <a:off x="88" y="287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6" name="Line 179"/>
              <p:cNvSpPr>
                <a:spLocks noChangeShapeType="1"/>
              </p:cNvSpPr>
              <p:nvPr/>
            </p:nvSpPr>
            <p:spPr bwMode="auto">
              <a:xfrm flipV="1">
                <a:off x="91" y="287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7" name="Line 180"/>
              <p:cNvSpPr>
                <a:spLocks noChangeShapeType="1"/>
              </p:cNvSpPr>
              <p:nvPr/>
            </p:nvSpPr>
            <p:spPr bwMode="auto">
              <a:xfrm flipV="1">
                <a:off x="93" y="2874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8" name="Line 181"/>
              <p:cNvSpPr>
                <a:spLocks noChangeShapeType="1"/>
              </p:cNvSpPr>
              <p:nvPr/>
            </p:nvSpPr>
            <p:spPr bwMode="auto">
              <a:xfrm flipH="1" flipV="1">
                <a:off x="95" y="2868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9" name="Line 182"/>
              <p:cNvSpPr>
                <a:spLocks noChangeShapeType="1"/>
              </p:cNvSpPr>
              <p:nvPr/>
            </p:nvSpPr>
            <p:spPr bwMode="auto">
              <a:xfrm flipH="1" flipV="1">
                <a:off x="93" y="2860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0" name="Line 183"/>
              <p:cNvSpPr>
                <a:spLocks noChangeShapeType="1"/>
              </p:cNvSpPr>
              <p:nvPr/>
            </p:nvSpPr>
            <p:spPr bwMode="auto">
              <a:xfrm flipV="1">
                <a:off x="93" y="2853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1" name="Line 184"/>
              <p:cNvSpPr>
                <a:spLocks noChangeShapeType="1"/>
              </p:cNvSpPr>
              <p:nvPr/>
            </p:nvSpPr>
            <p:spPr bwMode="auto">
              <a:xfrm flipV="1">
                <a:off x="96" y="2842"/>
                <a:ext cx="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2" name="Line 185"/>
              <p:cNvSpPr>
                <a:spLocks noChangeShapeType="1"/>
              </p:cNvSpPr>
              <p:nvPr/>
            </p:nvSpPr>
            <p:spPr bwMode="auto">
              <a:xfrm flipV="1">
                <a:off x="102" y="284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3" name="Line 186"/>
              <p:cNvSpPr>
                <a:spLocks noChangeShapeType="1"/>
              </p:cNvSpPr>
              <p:nvPr/>
            </p:nvSpPr>
            <p:spPr bwMode="auto">
              <a:xfrm flipV="1">
                <a:off x="108" y="28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4" name="Line 187"/>
              <p:cNvSpPr>
                <a:spLocks noChangeShapeType="1"/>
              </p:cNvSpPr>
              <p:nvPr/>
            </p:nvSpPr>
            <p:spPr bwMode="auto">
              <a:xfrm flipV="1">
                <a:off x="110" y="2833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5" name="Line 188"/>
              <p:cNvSpPr>
                <a:spLocks noChangeShapeType="1"/>
              </p:cNvSpPr>
              <p:nvPr/>
            </p:nvSpPr>
            <p:spPr bwMode="auto">
              <a:xfrm flipH="1" flipV="1">
                <a:off x="111" y="2829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6" name="Line 189"/>
              <p:cNvSpPr>
                <a:spLocks noChangeShapeType="1"/>
              </p:cNvSpPr>
              <p:nvPr/>
            </p:nvSpPr>
            <p:spPr bwMode="auto">
              <a:xfrm flipV="1">
                <a:off x="111" y="282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7" name="Line 190"/>
              <p:cNvSpPr>
                <a:spLocks noChangeShapeType="1"/>
              </p:cNvSpPr>
              <p:nvPr/>
            </p:nvSpPr>
            <p:spPr bwMode="auto">
              <a:xfrm flipH="1" flipV="1">
                <a:off x="107" y="2823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8" name="Line 191"/>
              <p:cNvSpPr>
                <a:spLocks noChangeShapeType="1"/>
              </p:cNvSpPr>
              <p:nvPr/>
            </p:nvSpPr>
            <p:spPr bwMode="auto">
              <a:xfrm flipH="1" flipV="1">
                <a:off x="103" y="2817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9" name="Line 192"/>
              <p:cNvSpPr>
                <a:spLocks noChangeShapeType="1"/>
              </p:cNvSpPr>
              <p:nvPr/>
            </p:nvSpPr>
            <p:spPr bwMode="auto">
              <a:xfrm flipH="1" flipV="1">
                <a:off x="100" y="2810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0" name="Line 193"/>
              <p:cNvSpPr>
                <a:spLocks noChangeShapeType="1"/>
              </p:cNvSpPr>
              <p:nvPr/>
            </p:nvSpPr>
            <p:spPr bwMode="auto">
              <a:xfrm flipV="1">
                <a:off x="100" y="280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1" name="Line 194"/>
              <p:cNvSpPr>
                <a:spLocks noChangeShapeType="1"/>
              </p:cNvSpPr>
              <p:nvPr/>
            </p:nvSpPr>
            <p:spPr bwMode="auto">
              <a:xfrm>
                <a:off x="102" y="2807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2" name="Line 195"/>
              <p:cNvSpPr>
                <a:spLocks noChangeShapeType="1"/>
              </p:cNvSpPr>
              <p:nvPr/>
            </p:nvSpPr>
            <p:spPr bwMode="auto">
              <a:xfrm flipH="1" flipV="1">
                <a:off x="102" y="2802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3" name="Line 196"/>
              <p:cNvSpPr>
                <a:spLocks noChangeShapeType="1"/>
              </p:cNvSpPr>
              <p:nvPr/>
            </p:nvSpPr>
            <p:spPr bwMode="auto">
              <a:xfrm flipH="1" flipV="1">
                <a:off x="98" y="2800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4" name="Line 197"/>
              <p:cNvSpPr>
                <a:spLocks noChangeShapeType="1"/>
              </p:cNvSpPr>
              <p:nvPr/>
            </p:nvSpPr>
            <p:spPr bwMode="auto">
              <a:xfrm flipH="1" flipV="1">
                <a:off x="92" y="2796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5" name="Line 198"/>
              <p:cNvSpPr>
                <a:spLocks noChangeShapeType="1"/>
              </p:cNvSpPr>
              <p:nvPr/>
            </p:nvSpPr>
            <p:spPr bwMode="auto">
              <a:xfrm flipH="1" flipV="1">
                <a:off x="91" y="2781"/>
                <a:ext cx="1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6" name="Line 199"/>
              <p:cNvSpPr>
                <a:spLocks noChangeShapeType="1"/>
              </p:cNvSpPr>
              <p:nvPr/>
            </p:nvSpPr>
            <p:spPr bwMode="auto">
              <a:xfrm flipV="1">
                <a:off x="91" y="277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7" name="Line 200"/>
              <p:cNvSpPr>
                <a:spLocks noChangeShapeType="1"/>
              </p:cNvSpPr>
              <p:nvPr/>
            </p:nvSpPr>
            <p:spPr bwMode="auto">
              <a:xfrm flipV="1">
                <a:off x="92" y="2765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8" name="Line 201"/>
              <p:cNvSpPr>
                <a:spLocks noChangeShapeType="1"/>
              </p:cNvSpPr>
              <p:nvPr/>
            </p:nvSpPr>
            <p:spPr bwMode="auto">
              <a:xfrm flipV="1">
                <a:off x="99" y="2759"/>
                <a:ext cx="1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9" name="Line 202"/>
              <p:cNvSpPr>
                <a:spLocks noChangeShapeType="1"/>
              </p:cNvSpPr>
              <p:nvPr/>
            </p:nvSpPr>
            <p:spPr bwMode="auto">
              <a:xfrm flipV="1">
                <a:off x="100" y="27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60" name="Line 203"/>
              <p:cNvSpPr>
                <a:spLocks noChangeShapeType="1"/>
              </p:cNvSpPr>
              <p:nvPr/>
            </p:nvSpPr>
            <p:spPr bwMode="auto">
              <a:xfrm flipV="1">
                <a:off x="102" y="2746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61" name="Line 204"/>
              <p:cNvSpPr>
                <a:spLocks noChangeShapeType="1"/>
              </p:cNvSpPr>
              <p:nvPr/>
            </p:nvSpPr>
            <p:spPr bwMode="auto">
              <a:xfrm flipV="1">
                <a:off x="102" y="2736"/>
                <a:ext cx="6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47633" name="Line 205"/>
            <p:cNvSpPr>
              <a:spLocks noChangeShapeType="1"/>
            </p:cNvSpPr>
            <p:nvPr/>
          </p:nvSpPr>
          <p:spPr bwMode="auto">
            <a:xfrm flipV="1">
              <a:off x="108" y="2731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4" name="Line 206"/>
            <p:cNvSpPr>
              <a:spLocks noChangeShapeType="1"/>
            </p:cNvSpPr>
            <p:nvPr/>
          </p:nvSpPr>
          <p:spPr bwMode="auto">
            <a:xfrm flipV="1">
              <a:off x="112" y="2712"/>
              <a:ext cx="1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5" name="Line 207"/>
            <p:cNvSpPr>
              <a:spLocks noChangeShapeType="1"/>
            </p:cNvSpPr>
            <p:nvPr/>
          </p:nvSpPr>
          <p:spPr bwMode="auto">
            <a:xfrm flipV="1">
              <a:off x="123" y="2706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6" name="Line 208"/>
            <p:cNvSpPr>
              <a:spLocks noChangeShapeType="1"/>
            </p:cNvSpPr>
            <p:nvPr/>
          </p:nvSpPr>
          <p:spPr bwMode="auto">
            <a:xfrm flipV="1">
              <a:off x="129" y="2691"/>
              <a:ext cx="7" cy="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7" name="Line 209"/>
            <p:cNvSpPr>
              <a:spLocks noChangeShapeType="1"/>
            </p:cNvSpPr>
            <p:nvPr/>
          </p:nvSpPr>
          <p:spPr bwMode="auto">
            <a:xfrm flipV="1">
              <a:off x="136" y="2686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8" name="Line 210"/>
            <p:cNvSpPr>
              <a:spLocks noChangeShapeType="1"/>
            </p:cNvSpPr>
            <p:nvPr/>
          </p:nvSpPr>
          <p:spPr bwMode="auto">
            <a:xfrm flipV="1">
              <a:off x="136" y="2682"/>
              <a:ext cx="6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9" name="Line 211"/>
            <p:cNvSpPr>
              <a:spLocks noChangeShapeType="1"/>
            </p:cNvSpPr>
            <p:nvPr/>
          </p:nvSpPr>
          <p:spPr bwMode="auto">
            <a:xfrm flipH="1" flipV="1">
              <a:off x="136" y="2681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0" name="Line 212"/>
            <p:cNvSpPr>
              <a:spLocks noChangeShapeType="1"/>
            </p:cNvSpPr>
            <p:nvPr/>
          </p:nvSpPr>
          <p:spPr bwMode="auto">
            <a:xfrm flipH="1" flipV="1">
              <a:off x="130" y="2679"/>
              <a:ext cx="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1" name="Line 213"/>
            <p:cNvSpPr>
              <a:spLocks noChangeShapeType="1"/>
            </p:cNvSpPr>
            <p:nvPr/>
          </p:nvSpPr>
          <p:spPr bwMode="auto">
            <a:xfrm flipH="1">
              <a:off x="125" y="2679"/>
              <a:ext cx="5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2" name="Line 214"/>
            <p:cNvSpPr>
              <a:spLocks noChangeShapeType="1"/>
            </p:cNvSpPr>
            <p:nvPr/>
          </p:nvSpPr>
          <p:spPr bwMode="auto">
            <a:xfrm flipH="1">
              <a:off x="119" y="2682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3" name="Line 215"/>
            <p:cNvSpPr>
              <a:spLocks noChangeShapeType="1"/>
            </p:cNvSpPr>
            <p:nvPr/>
          </p:nvSpPr>
          <p:spPr bwMode="auto">
            <a:xfrm flipH="1">
              <a:off x="108" y="2688"/>
              <a:ext cx="11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4" name="Line 216"/>
            <p:cNvSpPr>
              <a:spLocks noChangeShapeType="1"/>
            </p:cNvSpPr>
            <p:nvPr/>
          </p:nvSpPr>
          <p:spPr bwMode="auto">
            <a:xfrm flipH="1">
              <a:off x="104" y="2690"/>
              <a:ext cx="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5" name="Line 217"/>
            <p:cNvSpPr>
              <a:spLocks noChangeShapeType="1"/>
            </p:cNvSpPr>
            <p:nvPr/>
          </p:nvSpPr>
          <p:spPr bwMode="auto">
            <a:xfrm flipH="1">
              <a:off x="100" y="2690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6" name="Line 218"/>
            <p:cNvSpPr>
              <a:spLocks noChangeShapeType="1"/>
            </p:cNvSpPr>
            <p:nvPr/>
          </p:nvSpPr>
          <p:spPr bwMode="auto">
            <a:xfrm flipH="1">
              <a:off x="89" y="2695"/>
              <a:ext cx="11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7" name="Line 219"/>
            <p:cNvSpPr>
              <a:spLocks noChangeShapeType="1"/>
            </p:cNvSpPr>
            <p:nvPr/>
          </p:nvSpPr>
          <p:spPr bwMode="auto">
            <a:xfrm flipH="1" flipV="1">
              <a:off x="87" y="2697"/>
              <a:ext cx="2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8" name="Line 220"/>
            <p:cNvSpPr>
              <a:spLocks noChangeShapeType="1"/>
            </p:cNvSpPr>
            <p:nvPr/>
          </p:nvSpPr>
          <p:spPr bwMode="auto">
            <a:xfrm flipH="1" flipV="1">
              <a:off x="78" y="2696"/>
              <a:ext cx="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9" name="Line 221"/>
            <p:cNvSpPr>
              <a:spLocks noChangeShapeType="1"/>
            </p:cNvSpPr>
            <p:nvPr/>
          </p:nvSpPr>
          <p:spPr bwMode="auto">
            <a:xfrm flipH="1" flipV="1">
              <a:off x="74" y="2692"/>
              <a:ext cx="4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0" name="Line 222"/>
            <p:cNvSpPr>
              <a:spLocks noChangeShapeType="1"/>
            </p:cNvSpPr>
            <p:nvPr/>
          </p:nvSpPr>
          <p:spPr bwMode="auto">
            <a:xfrm flipH="1">
              <a:off x="64" y="2692"/>
              <a:ext cx="10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1" name="Line 223"/>
            <p:cNvSpPr>
              <a:spLocks noChangeShapeType="1"/>
            </p:cNvSpPr>
            <p:nvPr/>
          </p:nvSpPr>
          <p:spPr bwMode="auto">
            <a:xfrm flipH="1">
              <a:off x="58" y="2696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2" name="Line 224"/>
            <p:cNvSpPr>
              <a:spLocks noChangeShapeType="1"/>
            </p:cNvSpPr>
            <p:nvPr/>
          </p:nvSpPr>
          <p:spPr bwMode="auto">
            <a:xfrm flipH="1">
              <a:off x="52" y="2696"/>
              <a:ext cx="6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3" name="Line 225"/>
            <p:cNvSpPr>
              <a:spLocks noChangeShapeType="1"/>
            </p:cNvSpPr>
            <p:nvPr/>
          </p:nvSpPr>
          <p:spPr bwMode="auto">
            <a:xfrm flipH="1">
              <a:off x="45" y="2703"/>
              <a:ext cx="7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4" name="Line 226"/>
            <p:cNvSpPr>
              <a:spLocks noChangeShapeType="1"/>
            </p:cNvSpPr>
            <p:nvPr/>
          </p:nvSpPr>
          <p:spPr bwMode="auto">
            <a:xfrm flipH="1">
              <a:off x="30" y="2706"/>
              <a:ext cx="15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5" name="Line 227"/>
            <p:cNvSpPr>
              <a:spLocks noChangeShapeType="1"/>
            </p:cNvSpPr>
            <p:nvPr/>
          </p:nvSpPr>
          <p:spPr bwMode="auto">
            <a:xfrm flipH="1">
              <a:off x="25" y="2711"/>
              <a:ext cx="5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6" name="Line 228"/>
            <p:cNvSpPr>
              <a:spLocks noChangeShapeType="1"/>
            </p:cNvSpPr>
            <p:nvPr/>
          </p:nvSpPr>
          <p:spPr bwMode="auto">
            <a:xfrm>
              <a:off x="25" y="2711"/>
              <a:ext cx="1" cy="1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7" name="Rectangle 229"/>
            <p:cNvSpPr>
              <a:spLocks noChangeArrowheads="1"/>
            </p:cNvSpPr>
            <p:nvPr/>
          </p:nvSpPr>
          <p:spPr bwMode="auto">
            <a:xfrm>
              <a:off x="454" y="2499"/>
              <a:ext cx="2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/>
            </a:p>
          </p:txBody>
        </p:sp>
        <p:sp>
          <p:nvSpPr>
            <p:cNvPr id="147658" name="Rectangle 230"/>
            <p:cNvSpPr>
              <a:spLocks noChangeArrowheads="1"/>
            </p:cNvSpPr>
            <p:nvPr/>
          </p:nvSpPr>
          <p:spPr bwMode="auto">
            <a:xfrm>
              <a:off x="473" y="2499"/>
              <a:ext cx="6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/>
            </a:p>
          </p:txBody>
        </p:sp>
        <p:sp>
          <p:nvSpPr>
            <p:cNvPr id="147659" name="Rectangle 231"/>
            <p:cNvSpPr>
              <a:spLocks noChangeArrowheads="1"/>
            </p:cNvSpPr>
            <p:nvPr/>
          </p:nvSpPr>
          <p:spPr bwMode="auto">
            <a:xfrm>
              <a:off x="46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/>
            </a:p>
          </p:txBody>
        </p:sp>
        <p:sp>
          <p:nvSpPr>
            <p:cNvPr id="147660" name="Rectangle 232"/>
            <p:cNvSpPr>
              <a:spLocks noChangeArrowheads="1"/>
            </p:cNvSpPr>
            <p:nvPr/>
          </p:nvSpPr>
          <p:spPr bwMode="auto">
            <a:xfrm>
              <a:off x="47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8</a:t>
              </a:r>
              <a:endParaRPr lang="it-IT"/>
            </a:p>
          </p:txBody>
        </p:sp>
        <p:sp>
          <p:nvSpPr>
            <p:cNvPr id="147661" name="Line 233"/>
            <p:cNvSpPr>
              <a:spLocks noChangeShapeType="1"/>
            </p:cNvSpPr>
            <p:nvPr/>
          </p:nvSpPr>
          <p:spPr bwMode="auto">
            <a:xfrm flipH="1">
              <a:off x="427" y="2481"/>
              <a:ext cx="78" cy="2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7459" name="Group 234"/>
          <p:cNvGrpSpPr>
            <a:grpSpLocks/>
          </p:cNvGrpSpPr>
          <p:nvPr/>
        </p:nvGrpSpPr>
        <p:grpSpPr bwMode="auto">
          <a:xfrm>
            <a:off x="7938" y="119063"/>
            <a:ext cx="9128125" cy="3643312"/>
            <a:chOff x="5" y="75"/>
            <a:chExt cx="5750" cy="2295"/>
          </a:xfrm>
        </p:grpSpPr>
        <p:grpSp>
          <p:nvGrpSpPr>
            <p:cNvPr id="147466" name="Group 235"/>
            <p:cNvGrpSpPr>
              <a:grpSpLocks/>
            </p:cNvGrpSpPr>
            <p:nvPr/>
          </p:nvGrpSpPr>
          <p:grpSpPr bwMode="auto">
            <a:xfrm>
              <a:off x="5" y="239"/>
              <a:ext cx="5750" cy="1740"/>
              <a:chOff x="5" y="239"/>
              <a:chExt cx="5750" cy="1740"/>
            </a:xfrm>
          </p:grpSpPr>
          <p:pic>
            <p:nvPicPr>
              <p:cNvPr id="147592" name="Picture 23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23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3" name="Picture 2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32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4" name="Picture 23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41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5" name="Picture 2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0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6" name="Picture 24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9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7" name="Picture 24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68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8" name="Picture 24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77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9" name="Picture 24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86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0" name="Picture 24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95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1" name="Picture 24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04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2" name="Picture 24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139"/>
                <a:ext cx="289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3" name="Picture 24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23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4" name="Picture 24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32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5" name="Picture 24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41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6" name="Picture 25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0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7" name="Picture 25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9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8" name="Picture 25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68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9" name="Picture 25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77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0" name="Picture 25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86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1" name="Picture 255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950"/>
                <a:ext cx="289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2" name="Picture 256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25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3" name="Picture 257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34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4" name="Picture 25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439"/>
                <a:ext cx="2859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5" name="Picture 25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5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6" name="Picture 26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6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7" name="Picture 26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7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8" name="Picture 262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9" name="Picture 263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0" name="Picture 264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9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1" name="Picture 265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07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2" name="Picture 266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16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3" name="Picture 267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25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4" name="Picture 268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34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5" name="Picture 269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4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6" name="Picture 270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5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7" name="Picture 271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6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8" name="Picture 27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9" name="Picture 27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30" name="Picture 274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8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31" name="Picture 275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970"/>
                <a:ext cx="2859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7467" name="Freeform 276"/>
            <p:cNvSpPr>
              <a:spLocks/>
            </p:cNvSpPr>
            <p:nvPr/>
          </p:nvSpPr>
          <p:spPr bwMode="auto">
            <a:xfrm>
              <a:off x="4808" y="869"/>
              <a:ext cx="696" cy="640"/>
            </a:xfrm>
            <a:custGeom>
              <a:avLst/>
              <a:gdLst>
                <a:gd name="T0" fmla="*/ 1 w 1390"/>
                <a:gd name="T1" fmla="*/ 1 h 1280"/>
                <a:gd name="T2" fmla="*/ 1 w 1390"/>
                <a:gd name="T3" fmla="*/ 1 h 1280"/>
                <a:gd name="T4" fmla="*/ 1 w 1390"/>
                <a:gd name="T5" fmla="*/ 1 h 1280"/>
                <a:gd name="T6" fmla="*/ 1 w 1390"/>
                <a:gd name="T7" fmla="*/ 1 h 1280"/>
                <a:gd name="T8" fmla="*/ 1 w 1390"/>
                <a:gd name="T9" fmla="*/ 1 h 1280"/>
                <a:gd name="T10" fmla="*/ 1 w 1390"/>
                <a:gd name="T11" fmla="*/ 1 h 1280"/>
                <a:gd name="T12" fmla="*/ 1 w 1390"/>
                <a:gd name="T13" fmla="*/ 1 h 1280"/>
                <a:gd name="T14" fmla="*/ 1 w 1390"/>
                <a:gd name="T15" fmla="*/ 1 h 1280"/>
                <a:gd name="T16" fmla="*/ 1 w 1390"/>
                <a:gd name="T17" fmla="*/ 1 h 1280"/>
                <a:gd name="T18" fmla="*/ 1 w 1390"/>
                <a:gd name="T19" fmla="*/ 1 h 1280"/>
                <a:gd name="T20" fmla="*/ 1 w 1390"/>
                <a:gd name="T21" fmla="*/ 1 h 1280"/>
                <a:gd name="T22" fmla="*/ 1 w 1390"/>
                <a:gd name="T23" fmla="*/ 1 h 1280"/>
                <a:gd name="T24" fmla="*/ 0 w 1390"/>
                <a:gd name="T25" fmla="*/ 0 h 1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0"/>
                <a:gd name="T40" fmla="*/ 0 h 1280"/>
                <a:gd name="T41" fmla="*/ 1390 w 1390"/>
                <a:gd name="T42" fmla="*/ 1280 h 1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0" h="1280">
                  <a:moveTo>
                    <a:pt x="1390" y="1280"/>
                  </a:moveTo>
                  <a:lnTo>
                    <a:pt x="1315" y="1250"/>
                  </a:lnTo>
                  <a:lnTo>
                    <a:pt x="1163" y="1192"/>
                  </a:lnTo>
                  <a:lnTo>
                    <a:pt x="1033" y="1152"/>
                  </a:lnTo>
                  <a:lnTo>
                    <a:pt x="874" y="1080"/>
                  </a:lnTo>
                  <a:lnTo>
                    <a:pt x="746" y="993"/>
                  </a:lnTo>
                  <a:lnTo>
                    <a:pt x="631" y="879"/>
                  </a:lnTo>
                  <a:lnTo>
                    <a:pt x="401" y="633"/>
                  </a:lnTo>
                  <a:lnTo>
                    <a:pt x="213" y="437"/>
                  </a:lnTo>
                  <a:lnTo>
                    <a:pt x="114" y="283"/>
                  </a:lnTo>
                  <a:lnTo>
                    <a:pt x="52" y="160"/>
                  </a:lnTo>
                  <a:lnTo>
                    <a:pt x="20" y="73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68" name="Freeform 277"/>
            <p:cNvSpPr>
              <a:spLocks/>
            </p:cNvSpPr>
            <p:nvPr/>
          </p:nvSpPr>
          <p:spPr bwMode="auto">
            <a:xfrm>
              <a:off x="160" y="1088"/>
              <a:ext cx="351" cy="275"/>
            </a:xfrm>
            <a:custGeom>
              <a:avLst/>
              <a:gdLst>
                <a:gd name="T0" fmla="*/ 1 w 701"/>
                <a:gd name="T1" fmla="*/ 0 h 551"/>
                <a:gd name="T2" fmla="*/ 1 w 701"/>
                <a:gd name="T3" fmla="*/ 0 h 551"/>
                <a:gd name="T4" fmla="*/ 1 w 701"/>
                <a:gd name="T5" fmla="*/ 0 h 551"/>
                <a:gd name="T6" fmla="*/ 1 w 701"/>
                <a:gd name="T7" fmla="*/ 0 h 551"/>
                <a:gd name="T8" fmla="*/ 1 w 701"/>
                <a:gd name="T9" fmla="*/ 0 h 551"/>
                <a:gd name="T10" fmla="*/ 1 w 701"/>
                <a:gd name="T11" fmla="*/ 0 h 551"/>
                <a:gd name="T12" fmla="*/ 1 w 701"/>
                <a:gd name="T13" fmla="*/ 0 h 551"/>
                <a:gd name="T14" fmla="*/ 0 w 701"/>
                <a:gd name="T15" fmla="*/ 0 h 5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1"/>
                <a:gd name="T25" fmla="*/ 0 h 551"/>
                <a:gd name="T26" fmla="*/ 701 w 701"/>
                <a:gd name="T27" fmla="*/ 551 h 5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1" h="551">
                  <a:moveTo>
                    <a:pt x="701" y="0"/>
                  </a:moveTo>
                  <a:lnTo>
                    <a:pt x="625" y="82"/>
                  </a:lnTo>
                  <a:lnTo>
                    <a:pt x="505" y="232"/>
                  </a:lnTo>
                  <a:lnTo>
                    <a:pt x="403" y="344"/>
                  </a:lnTo>
                  <a:lnTo>
                    <a:pt x="330" y="411"/>
                  </a:lnTo>
                  <a:lnTo>
                    <a:pt x="257" y="463"/>
                  </a:lnTo>
                  <a:lnTo>
                    <a:pt x="129" y="519"/>
                  </a:lnTo>
                  <a:lnTo>
                    <a:pt x="0" y="551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69" name="Arco 278"/>
            <p:cNvSpPr>
              <a:spLocks/>
            </p:cNvSpPr>
            <p:nvPr/>
          </p:nvSpPr>
          <p:spPr bwMode="auto">
            <a:xfrm>
              <a:off x="394" y="1147"/>
              <a:ext cx="36" cy="27"/>
            </a:xfrm>
            <a:custGeom>
              <a:avLst/>
              <a:gdLst>
                <a:gd name="T0" fmla="*/ 0 w 19766"/>
                <a:gd name="T1" fmla="*/ 0 h 15105"/>
                <a:gd name="T2" fmla="*/ 0 w 19766"/>
                <a:gd name="T3" fmla="*/ 0 h 15105"/>
                <a:gd name="T4" fmla="*/ 0 w 19766"/>
                <a:gd name="T5" fmla="*/ 0 h 15105"/>
                <a:gd name="T6" fmla="*/ 0 60000 65536"/>
                <a:gd name="T7" fmla="*/ 0 60000 65536"/>
                <a:gd name="T8" fmla="*/ 0 60000 65536"/>
                <a:gd name="T9" fmla="*/ 0 w 19766"/>
                <a:gd name="T10" fmla="*/ 0 h 15105"/>
                <a:gd name="T11" fmla="*/ 19766 w 19766"/>
                <a:gd name="T12" fmla="*/ 15105 h 15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66" h="15105" fill="none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</a:path>
                <a:path w="19766" h="15105" stroke="0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  <a:lnTo>
                    <a:pt x="19766" y="0"/>
                  </a:lnTo>
                  <a:lnTo>
                    <a:pt x="4325" y="15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0" name="Line 279"/>
            <p:cNvSpPr>
              <a:spLocks noChangeShapeType="1"/>
            </p:cNvSpPr>
            <p:nvPr/>
          </p:nvSpPr>
          <p:spPr bwMode="auto">
            <a:xfrm flipH="1">
              <a:off x="404" y="1150"/>
              <a:ext cx="27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1" name="Line 280"/>
            <p:cNvSpPr>
              <a:spLocks noChangeShapeType="1"/>
            </p:cNvSpPr>
            <p:nvPr/>
          </p:nvSpPr>
          <p:spPr bwMode="auto">
            <a:xfrm flipH="1">
              <a:off x="397" y="1150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2" name="Arco 281"/>
            <p:cNvSpPr>
              <a:spLocks/>
            </p:cNvSpPr>
            <p:nvPr/>
          </p:nvSpPr>
          <p:spPr bwMode="auto">
            <a:xfrm>
              <a:off x="399" y="1150"/>
              <a:ext cx="34" cy="26"/>
            </a:xfrm>
            <a:custGeom>
              <a:avLst/>
              <a:gdLst>
                <a:gd name="T0" fmla="*/ 0 w 19777"/>
                <a:gd name="T1" fmla="*/ 0 h 15042"/>
                <a:gd name="T2" fmla="*/ 0 w 19777"/>
                <a:gd name="T3" fmla="*/ 0 h 15042"/>
                <a:gd name="T4" fmla="*/ 0 w 19777"/>
                <a:gd name="T5" fmla="*/ 0 h 15042"/>
                <a:gd name="T6" fmla="*/ 0 60000 65536"/>
                <a:gd name="T7" fmla="*/ 0 60000 65536"/>
                <a:gd name="T8" fmla="*/ 0 60000 65536"/>
                <a:gd name="T9" fmla="*/ 0 w 19777"/>
                <a:gd name="T10" fmla="*/ 0 h 15042"/>
                <a:gd name="T11" fmla="*/ 19777 w 19777"/>
                <a:gd name="T12" fmla="*/ 15042 h 150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77" h="15042" fill="none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</a:path>
                <a:path w="19777" h="15042" stroke="0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  <a:lnTo>
                    <a:pt x="19777" y="0"/>
                  </a:lnTo>
                  <a:lnTo>
                    <a:pt x="4275" y="150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3" name="Line 282"/>
            <p:cNvSpPr>
              <a:spLocks noChangeShapeType="1"/>
            </p:cNvSpPr>
            <p:nvPr/>
          </p:nvSpPr>
          <p:spPr bwMode="auto">
            <a:xfrm flipH="1">
              <a:off x="361" y="1177"/>
              <a:ext cx="43" cy="4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4" name="Arco 283"/>
            <p:cNvSpPr>
              <a:spLocks/>
            </p:cNvSpPr>
            <p:nvPr/>
          </p:nvSpPr>
          <p:spPr bwMode="auto">
            <a:xfrm>
              <a:off x="4981" y="1121"/>
              <a:ext cx="35" cy="28"/>
            </a:xfrm>
            <a:custGeom>
              <a:avLst/>
              <a:gdLst>
                <a:gd name="T0" fmla="*/ 0 w 19405"/>
                <a:gd name="T1" fmla="*/ 0 h 15536"/>
                <a:gd name="T2" fmla="*/ 0 w 19405"/>
                <a:gd name="T3" fmla="*/ 0 h 15536"/>
                <a:gd name="T4" fmla="*/ 0 w 19405"/>
                <a:gd name="T5" fmla="*/ 0 h 15536"/>
                <a:gd name="T6" fmla="*/ 0 60000 65536"/>
                <a:gd name="T7" fmla="*/ 0 60000 65536"/>
                <a:gd name="T8" fmla="*/ 0 60000 65536"/>
                <a:gd name="T9" fmla="*/ 0 w 19405"/>
                <a:gd name="T10" fmla="*/ 0 h 15536"/>
                <a:gd name="T11" fmla="*/ 19405 w 19405"/>
                <a:gd name="T12" fmla="*/ 15536 h 1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05" h="15536" fill="none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</a:path>
                <a:path w="19405" h="15536" stroke="0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  <a:lnTo>
                    <a:pt x="0" y="0"/>
                  </a:lnTo>
                  <a:lnTo>
                    <a:pt x="19404" y="94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5" name="Line 284"/>
            <p:cNvSpPr>
              <a:spLocks noChangeShapeType="1"/>
            </p:cNvSpPr>
            <p:nvPr/>
          </p:nvSpPr>
          <p:spPr bwMode="auto">
            <a:xfrm>
              <a:off x="4982" y="1124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6" name="Line 285"/>
            <p:cNvSpPr>
              <a:spLocks noChangeShapeType="1"/>
            </p:cNvSpPr>
            <p:nvPr/>
          </p:nvSpPr>
          <p:spPr bwMode="auto">
            <a:xfrm>
              <a:off x="4982" y="1124"/>
              <a:ext cx="26" cy="2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7" name="Arco 286"/>
            <p:cNvSpPr>
              <a:spLocks/>
            </p:cNvSpPr>
            <p:nvPr/>
          </p:nvSpPr>
          <p:spPr bwMode="auto">
            <a:xfrm>
              <a:off x="4983" y="1124"/>
              <a:ext cx="34" cy="26"/>
            </a:xfrm>
            <a:custGeom>
              <a:avLst/>
              <a:gdLst>
                <a:gd name="T0" fmla="*/ 0 w 19641"/>
                <a:gd name="T1" fmla="*/ 0 h 15105"/>
                <a:gd name="T2" fmla="*/ 0 w 19641"/>
                <a:gd name="T3" fmla="*/ 0 h 15105"/>
                <a:gd name="T4" fmla="*/ 0 w 19641"/>
                <a:gd name="T5" fmla="*/ 0 h 15105"/>
                <a:gd name="T6" fmla="*/ 0 60000 65536"/>
                <a:gd name="T7" fmla="*/ 0 60000 65536"/>
                <a:gd name="T8" fmla="*/ 0 60000 65536"/>
                <a:gd name="T9" fmla="*/ 0 w 19641"/>
                <a:gd name="T10" fmla="*/ 0 h 15105"/>
                <a:gd name="T11" fmla="*/ 19641 w 19641"/>
                <a:gd name="T12" fmla="*/ 15105 h 15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41" h="15105" fill="none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</a:path>
                <a:path w="19641" h="15105" stroke="0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  <a:lnTo>
                    <a:pt x="0" y="0"/>
                  </a:lnTo>
                  <a:lnTo>
                    <a:pt x="19641" y="8988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8" name="Line 287"/>
            <p:cNvSpPr>
              <a:spLocks noChangeShapeType="1"/>
            </p:cNvSpPr>
            <p:nvPr/>
          </p:nvSpPr>
          <p:spPr bwMode="auto">
            <a:xfrm>
              <a:off x="5009" y="1151"/>
              <a:ext cx="43" cy="4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9" name="Rectangle 288"/>
            <p:cNvSpPr>
              <a:spLocks noChangeArrowheads="1"/>
            </p:cNvSpPr>
            <p:nvPr/>
          </p:nvSpPr>
          <p:spPr bwMode="auto">
            <a:xfrm>
              <a:off x="5507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1</a:t>
              </a:r>
              <a:endParaRPr lang="it-IT"/>
            </a:p>
          </p:txBody>
        </p:sp>
        <p:sp>
          <p:nvSpPr>
            <p:cNvPr id="147480" name="Rectangle 289"/>
            <p:cNvSpPr>
              <a:spLocks noChangeArrowheads="1"/>
            </p:cNvSpPr>
            <p:nvPr/>
          </p:nvSpPr>
          <p:spPr bwMode="auto">
            <a:xfrm>
              <a:off x="5522" y="561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81" name="Rectangle 290"/>
            <p:cNvSpPr>
              <a:spLocks noChangeArrowheads="1"/>
            </p:cNvSpPr>
            <p:nvPr/>
          </p:nvSpPr>
          <p:spPr bwMode="auto">
            <a:xfrm>
              <a:off x="5529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82" name="Rectangle 291"/>
            <p:cNvSpPr>
              <a:spLocks noChangeArrowheads="1"/>
            </p:cNvSpPr>
            <p:nvPr/>
          </p:nvSpPr>
          <p:spPr bwMode="auto">
            <a:xfrm>
              <a:off x="5511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2</a:t>
              </a:r>
              <a:endParaRPr lang="it-IT"/>
            </a:p>
          </p:txBody>
        </p:sp>
        <p:sp>
          <p:nvSpPr>
            <p:cNvPr id="147483" name="Rectangle 292"/>
            <p:cNvSpPr>
              <a:spLocks noChangeArrowheads="1"/>
            </p:cNvSpPr>
            <p:nvPr/>
          </p:nvSpPr>
          <p:spPr bwMode="auto">
            <a:xfrm>
              <a:off x="5526" y="75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84" name="Rectangle 293"/>
            <p:cNvSpPr>
              <a:spLocks noChangeArrowheads="1"/>
            </p:cNvSpPr>
            <p:nvPr/>
          </p:nvSpPr>
          <p:spPr bwMode="auto">
            <a:xfrm>
              <a:off x="5533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85" name="Rectangle 294"/>
            <p:cNvSpPr>
              <a:spLocks noChangeArrowheads="1"/>
            </p:cNvSpPr>
            <p:nvPr/>
          </p:nvSpPr>
          <p:spPr bwMode="auto">
            <a:xfrm>
              <a:off x="5512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/>
            </a:p>
          </p:txBody>
        </p:sp>
        <p:sp>
          <p:nvSpPr>
            <p:cNvPr id="147486" name="Rectangle 295"/>
            <p:cNvSpPr>
              <a:spLocks noChangeArrowheads="1"/>
            </p:cNvSpPr>
            <p:nvPr/>
          </p:nvSpPr>
          <p:spPr bwMode="auto">
            <a:xfrm>
              <a:off x="5527" y="945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87" name="Rectangle 296"/>
            <p:cNvSpPr>
              <a:spLocks noChangeArrowheads="1"/>
            </p:cNvSpPr>
            <p:nvPr/>
          </p:nvSpPr>
          <p:spPr bwMode="auto">
            <a:xfrm>
              <a:off x="5534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88" name="Rectangle 297"/>
            <p:cNvSpPr>
              <a:spLocks noChangeArrowheads="1"/>
            </p:cNvSpPr>
            <p:nvPr/>
          </p:nvSpPr>
          <p:spPr bwMode="auto">
            <a:xfrm>
              <a:off x="5510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5</a:t>
              </a:r>
              <a:endParaRPr lang="it-IT"/>
            </a:p>
          </p:txBody>
        </p:sp>
        <p:sp>
          <p:nvSpPr>
            <p:cNvPr id="147489" name="Rectangle 298"/>
            <p:cNvSpPr>
              <a:spLocks noChangeArrowheads="1"/>
            </p:cNvSpPr>
            <p:nvPr/>
          </p:nvSpPr>
          <p:spPr bwMode="auto">
            <a:xfrm>
              <a:off x="5525" y="132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90" name="Rectangle 299"/>
            <p:cNvSpPr>
              <a:spLocks noChangeArrowheads="1"/>
            </p:cNvSpPr>
            <p:nvPr/>
          </p:nvSpPr>
          <p:spPr bwMode="auto">
            <a:xfrm>
              <a:off x="5532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91" name="Rectangle 300"/>
            <p:cNvSpPr>
              <a:spLocks noChangeArrowheads="1"/>
            </p:cNvSpPr>
            <p:nvPr/>
          </p:nvSpPr>
          <p:spPr bwMode="auto">
            <a:xfrm>
              <a:off x="3968" y="787"/>
              <a:ext cx="1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/>
            </a:p>
          </p:txBody>
        </p:sp>
        <p:sp>
          <p:nvSpPr>
            <p:cNvPr id="147492" name="Rectangle 301"/>
            <p:cNvSpPr>
              <a:spLocks noChangeArrowheads="1"/>
            </p:cNvSpPr>
            <p:nvPr/>
          </p:nvSpPr>
          <p:spPr bwMode="auto">
            <a:xfrm>
              <a:off x="4176" y="672"/>
              <a:ext cx="50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>
                  <a:solidFill>
                    <a:srgbClr val="000000"/>
                  </a:solidFill>
                  <a:latin typeface="Book Antiqua" charset="0"/>
                </a:rPr>
                <a:t>Plio-Pleistocene</a:t>
              </a:r>
              <a:endParaRPr lang="it-IT" sz="900"/>
            </a:p>
          </p:txBody>
        </p:sp>
        <p:sp>
          <p:nvSpPr>
            <p:cNvPr id="147493" name="Rectangle 302"/>
            <p:cNvSpPr>
              <a:spLocks noChangeArrowheads="1"/>
            </p:cNvSpPr>
            <p:nvPr/>
          </p:nvSpPr>
          <p:spPr bwMode="auto">
            <a:xfrm>
              <a:off x="2376" y="1000"/>
              <a:ext cx="989" cy="97"/>
            </a:xfrm>
            <a:prstGeom prst="rect">
              <a:avLst/>
            </a:prstGeom>
            <a:solidFill>
              <a:srgbClr val="BBF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Book Antiqua" charset="0"/>
                </a:rPr>
                <a:t>Apulian carbonate platform</a:t>
              </a:r>
              <a:endParaRPr lang="it-IT" sz="1000"/>
            </a:p>
          </p:txBody>
        </p:sp>
        <p:sp>
          <p:nvSpPr>
            <p:cNvPr id="147494" name="Rectangle 303"/>
            <p:cNvSpPr>
              <a:spLocks noChangeArrowheads="1"/>
            </p:cNvSpPr>
            <p:nvPr/>
          </p:nvSpPr>
          <p:spPr bwMode="auto">
            <a:xfrm>
              <a:off x="2773" y="993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/>
            </a:p>
          </p:txBody>
        </p:sp>
        <p:sp>
          <p:nvSpPr>
            <p:cNvPr id="147495" name="Rectangle 304"/>
            <p:cNvSpPr>
              <a:spLocks noChangeArrowheads="1"/>
            </p:cNvSpPr>
            <p:nvPr/>
          </p:nvSpPr>
          <p:spPr bwMode="auto">
            <a:xfrm>
              <a:off x="540" y="1004"/>
              <a:ext cx="35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>
                  <a:solidFill>
                    <a:srgbClr val="000000"/>
                  </a:solidFill>
                  <a:latin typeface="Book Antiqua" charset="0"/>
                </a:rPr>
                <a:t>Pleistocene</a:t>
              </a:r>
              <a:endParaRPr lang="it-IT" sz="900"/>
            </a:p>
          </p:txBody>
        </p:sp>
        <p:sp>
          <p:nvSpPr>
            <p:cNvPr id="147496" name="Rectangle 305"/>
            <p:cNvSpPr>
              <a:spLocks noChangeArrowheads="1"/>
            </p:cNvSpPr>
            <p:nvPr/>
          </p:nvSpPr>
          <p:spPr bwMode="auto">
            <a:xfrm>
              <a:off x="5508" y="37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97" name="Rectangle 306"/>
            <p:cNvSpPr>
              <a:spLocks noChangeArrowheads="1"/>
            </p:cNvSpPr>
            <p:nvPr/>
          </p:nvSpPr>
          <p:spPr bwMode="auto">
            <a:xfrm>
              <a:off x="198" y="334"/>
              <a:ext cx="9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SW</a:t>
              </a:r>
              <a:endParaRPr lang="it-IT"/>
            </a:p>
          </p:txBody>
        </p:sp>
        <p:sp>
          <p:nvSpPr>
            <p:cNvPr id="147498" name="Rectangle 307"/>
            <p:cNvSpPr>
              <a:spLocks noChangeArrowheads="1"/>
            </p:cNvSpPr>
            <p:nvPr/>
          </p:nvSpPr>
          <p:spPr bwMode="auto">
            <a:xfrm>
              <a:off x="5331" y="335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E-NE</a:t>
              </a:r>
              <a:endParaRPr lang="it-IT"/>
            </a:p>
          </p:txBody>
        </p:sp>
        <p:sp>
          <p:nvSpPr>
            <p:cNvPr id="147499" name="Rectangle 308"/>
            <p:cNvSpPr>
              <a:spLocks noChangeArrowheads="1"/>
            </p:cNvSpPr>
            <p:nvPr/>
          </p:nvSpPr>
          <p:spPr bwMode="auto">
            <a:xfrm>
              <a:off x="4153" y="332"/>
              <a:ext cx="598" cy="20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00" name="Rectangle 309"/>
            <p:cNvSpPr>
              <a:spLocks noChangeArrowheads="1"/>
            </p:cNvSpPr>
            <p:nvPr/>
          </p:nvSpPr>
          <p:spPr bwMode="auto">
            <a:xfrm>
              <a:off x="4154" y="296"/>
              <a:ext cx="6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HELLENIDES</a:t>
              </a:r>
              <a:endParaRPr lang="it-IT" b="1"/>
            </a:p>
          </p:txBody>
        </p:sp>
        <p:sp>
          <p:nvSpPr>
            <p:cNvPr id="147501" name="Rectangle 310"/>
            <p:cNvSpPr>
              <a:spLocks noChangeArrowheads="1"/>
            </p:cNvSpPr>
            <p:nvPr/>
          </p:nvSpPr>
          <p:spPr bwMode="auto">
            <a:xfrm>
              <a:off x="4290" y="425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/>
            </a:p>
          </p:txBody>
        </p:sp>
        <p:sp>
          <p:nvSpPr>
            <p:cNvPr id="147502" name="Rectangle 311"/>
            <p:cNvSpPr>
              <a:spLocks noChangeArrowheads="1"/>
            </p:cNvSpPr>
            <p:nvPr/>
          </p:nvSpPr>
          <p:spPr bwMode="auto">
            <a:xfrm>
              <a:off x="2408" y="276"/>
              <a:ext cx="110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  <a:latin typeface="Geneva" charset="0"/>
                </a:rPr>
                <a:t>Canale d'Otranto</a:t>
              </a:r>
              <a:endParaRPr lang="it-IT"/>
            </a:p>
          </p:txBody>
        </p:sp>
        <p:sp>
          <p:nvSpPr>
            <p:cNvPr id="147503" name="Rectangle 312"/>
            <p:cNvSpPr>
              <a:spLocks noChangeArrowheads="1"/>
            </p:cNvSpPr>
            <p:nvPr/>
          </p:nvSpPr>
          <p:spPr bwMode="auto">
            <a:xfrm>
              <a:off x="2242" y="425"/>
              <a:ext cx="149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  <a:latin typeface="Geneva" charset="0"/>
                </a:rPr>
                <a:t>S-Adriatic - Ionian seas</a:t>
              </a:r>
              <a:endParaRPr lang="it-IT"/>
            </a:p>
          </p:txBody>
        </p:sp>
        <p:sp>
          <p:nvSpPr>
            <p:cNvPr id="147504" name="Rectangle 313"/>
            <p:cNvSpPr>
              <a:spLocks noChangeArrowheads="1"/>
            </p:cNvSpPr>
            <p:nvPr/>
          </p:nvSpPr>
          <p:spPr bwMode="auto">
            <a:xfrm>
              <a:off x="109" y="488"/>
              <a:ext cx="618" cy="20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05" name="Rectangle 314"/>
            <p:cNvSpPr>
              <a:spLocks noChangeArrowheads="1"/>
            </p:cNvSpPr>
            <p:nvPr/>
          </p:nvSpPr>
          <p:spPr bwMode="auto">
            <a:xfrm>
              <a:off x="134" y="477"/>
              <a:ext cx="5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negative  fold</a:t>
              </a:r>
              <a:endParaRPr lang="it-IT"/>
            </a:p>
          </p:txBody>
        </p:sp>
        <p:sp>
          <p:nvSpPr>
            <p:cNvPr id="147506" name="Rectangle 315"/>
            <p:cNvSpPr>
              <a:spLocks noChangeArrowheads="1"/>
            </p:cNvSpPr>
            <p:nvPr/>
          </p:nvSpPr>
          <p:spPr bwMode="auto">
            <a:xfrm>
              <a:off x="187" y="581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/>
            </a:p>
          </p:txBody>
        </p:sp>
        <p:sp>
          <p:nvSpPr>
            <p:cNvPr id="147507" name="Rectangle 316"/>
            <p:cNvSpPr>
              <a:spLocks noChangeArrowheads="1"/>
            </p:cNvSpPr>
            <p:nvPr/>
          </p:nvSpPr>
          <p:spPr bwMode="auto">
            <a:xfrm>
              <a:off x="4790" y="87"/>
              <a:ext cx="592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08" name="Rectangle 317"/>
            <p:cNvSpPr>
              <a:spLocks noChangeArrowheads="1"/>
            </p:cNvSpPr>
            <p:nvPr/>
          </p:nvSpPr>
          <p:spPr bwMode="auto">
            <a:xfrm>
              <a:off x="4814" y="75"/>
              <a:ext cx="55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positive  fold</a:t>
              </a:r>
              <a:endParaRPr lang="it-IT"/>
            </a:p>
          </p:txBody>
        </p:sp>
        <p:sp>
          <p:nvSpPr>
            <p:cNvPr id="147509" name="Rectangle 318"/>
            <p:cNvSpPr>
              <a:spLocks noChangeArrowheads="1"/>
            </p:cNvSpPr>
            <p:nvPr/>
          </p:nvSpPr>
          <p:spPr bwMode="auto">
            <a:xfrm>
              <a:off x="4855" y="179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/>
            </a:p>
          </p:txBody>
        </p:sp>
        <p:sp>
          <p:nvSpPr>
            <p:cNvPr id="147510" name="Rectangle 319"/>
            <p:cNvSpPr>
              <a:spLocks noChangeArrowheads="1"/>
            </p:cNvSpPr>
            <p:nvPr/>
          </p:nvSpPr>
          <p:spPr bwMode="auto">
            <a:xfrm>
              <a:off x="613" y="799"/>
              <a:ext cx="263" cy="13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1" name="Rectangle 320"/>
            <p:cNvSpPr>
              <a:spLocks noChangeArrowheads="1"/>
            </p:cNvSpPr>
            <p:nvPr/>
          </p:nvSpPr>
          <p:spPr bwMode="auto">
            <a:xfrm>
              <a:off x="649" y="787"/>
              <a:ext cx="2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Book Antiqua" charset="0"/>
                </a:rPr>
                <a:t>deeper</a:t>
              </a:r>
              <a:endParaRPr lang="it-IT" sz="1000"/>
            </a:p>
          </p:txBody>
        </p:sp>
        <p:sp>
          <p:nvSpPr>
            <p:cNvPr id="147512" name="Rectangle 321"/>
            <p:cNvSpPr>
              <a:spLocks noChangeArrowheads="1"/>
            </p:cNvSpPr>
            <p:nvPr/>
          </p:nvSpPr>
          <p:spPr bwMode="auto">
            <a:xfrm>
              <a:off x="614" y="852"/>
              <a:ext cx="33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Book Antiqua" charset="0"/>
                </a:rPr>
                <a:t> foredeep</a:t>
              </a:r>
              <a:endParaRPr lang="it-IT" sz="1000"/>
            </a:p>
          </p:txBody>
        </p:sp>
        <p:sp>
          <p:nvSpPr>
            <p:cNvPr id="147513" name="Rectangle 322"/>
            <p:cNvSpPr>
              <a:spLocks noChangeArrowheads="1"/>
            </p:cNvSpPr>
            <p:nvPr/>
          </p:nvSpPr>
          <p:spPr bwMode="auto">
            <a:xfrm>
              <a:off x="816" y="410"/>
              <a:ext cx="561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4" name="Rectangle 323"/>
            <p:cNvSpPr>
              <a:spLocks noChangeArrowheads="1"/>
            </p:cNvSpPr>
            <p:nvPr/>
          </p:nvSpPr>
          <p:spPr bwMode="auto">
            <a:xfrm>
              <a:off x="817" y="398"/>
              <a:ext cx="5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APENNINES</a:t>
              </a:r>
              <a:endParaRPr lang="it-IT" b="1"/>
            </a:p>
          </p:txBody>
        </p:sp>
        <p:sp>
          <p:nvSpPr>
            <p:cNvPr id="147515" name="Rectangle 324"/>
            <p:cNvSpPr>
              <a:spLocks noChangeArrowheads="1"/>
            </p:cNvSpPr>
            <p:nvPr/>
          </p:nvSpPr>
          <p:spPr bwMode="auto">
            <a:xfrm>
              <a:off x="935" y="503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/>
            </a:p>
          </p:txBody>
        </p:sp>
        <p:sp>
          <p:nvSpPr>
            <p:cNvPr id="147516" name="Rectangle 325"/>
            <p:cNvSpPr>
              <a:spLocks noChangeArrowheads="1"/>
            </p:cNvSpPr>
            <p:nvPr/>
          </p:nvSpPr>
          <p:spPr bwMode="auto">
            <a:xfrm>
              <a:off x="4057" y="1643"/>
              <a:ext cx="1351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7" name="Rectangle 326"/>
            <p:cNvSpPr>
              <a:spLocks noChangeArrowheads="1"/>
            </p:cNvSpPr>
            <p:nvPr/>
          </p:nvSpPr>
          <p:spPr bwMode="auto">
            <a:xfrm>
              <a:off x="4058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regional subsidence &lt; fold uplift</a:t>
              </a:r>
              <a:endParaRPr lang="it-IT"/>
            </a:p>
          </p:txBody>
        </p:sp>
        <p:sp>
          <p:nvSpPr>
            <p:cNvPr id="147518" name="Rectangle 327"/>
            <p:cNvSpPr>
              <a:spLocks noChangeArrowheads="1"/>
            </p:cNvSpPr>
            <p:nvPr/>
          </p:nvSpPr>
          <p:spPr bwMode="auto">
            <a:xfrm>
              <a:off x="179" y="1643"/>
              <a:ext cx="1352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9" name="Rectangle 328"/>
            <p:cNvSpPr>
              <a:spLocks noChangeArrowheads="1"/>
            </p:cNvSpPr>
            <p:nvPr/>
          </p:nvSpPr>
          <p:spPr bwMode="auto">
            <a:xfrm>
              <a:off x="181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regional subsidence &gt; fold uplift</a:t>
              </a:r>
              <a:endParaRPr lang="it-IT"/>
            </a:p>
          </p:txBody>
        </p:sp>
        <p:sp>
          <p:nvSpPr>
            <p:cNvPr id="147520" name="Rectangle 329"/>
            <p:cNvSpPr>
              <a:spLocks noChangeArrowheads="1"/>
            </p:cNvSpPr>
            <p:nvPr/>
          </p:nvSpPr>
          <p:spPr bwMode="auto">
            <a:xfrm>
              <a:off x="2165" y="1831"/>
              <a:ext cx="1286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21" name="Rectangle 330"/>
            <p:cNvSpPr>
              <a:spLocks noChangeArrowheads="1"/>
            </p:cNvSpPr>
            <p:nvPr/>
          </p:nvSpPr>
          <p:spPr bwMode="auto">
            <a:xfrm>
              <a:off x="2166" y="1819"/>
              <a:ext cx="131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SUBDUCTIONS   DIRECTION</a:t>
              </a:r>
              <a:endParaRPr lang="it-IT"/>
            </a:p>
          </p:txBody>
        </p:sp>
        <p:sp>
          <p:nvSpPr>
            <p:cNvPr id="147522" name="Rectangle 331"/>
            <p:cNvSpPr>
              <a:spLocks noChangeArrowheads="1"/>
            </p:cNvSpPr>
            <p:nvPr/>
          </p:nvSpPr>
          <p:spPr bwMode="auto">
            <a:xfrm>
              <a:off x="162" y="1484"/>
              <a:ext cx="31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it-IT"/>
            </a:p>
          </p:txBody>
        </p:sp>
        <p:sp>
          <p:nvSpPr>
            <p:cNvPr id="147523" name="Rectangle 332"/>
            <p:cNvSpPr>
              <a:spLocks noChangeArrowheads="1"/>
            </p:cNvSpPr>
            <p:nvPr/>
          </p:nvSpPr>
          <p:spPr bwMode="auto">
            <a:xfrm>
              <a:off x="192" y="1484"/>
              <a:ext cx="29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it-IT"/>
            </a:p>
          </p:txBody>
        </p:sp>
        <p:sp>
          <p:nvSpPr>
            <p:cNvPr id="147524" name="Rectangle 333"/>
            <p:cNvSpPr>
              <a:spLocks noChangeArrowheads="1"/>
            </p:cNvSpPr>
            <p:nvPr/>
          </p:nvSpPr>
          <p:spPr bwMode="auto">
            <a:xfrm>
              <a:off x="220" y="1484"/>
              <a:ext cx="35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O</a:t>
              </a:r>
              <a:endParaRPr lang="it-IT"/>
            </a:p>
          </p:txBody>
        </p:sp>
        <p:sp>
          <p:nvSpPr>
            <p:cNvPr id="147525" name="Rectangle 334"/>
            <p:cNvSpPr>
              <a:spLocks noChangeArrowheads="1"/>
            </p:cNvSpPr>
            <p:nvPr/>
          </p:nvSpPr>
          <p:spPr bwMode="auto">
            <a:xfrm>
              <a:off x="254" y="1484"/>
              <a:ext cx="2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P</a:t>
              </a:r>
              <a:endParaRPr lang="it-IT"/>
            </a:p>
          </p:txBody>
        </p:sp>
        <p:sp>
          <p:nvSpPr>
            <p:cNvPr id="147526" name="Rectangle 335"/>
            <p:cNvSpPr>
              <a:spLocks noChangeArrowheads="1"/>
            </p:cNvSpPr>
            <p:nvPr/>
          </p:nvSpPr>
          <p:spPr bwMode="auto">
            <a:xfrm>
              <a:off x="281" y="1484"/>
              <a:ext cx="16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it-IT"/>
            </a:p>
          </p:txBody>
        </p:sp>
        <p:sp>
          <p:nvSpPr>
            <p:cNvPr id="147527" name="Rectangle 336"/>
            <p:cNvSpPr>
              <a:spLocks noChangeArrowheads="1"/>
            </p:cNvSpPr>
            <p:nvPr/>
          </p:nvSpPr>
          <p:spPr bwMode="auto">
            <a:xfrm>
              <a:off x="300" y="1484"/>
              <a:ext cx="3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M</a:t>
              </a:r>
              <a:endParaRPr lang="it-IT"/>
            </a:p>
          </p:txBody>
        </p:sp>
        <p:sp>
          <p:nvSpPr>
            <p:cNvPr id="147528" name="Rectangle 337"/>
            <p:cNvSpPr>
              <a:spLocks noChangeArrowheads="1"/>
            </p:cNvSpPr>
            <p:nvPr/>
          </p:nvSpPr>
          <p:spPr bwMode="auto">
            <a:xfrm>
              <a:off x="337" y="1484"/>
              <a:ext cx="32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5</a:t>
              </a:r>
              <a:endParaRPr lang="it-IT"/>
            </a:p>
          </p:txBody>
        </p:sp>
        <p:sp>
          <p:nvSpPr>
            <p:cNvPr id="147529" name="Rectangle 338"/>
            <p:cNvSpPr>
              <a:spLocks noChangeArrowheads="1"/>
            </p:cNvSpPr>
            <p:nvPr/>
          </p:nvSpPr>
          <p:spPr bwMode="auto">
            <a:xfrm rot="-5400000">
              <a:off x="5317" y="1000"/>
              <a:ext cx="18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Book Antiqua" charset="0"/>
                </a:rPr>
                <a:t>Sec TWT</a:t>
              </a:r>
              <a:endParaRPr lang="it-IT"/>
            </a:p>
          </p:txBody>
        </p:sp>
        <p:sp>
          <p:nvSpPr>
            <p:cNvPr id="147530" name="Line 339"/>
            <p:cNvSpPr>
              <a:spLocks noChangeShapeType="1"/>
            </p:cNvSpPr>
            <p:nvPr/>
          </p:nvSpPr>
          <p:spPr bwMode="auto">
            <a:xfrm>
              <a:off x="164" y="409"/>
              <a:ext cx="532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1" name="Arco 340"/>
            <p:cNvSpPr>
              <a:spLocks/>
            </p:cNvSpPr>
            <p:nvPr/>
          </p:nvSpPr>
          <p:spPr bwMode="auto">
            <a:xfrm>
              <a:off x="5457" y="2120"/>
              <a:ext cx="47" cy="20"/>
            </a:xfrm>
            <a:custGeom>
              <a:avLst/>
              <a:gdLst>
                <a:gd name="T0" fmla="*/ 0 w 21536"/>
                <a:gd name="T1" fmla="*/ 0 h 8988"/>
                <a:gd name="T2" fmla="*/ 0 w 21536"/>
                <a:gd name="T3" fmla="*/ 0 h 8988"/>
                <a:gd name="T4" fmla="*/ 0 w 21536"/>
                <a:gd name="T5" fmla="*/ 0 h 8988"/>
                <a:gd name="T6" fmla="*/ 0 60000 65536"/>
                <a:gd name="T7" fmla="*/ 0 60000 65536"/>
                <a:gd name="T8" fmla="*/ 0 60000 65536"/>
                <a:gd name="T9" fmla="*/ 0 w 21536"/>
                <a:gd name="T10" fmla="*/ 0 h 8988"/>
                <a:gd name="T11" fmla="*/ 21536 w 21536"/>
                <a:gd name="T12" fmla="*/ 8988 h 89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lnTo>
                    <a:pt x="-1" y="7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2" name="Line 341"/>
            <p:cNvSpPr>
              <a:spLocks noChangeShapeType="1"/>
            </p:cNvSpPr>
            <p:nvPr/>
          </p:nvSpPr>
          <p:spPr bwMode="auto">
            <a:xfrm flipH="1" flipV="1">
              <a:off x="5464" y="2140"/>
              <a:ext cx="44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3" name="Line 342"/>
            <p:cNvSpPr>
              <a:spLocks noChangeShapeType="1"/>
            </p:cNvSpPr>
            <p:nvPr/>
          </p:nvSpPr>
          <p:spPr bwMode="auto">
            <a:xfrm flipH="1" flipV="1">
              <a:off x="5468" y="2125"/>
              <a:ext cx="40" cy="1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4" name="Arco 343"/>
            <p:cNvSpPr>
              <a:spLocks/>
            </p:cNvSpPr>
            <p:nvPr/>
          </p:nvSpPr>
          <p:spPr bwMode="auto">
            <a:xfrm>
              <a:off x="5466" y="2127"/>
              <a:ext cx="42" cy="17"/>
            </a:xfrm>
            <a:custGeom>
              <a:avLst/>
              <a:gdLst>
                <a:gd name="T0" fmla="*/ 0 w 21536"/>
                <a:gd name="T1" fmla="*/ 0 h 8988"/>
                <a:gd name="T2" fmla="*/ 0 w 21536"/>
                <a:gd name="T3" fmla="*/ 0 h 8988"/>
                <a:gd name="T4" fmla="*/ 0 w 21536"/>
                <a:gd name="T5" fmla="*/ 0 h 8988"/>
                <a:gd name="T6" fmla="*/ 0 60000 65536"/>
                <a:gd name="T7" fmla="*/ 0 60000 65536"/>
                <a:gd name="T8" fmla="*/ 0 60000 65536"/>
                <a:gd name="T9" fmla="*/ 0 w 21536"/>
                <a:gd name="T10" fmla="*/ 0 h 8988"/>
                <a:gd name="T11" fmla="*/ 21536 w 21536"/>
                <a:gd name="T12" fmla="*/ 8988 h 89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lnTo>
                    <a:pt x="-1" y="733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5" name="Arco 344"/>
            <p:cNvSpPr>
              <a:spLocks/>
            </p:cNvSpPr>
            <p:nvPr/>
          </p:nvSpPr>
          <p:spPr bwMode="auto">
            <a:xfrm>
              <a:off x="3905" y="1923"/>
              <a:ext cx="1573" cy="339"/>
            </a:xfrm>
            <a:custGeom>
              <a:avLst/>
              <a:gdLst>
                <a:gd name="T0" fmla="*/ 0 w 19862"/>
                <a:gd name="T1" fmla="*/ 0 h 21600"/>
                <a:gd name="T2" fmla="*/ 0 w 19862"/>
                <a:gd name="T3" fmla="*/ 0 h 21600"/>
                <a:gd name="T4" fmla="*/ 0 w 19862"/>
                <a:gd name="T5" fmla="*/ 0 h 21600"/>
                <a:gd name="T6" fmla="*/ 0 60000 65536"/>
                <a:gd name="T7" fmla="*/ 0 60000 65536"/>
                <a:gd name="T8" fmla="*/ 0 60000 65536"/>
                <a:gd name="T9" fmla="*/ 0 w 19862"/>
                <a:gd name="T10" fmla="*/ 0 h 21600"/>
                <a:gd name="T11" fmla="*/ 19862 w 198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62" h="21600" fill="none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8648" y="0"/>
                    <a:pt x="16455" y="5145"/>
                    <a:pt x="19861" y="13082"/>
                  </a:cubicBezTo>
                </a:path>
                <a:path w="19862" h="21600" stroke="0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8648" y="0"/>
                    <a:pt x="16455" y="5145"/>
                    <a:pt x="19861" y="13082"/>
                  </a:cubicBezTo>
                  <a:lnTo>
                    <a:pt x="12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6" name="Arco 345"/>
            <p:cNvSpPr>
              <a:spLocks/>
            </p:cNvSpPr>
            <p:nvPr/>
          </p:nvSpPr>
          <p:spPr bwMode="auto">
            <a:xfrm>
              <a:off x="195" y="2319"/>
              <a:ext cx="21" cy="47"/>
            </a:xfrm>
            <a:custGeom>
              <a:avLst/>
              <a:gdLst>
                <a:gd name="T0" fmla="*/ 0 w 9660"/>
                <a:gd name="T1" fmla="*/ 0 h 21438"/>
                <a:gd name="T2" fmla="*/ 0 w 9660"/>
                <a:gd name="T3" fmla="*/ 0 h 21438"/>
                <a:gd name="T4" fmla="*/ 0 w 9660"/>
                <a:gd name="T5" fmla="*/ 0 h 21438"/>
                <a:gd name="T6" fmla="*/ 0 60000 65536"/>
                <a:gd name="T7" fmla="*/ 0 60000 65536"/>
                <a:gd name="T8" fmla="*/ 0 60000 65536"/>
                <a:gd name="T9" fmla="*/ 0 w 9660"/>
                <a:gd name="T10" fmla="*/ 0 h 21438"/>
                <a:gd name="T11" fmla="*/ 9660 w 9660"/>
                <a:gd name="T12" fmla="*/ 21438 h 214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lnTo>
                    <a:pt x="2639" y="-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7" name="Line 346"/>
            <p:cNvSpPr>
              <a:spLocks noChangeShapeType="1"/>
            </p:cNvSpPr>
            <p:nvPr/>
          </p:nvSpPr>
          <p:spPr bwMode="auto">
            <a:xfrm flipV="1">
              <a:off x="199" y="2326"/>
              <a:ext cx="5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8" name="Line 347"/>
            <p:cNvSpPr>
              <a:spLocks noChangeShapeType="1"/>
            </p:cNvSpPr>
            <p:nvPr/>
          </p:nvSpPr>
          <p:spPr bwMode="auto">
            <a:xfrm flipV="1">
              <a:off x="199" y="2331"/>
              <a:ext cx="20" cy="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9" name="Arco 348"/>
            <p:cNvSpPr>
              <a:spLocks/>
            </p:cNvSpPr>
            <p:nvPr/>
          </p:nvSpPr>
          <p:spPr bwMode="auto">
            <a:xfrm>
              <a:off x="199" y="2328"/>
              <a:ext cx="19" cy="42"/>
            </a:xfrm>
            <a:custGeom>
              <a:avLst/>
              <a:gdLst>
                <a:gd name="T0" fmla="*/ 0 w 9660"/>
                <a:gd name="T1" fmla="*/ 0 h 21438"/>
                <a:gd name="T2" fmla="*/ 0 w 9660"/>
                <a:gd name="T3" fmla="*/ 0 h 21438"/>
                <a:gd name="T4" fmla="*/ 0 w 9660"/>
                <a:gd name="T5" fmla="*/ 0 h 21438"/>
                <a:gd name="T6" fmla="*/ 0 60000 65536"/>
                <a:gd name="T7" fmla="*/ 0 60000 65536"/>
                <a:gd name="T8" fmla="*/ 0 60000 65536"/>
                <a:gd name="T9" fmla="*/ 0 w 9660"/>
                <a:gd name="T10" fmla="*/ 0 h 21438"/>
                <a:gd name="T11" fmla="*/ 9660 w 9660"/>
                <a:gd name="T12" fmla="*/ 21438 h 214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lnTo>
                    <a:pt x="2639" y="-1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0" name="Arco 349"/>
            <p:cNvSpPr>
              <a:spLocks/>
            </p:cNvSpPr>
            <p:nvPr/>
          </p:nvSpPr>
          <p:spPr bwMode="auto">
            <a:xfrm>
              <a:off x="200" y="1876"/>
              <a:ext cx="1334" cy="490"/>
            </a:xfrm>
            <a:custGeom>
              <a:avLst/>
              <a:gdLst>
                <a:gd name="T0" fmla="*/ 0 w 21548"/>
                <a:gd name="T1" fmla="*/ 0 h 21600"/>
                <a:gd name="T2" fmla="*/ 0 w 21548"/>
                <a:gd name="T3" fmla="*/ 0 h 21600"/>
                <a:gd name="T4" fmla="*/ 0 w 215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48"/>
                <a:gd name="T10" fmla="*/ 0 h 21600"/>
                <a:gd name="T11" fmla="*/ 21548 w 215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48" h="21600" fill="none" extrusionOk="0">
                  <a:moveTo>
                    <a:pt x="-1" y="20104"/>
                  </a:moveTo>
                  <a:cubicBezTo>
                    <a:pt x="785" y="8783"/>
                    <a:pt x="10198" y="0"/>
                    <a:pt x="21547" y="0"/>
                  </a:cubicBezTo>
                </a:path>
                <a:path w="21548" h="21600" stroke="0" extrusionOk="0">
                  <a:moveTo>
                    <a:pt x="-1" y="20104"/>
                  </a:moveTo>
                  <a:cubicBezTo>
                    <a:pt x="785" y="8783"/>
                    <a:pt x="10198" y="0"/>
                    <a:pt x="21547" y="0"/>
                  </a:cubicBezTo>
                  <a:lnTo>
                    <a:pt x="21548" y="21600"/>
                  </a:lnTo>
                  <a:lnTo>
                    <a:pt x="-1" y="20104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1" name="Freeform 350"/>
            <p:cNvSpPr>
              <a:spLocks/>
            </p:cNvSpPr>
            <p:nvPr/>
          </p:nvSpPr>
          <p:spPr bwMode="auto">
            <a:xfrm>
              <a:off x="4979" y="316"/>
              <a:ext cx="293" cy="131"/>
            </a:xfrm>
            <a:custGeom>
              <a:avLst/>
              <a:gdLst>
                <a:gd name="T0" fmla="*/ 0 w 587"/>
                <a:gd name="T1" fmla="*/ 1 h 261"/>
                <a:gd name="T2" fmla="*/ 0 w 587"/>
                <a:gd name="T3" fmla="*/ 0 h 261"/>
                <a:gd name="T4" fmla="*/ 0 w 587"/>
                <a:gd name="T5" fmla="*/ 1 h 261"/>
                <a:gd name="T6" fmla="*/ 0 w 587"/>
                <a:gd name="T7" fmla="*/ 1 h 261"/>
                <a:gd name="T8" fmla="*/ 0 w 587"/>
                <a:gd name="T9" fmla="*/ 1 h 261"/>
                <a:gd name="T10" fmla="*/ 0 w 587"/>
                <a:gd name="T11" fmla="*/ 1 h 261"/>
                <a:gd name="T12" fmla="*/ 0 w 587"/>
                <a:gd name="T13" fmla="*/ 1 h 261"/>
                <a:gd name="T14" fmla="*/ 0 w 587"/>
                <a:gd name="T15" fmla="*/ 1 h 261"/>
                <a:gd name="T16" fmla="*/ 0 w 587"/>
                <a:gd name="T17" fmla="*/ 1 h 2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7"/>
                <a:gd name="T28" fmla="*/ 0 h 261"/>
                <a:gd name="T29" fmla="*/ 587 w 587"/>
                <a:gd name="T30" fmla="*/ 261 h 2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7" h="261">
                  <a:moveTo>
                    <a:pt x="0" y="174"/>
                  </a:moveTo>
                  <a:lnTo>
                    <a:pt x="296" y="0"/>
                  </a:lnTo>
                  <a:lnTo>
                    <a:pt x="587" y="174"/>
                  </a:lnTo>
                  <a:lnTo>
                    <a:pt x="459" y="174"/>
                  </a:lnTo>
                  <a:lnTo>
                    <a:pt x="459" y="261"/>
                  </a:lnTo>
                  <a:lnTo>
                    <a:pt x="140" y="261"/>
                  </a:lnTo>
                  <a:lnTo>
                    <a:pt x="14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2" name="Line 351"/>
            <p:cNvSpPr>
              <a:spLocks noChangeShapeType="1"/>
            </p:cNvSpPr>
            <p:nvPr/>
          </p:nvSpPr>
          <p:spPr bwMode="auto">
            <a:xfrm flipV="1">
              <a:off x="4980" y="318"/>
              <a:ext cx="148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3" name="Line 352"/>
            <p:cNvSpPr>
              <a:spLocks noChangeShapeType="1"/>
            </p:cNvSpPr>
            <p:nvPr/>
          </p:nvSpPr>
          <p:spPr bwMode="auto">
            <a:xfrm>
              <a:off x="5128" y="318"/>
              <a:ext cx="145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4" name="Line 353"/>
            <p:cNvSpPr>
              <a:spLocks noChangeShapeType="1"/>
            </p:cNvSpPr>
            <p:nvPr/>
          </p:nvSpPr>
          <p:spPr bwMode="auto">
            <a:xfrm flipH="1">
              <a:off x="5209" y="40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5" name="Line 354"/>
            <p:cNvSpPr>
              <a:spLocks noChangeShapeType="1"/>
            </p:cNvSpPr>
            <p:nvPr/>
          </p:nvSpPr>
          <p:spPr bwMode="auto">
            <a:xfrm>
              <a:off x="5209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6" name="Line 355"/>
            <p:cNvSpPr>
              <a:spLocks noChangeShapeType="1"/>
            </p:cNvSpPr>
            <p:nvPr/>
          </p:nvSpPr>
          <p:spPr bwMode="auto">
            <a:xfrm flipH="1">
              <a:off x="5050" y="448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7" name="Line 356"/>
            <p:cNvSpPr>
              <a:spLocks noChangeShapeType="1"/>
            </p:cNvSpPr>
            <p:nvPr/>
          </p:nvSpPr>
          <p:spPr bwMode="auto">
            <a:xfrm flipV="1">
              <a:off x="5050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8" name="Line 357"/>
            <p:cNvSpPr>
              <a:spLocks noChangeShapeType="1"/>
            </p:cNvSpPr>
            <p:nvPr/>
          </p:nvSpPr>
          <p:spPr bwMode="auto">
            <a:xfrm>
              <a:off x="5050" y="404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9" name="Line 358"/>
            <p:cNvSpPr>
              <a:spLocks noChangeShapeType="1"/>
            </p:cNvSpPr>
            <p:nvPr/>
          </p:nvSpPr>
          <p:spPr bwMode="auto">
            <a:xfrm flipH="1">
              <a:off x="4980" y="404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0" name="Freeform 359"/>
            <p:cNvSpPr>
              <a:spLocks/>
            </p:cNvSpPr>
            <p:nvPr/>
          </p:nvSpPr>
          <p:spPr bwMode="auto">
            <a:xfrm>
              <a:off x="5048" y="1793"/>
              <a:ext cx="155" cy="65"/>
            </a:xfrm>
            <a:custGeom>
              <a:avLst/>
              <a:gdLst>
                <a:gd name="T0" fmla="*/ 1 w 309"/>
                <a:gd name="T1" fmla="*/ 1 h 130"/>
                <a:gd name="T2" fmla="*/ 1 w 309"/>
                <a:gd name="T3" fmla="*/ 1 h 130"/>
                <a:gd name="T4" fmla="*/ 0 w 309"/>
                <a:gd name="T5" fmla="*/ 1 h 130"/>
                <a:gd name="T6" fmla="*/ 1 w 309"/>
                <a:gd name="T7" fmla="*/ 1 h 130"/>
                <a:gd name="T8" fmla="*/ 1 w 309"/>
                <a:gd name="T9" fmla="*/ 0 h 130"/>
                <a:gd name="T10" fmla="*/ 1 w 309"/>
                <a:gd name="T11" fmla="*/ 0 h 130"/>
                <a:gd name="T12" fmla="*/ 1 w 309"/>
                <a:gd name="T13" fmla="*/ 1 h 130"/>
                <a:gd name="T14" fmla="*/ 1 w 309"/>
                <a:gd name="T15" fmla="*/ 1 h 130"/>
                <a:gd name="T16" fmla="*/ 1 w 309"/>
                <a:gd name="T17" fmla="*/ 1 h 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130"/>
                <a:gd name="T29" fmla="*/ 309 w 309"/>
                <a:gd name="T30" fmla="*/ 130 h 1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130">
                  <a:moveTo>
                    <a:pt x="309" y="54"/>
                  </a:moveTo>
                  <a:lnTo>
                    <a:pt x="152" y="130"/>
                  </a:lnTo>
                  <a:lnTo>
                    <a:pt x="0" y="55"/>
                  </a:lnTo>
                  <a:lnTo>
                    <a:pt x="71" y="55"/>
                  </a:lnTo>
                  <a:lnTo>
                    <a:pt x="71" y="0"/>
                  </a:lnTo>
                  <a:lnTo>
                    <a:pt x="233" y="0"/>
                  </a:lnTo>
                  <a:lnTo>
                    <a:pt x="233" y="54"/>
                  </a:lnTo>
                  <a:lnTo>
                    <a:pt x="309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1" name="Line 360"/>
            <p:cNvSpPr>
              <a:spLocks noChangeShapeType="1"/>
            </p:cNvSpPr>
            <p:nvPr/>
          </p:nvSpPr>
          <p:spPr bwMode="auto">
            <a:xfrm flipH="1">
              <a:off x="5126" y="1822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2" name="Line 361"/>
            <p:cNvSpPr>
              <a:spLocks noChangeShapeType="1"/>
            </p:cNvSpPr>
            <p:nvPr/>
          </p:nvSpPr>
          <p:spPr bwMode="auto">
            <a:xfrm flipH="1" flipV="1">
              <a:off x="5050" y="1823"/>
              <a:ext cx="76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3" name="Line 362"/>
            <p:cNvSpPr>
              <a:spLocks noChangeShapeType="1"/>
            </p:cNvSpPr>
            <p:nvPr/>
          </p:nvSpPr>
          <p:spPr bwMode="auto">
            <a:xfrm>
              <a:off x="5050" y="1823"/>
              <a:ext cx="3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4" name="Line 363"/>
            <p:cNvSpPr>
              <a:spLocks noChangeShapeType="1"/>
            </p:cNvSpPr>
            <p:nvPr/>
          </p:nvSpPr>
          <p:spPr bwMode="auto">
            <a:xfrm flipV="1">
              <a:off x="5085" y="179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5" name="Line 364"/>
            <p:cNvSpPr>
              <a:spLocks noChangeShapeType="1"/>
            </p:cNvSpPr>
            <p:nvPr/>
          </p:nvSpPr>
          <p:spPr bwMode="auto">
            <a:xfrm>
              <a:off x="5085" y="1795"/>
              <a:ext cx="8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6" name="Line 365"/>
            <p:cNvSpPr>
              <a:spLocks noChangeShapeType="1"/>
            </p:cNvSpPr>
            <p:nvPr/>
          </p:nvSpPr>
          <p:spPr bwMode="auto">
            <a:xfrm>
              <a:off x="5166" y="1795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7" name="Line 366"/>
            <p:cNvSpPr>
              <a:spLocks noChangeShapeType="1"/>
            </p:cNvSpPr>
            <p:nvPr/>
          </p:nvSpPr>
          <p:spPr bwMode="auto">
            <a:xfrm>
              <a:off x="5166" y="1822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8" name="Line 367"/>
            <p:cNvSpPr>
              <a:spLocks noChangeShapeType="1"/>
            </p:cNvSpPr>
            <p:nvPr/>
          </p:nvSpPr>
          <p:spPr bwMode="auto">
            <a:xfrm>
              <a:off x="5166" y="182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9" name="Freeform 368"/>
            <p:cNvSpPr>
              <a:spLocks/>
            </p:cNvSpPr>
            <p:nvPr/>
          </p:nvSpPr>
          <p:spPr bwMode="auto">
            <a:xfrm>
              <a:off x="263" y="1796"/>
              <a:ext cx="293" cy="130"/>
            </a:xfrm>
            <a:custGeom>
              <a:avLst/>
              <a:gdLst>
                <a:gd name="T0" fmla="*/ 0 w 586"/>
                <a:gd name="T1" fmla="*/ 1 h 260"/>
                <a:gd name="T2" fmla="*/ 1 w 586"/>
                <a:gd name="T3" fmla="*/ 1 h 260"/>
                <a:gd name="T4" fmla="*/ 1 w 586"/>
                <a:gd name="T5" fmla="*/ 1 h 260"/>
                <a:gd name="T6" fmla="*/ 1 w 586"/>
                <a:gd name="T7" fmla="*/ 1 h 260"/>
                <a:gd name="T8" fmla="*/ 1 w 586"/>
                <a:gd name="T9" fmla="*/ 0 h 260"/>
                <a:gd name="T10" fmla="*/ 1 w 586"/>
                <a:gd name="T11" fmla="*/ 0 h 260"/>
                <a:gd name="T12" fmla="*/ 1 w 586"/>
                <a:gd name="T13" fmla="*/ 1 h 260"/>
                <a:gd name="T14" fmla="*/ 1 w 586"/>
                <a:gd name="T15" fmla="*/ 1 h 260"/>
                <a:gd name="T16" fmla="*/ 0 w 586"/>
                <a:gd name="T17" fmla="*/ 1 h 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6"/>
                <a:gd name="T28" fmla="*/ 0 h 260"/>
                <a:gd name="T29" fmla="*/ 586 w 586"/>
                <a:gd name="T30" fmla="*/ 260 h 2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6" h="260">
                  <a:moveTo>
                    <a:pt x="0" y="87"/>
                  </a:moveTo>
                  <a:lnTo>
                    <a:pt x="296" y="260"/>
                  </a:lnTo>
                  <a:lnTo>
                    <a:pt x="586" y="87"/>
                  </a:lnTo>
                  <a:lnTo>
                    <a:pt x="458" y="87"/>
                  </a:lnTo>
                  <a:lnTo>
                    <a:pt x="458" y="0"/>
                  </a:lnTo>
                  <a:lnTo>
                    <a:pt x="139" y="0"/>
                  </a:lnTo>
                  <a:lnTo>
                    <a:pt x="139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0" name="Line 369"/>
            <p:cNvSpPr>
              <a:spLocks noChangeShapeType="1"/>
            </p:cNvSpPr>
            <p:nvPr/>
          </p:nvSpPr>
          <p:spPr bwMode="auto">
            <a:xfrm>
              <a:off x="264" y="1841"/>
              <a:ext cx="148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1" name="Line 370"/>
            <p:cNvSpPr>
              <a:spLocks noChangeShapeType="1"/>
            </p:cNvSpPr>
            <p:nvPr/>
          </p:nvSpPr>
          <p:spPr bwMode="auto">
            <a:xfrm flipV="1">
              <a:off x="412" y="1841"/>
              <a:ext cx="145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2" name="Line 371"/>
            <p:cNvSpPr>
              <a:spLocks noChangeShapeType="1"/>
            </p:cNvSpPr>
            <p:nvPr/>
          </p:nvSpPr>
          <p:spPr bwMode="auto">
            <a:xfrm flipH="1">
              <a:off x="493" y="184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3" name="Line 372"/>
            <p:cNvSpPr>
              <a:spLocks noChangeShapeType="1"/>
            </p:cNvSpPr>
            <p:nvPr/>
          </p:nvSpPr>
          <p:spPr bwMode="auto">
            <a:xfrm flipV="1">
              <a:off x="493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4" name="Line 373"/>
            <p:cNvSpPr>
              <a:spLocks noChangeShapeType="1"/>
            </p:cNvSpPr>
            <p:nvPr/>
          </p:nvSpPr>
          <p:spPr bwMode="auto">
            <a:xfrm flipH="1">
              <a:off x="334" y="1797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5" name="Line 374"/>
            <p:cNvSpPr>
              <a:spLocks noChangeShapeType="1"/>
            </p:cNvSpPr>
            <p:nvPr/>
          </p:nvSpPr>
          <p:spPr bwMode="auto">
            <a:xfrm>
              <a:off x="334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6" name="Line 375"/>
            <p:cNvSpPr>
              <a:spLocks noChangeShapeType="1"/>
            </p:cNvSpPr>
            <p:nvPr/>
          </p:nvSpPr>
          <p:spPr bwMode="auto">
            <a:xfrm>
              <a:off x="334" y="184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7" name="Line 376"/>
            <p:cNvSpPr>
              <a:spLocks noChangeShapeType="1"/>
            </p:cNvSpPr>
            <p:nvPr/>
          </p:nvSpPr>
          <p:spPr bwMode="auto">
            <a:xfrm flipH="1">
              <a:off x="264" y="1841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8" name="Freeform 377"/>
            <p:cNvSpPr>
              <a:spLocks/>
            </p:cNvSpPr>
            <p:nvPr/>
          </p:nvSpPr>
          <p:spPr bwMode="auto">
            <a:xfrm>
              <a:off x="332" y="806"/>
              <a:ext cx="155" cy="65"/>
            </a:xfrm>
            <a:custGeom>
              <a:avLst/>
              <a:gdLst>
                <a:gd name="T0" fmla="*/ 1 w 309"/>
                <a:gd name="T1" fmla="*/ 0 h 131"/>
                <a:gd name="T2" fmla="*/ 1 w 309"/>
                <a:gd name="T3" fmla="*/ 0 h 131"/>
                <a:gd name="T4" fmla="*/ 0 w 309"/>
                <a:gd name="T5" fmla="*/ 0 h 131"/>
                <a:gd name="T6" fmla="*/ 1 w 309"/>
                <a:gd name="T7" fmla="*/ 0 h 131"/>
                <a:gd name="T8" fmla="*/ 1 w 309"/>
                <a:gd name="T9" fmla="*/ 0 h 131"/>
                <a:gd name="T10" fmla="*/ 1 w 309"/>
                <a:gd name="T11" fmla="*/ 0 h 131"/>
                <a:gd name="T12" fmla="*/ 1 w 309"/>
                <a:gd name="T13" fmla="*/ 0 h 131"/>
                <a:gd name="T14" fmla="*/ 1 w 309"/>
                <a:gd name="T15" fmla="*/ 0 h 131"/>
                <a:gd name="T16" fmla="*/ 1 w 309"/>
                <a:gd name="T17" fmla="*/ 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131"/>
                <a:gd name="T29" fmla="*/ 309 w 309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131">
                  <a:moveTo>
                    <a:pt x="309" y="76"/>
                  </a:moveTo>
                  <a:lnTo>
                    <a:pt x="154" y="0"/>
                  </a:lnTo>
                  <a:lnTo>
                    <a:pt x="0" y="75"/>
                  </a:lnTo>
                  <a:lnTo>
                    <a:pt x="73" y="75"/>
                  </a:lnTo>
                  <a:lnTo>
                    <a:pt x="73" y="131"/>
                  </a:lnTo>
                  <a:lnTo>
                    <a:pt x="234" y="131"/>
                  </a:lnTo>
                  <a:lnTo>
                    <a:pt x="234" y="76"/>
                  </a:lnTo>
                  <a:lnTo>
                    <a:pt x="30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9" name="Line 378"/>
            <p:cNvSpPr>
              <a:spLocks noChangeShapeType="1"/>
            </p:cNvSpPr>
            <p:nvPr/>
          </p:nvSpPr>
          <p:spPr bwMode="auto">
            <a:xfrm flipH="1" flipV="1">
              <a:off x="410" y="808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0" name="Line 379"/>
            <p:cNvSpPr>
              <a:spLocks noChangeShapeType="1"/>
            </p:cNvSpPr>
            <p:nvPr/>
          </p:nvSpPr>
          <p:spPr bwMode="auto">
            <a:xfrm flipH="1">
              <a:off x="333" y="808"/>
              <a:ext cx="77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1" name="Line 380"/>
            <p:cNvSpPr>
              <a:spLocks noChangeShapeType="1"/>
            </p:cNvSpPr>
            <p:nvPr/>
          </p:nvSpPr>
          <p:spPr bwMode="auto">
            <a:xfrm>
              <a:off x="333" y="845"/>
              <a:ext cx="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2" name="Line 381"/>
            <p:cNvSpPr>
              <a:spLocks noChangeShapeType="1"/>
            </p:cNvSpPr>
            <p:nvPr/>
          </p:nvSpPr>
          <p:spPr bwMode="auto">
            <a:xfrm>
              <a:off x="370" y="84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3" name="Line 382"/>
            <p:cNvSpPr>
              <a:spLocks noChangeShapeType="1"/>
            </p:cNvSpPr>
            <p:nvPr/>
          </p:nvSpPr>
          <p:spPr bwMode="auto">
            <a:xfrm>
              <a:off x="370" y="873"/>
              <a:ext cx="8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4" name="Line 383"/>
            <p:cNvSpPr>
              <a:spLocks noChangeShapeType="1"/>
            </p:cNvSpPr>
            <p:nvPr/>
          </p:nvSpPr>
          <p:spPr bwMode="auto">
            <a:xfrm flipV="1">
              <a:off x="450" y="846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5" name="Line 384"/>
            <p:cNvSpPr>
              <a:spLocks noChangeShapeType="1"/>
            </p:cNvSpPr>
            <p:nvPr/>
          </p:nvSpPr>
          <p:spPr bwMode="auto">
            <a:xfrm>
              <a:off x="450" y="846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6" name="Line 385"/>
            <p:cNvSpPr>
              <a:spLocks noChangeShapeType="1"/>
            </p:cNvSpPr>
            <p:nvPr/>
          </p:nvSpPr>
          <p:spPr bwMode="auto">
            <a:xfrm>
              <a:off x="450" y="846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47577" name="Group 386"/>
            <p:cNvGrpSpPr>
              <a:grpSpLocks/>
            </p:cNvGrpSpPr>
            <p:nvPr/>
          </p:nvGrpSpPr>
          <p:grpSpPr bwMode="auto">
            <a:xfrm>
              <a:off x="2641" y="1292"/>
              <a:ext cx="584" cy="165"/>
              <a:chOff x="2641" y="1292"/>
              <a:chExt cx="584" cy="165"/>
            </a:xfrm>
          </p:grpSpPr>
          <p:sp>
            <p:nvSpPr>
              <p:cNvPr id="147578" name="Rectangle 387"/>
              <p:cNvSpPr>
                <a:spLocks noChangeArrowheads="1"/>
              </p:cNvSpPr>
              <p:nvPr/>
            </p:nvSpPr>
            <p:spPr bwMode="auto">
              <a:xfrm>
                <a:off x="2641" y="1292"/>
                <a:ext cx="561" cy="165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7579" name="Group 388"/>
              <p:cNvGrpSpPr>
                <a:grpSpLocks/>
              </p:cNvGrpSpPr>
              <p:nvPr/>
            </p:nvGrpSpPr>
            <p:grpSpPr bwMode="auto">
              <a:xfrm>
                <a:off x="2667" y="1321"/>
                <a:ext cx="558" cy="126"/>
                <a:chOff x="2667" y="1321"/>
                <a:chExt cx="558" cy="126"/>
              </a:xfrm>
            </p:grpSpPr>
            <p:grpSp>
              <p:nvGrpSpPr>
                <p:cNvPr id="147580" name="Group 389"/>
                <p:cNvGrpSpPr>
                  <a:grpSpLocks/>
                </p:cNvGrpSpPr>
                <p:nvPr/>
              </p:nvGrpSpPr>
              <p:grpSpPr bwMode="auto">
                <a:xfrm>
                  <a:off x="2682" y="1425"/>
                  <a:ext cx="387" cy="12"/>
                  <a:chOff x="2682" y="1425"/>
                  <a:chExt cx="387" cy="12"/>
                </a:xfrm>
              </p:grpSpPr>
              <p:sp>
                <p:nvSpPr>
                  <p:cNvPr id="147588" name="Line 3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83" y="1436"/>
                    <a:ext cx="385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89" name="Line 3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2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90" name="Line 3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91" name="Line 3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8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7581" name="Rectangle 394"/>
                <p:cNvSpPr>
                  <a:spLocks noChangeArrowheads="1"/>
                </p:cNvSpPr>
                <p:nvPr/>
              </p:nvSpPr>
              <p:spPr bwMode="auto">
                <a:xfrm>
                  <a:off x="2667" y="1321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/>
                </a:p>
              </p:txBody>
            </p:sp>
            <p:sp>
              <p:nvSpPr>
                <p:cNvPr id="147582" name="Rectangle 395"/>
                <p:cNvSpPr>
                  <a:spLocks noChangeArrowheads="1"/>
                </p:cNvSpPr>
                <p:nvPr/>
              </p:nvSpPr>
              <p:spPr bwMode="auto">
                <a:xfrm>
                  <a:off x="2861" y="1327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5</a:t>
                  </a:r>
                  <a:endParaRPr lang="it-IT"/>
                </a:p>
              </p:txBody>
            </p:sp>
            <p:sp>
              <p:nvSpPr>
                <p:cNvPr id="147583" name="Rectangle 396"/>
                <p:cNvSpPr>
                  <a:spLocks noChangeArrowheads="1"/>
                </p:cNvSpPr>
                <p:nvPr/>
              </p:nvSpPr>
              <p:spPr bwMode="auto">
                <a:xfrm>
                  <a:off x="303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1</a:t>
                  </a:r>
                  <a:endParaRPr lang="it-IT"/>
                </a:p>
              </p:txBody>
            </p:sp>
            <p:sp>
              <p:nvSpPr>
                <p:cNvPr id="147584" name="Rectangle 397"/>
                <p:cNvSpPr>
                  <a:spLocks noChangeArrowheads="1"/>
                </p:cNvSpPr>
                <p:nvPr/>
              </p:nvSpPr>
              <p:spPr bwMode="auto">
                <a:xfrm>
                  <a:off x="306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/>
                </a:p>
              </p:txBody>
            </p:sp>
            <p:sp>
              <p:nvSpPr>
                <p:cNvPr id="147585" name="Rectangle 398"/>
                <p:cNvSpPr>
                  <a:spLocks noChangeArrowheads="1"/>
                </p:cNvSpPr>
                <p:nvPr/>
              </p:nvSpPr>
              <p:spPr bwMode="auto">
                <a:xfrm>
                  <a:off x="3099" y="1326"/>
                  <a:ext cx="3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 </a:t>
                  </a:r>
                  <a:endParaRPr lang="it-IT"/>
                </a:p>
              </p:txBody>
            </p:sp>
            <p:sp>
              <p:nvSpPr>
                <p:cNvPr id="147586" name="Rectangle 399"/>
                <p:cNvSpPr>
                  <a:spLocks noChangeArrowheads="1"/>
                </p:cNvSpPr>
                <p:nvPr/>
              </p:nvSpPr>
              <p:spPr bwMode="auto">
                <a:xfrm>
                  <a:off x="3114" y="1326"/>
                  <a:ext cx="5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k</a:t>
                  </a:r>
                  <a:endParaRPr lang="it-IT"/>
                </a:p>
              </p:txBody>
            </p:sp>
            <p:sp>
              <p:nvSpPr>
                <p:cNvPr id="147587" name="Rectangle 400"/>
                <p:cNvSpPr>
                  <a:spLocks noChangeArrowheads="1"/>
                </p:cNvSpPr>
                <p:nvPr/>
              </p:nvSpPr>
              <p:spPr bwMode="auto">
                <a:xfrm>
                  <a:off x="3139" y="1326"/>
                  <a:ext cx="86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m</a:t>
                  </a:r>
                  <a:endParaRPr lang="it-IT"/>
                </a:p>
              </p:txBody>
            </p:sp>
          </p:grpSp>
        </p:grpSp>
      </p:grpSp>
      <p:sp>
        <p:nvSpPr>
          <p:cNvPr id="147460" name="Text Box 401"/>
          <p:cNvSpPr txBox="1">
            <a:spLocks noChangeArrowheads="1"/>
          </p:cNvSpPr>
          <p:nvPr/>
        </p:nvSpPr>
        <p:spPr bwMode="auto">
          <a:xfrm>
            <a:off x="609600" y="2209800"/>
            <a:ext cx="293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Subsidence rate &gt; 1 mm/yr</a:t>
            </a:r>
          </a:p>
        </p:txBody>
      </p:sp>
      <p:sp>
        <p:nvSpPr>
          <p:cNvPr id="147461" name="Text Box 402"/>
          <p:cNvSpPr txBox="1">
            <a:spLocks noChangeArrowheads="1"/>
          </p:cNvSpPr>
          <p:nvPr/>
        </p:nvSpPr>
        <p:spPr bwMode="auto">
          <a:xfrm>
            <a:off x="5181600" y="2209800"/>
            <a:ext cx="3125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Subsidence rate &lt; 0.3 mm/yr</a:t>
            </a:r>
          </a:p>
        </p:txBody>
      </p:sp>
      <p:grpSp>
        <p:nvGrpSpPr>
          <p:cNvPr id="9" name="Group 403"/>
          <p:cNvGrpSpPr>
            <a:grpSpLocks/>
          </p:cNvGrpSpPr>
          <p:nvPr/>
        </p:nvGrpSpPr>
        <p:grpSpPr bwMode="auto">
          <a:xfrm>
            <a:off x="1752600" y="3581400"/>
            <a:ext cx="5649913" cy="3176588"/>
            <a:chOff x="1248" y="2160"/>
            <a:chExt cx="3559" cy="2001"/>
          </a:xfrm>
        </p:grpSpPr>
        <p:pic>
          <p:nvPicPr>
            <p:cNvPr id="147463" name="Picture 40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160"/>
              <a:ext cx="3559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64" name="Line 405"/>
            <p:cNvSpPr>
              <a:spLocks noChangeShapeType="1"/>
            </p:cNvSpPr>
            <p:nvPr/>
          </p:nvSpPr>
          <p:spPr bwMode="auto">
            <a:xfrm>
              <a:off x="1320" y="3056"/>
              <a:ext cx="3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465" name="Line 406"/>
            <p:cNvSpPr>
              <a:spLocks noChangeShapeType="1"/>
            </p:cNvSpPr>
            <p:nvPr/>
          </p:nvSpPr>
          <p:spPr bwMode="auto">
            <a:xfrm>
              <a:off x="1320" y="3624"/>
              <a:ext cx="3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5" name="Group 2"/>
          <p:cNvGrpSpPr>
            <a:grpSpLocks/>
          </p:cNvGrpSpPr>
          <p:nvPr/>
        </p:nvGrpSpPr>
        <p:grpSpPr bwMode="auto">
          <a:xfrm>
            <a:off x="76200" y="852488"/>
            <a:ext cx="8991600" cy="5014912"/>
            <a:chOff x="48" y="537"/>
            <a:chExt cx="5664" cy="3159"/>
          </a:xfrm>
        </p:grpSpPr>
        <p:pic>
          <p:nvPicPr>
            <p:cNvPr id="14951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537"/>
              <a:ext cx="5664" cy="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519" name="Line 4"/>
            <p:cNvSpPr>
              <a:spLocks noChangeShapeType="1"/>
            </p:cNvSpPr>
            <p:nvPr/>
          </p:nvSpPr>
          <p:spPr bwMode="auto">
            <a:xfrm flipH="1">
              <a:off x="3752" y="2488"/>
              <a:ext cx="424" cy="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9520" name="Line 5"/>
            <p:cNvSpPr>
              <a:spLocks noChangeShapeType="1"/>
            </p:cNvSpPr>
            <p:nvPr/>
          </p:nvSpPr>
          <p:spPr bwMode="auto">
            <a:xfrm flipH="1">
              <a:off x="4640" y="2616"/>
              <a:ext cx="144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9521" name="Line 6"/>
            <p:cNvSpPr>
              <a:spLocks noChangeShapeType="1"/>
            </p:cNvSpPr>
            <p:nvPr/>
          </p:nvSpPr>
          <p:spPr bwMode="auto">
            <a:xfrm>
              <a:off x="1552" y="1344"/>
              <a:ext cx="344" cy="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9522" name="Line 7"/>
            <p:cNvSpPr>
              <a:spLocks noChangeShapeType="1"/>
            </p:cNvSpPr>
            <p:nvPr/>
          </p:nvSpPr>
          <p:spPr bwMode="auto">
            <a:xfrm>
              <a:off x="520" y="1768"/>
              <a:ext cx="336" cy="1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49506" name="Text Box 8"/>
          <p:cNvSpPr txBox="1">
            <a:spLocks noChangeArrowheads="1"/>
          </p:cNvSpPr>
          <p:nvPr/>
        </p:nvSpPr>
        <p:spPr bwMode="auto">
          <a:xfrm>
            <a:off x="1355725" y="854075"/>
            <a:ext cx="1892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FOREDEEPS</a:t>
            </a:r>
          </a:p>
        </p:txBody>
      </p:sp>
      <p:sp>
        <p:nvSpPr>
          <p:cNvPr id="149507" name="Rectangle 9"/>
          <p:cNvSpPr>
            <a:spLocks noChangeArrowheads="1"/>
          </p:cNvSpPr>
          <p:nvPr/>
        </p:nvSpPr>
        <p:spPr bwMode="auto">
          <a:xfrm>
            <a:off x="5372100" y="990600"/>
            <a:ext cx="1308100" cy="4953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08" name="Text Box 10"/>
          <p:cNvSpPr txBox="1">
            <a:spLocks noChangeArrowheads="1"/>
          </p:cNvSpPr>
          <p:nvPr/>
        </p:nvSpPr>
        <p:spPr bwMode="auto">
          <a:xfrm>
            <a:off x="5638800" y="990600"/>
            <a:ext cx="219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i="1">
                <a:latin typeface="Times New Roman" charset="0"/>
              </a:rPr>
              <a:t>4 km Oligocene base</a:t>
            </a:r>
          </a:p>
        </p:txBody>
      </p:sp>
      <p:sp>
        <p:nvSpPr>
          <p:cNvPr id="149509" name="Rectangle 11"/>
          <p:cNvSpPr>
            <a:spLocks noChangeArrowheads="1"/>
          </p:cNvSpPr>
          <p:nvPr/>
        </p:nvSpPr>
        <p:spPr bwMode="auto">
          <a:xfrm>
            <a:off x="3263900" y="952500"/>
            <a:ext cx="1117600" cy="3937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0" name="Line 12"/>
          <p:cNvSpPr>
            <a:spLocks noChangeShapeType="1"/>
          </p:cNvSpPr>
          <p:nvPr/>
        </p:nvSpPr>
        <p:spPr bwMode="auto">
          <a:xfrm flipH="1">
            <a:off x="5067300" y="1295400"/>
            <a:ext cx="508000" cy="2413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9511" name="Text Box 13"/>
          <p:cNvSpPr txBox="1">
            <a:spLocks noChangeArrowheads="1"/>
          </p:cNvSpPr>
          <p:nvPr/>
        </p:nvSpPr>
        <p:spPr bwMode="auto">
          <a:xfrm>
            <a:off x="5762625" y="2146300"/>
            <a:ext cx="254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8 km Pliocene base</a:t>
            </a:r>
          </a:p>
        </p:txBody>
      </p:sp>
      <p:sp>
        <p:nvSpPr>
          <p:cNvPr id="149512" name="Rectangle 14"/>
          <p:cNvSpPr>
            <a:spLocks noChangeArrowheads="1"/>
          </p:cNvSpPr>
          <p:nvPr/>
        </p:nvSpPr>
        <p:spPr bwMode="auto">
          <a:xfrm>
            <a:off x="5308600" y="2603500"/>
            <a:ext cx="939800" cy="2286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3" name="Rectangle 15"/>
          <p:cNvSpPr>
            <a:spLocks noChangeArrowheads="1"/>
          </p:cNvSpPr>
          <p:nvPr/>
        </p:nvSpPr>
        <p:spPr bwMode="auto">
          <a:xfrm>
            <a:off x="5080000" y="2730500"/>
            <a:ext cx="254000" cy="1143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4" name="Rectangle 16"/>
          <p:cNvSpPr>
            <a:spLocks noChangeArrowheads="1"/>
          </p:cNvSpPr>
          <p:nvPr/>
        </p:nvSpPr>
        <p:spPr bwMode="auto">
          <a:xfrm>
            <a:off x="4381500" y="1358900"/>
            <a:ext cx="190500" cy="762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5" name="Line 17"/>
          <p:cNvSpPr>
            <a:spLocks noChangeShapeType="1"/>
          </p:cNvSpPr>
          <p:nvPr/>
        </p:nvSpPr>
        <p:spPr bwMode="auto">
          <a:xfrm flipH="1">
            <a:off x="4876800" y="2527300"/>
            <a:ext cx="1028700" cy="393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9516" name="Rectangle 18"/>
          <p:cNvSpPr>
            <a:spLocks noChangeArrowheads="1"/>
          </p:cNvSpPr>
          <p:nvPr/>
        </p:nvSpPr>
        <p:spPr bwMode="auto">
          <a:xfrm>
            <a:off x="5591175" y="982663"/>
            <a:ext cx="2333625" cy="431800"/>
          </a:xfrm>
          <a:prstGeom prst="rect">
            <a:avLst/>
          </a:prstGeom>
          <a:noFill/>
          <a:ln w="28575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7" name="Rectangle 19"/>
          <p:cNvSpPr>
            <a:spLocks noChangeArrowheads="1"/>
          </p:cNvSpPr>
          <p:nvPr/>
        </p:nvSpPr>
        <p:spPr bwMode="auto">
          <a:xfrm>
            <a:off x="6096000" y="2133600"/>
            <a:ext cx="2286000" cy="431800"/>
          </a:xfrm>
          <a:prstGeom prst="rect">
            <a:avLst/>
          </a:prstGeom>
          <a:noFill/>
          <a:ln w="28575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09526E6-9FF1-984E-8A1E-D14B8F03AB80}"/>
                  </a:ext>
                </a:extLst>
              </p14:cNvPr>
              <p14:cNvContentPartPr/>
              <p14:nvPr/>
            </p14:nvContentPartPr>
            <p14:xfrm>
              <a:off x="3663837" y="2010649"/>
              <a:ext cx="1806120" cy="4759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09526E6-9FF1-984E-8A1E-D14B8F03AB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4837" y="2001649"/>
                <a:ext cx="1823760" cy="49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9F0C5E99-ACC5-4F41-A60F-C01325C5059C}"/>
                  </a:ext>
                </a:extLst>
              </p14:cNvPr>
              <p14:cNvContentPartPr/>
              <p14:nvPr/>
            </p14:nvContentPartPr>
            <p14:xfrm>
              <a:off x="5108877" y="2888329"/>
              <a:ext cx="847440" cy="5209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9F0C5E99-ACC5-4F41-A60F-C01325C505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00237" y="2879689"/>
                <a:ext cx="86508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67C7F675-8AB2-2C46-8351-4C3B083FCD89}"/>
                  </a:ext>
                </a:extLst>
              </p14:cNvPr>
              <p14:cNvContentPartPr/>
              <p14:nvPr/>
            </p14:nvContentPartPr>
            <p14:xfrm>
              <a:off x="5214357" y="2360569"/>
              <a:ext cx="1659600" cy="19659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67C7F675-8AB2-2C46-8351-4C3B083FCD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05357" y="2351569"/>
                <a:ext cx="1677240" cy="1983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026" descr="CentralItalysmall.jpg          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48025"/>
            <a:ext cx="42735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0" name="Picture 1027" descr="NordestItalyModelloS#63A038.jpg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r="15128"/>
          <a:stretch>
            <a:fillRect/>
          </a:stretch>
        </p:blipFill>
        <p:spPr bwMode="auto">
          <a:xfrm>
            <a:off x="239713" y="-293688"/>
            <a:ext cx="2093912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647700"/>
            <a:ext cx="46815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ext Box 1029"/>
          <p:cNvSpPr txBox="1">
            <a:spLocks noChangeArrowheads="1"/>
          </p:cNvSpPr>
          <p:nvPr/>
        </p:nvSpPr>
        <p:spPr bwMode="auto">
          <a:xfrm>
            <a:off x="6042025" y="180975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Dinarides</a:t>
            </a:r>
          </a:p>
        </p:txBody>
      </p:sp>
      <p:sp>
        <p:nvSpPr>
          <p:cNvPr id="150533" name="Text Box 1030"/>
          <p:cNvSpPr txBox="1">
            <a:spLocks noChangeArrowheads="1"/>
          </p:cNvSpPr>
          <p:nvPr/>
        </p:nvSpPr>
        <p:spPr bwMode="auto">
          <a:xfrm>
            <a:off x="6042025" y="6337300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Apennines</a:t>
            </a:r>
          </a:p>
        </p:txBody>
      </p:sp>
      <p:sp>
        <p:nvSpPr>
          <p:cNvPr id="150534" name="Freeform 1031"/>
          <p:cNvSpPr>
            <a:spLocks/>
          </p:cNvSpPr>
          <p:nvPr/>
        </p:nvSpPr>
        <p:spPr bwMode="auto">
          <a:xfrm>
            <a:off x="5473700" y="1333500"/>
            <a:ext cx="3073400" cy="406400"/>
          </a:xfrm>
          <a:custGeom>
            <a:avLst/>
            <a:gdLst>
              <a:gd name="T0" fmla="*/ 0 w 1936"/>
              <a:gd name="T1" fmla="*/ 2147483647 h 256"/>
              <a:gd name="T2" fmla="*/ 2147483647 w 1936"/>
              <a:gd name="T3" fmla="*/ 2147483647 h 256"/>
              <a:gd name="T4" fmla="*/ 2147483647 w 1936"/>
              <a:gd name="T5" fmla="*/ 2147483647 h 256"/>
              <a:gd name="T6" fmla="*/ 2147483647 w 1936"/>
              <a:gd name="T7" fmla="*/ 0 h 256"/>
              <a:gd name="T8" fmla="*/ 0 60000 65536"/>
              <a:gd name="T9" fmla="*/ 0 60000 65536"/>
              <a:gd name="T10" fmla="*/ 0 60000 65536"/>
              <a:gd name="T11" fmla="*/ 0 60000 65536"/>
              <a:gd name="T12" fmla="*/ 0 w 1936"/>
              <a:gd name="T13" fmla="*/ 0 h 256"/>
              <a:gd name="T14" fmla="*/ 1936 w 1936"/>
              <a:gd name="T15" fmla="*/ 256 h 2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6" h="256">
                <a:moveTo>
                  <a:pt x="0" y="256"/>
                </a:moveTo>
                <a:lnTo>
                  <a:pt x="672" y="160"/>
                </a:lnTo>
                <a:lnTo>
                  <a:pt x="1712" y="24"/>
                </a:lnTo>
                <a:lnTo>
                  <a:pt x="1936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5" name="Freeform 1032"/>
          <p:cNvSpPr>
            <a:spLocks/>
          </p:cNvSpPr>
          <p:nvPr/>
        </p:nvSpPr>
        <p:spPr bwMode="auto">
          <a:xfrm>
            <a:off x="4737100" y="4165600"/>
            <a:ext cx="3365500" cy="330200"/>
          </a:xfrm>
          <a:custGeom>
            <a:avLst/>
            <a:gdLst>
              <a:gd name="T0" fmla="*/ 0 w 2120"/>
              <a:gd name="T1" fmla="*/ 2147483647 h 208"/>
              <a:gd name="T2" fmla="*/ 2147483647 w 2120"/>
              <a:gd name="T3" fmla="*/ 2147483647 h 208"/>
              <a:gd name="T4" fmla="*/ 2147483647 w 2120"/>
              <a:gd name="T5" fmla="*/ 2147483647 h 208"/>
              <a:gd name="T6" fmla="*/ 2147483647 w 2120"/>
              <a:gd name="T7" fmla="*/ 2147483647 h 208"/>
              <a:gd name="T8" fmla="*/ 2147483647 w 2120"/>
              <a:gd name="T9" fmla="*/ 0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20"/>
              <a:gd name="T16" fmla="*/ 0 h 208"/>
              <a:gd name="T17" fmla="*/ 2120 w 2120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20" h="208">
                <a:moveTo>
                  <a:pt x="0" y="208"/>
                </a:moveTo>
                <a:lnTo>
                  <a:pt x="656" y="136"/>
                </a:lnTo>
                <a:lnTo>
                  <a:pt x="1048" y="104"/>
                </a:lnTo>
                <a:lnTo>
                  <a:pt x="1456" y="56"/>
                </a:lnTo>
                <a:lnTo>
                  <a:pt x="2120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6" name="Freeform 1033"/>
          <p:cNvSpPr>
            <a:spLocks/>
          </p:cNvSpPr>
          <p:nvPr/>
        </p:nvSpPr>
        <p:spPr bwMode="auto">
          <a:xfrm>
            <a:off x="4635500" y="2844800"/>
            <a:ext cx="4279900" cy="12700"/>
          </a:xfrm>
          <a:custGeom>
            <a:avLst/>
            <a:gdLst>
              <a:gd name="T0" fmla="*/ 0 w 2696"/>
              <a:gd name="T1" fmla="*/ 2147483647 h 8"/>
              <a:gd name="T2" fmla="*/ 2147483647 w 2696"/>
              <a:gd name="T3" fmla="*/ 0 h 8"/>
              <a:gd name="T4" fmla="*/ 2147483647 w 2696"/>
              <a:gd name="T5" fmla="*/ 0 h 8"/>
              <a:gd name="T6" fmla="*/ 0 60000 65536"/>
              <a:gd name="T7" fmla="*/ 0 60000 65536"/>
              <a:gd name="T8" fmla="*/ 0 60000 65536"/>
              <a:gd name="T9" fmla="*/ 0 w 2696"/>
              <a:gd name="T10" fmla="*/ 0 h 8"/>
              <a:gd name="T11" fmla="*/ 2696 w 2696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96" h="8">
                <a:moveTo>
                  <a:pt x="0" y="8"/>
                </a:moveTo>
                <a:lnTo>
                  <a:pt x="1376" y="0"/>
                </a:lnTo>
                <a:lnTo>
                  <a:pt x="2696" y="0"/>
                </a:lnTo>
              </a:path>
            </a:pathLst>
          </a:custGeom>
          <a:noFill/>
          <a:ln w="381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7" name="Freeform 1034"/>
          <p:cNvSpPr>
            <a:spLocks/>
          </p:cNvSpPr>
          <p:nvPr/>
        </p:nvSpPr>
        <p:spPr bwMode="auto">
          <a:xfrm>
            <a:off x="4686300" y="5105400"/>
            <a:ext cx="4191000" cy="787400"/>
          </a:xfrm>
          <a:custGeom>
            <a:avLst/>
            <a:gdLst>
              <a:gd name="T0" fmla="*/ 0 w 2640"/>
              <a:gd name="T1" fmla="*/ 2147483647 h 496"/>
              <a:gd name="T2" fmla="*/ 2147483647 w 2640"/>
              <a:gd name="T3" fmla="*/ 2147483647 h 496"/>
              <a:gd name="T4" fmla="*/ 2147483647 w 2640"/>
              <a:gd name="T5" fmla="*/ 2147483647 h 496"/>
              <a:gd name="T6" fmla="*/ 2147483647 w 2640"/>
              <a:gd name="T7" fmla="*/ 2147483647 h 496"/>
              <a:gd name="T8" fmla="*/ 2147483647 w 2640"/>
              <a:gd name="T9" fmla="*/ 2147483647 h 496"/>
              <a:gd name="T10" fmla="*/ 2147483647 w 2640"/>
              <a:gd name="T11" fmla="*/ 2147483647 h 496"/>
              <a:gd name="T12" fmla="*/ 2147483647 w 2640"/>
              <a:gd name="T13" fmla="*/ 0 h 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0"/>
              <a:gd name="T22" fmla="*/ 0 h 496"/>
              <a:gd name="T23" fmla="*/ 2640 w 2640"/>
              <a:gd name="T24" fmla="*/ 496 h 4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0" h="496">
                <a:moveTo>
                  <a:pt x="0" y="496"/>
                </a:moveTo>
                <a:lnTo>
                  <a:pt x="664" y="344"/>
                </a:lnTo>
                <a:lnTo>
                  <a:pt x="1144" y="240"/>
                </a:lnTo>
                <a:lnTo>
                  <a:pt x="1560" y="168"/>
                </a:lnTo>
                <a:lnTo>
                  <a:pt x="1960" y="96"/>
                </a:lnTo>
                <a:lnTo>
                  <a:pt x="2336" y="32"/>
                </a:lnTo>
                <a:lnTo>
                  <a:pt x="2640" y="0"/>
                </a:lnTo>
              </a:path>
            </a:pathLst>
          </a:custGeom>
          <a:noFill/>
          <a:ln w="381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8" name="Text Box 1035"/>
          <p:cNvSpPr txBox="1">
            <a:spLocks noChangeArrowheads="1"/>
          </p:cNvSpPr>
          <p:nvPr/>
        </p:nvSpPr>
        <p:spPr bwMode="auto">
          <a:xfrm>
            <a:off x="6080125" y="24003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0539" name="Text Box 1036"/>
          <p:cNvSpPr txBox="1">
            <a:spLocks noChangeArrowheads="1"/>
          </p:cNvSpPr>
          <p:nvPr/>
        </p:nvSpPr>
        <p:spPr bwMode="auto">
          <a:xfrm>
            <a:off x="7604125" y="1052513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0540" name="Text Box 1037"/>
          <p:cNvSpPr txBox="1">
            <a:spLocks noChangeArrowheads="1"/>
          </p:cNvSpPr>
          <p:nvPr/>
        </p:nvSpPr>
        <p:spPr bwMode="auto">
          <a:xfrm>
            <a:off x="5051425" y="4011613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0541" name="Text Box 1038"/>
          <p:cNvSpPr txBox="1">
            <a:spLocks noChangeArrowheads="1"/>
          </p:cNvSpPr>
          <p:nvPr/>
        </p:nvSpPr>
        <p:spPr bwMode="auto">
          <a:xfrm>
            <a:off x="6842125" y="5359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4C13AEF-0930-8042-8100-1BA38C9C20CA}"/>
                  </a:ext>
                </a:extLst>
              </p14:cNvPr>
              <p14:cNvContentPartPr/>
              <p14:nvPr/>
            </p14:nvContentPartPr>
            <p14:xfrm>
              <a:off x="754560" y="611280"/>
              <a:ext cx="7270560" cy="52416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4C13AEF-0930-8042-8100-1BA38C9C20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8360" y="595080"/>
                <a:ext cx="7302960" cy="5274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3"/>
          <a:stretch>
            <a:fillRect/>
          </a:stretch>
        </p:blipFill>
        <p:spPr bwMode="auto">
          <a:xfrm>
            <a:off x="-304800" y="1539875"/>
            <a:ext cx="89916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107" name="Freeform 3"/>
          <p:cNvSpPr>
            <a:spLocks/>
          </p:cNvSpPr>
          <p:nvPr/>
        </p:nvSpPr>
        <p:spPr bwMode="auto">
          <a:xfrm>
            <a:off x="914400" y="2301875"/>
            <a:ext cx="6477000" cy="838200"/>
          </a:xfrm>
          <a:custGeom>
            <a:avLst/>
            <a:gdLst>
              <a:gd name="T0" fmla="*/ 0 w 4080"/>
              <a:gd name="T1" fmla="*/ 2147483647 h 528"/>
              <a:gd name="T2" fmla="*/ 2147483647 w 4080"/>
              <a:gd name="T3" fmla="*/ 2147483647 h 528"/>
              <a:gd name="T4" fmla="*/ 2147483647 w 4080"/>
              <a:gd name="T5" fmla="*/ 2147483647 h 528"/>
              <a:gd name="T6" fmla="*/ 2147483647 w 408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4080"/>
              <a:gd name="T13" fmla="*/ 0 h 528"/>
              <a:gd name="T14" fmla="*/ 4080 w 408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0" h="528">
                <a:moveTo>
                  <a:pt x="0" y="528"/>
                </a:moveTo>
                <a:lnTo>
                  <a:pt x="1776" y="240"/>
                </a:lnTo>
                <a:lnTo>
                  <a:pt x="3312" y="96"/>
                </a:lnTo>
                <a:lnTo>
                  <a:pt x="4080" y="0"/>
                </a:lnTo>
              </a:path>
            </a:pathLst>
          </a:cu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2987675"/>
            <a:ext cx="990600" cy="1752600"/>
            <a:chOff x="1968" y="3072"/>
            <a:chExt cx="624" cy="1104"/>
          </a:xfrm>
        </p:grpSpPr>
        <p:sp>
          <p:nvSpPr>
            <p:cNvPr id="151558" name="Line 5"/>
            <p:cNvSpPr>
              <a:spLocks noChangeShapeType="1"/>
            </p:cNvSpPr>
            <p:nvPr/>
          </p:nvSpPr>
          <p:spPr bwMode="auto">
            <a:xfrm>
              <a:off x="1968" y="3456"/>
              <a:ext cx="0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1559" name="Line 6"/>
            <p:cNvSpPr>
              <a:spLocks noChangeShapeType="1"/>
            </p:cNvSpPr>
            <p:nvPr/>
          </p:nvSpPr>
          <p:spPr bwMode="auto">
            <a:xfrm>
              <a:off x="2592" y="3072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95111" name="Text Box 7"/>
          <p:cNvSpPr txBox="1">
            <a:spLocks noChangeArrowheads="1"/>
          </p:cNvSpPr>
          <p:nvPr/>
        </p:nvSpPr>
        <p:spPr bwMode="auto">
          <a:xfrm>
            <a:off x="3352800" y="4283075"/>
            <a:ext cx="4979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REGIONAL SUBSIDENCE &gt; FOLD UPLIFT</a:t>
            </a:r>
          </a:p>
        </p:txBody>
      </p:sp>
      <p:sp>
        <p:nvSpPr>
          <p:cNvPr id="151557" name="Text Box 8"/>
          <p:cNvSpPr txBox="1">
            <a:spLocks noChangeArrowheads="1"/>
          </p:cNvSpPr>
          <p:nvPr/>
        </p:nvSpPr>
        <p:spPr bwMode="auto">
          <a:xfrm>
            <a:off x="1508125" y="152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107" grpId="0" animBg="1"/>
      <p:bldP spid="2095111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026"/>
          <p:cNvSpPr txBox="1">
            <a:spLocks noChangeArrowheads="1"/>
          </p:cNvSpPr>
          <p:nvPr/>
        </p:nvSpPr>
        <p:spPr bwMode="auto">
          <a:xfrm>
            <a:off x="2562225" y="207168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3602" name="Text Box 1027"/>
          <p:cNvSpPr txBox="1">
            <a:spLocks noChangeArrowheads="1"/>
          </p:cNvSpPr>
          <p:nvPr/>
        </p:nvSpPr>
        <p:spPr bwMode="auto">
          <a:xfrm>
            <a:off x="7273925" y="16891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3603" name="Text Box 1028"/>
          <p:cNvSpPr txBox="1">
            <a:spLocks noChangeArrowheads="1"/>
          </p:cNvSpPr>
          <p:nvPr/>
        </p:nvSpPr>
        <p:spPr bwMode="auto">
          <a:xfrm>
            <a:off x="6016625" y="849313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3604" name="Text Box 1029"/>
          <p:cNvSpPr txBox="1">
            <a:spLocks noChangeArrowheads="1"/>
          </p:cNvSpPr>
          <p:nvPr/>
        </p:nvSpPr>
        <p:spPr bwMode="auto">
          <a:xfrm>
            <a:off x="1800225" y="15113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grpSp>
        <p:nvGrpSpPr>
          <p:cNvPr id="153605" name="Group 1030"/>
          <p:cNvGrpSpPr>
            <a:grpSpLocks/>
          </p:cNvGrpSpPr>
          <p:nvPr/>
        </p:nvGrpSpPr>
        <p:grpSpPr bwMode="auto">
          <a:xfrm>
            <a:off x="88900" y="495300"/>
            <a:ext cx="8991600" cy="2378075"/>
            <a:chOff x="48" y="2400"/>
            <a:chExt cx="5664" cy="1498"/>
          </a:xfrm>
        </p:grpSpPr>
        <p:grpSp>
          <p:nvGrpSpPr>
            <p:cNvPr id="153611" name="Group 1031"/>
            <p:cNvGrpSpPr>
              <a:grpSpLocks/>
            </p:cNvGrpSpPr>
            <p:nvPr/>
          </p:nvGrpSpPr>
          <p:grpSpPr bwMode="auto">
            <a:xfrm>
              <a:off x="48" y="2400"/>
              <a:ext cx="5664" cy="1498"/>
              <a:chOff x="48" y="2400"/>
              <a:chExt cx="5664" cy="1498"/>
            </a:xfrm>
          </p:grpSpPr>
          <p:grpSp>
            <p:nvGrpSpPr>
              <p:cNvPr id="153617" name="Group 1032"/>
              <p:cNvGrpSpPr>
                <a:grpSpLocks/>
              </p:cNvGrpSpPr>
              <p:nvPr/>
            </p:nvGrpSpPr>
            <p:grpSpPr bwMode="auto">
              <a:xfrm>
                <a:off x="48" y="2400"/>
                <a:ext cx="5664" cy="1488"/>
                <a:chOff x="48" y="2400"/>
                <a:chExt cx="5664" cy="1488"/>
              </a:xfrm>
            </p:grpSpPr>
            <p:grpSp>
              <p:nvGrpSpPr>
                <p:cNvPr id="153624" name="Group 1033"/>
                <p:cNvGrpSpPr>
                  <a:grpSpLocks/>
                </p:cNvGrpSpPr>
                <p:nvPr/>
              </p:nvGrpSpPr>
              <p:grpSpPr bwMode="auto">
                <a:xfrm>
                  <a:off x="48" y="2400"/>
                  <a:ext cx="5664" cy="1488"/>
                  <a:chOff x="96" y="2016"/>
                  <a:chExt cx="5568" cy="1440"/>
                </a:xfrm>
              </p:grpSpPr>
              <p:pic>
                <p:nvPicPr>
                  <p:cNvPr id="153629" name="Picture 1034" descr="SeismicsPieri-col.gif                                          00099A0B&#10;Amico duro                     B9CF0976: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66" t="4097" r="1666" b="34444"/>
                  <a:stretch>
                    <a:fillRect/>
                  </a:stretch>
                </p:blipFill>
                <p:spPr bwMode="auto">
                  <a:xfrm>
                    <a:off x="96" y="2016"/>
                    <a:ext cx="5568" cy="14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630" name="Picture 1035" descr="SeismicsPieri-col.gif                                          00099A0B&#10;Amico duro                     B9CF0976: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501" t="67221" r="7500"/>
                  <a:stretch>
                    <a:fillRect/>
                  </a:stretch>
                </p:blipFill>
                <p:spPr bwMode="auto">
                  <a:xfrm>
                    <a:off x="96" y="2704"/>
                    <a:ext cx="1056" cy="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3631" name="Line 103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496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3632" name="Text Box 10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9" y="2371"/>
                    <a:ext cx="306" cy="1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r>
                      <a:rPr lang="it-IT" sz="1200"/>
                      <a:t>5 km</a:t>
                    </a:r>
                    <a:endParaRPr lang="it-IT"/>
                  </a:p>
                </p:txBody>
              </p:sp>
            </p:grpSp>
            <p:sp>
              <p:nvSpPr>
                <p:cNvPr id="153625" name="Line 1038"/>
                <p:cNvSpPr>
                  <a:spLocks noChangeShapeType="1"/>
                </p:cNvSpPr>
                <p:nvPr/>
              </p:nvSpPr>
              <p:spPr bwMode="auto">
                <a:xfrm>
                  <a:off x="2064" y="3408"/>
                  <a:ext cx="0" cy="480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3626" name="Line 1039"/>
                <p:cNvSpPr>
                  <a:spLocks noChangeShapeType="1"/>
                </p:cNvSpPr>
                <p:nvPr/>
              </p:nvSpPr>
              <p:spPr bwMode="auto">
                <a:xfrm>
                  <a:off x="4704" y="3360"/>
                  <a:ext cx="0" cy="192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3627" name="Line 1040"/>
                <p:cNvSpPr>
                  <a:spLocks noChangeShapeType="1"/>
                </p:cNvSpPr>
                <p:nvPr/>
              </p:nvSpPr>
              <p:spPr bwMode="auto">
                <a:xfrm>
                  <a:off x="2064" y="2976"/>
                  <a:ext cx="0" cy="288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3628" name="Line 1041"/>
                <p:cNvSpPr>
                  <a:spLocks noChangeShapeType="1"/>
                </p:cNvSpPr>
                <p:nvPr/>
              </p:nvSpPr>
              <p:spPr bwMode="auto">
                <a:xfrm>
                  <a:off x="4704" y="2976"/>
                  <a:ext cx="0" cy="288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53618" name="Text Box 1042"/>
              <p:cNvSpPr txBox="1">
                <a:spLocks noChangeArrowheads="1"/>
              </p:cNvSpPr>
              <p:nvPr/>
            </p:nvSpPr>
            <p:spPr bwMode="auto">
              <a:xfrm>
                <a:off x="1582" y="2961"/>
                <a:ext cx="23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a</a:t>
                </a:r>
                <a:endParaRPr lang="it-IT"/>
              </a:p>
            </p:txBody>
          </p:sp>
          <p:sp>
            <p:nvSpPr>
              <p:cNvPr id="153619" name="Text Box 1043"/>
              <p:cNvSpPr txBox="1">
                <a:spLocks noChangeArrowheads="1"/>
              </p:cNvSpPr>
              <p:nvPr/>
            </p:nvSpPr>
            <p:spPr bwMode="auto">
              <a:xfrm>
                <a:off x="2998" y="3610"/>
                <a:ext cx="22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b</a:t>
                </a:r>
                <a:endParaRPr lang="it-IT"/>
              </a:p>
            </p:txBody>
          </p:sp>
          <p:sp>
            <p:nvSpPr>
              <p:cNvPr id="153620" name="Freeform 1044"/>
              <p:cNvSpPr>
                <a:spLocks/>
              </p:cNvSpPr>
              <p:nvPr/>
            </p:nvSpPr>
            <p:spPr bwMode="auto">
              <a:xfrm>
                <a:off x="2512" y="3560"/>
                <a:ext cx="736" cy="296"/>
              </a:xfrm>
              <a:custGeom>
                <a:avLst/>
                <a:gdLst>
                  <a:gd name="T0" fmla="*/ 0 w 736"/>
                  <a:gd name="T1" fmla="*/ 296 h 296"/>
                  <a:gd name="T2" fmla="*/ 296 w 736"/>
                  <a:gd name="T3" fmla="*/ 160 h 296"/>
                  <a:gd name="T4" fmla="*/ 528 w 736"/>
                  <a:gd name="T5" fmla="*/ 72 h 296"/>
                  <a:gd name="T6" fmla="*/ 736 w 736"/>
                  <a:gd name="T7" fmla="*/ 0 h 2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6"/>
                  <a:gd name="T13" fmla="*/ 0 h 296"/>
                  <a:gd name="T14" fmla="*/ 736 w 736"/>
                  <a:gd name="T15" fmla="*/ 296 h 2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6" h="296">
                    <a:moveTo>
                      <a:pt x="0" y="296"/>
                    </a:moveTo>
                    <a:cubicBezTo>
                      <a:pt x="104" y="246"/>
                      <a:pt x="208" y="197"/>
                      <a:pt x="296" y="160"/>
                    </a:cubicBezTo>
                    <a:cubicBezTo>
                      <a:pt x="384" y="123"/>
                      <a:pt x="455" y="99"/>
                      <a:pt x="528" y="72"/>
                    </a:cubicBezTo>
                    <a:cubicBezTo>
                      <a:pt x="601" y="45"/>
                      <a:pt x="668" y="22"/>
                      <a:pt x="736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21" name="Freeform 1045"/>
              <p:cNvSpPr>
                <a:spLocks/>
              </p:cNvSpPr>
              <p:nvPr/>
            </p:nvSpPr>
            <p:spPr bwMode="auto">
              <a:xfrm>
                <a:off x="3680" y="3568"/>
                <a:ext cx="1928" cy="16"/>
              </a:xfrm>
              <a:custGeom>
                <a:avLst/>
                <a:gdLst>
                  <a:gd name="T0" fmla="*/ 0 w 1928"/>
                  <a:gd name="T1" fmla="*/ 16 h 16"/>
                  <a:gd name="T2" fmla="*/ 392 w 1928"/>
                  <a:gd name="T3" fmla="*/ 8 h 16"/>
                  <a:gd name="T4" fmla="*/ 880 w 1928"/>
                  <a:gd name="T5" fmla="*/ 8 h 16"/>
                  <a:gd name="T6" fmla="*/ 1208 w 1928"/>
                  <a:gd name="T7" fmla="*/ 0 h 16"/>
                  <a:gd name="T8" fmla="*/ 1728 w 1928"/>
                  <a:gd name="T9" fmla="*/ 8 h 16"/>
                  <a:gd name="T10" fmla="*/ 1928 w 192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28"/>
                  <a:gd name="T19" fmla="*/ 0 h 16"/>
                  <a:gd name="T20" fmla="*/ 1928 w 192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28" h="16">
                    <a:moveTo>
                      <a:pt x="0" y="16"/>
                    </a:moveTo>
                    <a:cubicBezTo>
                      <a:pt x="122" y="12"/>
                      <a:pt x="245" y="9"/>
                      <a:pt x="392" y="8"/>
                    </a:cubicBezTo>
                    <a:cubicBezTo>
                      <a:pt x="539" y="7"/>
                      <a:pt x="744" y="9"/>
                      <a:pt x="880" y="8"/>
                    </a:cubicBezTo>
                    <a:cubicBezTo>
                      <a:pt x="1016" y="7"/>
                      <a:pt x="1067" y="0"/>
                      <a:pt x="1208" y="0"/>
                    </a:cubicBezTo>
                    <a:cubicBezTo>
                      <a:pt x="1349" y="0"/>
                      <a:pt x="1608" y="8"/>
                      <a:pt x="1728" y="8"/>
                    </a:cubicBezTo>
                    <a:cubicBezTo>
                      <a:pt x="1848" y="8"/>
                      <a:pt x="1888" y="4"/>
                      <a:pt x="1928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22" name="Text Box 1046"/>
              <p:cNvSpPr txBox="1">
                <a:spLocks noChangeArrowheads="1"/>
              </p:cNvSpPr>
              <p:nvPr/>
            </p:nvSpPr>
            <p:spPr bwMode="auto">
              <a:xfrm>
                <a:off x="5142" y="3578"/>
                <a:ext cx="22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b</a:t>
                </a:r>
                <a:endParaRPr lang="it-IT"/>
              </a:p>
            </p:txBody>
          </p:sp>
          <p:sp>
            <p:nvSpPr>
              <p:cNvPr id="153623" name="Text Box 1047"/>
              <p:cNvSpPr txBox="1">
                <a:spLocks noChangeArrowheads="1"/>
              </p:cNvSpPr>
              <p:nvPr/>
            </p:nvSpPr>
            <p:spPr bwMode="auto">
              <a:xfrm>
                <a:off x="4198" y="2761"/>
                <a:ext cx="23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a</a:t>
                </a:r>
                <a:endParaRPr lang="it-IT"/>
              </a:p>
            </p:txBody>
          </p:sp>
        </p:grpSp>
        <p:grpSp>
          <p:nvGrpSpPr>
            <p:cNvPr id="153612" name="Group 1048"/>
            <p:cNvGrpSpPr>
              <a:grpSpLocks/>
            </p:cNvGrpSpPr>
            <p:nvPr/>
          </p:nvGrpSpPr>
          <p:grpSpPr bwMode="auto">
            <a:xfrm>
              <a:off x="1216" y="2816"/>
              <a:ext cx="4400" cy="1040"/>
              <a:chOff x="1216" y="2816"/>
              <a:chExt cx="4400" cy="1040"/>
            </a:xfrm>
          </p:grpSpPr>
          <p:sp>
            <p:nvSpPr>
              <p:cNvPr id="153613" name="Freeform 1049"/>
              <p:cNvSpPr>
                <a:spLocks/>
              </p:cNvSpPr>
              <p:nvPr/>
            </p:nvSpPr>
            <p:spPr bwMode="auto">
              <a:xfrm>
                <a:off x="1216" y="2912"/>
                <a:ext cx="2056" cy="416"/>
              </a:xfrm>
              <a:custGeom>
                <a:avLst/>
                <a:gdLst>
                  <a:gd name="T0" fmla="*/ 0 w 2056"/>
                  <a:gd name="T1" fmla="*/ 416 h 416"/>
                  <a:gd name="T2" fmla="*/ 184 w 2056"/>
                  <a:gd name="T3" fmla="*/ 392 h 416"/>
                  <a:gd name="T4" fmla="*/ 736 w 2056"/>
                  <a:gd name="T5" fmla="*/ 232 h 416"/>
                  <a:gd name="T6" fmla="*/ 1072 w 2056"/>
                  <a:gd name="T7" fmla="*/ 136 h 416"/>
                  <a:gd name="T8" fmla="*/ 1288 w 2056"/>
                  <a:gd name="T9" fmla="*/ 96 h 416"/>
                  <a:gd name="T10" fmla="*/ 1520 w 2056"/>
                  <a:gd name="T11" fmla="*/ 72 h 416"/>
                  <a:gd name="T12" fmla="*/ 1736 w 2056"/>
                  <a:gd name="T13" fmla="*/ 32 h 416"/>
                  <a:gd name="T14" fmla="*/ 2056 w 2056"/>
                  <a:gd name="T15" fmla="*/ 0 h 4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56"/>
                  <a:gd name="T25" fmla="*/ 0 h 416"/>
                  <a:gd name="T26" fmla="*/ 2056 w 2056"/>
                  <a:gd name="T27" fmla="*/ 416 h 4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56" h="416">
                    <a:moveTo>
                      <a:pt x="0" y="416"/>
                    </a:moveTo>
                    <a:lnTo>
                      <a:pt x="184" y="392"/>
                    </a:lnTo>
                    <a:lnTo>
                      <a:pt x="736" y="232"/>
                    </a:lnTo>
                    <a:lnTo>
                      <a:pt x="1072" y="136"/>
                    </a:lnTo>
                    <a:lnTo>
                      <a:pt x="1288" y="96"/>
                    </a:lnTo>
                    <a:lnTo>
                      <a:pt x="1520" y="72"/>
                    </a:lnTo>
                    <a:lnTo>
                      <a:pt x="1736" y="32"/>
                    </a:lnTo>
                    <a:lnTo>
                      <a:pt x="2056" y="0"/>
                    </a:lnTo>
                  </a:path>
                </a:pathLst>
              </a:cu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14" name="Freeform 1050"/>
              <p:cNvSpPr>
                <a:spLocks/>
              </p:cNvSpPr>
              <p:nvPr/>
            </p:nvSpPr>
            <p:spPr bwMode="auto">
              <a:xfrm>
                <a:off x="3656" y="2816"/>
                <a:ext cx="1944" cy="320"/>
              </a:xfrm>
              <a:custGeom>
                <a:avLst/>
                <a:gdLst>
                  <a:gd name="T0" fmla="*/ 0 w 1944"/>
                  <a:gd name="T1" fmla="*/ 320 h 320"/>
                  <a:gd name="T2" fmla="*/ 272 w 1944"/>
                  <a:gd name="T3" fmla="*/ 256 h 320"/>
                  <a:gd name="T4" fmla="*/ 480 w 1944"/>
                  <a:gd name="T5" fmla="*/ 216 h 320"/>
                  <a:gd name="T6" fmla="*/ 808 w 1944"/>
                  <a:gd name="T7" fmla="*/ 184 h 320"/>
                  <a:gd name="T8" fmla="*/ 920 w 1944"/>
                  <a:gd name="T9" fmla="*/ 168 h 320"/>
                  <a:gd name="T10" fmla="*/ 1200 w 1944"/>
                  <a:gd name="T11" fmla="*/ 120 h 320"/>
                  <a:gd name="T12" fmla="*/ 1576 w 1944"/>
                  <a:gd name="T13" fmla="*/ 56 h 320"/>
                  <a:gd name="T14" fmla="*/ 1944 w 1944"/>
                  <a:gd name="T15" fmla="*/ 0 h 3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44"/>
                  <a:gd name="T25" fmla="*/ 0 h 320"/>
                  <a:gd name="T26" fmla="*/ 1944 w 1944"/>
                  <a:gd name="T27" fmla="*/ 320 h 3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44" h="320">
                    <a:moveTo>
                      <a:pt x="0" y="320"/>
                    </a:moveTo>
                    <a:lnTo>
                      <a:pt x="272" y="256"/>
                    </a:lnTo>
                    <a:lnTo>
                      <a:pt x="480" y="216"/>
                    </a:lnTo>
                    <a:lnTo>
                      <a:pt x="808" y="184"/>
                    </a:lnTo>
                    <a:lnTo>
                      <a:pt x="920" y="168"/>
                    </a:lnTo>
                    <a:lnTo>
                      <a:pt x="1200" y="120"/>
                    </a:lnTo>
                    <a:lnTo>
                      <a:pt x="1576" y="56"/>
                    </a:lnTo>
                    <a:lnTo>
                      <a:pt x="1944" y="0"/>
                    </a:lnTo>
                  </a:path>
                </a:pathLst>
              </a:cu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15" name="Freeform 1051"/>
              <p:cNvSpPr>
                <a:spLocks/>
              </p:cNvSpPr>
              <p:nvPr/>
            </p:nvSpPr>
            <p:spPr bwMode="auto">
              <a:xfrm>
                <a:off x="2480" y="3560"/>
                <a:ext cx="768" cy="296"/>
              </a:xfrm>
              <a:custGeom>
                <a:avLst/>
                <a:gdLst>
                  <a:gd name="T0" fmla="*/ 0 w 768"/>
                  <a:gd name="T1" fmla="*/ 296 h 296"/>
                  <a:gd name="T2" fmla="*/ 328 w 768"/>
                  <a:gd name="T3" fmla="*/ 160 h 296"/>
                  <a:gd name="T4" fmla="*/ 480 w 768"/>
                  <a:gd name="T5" fmla="*/ 104 h 296"/>
                  <a:gd name="T6" fmla="*/ 768 w 768"/>
                  <a:gd name="T7" fmla="*/ 0 h 2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8"/>
                  <a:gd name="T13" fmla="*/ 0 h 296"/>
                  <a:gd name="T14" fmla="*/ 768 w 768"/>
                  <a:gd name="T15" fmla="*/ 296 h 2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8" h="296">
                    <a:moveTo>
                      <a:pt x="0" y="296"/>
                    </a:moveTo>
                    <a:lnTo>
                      <a:pt x="328" y="160"/>
                    </a:lnTo>
                    <a:lnTo>
                      <a:pt x="480" y="104"/>
                    </a:lnTo>
                    <a:lnTo>
                      <a:pt x="768" y="0"/>
                    </a:lnTo>
                  </a:path>
                </a:pathLst>
              </a:custGeom>
              <a:noFill/>
              <a:ln w="38100">
                <a:solidFill>
                  <a:srgbClr val="EB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16" name="Freeform 1052"/>
              <p:cNvSpPr>
                <a:spLocks/>
              </p:cNvSpPr>
              <p:nvPr/>
            </p:nvSpPr>
            <p:spPr bwMode="auto">
              <a:xfrm>
                <a:off x="3648" y="3560"/>
                <a:ext cx="1968" cy="24"/>
              </a:xfrm>
              <a:custGeom>
                <a:avLst/>
                <a:gdLst>
                  <a:gd name="T0" fmla="*/ 0 w 1968"/>
                  <a:gd name="T1" fmla="*/ 24 h 24"/>
                  <a:gd name="T2" fmla="*/ 208 w 1968"/>
                  <a:gd name="T3" fmla="*/ 8 h 24"/>
                  <a:gd name="T4" fmla="*/ 632 w 1968"/>
                  <a:gd name="T5" fmla="*/ 8 h 24"/>
                  <a:gd name="T6" fmla="*/ 1040 w 1968"/>
                  <a:gd name="T7" fmla="*/ 8 h 24"/>
                  <a:gd name="T8" fmla="*/ 1232 w 1968"/>
                  <a:gd name="T9" fmla="*/ 0 h 24"/>
                  <a:gd name="T10" fmla="*/ 1536 w 1968"/>
                  <a:gd name="T11" fmla="*/ 16 h 24"/>
                  <a:gd name="T12" fmla="*/ 1768 w 1968"/>
                  <a:gd name="T13" fmla="*/ 16 h 24"/>
                  <a:gd name="T14" fmla="*/ 1968 w 196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68"/>
                  <a:gd name="T25" fmla="*/ 0 h 24"/>
                  <a:gd name="T26" fmla="*/ 1968 w 1968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68" h="24">
                    <a:moveTo>
                      <a:pt x="0" y="24"/>
                    </a:moveTo>
                    <a:lnTo>
                      <a:pt x="208" y="8"/>
                    </a:lnTo>
                    <a:lnTo>
                      <a:pt x="632" y="8"/>
                    </a:lnTo>
                    <a:lnTo>
                      <a:pt x="1040" y="8"/>
                    </a:lnTo>
                    <a:lnTo>
                      <a:pt x="1232" y="0"/>
                    </a:lnTo>
                    <a:lnTo>
                      <a:pt x="1536" y="16"/>
                    </a:lnTo>
                    <a:lnTo>
                      <a:pt x="1768" y="16"/>
                    </a:lnTo>
                    <a:lnTo>
                      <a:pt x="1968" y="0"/>
                    </a:lnTo>
                  </a:path>
                </a:pathLst>
              </a:custGeom>
              <a:noFill/>
              <a:ln w="38100">
                <a:solidFill>
                  <a:srgbClr val="EB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594397" name="Picture 1053" descr="PiggyBackSmall.jpg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8333" b="4488"/>
          <a:stretch>
            <a:fillRect/>
          </a:stretch>
        </p:blipFill>
        <p:spPr bwMode="auto">
          <a:xfrm>
            <a:off x="368300" y="282575"/>
            <a:ext cx="48387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54"/>
          <p:cNvGrpSpPr>
            <a:grpSpLocks/>
          </p:cNvGrpSpPr>
          <p:nvPr/>
        </p:nvGrpSpPr>
        <p:grpSpPr bwMode="auto">
          <a:xfrm>
            <a:off x="825500" y="3556000"/>
            <a:ext cx="7467600" cy="3302000"/>
            <a:chOff x="520" y="2240"/>
            <a:chExt cx="4704" cy="2080"/>
          </a:xfrm>
        </p:grpSpPr>
        <p:pic>
          <p:nvPicPr>
            <p:cNvPr id="153608" name="Picture 1055" descr="Totalfolduplift.gif                                            00099A0B&#10;Amico duro                     B9CF097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240"/>
              <a:ext cx="4704" cy="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09" name="Line 1056"/>
            <p:cNvSpPr>
              <a:spLocks noChangeShapeType="1"/>
            </p:cNvSpPr>
            <p:nvPr/>
          </p:nvSpPr>
          <p:spPr bwMode="auto">
            <a:xfrm flipH="1">
              <a:off x="768" y="3848"/>
              <a:ext cx="352" cy="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610" name="Line 1057"/>
            <p:cNvSpPr>
              <a:spLocks noChangeShapeType="1"/>
            </p:cNvSpPr>
            <p:nvPr/>
          </p:nvSpPr>
          <p:spPr bwMode="auto">
            <a:xfrm>
              <a:off x="4664" y="3368"/>
              <a:ext cx="360" cy="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9EFB1E3D-4DB6-1343-846F-8BB55C69ACF3}"/>
                  </a:ext>
                </a:extLst>
              </p14:cNvPr>
              <p14:cNvContentPartPr/>
              <p14:nvPr/>
            </p14:nvContentPartPr>
            <p14:xfrm>
              <a:off x="1116360" y="4872240"/>
              <a:ext cx="3846600" cy="6850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9EFB1E3D-4DB6-1343-846F-8BB55C69AC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0160" y="4856040"/>
                <a:ext cx="3879000" cy="717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026" descr="ArabiaZagrosForedeep.jpg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r="16805"/>
          <a:stretch>
            <a:fillRect/>
          </a:stretch>
        </p:blipFill>
        <p:spPr bwMode="auto">
          <a:xfrm>
            <a:off x="4697413" y="457200"/>
            <a:ext cx="4446587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0" name="Picture 1027" descr="BarbadosForredeep.jpg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19731" r="3001" b="27486"/>
          <a:stretch>
            <a:fillRect/>
          </a:stretch>
        </p:blipFill>
        <p:spPr bwMode="auto">
          <a:xfrm>
            <a:off x="0" y="457200"/>
            <a:ext cx="4583113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1028"/>
          <p:cNvSpPr txBox="1">
            <a:spLocks noChangeArrowheads="1"/>
          </p:cNvSpPr>
          <p:nvPr/>
        </p:nvSpPr>
        <p:spPr bwMode="auto">
          <a:xfrm>
            <a:off x="631825" y="5591175"/>
            <a:ext cx="798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/>
              <a:t>Barbados W-subduction		Zagros NE-subduction</a:t>
            </a:r>
          </a:p>
        </p:txBody>
      </p:sp>
      <p:sp>
        <p:nvSpPr>
          <p:cNvPr id="155652" name="Text Box 1029"/>
          <p:cNvSpPr txBox="1">
            <a:spLocks noChangeArrowheads="1"/>
          </p:cNvSpPr>
          <p:nvPr/>
        </p:nvSpPr>
        <p:spPr bwMode="auto">
          <a:xfrm>
            <a:off x="2955925" y="1527175"/>
            <a:ext cx="114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Atlantic</a:t>
            </a:r>
          </a:p>
        </p:txBody>
      </p:sp>
      <p:sp>
        <p:nvSpPr>
          <p:cNvPr id="155653" name="Text Box 1030"/>
          <p:cNvSpPr txBox="1">
            <a:spLocks noChangeArrowheads="1"/>
          </p:cNvSpPr>
          <p:nvPr/>
        </p:nvSpPr>
        <p:spPr bwMode="auto">
          <a:xfrm>
            <a:off x="7121525" y="4143375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Arabia</a:t>
            </a:r>
          </a:p>
        </p:txBody>
      </p:sp>
      <p:sp>
        <p:nvSpPr>
          <p:cNvPr id="155654" name="Line 1031"/>
          <p:cNvSpPr>
            <a:spLocks noChangeShapeType="1"/>
          </p:cNvSpPr>
          <p:nvPr/>
        </p:nvSpPr>
        <p:spPr bwMode="auto">
          <a:xfrm flipH="1">
            <a:off x="3009900" y="2921000"/>
            <a:ext cx="800100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5655" name="Line 1032"/>
          <p:cNvSpPr>
            <a:spLocks noChangeShapeType="1"/>
          </p:cNvSpPr>
          <p:nvPr/>
        </p:nvSpPr>
        <p:spPr bwMode="auto">
          <a:xfrm flipV="1">
            <a:off x="6743700" y="2527300"/>
            <a:ext cx="431800" cy="5080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Egeogrande.jpg                                                 000AF1AF DiscoDuro   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9"/>
          <a:stretch>
            <a:fillRect/>
          </a:stretch>
        </p:blipFill>
        <p:spPr bwMode="auto">
          <a:xfrm>
            <a:off x="762000" y="-147638"/>
            <a:ext cx="73152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Line 3"/>
          <p:cNvSpPr>
            <a:spLocks noChangeShapeType="1"/>
          </p:cNvSpPr>
          <p:nvPr/>
        </p:nvSpPr>
        <p:spPr bwMode="auto">
          <a:xfrm flipH="1">
            <a:off x="5791200" y="6124575"/>
            <a:ext cx="914400" cy="0"/>
          </a:xfrm>
          <a:prstGeom prst="line">
            <a:avLst/>
          </a:prstGeom>
          <a:noFill/>
          <a:ln w="38100">
            <a:solidFill>
              <a:srgbClr val="D2211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5715000" y="5667375"/>
            <a:ext cx="1173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5 cm/yr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9D75F86-221A-7943-A221-6BB5B3E111DB}"/>
                  </a:ext>
                </a:extLst>
              </p14:cNvPr>
              <p14:cNvContentPartPr/>
              <p14:nvPr/>
            </p14:nvContentPartPr>
            <p14:xfrm>
              <a:off x="3529104" y="184729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9D75F86-221A-7943-A221-6BB5B3E111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7544" y="123169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73A6DD13-F18B-484D-956A-F8880952F280}"/>
                  </a:ext>
                </a:extLst>
              </p14:cNvPr>
              <p14:cNvContentPartPr/>
              <p14:nvPr/>
            </p14:nvContentPartPr>
            <p14:xfrm>
              <a:off x="3529464" y="191569"/>
              <a:ext cx="4266360" cy="46090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73A6DD13-F18B-484D-956A-F8880952F2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7904" y="130009"/>
                <a:ext cx="4389480" cy="47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B9C612A-FF7C-AC4B-A293-B68D5203644F}"/>
                  </a:ext>
                </a:extLst>
              </p14:cNvPr>
              <p14:cNvContentPartPr/>
              <p14:nvPr/>
            </p14:nvContentPartPr>
            <p14:xfrm>
              <a:off x="7792944" y="4273969"/>
              <a:ext cx="3960" cy="900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B9C612A-FF7C-AC4B-A293-B68D520364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1384" y="4212409"/>
                <a:ext cx="1270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5EEDE2FC-9EE9-4349-B63E-B2FF6EC5EB38}"/>
                  </a:ext>
                </a:extLst>
              </p14:cNvPr>
              <p14:cNvContentPartPr/>
              <p14:nvPr/>
            </p14:nvContentPartPr>
            <p14:xfrm>
              <a:off x="7796544" y="3770329"/>
              <a:ext cx="2766600" cy="11732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5EEDE2FC-9EE9-4349-B63E-B2FF6EC5EB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34984" y="3708769"/>
                <a:ext cx="2889720" cy="12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E7BED725-BB27-0A44-9AA5-AFD1B830908A}"/>
                  </a:ext>
                </a:extLst>
              </p14:cNvPr>
              <p14:cNvContentPartPr/>
              <p14:nvPr/>
            </p14:nvContentPartPr>
            <p14:xfrm>
              <a:off x="1279824" y="1428169"/>
              <a:ext cx="3044160" cy="18493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E7BED725-BB27-0A44-9AA5-AFD1B830908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18264" y="1366609"/>
                <a:ext cx="3166920" cy="19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8CAB431A-C7D5-BD4A-83AF-DCF44D8B2A49}"/>
                  </a:ext>
                </a:extLst>
              </p14:cNvPr>
              <p14:cNvContentPartPr/>
              <p14:nvPr/>
            </p14:nvContentPartPr>
            <p14:xfrm>
              <a:off x="3590664" y="1458769"/>
              <a:ext cx="8280" cy="1008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8CAB431A-C7D5-BD4A-83AF-DCF44D8B2A4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29104" y="1397209"/>
                <a:ext cx="131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9FE9BFE8-7EFD-1C42-A91C-5BF345FBD9D5}"/>
                  </a:ext>
                </a:extLst>
              </p14:cNvPr>
              <p14:cNvContentPartPr/>
              <p14:nvPr/>
            </p14:nvContentPartPr>
            <p14:xfrm>
              <a:off x="2871744" y="-62591"/>
              <a:ext cx="727200" cy="15314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9FE9BFE8-7EFD-1C42-A91C-5BF345FBD9D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10184" y="-124151"/>
                <a:ext cx="849960" cy="16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CC65E6DC-2AAC-F844-8DF1-0C5F089CAC6B}"/>
                  </a:ext>
                </a:extLst>
              </p14:cNvPr>
              <p14:cNvContentPartPr/>
              <p14:nvPr/>
            </p14:nvContentPartPr>
            <p14:xfrm>
              <a:off x="3375384" y="-70511"/>
              <a:ext cx="143640" cy="3582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CC65E6DC-2AAC-F844-8DF1-0C5F089CAC6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13824" y="-132071"/>
                <a:ext cx="266760" cy="48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79E8588A-D327-384A-B8D7-3748BE8E8015}"/>
              </a:ext>
            </a:extLst>
          </p:cNvPr>
          <p:cNvGrpSpPr/>
          <p:nvPr/>
        </p:nvGrpSpPr>
        <p:grpSpPr>
          <a:xfrm>
            <a:off x="3083064" y="2588809"/>
            <a:ext cx="3029040" cy="1880640"/>
            <a:chOff x="3083064" y="2588809"/>
            <a:chExt cx="3029040" cy="18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04EF3ACC-048B-EF48-A231-CF4060482B00}"/>
                    </a:ext>
                  </a:extLst>
                </p14:cNvPr>
                <p14:cNvContentPartPr/>
                <p14:nvPr/>
              </p14:nvContentPartPr>
              <p14:xfrm>
                <a:off x="4823664" y="3986329"/>
                <a:ext cx="8280" cy="64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04EF3ACC-048B-EF48-A231-CF4060482B0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62104" y="3924769"/>
                  <a:ext cx="1314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767CAF05-507A-8E40-B523-2A35DFDD19FA}"/>
                    </a:ext>
                  </a:extLst>
                </p14:cNvPr>
                <p14:cNvContentPartPr/>
                <p14:nvPr/>
              </p14:nvContentPartPr>
              <p14:xfrm>
                <a:off x="5172864" y="4417609"/>
                <a:ext cx="9720" cy="169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767CAF05-507A-8E40-B523-2A35DFDD19F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111304" y="4356049"/>
                  <a:ext cx="132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756AAB43-ABDE-B64F-AC23-BF0F68B257E9}"/>
                    </a:ext>
                  </a:extLst>
                </p14:cNvPr>
                <p14:cNvContentPartPr/>
                <p14:nvPr/>
              </p14:nvContentPartPr>
              <p14:xfrm>
                <a:off x="4603704" y="3102529"/>
                <a:ext cx="948600" cy="5641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756AAB43-ABDE-B64F-AC23-BF0F68B257E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542144" y="3040969"/>
                  <a:ext cx="1071360" cy="68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0C23F5CF-219A-D742-B7DF-749055F5B3F4}"/>
                    </a:ext>
                  </a:extLst>
                </p14:cNvPr>
                <p14:cNvContentPartPr/>
                <p14:nvPr/>
              </p14:nvContentPartPr>
              <p14:xfrm>
                <a:off x="4559064" y="3400609"/>
                <a:ext cx="356760" cy="2782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0C23F5CF-219A-D742-B7DF-749055F5B3F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497504" y="3339049"/>
                  <a:ext cx="4798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7C179E0-3E3C-8C4C-9BE8-0A984731D4E6}"/>
                    </a:ext>
                  </a:extLst>
                </p14:cNvPr>
                <p14:cNvContentPartPr/>
                <p14:nvPr/>
              </p14:nvContentPartPr>
              <p14:xfrm>
                <a:off x="5338824" y="3741169"/>
                <a:ext cx="773280" cy="5760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7C179E0-3E3C-8C4C-9BE8-0A984731D4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77264" y="3679609"/>
                  <a:ext cx="896400" cy="69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09DC7788-30B0-B649-AB17-4375993A72F5}"/>
                    </a:ext>
                  </a:extLst>
                </p14:cNvPr>
                <p14:cNvContentPartPr/>
                <p14:nvPr/>
              </p14:nvContentPartPr>
              <p14:xfrm>
                <a:off x="5277264" y="4020889"/>
                <a:ext cx="447120" cy="3240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09DC7788-30B0-B649-AB17-4375993A72F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215704" y="3959329"/>
                  <a:ext cx="57024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E823BBD-EAB8-7F4C-A01A-CD35B39682F2}"/>
                    </a:ext>
                  </a:extLst>
                </p14:cNvPr>
                <p14:cNvContentPartPr/>
                <p14:nvPr/>
              </p14:nvContentPartPr>
              <p14:xfrm>
                <a:off x="5456544" y="2703649"/>
                <a:ext cx="4320" cy="90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E823BBD-EAB8-7F4C-A01A-CD35B39682F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94984" y="2642089"/>
                  <a:ext cx="1274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5523EDA8-E873-2544-A677-9476D323336F}"/>
                    </a:ext>
                  </a:extLst>
                </p14:cNvPr>
                <p14:cNvContentPartPr/>
                <p14:nvPr/>
              </p14:nvContentPartPr>
              <p14:xfrm>
                <a:off x="5057304" y="3010009"/>
                <a:ext cx="80280" cy="705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5523EDA8-E873-2544-A677-9476D32333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995744" y="2948449"/>
                  <a:ext cx="2034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5BA30652-15C7-8D4F-969B-F29C0BC0AB80}"/>
                    </a:ext>
                  </a:extLst>
                </p14:cNvPr>
                <p14:cNvContentPartPr/>
                <p14:nvPr/>
              </p14:nvContentPartPr>
              <p14:xfrm>
                <a:off x="4584264" y="3304129"/>
                <a:ext cx="13320" cy="43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5BA30652-15C7-8D4F-969B-F29C0BC0AB8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522704" y="3242569"/>
                  <a:ext cx="1364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100A9857-A62C-6341-AA52-0B3E5F5C57E3}"/>
                    </a:ext>
                  </a:extLst>
                </p14:cNvPr>
                <p14:cNvContentPartPr/>
                <p14:nvPr/>
              </p14:nvContentPartPr>
              <p14:xfrm>
                <a:off x="4435584" y="3449209"/>
                <a:ext cx="8280" cy="28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100A9857-A62C-6341-AA52-0B3E5F5C57E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374024" y="3387649"/>
                  <a:ext cx="131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65E3BBAE-FF4E-174A-B5D1-48F421F92B8C}"/>
                    </a:ext>
                  </a:extLst>
                </p14:cNvPr>
                <p14:cNvContentPartPr/>
                <p14:nvPr/>
              </p14:nvContentPartPr>
              <p14:xfrm>
                <a:off x="4089984" y="3586369"/>
                <a:ext cx="179280" cy="1638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65E3BBAE-FF4E-174A-B5D1-48F421F92B8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028424" y="3524809"/>
                  <a:ext cx="3020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677BA92F-9BB5-4C44-8BD5-83E8F31F2CFC}"/>
                    </a:ext>
                  </a:extLst>
                </p14:cNvPr>
                <p14:cNvContentPartPr/>
                <p14:nvPr/>
              </p14:nvContentPartPr>
              <p14:xfrm>
                <a:off x="3758064" y="3996409"/>
                <a:ext cx="28080" cy="61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677BA92F-9BB5-4C44-8BD5-83E8F31F2CF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696504" y="3934849"/>
                  <a:ext cx="1512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2D8042BE-E7B6-6946-98E8-9E64CFAB6B1C}"/>
                    </a:ext>
                  </a:extLst>
                </p14:cNvPr>
                <p14:cNvContentPartPr/>
                <p14:nvPr/>
              </p14:nvContentPartPr>
              <p14:xfrm>
                <a:off x="3083064" y="4457569"/>
                <a:ext cx="48600" cy="118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2D8042BE-E7B6-6946-98E8-9E64CFAB6B1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021504" y="4396009"/>
                  <a:ext cx="1717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2F932DEA-5E23-8842-AE44-59506550715C}"/>
                    </a:ext>
                  </a:extLst>
                </p14:cNvPr>
                <p14:cNvContentPartPr/>
                <p14:nvPr/>
              </p14:nvContentPartPr>
              <p14:xfrm>
                <a:off x="3231024" y="4230769"/>
                <a:ext cx="146880" cy="1094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2F932DEA-5E23-8842-AE44-59506550715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169464" y="4169209"/>
                  <a:ext cx="2696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5C5A6E4F-F15F-434D-B738-C8441D44097A}"/>
                    </a:ext>
                  </a:extLst>
                </p14:cNvPr>
                <p14:cNvContentPartPr/>
                <p14:nvPr/>
              </p14:nvContentPartPr>
              <p14:xfrm>
                <a:off x="3498144" y="4150489"/>
                <a:ext cx="9000" cy="64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5C5A6E4F-F15F-434D-B738-C8441D44097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36584" y="4088929"/>
                  <a:ext cx="132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9C5C88D-56A2-9F4C-B3A7-E76EE35EF3C2}"/>
                    </a:ext>
                  </a:extLst>
                </p14:cNvPr>
                <p14:cNvContentPartPr/>
                <p14:nvPr/>
              </p14:nvContentPartPr>
              <p14:xfrm>
                <a:off x="4186464" y="3614809"/>
                <a:ext cx="133560" cy="1328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9C5C88D-56A2-9F4C-B3A7-E76EE35EF3C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124904" y="3553249"/>
                  <a:ext cx="2566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743CAA5C-3D58-9C4C-84C7-B534742F5D9B}"/>
                    </a:ext>
                  </a:extLst>
                </p14:cNvPr>
                <p14:cNvContentPartPr/>
                <p14:nvPr/>
              </p14:nvContentPartPr>
              <p14:xfrm>
                <a:off x="4823664" y="3013249"/>
                <a:ext cx="96840" cy="1000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743CAA5C-3D58-9C4C-84C7-B534742F5D9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762104" y="2951689"/>
                  <a:ext cx="2199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86E85CB9-39D0-164C-9C5F-41F5249F4EDD}"/>
                    </a:ext>
                  </a:extLst>
                </p14:cNvPr>
                <p14:cNvContentPartPr/>
                <p14:nvPr/>
              </p14:nvContentPartPr>
              <p14:xfrm>
                <a:off x="5224344" y="2713369"/>
                <a:ext cx="147960" cy="802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86E85CB9-39D0-164C-9C5F-41F5249F4ED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162784" y="2651809"/>
                  <a:ext cx="2710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AC6BF736-EB75-A941-8211-CD2D075FA3C7}"/>
                    </a:ext>
                  </a:extLst>
                </p14:cNvPr>
                <p14:cNvContentPartPr/>
                <p14:nvPr/>
              </p14:nvContentPartPr>
              <p14:xfrm>
                <a:off x="5604504" y="2588809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AC6BF736-EB75-A941-8211-CD2D075FA3C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42944" y="252724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026" descr="&#10;img196.jpg        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68325"/>
            <a:ext cx="8986837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6051550" y="5384800"/>
            <a:ext cx="1828800" cy="812800"/>
            <a:chOff x="3812" y="3392"/>
            <a:chExt cx="1152" cy="512"/>
          </a:xfrm>
        </p:grpSpPr>
        <p:sp>
          <p:nvSpPr>
            <p:cNvPr id="156675" name="Line 1027"/>
            <p:cNvSpPr>
              <a:spLocks noChangeShapeType="1"/>
            </p:cNvSpPr>
            <p:nvPr/>
          </p:nvSpPr>
          <p:spPr bwMode="auto">
            <a:xfrm flipV="1">
              <a:off x="4632" y="3392"/>
              <a:ext cx="332" cy="1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676" name="Line 1028"/>
            <p:cNvSpPr>
              <a:spLocks noChangeShapeType="1"/>
            </p:cNvSpPr>
            <p:nvPr/>
          </p:nvSpPr>
          <p:spPr bwMode="auto">
            <a:xfrm flipH="1">
              <a:off x="3812" y="3756"/>
              <a:ext cx="380" cy="1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0821722C-76C0-5941-A159-6CB5A5D9C6A9}"/>
              </a:ext>
            </a:extLst>
          </p:cNvPr>
          <p:cNvGrpSpPr/>
          <p:nvPr/>
        </p:nvGrpSpPr>
        <p:grpSpPr>
          <a:xfrm>
            <a:off x="4961069" y="3396600"/>
            <a:ext cx="1222560" cy="911160"/>
            <a:chOff x="4961069" y="3396600"/>
            <a:chExt cx="1222560" cy="9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00B5E2C2-5E8D-214F-86F9-944DD261DBAC}"/>
                    </a:ext>
                  </a:extLst>
                </p14:cNvPr>
                <p14:cNvContentPartPr/>
                <p14:nvPr/>
              </p14:nvContentPartPr>
              <p14:xfrm>
                <a:off x="5022629" y="3472560"/>
                <a:ext cx="1161000" cy="8352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00B5E2C2-5E8D-214F-86F9-944DD261DBA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07509" y="3457440"/>
                  <a:ext cx="1191600" cy="86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646CBDB9-6C5F-DE40-8D2B-E556EBA5F9E5}"/>
                    </a:ext>
                  </a:extLst>
                </p14:cNvPr>
                <p14:cNvContentPartPr/>
                <p14:nvPr/>
              </p14:nvContentPartPr>
              <p14:xfrm>
                <a:off x="5940269" y="3396600"/>
                <a:ext cx="3600" cy="25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646CBDB9-6C5F-DE40-8D2B-E556EBA5F9E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24789" y="3381480"/>
                  <a:ext cx="342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D4A5EAC6-5C93-784B-A030-145494C3510D}"/>
                    </a:ext>
                  </a:extLst>
                </p14:cNvPr>
                <p14:cNvContentPartPr/>
                <p14:nvPr/>
              </p14:nvContentPartPr>
              <p14:xfrm>
                <a:off x="4961069" y="3417120"/>
                <a:ext cx="1094040" cy="7498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D4A5EAC6-5C93-784B-A030-145494C351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45589" y="3402000"/>
                  <a:ext cx="1124640" cy="7804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Fig8_Seismic_Section.jpg       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8" name="Text Box 5"/>
          <p:cNvSpPr txBox="1">
            <a:spLocks noChangeArrowheads="1"/>
          </p:cNvSpPr>
          <p:nvPr/>
        </p:nvSpPr>
        <p:spPr bwMode="auto">
          <a:xfrm>
            <a:off x="3754438" y="53340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CROP M18</a:t>
            </a:r>
          </a:p>
        </p:txBody>
      </p:sp>
      <p:sp>
        <p:nvSpPr>
          <p:cNvPr id="1643528" name="Text Box 8"/>
          <p:cNvSpPr txBox="1">
            <a:spLocks noChangeArrowheads="1"/>
          </p:cNvSpPr>
          <p:nvPr/>
        </p:nvSpPr>
        <p:spPr bwMode="auto">
          <a:xfrm>
            <a:off x="609600" y="609600"/>
            <a:ext cx="3662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DE1A1B"/>
                </a:solidFill>
              </a:rPr>
              <a:t>Pleistocene subsidence ≈ 1 mm/yr</a:t>
            </a:r>
            <a:endParaRPr lang="it-IT" sz="1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D47EBCBC-5468-4547-91B7-64CB28CC6DCB}"/>
                  </a:ext>
                </a:extLst>
              </p14:cNvPr>
              <p14:cNvContentPartPr/>
              <p14:nvPr/>
            </p14:nvContentPartPr>
            <p14:xfrm>
              <a:off x="266309" y="2633760"/>
              <a:ext cx="240840" cy="4320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D47EBCBC-5468-4547-91B7-64CB28CC6D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189" y="2618640"/>
                <a:ext cx="2714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FB4D249A-512A-0643-9DF8-79406ED6CEC1}"/>
                  </a:ext>
                </a:extLst>
              </p14:cNvPr>
              <p14:cNvContentPartPr/>
              <p14:nvPr/>
            </p14:nvContentPartPr>
            <p14:xfrm>
              <a:off x="598229" y="1575720"/>
              <a:ext cx="95760" cy="106344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FB4D249A-512A-0643-9DF8-79406ED6CE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749" y="1560600"/>
                <a:ext cx="126360" cy="109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7C50DD89-2674-0645-9D91-0DEDA5C23A10}"/>
              </a:ext>
            </a:extLst>
          </p:cNvPr>
          <p:cNvGrpSpPr/>
          <p:nvPr/>
        </p:nvGrpSpPr>
        <p:grpSpPr>
          <a:xfrm>
            <a:off x="8583389" y="4484520"/>
            <a:ext cx="28440" cy="23040"/>
            <a:chOff x="8583389" y="4484520"/>
            <a:chExt cx="28440" cy="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01FB9751-D375-514D-BA56-00266F6035CC}"/>
                    </a:ext>
                  </a:extLst>
                </p14:cNvPr>
                <p14:cNvContentPartPr/>
                <p14:nvPr/>
              </p14:nvContentPartPr>
              <p14:xfrm>
                <a:off x="8585189" y="4488840"/>
                <a:ext cx="9360" cy="57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01FB9751-D375-514D-BA56-00266F6035C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69709" y="4473360"/>
                  <a:ext cx="399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BCE12DD4-1BB3-0840-97F7-E42D7BB73F3C}"/>
                    </a:ext>
                  </a:extLst>
                </p14:cNvPr>
                <p14:cNvContentPartPr/>
                <p14:nvPr/>
              </p14:nvContentPartPr>
              <p14:xfrm>
                <a:off x="8594189" y="4493880"/>
                <a:ext cx="720" cy="43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BCE12DD4-1BB3-0840-97F7-E42D7BB73F3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78709" y="4478760"/>
                  <a:ext cx="309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4753465B-CF12-7C4F-9F77-1C22D48DB970}"/>
                    </a:ext>
                  </a:extLst>
                </p14:cNvPr>
                <p14:cNvContentPartPr/>
                <p14:nvPr/>
              </p14:nvContentPartPr>
              <p14:xfrm>
                <a:off x="8583389" y="4484520"/>
                <a:ext cx="28440" cy="230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4753465B-CF12-7C4F-9F77-1C22D48DB9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68269" y="4469040"/>
                  <a:ext cx="5868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719" name="Gruppo 157718">
            <a:extLst>
              <a:ext uri="{FF2B5EF4-FFF2-40B4-BE49-F238E27FC236}">
                <a16:creationId xmlns:a16="http://schemas.microsoft.com/office/drawing/2014/main" id="{6B1C08F6-A2A4-9E49-A408-99CB278AA0CC}"/>
              </a:ext>
            </a:extLst>
          </p:cNvPr>
          <p:cNvGrpSpPr/>
          <p:nvPr/>
        </p:nvGrpSpPr>
        <p:grpSpPr>
          <a:xfrm>
            <a:off x="7648829" y="4470120"/>
            <a:ext cx="152280" cy="258120"/>
            <a:chOff x="7648829" y="4470120"/>
            <a:chExt cx="152280" cy="25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7715" name="Input penna 157714">
                  <a:extLst>
                    <a:ext uri="{FF2B5EF4-FFF2-40B4-BE49-F238E27FC236}">
                      <a16:creationId xmlns:a16="http://schemas.microsoft.com/office/drawing/2014/main" id="{10948B47-ED38-1B4E-BE50-535CFAED5753}"/>
                    </a:ext>
                  </a:extLst>
                </p14:cNvPr>
                <p14:cNvContentPartPr/>
                <p14:nvPr/>
              </p14:nvContentPartPr>
              <p14:xfrm>
                <a:off x="7757549" y="4653360"/>
                <a:ext cx="21240" cy="42480"/>
              </p14:xfrm>
            </p:contentPart>
          </mc:Choice>
          <mc:Fallback xmlns="">
            <p:pic>
              <p:nvPicPr>
                <p:cNvPr id="157715" name="Input penna 157714">
                  <a:extLst>
                    <a:ext uri="{FF2B5EF4-FFF2-40B4-BE49-F238E27FC236}">
                      <a16:creationId xmlns:a16="http://schemas.microsoft.com/office/drawing/2014/main" id="{10948B47-ED38-1B4E-BE50-535CFAED575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742429" y="4637880"/>
                  <a:ext cx="518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7716" name="Input penna 157715">
                  <a:extLst>
                    <a:ext uri="{FF2B5EF4-FFF2-40B4-BE49-F238E27FC236}">
                      <a16:creationId xmlns:a16="http://schemas.microsoft.com/office/drawing/2014/main" id="{9729CED7-90E4-0D49-A014-8ED86EC3DF45}"/>
                    </a:ext>
                  </a:extLst>
                </p14:cNvPr>
                <p14:cNvContentPartPr/>
                <p14:nvPr/>
              </p14:nvContentPartPr>
              <p14:xfrm>
                <a:off x="7652069" y="4470120"/>
                <a:ext cx="55800" cy="52920"/>
              </p14:xfrm>
            </p:contentPart>
          </mc:Choice>
          <mc:Fallback xmlns="">
            <p:pic>
              <p:nvPicPr>
                <p:cNvPr id="157716" name="Input penna 157715">
                  <a:extLst>
                    <a:ext uri="{FF2B5EF4-FFF2-40B4-BE49-F238E27FC236}">
                      <a16:creationId xmlns:a16="http://schemas.microsoft.com/office/drawing/2014/main" id="{9729CED7-90E4-0D49-A014-8ED86EC3DF4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636949" y="4455000"/>
                  <a:ext cx="864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7717" name="Input penna 157716">
                  <a:extLst>
                    <a:ext uri="{FF2B5EF4-FFF2-40B4-BE49-F238E27FC236}">
                      <a16:creationId xmlns:a16="http://schemas.microsoft.com/office/drawing/2014/main" id="{3FD87F5F-E939-CF47-B11C-32110DC6DBCB}"/>
                    </a:ext>
                  </a:extLst>
                </p14:cNvPr>
                <p14:cNvContentPartPr/>
                <p14:nvPr/>
              </p14:nvContentPartPr>
              <p14:xfrm>
                <a:off x="7648829" y="4523040"/>
                <a:ext cx="142920" cy="205200"/>
              </p14:xfrm>
            </p:contentPart>
          </mc:Choice>
          <mc:Fallback xmlns="">
            <p:pic>
              <p:nvPicPr>
                <p:cNvPr id="157717" name="Input penna 157716">
                  <a:extLst>
                    <a:ext uri="{FF2B5EF4-FFF2-40B4-BE49-F238E27FC236}">
                      <a16:creationId xmlns:a16="http://schemas.microsoft.com/office/drawing/2014/main" id="{3FD87F5F-E939-CF47-B11C-32110DC6DBC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633709" y="4507560"/>
                  <a:ext cx="1735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7718" name="Input penna 157717">
                  <a:extLst>
                    <a:ext uri="{FF2B5EF4-FFF2-40B4-BE49-F238E27FC236}">
                      <a16:creationId xmlns:a16="http://schemas.microsoft.com/office/drawing/2014/main" id="{959B93B6-7DFA-3E49-BF40-5307AC1AE4E4}"/>
                    </a:ext>
                  </a:extLst>
                </p14:cNvPr>
                <p14:cNvContentPartPr/>
                <p14:nvPr/>
              </p14:nvContentPartPr>
              <p14:xfrm>
                <a:off x="7759349" y="4649760"/>
                <a:ext cx="41760" cy="55800"/>
              </p14:xfrm>
            </p:contentPart>
          </mc:Choice>
          <mc:Fallback xmlns="">
            <p:pic>
              <p:nvPicPr>
                <p:cNvPr id="157718" name="Input penna 157717">
                  <a:extLst>
                    <a:ext uri="{FF2B5EF4-FFF2-40B4-BE49-F238E27FC236}">
                      <a16:creationId xmlns:a16="http://schemas.microsoft.com/office/drawing/2014/main" id="{959B93B6-7DFA-3E49-BF40-5307AC1AE4E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743869" y="4634640"/>
                  <a:ext cx="72360" cy="864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52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&#10;Fig. 3.gif                                                     000104E4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32C591EA-140B-FC4E-B706-7506AFF71B4A}"/>
              </a:ext>
            </a:extLst>
          </p:cNvPr>
          <p:cNvGrpSpPr/>
          <p:nvPr/>
        </p:nvGrpSpPr>
        <p:grpSpPr>
          <a:xfrm>
            <a:off x="6691589" y="4664160"/>
            <a:ext cx="1836720" cy="1002240"/>
            <a:chOff x="6691589" y="4664160"/>
            <a:chExt cx="1836720" cy="100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D3A8E766-0B6B-BB4B-BB4B-D882B9CA4FA2}"/>
                    </a:ext>
                  </a:extLst>
                </p14:cNvPr>
                <p14:cNvContentPartPr/>
                <p14:nvPr/>
              </p14:nvContentPartPr>
              <p14:xfrm>
                <a:off x="6691589" y="4749480"/>
                <a:ext cx="1836720" cy="9169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D3A8E766-0B6B-BB4B-BB4B-D882B9CA4FA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76469" y="4734360"/>
                  <a:ext cx="1867320" cy="9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F15F952B-5D08-DC41-88CC-408D8659E15A}"/>
                    </a:ext>
                  </a:extLst>
                </p14:cNvPr>
                <p14:cNvContentPartPr/>
                <p14:nvPr/>
              </p14:nvContentPartPr>
              <p14:xfrm>
                <a:off x="8012429" y="4889520"/>
                <a:ext cx="147240" cy="2264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F15F952B-5D08-DC41-88CC-408D8659E15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96949" y="4874400"/>
                  <a:ext cx="1778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155E27D0-C45F-F340-9876-766483ACB35B}"/>
                    </a:ext>
                  </a:extLst>
                </p14:cNvPr>
                <p14:cNvContentPartPr/>
                <p14:nvPr/>
              </p14:nvContentPartPr>
              <p14:xfrm>
                <a:off x="8040149" y="4799520"/>
                <a:ext cx="180720" cy="2505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155E27D0-C45F-F340-9876-766483ACB3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24669" y="4784040"/>
                  <a:ext cx="2113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450E5F9-8AF9-7A42-936C-3838CA21D404}"/>
                    </a:ext>
                  </a:extLst>
                </p14:cNvPr>
                <p14:cNvContentPartPr/>
                <p14:nvPr/>
              </p14:nvContentPartPr>
              <p14:xfrm>
                <a:off x="7901549" y="4664160"/>
                <a:ext cx="2520" cy="7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450E5F9-8AF9-7A42-936C-3838CA21D40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886429" y="4649040"/>
                  <a:ext cx="331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721B3E14-29A7-F747-ACF8-069973265716}"/>
                    </a:ext>
                  </a:extLst>
                </p14:cNvPr>
                <p14:cNvContentPartPr/>
                <p14:nvPr/>
              </p14:nvContentPartPr>
              <p14:xfrm>
                <a:off x="7815149" y="4758120"/>
                <a:ext cx="21960" cy="63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721B3E14-29A7-F747-ACF8-06997326571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00029" y="4743000"/>
                  <a:ext cx="525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615C96DD-9E65-AB44-82C6-82CA83A735D4}"/>
                    </a:ext>
                  </a:extLst>
                </p14:cNvPr>
                <p14:cNvContentPartPr/>
                <p14:nvPr/>
              </p14:nvContentPartPr>
              <p14:xfrm>
                <a:off x="7809029" y="4885920"/>
                <a:ext cx="5760" cy="32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615C96DD-9E65-AB44-82C6-82CA83A735D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93909" y="4870440"/>
                  <a:ext cx="360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46D187CF-0045-1642-ADA5-0A43D5B15B97}"/>
                    </a:ext>
                  </a:extLst>
                </p14:cNvPr>
                <p14:cNvContentPartPr/>
                <p14:nvPr/>
              </p14:nvContentPartPr>
              <p14:xfrm>
                <a:off x="7873829" y="5255280"/>
                <a:ext cx="4680" cy="46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46D187CF-0045-1642-ADA5-0A43D5B15B9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58709" y="5240160"/>
                  <a:ext cx="352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EFC0FD52-085C-F244-8CB4-D5096E5E0299}"/>
                    </a:ext>
                  </a:extLst>
                </p14:cNvPr>
                <p14:cNvContentPartPr/>
                <p14:nvPr/>
              </p14:nvContentPartPr>
              <p14:xfrm>
                <a:off x="7881749" y="5335920"/>
                <a:ext cx="1800" cy="28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EFC0FD52-085C-F244-8CB4-D5096E5E029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66629" y="5320440"/>
                  <a:ext cx="320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4098AE8C-FCC9-714C-B751-A3FD62041C47}"/>
                    </a:ext>
                  </a:extLst>
                </p14:cNvPr>
                <p14:cNvContentPartPr/>
                <p14:nvPr/>
              </p14:nvContentPartPr>
              <p14:xfrm>
                <a:off x="7881749" y="5335920"/>
                <a:ext cx="1800" cy="28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4098AE8C-FCC9-714C-B751-A3FD62041C4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66629" y="5320440"/>
                  <a:ext cx="32040" cy="3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8B2C3B60-1B5A-164A-BE05-C82EB8B7FA51}"/>
                  </a:ext>
                </a:extLst>
              </p14:cNvPr>
              <p14:cNvContentPartPr/>
              <p14:nvPr/>
            </p14:nvContentPartPr>
            <p14:xfrm>
              <a:off x="3624749" y="5659560"/>
              <a:ext cx="44280" cy="19908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8B2C3B60-1B5A-164A-BE05-C82EB8B7FA5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09629" y="5644440"/>
                <a:ext cx="745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4DDDC034-DCC6-5946-965A-279642BD5DC5}"/>
                  </a:ext>
                </a:extLst>
              </p14:cNvPr>
              <p14:cNvContentPartPr/>
              <p14:nvPr/>
            </p14:nvContentPartPr>
            <p14:xfrm>
              <a:off x="4743989" y="5610600"/>
              <a:ext cx="130680" cy="17532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4DDDC034-DCC6-5946-965A-279642BD5DC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28869" y="5595120"/>
                <a:ext cx="161280" cy="20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uppo 52">
            <a:extLst>
              <a:ext uri="{FF2B5EF4-FFF2-40B4-BE49-F238E27FC236}">
                <a16:creationId xmlns:a16="http://schemas.microsoft.com/office/drawing/2014/main" id="{01E1A86C-3FF0-1546-87E7-F46DC467C669}"/>
              </a:ext>
            </a:extLst>
          </p:cNvPr>
          <p:cNvGrpSpPr/>
          <p:nvPr/>
        </p:nvGrpSpPr>
        <p:grpSpPr>
          <a:xfrm>
            <a:off x="1700549" y="4804560"/>
            <a:ext cx="4217040" cy="1425960"/>
            <a:chOff x="1700549" y="4804560"/>
            <a:chExt cx="4217040" cy="142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2337224C-8787-5749-95EC-00ECA03CB411}"/>
                    </a:ext>
                  </a:extLst>
                </p14:cNvPr>
                <p14:cNvContentPartPr/>
                <p14:nvPr/>
              </p14:nvContentPartPr>
              <p14:xfrm>
                <a:off x="1844189" y="5585040"/>
                <a:ext cx="752040" cy="540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2337224C-8787-5749-95EC-00ECA03CB41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28709" y="5569920"/>
                  <a:ext cx="7826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59C6437D-3CDC-5247-8186-A72E20E883A8}"/>
                    </a:ext>
                  </a:extLst>
                </p14:cNvPr>
                <p14:cNvContentPartPr/>
                <p14:nvPr/>
              </p14:nvContentPartPr>
              <p14:xfrm>
                <a:off x="2638349" y="5584320"/>
                <a:ext cx="87120" cy="4222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59C6437D-3CDC-5247-8186-A72E20E883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23229" y="5569200"/>
                  <a:ext cx="11772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445A19EC-6806-3B4C-9F90-8F2E9941F357}"/>
                    </a:ext>
                  </a:extLst>
                </p14:cNvPr>
                <p14:cNvContentPartPr/>
                <p14:nvPr/>
              </p14:nvContentPartPr>
              <p14:xfrm>
                <a:off x="2784509" y="5859000"/>
                <a:ext cx="1437480" cy="11844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445A19EC-6806-3B4C-9F90-8F2E9941F35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69389" y="5843880"/>
                  <a:ext cx="14677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69C24848-E463-E64E-8EB4-5426EFA9710D}"/>
                    </a:ext>
                  </a:extLst>
                </p14:cNvPr>
                <p14:cNvContentPartPr/>
                <p14:nvPr/>
              </p14:nvContentPartPr>
              <p14:xfrm>
                <a:off x="4407029" y="5356800"/>
                <a:ext cx="23040" cy="3625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69C24848-E463-E64E-8EB4-5426EFA971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91909" y="5341680"/>
                  <a:ext cx="5364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2734F4BD-1399-0C4B-BB8A-0D5E45D3ADF8}"/>
                    </a:ext>
                  </a:extLst>
                </p14:cNvPr>
                <p14:cNvContentPartPr/>
                <p14:nvPr/>
              </p14:nvContentPartPr>
              <p14:xfrm>
                <a:off x="4428629" y="5283000"/>
                <a:ext cx="1090800" cy="385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2734F4BD-1399-0C4B-BB8A-0D5E45D3ADF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13509" y="5267880"/>
                  <a:ext cx="11214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D79F23A9-7E51-914D-B14D-A5BF52E3226F}"/>
                    </a:ext>
                  </a:extLst>
                </p14:cNvPr>
                <p14:cNvContentPartPr/>
                <p14:nvPr/>
              </p14:nvContentPartPr>
              <p14:xfrm>
                <a:off x="1700549" y="5483880"/>
                <a:ext cx="697680" cy="763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D79F23A9-7E51-914D-B14D-A5BF52E3226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85429" y="5468760"/>
                  <a:ext cx="7282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719258BE-66FA-BF47-B88A-D617CA64905F}"/>
                    </a:ext>
                  </a:extLst>
                </p14:cNvPr>
                <p14:cNvContentPartPr/>
                <p14:nvPr/>
              </p14:nvContentPartPr>
              <p14:xfrm>
                <a:off x="2685149" y="5004000"/>
                <a:ext cx="1701360" cy="3801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719258BE-66FA-BF47-B88A-D617CA64905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69669" y="4988880"/>
                  <a:ext cx="173196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0BBDC0D9-719B-5A41-B5AD-C5BCDE7FBE46}"/>
                    </a:ext>
                  </a:extLst>
                </p14:cNvPr>
                <p14:cNvContentPartPr/>
                <p14:nvPr/>
              </p14:nvContentPartPr>
              <p14:xfrm>
                <a:off x="2692349" y="5864400"/>
                <a:ext cx="1787040" cy="504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0BBDC0D9-719B-5A41-B5AD-C5BCDE7FBE4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76869" y="5848920"/>
                  <a:ext cx="18172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E6A1CA77-88F2-8042-9306-EFADFD6B07A2}"/>
                    </a:ext>
                  </a:extLst>
                </p14:cNvPr>
                <p14:cNvContentPartPr/>
                <p14:nvPr/>
              </p14:nvContentPartPr>
              <p14:xfrm>
                <a:off x="4382549" y="5634000"/>
                <a:ext cx="4680" cy="21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E6A1CA77-88F2-8042-9306-EFADFD6B07A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67069" y="5618880"/>
                  <a:ext cx="352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A938548C-FC73-EF49-AF23-CB41E6D93502}"/>
                    </a:ext>
                  </a:extLst>
                </p14:cNvPr>
                <p14:cNvContentPartPr/>
                <p14:nvPr/>
              </p14:nvContentPartPr>
              <p14:xfrm>
                <a:off x="4386869" y="5635800"/>
                <a:ext cx="54720" cy="3067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A938548C-FC73-EF49-AF23-CB41E6D9350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71749" y="5620680"/>
                  <a:ext cx="8496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65BBBEB-9C33-9849-B518-7762015AA995}"/>
                    </a:ext>
                  </a:extLst>
                </p14:cNvPr>
                <p14:cNvContentPartPr/>
                <p14:nvPr/>
              </p14:nvContentPartPr>
              <p14:xfrm>
                <a:off x="2669309" y="5673600"/>
                <a:ext cx="28080" cy="266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65BBBEB-9C33-9849-B518-7762015AA99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654189" y="5658120"/>
                  <a:ext cx="583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2B366C24-420D-934F-B7F0-A7BD9A8BAFDA}"/>
                    </a:ext>
                  </a:extLst>
                </p14:cNvPr>
                <p14:cNvContentPartPr/>
                <p14:nvPr/>
              </p14:nvContentPartPr>
              <p14:xfrm>
                <a:off x="2690189" y="5660280"/>
                <a:ext cx="1688400" cy="687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2B366C24-420D-934F-B7F0-A7BD9A8BAFD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675069" y="5645160"/>
                  <a:ext cx="17186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1E6276E2-F5CC-7A41-8FE3-8D9E4F845EDB}"/>
                    </a:ext>
                  </a:extLst>
                </p14:cNvPr>
                <p14:cNvContentPartPr/>
                <p14:nvPr/>
              </p14:nvContentPartPr>
              <p14:xfrm>
                <a:off x="4555709" y="5569200"/>
                <a:ext cx="73800" cy="225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1E6276E2-F5CC-7A41-8FE3-8D9E4F845ED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40589" y="5554080"/>
                  <a:ext cx="1044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E1ACBBF4-A3B8-5048-9F08-CBB4D064F28A}"/>
                    </a:ext>
                  </a:extLst>
                </p14:cNvPr>
                <p14:cNvContentPartPr/>
                <p14:nvPr/>
              </p14:nvContentPartPr>
              <p14:xfrm>
                <a:off x="4609349" y="5597280"/>
                <a:ext cx="128160" cy="18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E1ACBBF4-A3B8-5048-9F08-CBB4D064F28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93869" y="5582160"/>
                  <a:ext cx="1587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E52C37D6-8725-FE44-B2A5-80A0B237A39A}"/>
                    </a:ext>
                  </a:extLst>
                </p14:cNvPr>
                <p14:cNvContentPartPr/>
                <p14:nvPr/>
              </p14:nvContentPartPr>
              <p14:xfrm>
                <a:off x="3523589" y="5052240"/>
                <a:ext cx="5400" cy="68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E52C37D6-8725-FE44-B2A5-80A0B237A39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508109" y="5036760"/>
                  <a:ext cx="36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0945D5C8-736D-4548-BE0A-E5C1200D4B69}"/>
                    </a:ext>
                  </a:extLst>
                </p14:cNvPr>
                <p14:cNvContentPartPr/>
                <p14:nvPr/>
              </p14:nvContentPartPr>
              <p14:xfrm>
                <a:off x="3528629" y="5058360"/>
                <a:ext cx="50400" cy="4842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0945D5C8-736D-4548-BE0A-E5C1200D4B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513149" y="5043240"/>
                  <a:ext cx="8064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2193AC10-627B-DC40-9D3A-3A46E7C69607}"/>
                    </a:ext>
                  </a:extLst>
                </p14:cNvPr>
                <p14:cNvContentPartPr/>
                <p14:nvPr/>
              </p14:nvContentPartPr>
              <p14:xfrm>
                <a:off x="2470589" y="4804560"/>
                <a:ext cx="1982520" cy="4395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2193AC10-627B-DC40-9D3A-3A46E7C6960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455469" y="4789440"/>
                  <a:ext cx="2012760" cy="47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CF2FD3CD-EE34-1242-9321-574031445EAA}"/>
                    </a:ext>
                  </a:extLst>
                </p14:cNvPr>
                <p14:cNvContentPartPr/>
                <p14:nvPr/>
              </p14:nvContentPartPr>
              <p14:xfrm>
                <a:off x="5260229" y="5181480"/>
                <a:ext cx="245520" cy="104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CF2FD3CD-EE34-1242-9321-574031445EA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44749" y="5166000"/>
                  <a:ext cx="276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ECA451BD-12BF-0C4E-B29B-71E358299C06}"/>
                    </a:ext>
                  </a:extLst>
                </p14:cNvPr>
                <p14:cNvContentPartPr/>
                <p14:nvPr/>
              </p14:nvContentPartPr>
              <p14:xfrm>
                <a:off x="1761749" y="5273640"/>
                <a:ext cx="704880" cy="370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ECA451BD-12BF-0C4E-B29B-71E358299C0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746629" y="5258520"/>
                  <a:ext cx="7351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C1CE6624-6694-544B-938D-852FBB356E52}"/>
                    </a:ext>
                  </a:extLst>
                </p14:cNvPr>
                <p14:cNvContentPartPr/>
                <p14:nvPr/>
              </p14:nvContentPartPr>
              <p14:xfrm>
                <a:off x="4760549" y="6022800"/>
                <a:ext cx="24120" cy="2077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C1CE6624-6694-544B-938D-852FBB356E5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45429" y="6007320"/>
                  <a:ext cx="543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A933AAEE-B8DA-334E-B1EF-BD1F441476E5}"/>
                    </a:ext>
                  </a:extLst>
                </p14:cNvPr>
                <p14:cNvContentPartPr/>
                <p14:nvPr/>
              </p14:nvContentPartPr>
              <p14:xfrm>
                <a:off x="4927589" y="6046200"/>
                <a:ext cx="482760" cy="1116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933AAEE-B8DA-334E-B1EF-BD1F441476E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912109" y="6031080"/>
                  <a:ext cx="5133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6319E4DF-5DFF-824F-AB19-9F1D08294F32}"/>
                    </a:ext>
                  </a:extLst>
                </p14:cNvPr>
                <p14:cNvContentPartPr/>
                <p14:nvPr/>
              </p14:nvContentPartPr>
              <p14:xfrm>
                <a:off x="5525189" y="5883480"/>
                <a:ext cx="102600" cy="3402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6319E4DF-5DFF-824F-AB19-9F1D08294F3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10069" y="5868000"/>
                  <a:ext cx="13320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5AC89F75-0045-DB4C-95BF-0A6D2CE27147}"/>
                    </a:ext>
                  </a:extLst>
                </p14:cNvPr>
                <p14:cNvContentPartPr/>
                <p14:nvPr/>
              </p14:nvContentPartPr>
              <p14:xfrm>
                <a:off x="5687909" y="6033240"/>
                <a:ext cx="229680" cy="1393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5AC89F75-0045-DB4C-95BF-0A6D2CE2714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672789" y="6017760"/>
                  <a:ext cx="260280" cy="16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684BDD8A-11C2-A648-8CB5-38A0F93DE3A9}"/>
              </a:ext>
            </a:extLst>
          </p:cNvPr>
          <p:cNvGrpSpPr/>
          <p:nvPr/>
        </p:nvGrpSpPr>
        <p:grpSpPr>
          <a:xfrm>
            <a:off x="4612589" y="1071360"/>
            <a:ext cx="197280" cy="677880"/>
            <a:chOff x="4612589" y="1071360"/>
            <a:chExt cx="197280" cy="6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741DFBAA-0A4D-6E4E-BFBB-80232FA1E1BE}"/>
                    </a:ext>
                  </a:extLst>
                </p14:cNvPr>
                <p14:cNvContentPartPr/>
                <p14:nvPr/>
              </p14:nvContentPartPr>
              <p14:xfrm>
                <a:off x="4715189" y="1071360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741DFBAA-0A4D-6E4E-BFBB-80232FA1E1B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99709" y="1055880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DA6A280-D466-9245-8A92-B81B4F038A75}"/>
                    </a:ext>
                  </a:extLst>
                </p14:cNvPr>
                <p14:cNvContentPartPr/>
                <p14:nvPr/>
              </p14:nvContentPartPr>
              <p14:xfrm>
                <a:off x="4612589" y="1071360"/>
                <a:ext cx="197280" cy="6778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DA6A280-D466-9245-8A92-B81B4F038A7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97469" y="1055880"/>
                  <a:ext cx="227880" cy="7084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180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7400" y="1524000"/>
            <a:ext cx="7086600" cy="5410200"/>
            <a:chOff x="1296" y="960"/>
            <a:chExt cx="4464" cy="3408"/>
          </a:xfrm>
        </p:grpSpPr>
        <p:pic>
          <p:nvPicPr>
            <p:cNvPr id="159747" name="Picture 4" descr="Sismica Milano Pieri.gif                                       0000C685 AmicoDuro                      B9C4DD8F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708"/>
              <a:ext cx="4176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48" name="Line 5"/>
            <p:cNvSpPr>
              <a:spLocks noChangeShapeType="1"/>
            </p:cNvSpPr>
            <p:nvPr/>
          </p:nvSpPr>
          <p:spPr bwMode="auto">
            <a:xfrm flipV="1">
              <a:off x="1296" y="960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D77AA5FE-D66B-C24B-97C0-DB875EC42FB1}"/>
                  </a:ext>
                </a:extLst>
              </p14:cNvPr>
              <p14:cNvContentPartPr/>
              <p14:nvPr/>
            </p14:nvContentPartPr>
            <p14:xfrm>
              <a:off x="5988149" y="1143720"/>
              <a:ext cx="57240" cy="241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D77AA5FE-D66B-C24B-97C0-DB875EC42F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029" y="1128240"/>
                <a:ext cx="874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53284F9-E5B1-F749-91D1-D52F92BD87BA}"/>
                  </a:ext>
                </a:extLst>
              </p14:cNvPr>
              <p14:cNvContentPartPr/>
              <p14:nvPr/>
            </p14:nvContentPartPr>
            <p14:xfrm>
              <a:off x="6136829" y="2153160"/>
              <a:ext cx="8280" cy="39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53284F9-E5B1-F749-91D1-D52F92BD87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21709" y="2138040"/>
                <a:ext cx="3888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68071AC1-6720-5B40-88F0-BDBD807A245A}"/>
                  </a:ext>
                </a:extLst>
              </p14:cNvPr>
              <p14:cNvContentPartPr/>
              <p14:nvPr/>
            </p14:nvContentPartPr>
            <p14:xfrm>
              <a:off x="6322589" y="1577520"/>
              <a:ext cx="60840" cy="381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68071AC1-6720-5B40-88F0-BDBD807A24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07109" y="1562400"/>
                <a:ext cx="9108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55BA67B-0913-3949-A4BA-73FD45CAB913}"/>
                  </a:ext>
                </a:extLst>
              </p14:cNvPr>
              <p14:cNvContentPartPr/>
              <p14:nvPr/>
            </p14:nvContentPartPr>
            <p14:xfrm>
              <a:off x="4642829" y="1094400"/>
              <a:ext cx="11520" cy="259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55BA67B-0913-3949-A4BA-73FD45CAB9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27709" y="1079280"/>
                <a:ext cx="41760" cy="5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ACED6FAA-28B0-8148-8D84-E77E52BE5EBC}"/>
              </a:ext>
            </a:extLst>
          </p:cNvPr>
          <p:cNvGrpSpPr/>
          <p:nvPr/>
        </p:nvGrpSpPr>
        <p:grpSpPr>
          <a:xfrm>
            <a:off x="3662189" y="1837800"/>
            <a:ext cx="9720" cy="9720"/>
            <a:chOff x="3662189" y="1837800"/>
            <a:chExt cx="972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B37A8B4A-0324-CA49-B693-B6852DB9EC84}"/>
                    </a:ext>
                  </a:extLst>
                </p14:cNvPr>
                <p14:cNvContentPartPr/>
                <p14:nvPr/>
              </p14:nvContentPartPr>
              <p14:xfrm>
                <a:off x="3662189" y="1837800"/>
                <a:ext cx="720" cy="61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B37A8B4A-0324-CA49-B693-B6852DB9EC8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46709" y="1822680"/>
                  <a:ext cx="31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EA338361-AC14-BA48-BD5F-982ADB27DF17}"/>
                    </a:ext>
                  </a:extLst>
                </p14:cNvPr>
                <p14:cNvContentPartPr/>
                <p14:nvPr/>
              </p14:nvContentPartPr>
              <p14:xfrm>
                <a:off x="3662549" y="1843560"/>
                <a:ext cx="9360" cy="39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EA338361-AC14-BA48-BD5F-982ADB27DF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47069" y="1828440"/>
                  <a:ext cx="39600" cy="3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E3FA039B-FF29-204C-A305-604DDB2C0B14}"/>
                  </a:ext>
                </a:extLst>
              </p14:cNvPr>
              <p14:cNvContentPartPr/>
              <p14:nvPr/>
            </p14:nvContentPartPr>
            <p14:xfrm>
              <a:off x="2787389" y="5654160"/>
              <a:ext cx="1834200" cy="45108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E3FA039B-FF29-204C-A305-604DDB2C0B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2269" y="5639040"/>
                <a:ext cx="1864800" cy="48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761" name="Gruppo 159760">
            <a:extLst>
              <a:ext uri="{FF2B5EF4-FFF2-40B4-BE49-F238E27FC236}">
                <a16:creationId xmlns:a16="http://schemas.microsoft.com/office/drawing/2014/main" id="{B412C68C-EC03-8C43-A45B-AA74FB33B584}"/>
              </a:ext>
            </a:extLst>
          </p:cNvPr>
          <p:cNvGrpSpPr/>
          <p:nvPr/>
        </p:nvGrpSpPr>
        <p:grpSpPr>
          <a:xfrm>
            <a:off x="1895669" y="5111640"/>
            <a:ext cx="5997600" cy="1478520"/>
            <a:chOff x="1895669" y="5111640"/>
            <a:chExt cx="5997600" cy="14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DDCF741B-BE31-7A47-9F82-4B309768FDE7}"/>
                    </a:ext>
                  </a:extLst>
                </p14:cNvPr>
                <p14:cNvContentPartPr/>
                <p14:nvPr/>
              </p14:nvContentPartPr>
              <p14:xfrm>
                <a:off x="2956229" y="6030720"/>
                <a:ext cx="13320" cy="10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DDCF741B-BE31-7A47-9F82-4B309768FDE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41109" y="6015240"/>
                  <a:ext cx="43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36DDAC4-6F5A-CB4B-9877-95EA3CDFFFA4}"/>
                    </a:ext>
                  </a:extLst>
                </p14:cNvPr>
                <p14:cNvContentPartPr/>
                <p14:nvPr/>
              </p14:nvContentPartPr>
              <p14:xfrm>
                <a:off x="2888909" y="6022080"/>
                <a:ext cx="62280" cy="151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236DDAC4-6F5A-CB4B-9877-95EA3CDFFFA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73789" y="6006600"/>
                  <a:ext cx="92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B7247A90-179E-2D40-8A8A-FD5E5D0C10B8}"/>
                    </a:ext>
                  </a:extLst>
                </p14:cNvPr>
                <p14:cNvContentPartPr/>
                <p14:nvPr/>
              </p14:nvContentPartPr>
              <p14:xfrm>
                <a:off x="2866949" y="6038280"/>
                <a:ext cx="10080" cy="316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B7247A90-179E-2D40-8A8A-FD5E5D0C10B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51829" y="6023160"/>
                  <a:ext cx="406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9DDFE4D2-DE49-8344-944F-C60983597836}"/>
                    </a:ext>
                  </a:extLst>
                </p14:cNvPr>
                <p14:cNvContentPartPr/>
                <p14:nvPr/>
              </p14:nvContentPartPr>
              <p14:xfrm>
                <a:off x="2811149" y="6031080"/>
                <a:ext cx="61920" cy="547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9DDFE4D2-DE49-8344-944F-C6098359783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95669" y="6015960"/>
                  <a:ext cx="925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12BF327D-9357-FE49-8EEA-38D120D2684F}"/>
                    </a:ext>
                  </a:extLst>
                </p14:cNvPr>
                <p14:cNvContentPartPr/>
                <p14:nvPr/>
              </p14:nvContentPartPr>
              <p14:xfrm>
                <a:off x="3579029" y="5947920"/>
                <a:ext cx="5040" cy="75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12BF327D-9357-FE49-8EEA-38D120D2684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63549" y="5932800"/>
                  <a:ext cx="356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FD015C2D-C814-8A47-A62F-BB5B5E940D3F}"/>
                    </a:ext>
                  </a:extLst>
                </p14:cNvPr>
                <p14:cNvContentPartPr/>
                <p14:nvPr/>
              </p14:nvContentPartPr>
              <p14:xfrm>
                <a:off x="3734909" y="5919480"/>
                <a:ext cx="732600" cy="6076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FD015C2D-C814-8A47-A62F-BB5B5E940D3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19789" y="5904000"/>
                  <a:ext cx="76320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E3D1539E-FC4A-F942-B484-6D2344A0331B}"/>
                    </a:ext>
                  </a:extLst>
                </p14:cNvPr>
                <p14:cNvContentPartPr/>
                <p14:nvPr/>
              </p14:nvContentPartPr>
              <p14:xfrm>
                <a:off x="5814269" y="5689440"/>
                <a:ext cx="4680" cy="10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E3D1539E-FC4A-F942-B484-6D2344A0331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98789" y="5674320"/>
                  <a:ext cx="352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85AB8045-0D6F-994B-B7FB-82A8A13DDCF5}"/>
                    </a:ext>
                  </a:extLst>
                </p14:cNvPr>
                <p14:cNvContentPartPr/>
                <p14:nvPr/>
              </p14:nvContentPartPr>
              <p14:xfrm>
                <a:off x="5897069" y="5634000"/>
                <a:ext cx="360" cy="93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85AB8045-0D6F-994B-B7FB-82A8A13DDCF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881949" y="5618880"/>
                  <a:ext cx="309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B4E3F839-27B9-2148-9A02-35087EEFA1B0}"/>
                    </a:ext>
                  </a:extLst>
                </p14:cNvPr>
                <p14:cNvContentPartPr/>
                <p14:nvPr/>
              </p14:nvContentPartPr>
              <p14:xfrm>
                <a:off x="5897069" y="5634000"/>
                <a:ext cx="1267200" cy="9561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B4E3F839-27B9-2148-9A02-35087EEFA1B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81949" y="5618880"/>
                  <a:ext cx="1297800" cy="9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CB642378-B838-C343-B362-443CB912A90D}"/>
                    </a:ext>
                  </a:extLst>
                </p14:cNvPr>
                <p14:cNvContentPartPr/>
                <p14:nvPr/>
              </p14:nvContentPartPr>
              <p14:xfrm>
                <a:off x="7060949" y="5381280"/>
                <a:ext cx="832320" cy="8910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CB642378-B838-C343-B362-443CB912A90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45829" y="5366160"/>
                  <a:ext cx="862920" cy="9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49F54C3C-E385-554E-ADE8-41FDF5CFCDA1}"/>
                    </a:ext>
                  </a:extLst>
                </p14:cNvPr>
                <p14:cNvContentPartPr/>
                <p14:nvPr/>
              </p14:nvContentPartPr>
              <p14:xfrm>
                <a:off x="6192989" y="5633280"/>
                <a:ext cx="1011240" cy="33660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49F54C3C-E385-554E-ADE8-41FDF5CFCDA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77869" y="5618160"/>
                  <a:ext cx="10418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958C2952-4B30-1F4E-A82D-DCEDC6E6B28C}"/>
                    </a:ext>
                  </a:extLst>
                </p14:cNvPr>
                <p14:cNvContentPartPr/>
                <p14:nvPr/>
              </p14:nvContentPartPr>
              <p14:xfrm>
                <a:off x="6137549" y="5419080"/>
                <a:ext cx="962280" cy="2070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958C2952-4B30-1F4E-A82D-DCEDC6E6B28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22069" y="5403600"/>
                  <a:ext cx="9928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6BA15823-35AD-2F43-88D9-CDBFBCC74BD6}"/>
                    </a:ext>
                  </a:extLst>
                </p14:cNvPr>
                <p14:cNvContentPartPr/>
                <p14:nvPr/>
              </p14:nvContentPartPr>
              <p14:xfrm>
                <a:off x="5227109" y="5827680"/>
                <a:ext cx="406800" cy="770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6BA15823-35AD-2F43-88D9-CDBFBCC74BD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11629" y="5812200"/>
                  <a:ext cx="437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169E0138-CF39-6F43-8CF4-75CD37DCD0A9}"/>
                    </a:ext>
                  </a:extLst>
                </p14:cNvPr>
                <p14:cNvContentPartPr/>
                <p14:nvPr/>
              </p14:nvContentPartPr>
              <p14:xfrm>
                <a:off x="5426189" y="5754240"/>
                <a:ext cx="6840" cy="39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169E0138-CF39-6F43-8CF4-75CD37DCD0A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11069" y="5738760"/>
                  <a:ext cx="370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55DF7687-E836-4140-9311-284D831AA8AD}"/>
                    </a:ext>
                  </a:extLst>
                </p14:cNvPr>
                <p14:cNvContentPartPr/>
                <p14:nvPr/>
              </p14:nvContentPartPr>
              <p14:xfrm>
                <a:off x="5432669" y="5757480"/>
                <a:ext cx="273240" cy="10188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55DF7687-E836-4140-9311-284D831AA8A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17189" y="5742360"/>
                  <a:ext cx="3038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7990BF45-0289-7346-A253-86E80AD0D905}"/>
                    </a:ext>
                  </a:extLst>
                </p14:cNvPr>
                <p14:cNvContentPartPr/>
                <p14:nvPr/>
              </p14:nvContentPartPr>
              <p14:xfrm>
                <a:off x="5176349" y="5802120"/>
                <a:ext cx="28800" cy="730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7990BF45-0289-7346-A253-86E80AD0D90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60869" y="5787000"/>
                  <a:ext cx="5904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9744" name="Input penna 159743">
                  <a:extLst>
                    <a:ext uri="{FF2B5EF4-FFF2-40B4-BE49-F238E27FC236}">
                      <a16:creationId xmlns:a16="http://schemas.microsoft.com/office/drawing/2014/main" id="{3E50CC92-69D8-7746-BCB2-31D815EE4183}"/>
                    </a:ext>
                  </a:extLst>
                </p14:cNvPr>
                <p14:cNvContentPartPr/>
                <p14:nvPr/>
              </p14:nvContentPartPr>
              <p14:xfrm>
                <a:off x="5296229" y="5640480"/>
                <a:ext cx="365400" cy="169560"/>
              </p14:xfrm>
            </p:contentPart>
          </mc:Choice>
          <mc:Fallback xmlns="">
            <p:pic>
              <p:nvPicPr>
                <p:cNvPr id="159744" name="Input penna 159743">
                  <a:extLst>
                    <a:ext uri="{FF2B5EF4-FFF2-40B4-BE49-F238E27FC236}">
                      <a16:creationId xmlns:a16="http://schemas.microsoft.com/office/drawing/2014/main" id="{3E50CC92-69D8-7746-BCB2-31D815EE418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80749" y="5625000"/>
                  <a:ext cx="3956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9746" name="Input penna 159745">
                  <a:extLst>
                    <a:ext uri="{FF2B5EF4-FFF2-40B4-BE49-F238E27FC236}">
                      <a16:creationId xmlns:a16="http://schemas.microsoft.com/office/drawing/2014/main" id="{476599BA-D15A-CB42-9D3C-576B39F49AC6}"/>
                    </a:ext>
                  </a:extLst>
                </p14:cNvPr>
                <p14:cNvContentPartPr/>
                <p14:nvPr/>
              </p14:nvContentPartPr>
              <p14:xfrm>
                <a:off x="5393069" y="5626800"/>
                <a:ext cx="203400" cy="229320"/>
              </p14:xfrm>
            </p:contentPart>
          </mc:Choice>
          <mc:Fallback xmlns="">
            <p:pic>
              <p:nvPicPr>
                <p:cNvPr id="159746" name="Input penna 159745">
                  <a:extLst>
                    <a:ext uri="{FF2B5EF4-FFF2-40B4-BE49-F238E27FC236}">
                      <a16:creationId xmlns:a16="http://schemas.microsoft.com/office/drawing/2014/main" id="{476599BA-D15A-CB42-9D3C-576B39F49AC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377949" y="5611320"/>
                  <a:ext cx="234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9750" name="Input penna 159749">
                  <a:extLst>
                    <a:ext uri="{FF2B5EF4-FFF2-40B4-BE49-F238E27FC236}">
                      <a16:creationId xmlns:a16="http://schemas.microsoft.com/office/drawing/2014/main" id="{17FD9479-977E-4940-AA30-BED13EE28132}"/>
                    </a:ext>
                  </a:extLst>
                </p14:cNvPr>
                <p14:cNvContentPartPr/>
                <p14:nvPr/>
              </p14:nvContentPartPr>
              <p14:xfrm>
                <a:off x="4622669" y="5800320"/>
                <a:ext cx="44640" cy="33480"/>
              </p14:xfrm>
            </p:contentPart>
          </mc:Choice>
          <mc:Fallback xmlns="">
            <p:pic>
              <p:nvPicPr>
                <p:cNvPr id="159750" name="Input penna 159749">
                  <a:extLst>
                    <a:ext uri="{FF2B5EF4-FFF2-40B4-BE49-F238E27FC236}">
                      <a16:creationId xmlns:a16="http://schemas.microsoft.com/office/drawing/2014/main" id="{17FD9479-977E-4940-AA30-BED13EE2813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07549" y="5785200"/>
                  <a:ext cx="752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9751" name="Input penna 159750">
                  <a:extLst>
                    <a:ext uri="{FF2B5EF4-FFF2-40B4-BE49-F238E27FC236}">
                      <a16:creationId xmlns:a16="http://schemas.microsoft.com/office/drawing/2014/main" id="{B7817F9B-CB68-774A-8E86-92158A1EB529}"/>
                    </a:ext>
                  </a:extLst>
                </p14:cNvPr>
                <p14:cNvContentPartPr/>
                <p14:nvPr/>
              </p14:nvContentPartPr>
              <p14:xfrm>
                <a:off x="1964069" y="5153760"/>
                <a:ext cx="90360" cy="725760"/>
              </p14:xfrm>
            </p:contentPart>
          </mc:Choice>
          <mc:Fallback xmlns="">
            <p:pic>
              <p:nvPicPr>
                <p:cNvPr id="159751" name="Input penna 159750">
                  <a:extLst>
                    <a:ext uri="{FF2B5EF4-FFF2-40B4-BE49-F238E27FC236}">
                      <a16:creationId xmlns:a16="http://schemas.microsoft.com/office/drawing/2014/main" id="{B7817F9B-CB68-774A-8E86-92158A1EB52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48589" y="5138640"/>
                  <a:ext cx="120960" cy="75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59752" name="Input penna 159751">
                  <a:extLst>
                    <a:ext uri="{FF2B5EF4-FFF2-40B4-BE49-F238E27FC236}">
                      <a16:creationId xmlns:a16="http://schemas.microsoft.com/office/drawing/2014/main" id="{47B2A31D-BDE7-5843-8DDF-CBE594B61B82}"/>
                    </a:ext>
                  </a:extLst>
                </p14:cNvPr>
                <p14:cNvContentPartPr/>
                <p14:nvPr/>
              </p14:nvContentPartPr>
              <p14:xfrm>
                <a:off x="1895669" y="5625360"/>
                <a:ext cx="402120" cy="360000"/>
              </p14:xfrm>
            </p:contentPart>
          </mc:Choice>
          <mc:Fallback xmlns="">
            <p:pic>
              <p:nvPicPr>
                <p:cNvPr id="159752" name="Input penna 159751">
                  <a:extLst>
                    <a:ext uri="{FF2B5EF4-FFF2-40B4-BE49-F238E27FC236}">
                      <a16:creationId xmlns:a16="http://schemas.microsoft.com/office/drawing/2014/main" id="{47B2A31D-BDE7-5843-8DDF-CBE594B61B8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80549" y="5610240"/>
                  <a:ext cx="43236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9754" name="Input penna 159753">
                  <a:extLst>
                    <a:ext uri="{FF2B5EF4-FFF2-40B4-BE49-F238E27FC236}">
                      <a16:creationId xmlns:a16="http://schemas.microsoft.com/office/drawing/2014/main" id="{787F9C0C-E64B-3343-83CC-26F8B0529EF7}"/>
                    </a:ext>
                  </a:extLst>
                </p14:cNvPr>
                <p14:cNvContentPartPr/>
                <p14:nvPr/>
              </p14:nvContentPartPr>
              <p14:xfrm>
                <a:off x="2860829" y="5596920"/>
                <a:ext cx="31680" cy="41760"/>
              </p14:xfrm>
            </p:contentPart>
          </mc:Choice>
          <mc:Fallback xmlns="">
            <p:pic>
              <p:nvPicPr>
                <p:cNvPr id="159754" name="Input penna 159753">
                  <a:extLst>
                    <a:ext uri="{FF2B5EF4-FFF2-40B4-BE49-F238E27FC236}">
                      <a16:creationId xmlns:a16="http://schemas.microsoft.com/office/drawing/2014/main" id="{787F9C0C-E64B-3343-83CC-26F8B0529EF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45709" y="5581800"/>
                  <a:ext cx="622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59755" name="Input penna 159754">
                  <a:extLst>
                    <a:ext uri="{FF2B5EF4-FFF2-40B4-BE49-F238E27FC236}">
                      <a16:creationId xmlns:a16="http://schemas.microsoft.com/office/drawing/2014/main" id="{2C5712F1-CACA-6648-971E-463DB65B8150}"/>
                    </a:ext>
                  </a:extLst>
                </p14:cNvPr>
                <p14:cNvContentPartPr/>
                <p14:nvPr/>
              </p14:nvContentPartPr>
              <p14:xfrm>
                <a:off x="2828429" y="5475960"/>
                <a:ext cx="1563120" cy="195480"/>
              </p14:xfrm>
            </p:contentPart>
          </mc:Choice>
          <mc:Fallback xmlns="">
            <p:pic>
              <p:nvPicPr>
                <p:cNvPr id="159755" name="Input penna 159754">
                  <a:extLst>
                    <a:ext uri="{FF2B5EF4-FFF2-40B4-BE49-F238E27FC236}">
                      <a16:creationId xmlns:a16="http://schemas.microsoft.com/office/drawing/2014/main" id="{2C5712F1-CACA-6648-971E-463DB65B815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813309" y="5460480"/>
                  <a:ext cx="15937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59756" name="Input penna 159755">
                  <a:extLst>
                    <a:ext uri="{FF2B5EF4-FFF2-40B4-BE49-F238E27FC236}">
                      <a16:creationId xmlns:a16="http://schemas.microsoft.com/office/drawing/2014/main" id="{1D170858-5BF3-FD4E-A72F-CCDD6D6BC42A}"/>
                    </a:ext>
                  </a:extLst>
                </p14:cNvPr>
                <p14:cNvContentPartPr/>
                <p14:nvPr/>
              </p14:nvContentPartPr>
              <p14:xfrm>
                <a:off x="3228029" y="5220360"/>
                <a:ext cx="3124800" cy="140400"/>
              </p14:xfrm>
            </p:contentPart>
          </mc:Choice>
          <mc:Fallback xmlns="">
            <p:pic>
              <p:nvPicPr>
                <p:cNvPr id="159756" name="Input penna 159755">
                  <a:extLst>
                    <a:ext uri="{FF2B5EF4-FFF2-40B4-BE49-F238E27FC236}">
                      <a16:creationId xmlns:a16="http://schemas.microsoft.com/office/drawing/2014/main" id="{1D170858-5BF3-FD4E-A72F-CCDD6D6BC42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212549" y="5204880"/>
                  <a:ext cx="31550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59757" name="Input penna 159756">
                  <a:extLst>
                    <a:ext uri="{FF2B5EF4-FFF2-40B4-BE49-F238E27FC236}">
                      <a16:creationId xmlns:a16="http://schemas.microsoft.com/office/drawing/2014/main" id="{49718641-0A5A-DB49-95A4-D86736C40FCF}"/>
                    </a:ext>
                  </a:extLst>
                </p14:cNvPr>
                <p14:cNvContentPartPr/>
                <p14:nvPr/>
              </p14:nvContentPartPr>
              <p14:xfrm>
                <a:off x="4511789" y="5111640"/>
                <a:ext cx="2315880" cy="79200"/>
              </p14:xfrm>
            </p:contentPart>
          </mc:Choice>
          <mc:Fallback xmlns="">
            <p:pic>
              <p:nvPicPr>
                <p:cNvPr id="159757" name="Input penna 159756">
                  <a:extLst>
                    <a:ext uri="{FF2B5EF4-FFF2-40B4-BE49-F238E27FC236}">
                      <a16:creationId xmlns:a16="http://schemas.microsoft.com/office/drawing/2014/main" id="{49718641-0A5A-DB49-95A4-D86736C40FC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96669" y="5096520"/>
                  <a:ext cx="23464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59758" name="Input penna 159757">
                  <a:extLst>
                    <a:ext uri="{FF2B5EF4-FFF2-40B4-BE49-F238E27FC236}">
                      <a16:creationId xmlns:a16="http://schemas.microsoft.com/office/drawing/2014/main" id="{4590E986-FBCD-E74A-99C7-D22EB7EB2228}"/>
                    </a:ext>
                  </a:extLst>
                </p14:cNvPr>
                <p14:cNvContentPartPr/>
                <p14:nvPr/>
              </p14:nvContentPartPr>
              <p14:xfrm>
                <a:off x="4835069" y="5407560"/>
                <a:ext cx="1122120" cy="162000"/>
              </p14:xfrm>
            </p:contentPart>
          </mc:Choice>
          <mc:Fallback xmlns="">
            <p:pic>
              <p:nvPicPr>
                <p:cNvPr id="159758" name="Input penna 159757">
                  <a:extLst>
                    <a:ext uri="{FF2B5EF4-FFF2-40B4-BE49-F238E27FC236}">
                      <a16:creationId xmlns:a16="http://schemas.microsoft.com/office/drawing/2014/main" id="{4590E986-FBCD-E74A-99C7-D22EB7EB222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819589" y="5392440"/>
                  <a:ext cx="11527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9759" name="Input penna 159758">
                  <a:extLst>
                    <a:ext uri="{FF2B5EF4-FFF2-40B4-BE49-F238E27FC236}">
                      <a16:creationId xmlns:a16="http://schemas.microsoft.com/office/drawing/2014/main" id="{D53A7496-D596-AE41-8538-5D80FC4A9F53}"/>
                    </a:ext>
                  </a:extLst>
                </p14:cNvPr>
                <p14:cNvContentPartPr/>
                <p14:nvPr/>
              </p14:nvContentPartPr>
              <p14:xfrm>
                <a:off x="4964309" y="5698800"/>
                <a:ext cx="24120" cy="1440"/>
              </p14:xfrm>
            </p:contentPart>
          </mc:Choice>
          <mc:Fallback xmlns="">
            <p:pic>
              <p:nvPicPr>
                <p:cNvPr id="159759" name="Input penna 159758">
                  <a:extLst>
                    <a:ext uri="{FF2B5EF4-FFF2-40B4-BE49-F238E27FC236}">
                      <a16:creationId xmlns:a16="http://schemas.microsoft.com/office/drawing/2014/main" id="{D53A7496-D596-AE41-8538-5D80FC4A9F5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49189" y="5683320"/>
                  <a:ext cx="543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9760" name="Input penna 159759">
                  <a:extLst>
                    <a:ext uri="{FF2B5EF4-FFF2-40B4-BE49-F238E27FC236}">
                      <a16:creationId xmlns:a16="http://schemas.microsoft.com/office/drawing/2014/main" id="{E860B0A0-01CD-034D-967F-708811664D89}"/>
                    </a:ext>
                  </a:extLst>
                </p14:cNvPr>
                <p14:cNvContentPartPr/>
                <p14:nvPr/>
              </p14:nvContentPartPr>
              <p14:xfrm>
                <a:off x="5054669" y="5621760"/>
                <a:ext cx="31680" cy="18720"/>
              </p14:xfrm>
            </p:contentPart>
          </mc:Choice>
          <mc:Fallback xmlns="">
            <p:pic>
              <p:nvPicPr>
                <p:cNvPr id="159760" name="Input penna 159759">
                  <a:extLst>
                    <a:ext uri="{FF2B5EF4-FFF2-40B4-BE49-F238E27FC236}">
                      <a16:creationId xmlns:a16="http://schemas.microsoft.com/office/drawing/2014/main" id="{E860B0A0-01CD-034D-967F-708811664D8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39189" y="5606640"/>
                  <a:ext cx="6228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763" name="Gruppo 159762">
            <a:extLst>
              <a:ext uri="{FF2B5EF4-FFF2-40B4-BE49-F238E27FC236}">
                <a16:creationId xmlns:a16="http://schemas.microsoft.com/office/drawing/2014/main" id="{40504042-5576-F54A-BB72-B464E40F466A}"/>
              </a:ext>
            </a:extLst>
          </p:cNvPr>
          <p:cNvGrpSpPr/>
          <p:nvPr/>
        </p:nvGrpSpPr>
        <p:grpSpPr>
          <a:xfrm>
            <a:off x="1177469" y="1311480"/>
            <a:ext cx="2228040" cy="815760"/>
            <a:chOff x="1177469" y="1311480"/>
            <a:chExt cx="2228040" cy="81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6CC9A921-C8AE-7A4E-8325-5F43BEDBB0EE}"/>
                    </a:ext>
                  </a:extLst>
                </p14:cNvPr>
                <p14:cNvContentPartPr/>
                <p14:nvPr/>
              </p14:nvContentPartPr>
              <p14:xfrm>
                <a:off x="2664629" y="1634760"/>
                <a:ext cx="1440" cy="36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6CC9A921-C8AE-7A4E-8325-5F43BEDBB0E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649149" y="1619280"/>
                  <a:ext cx="320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7D874273-C2AB-4142-AB35-6D3B63D86BB8}"/>
                    </a:ext>
                  </a:extLst>
                </p14:cNvPr>
                <p14:cNvContentPartPr/>
                <p14:nvPr/>
              </p14:nvContentPartPr>
              <p14:xfrm>
                <a:off x="2830949" y="1708560"/>
                <a:ext cx="5040" cy="86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7D874273-C2AB-4142-AB35-6D3B63D86BB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15469" y="1693440"/>
                  <a:ext cx="35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4D647AA9-CE3A-4642-82EF-6C74725BC6AA}"/>
                    </a:ext>
                  </a:extLst>
                </p14:cNvPr>
                <p14:cNvContentPartPr/>
                <p14:nvPr/>
              </p14:nvContentPartPr>
              <p14:xfrm>
                <a:off x="2830589" y="1708560"/>
                <a:ext cx="5040" cy="86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4D647AA9-CE3A-4642-82EF-6C74725BC6A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815469" y="1693440"/>
                  <a:ext cx="35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BE2E7779-1A3C-F64F-AB80-AEED03C3FC91}"/>
                    </a:ext>
                  </a:extLst>
                </p14:cNvPr>
                <p14:cNvContentPartPr/>
                <p14:nvPr/>
              </p14:nvContentPartPr>
              <p14:xfrm>
                <a:off x="3163229" y="1801080"/>
                <a:ext cx="4320" cy="61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BE2E7779-1A3C-F64F-AB80-AEED03C3FC9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148109" y="1785600"/>
                  <a:ext cx="345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60DC8958-2F9C-C542-A494-1BB09EF80D5B}"/>
                    </a:ext>
                  </a:extLst>
                </p14:cNvPr>
                <p14:cNvContentPartPr/>
                <p14:nvPr/>
              </p14:nvContentPartPr>
              <p14:xfrm>
                <a:off x="3167189" y="1806840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60DC8958-2F9C-C542-A494-1BB09EF80D5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151709" y="1791720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90D2B5C-A64A-4C4C-A036-E100FB841E39}"/>
                    </a:ext>
                  </a:extLst>
                </p14:cNvPr>
                <p14:cNvContentPartPr/>
                <p14:nvPr/>
              </p14:nvContentPartPr>
              <p14:xfrm>
                <a:off x="3403349" y="1791720"/>
                <a:ext cx="2160" cy="57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90D2B5C-A64A-4C4C-A036-E100FB841E3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388229" y="1776600"/>
                  <a:ext cx="32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EC990EA6-5E9F-6145-892D-4015633CFF20}"/>
                    </a:ext>
                  </a:extLst>
                </p14:cNvPr>
                <p14:cNvContentPartPr/>
                <p14:nvPr/>
              </p14:nvContentPartPr>
              <p14:xfrm>
                <a:off x="3403349" y="1791720"/>
                <a:ext cx="2160" cy="5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EC990EA6-5E9F-6145-892D-4015633CFF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388229" y="1776600"/>
                  <a:ext cx="32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76AE96D4-4FFD-F749-8211-33E5E0C10DC2}"/>
                    </a:ext>
                  </a:extLst>
                </p14:cNvPr>
                <p14:cNvContentPartPr/>
                <p14:nvPr/>
              </p14:nvContentPartPr>
              <p14:xfrm>
                <a:off x="1177469" y="1551600"/>
                <a:ext cx="2880" cy="28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76AE96D4-4FFD-F749-8211-33E5E0C10DC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62349" y="1536120"/>
                  <a:ext cx="334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22895863-77DD-D146-96F3-C8E649E150C3}"/>
                    </a:ext>
                  </a:extLst>
                </p14:cNvPr>
                <p14:cNvContentPartPr/>
                <p14:nvPr/>
              </p14:nvContentPartPr>
              <p14:xfrm>
                <a:off x="1177469" y="1311480"/>
                <a:ext cx="635400" cy="2404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22895863-77DD-D146-96F3-C8E649E150C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62349" y="1296360"/>
                  <a:ext cx="666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67B26440-FCC6-CD45-A4AF-09C63DE2689B}"/>
                    </a:ext>
                  </a:extLst>
                </p14:cNvPr>
                <p14:cNvContentPartPr/>
                <p14:nvPr/>
              </p14:nvContentPartPr>
              <p14:xfrm>
                <a:off x="1870109" y="1431360"/>
                <a:ext cx="84600" cy="331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67B26440-FCC6-CD45-A4AF-09C63DE2689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854989" y="1416240"/>
                  <a:ext cx="1152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4331DDE2-4592-8248-BF64-7D4FCFC9BA0E}"/>
                    </a:ext>
                  </a:extLst>
                </p14:cNvPr>
                <p14:cNvContentPartPr/>
                <p14:nvPr/>
              </p14:nvContentPartPr>
              <p14:xfrm>
                <a:off x="2045789" y="1403640"/>
                <a:ext cx="22680" cy="550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4331DDE2-4592-8248-BF64-7D4FCFC9BA0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030309" y="1388520"/>
                  <a:ext cx="532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294CA861-8FD7-9445-90C9-1C1476E5C6C8}"/>
                    </a:ext>
                  </a:extLst>
                </p14:cNvPr>
                <p14:cNvContentPartPr/>
                <p14:nvPr/>
              </p14:nvContentPartPr>
              <p14:xfrm>
                <a:off x="2110589" y="1450080"/>
                <a:ext cx="36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294CA861-8FD7-9445-90C9-1C1476E5C6C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095469" y="1434600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59849C8E-7491-1941-8575-EEE6C25E6E8A}"/>
                    </a:ext>
                  </a:extLst>
                </p14:cNvPr>
                <p14:cNvContentPartPr/>
                <p14:nvPr/>
              </p14:nvContentPartPr>
              <p14:xfrm>
                <a:off x="2088269" y="1526760"/>
                <a:ext cx="195480" cy="6004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59849C8E-7491-1941-8575-EEE6C25E6E8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073149" y="1511640"/>
                  <a:ext cx="226080" cy="63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5495A604-4A94-E640-9AC0-4001A195B0B5}"/>
                    </a:ext>
                  </a:extLst>
                </p14:cNvPr>
                <p14:cNvContentPartPr/>
                <p14:nvPr/>
              </p14:nvContentPartPr>
              <p14:xfrm>
                <a:off x="2041109" y="1432800"/>
                <a:ext cx="277560" cy="6861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5495A604-4A94-E640-9AC0-4001A195B0B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025629" y="1417320"/>
                  <a:ext cx="308160" cy="71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9762" name="Input penna 159761">
                  <a:extLst>
                    <a:ext uri="{FF2B5EF4-FFF2-40B4-BE49-F238E27FC236}">
                      <a16:creationId xmlns:a16="http://schemas.microsoft.com/office/drawing/2014/main" id="{499040EA-D7E5-D046-B788-6DA6B22C966E}"/>
                    </a:ext>
                  </a:extLst>
                </p14:cNvPr>
                <p14:cNvContentPartPr/>
                <p14:nvPr/>
              </p14:nvContentPartPr>
              <p14:xfrm>
                <a:off x="1252709" y="1664280"/>
                <a:ext cx="2089800" cy="428400"/>
              </p14:xfrm>
            </p:contentPart>
          </mc:Choice>
          <mc:Fallback xmlns="">
            <p:pic>
              <p:nvPicPr>
                <p:cNvPr id="159762" name="Input penna 159761">
                  <a:extLst>
                    <a:ext uri="{FF2B5EF4-FFF2-40B4-BE49-F238E27FC236}">
                      <a16:creationId xmlns:a16="http://schemas.microsoft.com/office/drawing/2014/main" id="{499040EA-D7E5-D046-B788-6DA6B22C966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237229" y="1648800"/>
                  <a:ext cx="212040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765" name="Gruppo 159764">
            <a:extLst>
              <a:ext uri="{FF2B5EF4-FFF2-40B4-BE49-F238E27FC236}">
                <a16:creationId xmlns:a16="http://schemas.microsoft.com/office/drawing/2014/main" id="{8091645B-3D2D-324C-9138-0B39831F5146}"/>
              </a:ext>
            </a:extLst>
          </p:cNvPr>
          <p:cNvGrpSpPr/>
          <p:nvPr/>
        </p:nvGrpSpPr>
        <p:grpSpPr>
          <a:xfrm>
            <a:off x="4151429" y="928440"/>
            <a:ext cx="1191960" cy="707400"/>
            <a:chOff x="4151429" y="928440"/>
            <a:chExt cx="1191960" cy="7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C40ADEFB-4146-C94B-8BEE-E585C129B7FD}"/>
                    </a:ext>
                  </a:extLst>
                </p14:cNvPr>
                <p14:cNvContentPartPr/>
                <p14:nvPr/>
              </p14:nvContentPartPr>
              <p14:xfrm>
                <a:off x="4243949" y="1607040"/>
                <a:ext cx="5040" cy="43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C40ADEFB-4146-C94B-8BEE-E585C129B7F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228829" y="1591560"/>
                  <a:ext cx="356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5397C524-1B3A-D642-846B-478CBF9438DF}"/>
                    </a:ext>
                  </a:extLst>
                </p14:cNvPr>
                <p14:cNvContentPartPr/>
                <p14:nvPr/>
              </p14:nvContentPartPr>
              <p14:xfrm>
                <a:off x="4336469" y="1542240"/>
                <a:ext cx="5400" cy="144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5397C524-1B3A-D642-846B-478CBF9438D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320989" y="1527120"/>
                  <a:ext cx="36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4C35EB7B-42BC-7F42-985C-AFE78DE90763}"/>
                    </a:ext>
                  </a:extLst>
                </p14:cNvPr>
                <p14:cNvContentPartPr/>
                <p14:nvPr/>
              </p14:nvContentPartPr>
              <p14:xfrm>
                <a:off x="5337269" y="985320"/>
                <a:ext cx="6120" cy="32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4C35EB7B-42BC-7F42-985C-AFE78DE9076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21789" y="969840"/>
                  <a:ext cx="36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DD39B67-E13C-A245-BEDD-F2CA95583444}"/>
                    </a:ext>
                  </a:extLst>
                </p14:cNvPr>
                <p14:cNvContentPartPr/>
                <p14:nvPr/>
              </p14:nvContentPartPr>
              <p14:xfrm>
                <a:off x="5299469" y="928440"/>
                <a:ext cx="6840" cy="46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6DD39B67-E13C-A245-BEDD-F2CA9558344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284349" y="912960"/>
                  <a:ext cx="374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723B7EF2-15BC-AA4B-B851-BA7FABB3C253}"/>
                    </a:ext>
                  </a:extLst>
                </p14:cNvPr>
                <p14:cNvContentPartPr/>
                <p14:nvPr/>
              </p14:nvContentPartPr>
              <p14:xfrm>
                <a:off x="5019749" y="1182240"/>
                <a:ext cx="1080" cy="72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723B7EF2-15BC-AA4B-B851-BA7FABB3C25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04629" y="1166760"/>
                  <a:ext cx="313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425DA701-54B9-BC43-9F12-836C55B0CF39}"/>
                    </a:ext>
                  </a:extLst>
                </p14:cNvPr>
                <p14:cNvContentPartPr/>
                <p14:nvPr/>
              </p14:nvContentPartPr>
              <p14:xfrm>
                <a:off x="5121269" y="1099080"/>
                <a:ext cx="7200" cy="28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425DA701-54B9-BC43-9F12-836C55B0CF3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06149" y="1083600"/>
                  <a:ext cx="37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6681F397-7550-A646-AC7B-B3BDB3A3E74E}"/>
                    </a:ext>
                  </a:extLst>
                </p14:cNvPr>
                <p14:cNvContentPartPr/>
                <p14:nvPr/>
              </p14:nvContentPartPr>
              <p14:xfrm>
                <a:off x="5124509" y="1099080"/>
                <a:ext cx="70920" cy="475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6681F397-7550-A646-AC7B-B3BDB3A3E74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109389" y="1083600"/>
                  <a:ext cx="1015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EA6E0D68-DE70-2D41-A3DB-DE301C3F76DE}"/>
                    </a:ext>
                  </a:extLst>
                </p14:cNvPr>
                <p14:cNvContentPartPr/>
                <p14:nvPr/>
              </p14:nvContentPartPr>
              <p14:xfrm>
                <a:off x="4659749" y="1155960"/>
                <a:ext cx="403920" cy="2667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EA6E0D68-DE70-2D41-A3DB-DE301C3F76D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44269" y="1140480"/>
                  <a:ext cx="4345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D32D16C9-ED83-5849-B268-66033EA20B95}"/>
                    </a:ext>
                  </a:extLst>
                </p14:cNvPr>
                <p14:cNvContentPartPr/>
                <p14:nvPr/>
              </p14:nvContentPartPr>
              <p14:xfrm>
                <a:off x="5167709" y="1024920"/>
                <a:ext cx="9000" cy="18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D32D16C9-ED83-5849-B268-66033EA20B9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52229" y="1009800"/>
                  <a:ext cx="396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B4EA7ACF-1BCD-CF42-8E57-66B5C2345DF7}"/>
                    </a:ext>
                  </a:extLst>
                </p14:cNvPr>
                <p14:cNvContentPartPr/>
                <p14:nvPr/>
              </p14:nvContentPartPr>
              <p14:xfrm>
                <a:off x="5133149" y="1054440"/>
                <a:ext cx="6840" cy="79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B4EA7ACF-1BCD-CF42-8E57-66B5C2345DF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118029" y="1038960"/>
                  <a:ext cx="374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9764" name="Input penna 159763">
                  <a:extLst>
                    <a:ext uri="{FF2B5EF4-FFF2-40B4-BE49-F238E27FC236}">
                      <a16:creationId xmlns:a16="http://schemas.microsoft.com/office/drawing/2014/main" id="{E9E2DD04-750E-5042-8906-9027D069059A}"/>
                    </a:ext>
                  </a:extLst>
                </p14:cNvPr>
                <p14:cNvContentPartPr/>
                <p14:nvPr/>
              </p14:nvContentPartPr>
              <p14:xfrm>
                <a:off x="4151429" y="1085040"/>
                <a:ext cx="1026720" cy="550800"/>
              </p14:xfrm>
            </p:contentPart>
          </mc:Choice>
          <mc:Fallback xmlns="">
            <p:pic>
              <p:nvPicPr>
                <p:cNvPr id="159764" name="Input penna 159763">
                  <a:extLst>
                    <a:ext uri="{FF2B5EF4-FFF2-40B4-BE49-F238E27FC236}">
                      <a16:creationId xmlns:a16="http://schemas.microsoft.com/office/drawing/2014/main" id="{E9E2DD04-750E-5042-8906-9027D069059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136309" y="1069560"/>
                  <a:ext cx="1057320" cy="5814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&#10;img196.jpg        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3804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90600" y="0"/>
            <a:ext cx="8153400" cy="5562600"/>
            <a:chOff x="624" y="0"/>
            <a:chExt cx="5136" cy="3504"/>
          </a:xfrm>
        </p:grpSpPr>
        <p:pic>
          <p:nvPicPr>
            <p:cNvPr id="160771" name="Picture 2" descr="PadanaForedeepTiltCol.gif                                      00026333Amico                          BA58C793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0"/>
              <a:ext cx="2784" cy="20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772" name="Line 7"/>
            <p:cNvSpPr>
              <a:spLocks noChangeShapeType="1"/>
            </p:cNvSpPr>
            <p:nvPr/>
          </p:nvSpPr>
          <p:spPr bwMode="auto">
            <a:xfrm flipH="1">
              <a:off x="624" y="2160"/>
              <a:ext cx="96" cy="13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A5BF1CC-A372-2C48-AB8E-EB98A1128441}"/>
              </a:ext>
            </a:extLst>
          </p:cNvPr>
          <p:cNvGrpSpPr/>
          <p:nvPr/>
        </p:nvGrpSpPr>
        <p:grpSpPr>
          <a:xfrm>
            <a:off x="909629" y="3320640"/>
            <a:ext cx="347400" cy="2300760"/>
            <a:chOff x="909629" y="3320640"/>
            <a:chExt cx="347400" cy="23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74208FE2-A2C3-5F4D-A09B-194C59109884}"/>
                    </a:ext>
                  </a:extLst>
                </p14:cNvPr>
                <p14:cNvContentPartPr/>
                <p14:nvPr/>
              </p14:nvContentPartPr>
              <p14:xfrm>
                <a:off x="1053269" y="3343320"/>
                <a:ext cx="203760" cy="21704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74208FE2-A2C3-5F4D-A09B-194C5910988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7789" y="3328200"/>
                  <a:ext cx="234360" cy="22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CCBF7294-1D67-2049-9962-112D8938016D}"/>
                    </a:ext>
                  </a:extLst>
                </p14:cNvPr>
                <p14:cNvContentPartPr/>
                <p14:nvPr/>
              </p14:nvContentPartPr>
              <p14:xfrm>
                <a:off x="909629" y="3558600"/>
                <a:ext cx="75600" cy="3031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CCBF7294-1D67-2049-9962-112D8938016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4509" y="3543480"/>
                  <a:ext cx="10620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7308376-FE2D-C442-A866-9DF0C2CC2ED2}"/>
                    </a:ext>
                  </a:extLst>
                </p14:cNvPr>
                <p14:cNvContentPartPr/>
                <p14:nvPr/>
              </p14:nvContentPartPr>
              <p14:xfrm>
                <a:off x="1000709" y="3320640"/>
                <a:ext cx="45000" cy="1044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7308376-FE2D-C442-A866-9DF0C2CC2ED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5229" y="3305520"/>
                  <a:ext cx="75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E1BA0885-F889-D34E-B6EC-9B76BEE46D00}"/>
                    </a:ext>
                  </a:extLst>
                </p14:cNvPr>
                <p14:cNvContentPartPr/>
                <p14:nvPr/>
              </p14:nvContentPartPr>
              <p14:xfrm>
                <a:off x="1112669" y="3380400"/>
                <a:ext cx="28080" cy="849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E1BA0885-F889-D34E-B6EC-9B76BEE46D0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97549" y="3364920"/>
                  <a:ext cx="586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0B40B39-8D67-A24D-8B22-6E4967A2C79D}"/>
                    </a:ext>
                  </a:extLst>
                </p14:cNvPr>
                <p14:cNvContentPartPr/>
                <p14:nvPr/>
              </p14:nvContentPartPr>
              <p14:xfrm>
                <a:off x="1138229" y="3363480"/>
                <a:ext cx="99000" cy="20714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0B40B39-8D67-A24D-8B22-6E4967A2C7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23109" y="3348360"/>
                  <a:ext cx="129240" cy="21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E8D906B9-7D02-EE41-815F-17539860D436}"/>
                    </a:ext>
                  </a:extLst>
                </p14:cNvPr>
                <p14:cNvContentPartPr/>
                <p14:nvPr/>
              </p14:nvContentPartPr>
              <p14:xfrm>
                <a:off x="1122029" y="5513760"/>
                <a:ext cx="9360" cy="5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E8D906B9-7D02-EE41-815F-17539860D43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6909" y="5498640"/>
                  <a:ext cx="39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B46BF2BA-C7E8-2046-B987-BAF8F71439A7}"/>
                    </a:ext>
                  </a:extLst>
                </p14:cNvPr>
                <p14:cNvContentPartPr/>
                <p14:nvPr/>
              </p14:nvContentPartPr>
              <p14:xfrm>
                <a:off x="1069829" y="5513760"/>
                <a:ext cx="61560" cy="1076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B46BF2BA-C7E8-2046-B987-BAF8F71439A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54349" y="5498640"/>
                  <a:ext cx="92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27000E7-E24E-874B-8A95-E5596266D20B}"/>
                    </a:ext>
                  </a:extLst>
                </p14:cNvPr>
                <p14:cNvContentPartPr/>
                <p14:nvPr/>
              </p14:nvContentPartPr>
              <p14:xfrm>
                <a:off x="1038869" y="5457600"/>
                <a:ext cx="12600" cy="932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27000E7-E24E-874B-8A95-E5596266D20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23749" y="5442120"/>
                  <a:ext cx="432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007FCCF-B2CB-C14D-8A64-66939781359F}"/>
                    </a:ext>
                  </a:extLst>
                </p14:cNvPr>
                <p14:cNvContentPartPr/>
                <p14:nvPr/>
              </p14:nvContentPartPr>
              <p14:xfrm>
                <a:off x="1035629" y="5521320"/>
                <a:ext cx="3600" cy="316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007FCCF-B2CB-C14D-8A64-6693978135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20509" y="5506200"/>
                  <a:ext cx="342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7F2CE105-54EE-CD49-8048-0C6E7F9E54AB}"/>
                    </a:ext>
                  </a:extLst>
                </p14:cNvPr>
                <p14:cNvContentPartPr/>
                <p14:nvPr/>
              </p14:nvContentPartPr>
              <p14:xfrm>
                <a:off x="1061909" y="5526720"/>
                <a:ext cx="14400" cy="64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7F2CE105-54EE-CD49-8048-0C6E7F9E54A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46429" y="5511240"/>
                  <a:ext cx="4500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B3CB5AF5-ABEC-394C-9187-E2A24EF330C6}"/>
              </a:ext>
            </a:extLst>
          </p:cNvPr>
          <p:cNvGrpSpPr/>
          <p:nvPr/>
        </p:nvGrpSpPr>
        <p:grpSpPr>
          <a:xfrm>
            <a:off x="4803622" y="1091616"/>
            <a:ext cx="610920" cy="186840"/>
            <a:chOff x="4803622" y="1091616"/>
            <a:chExt cx="61092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A41E12C-38EB-B54C-B3B7-B40E7A743D31}"/>
                    </a:ext>
                  </a:extLst>
                </p14:cNvPr>
                <p14:cNvContentPartPr/>
                <p14:nvPr/>
              </p14:nvContentPartPr>
              <p14:xfrm>
                <a:off x="4803622" y="1104576"/>
                <a:ext cx="544320" cy="572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A41E12C-38EB-B54C-B3B7-B40E7A743D3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88502" y="1089096"/>
                  <a:ext cx="5749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6EF41D45-D9E4-5741-859F-C39556EDE585}"/>
                    </a:ext>
                  </a:extLst>
                </p14:cNvPr>
                <p14:cNvContentPartPr/>
                <p14:nvPr/>
              </p14:nvContentPartPr>
              <p14:xfrm>
                <a:off x="5225542" y="1091616"/>
                <a:ext cx="189000" cy="1868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6EF41D45-D9E4-5741-859F-C39556EDE58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10422" y="1076496"/>
                  <a:ext cx="21960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DB7CFC71-30C6-5C4F-ABBA-C5523CE35CDF}"/>
              </a:ext>
            </a:extLst>
          </p:cNvPr>
          <p:cNvGrpSpPr/>
          <p:nvPr/>
        </p:nvGrpSpPr>
        <p:grpSpPr>
          <a:xfrm>
            <a:off x="5365942" y="513456"/>
            <a:ext cx="208440" cy="386640"/>
            <a:chOff x="5365942" y="513456"/>
            <a:chExt cx="20844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0FB5E0BE-EAB0-3C4E-B7D0-340A0C565732}"/>
                    </a:ext>
                  </a:extLst>
                </p14:cNvPr>
                <p14:cNvContentPartPr/>
                <p14:nvPr/>
              </p14:nvContentPartPr>
              <p14:xfrm>
                <a:off x="5422102" y="513456"/>
                <a:ext cx="55440" cy="3142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0FB5E0BE-EAB0-3C4E-B7D0-340A0C56573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06622" y="497976"/>
                  <a:ext cx="8604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94358D0D-8771-3D48-8CDB-819F7E932A55}"/>
                    </a:ext>
                  </a:extLst>
                </p14:cNvPr>
                <p14:cNvContentPartPr/>
                <p14:nvPr/>
              </p14:nvContentPartPr>
              <p14:xfrm>
                <a:off x="5365942" y="653136"/>
                <a:ext cx="208440" cy="2469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94358D0D-8771-3D48-8CDB-819F7E932A5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50822" y="637656"/>
                  <a:ext cx="239040" cy="27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B079CB0-EE48-4C41-8AF7-ADD3B1170CED}"/>
              </a:ext>
            </a:extLst>
          </p:cNvPr>
          <p:cNvGrpSpPr/>
          <p:nvPr/>
        </p:nvGrpSpPr>
        <p:grpSpPr>
          <a:xfrm>
            <a:off x="6191062" y="422376"/>
            <a:ext cx="242640" cy="438840"/>
            <a:chOff x="6191062" y="422376"/>
            <a:chExt cx="24264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DF6B85E5-3363-274E-AC0D-BDD249880450}"/>
                    </a:ext>
                  </a:extLst>
                </p14:cNvPr>
                <p14:cNvContentPartPr/>
                <p14:nvPr/>
              </p14:nvContentPartPr>
              <p14:xfrm>
                <a:off x="6294742" y="422376"/>
                <a:ext cx="7560" cy="3524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DF6B85E5-3363-274E-AC0D-BDD24988045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279622" y="407256"/>
                  <a:ext cx="378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B14ECC63-5496-0E4F-9A7F-8DD14F1F7330}"/>
                    </a:ext>
                  </a:extLst>
                </p14:cNvPr>
                <p14:cNvContentPartPr/>
                <p14:nvPr/>
              </p14:nvContentPartPr>
              <p14:xfrm>
                <a:off x="6191062" y="643776"/>
                <a:ext cx="242640" cy="2174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B14ECC63-5496-0E4F-9A7F-8DD14F1F73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75942" y="628656"/>
                  <a:ext cx="272880" cy="24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0D1B2BBC-FF42-E44C-98C3-DE35ED32BF79}"/>
              </a:ext>
            </a:extLst>
          </p:cNvPr>
          <p:cNvGrpSpPr/>
          <p:nvPr/>
        </p:nvGrpSpPr>
        <p:grpSpPr>
          <a:xfrm>
            <a:off x="7405702" y="207096"/>
            <a:ext cx="1159560" cy="446400"/>
            <a:chOff x="7405702" y="207096"/>
            <a:chExt cx="1159560" cy="44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1250AC15-DC76-1843-B3FE-52E7264C8BA3}"/>
                    </a:ext>
                  </a:extLst>
                </p14:cNvPr>
                <p14:cNvContentPartPr/>
                <p14:nvPr/>
              </p14:nvContentPartPr>
              <p14:xfrm>
                <a:off x="7405702" y="548016"/>
                <a:ext cx="527760" cy="1054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1250AC15-DC76-1843-B3FE-52E7264C8BA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90222" y="532896"/>
                  <a:ext cx="5580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99692801-A9B1-5C40-A1B1-6F134D859109}"/>
                    </a:ext>
                  </a:extLst>
                </p14:cNvPr>
                <p14:cNvContentPartPr/>
                <p14:nvPr/>
              </p14:nvContentPartPr>
              <p14:xfrm>
                <a:off x="7952542" y="472416"/>
                <a:ext cx="612720" cy="1000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99692801-A9B1-5C40-A1B1-6F134D85910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937062" y="457296"/>
                  <a:ext cx="6433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828903B5-8C31-C440-A6EF-7D3BB864AAD5}"/>
                    </a:ext>
                  </a:extLst>
                </p14:cNvPr>
                <p14:cNvContentPartPr/>
                <p14:nvPr/>
              </p14:nvContentPartPr>
              <p14:xfrm>
                <a:off x="7443502" y="297096"/>
                <a:ext cx="1440" cy="28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828903B5-8C31-C440-A6EF-7D3BB864AAD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428022" y="281976"/>
                  <a:ext cx="320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89D0C857-A1B9-1C4A-AC12-F9E62E380847}"/>
                    </a:ext>
                  </a:extLst>
                </p14:cNvPr>
                <p14:cNvContentPartPr/>
                <p14:nvPr/>
              </p14:nvContentPartPr>
              <p14:xfrm>
                <a:off x="7444582" y="280896"/>
                <a:ext cx="1010160" cy="331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89D0C857-A1B9-1C4A-AC12-F9E62E38084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429462" y="265416"/>
                  <a:ext cx="10404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64AFA304-8B4D-5047-8FEF-24A9F118D162}"/>
                    </a:ext>
                  </a:extLst>
                </p14:cNvPr>
                <p14:cNvContentPartPr/>
                <p14:nvPr/>
              </p14:nvContentPartPr>
              <p14:xfrm>
                <a:off x="7801342" y="207096"/>
                <a:ext cx="25200" cy="3632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64AFA304-8B4D-5047-8FEF-24A9F118D16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86222" y="191616"/>
                  <a:ext cx="5544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B94F541A-097B-5B48-82C8-DBB5124B6E5D}"/>
                    </a:ext>
                  </a:extLst>
                </p14:cNvPr>
                <p14:cNvContentPartPr/>
                <p14:nvPr/>
              </p14:nvContentPartPr>
              <p14:xfrm>
                <a:off x="7740862" y="414816"/>
                <a:ext cx="226080" cy="2181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B94F541A-097B-5B48-82C8-DBB5124B6E5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725382" y="399696"/>
                  <a:ext cx="256680" cy="24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E2F411FB-7F69-4D4A-8CFA-08DC9EAF389B}"/>
                  </a:ext>
                </a:extLst>
              </p14:cNvPr>
              <p14:cNvContentPartPr/>
              <p14:nvPr/>
            </p14:nvContentPartPr>
            <p14:xfrm>
              <a:off x="7358542" y="1930776"/>
              <a:ext cx="689040" cy="53388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E2F411FB-7F69-4D4A-8CFA-08DC9EAF389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343062" y="1915656"/>
                <a:ext cx="71928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0781" name="Input penna 160780">
                <a:extLst>
                  <a:ext uri="{FF2B5EF4-FFF2-40B4-BE49-F238E27FC236}">
                    <a16:creationId xmlns:a16="http://schemas.microsoft.com/office/drawing/2014/main" id="{48454581-792E-9A44-9874-E1FB057E7E65}"/>
                  </a:ext>
                </a:extLst>
              </p14:cNvPr>
              <p14:cNvContentPartPr/>
              <p14:nvPr/>
            </p14:nvContentPartPr>
            <p14:xfrm>
              <a:off x="7164142" y="2160096"/>
              <a:ext cx="797040" cy="14400"/>
            </p14:xfrm>
          </p:contentPart>
        </mc:Choice>
        <mc:Fallback xmlns="">
          <p:pic>
            <p:nvPicPr>
              <p:cNvPr id="160781" name="Input penna 160780">
                <a:extLst>
                  <a:ext uri="{FF2B5EF4-FFF2-40B4-BE49-F238E27FC236}">
                    <a16:creationId xmlns:a16="http://schemas.microsoft.com/office/drawing/2014/main" id="{48454581-792E-9A44-9874-E1FB057E7E6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149022" y="2144976"/>
                <a:ext cx="8276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6DA0A767-DCEE-7F47-BAF0-326D8A205AA1}"/>
                  </a:ext>
                </a:extLst>
              </p14:cNvPr>
              <p14:cNvContentPartPr/>
              <p14:nvPr/>
            </p14:nvContentPartPr>
            <p14:xfrm>
              <a:off x="8738782" y="1598136"/>
              <a:ext cx="373320" cy="2077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6DA0A767-DCEE-7F47-BAF0-326D8A205AA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723302" y="1583016"/>
                <a:ext cx="4039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0AFAE365-B559-D54E-8410-5CA987DCC825}"/>
                  </a:ext>
                </a:extLst>
              </p14:cNvPr>
              <p14:cNvContentPartPr/>
              <p14:nvPr/>
            </p14:nvContentPartPr>
            <p14:xfrm>
              <a:off x="8730862" y="1675536"/>
              <a:ext cx="249480" cy="1360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0AFAE365-B559-D54E-8410-5CA987DCC82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715742" y="1660056"/>
                <a:ext cx="2800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0784" name="Input penna 160783">
                <a:extLst>
                  <a:ext uri="{FF2B5EF4-FFF2-40B4-BE49-F238E27FC236}">
                    <a16:creationId xmlns:a16="http://schemas.microsoft.com/office/drawing/2014/main" id="{C59DDD3F-47B2-3B4B-9C3F-BCD2B4A1D5EF}"/>
                  </a:ext>
                </a:extLst>
              </p14:cNvPr>
              <p14:cNvContentPartPr/>
              <p14:nvPr/>
            </p14:nvContentPartPr>
            <p14:xfrm>
              <a:off x="8588302" y="1822056"/>
              <a:ext cx="19440" cy="189360"/>
            </p14:xfrm>
          </p:contentPart>
        </mc:Choice>
        <mc:Fallback xmlns="">
          <p:pic>
            <p:nvPicPr>
              <p:cNvPr id="160784" name="Input penna 160783">
                <a:extLst>
                  <a:ext uri="{FF2B5EF4-FFF2-40B4-BE49-F238E27FC236}">
                    <a16:creationId xmlns:a16="http://schemas.microsoft.com/office/drawing/2014/main" id="{C59DDD3F-47B2-3B4B-9C3F-BCD2B4A1D5E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573182" y="1806936"/>
                <a:ext cx="500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0785" name="Input penna 160784">
                <a:extLst>
                  <a:ext uri="{FF2B5EF4-FFF2-40B4-BE49-F238E27FC236}">
                    <a16:creationId xmlns:a16="http://schemas.microsoft.com/office/drawing/2014/main" id="{ED939A32-7D97-D348-8D5A-552217C26072}"/>
                  </a:ext>
                </a:extLst>
              </p14:cNvPr>
              <p14:cNvContentPartPr/>
              <p14:nvPr/>
            </p14:nvContentPartPr>
            <p14:xfrm>
              <a:off x="8537902" y="1973256"/>
              <a:ext cx="120960" cy="99360"/>
            </p14:xfrm>
          </p:contentPart>
        </mc:Choice>
        <mc:Fallback xmlns="">
          <p:pic>
            <p:nvPicPr>
              <p:cNvPr id="160785" name="Input penna 160784">
                <a:extLst>
                  <a:ext uri="{FF2B5EF4-FFF2-40B4-BE49-F238E27FC236}">
                    <a16:creationId xmlns:a16="http://schemas.microsoft.com/office/drawing/2014/main" id="{ED939A32-7D97-D348-8D5A-552217C2607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522782" y="1958136"/>
                <a:ext cx="1515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8AD6E52A-CC6B-8F4D-A5D5-13AC1E21625B}"/>
                  </a:ext>
                </a:extLst>
              </p14:cNvPr>
              <p14:cNvContentPartPr/>
              <p14:nvPr/>
            </p14:nvContentPartPr>
            <p14:xfrm>
              <a:off x="7628182" y="2161896"/>
              <a:ext cx="2160" cy="468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8AD6E52A-CC6B-8F4D-A5D5-13AC1E21625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612702" y="2146776"/>
                <a:ext cx="3276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14B5AA46-C603-3149-BA4B-769028191A91}"/>
                  </a:ext>
                </a:extLst>
              </p14:cNvPr>
              <p14:cNvContentPartPr/>
              <p14:nvPr/>
            </p14:nvContentPartPr>
            <p14:xfrm>
              <a:off x="7713862" y="2161896"/>
              <a:ext cx="58320" cy="21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14B5AA46-C603-3149-BA4B-769028191A9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698382" y="2146776"/>
                <a:ext cx="8856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1B6C4D85-7FEC-BC41-B33A-7371C6EE3EF4}"/>
                  </a:ext>
                </a:extLst>
              </p14:cNvPr>
              <p14:cNvContentPartPr/>
              <p14:nvPr/>
            </p14:nvContentPartPr>
            <p14:xfrm>
              <a:off x="7866862" y="2170896"/>
              <a:ext cx="55800" cy="468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1B6C4D85-7FEC-BC41-B33A-7371C6EE3EF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51742" y="2155776"/>
                <a:ext cx="860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C23E1295-5A56-E441-85F4-33AF46FFCFC6}"/>
                  </a:ext>
                </a:extLst>
              </p14:cNvPr>
              <p14:cNvContentPartPr/>
              <p14:nvPr/>
            </p14:nvContentPartPr>
            <p14:xfrm>
              <a:off x="7979542" y="2179896"/>
              <a:ext cx="2880" cy="324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C23E1295-5A56-E441-85F4-33AF46FFCF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964062" y="2164776"/>
                <a:ext cx="334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2953EC91-8B1E-724F-9276-AFE207C0EF1E}"/>
                  </a:ext>
                </a:extLst>
              </p14:cNvPr>
              <p14:cNvContentPartPr/>
              <p14:nvPr/>
            </p14:nvContentPartPr>
            <p14:xfrm>
              <a:off x="7982062" y="2182776"/>
              <a:ext cx="36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2953EC91-8B1E-724F-9276-AFE207C0EF1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966582" y="2167656"/>
                <a:ext cx="309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2E86D49F-7A00-214D-BE98-405F31C21772}"/>
                  </a:ext>
                </a:extLst>
              </p14:cNvPr>
              <p14:cNvContentPartPr/>
              <p14:nvPr/>
            </p14:nvContentPartPr>
            <p14:xfrm>
              <a:off x="8028502" y="2177736"/>
              <a:ext cx="11880" cy="756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2E86D49F-7A00-214D-BE98-405F31C2177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013022" y="2162256"/>
                <a:ext cx="424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60787" name="Input penna 160786">
                <a:extLst>
                  <a:ext uri="{FF2B5EF4-FFF2-40B4-BE49-F238E27FC236}">
                    <a16:creationId xmlns:a16="http://schemas.microsoft.com/office/drawing/2014/main" id="{28A0E50A-CE17-7B49-955E-086496781CFE}"/>
                  </a:ext>
                </a:extLst>
              </p14:cNvPr>
              <p14:cNvContentPartPr/>
              <p14:nvPr/>
            </p14:nvContentPartPr>
            <p14:xfrm>
              <a:off x="7862182" y="2166576"/>
              <a:ext cx="4320" cy="4320"/>
            </p14:xfrm>
          </p:contentPart>
        </mc:Choice>
        <mc:Fallback xmlns="">
          <p:pic>
            <p:nvPicPr>
              <p:cNvPr id="160787" name="Input penna 160786">
                <a:extLst>
                  <a:ext uri="{FF2B5EF4-FFF2-40B4-BE49-F238E27FC236}">
                    <a16:creationId xmlns:a16="http://schemas.microsoft.com/office/drawing/2014/main" id="{28A0E50A-CE17-7B49-955E-086496781CF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847062" y="2151096"/>
                <a:ext cx="349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60788" name="Input penna 160787">
                <a:extLst>
                  <a:ext uri="{FF2B5EF4-FFF2-40B4-BE49-F238E27FC236}">
                    <a16:creationId xmlns:a16="http://schemas.microsoft.com/office/drawing/2014/main" id="{25860B0A-FE22-8B42-B6D2-4ECC5F139B4A}"/>
                  </a:ext>
                </a:extLst>
              </p14:cNvPr>
              <p14:cNvContentPartPr/>
              <p14:nvPr/>
            </p14:nvContentPartPr>
            <p14:xfrm>
              <a:off x="7866142" y="2164056"/>
              <a:ext cx="43920" cy="6840"/>
            </p14:xfrm>
          </p:contentPart>
        </mc:Choice>
        <mc:Fallback xmlns="">
          <p:pic>
            <p:nvPicPr>
              <p:cNvPr id="160788" name="Input penna 160787">
                <a:extLst>
                  <a:ext uri="{FF2B5EF4-FFF2-40B4-BE49-F238E27FC236}">
                    <a16:creationId xmlns:a16="http://schemas.microsoft.com/office/drawing/2014/main" id="{25860B0A-FE22-8B42-B6D2-4ECC5F139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851022" y="2148936"/>
                <a:ext cx="7452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60789" name="Input penna 160788">
                <a:extLst>
                  <a:ext uri="{FF2B5EF4-FFF2-40B4-BE49-F238E27FC236}">
                    <a16:creationId xmlns:a16="http://schemas.microsoft.com/office/drawing/2014/main" id="{E8398B40-5DC1-5A49-BEAA-103832144C10}"/>
                  </a:ext>
                </a:extLst>
              </p14:cNvPr>
              <p14:cNvContentPartPr/>
              <p14:nvPr/>
            </p14:nvContentPartPr>
            <p14:xfrm>
              <a:off x="7880182" y="2184576"/>
              <a:ext cx="4680" cy="1080"/>
            </p14:xfrm>
          </p:contentPart>
        </mc:Choice>
        <mc:Fallback xmlns="">
          <p:pic>
            <p:nvPicPr>
              <p:cNvPr id="160789" name="Input penna 160788">
                <a:extLst>
                  <a:ext uri="{FF2B5EF4-FFF2-40B4-BE49-F238E27FC236}">
                    <a16:creationId xmlns:a16="http://schemas.microsoft.com/office/drawing/2014/main" id="{E8398B40-5DC1-5A49-BEAA-103832144C1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865062" y="2169096"/>
                <a:ext cx="3528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60796" name="Input penna 160795">
                <a:extLst>
                  <a:ext uri="{FF2B5EF4-FFF2-40B4-BE49-F238E27FC236}">
                    <a16:creationId xmlns:a16="http://schemas.microsoft.com/office/drawing/2014/main" id="{E7E0D974-68E2-A947-9F91-5372B24BA605}"/>
                  </a:ext>
                </a:extLst>
              </p14:cNvPr>
              <p14:cNvContentPartPr/>
              <p14:nvPr/>
            </p14:nvContentPartPr>
            <p14:xfrm>
              <a:off x="7759942" y="1981536"/>
              <a:ext cx="1017360" cy="126360"/>
            </p14:xfrm>
          </p:contentPart>
        </mc:Choice>
        <mc:Fallback xmlns="">
          <p:pic>
            <p:nvPicPr>
              <p:cNvPr id="160796" name="Input penna 160795">
                <a:extLst>
                  <a:ext uri="{FF2B5EF4-FFF2-40B4-BE49-F238E27FC236}">
                    <a16:creationId xmlns:a16="http://schemas.microsoft.com/office/drawing/2014/main" id="{E7E0D974-68E2-A947-9F91-5372B24BA60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744822" y="1966056"/>
                <a:ext cx="10476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60797" name="Input penna 160796">
                <a:extLst>
                  <a:ext uri="{FF2B5EF4-FFF2-40B4-BE49-F238E27FC236}">
                    <a16:creationId xmlns:a16="http://schemas.microsoft.com/office/drawing/2014/main" id="{777C94B2-DDE1-C745-8E9D-F5343EACFA2E}"/>
                  </a:ext>
                </a:extLst>
              </p14:cNvPr>
              <p14:cNvContentPartPr/>
              <p14:nvPr/>
            </p14:nvContentPartPr>
            <p14:xfrm>
              <a:off x="7755262" y="2026536"/>
              <a:ext cx="125280" cy="90360"/>
            </p14:xfrm>
          </p:contentPart>
        </mc:Choice>
        <mc:Fallback xmlns="">
          <p:pic>
            <p:nvPicPr>
              <p:cNvPr id="160797" name="Input penna 160796">
                <a:extLst>
                  <a:ext uri="{FF2B5EF4-FFF2-40B4-BE49-F238E27FC236}">
                    <a16:creationId xmlns:a16="http://schemas.microsoft.com/office/drawing/2014/main" id="{777C94B2-DDE1-C745-8E9D-F5343EACFA2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740142" y="2011416"/>
                <a:ext cx="1558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60799" name="Input penna 160798">
                <a:extLst>
                  <a:ext uri="{FF2B5EF4-FFF2-40B4-BE49-F238E27FC236}">
                    <a16:creationId xmlns:a16="http://schemas.microsoft.com/office/drawing/2014/main" id="{AB117BD3-DCD6-2B4C-A934-C3DF0B14B9FE}"/>
                  </a:ext>
                </a:extLst>
              </p14:cNvPr>
              <p14:cNvContentPartPr/>
              <p14:nvPr/>
            </p14:nvContentPartPr>
            <p14:xfrm>
              <a:off x="7600822" y="2184576"/>
              <a:ext cx="9360" cy="2160"/>
            </p14:xfrm>
          </p:contentPart>
        </mc:Choice>
        <mc:Fallback xmlns="">
          <p:pic>
            <p:nvPicPr>
              <p:cNvPr id="160799" name="Input penna 160798">
                <a:extLst>
                  <a:ext uri="{FF2B5EF4-FFF2-40B4-BE49-F238E27FC236}">
                    <a16:creationId xmlns:a16="http://schemas.microsoft.com/office/drawing/2014/main" id="{AB117BD3-DCD6-2B4C-A934-C3DF0B14B9FE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585702" y="2169096"/>
                <a:ext cx="39960" cy="3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0803" name="Gruppo 160802">
            <a:extLst>
              <a:ext uri="{FF2B5EF4-FFF2-40B4-BE49-F238E27FC236}">
                <a16:creationId xmlns:a16="http://schemas.microsoft.com/office/drawing/2014/main" id="{ACD0874F-D9AB-9840-9A35-821E5D1EA5A7}"/>
              </a:ext>
            </a:extLst>
          </p:cNvPr>
          <p:cNvGrpSpPr/>
          <p:nvPr/>
        </p:nvGrpSpPr>
        <p:grpSpPr>
          <a:xfrm>
            <a:off x="5434342" y="1837536"/>
            <a:ext cx="1852920" cy="1181160"/>
            <a:chOff x="5434342" y="1837536"/>
            <a:chExt cx="1852920" cy="11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39D99B86-3D8A-A546-9073-91FADB0146DC}"/>
                    </a:ext>
                  </a:extLst>
                </p14:cNvPr>
                <p14:cNvContentPartPr/>
                <p14:nvPr/>
              </p14:nvContentPartPr>
              <p14:xfrm>
                <a:off x="5713702" y="2609016"/>
                <a:ext cx="731520" cy="3358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39D99B86-3D8A-A546-9073-91FADB0146D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98582" y="2593896"/>
                  <a:ext cx="76176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DBAA453E-7F4E-084E-A7A3-E92B67E5932D}"/>
                    </a:ext>
                  </a:extLst>
                </p14:cNvPr>
                <p14:cNvContentPartPr/>
                <p14:nvPr/>
              </p14:nvContentPartPr>
              <p14:xfrm>
                <a:off x="5686342" y="2774616"/>
                <a:ext cx="275760" cy="1836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DBAA453E-7F4E-084E-A7A3-E92B67E5932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71222" y="2759136"/>
                  <a:ext cx="3060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0775" name="Input penna 160774">
                  <a:extLst>
                    <a:ext uri="{FF2B5EF4-FFF2-40B4-BE49-F238E27FC236}">
                      <a16:creationId xmlns:a16="http://schemas.microsoft.com/office/drawing/2014/main" id="{34EF05B7-8233-7C4E-8DDA-2369C327200A}"/>
                    </a:ext>
                  </a:extLst>
                </p14:cNvPr>
                <p14:cNvContentPartPr/>
                <p14:nvPr/>
              </p14:nvContentPartPr>
              <p14:xfrm>
                <a:off x="5817382" y="2480136"/>
                <a:ext cx="168120" cy="71640"/>
              </p14:xfrm>
            </p:contentPart>
          </mc:Choice>
          <mc:Fallback xmlns="">
            <p:pic>
              <p:nvPicPr>
                <p:cNvPr id="160775" name="Input penna 160774">
                  <a:extLst>
                    <a:ext uri="{FF2B5EF4-FFF2-40B4-BE49-F238E27FC236}">
                      <a16:creationId xmlns:a16="http://schemas.microsoft.com/office/drawing/2014/main" id="{34EF05B7-8233-7C4E-8DDA-2369C327200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01902" y="2465016"/>
                  <a:ext cx="19872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0776" name="Input penna 160775">
                  <a:extLst>
                    <a:ext uri="{FF2B5EF4-FFF2-40B4-BE49-F238E27FC236}">
                      <a16:creationId xmlns:a16="http://schemas.microsoft.com/office/drawing/2014/main" id="{5B31B704-A7D7-5742-9BDE-FF4A78F38267}"/>
                    </a:ext>
                  </a:extLst>
                </p14:cNvPr>
                <p14:cNvContentPartPr/>
                <p14:nvPr/>
              </p14:nvContentPartPr>
              <p14:xfrm>
                <a:off x="5949142" y="2489136"/>
                <a:ext cx="3600" cy="1800"/>
              </p14:xfrm>
            </p:contentPart>
          </mc:Choice>
          <mc:Fallback xmlns="">
            <p:pic>
              <p:nvPicPr>
                <p:cNvPr id="160776" name="Input penna 160775">
                  <a:extLst>
                    <a:ext uri="{FF2B5EF4-FFF2-40B4-BE49-F238E27FC236}">
                      <a16:creationId xmlns:a16="http://schemas.microsoft.com/office/drawing/2014/main" id="{5B31B704-A7D7-5742-9BDE-FF4A78F3826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33662" y="2474016"/>
                  <a:ext cx="34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60777" name="Input penna 160776">
                  <a:extLst>
                    <a:ext uri="{FF2B5EF4-FFF2-40B4-BE49-F238E27FC236}">
                      <a16:creationId xmlns:a16="http://schemas.microsoft.com/office/drawing/2014/main" id="{54EA5083-1505-A843-8B34-DF18C054D0E3}"/>
                    </a:ext>
                  </a:extLst>
                </p14:cNvPr>
                <p14:cNvContentPartPr/>
                <p14:nvPr/>
              </p14:nvContentPartPr>
              <p14:xfrm>
                <a:off x="5677702" y="2520096"/>
                <a:ext cx="314640" cy="85320"/>
              </p14:xfrm>
            </p:contentPart>
          </mc:Choice>
          <mc:Fallback xmlns="">
            <p:pic>
              <p:nvPicPr>
                <p:cNvPr id="160777" name="Input penna 160776">
                  <a:extLst>
                    <a:ext uri="{FF2B5EF4-FFF2-40B4-BE49-F238E27FC236}">
                      <a16:creationId xmlns:a16="http://schemas.microsoft.com/office/drawing/2014/main" id="{54EA5083-1505-A843-8B34-DF18C054D0E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62582" y="2504616"/>
                  <a:ext cx="3452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0778" name="Input penna 160777">
                  <a:extLst>
                    <a:ext uri="{FF2B5EF4-FFF2-40B4-BE49-F238E27FC236}">
                      <a16:creationId xmlns:a16="http://schemas.microsoft.com/office/drawing/2014/main" id="{F503C9BB-E134-2B49-8BD1-A55F309B8573}"/>
                    </a:ext>
                  </a:extLst>
                </p14:cNvPr>
                <p14:cNvContentPartPr/>
                <p14:nvPr/>
              </p14:nvContentPartPr>
              <p14:xfrm>
                <a:off x="5970382" y="2540256"/>
                <a:ext cx="360" cy="360"/>
              </p14:xfrm>
            </p:contentPart>
          </mc:Choice>
          <mc:Fallback xmlns="">
            <p:pic>
              <p:nvPicPr>
                <p:cNvPr id="160778" name="Input penna 160777">
                  <a:extLst>
                    <a:ext uri="{FF2B5EF4-FFF2-40B4-BE49-F238E27FC236}">
                      <a16:creationId xmlns:a16="http://schemas.microsoft.com/office/drawing/2014/main" id="{F503C9BB-E134-2B49-8BD1-A55F309B857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55262" y="2525136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346AA65-8534-BB4F-8B65-F2A720D7275D}"/>
                    </a:ext>
                  </a:extLst>
                </p14:cNvPr>
                <p14:cNvContentPartPr/>
                <p14:nvPr/>
              </p14:nvContentPartPr>
              <p14:xfrm>
                <a:off x="5955622" y="1863456"/>
                <a:ext cx="17280" cy="2566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346AA65-8534-BB4F-8B65-F2A720D7275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940502" y="1848336"/>
                  <a:ext cx="475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BE79892B-F1E1-B84F-8A9E-391B92AB621C}"/>
                    </a:ext>
                  </a:extLst>
                </p14:cNvPr>
                <p14:cNvContentPartPr/>
                <p14:nvPr/>
              </p14:nvContentPartPr>
              <p14:xfrm>
                <a:off x="5925382" y="1981896"/>
                <a:ext cx="131760" cy="1501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BE79892B-F1E1-B84F-8A9E-391B92AB621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910262" y="1966416"/>
                  <a:ext cx="1623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41F6B0C7-F17B-4045-B89E-40C0E23DC095}"/>
                    </a:ext>
                  </a:extLst>
                </p14:cNvPr>
                <p14:cNvContentPartPr/>
                <p14:nvPr/>
              </p14:nvContentPartPr>
              <p14:xfrm>
                <a:off x="6254062" y="1837536"/>
                <a:ext cx="24120" cy="26424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41F6B0C7-F17B-4045-B89E-40C0E23DC09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238942" y="1822416"/>
                  <a:ext cx="547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EBE4C3B9-EE1C-5B4B-8354-A686E171901A}"/>
                    </a:ext>
                  </a:extLst>
                </p14:cNvPr>
                <p14:cNvContentPartPr/>
                <p14:nvPr/>
              </p14:nvContentPartPr>
              <p14:xfrm>
                <a:off x="6222742" y="1977216"/>
                <a:ext cx="114480" cy="1404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EBE4C3B9-EE1C-5B4B-8354-A686E171901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207622" y="1962096"/>
                  <a:ext cx="1450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BCC6C90E-5F72-1E47-A4A8-0354810DC3FF}"/>
                    </a:ext>
                  </a:extLst>
                </p14:cNvPr>
                <p14:cNvContentPartPr/>
                <p14:nvPr/>
              </p14:nvContentPartPr>
              <p14:xfrm>
                <a:off x="5789302" y="2166576"/>
                <a:ext cx="12240" cy="2160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BCC6C90E-5F72-1E47-A4A8-0354810DC3F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774182" y="2151096"/>
                  <a:ext cx="424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6474D471-8950-3149-B40A-3ECE48080707}"/>
                    </a:ext>
                  </a:extLst>
                </p14:cNvPr>
                <p14:cNvContentPartPr/>
                <p14:nvPr/>
              </p14:nvContentPartPr>
              <p14:xfrm>
                <a:off x="5763382" y="2305536"/>
                <a:ext cx="93600" cy="784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6474D471-8950-3149-B40A-3ECE4808070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747902" y="2290416"/>
                  <a:ext cx="1238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2FD9BD20-5C2A-E641-B3CD-6E7908D75A7C}"/>
                    </a:ext>
                  </a:extLst>
                </p14:cNvPr>
                <p14:cNvContentPartPr/>
                <p14:nvPr/>
              </p14:nvContentPartPr>
              <p14:xfrm>
                <a:off x="5628022" y="2324616"/>
                <a:ext cx="273960" cy="576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2FD9BD20-5C2A-E641-B3CD-6E7908D75A7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612902" y="2309136"/>
                  <a:ext cx="3042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42BCFA9A-E42E-E641-B1D0-EFC68950C6ED}"/>
                    </a:ext>
                  </a:extLst>
                </p14:cNvPr>
                <p14:cNvContentPartPr/>
                <p14:nvPr/>
              </p14:nvContentPartPr>
              <p14:xfrm>
                <a:off x="5979382" y="2296176"/>
                <a:ext cx="37800" cy="100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42BCFA9A-E42E-E641-B1D0-EFC68950C6E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964262" y="2281056"/>
                  <a:ext cx="680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50E5D846-6B00-C647-81AD-629A4C95A82B}"/>
                    </a:ext>
                  </a:extLst>
                </p14:cNvPr>
                <p14:cNvContentPartPr/>
                <p14:nvPr/>
              </p14:nvContentPartPr>
              <p14:xfrm>
                <a:off x="6308422" y="2233536"/>
                <a:ext cx="326520" cy="234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50E5D846-6B00-C647-81AD-629A4C95A82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292942" y="2218416"/>
                  <a:ext cx="356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C9DBA417-1A1E-6849-B623-9C7251AB185F}"/>
                    </a:ext>
                  </a:extLst>
                </p14:cNvPr>
                <p14:cNvContentPartPr/>
                <p14:nvPr/>
              </p14:nvContentPartPr>
              <p14:xfrm>
                <a:off x="6704782" y="2219856"/>
                <a:ext cx="39240" cy="68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C9DBA417-1A1E-6849-B623-9C7251AB185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689302" y="2204736"/>
                  <a:ext cx="698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BD812CFB-B5F0-DA4A-80DE-309119671BFC}"/>
                    </a:ext>
                  </a:extLst>
                </p14:cNvPr>
                <p14:cNvContentPartPr/>
                <p14:nvPr/>
              </p14:nvContentPartPr>
              <p14:xfrm>
                <a:off x="6826462" y="2196816"/>
                <a:ext cx="81360" cy="1512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BD812CFB-B5F0-DA4A-80DE-309119671BF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810982" y="2181696"/>
                  <a:ext cx="1119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D09850C4-6719-4742-8CD6-520E79AB91E7}"/>
                    </a:ext>
                  </a:extLst>
                </p14:cNvPr>
                <p14:cNvContentPartPr/>
                <p14:nvPr/>
              </p14:nvContentPartPr>
              <p14:xfrm>
                <a:off x="6938782" y="2193576"/>
                <a:ext cx="20880" cy="50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D09850C4-6719-4742-8CD6-520E79AB91E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923662" y="2178096"/>
                  <a:ext cx="51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33F29F4-9AD7-E240-A46A-8A25B4C7361B}"/>
                    </a:ext>
                  </a:extLst>
                </p14:cNvPr>
                <p14:cNvContentPartPr/>
                <p14:nvPr/>
              </p14:nvContentPartPr>
              <p14:xfrm>
                <a:off x="6988462" y="2193576"/>
                <a:ext cx="61920" cy="32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33F29F4-9AD7-E240-A46A-8A25B4C7361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973342" y="2178096"/>
                  <a:ext cx="921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C6D7C29E-6501-9248-AEB7-FF9D12904631}"/>
                    </a:ext>
                  </a:extLst>
                </p14:cNvPr>
                <p14:cNvContentPartPr/>
                <p14:nvPr/>
              </p14:nvContentPartPr>
              <p14:xfrm>
                <a:off x="7240822" y="2188896"/>
                <a:ext cx="46440" cy="18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C6D7C29E-6501-9248-AEB7-FF9D1290463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225342" y="2173776"/>
                  <a:ext cx="77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60770" name="Input penna 160769">
                  <a:extLst>
                    <a:ext uri="{FF2B5EF4-FFF2-40B4-BE49-F238E27FC236}">
                      <a16:creationId xmlns:a16="http://schemas.microsoft.com/office/drawing/2014/main" id="{072ED79A-9544-F142-9C9E-94F274D43804}"/>
                    </a:ext>
                  </a:extLst>
                </p14:cNvPr>
                <p14:cNvContentPartPr/>
                <p14:nvPr/>
              </p14:nvContentPartPr>
              <p14:xfrm>
                <a:off x="5826022" y="2154336"/>
                <a:ext cx="28440" cy="237240"/>
              </p14:xfrm>
            </p:contentPart>
          </mc:Choice>
          <mc:Fallback xmlns="">
            <p:pic>
              <p:nvPicPr>
                <p:cNvPr id="160770" name="Input penna 160769">
                  <a:extLst>
                    <a:ext uri="{FF2B5EF4-FFF2-40B4-BE49-F238E27FC236}">
                      <a16:creationId xmlns:a16="http://schemas.microsoft.com/office/drawing/2014/main" id="{072ED79A-9544-F142-9C9E-94F274D4380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810902" y="2138856"/>
                  <a:ext cx="590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60773" name="Input penna 160772">
                  <a:extLst>
                    <a:ext uri="{FF2B5EF4-FFF2-40B4-BE49-F238E27FC236}">
                      <a16:creationId xmlns:a16="http://schemas.microsoft.com/office/drawing/2014/main" id="{9AA202EE-CF81-144A-B8AA-F766271BF9E9}"/>
                    </a:ext>
                  </a:extLst>
                </p14:cNvPr>
                <p14:cNvContentPartPr/>
                <p14:nvPr/>
              </p14:nvContentPartPr>
              <p14:xfrm>
                <a:off x="5803702" y="2310576"/>
                <a:ext cx="5400" cy="7920"/>
              </p14:xfrm>
            </p:contentPart>
          </mc:Choice>
          <mc:Fallback xmlns="">
            <p:pic>
              <p:nvPicPr>
                <p:cNvPr id="160773" name="Input penna 160772">
                  <a:extLst>
                    <a:ext uri="{FF2B5EF4-FFF2-40B4-BE49-F238E27FC236}">
                      <a16:creationId xmlns:a16="http://schemas.microsoft.com/office/drawing/2014/main" id="{9AA202EE-CF81-144A-B8AA-F766271BF9E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788582" y="2295456"/>
                  <a:ext cx="360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60779" name="Input penna 160778">
                  <a:extLst>
                    <a:ext uri="{FF2B5EF4-FFF2-40B4-BE49-F238E27FC236}">
                      <a16:creationId xmlns:a16="http://schemas.microsoft.com/office/drawing/2014/main" id="{8CE4B448-B0E8-4041-B24D-237EF0437C2A}"/>
                    </a:ext>
                  </a:extLst>
                </p14:cNvPr>
                <p14:cNvContentPartPr/>
                <p14:nvPr/>
              </p14:nvContentPartPr>
              <p14:xfrm>
                <a:off x="6893782" y="2152896"/>
                <a:ext cx="3240" cy="4320"/>
              </p14:xfrm>
            </p:contentPart>
          </mc:Choice>
          <mc:Fallback xmlns="">
            <p:pic>
              <p:nvPicPr>
                <p:cNvPr id="160779" name="Input penna 160778">
                  <a:extLst>
                    <a:ext uri="{FF2B5EF4-FFF2-40B4-BE49-F238E27FC236}">
                      <a16:creationId xmlns:a16="http://schemas.microsoft.com/office/drawing/2014/main" id="{8CE4B448-B0E8-4041-B24D-237EF0437C2A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878662" y="2137776"/>
                  <a:ext cx="33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60780" name="Input penna 160779">
                  <a:extLst>
                    <a:ext uri="{FF2B5EF4-FFF2-40B4-BE49-F238E27FC236}">
                      <a16:creationId xmlns:a16="http://schemas.microsoft.com/office/drawing/2014/main" id="{03411510-E9E3-824D-B7F8-1E2BF6BC6507}"/>
                    </a:ext>
                  </a:extLst>
                </p14:cNvPr>
                <p14:cNvContentPartPr/>
                <p14:nvPr/>
              </p14:nvContentPartPr>
              <p14:xfrm>
                <a:off x="7083142" y="2170896"/>
                <a:ext cx="27360" cy="1440"/>
              </p14:xfrm>
            </p:contentPart>
          </mc:Choice>
          <mc:Fallback xmlns="">
            <p:pic>
              <p:nvPicPr>
                <p:cNvPr id="160780" name="Input penna 160779">
                  <a:extLst>
                    <a:ext uri="{FF2B5EF4-FFF2-40B4-BE49-F238E27FC236}">
                      <a16:creationId xmlns:a16="http://schemas.microsoft.com/office/drawing/2014/main" id="{03411510-E9E3-824D-B7F8-1E2BF6BC650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067662" y="2155776"/>
                  <a:ext cx="579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60791" name="Input penna 160790">
                  <a:extLst>
                    <a:ext uri="{FF2B5EF4-FFF2-40B4-BE49-F238E27FC236}">
                      <a16:creationId xmlns:a16="http://schemas.microsoft.com/office/drawing/2014/main" id="{F91D24E9-3961-024C-8F50-93C885507CCC}"/>
                    </a:ext>
                  </a:extLst>
                </p14:cNvPr>
                <p14:cNvContentPartPr/>
                <p14:nvPr/>
              </p14:nvContentPartPr>
              <p14:xfrm>
                <a:off x="7132462" y="2184576"/>
                <a:ext cx="7920" cy="11160"/>
              </p14:xfrm>
            </p:contentPart>
          </mc:Choice>
          <mc:Fallback xmlns="">
            <p:pic>
              <p:nvPicPr>
                <p:cNvPr id="160791" name="Input penna 160790">
                  <a:extLst>
                    <a:ext uri="{FF2B5EF4-FFF2-40B4-BE49-F238E27FC236}">
                      <a16:creationId xmlns:a16="http://schemas.microsoft.com/office/drawing/2014/main" id="{F91D24E9-3961-024C-8F50-93C885507CC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117342" y="2169096"/>
                  <a:ext cx="381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60792" name="Input penna 160791">
                  <a:extLst>
                    <a:ext uri="{FF2B5EF4-FFF2-40B4-BE49-F238E27FC236}">
                      <a16:creationId xmlns:a16="http://schemas.microsoft.com/office/drawing/2014/main" id="{6B3D8F4D-0D4C-1A4E-B573-A96BC6E283AC}"/>
                    </a:ext>
                  </a:extLst>
                </p14:cNvPr>
                <p14:cNvContentPartPr/>
                <p14:nvPr/>
              </p14:nvContentPartPr>
              <p14:xfrm>
                <a:off x="7218142" y="2193576"/>
                <a:ext cx="3600" cy="1800"/>
              </p14:xfrm>
            </p:contentPart>
          </mc:Choice>
          <mc:Fallback xmlns="">
            <p:pic>
              <p:nvPicPr>
                <p:cNvPr id="160792" name="Input penna 160791">
                  <a:extLst>
                    <a:ext uri="{FF2B5EF4-FFF2-40B4-BE49-F238E27FC236}">
                      <a16:creationId xmlns:a16="http://schemas.microsoft.com/office/drawing/2014/main" id="{6B3D8F4D-0D4C-1A4E-B573-A96BC6E283A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203022" y="2178096"/>
                  <a:ext cx="34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60794" name="Input penna 160793">
                  <a:extLst>
                    <a:ext uri="{FF2B5EF4-FFF2-40B4-BE49-F238E27FC236}">
                      <a16:creationId xmlns:a16="http://schemas.microsoft.com/office/drawing/2014/main" id="{83134DF0-0CC0-0245-A7E7-FAFB53FADE8D}"/>
                    </a:ext>
                  </a:extLst>
                </p14:cNvPr>
                <p14:cNvContentPartPr/>
                <p14:nvPr/>
              </p14:nvContentPartPr>
              <p14:xfrm>
                <a:off x="5434342" y="2116536"/>
                <a:ext cx="442440" cy="118800"/>
              </p14:xfrm>
            </p:contentPart>
          </mc:Choice>
          <mc:Fallback xmlns="">
            <p:pic>
              <p:nvPicPr>
                <p:cNvPr id="160794" name="Input penna 160793">
                  <a:extLst>
                    <a:ext uri="{FF2B5EF4-FFF2-40B4-BE49-F238E27FC236}">
                      <a16:creationId xmlns:a16="http://schemas.microsoft.com/office/drawing/2014/main" id="{83134DF0-0CC0-0245-A7E7-FAFB53FADE8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418862" y="2101416"/>
                  <a:ext cx="4730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60801" name="Input penna 160800">
                  <a:extLst>
                    <a:ext uri="{FF2B5EF4-FFF2-40B4-BE49-F238E27FC236}">
                      <a16:creationId xmlns:a16="http://schemas.microsoft.com/office/drawing/2014/main" id="{E13D2E5B-4B2D-F24B-A267-60F27549317A}"/>
                    </a:ext>
                  </a:extLst>
                </p14:cNvPr>
                <p14:cNvContentPartPr/>
                <p14:nvPr/>
              </p14:nvContentPartPr>
              <p14:xfrm>
                <a:off x="5735662" y="2756256"/>
                <a:ext cx="10080" cy="9720"/>
              </p14:xfrm>
            </p:contentPart>
          </mc:Choice>
          <mc:Fallback xmlns="">
            <p:pic>
              <p:nvPicPr>
                <p:cNvPr id="160801" name="Input penna 160800">
                  <a:extLst>
                    <a:ext uri="{FF2B5EF4-FFF2-40B4-BE49-F238E27FC236}">
                      <a16:creationId xmlns:a16="http://schemas.microsoft.com/office/drawing/2014/main" id="{E13D2E5B-4B2D-F24B-A267-60F27549317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720182" y="2741136"/>
                  <a:ext cx="403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60802" name="Input penna 160801">
                  <a:extLst>
                    <a:ext uri="{FF2B5EF4-FFF2-40B4-BE49-F238E27FC236}">
                      <a16:creationId xmlns:a16="http://schemas.microsoft.com/office/drawing/2014/main" id="{3150BCEE-9ADC-E44F-BB4B-ED911AC76202}"/>
                    </a:ext>
                  </a:extLst>
                </p14:cNvPr>
                <p14:cNvContentPartPr/>
                <p14:nvPr/>
              </p14:nvContentPartPr>
              <p14:xfrm>
                <a:off x="5679862" y="2465016"/>
                <a:ext cx="798840" cy="553680"/>
              </p14:xfrm>
            </p:contentPart>
          </mc:Choice>
          <mc:Fallback xmlns="">
            <p:pic>
              <p:nvPicPr>
                <p:cNvPr id="160802" name="Input penna 160801">
                  <a:extLst>
                    <a:ext uri="{FF2B5EF4-FFF2-40B4-BE49-F238E27FC236}">
                      <a16:creationId xmlns:a16="http://schemas.microsoft.com/office/drawing/2014/main" id="{3150BCEE-9ADC-E44F-BB4B-ED911AC7620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664382" y="2449896"/>
                  <a:ext cx="829440" cy="58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60804" name="Input penna 160803">
                <a:extLst>
                  <a:ext uri="{FF2B5EF4-FFF2-40B4-BE49-F238E27FC236}">
                    <a16:creationId xmlns:a16="http://schemas.microsoft.com/office/drawing/2014/main" id="{11273610-3521-C042-867F-16378B7B05C9}"/>
                  </a:ext>
                </a:extLst>
              </p14:cNvPr>
              <p14:cNvContentPartPr/>
              <p14:nvPr/>
            </p14:nvContentPartPr>
            <p14:xfrm>
              <a:off x="81720" y="589680"/>
              <a:ext cx="8021520" cy="6268320"/>
            </p14:xfrm>
          </p:contentPart>
        </mc:Choice>
        <mc:Fallback xmlns="">
          <p:pic>
            <p:nvPicPr>
              <p:cNvPr id="160804" name="Input penna 160803">
                <a:extLst>
                  <a:ext uri="{FF2B5EF4-FFF2-40B4-BE49-F238E27FC236}">
                    <a16:creationId xmlns:a16="http://schemas.microsoft.com/office/drawing/2014/main" id="{11273610-3521-C042-867F-16378B7B05C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5520" y="573480"/>
                <a:ext cx="8053920" cy="6300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Fig9_SlabRetreat.jpg           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0"/>
            <a:ext cx="669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E5DC086-2B83-5D48-AFB0-2D4B816F0906}"/>
                  </a:ext>
                </a:extLst>
              </p14:cNvPr>
              <p14:cNvContentPartPr/>
              <p14:nvPr/>
            </p14:nvContentPartPr>
            <p14:xfrm>
              <a:off x="2176560" y="792000"/>
              <a:ext cx="5745240" cy="31975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E5DC086-2B83-5D48-AFB0-2D4B816F09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0360" y="775800"/>
                <a:ext cx="5777640" cy="3229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 descr="Fig10_SubductionHing#48E447.jpg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0"/>
            <a:ext cx="6732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FA5E208-EBCE-9F48-A65C-A46D5B148378}"/>
                  </a:ext>
                </a:extLst>
              </p14:cNvPr>
              <p14:cNvContentPartPr/>
              <p14:nvPr/>
            </p14:nvContentPartPr>
            <p14:xfrm>
              <a:off x="3234240" y="996120"/>
              <a:ext cx="659880" cy="9140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FA5E208-EBCE-9F48-A65C-A46D5B1483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4880" y="986760"/>
                <a:ext cx="678600" cy="932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14400"/>
            <a:ext cx="800735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>
            <a:cxnSpLocks noChangeShapeType="1"/>
          </p:cNvCxnSpPr>
          <p:nvPr/>
        </p:nvCxnSpPr>
        <p:spPr bwMode="auto">
          <a:xfrm>
            <a:off x="6172200" y="2743200"/>
            <a:ext cx="5334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 rot="16200000" flipH="1">
            <a:off x="6324600" y="2895600"/>
            <a:ext cx="228600" cy="22860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Figura a mano libera 6"/>
          <p:cNvSpPr>
            <a:spLocks noChangeArrowheads="1"/>
          </p:cNvSpPr>
          <p:nvPr/>
        </p:nvSpPr>
        <p:spPr bwMode="auto">
          <a:xfrm>
            <a:off x="6591300" y="2006600"/>
            <a:ext cx="1676400" cy="1028700"/>
          </a:xfrm>
          <a:custGeom>
            <a:avLst/>
            <a:gdLst>
              <a:gd name="T0" fmla="*/ 0 w 1676400"/>
              <a:gd name="T1" fmla="*/ 1028700 h 1028700"/>
              <a:gd name="T2" fmla="*/ 152400 w 1676400"/>
              <a:gd name="T3" fmla="*/ 850900 h 1028700"/>
              <a:gd name="T4" fmla="*/ 355600 w 1676400"/>
              <a:gd name="T5" fmla="*/ 660400 h 1028700"/>
              <a:gd name="T6" fmla="*/ 584200 w 1676400"/>
              <a:gd name="T7" fmla="*/ 469900 h 1028700"/>
              <a:gd name="T8" fmla="*/ 787400 w 1676400"/>
              <a:gd name="T9" fmla="*/ 355600 h 1028700"/>
              <a:gd name="T10" fmla="*/ 1028700 w 1676400"/>
              <a:gd name="T11" fmla="*/ 254000 h 1028700"/>
              <a:gd name="T12" fmla="*/ 1346200 w 1676400"/>
              <a:gd name="T13" fmla="*/ 127000 h 1028700"/>
              <a:gd name="T14" fmla="*/ 1473200 w 1676400"/>
              <a:gd name="T15" fmla="*/ 127000 h 1028700"/>
              <a:gd name="T16" fmla="*/ 1562100 w 1676400"/>
              <a:gd name="T17" fmla="*/ 76200 h 1028700"/>
              <a:gd name="T18" fmla="*/ 1676400 w 1676400"/>
              <a:gd name="T19" fmla="*/ 0 h 10287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76400"/>
              <a:gd name="T31" fmla="*/ 0 h 1028700"/>
              <a:gd name="T32" fmla="*/ 1676400 w 1676400"/>
              <a:gd name="T33" fmla="*/ 1028700 h 10287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76400" h="1028700">
                <a:moveTo>
                  <a:pt x="0" y="1028700"/>
                </a:moveTo>
                <a:cubicBezTo>
                  <a:pt x="46566" y="970491"/>
                  <a:pt x="93133" y="912283"/>
                  <a:pt x="152400" y="850900"/>
                </a:cubicBezTo>
                <a:cubicBezTo>
                  <a:pt x="211667" y="789517"/>
                  <a:pt x="283633" y="723900"/>
                  <a:pt x="355600" y="660400"/>
                </a:cubicBezTo>
                <a:cubicBezTo>
                  <a:pt x="427567" y="596900"/>
                  <a:pt x="512233" y="520700"/>
                  <a:pt x="584200" y="469900"/>
                </a:cubicBezTo>
                <a:cubicBezTo>
                  <a:pt x="656167" y="419100"/>
                  <a:pt x="713317" y="391583"/>
                  <a:pt x="787400" y="355600"/>
                </a:cubicBezTo>
                <a:cubicBezTo>
                  <a:pt x="861483" y="319617"/>
                  <a:pt x="1028700" y="254000"/>
                  <a:pt x="1028700" y="254000"/>
                </a:cubicBezTo>
                <a:cubicBezTo>
                  <a:pt x="1121833" y="215900"/>
                  <a:pt x="1272117" y="148167"/>
                  <a:pt x="1346200" y="127000"/>
                </a:cubicBezTo>
                <a:cubicBezTo>
                  <a:pt x="1420283" y="105833"/>
                  <a:pt x="1437217" y="135467"/>
                  <a:pt x="1473200" y="127000"/>
                </a:cubicBezTo>
                <a:cubicBezTo>
                  <a:pt x="1509183" y="118533"/>
                  <a:pt x="1528233" y="97367"/>
                  <a:pt x="1562100" y="76200"/>
                </a:cubicBezTo>
                <a:cubicBezTo>
                  <a:pt x="1595967" y="55033"/>
                  <a:pt x="1676400" y="0"/>
                  <a:pt x="167640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2933" name="Rettangolo 11"/>
          <p:cNvSpPr>
            <a:spLocks noChangeArrowheads="1"/>
          </p:cNvSpPr>
          <p:nvPr/>
        </p:nvSpPr>
        <p:spPr bwMode="auto">
          <a:xfrm>
            <a:off x="685800" y="762000"/>
            <a:ext cx="67818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2934" name="Rettangolo 12"/>
          <p:cNvSpPr>
            <a:spLocks noChangeArrowheads="1"/>
          </p:cNvSpPr>
          <p:nvPr/>
        </p:nvSpPr>
        <p:spPr bwMode="auto">
          <a:xfrm>
            <a:off x="7010400" y="1066800"/>
            <a:ext cx="21336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30"/>
          <p:cNvGrpSpPr>
            <a:grpSpLocks/>
          </p:cNvGrpSpPr>
          <p:nvPr/>
        </p:nvGrpSpPr>
        <p:grpSpPr bwMode="auto">
          <a:xfrm>
            <a:off x="6553200" y="1219200"/>
            <a:ext cx="1371600" cy="369888"/>
            <a:chOff x="6172200" y="4888468"/>
            <a:chExt cx="1371600" cy="369332"/>
          </a:xfrm>
        </p:grpSpPr>
        <p:sp>
          <p:nvSpPr>
            <p:cNvPr id="252936" name="CasellaDiTesto 27"/>
            <p:cNvSpPr txBox="1">
              <a:spLocks noChangeArrowheads="1"/>
            </p:cNvSpPr>
            <p:nvPr/>
          </p:nvSpPr>
          <p:spPr bwMode="auto">
            <a:xfrm>
              <a:off x="7166774" y="4888468"/>
              <a:ext cx="3770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252937" name="Connettore 1 29"/>
            <p:cNvCxnSpPr>
              <a:cxnSpLocks noChangeShapeType="1"/>
            </p:cNvCxnSpPr>
            <p:nvPr/>
          </p:nvCxnSpPr>
          <p:spPr bwMode="auto">
            <a:xfrm>
              <a:off x="6172200" y="5105400"/>
              <a:ext cx="990600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762F85E0-D401-4D47-A10A-C1D6B02E21E0}"/>
                  </a:ext>
                </a:extLst>
              </p14:cNvPr>
              <p14:cNvContentPartPr/>
              <p14:nvPr/>
            </p14:nvContentPartPr>
            <p14:xfrm>
              <a:off x="7526117" y="1472320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762F85E0-D401-4D47-A10A-C1D6B02E21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7117" y="146332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53" name="Group 2"/>
          <p:cNvGrpSpPr>
            <a:grpSpLocks/>
          </p:cNvGrpSpPr>
          <p:nvPr/>
        </p:nvGrpSpPr>
        <p:grpSpPr bwMode="auto">
          <a:xfrm>
            <a:off x="-1079500" y="804863"/>
            <a:ext cx="10271125" cy="1831975"/>
            <a:chOff x="-710" y="501"/>
            <a:chExt cx="6470" cy="1154"/>
          </a:xfrm>
        </p:grpSpPr>
        <p:pic>
          <p:nvPicPr>
            <p:cNvPr id="254048" name="Picture 3" descr="&#10;Sez-C1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b="9613"/>
            <a:stretch>
              <a:fillRect/>
            </a:stretch>
          </p:blipFill>
          <p:spPr bwMode="auto">
            <a:xfrm>
              <a:off x="-710" y="504"/>
              <a:ext cx="3375" cy="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049" name="Picture 4" descr="&#10;Sez-C2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" t="1370" r="499" b="10739"/>
            <a:stretch>
              <a:fillRect/>
            </a:stretch>
          </p:blipFill>
          <p:spPr bwMode="auto">
            <a:xfrm>
              <a:off x="2553" y="501"/>
              <a:ext cx="3207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7375" y="1617663"/>
            <a:ext cx="939800" cy="719137"/>
            <a:chOff x="340" y="1019"/>
            <a:chExt cx="592" cy="453"/>
          </a:xfrm>
        </p:grpSpPr>
        <p:grpSp>
          <p:nvGrpSpPr>
            <p:cNvPr id="254042" name="Group 6"/>
            <p:cNvGrpSpPr>
              <a:grpSpLocks/>
            </p:cNvGrpSpPr>
            <p:nvPr/>
          </p:nvGrpSpPr>
          <p:grpSpPr bwMode="auto">
            <a:xfrm>
              <a:off x="398" y="1219"/>
              <a:ext cx="365" cy="253"/>
              <a:chOff x="398" y="1219"/>
              <a:chExt cx="365" cy="253"/>
            </a:xfrm>
          </p:grpSpPr>
          <p:sp>
            <p:nvSpPr>
              <p:cNvPr id="254044" name="Freeform 7"/>
              <p:cNvSpPr>
                <a:spLocks/>
              </p:cNvSpPr>
              <p:nvPr/>
            </p:nvSpPr>
            <p:spPr bwMode="auto">
              <a:xfrm>
                <a:off x="398" y="1219"/>
                <a:ext cx="365" cy="253"/>
              </a:xfrm>
              <a:custGeom>
                <a:avLst/>
                <a:gdLst>
                  <a:gd name="T0" fmla="*/ 365 w 365"/>
                  <a:gd name="T1" fmla="*/ 0 h 253"/>
                  <a:gd name="T2" fmla="*/ 269 w 365"/>
                  <a:gd name="T3" fmla="*/ 101 h 253"/>
                  <a:gd name="T4" fmla="*/ 136 w 365"/>
                  <a:gd name="T5" fmla="*/ 173 h 253"/>
                  <a:gd name="T6" fmla="*/ 0 w 365"/>
                  <a:gd name="T7" fmla="*/ 253 h 2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5"/>
                  <a:gd name="T13" fmla="*/ 0 h 253"/>
                  <a:gd name="T14" fmla="*/ 365 w 365"/>
                  <a:gd name="T15" fmla="*/ 253 h 2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5" h="253">
                    <a:moveTo>
                      <a:pt x="365" y="0"/>
                    </a:moveTo>
                    <a:cubicBezTo>
                      <a:pt x="336" y="36"/>
                      <a:pt x="307" y="72"/>
                      <a:pt x="269" y="101"/>
                    </a:cubicBezTo>
                    <a:cubicBezTo>
                      <a:pt x="231" y="130"/>
                      <a:pt x="181" y="148"/>
                      <a:pt x="136" y="173"/>
                    </a:cubicBezTo>
                    <a:cubicBezTo>
                      <a:pt x="91" y="198"/>
                      <a:pt x="45" y="225"/>
                      <a:pt x="0" y="253"/>
                    </a:cubicBezTo>
                  </a:path>
                </a:pathLst>
              </a:custGeom>
              <a:noFill/>
              <a:ln w="190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54045" name="Group 8"/>
              <p:cNvGrpSpPr>
                <a:grpSpLocks/>
              </p:cNvGrpSpPr>
              <p:nvPr/>
            </p:nvGrpSpPr>
            <p:grpSpPr bwMode="auto">
              <a:xfrm>
                <a:off x="455" y="1313"/>
                <a:ext cx="151" cy="88"/>
                <a:chOff x="883" y="1197"/>
                <a:chExt cx="144" cy="104"/>
              </a:xfrm>
            </p:grpSpPr>
            <p:sp>
              <p:nvSpPr>
                <p:cNvPr id="254046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47" name="Freeform 10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  <a:gd name="T4" fmla="*/ 0 60000 65536"/>
                    <a:gd name="T5" fmla="*/ 0 60000 65536"/>
                    <a:gd name="T6" fmla="*/ 0 w 56"/>
                    <a:gd name="T7" fmla="*/ 0 h 19"/>
                    <a:gd name="T8" fmla="*/ 56 w 56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54043" name="Text Box 11"/>
            <p:cNvSpPr txBox="1">
              <a:spLocks noChangeArrowheads="1"/>
            </p:cNvSpPr>
            <p:nvPr/>
          </p:nvSpPr>
          <p:spPr bwMode="auto">
            <a:xfrm>
              <a:off x="340" y="1019"/>
              <a:ext cx="5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Early Pliocene 1</a:t>
              </a:r>
              <a:endParaRPr lang="it-IT" i="1">
                <a:latin typeface="Times New Roman" charset="0"/>
              </a:endParaRP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811213" y="1284288"/>
            <a:ext cx="1417637" cy="1263650"/>
            <a:chOff x="481" y="809"/>
            <a:chExt cx="893" cy="796"/>
          </a:xfrm>
        </p:grpSpPr>
        <p:grpSp>
          <p:nvGrpSpPr>
            <p:cNvPr id="254036" name="Group 13"/>
            <p:cNvGrpSpPr>
              <a:grpSpLocks/>
            </p:cNvGrpSpPr>
            <p:nvPr/>
          </p:nvGrpSpPr>
          <p:grpSpPr bwMode="auto">
            <a:xfrm>
              <a:off x="481" y="1003"/>
              <a:ext cx="736" cy="602"/>
              <a:chOff x="481" y="1003"/>
              <a:chExt cx="736" cy="602"/>
            </a:xfrm>
          </p:grpSpPr>
          <p:sp>
            <p:nvSpPr>
              <p:cNvPr id="254038" name="Freeform 14"/>
              <p:cNvSpPr>
                <a:spLocks/>
              </p:cNvSpPr>
              <p:nvPr/>
            </p:nvSpPr>
            <p:spPr bwMode="auto">
              <a:xfrm>
                <a:off x="481" y="1003"/>
                <a:ext cx="736" cy="602"/>
              </a:xfrm>
              <a:custGeom>
                <a:avLst/>
                <a:gdLst>
                  <a:gd name="T0" fmla="*/ 736 w 736"/>
                  <a:gd name="T1" fmla="*/ 0 h 602"/>
                  <a:gd name="T2" fmla="*/ 685 w 736"/>
                  <a:gd name="T3" fmla="*/ 90 h 602"/>
                  <a:gd name="T4" fmla="*/ 578 w 736"/>
                  <a:gd name="T5" fmla="*/ 200 h 602"/>
                  <a:gd name="T6" fmla="*/ 386 w 736"/>
                  <a:gd name="T7" fmla="*/ 338 h 602"/>
                  <a:gd name="T8" fmla="*/ 125 w 736"/>
                  <a:gd name="T9" fmla="*/ 538 h 602"/>
                  <a:gd name="T10" fmla="*/ 0 w 736"/>
                  <a:gd name="T11" fmla="*/ 602 h 6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6"/>
                  <a:gd name="T19" fmla="*/ 0 h 602"/>
                  <a:gd name="T20" fmla="*/ 736 w 736"/>
                  <a:gd name="T21" fmla="*/ 602 h 6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6" h="602">
                    <a:moveTo>
                      <a:pt x="736" y="0"/>
                    </a:moveTo>
                    <a:cubicBezTo>
                      <a:pt x="723" y="28"/>
                      <a:pt x="711" y="57"/>
                      <a:pt x="685" y="90"/>
                    </a:cubicBezTo>
                    <a:cubicBezTo>
                      <a:pt x="659" y="123"/>
                      <a:pt x="628" y="159"/>
                      <a:pt x="578" y="200"/>
                    </a:cubicBezTo>
                    <a:cubicBezTo>
                      <a:pt x="528" y="241"/>
                      <a:pt x="461" y="282"/>
                      <a:pt x="386" y="338"/>
                    </a:cubicBezTo>
                    <a:cubicBezTo>
                      <a:pt x="311" y="394"/>
                      <a:pt x="189" y="494"/>
                      <a:pt x="125" y="538"/>
                    </a:cubicBezTo>
                    <a:cubicBezTo>
                      <a:pt x="61" y="582"/>
                      <a:pt x="21" y="591"/>
                      <a:pt x="0" y="602"/>
                    </a:cubicBezTo>
                  </a:path>
                </a:pathLst>
              </a:custGeom>
              <a:noFill/>
              <a:ln w="190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54039" name="Group 15"/>
              <p:cNvGrpSpPr>
                <a:grpSpLocks/>
              </p:cNvGrpSpPr>
              <p:nvPr/>
            </p:nvGrpSpPr>
            <p:grpSpPr bwMode="auto">
              <a:xfrm>
                <a:off x="865" y="1197"/>
                <a:ext cx="144" cy="104"/>
                <a:chOff x="883" y="1197"/>
                <a:chExt cx="144" cy="104"/>
              </a:xfrm>
            </p:grpSpPr>
            <p:sp>
              <p:nvSpPr>
                <p:cNvPr id="25404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41" name="Freeform 17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  <a:gd name="T4" fmla="*/ 0 60000 65536"/>
                    <a:gd name="T5" fmla="*/ 0 60000 65536"/>
                    <a:gd name="T6" fmla="*/ 0 w 56"/>
                    <a:gd name="T7" fmla="*/ 0 h 19"/>
                    <a:gd name="T8" fmla="*/ 56 w 56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54037" name="Text Box 18"/>
            <p:cNvSpPr txBox="1">
              <a:spLocks noChangeArrowheads="1"/>
            </p:cNvSpPr>
            <p:nvPr/>
          </p:nvSpPr>
          <p:spPr bwMode="auto">
            <a:xfrm>
              <a:off x="812" y="809"/>
              <a:ext cx="5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Mid-Pliocene 2</a:t>
              </a:r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725613" y="1060450"/>
            <a:ext cx="1390650" cy="1522413"/>
            <a:chOff x="1057" y="668"/>
            <a:chExt cx="876" cy="959"/>
          </a:xfrm>
        </p:grpSpPr>
        <p:grpSp>
          <p:nvGrpSpPr>
            <p:cNvPr id="254030" name="Group 20"/>
            <p:cNvGrpSpPr>
              <a:grpSpLocks/>
            </p:cNvGrpSpPr>
            <p:nvPr/>
          </p:nvGrpSpPr>
          <p:grpSpPr bwMode="auto">
            <a:xfrm>
              <a:off x="1057" y="888"/>
              <a:ext cx="658" cy="739"/>
              <a:chOff x="1057" y="888"/>
              <a:chExt cx="658" cy="739"/>
            </a:xfrm>
          </p:grpSpPr>
          <p:sp>
            <p:nvSpPr>
              <p:cNvPr id="254032" name="Freeform 21"/>
              <p:cNvSpPr>
                <a:spLocks/>
              </p:cNvSpPr>
              <p:nvPr/>
            </p:nvSpPr>
            <p:spPr bwMode="auto">
              <a:xfrm>
                <a:off x="1057" y="888"/>
                <a:ext cx="658" cy="739"/>
              </a:xfrm>
              <a:custGeom>
                <a:avLst/>
                <a:gdLst>
                  <a:gd name="T0" fmla="*/ 658 w 658"/>
                  <a:gd name="T1" fmla="*/ 0 h 739"/>
                  <a:gd name="T2" fmla="*/ 613 w 658"/>
                  <a:gd name="T3" fmla="*/ 101 h 739"/>
                  <a:gd name="T4" fmla="*/ 536 w 658"/>
                  <a:gd name="T5" fmla="*/ 221 h 739"/>
                  <a:gd name="T6" fmla="*/ 445 w 658"/>
                  <a:gd name="T7" fmla="*/ 331 h 739"/>
                  <a:gd name="T8" fmla="*/ 384 w 658"/>
                  <a:gd name="T9" fmla="*/ 419 h 739"/>
                  <a:gd name="T10" fmla="*/ 304 w 658"/>
                  <a:gd name="T11" fmla="*/ 499 h 739"/>
                  <a:gd name="T12" fmla="*/ 184 w 658"/>
                  <a:gd name="T13" fmla="*/ 616 h 739"/>
                  <a:gd name="T14" fmla="*/ 0 w 658"/>
                  <a:gd name="T15" fmla="*/ 739 h 7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8"/>
                  <a:gd name="T25" fmla="*/ 0 h 739"/>
                  <a:gd name="T26" fmla="*/ 658 w 658"/>
                  <a:gd name="T27" fmla="*/ 739 h 7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8" h="739">
                    <a:moveTo>
                      <a:pt x="658" y="0"/>
                    </a:moveTo>
                    <a:cubicBezTo>
                      <a:pt x="645" y="32"/>
                      <a:pt x="633" y="64"/>
                      <a:pt x="613" y="101"/>
                    </a:cubicBezTo>
                    <a:cubicBezTo>
                      <a:pt x="593" y="138"/>
                      <a:pt x="564" y="183"/>
                      <a:pt x="536" y="221"/>
                    </a:cubicBezTo>
                    <a:cubicBezTo>
                      <a:pt x="508" y="259"/>
                      <a:pt x="470" y="298"/>
                      <a:pt x="445" y="331"/>
                    </a:cubicBezTo>
                    <a:cubicBezTo>
                      <a:pt x="420" y="364"/>
                      <a:pt x="407" y="391"/>
                      <a:pt x="384" y="419"/>
                    </a:cubicBezTo>
                    <a:cubicBezTo>
                      <a:pt x="361" y="447"/>
                      <a:pt x="337" y="466"/>
                      <a:pt x="304" y="499"/>
                    </a:cubicBezTo>
                    <a:cubicBezTo>
                      <a:pt x="271" y="532"/>
                      <a:pt x="235" y="576"/>
                      <a:pt x="184" y="616"/>
                    </a:cubicBezTo>
                    <a:cubicBezTo>
                      <a:pt x="133" y="656"/>
                      <a:pt x="66" y="697"/>
                      <a:pt x="0" y="739"/>
                    </a:cubicBezTo>
                  </a:path>
                </a:pathLst>
              </a:custGeom>
              <a:noFill/>
              <a:ln w="190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54033" name="Group 22"/>
              <p:cNvGrpSpPr>
                <a:grpSpLocks/>
              </p:cNvGrpSpPr>
              <p:nvPr/>
            </p:nvGrpSpPr>
            <p:grpSpPr bwMode="auto">
              <a:xfrm>
                <a:off x="1177" y="1394"/>
                <a:ext cx="134" cy="114"/>
                <a:chOff x="883" y="1197"/>
                <a:chExt cx="144" cy="104"/>
              </a:xfrm>
            </p:grpSpPr>
            <p:sp>
              <p:nvSpPr>
                <p:cNvPr id="254034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35" name="Freeform 24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  <a:gd name="T4" fmla="*/ 0 60000 65536"/>
                    <a:gd name="T5" fmla="*/ 0 60000 65536"/>
                    <a:gd name="T6" fmla="*/ 0 w 56"/>
                    <a:gd name="T7" fmla="*/ 0 h 19"/>
                    <a:gd name="T8" fmla="*/ 56 w 56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54031" name="Text Box 25"/>
            <p:cNvSpPr txBox="1">
              <a:spLocks noChangeArrowheads="1"/>
            </p:cNvSpPr>
            <p:nvPr/>
          </p:nvSpPr>
          <p:spPr bwMode="auto">
            <a:xfrm>
              <a:off x="1369" y="668"/>
              <a:ext cx="5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Late Pliocene 3</a:t>
              </a:r>
            </a:p>
          </p:txBody>
        </p:sp>
      </p:grpSp>
      <p:sp>
        <p:nvSpPr>
          <p:cNvPr id="253957" name="Rectangle 26"/>
          <p:cNvSpPr>
            <a:spLocks noChangeArrowheads="1"/>
          </p:cNvSpPr>
          <p:nvPr/>
        </p:nvSpPr>
        <p:spPr bwMode="auto">
          <a:xfrm>
            <a:off x="-481013" y="812800"/>
            <a:ext cx="1566863" cy="111125"/>
          </a:xfrm>
          <a:prstGeom prst="rect">
            <a:avLst/>
          </a:prstGeom>
          <a:solidFill>
            <a:srgbClr val="E6DB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-103188" y="750888"/>
            <a:ext cx="7496176" cy="1844675"/>
            <a:chOff x="-95" y="473"/>
            <a:chExt cx="4722" cy="1162"/>
          </a:xfrm>
        </p:grpSpPr>
        <p:grpSp>
          <p:nvGrpSpPr>
            <p:cNvPr id="254002" name="Group 28"/>
            <p:cNvGrpSpPr>
              <a:grpSpLocks/>
            </p:cNvGrpSpPr>
            <p:nvPr/>
          </p:nvGrpSpPr>
          <p:grpSpPr bwMode="auto">
            <a:xfrm>
              <a:off x="-95" y="651"/>
              <a:ext cx="4661" cy="984"/>
              <a:chOff x="-95" y="651"/>
              <a:chExt cx="4661" cy="984"/>
            </a:xfrm>
          </p:grpSpPr>
          <p:grpSp>
            <p:nvGrpSpPr>
              <p:cNvPr id="254007" name="Group 29"/>
              <p:cNvGrpSpPr>
                <a:grpSpLocks/>
              </p:cNvGrpSpPr>
              <p:nvPr/>
            </p:nvGrpSpPr>
            <p:grpSpPr bwMode="auto">
              <a:xfrm>
                <a:off x="-1" y="845"/>
                <a:ext cx="301" cy="305"/>
                <a:chOff x="-1" y="845"/>
                <a:chExt cx="301" cy="305"/>
              </a:xfrm>
            </p:grpSpPr>
            <p:sp>
              <p:nvSpPr>
                <p:cNvPr id="254026" name="Freeform 30"/>
                <p:cNvSpPr>
                  <a:spLocks/>
                </p:cNvSpPr>
                <p:nvPr/>
              </p:nvSpPr>
              <p:spPr bwMode="auto">
                <a:xfrm>
                  <a:off x="-1" y="845"/>
                  <a:ext cx="301" cy="305"/>
                </a:xfrm>
                <a:custGeom>
                  <a:avLst/>
                  <a:gdLst>
                    <a:gd name="T0" fmla="*/ 2147483647 w 147"/>
                    <a:gd name="T1" fmla="*/ 0 h 187"/>
                    <a:gd name="T2" fmla="*/ 2147483647 w 147"/>
                    <a:gd name="T3" fmla="*/ 2147483647 h 187"/>
                    <a:gd name="T4" fmla="*/ 0 w 147"/>
                    <a:gd name="T5" fmla="*/ 2147483647 h 187"/>
                    <a:gd name="T6" fmla="*/ 0 60000 65536"/>
                    <a:gd name="T7" fmla="*/ 0 60000 65536"/>
                    <a:gd name="T8" fmla="*/ 0 60000 65536"/>
                    <a:gd name="T9" fmla="*/ 0 w 147"/>
                    <a:gd name="T10" fmla="*/ 0 h 187"/>
                    <a:gd name="T11" fmla="*/ 147 w 147"/>
                    <a:gd name="T12" fmla="*/ 187 h 1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4027" name="Group 31"/>
                <p:cNvGrpSpPr>
                  <a:grpSpLocks/>
                </p:cNvGrpSpPr>
                <p:nvPr/>
              </p:nvGrpSpPr>
              <p:grpSpPr bwMode="auto">
                <a:xfrm>
                  <a:off x="84" y="1040"/>
                  <a:ext cx="114" cy="91"/>
                  <a:chOff x="102" y="1040"/>
                  <a:chExt cx="114" cy="91"/>
                </a:xfrm>
              </p:grpSpPr>
              <p:sp>
                <p:nvSpPr>
                  <p:cNvPr id="254028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29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254008" name="Group 34"/>
              <p:cNvGrpSpPr>
                <a:grpSpLocks/>
              </p:cNvGrpSpPr>
              <p:nvPr/>
            </p:nvGrpSpPr>
            <p:grpSpPr bwMode="auto">
              <a:xfrm>
                <a:off x="-95" y="685"/>
                <a:ext cx="301" cy="305"/>
                <a:chOff x="-95" y="685"/>
                <a:chExt cx="301" cy="305"/>
              </a:xfrm>
            </p:grpSpPr>
            <p:sp>
              <p:nvSpPr>
                <p:cNvPr id="254022" name="Freeform 35"/>
                <p:cNvSpPr>
                  <a:spLocks/>
                </p:cNvSpPr>
                <p:nvPr/>
              </p:nvSpPr>
              <p:spPr bwMode="auto">
                <a:xfrm>
                  <a:off x="-95" y="685"/>
                  <a:ext cx="301" cy="305"/>
                </a:xfrm>
                <a:custGeom>
                  <a:avLst/>
                  <a:gdLst>
                    <a:gd name="T0" fmla="*/ 2147483647 w 147"/>
                    <a:gd name="T1" fmla="*/ 0 h 187"/>
                    <a:gd name="T2" fmla="*/ 2147483647 w 147"/>
                    <a:gd name="T3" fmla="*/ 2147483647 h 187"/>
                    <a:gd name="T4" fmla="*/ 0 w 147"/>
                    <a:gd name="T5" fmla="*/ 2147483647 h 187"/>
                    <a:gd name="T6" fmla="*/ 0 60000 65536"/>
                    <a:gd name="T7" fmla="*/ 0 60000 65536"/>
                    <a:gd name="T8" fmla="*/ 0 60000 65536"/>
                    <a:gd name="T9" fmla="*/ 0 w 147"/>
                    <a:gd name="T10" fmla="*/ 0 h 187"/>
                    <a:gd name="T11" fmla="*/ 147 w 147"/>
                    <a:gd name="T12" fmla="*/ 187 h 1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4023" name="Group 36"/>
                <p:cNvGrpSpPr>
                  <a:grpSpLocks/>
                </p:cNvGrpSpPr>
                <p:nvPr/>
              </p:nvGrpSpPr>
              <p:grpSpPr bwMode="auto">
                <a:xfrm>
                  <a:off x="-18" y="880"/>
                  <a:ext cx="114" cy="91"/>
                  <a:chOff x="102" y="1040"/>
                  <a:chExt cx="114" cy="91"/>
                </a:xfrm>
              </p:grpSpPr>
              <p:sp>
                <p:nvSpPr>
                  <p:cNvPr id="254024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25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254009" name="Group 39"/>
              <p:cNvGrpSpPr>
                <a:grpSpLocks/>
              </p:cNvGrpSpPr>
              <p:nvPr/>
            </p:nvGrpSpPr>
            <p:grpSpPr bwMode="auto">
              <a:xfrm>
                <a:off x="2147" y="651"/>
                <a:ext cx="2419" cy="984"/>
                <a:chOff x="2165" y="651"/>
                <a:chExt cx="2419" cy="984"/>
              </a:xfrm>
            </p:grpSpPr>
            <p:sp>
              <p:nvSpPr>
                <p:cNvPr id="254010" name="Freeform 40"/>
                <p:cNvSpPr>
                  <a:spLocks/>
                </p:cNvSpPr>
                <p:nvPr/>
              </p:nvSpPr>
              <p:spPr bwMode="auto">
                <a:xfrm>
                  <a:off x="3747" y="883"/>
                  <a:ext cx="837" cy="485"/>
                </a:xfrm>
                <a:custGeom>
                  <a:avLst/>
                  <a:gdLst>
                    <a:gd name="T0" fmla="*/ 837 w 837"/>
                    <a:gd name="T1" fmla="*/ 0 h 485"/>
                    <a:gd name="T2" fmla="*/ 781 w 837"/>
                    <a:gd name="T3" fmla="*/ 104 h 485"/>
                    <a:gd name="T4" fmla="*/ 704 w 837"/>
                    <a:gd name="T5" fmla="*/ 170 h 485"/>
                    <a:gd name="T6" fmla="*/ 589 w 837"/>
                    <a:gd name="T7" fmla="*/ 245 h 485"/>
                    <a:gd name="T8" fmla="*/ 424 w 837"/>
                    <a:gd name="T9" fmla="*/ 354 h 485"/>
                    <a:gd name="T10" fmla="*/ 320 w 837"/>
                    <a:gd name="T11" fmla="*/ 408 h 485"/>
                    <a:gd name="T12" fmla="*/ 0 w 837"/>
                    <a:gd name="T13" fmla="*/ 485 h 48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37"/>
                    <a:gd name="T22" fmla="*/ 0 h 485"/>
                    <a:gd name="T23" fmla="*/ 837 w 837"/>
                    <a:gd name="T24" fmla="*/ 485 h 48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37" h="485">
                      <a:moveTo>
                        <a:pt x="837" y="0"/>
                      </a:moveTo>
                      <a:cubicBezTo>
                        <a:pt x="820" y="38"/>
                        <a:pt x="803" y="76"/>
                        <a:pt x="781" y="104"/>
                      </a:cubicBezTo>
                      <a:cubicBezTo>
                        <a:pt x="759" y="132"/>
                        <a:pt x="736" y="147"/>
                        <a:pt x="704" y="170"/>
                      </a:cubicBezTo>
                      <a:cubicBezTo>
                        <a:pt x="672" y="193"/>
                        <a:pt x="636" y="214"/>
                        <a:pt x="589" y="245"/>
                      </a:cubicBezTo>
                      <a:cubicBezTo>
                        <a:pt x="542" y="276"/>
                        <a:pt x="469" y="327"/>
                        <a:pt x="424" y="354"/>
                      </a:cubicBezTo>
                      <a:cubicBezTo>
                        <a:pt x="379" y="381"/>
                        <a:pt x="391" y="386"/>
                        <a:pt x="320" y="408"/>
                      </a:cubicBezTo>
                      <a:cubicBezTo>
                        <a:pt x="249" y="430"/>
                        <a:pt x="124" y="457"/>
                        <a:pt x="0" y="485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11" name="Freeform 41"/>
                <p:cNvSpPr>
                  <a:spLocks/>
                </p:cNvSpPr>
                <p:nvPr/>
              </p:nvSpPr>
              <p:spPr bwMode="auto">
                <a:xfrm>
                  <a:off x="3960" y="651"/>
                  <a:ext cx="160" cy="122"/>
                </a:xfrm>
                <a:custGeom>
                  <a:avLst/>
                  <a:gdLst>
                    <a:gd name="T0" fmla="*/ 0 w 160"/>
                    <a:gd name="T1" fmla="*/ 0 h 122"/>
                    <a:gd name="T2" fmla="*/ 77 w 160"/>
                    <a:gd name="T3" fmla="*/ 66 h 122"/>
                    <a:gd name="T4" fmla="*/ 160 w 160"/>
                    <a:gd name="T5" fmla="*/ 122 h 122"/>
                    <a:gd name="T6" fmla="*/ 0 60000 65536"/>
                    <a:gd name="T7" fmla="*/ 0 60000 65536"/>
                    <a:gd name="T8" fmla="*/ 0 60000 65536"/>
                    <a:gd name="T9" fmla="*/ 0 w 160"/>
                    <a:gd name="T10" fmla="*/ 0 h 122"/>
                    <a:gd name="T11" fmla="*/ 160 w 160"/>
                    <a:gd name="T12" fmla="*/ 122 h 1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0" h="122">
                      <a:moveTo>
                        <a:pt x="0" y="0"/>
                      </a:moveTo>
                      <a:cubicBezTo>
                        <a:pt x="25" y="23"/>
                        <a:pt x="50" y="46"/>
                        <a:pt x="77" y="66"/>
                      </a:cubicBezTo>
                      <a:cubicBezTo>
                        <a:pt x="104" y="86"/>
                        <a:pt x="146" y="112"/>
                        <a:pt x="160" y="122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12" name="Freeform 42"/>
                <p:cNvSpPr>
                  <a:spLocks/>
                </p:cNvSpPr>
                <p:nvPr/>
              </p:nvSpPr>
              <p:spPr bwMode="auto">
                <a:xfrm>
                  <a:off x="2165" y="776"/>
                  <a:ext cx="1955" cy="859"/>
                </a:xfrm>
                <a:custGeom>
                  <a:avLst/>
                  <a:gdLst>
                    <a:gd name="T0" fmla="*/ 1955 w 1955"/>
                    <a:gd name="T1" fmla="*/ 0 h 859"/>
                    <a:gd name="T2" fmla="*/ 1864 w 1955"/>
                    <a:gd name="T3" fmla="*/ 45 h 859"/>
                    <a:gd name="T4" fmla="*/ 1776 w 1955"/>
                    <a:gd name="T5" fmla="*/ 128 h 859"/>
                    <a:gd name="T6" fmla="*/ 1627 w 1955"/>
                    <a:gd name="T7" fmla="*/ 219 h 859"/>
                    <a:gd name="T8" fmla="*/ 1320 w 1955"/>
                    <a:gd name="T9" fmla="*/ 368 h 859"/>
                    <a:gd name="T10" fmla="*/ 1115 w 1955"/>
                    <a:gd name="T11" fmla="*/ 459 h 859"/>
                    <a:gd name="T12" fmla="*/ 854 w 1955"/>
                    <a:gd name="T13" fmla="*/ 581 h 859"/>
                    <a:gd name="T14" fmla="*/ 742 w 1955"/>
                    <a:gd name="T15" fmla="*/ 619 h 859"/>
                    <a:gd name="T16" fmla="*/ 488 w 1955"/>
                    <a:gd name="T17" fmla="*/ 715 h 859"/>
                    <a:gd name="T18" fmla="*/ 190 w 1955"/>
                    <a:gd name="T19" fmla="*/ 792 h 859"/>
                    <a:gd name="T20" fmla="*/ 0 w 1955"/>
                    <a:gd name="T21" fmla="*/ 859 h 8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55"/>
                    <a:gd name="T34" fmla="*/ 0 h 859"/>
                    <a:gd name="T35" fmla="*/ 1955 w 1955"/>
                    <a:gd name="T36" fmla="*/ 859 h 8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55" h="859">
                      <a:moveTo>
                        <a:pt x="1955" y="0"/>
                      </a:moveTo>
                      <a:cubicBezTo>
                        <a:pt x="1924" y="12"/>
                        <a:pt x="1894" y="24"/>
                        <a:pt x="1864" y="45"/>
                      </a:cubicBezTo>
                      <a:cubicBezTo>
                        <a:pt x="1834" y="66"/>
                        <a:pt x="1815" y="99"/>
                        <a:pt x="1776" y="128"/>
                      </a:cubicBezTo>
                      <a:cubicBezTo>
                        <a:pt x="1737" y="157"/>
                        <a:pt x="1703" y="179"/>
                        <a:pt x="1627" y="219"/>
                      </a:cubicBezTo>
                      <a:cubicBezTo>
                        <a:pt x="1551" y="259"/>
                        <a:pt x="1405" y="328"/>
                        <a:pt x="1320" y="368"/>
                      </a:cubicBezTo>
                      <a:cubicBezTo>
                        <a:pt x="1235" y="408"/>
                        <a:pt x="1193" y="424"/>
                        <a:pt x="1115" y="459"/>
                      </a:cubicBezTo>
                      <a:cubicBezTo>
                        <a:pt x="1037" y="494"/>
                        <a:pt x="916" y="554"/>
                        <a:pt x="854" y="581"/>
                      </a:cubicBezTo>
                      <a:cubicBezTo>
                        <a:pt x="792" y="608"/>
                        <a:pt x="803" y="597"/>
                        <a:pt x="742" y="619"/>
                      </a:cubicBezTo>
                      <a:cubicBezTo>
                        <a:pt x="681" y="641"/>
                        <a:pt x="580" y="686"/>
                        <a:pt x="488" y="715"/>
                      </a:cubicBezTo>
                      <a:cubicBezTo>
                        <a:pt x="396" y="744"/>
                        <a:pt x="271" y="768"/>
                        <a:pt x="190" y="792"/>
                      </a:cubicBezTo>
                      <a:cubicBezTo>
                        <a:pt x="109" y="816"/>
                        <a:pt x="54" y="837"/>
                        <a:pt x="0" y="85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4013" name="Group 43"/>
                <p:cNvGrpSpPr>
                  <a:grpSpLocks/>
                </p:cNvGrpSpPr>
                <p:nvPr/>
              </p:nvGrpSpPr>
              <p:grpSpPr bwMode="auto">
                <a:xfrm>
                  <a:off x="3444" y="1047"/>
                  <a:ext cx="158" cy="85"/>
                  <a:chOff x="883" y="1197"/>
                  <a:chExt cx="144" cy="104"/>
                </a:xfrm>
              </p:grpSpPr>
              <p:sp>
                <p:nvSpPr>
                  <p:cNvPr id="254020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21" name="Freeform 45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54014" name="Group 46"/>
                <p:cNvGrpSpPr>
                  <a:grpSpLocks/>
                </p:cNvGrpSpPr>
                <p:nvPr/>
              </p:nvGrpSpPr>
              <p:grpSpPr bwMode="auto">
                <a:xfrm>
                  <a:off x="4242" y="1060"/>
                  <a:ext cx="128" cy="94"/>
                  <a:chOff x="883" y="1197"/>
                  <a:chExt cx="144" cy="104"/>
                </a:xfrm>
              </p:grpSpPr>
              <p:sp>
                <p:nvSpPr>
                  <p:cNvPr id="254018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19" name="Freeform 48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54015" name="Group 49"/>
                <p:cNvGrpSpPr>
                  <a:grpSpLocks/>
                </p:cNvGrpSpPr>
                <p:nvPr/>
              </p:nvGrpSpPr>
              <p:grpSpPr bwMode="auto">
                <a:xfrm flipH="1">
                  <a:off x="4010" y="671"/>
                  <a:ext cx="80" cy="59"/>
                  <a:chOff x="883" y="1197"/>
                  <a:chExt cx="144" cy="104"/>
                </a:xfrm>
              </p:grpSpPr>
              <p:sp>
                <p:nvSpPr>
                  <p:cNvPr id="254016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17" name="Freeform 51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</p:grpSp>
        <p:grpSp>
          <p:nvGrpSpPr>
            <p:cNvPr id="254003" name="Group 52"/>
            <p:cNvGrpSpPr>
              <a:grpSpLocks/>
            </p:cNvGrpSpPr>
            <p:nvPr/>
          </p:nvGrpSpPr>
          <p:grpSpPr bwMode="auto">
            <a:xfrm>
              <a:off x="3571" y="493"/>
              <a:ext cx="1056" cy="144"/>
              <a:chOff x="3589" y="493"/>
              <a:chExt cx="1056" cy="144"/>
            </a:xfrm>
          </p:grpSpPr>
          <p:sp>
            <p:nvSpPr>
              <p:cNvPr id="254005" name="Rectangle 53"/>
              <p:cNvSpPr>
                <a:spLocks noChangeArrowheads="1"/>
              </p:cNvSpPr>
              <p:nvPr/>
            </p:nvSpPr>
            <p:spPr bwMode="auto">
              <a:xfrm>
                <a:off x="3589" y="544"/>
                <a:ext cx="1056" cy="53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4006" name="Text Box 54"/>
              <p:cNvSpPr txBox="1">
                <a:spLocks noChangeArrowheads="1"/>
              </p:cNvSpPr>
              <p:nvPr/>
            </p:nvSpPr>
            <p:spPr bwMode="auto">
              <a:xfrm>
                <a:off x="3694" y="493"/>
                <a:ext cx="8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900">
                    <a:latin typeface="Times New Roman" charset="0"/>
                  </a:rPr>
                  <a:t>Late Pleistocene-Active 5</a:t>
                </a:r>
              </a:p>
            </p:txBody>
          </p:sp>
        </p:grpSp>
        <p:sp>
          <p:nvSpPr>
            <p:cNvPr id="254004" name="Text Box 55"/>
            <p:cNvSpPr txBox="1">
              <a:spLocks noChangeArrowheads="1"/>
            </p:cNvSpPr>
            <p:nvPr/>
          </p:nvSpPr>
          <p:spPr bwMode="auto">
            <a:xfrm>
              <a:off x="-55" y="473"/>
              <a:ext cx="8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Late Pleistocene-Active 5</a:t>
              </a:r>
            </a:p>
          </p:txBody>
        </p:sp>
      </p:grpSp>
      <p:sp>
        <p:nvSpPr>
          <p:cNvPr id="1916984" name="Freeform 56"/>
          <p:cNvSpPr>
            <a:spLocks/>
          </p:cNvSpPr>
          <p:nvPr/>
        </p:nvSpPr>
        <p:spPr bwMode="auto">
          <a:xfrm>
            <a:off x="2098675" y="1123950"/>
            <a:ext cx="2089150" cy="1196975"/>
          </a:xfrm>
          <a:custGeom>
            <a:avLst/>
            <a:gdLst>
              <a:gd name="T0" fmla="*/ 2147483647 w 1316"/>
              <a:gd name="T1" fmla="*/ 0 h 754"/>
              <a:gd name="T2" fmla="*/ 2147483647 w 1316"/>
              <a:gd name="T3" fmla="*/ 2147483647 h 754"/>
              <a:gd name="T4" fmla="*/ 2147483647 w 1316"/>
              <a:gd name="T5" fmla="*/ 2147483647 h 754"/>
              <a:gd name="T6" fmla="*/ 2147483647 w 1316"/>
              <a:gd name="T7" fmla="*/ 2147483647 h 754"/>
              <a:gd name="T8" fmla="*/ 2147483647 w 1316"/>
              <a:gd name="T9" fmla="*/ 2147483647 h 754"/>
              <a:gd name="T10" fmla="*/ 2147483647 w 1316"/>
              <a:gd name="T11" fmla="*/ 2147483647 h 754"/>
              <a:gd name="T12" fmla="*/ 2147483647 w 1316"/>
              <a:gd name="T13" fmla="*/ 2147483647 h 754"/>
              <a:gd name="T14" fmla="*/ 2147483647 w 1316"/>
              <a:gd name="T15" fmla="*/ 2147483647 h 754"/>
              <a:gd name="T16" fmla="*/ 2147483647 w 1316"/>
              <a:gd name="T17" fmla="*/ 2147483647 h 754"/>
              <a:gd name="T18" fmla="*/ 2147483647 w 1316"/>
              <a:gd name="T19" fmla="*/ 2147483647 h 754"/>
              <a:gd name="T20" fmla="*/ 2147483647 w 1316"/>
              <a:gd name="T21" fmla="*/ 2147483647 h 754"/>
              <a:gd name="T22" fmla="*/ 2147483647 w 1316"/>
              <a:gd name="T23" fmla="*/ 2147483647 h 754"/>
              <a:gd name="T24" fmla="*/ 2147483647 w 1316"/>
              <a:gd name="T25" fmla="*/ 2147483647 h 754"/>
              <a:gd name="T26" fmla="*/ 0 w 1316"/>
              <a:gd name="T27" fmla="*/ 2147483647 h 7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16"/>
              <a:gd name="T43" fmla="*/ 0 h 754"/>
              <a:gd name="T44" fmla="*/ 1316 w 1316"/>
              <a:gd name="T45" fmla="*/ 754 h 7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16" h="754">
                <a:moveTo>
                  <a:pt x="1316" y="0"/>
                </a:moveTo>
                <a:cubicBezTo>
                  <a:pt x="1290" y="16"/>
                  <a:pt x="1265" y="32"/>
                  <a:pt x="1244" y="50"/>
                </a:cubicBezTo>
                <a:cubicBezTo>
                  <a:pt x="1223" y="68"/>
                  <a:pt x="1214" y="85"/>
                  <a:pt x="1188" y="106"/>
                </a:cubicBezTo>
                <a:cubicBezTo>
                  <a:pt x="1162" y="127"/>
                  <a:pt x="1118" y="153"/>
                  <a:pt x="1088" y="176"/>
                </a:cubicBezTo>
                <a:cubicBezTo>
                  <a:pt x="1058" y="199"/>
                  <a:pt x="1036" y="224"/>
                  <a:pt x="1008" y="244"/>
                </a:cubicBezTo>
                <a:cubicBezTo>
                  <a:pt x="980" y="264"/>
                  <a:pt x="964" y="275"/>
                  <a:pt x="922" y="298"/>
                </a:cubicBezTo>
                <a:cubicBezTo>
                  <a:pt x="880" y="321"/>
                  <a:pt x="791" y="366"/>
                  <a:pt x="756" y="384"/>
                </a:cubicBezTo>
                <a:cubicBezTo>
                  <a:pt x="721" y="402"/>
                  <a:pt x="731" y="394"/>
                  <a:pt x="710" y="406"/>
                </a:cubicBezTo>
                <a:cubicBezTo>
                  <a:pt x="689" y="418"/>
                  <a:pt x="652" y="443"/>
                  <a:pt x="628" y="458"/>
                </a:cubicBezTo>
                <a:cubicBezTo>
                  <a:pt x="604" y="473"/>
                  <a:pt x="605" y="476"/>
                  <a:pt x="566" y="498"/>
                </a:cubicBezTo>
                <a:cubicBezTo>
                  <a:pt x="527" y="520"/>
                  <a:pt x="439" y="568"/>
                  <a:pt x="392" y="590"/>
                </a:cubicBezTo>
                <a:cubicBezTo>
                  <a:pt x="345" y="612"/>
                  <a:pt x="335" y="606"/>
                  <a:pt x="282" y="628"/>
                </a:cubicBezTo>
                <a:cubicBezTo>
                  <a:pt x="229" y="650"/>
                  <a:pt x="119" y="699"/>
                  <a:pt x="72" y="720"/>
                </a:cubicBezTo>
                <a:cubicBezTo>
                  <a:pt x="25" y="741"/>
                  <a:pt x="12" y="747"/>
                  <a:pt x="0" y="754"/>
                </a:cubicBezTo>
              </a:path>
            </a:pathLst>
          </a:custGeom>
          <a:noFill/>
          <a:ln w="12700">
            <a:solidFill>
              <a:srgbClr val="FF08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3" name="Group 57"/>
          <p:cNvGrpSpPr>
            <a:grpSpLocks/>
          </p:cNvGrpSpPr>
          <p:nvPr/>
        </p:nvGrpSpPr>
        <p:grpSpPr bwMode="auto">
          <a:xfrm>
            <a:off x="2740025" y="847725"/>
            <a:ext cx="2254250" cy="1768475"/>
            <a:chOff x="1696" y="534"/>
            <a:chExt cx="1420" cy="1114"/>
          </a:xfrm>
        </p:grpSpPr>
        <p:grpSp>
          <p:nvGrpSpPr>
            <p:cNvPr id="253994" name="Group 58"/>
            <p:cNvGrpSpPr>
              <a:grpSpLocks/>
            </p:cNvGrpSpPr>
            <p:nvPr/>
          </p:nvGrpSpPr>
          <p:grpSpPr bwMode="auto">
            <a:xfrm>
              <a:off x="2193" y="534"/>
              <a:ext cx="923" cy="898"/>
              <a:chOff x="2193" y="534"/>
              <a:chExt cx="923" cy="898"/>
            </a:xfrm>
          </p:grpSpPr>
          <p:grpSp>
            <p:nvGrpSpPr>
              <p:cNvPr id="253996" name="Group 59"/>
              <p:cNvGrpSpPr>
                <a:grpSpLocks/>
              </p:cNvGrpSpPr>
              <p:nvPr/>
            </p:nvGrpSpPr>
            <p:grpSpPr bwMode="auto">
              <a:xfrm>
                <a:off x="2193" y="808"/>
                <a:ext cx="866" cy="624"/>
                <a:chOff x="2193" y="808"/>
                <a:chExt cx="866" cy="624"/>
              </a:xfrm>
            </p:grpSpPr>
            <p:sp>
              <p:nvSpPr>
                <p:cNvPr id="253998" name="Freeform 60"/>
                <p:cNvSpPr>
                  <a:spLocks/>
                </p:cNvSpPr>
                <p:nvPr/>
              </p:nvSpPr>
              <p:spPr bwMode="auto">
                <a:xfrm>
                  <a:off x="2193" y="808"/>
                  <a:ext cx="866" cy="624"/>
                </a:xfrm>
                <a:custGeom>
                  <a:avLst/>
                  <a:gdLst>
                    <a:gd name="T0" fmla="*/ 866 w 866"/>
                    <a:gd name="T1" fmla="*/ 0 h 624"/>
                    <a:gd name="T2" fmla="*/ 832 w 866"/>
                    <a:gd name="T3" fmla="*/ 96 h 624"/>
                    <a:gd name="T4" fmla="*/ 752 w 866"/>
                    <a:gd name="T5" fmla="*/ 205 h 624"/>
                    <a:gd name="T6" fmla="*/ 618 w 866"/>
                    <a:gd name="T7" fmla="*/ 309 h 624"/>
                    <a:gd name="T8" fmla="*/ 330 w 866"/>
                    <a:gd name="T9" fmla="*/ 475 h 624"/>
                    <a:gd name="T10" fmla="*/ 0 w 866"/>
                    <a:gd name="T11" fmla="*/ 624 h 6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6"/>
                    <a:gd name="T19" fmla="*/ 0 h 624"/>
                    <a:gd name="T20" fmla="*/ 866 w 866"/>
                    <a:gd name="T21" fmla="*/ 624 h 6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6" h="624">
                      <a:moveTo>
                        <a:pt x="866" y="0"/>
                      </a:moveTo>
                      <a:cubicBezTo>
                        <a:pt x="858" y="31"/>
                        <a:pt x="851" y="62"/>
                        <a:pt x="832" y="96"/>
                      </a:cubicBezTo>
                      <a:cubicBezTo>
                        <a:pt x="813" y="130"/>
                        <a:pt x="788" y="170"/>
                        <a:pt x="752" y="205"/>
                      </a:cubicBezTo>
                      <a:cubicBezTo>
                        <a:pt x="716" y="240"/>
                        <a:pt x="688" y="264"/>
                        <a:pt x="618" y="309"/>
                      </a:cubicBezTo>
                      <a:cubicBezTo>
                        <a:pt x="548" y="354"/>
                        <a:pt x="433" y="423"/>
                        <a:pt x="330" y="475"/>
                      </a:cubicBezTo>
                      <a:cubicBezTo>
                        <a:pt x="227" y="527"/>
                        <a:pt x="55" y="599"/>
                        <a:pt x="0" y="624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3999" name="Group 61"/>
                <p:cNvGrpSpPr>
                  <a:grpSpLocks/>
                </p:cNvGrpSpPr>
                <p:nvPr/>
              </p:nvGrpSpPr>
              <p:grpSpPr bwMode="auto">
                <a:xfrm>
                  <a:off x="2807" y="974"/>
                  <a:ext cx="134" cy="114"/>
                  <a:chOff x="883" y="1197"/>
                  <a:chExt cx="144" cy="104"/>
                </a:xfrm>
              </p:grpSpPr>
              <p:sp>
                <p:nvSpPr>
                  <p:cNvPr id="254000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01" name="Freeform 63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253997" name="Text Box 64"/>
              <p:cNvSpPr txBox="1">
                <a:spLocks noChangeArrowheads="1"/>
              </p:cNvSpPr>
              <p:nvPr/>
            </p:nvSpPr>
            <p:spPr bwMode="auto">
              <a:xfrm>
                <a:off x="2444" y="534"/>
                <a:ext cx="67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900">
                    <a:latin typeface="Times New Roman" charset="0"/>
                  </a:rPr>
                  <a:t>Early Pleistocene 4</a:t>
                </a:r>
              </a:p>
            </p:txBody>
          </p:sp>
        </p:grpSp>
        <p:sp>
          <p:nvSpPr>
            <p:cNvPr id="253995" name="Freeform 65"/>
            <p:cNvSpPr>
              <a:spLocks/>
            </p:cNvSpPr>
            <p:nvPr/>
          </p:nvSpPr>
          <p:spPr bwMode="auto">
            <a:xfrm>
              <a:off x="1696" y="1426"/>
              <a:ext cx="506" cy="222"/>
            </a:xfrm>
            <a:custGeom>
              <a:avLst/>
              <a:gdLst>
                <a:gd name="T0" fmla="*/ 506 w 506"/>
                <a:gd name="T1" fmla="*/ 0 h 222"/>
                <a:gd name="T2" fmla="*/ 376 w 506"/>
                <a:gd name="T3" fmla="*/ 58 h 222"/>
                <a:gd name="T4" fmla="*/ 192 w 506"/>
                <a:gd name="T5" fmla="*/ 150 h 222"/>
                <a:gd name="T6" fmla="*/ 0 w 506"/>
                <a:gd name="T7" fmla="*/ 222 h 2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222"/>
                <a:gd name="T14" fmla="*/ 506 w 506"/>
                <a:gd name="T15" fmla="*/ 222 h 2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222">
                  <a:moveTo>
                    <a:pt x="506" y="0"/>
                  </a:moveTo>
                  <a:cubicBezTo>
                    <a:pt x="467" y="16"/>
                    <a:pt x="428" y="33"/>
                    <a:pt x="376" y="58"/>
                  </a:cubicBezTo>
                  <a:cubicBezTo>
                    <a:pt x="324" y="83"/>
                    <a:pt x="255" y="123"/>
                    <a:pt x="192" y="150"/>
                  </a:cubicBezTo>
                  <a:cubicBezTo>
                    <a:pt x="129" y="177"/>
                    <a:pt x="32" y="210"/>
                    <a:pt x="0" y="222"/>
                  </a:cubicBezTo>
                </a:path>
              </a:pathLst>
            </a:custGeom>
            <a:noFill/>
            <a:ln w="19050">
              <a:solidFill>
                <a:srgbClr val="FF081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7" name="Group 66"/>
          <p:cNvGrpSpPr>
            <a:grpSpLocks/>
          </p:cNvGrpSpPr>
          <p:nvPr/>
        </p:nvGrpSpPr>
        <p:grpSpPr bwMode="auto">
          <a:xfrm>
            <a:off x="0" y="928688"/>
            <a:ext cx="7440613" cy="3657600"/>
            <a:chOff x="0" y="585"/>
            <a:chExt cx="4687" cy="2304"/>
          </a:xfrm>
        </p:grpSpPr>
        <p:sp>
          <p:nvSpPr>
            <p:cNvPr id="253987" name="Freeform 67"/>
            <p:cNvSpPr>
              <a:spLocks/>
            </p:cNvSpPr>
            <p:nvPr/>
          </p:nvSpPr>
          <p:spPr bwMode="auto">
            <a:xfrm>
              <a:off x="0" y="585"/>
              <a:ext cx="4687" cy="2304"/>
            </a:xfrm>
            <a:custGeom>
              <a:avLst/>
              <a:gdLst>
                <a:gd name="T0" fmla="*/ 343 w 4669"/>
                <a:gd name="T1" fmla="*/ 0 h 2298"/>
                <a:gd name="T2" fmla="*/ 6064 w 4669"/>
                <a:gd name="T3" fmla="*/ 0 h 2298"/>
                <a:gd name="T4" fmla="*/ 5995 w 4669"/>
                <a:gd name="T5" fmla="*/ 295 h 2298"/>
                <a:gd name="T6" fmla="*/ 5880 w 4669"/>
                <a:gd name="T7" fmla="*/ 474 h 2298"/>
                <a:gd name="T8" fmla="*/ 5630 w 4669"/>
                <a:gd name="T9" fmla="*/ 635 h 2298"/>
                <a:gd name="T10" fmla="*/ 5343 w 4669"/>
                <a:gd name="T11" fmla="*/ 817 h 2298"/>
                <a:gd name="T12" fmla="*/ 4896 w 4669"/>
                <a:gd name="T13" fmla="*/ 906 h 2298"/>
                <a:gd name="T14" fmla="*/ 3792 w 4669"/>
                <a:gd name="T15" fmla="*/ 1249 h 2298"/>
                <a:gd name="T16" fmla="*/ 2783 w 4669"/>
                <a:gd name="T17" fmla="*/ 1591 h 2298"/>
                <a:gd name="T18" fmla="*/ 2418 w 4669"/>
                <a:gd name="T19" fmla="*/ 1717 h 2298"/>
                <a:gd name="T20" fmla="*/ 1783 w 4669"/>
                <a:gd name="T21" fmla="*/ 1969 h 2298"/>
                <a:gd name="T22" fmla="*/ 1084 w 4669"/>
                <a:gd name="T23" fmla="*/ 2278 h 2298"/>
                <a:gd name="T24" fmla="*/ 95 w 4669"/>
                <a:gd name="T25" fmla="*/ 2687 h 2298"/>
                <a:gd name="T26" fmla="*/ 0 w 4669"/>
                <a:gd name="T27" fmla="*/ 2742 h 2298"/>
                <a:gd name="T28" fmla="*/ 0 w 4669"/>
                <a:gd name="T29" fmla="*/ 414 h 2298"/>
                <a:gd name="T30" fmla="*/ 199 w 4669"/>
                <a:gd name="T31" fmla="*/ 301 h 2298"/>
                <a:gd name="T32" fmla="*/ 295 w 4669"/>
                <a:gd name="T33" fmla="*/ 102 h 2298"/>
                <a:gd name="T34" fmla="*/ 343 w 4669"/>
                <a:gd name="T35" fmla="*/ 0 h 22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9"/>
                <a:gd name="T55" fmla="*/ 0 h 2298"/>
                <a:gd name="T56" fmla="*/ 4669 w 4669"/>
                <a:gd name="T57" fmla="*/ 2298 h 22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9" h="2298">
                  <a:moveTo>
                    <a:pt x="275" y="0"/>
                  </a:moveTo>
                  <a:lnTo>
                    <a:pt x="4669" y="0"/>
                  </a:lnTo>
                  <a:lnTo>
                    <a:pt x="4615" y="227"/>
                  </a:lnTo>
                  <a:lnTo>
                    <a:pt x="4526" y="406"/>
                  </a:lnTo>
                  <a:lnTo>
                    <a:pt x="4335" y="537"/>
                  </a:lnTo>
                  <a:lnTo>
                    <a:pt x="4114" y="681"/>
                  </a:lnTo>
                  <a:lnTo>
                    <a:pt x="3767" y="770"/>
                  </a:lnTo>
                  <a:lnTo>
                    <a:pt x="2920" y="1045"/>
                  </a:lnTo>
                  <a:lnTo>
                    <a:pt x="2143" y="1325"/>
                  </a:lnTo>
                  <a:lnTo>
                    <a:pt x="1863" y="1445"/>
                  </a:lnTo>
                  <a:lnTo>
                    <a:pt x="1373" y="1648"/>
                  </a:lnTo>
                  <a:lnTo>
                    <a:pt x="836" y="1910"/>
                  </a:lnTo>
                  <a:lnTo>
                    <a:pt x="95" y="2251"/>
                  </a:lnTo>
                  <a:lnTo>
                    <a:pt x="0" y="2298"/>
                  </a:lnTo>
                  <a:lnTo>
                    <a:pt x="0" y="346"/>
                  </a:lnTo>
                  <a:lnTo>
                    <a:pt x="131" y="233"/>
                  </a:lnTo>
                  <a:lnTo>
                    <a:pt x="227" y="10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61AD64">
                <a:alpha val="4588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253988" name="Group 68"/>
            <p:cNvGrpSpPr>
              <a:grpSpLocks/>
            </p:cNvGrpSpPr>
            <p:nvPr/>
          </p:nvGrpSpPr>
          <p:grpSpPr bwMode="auto">
            <a:xfrm>
              <a:off x="663" y="2125"/>
              <a:ext cx="752" cy="347"/>
              <a:chOff x="663" y="2125"/>
              <a:chExt cx="752" cy="347"/>
            </a:xfrm>
          </p:grpSpPr>
          <p:sp>
            <p:nvSpPr>
              <p:cNvPr id="253992" name="Line 69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93" name="Line 70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253989" name="Group 71"/>
            <p:cNvGrpSpPr>
              <a:grpSpLocks/>
            </p:cNvGrpSpPr>
            <p:nvPr/>
          </p:nvGrpSpPr>
          <p:grpSpPr bwMode="auto">
            <a:xfrm flipH="1" flipV="1">
              <a:off x="42" y="752"/>
              <a:ext cx="251" cy="216"/>
              <a:chOff x="663" y="2125"/>
              <a:chExt cx="752" cy="347"/>
            </a:xfrm>
          </p:grpSpPr>
          <p:sp>
            <p:nvSpPr>
              <p:cNvPr id="253990" name="Line 72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91" name="Line 73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917002" name="Picture 74" descr="orogensApenninesESR.gif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3806" r="43346" b="2077"/>
          <a:stretch>
            <a:fillRect/>
          </a:stretch>
        </p:blipFill>
        <p:spPr bwMode="auto">
          <a:xfrm>
            <a:off x="1752600" y="4038600"/>
            <a:ext cx="411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75"/>
          <p:cNvGrpSpPr>
            <a:grpSpLocks/>
          </p:cNvGrpSpPr>
          <p:nvPr/>
        </p:nvGrpSpPr>
        <p:grpSpPr bwMode="auto">
          <a:xfrm>
            <a:off x="2308225" y="2890838"/>
            <a:ext cx="2651125" cy="2554287"/>
            <a:chOff x="1454" y="1821"/>
            <a:chExt cx="1670" cy="1609"/>
          </a:xfrm>
        </p:grpSpPr>
        <p:grpSp>
          <p:nvGrpSpPr>
            <p:cNvPr id="253983" name="Group 76"/>
            <p:cNvGrpSpPr>
              <a:grpSpLocks/>
            </p:cNvGrpSpPr>
            <p:nvPr/>
          </p:nvGrpSpPr>
          <p:grpSpPr bwMode="auto">
            <a:xfrm>
              <a:off x="1722" y="3010"/>
              <a:ext cx="1402" cy="420"/>
              <a:chOff x="1722" y="3010"/>
              <a:chExt cx="1402" cy="420"/>
            </a:xfrm>
          </p:grpSpPr>
          <p:sp>
            <p:nvSpPr>
              <p:cNvPr id="253985" name="Freeform 77"/>
              <p:cNvSpPr>
                <a:spLocks/>
              </p:cNvSpPr>
              <p:nvPr/>
            </p:nvSpPr>
            <p:spPr bwMode="auto">
              <a:xfrm>
                <a:off x="1722" y="3010"/>
                <a:ext cx="1400" cy="420"/>
              </a:xfrm>
              <a:custGeom>
                <a:avLst/>
                <a:gdLst>
                  <a:gd name="T0" fmla="*/ 700 w 1400"/>
                  <a:gd name="T1" fmla="*/ 0 h 420"/>
                  <a:gd name="T2" fmla="*/ 1400 w 1400"/>
                  <a:gd name="T3" fmla="*/ 0 h 420"/>
                  <a:gd name="T4" fmla="*/ 1388 w 1400"/>
                  <a:gd name="T5" fmla="*/ 24 h 420"/>
                  <a:gd name="T6" fmla="*/ 1308 w 1400"/>
                  <a:gd name="T7" fmla="*/ 50 h 420"/>
                  <a:gd name="T8" fmla="*/ 1238 w 1400"/>
                  <a:gd name="T9" fmla="*/ 70 h 420"/>
                  <a:gd name="T10" fmla="*/ 1080 w 1400"/>
                  <a:gd name="T11" fmla="*/ 96 h 420"/>
                  <a:gd name="T12" fmla="*/ 898 w 1400"/>
                  <a:gd name="T13" fmla="*/ 120 h 420"/>
                  <a:gd name="T14" fmla="*/ 632 w 1400"/>
                  <a:gd name="T15" fmla="*/ 174 h 420"/>
                  <a:gd name="T16" fmla="*/ 540 w 1400"/>
                  <a:gd name="T17" fmla="*/ 196 h 420"/>
                  <a:gd name="T18" fmla="*/ 446 w 1400"/>
                  <a:gd name="T19" fmla="*/ 222 h 420"/>
                  <a:gd name="T20" fmla="*/ 266 w 1400"/>
                  <a:gd name="T21" fmla="*/ 290 h 420"/>
                  <a:gd name="T22" fmla="*/ 160 w 1400"/>
                  <a:gd name="T23" fmla="*/ 330 h 420"/>
                  <a:gd name="T24" fmla="*/ 0 w 1400"/>
                  <a:gd name="T25" fmla="*/ 420 h 420"/>
                  <a:gd name="T26" fmla="*/ 102 w 1400"/>
                  <a:gd name="T27" fmla="*/ 316 h 420"/>
                  <a:gd name="T28" fmla="*/ 194 w 1400"/>
                  <a:gd name="T29" fmla="*/ 250 h 420"/>
                  <a:gd name="T30" fmla="*/ 298 w 1400"/>
                  <a:gd name="T31" fmla="*/ 194 h 420"/>
                  <a:gd name="T32" fmla="*/ 384 w 1400"/>
                  <a:gd name="T33" fmla="*/ 150 h 420"/>
                  <a:gd name="T34" fmla="*/ 558 w 1400"/>
                  <a:gd name="T35" fmla="*/ 72 h 420"/>
                  <a:gd name="T36" fmla="*/ 700 w 1400"/>
                  <a:gd name="T37" fmla="*/ 0 h 4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00"/>
                  <a:gd name="T58" fmla="*/ 0 h 420"/>
                  <a:gd name="T59" fmla="*/ 1400 w 1400"/>
                  <a:gd name="T60" fmla="*/ 420 h 4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00" h="420">
                    <a:moveTo>
                      <a:pt x="700" y="0"/>
                    </a:moveTo>
                    <a:lnTo>
                      <a:pt x="1400" y="0"/>
                    </a:lnTo>
                    <a:lnTo>
                      <a:pt x="1388" y="24"/>
                    </a:lnTo>
                    <a:lnTo>
                      <a:pt x="1308" y="50"/>
                    </a:lnTo>
                    <a:lnTo>
                      <a:pt x="1238" y="70"/>
                    </a:lnTo>
                    <a:lnTo>
                      <a:pt x="1080" y="96"/>
                    </a:lnTo>
                    <a:lnTo>
                      <a:pt x="898" y="120"/>
                    </a:lnTo>
                    <a:lnTo>
                      <a:pt x="632" y="174"/>
                    </a:lnTo>
                    <a:lnTo>
                      <a:pt x="540" y="196"/>
                    </a:lnTo>
                    <a:cubicBezTo>
                      <a:pt x="447" y="222"/>
                      <a:pt x="479" y="222"/>
                      <a:pt x="446" y="222"/>
                    </a:cubicBezTo>
                    <a:lnTo>
                      <a:pt x="266" y="290"/>
                    </a:lnTo>
                    <a:lnTo>
                      <a:pt x="160" y="330"/>
                    </a:lnTo>
                    <a:lnTo>
                      <a:pt x="0" y="420"/>
                    </a:lnTo>
                    <a:lnTo>
                      <a:pt x="102" y="316"/>
                    </a:lnTo>
                    <a:lnTo>
                      <a:pt x="194" y="250"/>
                    </a:lnTo>
                    <a:lnTo>
                      <a:pt x="298" y="194"/>
                    </a:lnTo>
                    <a:cubicBezTo>
                      <a:pt x="382" y="149"/>
                      <a:pt x="350" y="150"/>
                      <a:pt x="384" y="150"/>
                    </a:cubicBezTo>
                    <a:lnTo>
                      <a:pt x="558" y="72"/>
                    </a:ln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215E2A">
                  <a:alpha val="4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86" name="Freeform 78"/>
              <p:cNvSpPr>
                <a:spLocks/>
              </p:cNvSpPr>
              <p:nvPr/>
            </p:nvSpPr>
            <p:spPr bwMode="auto">
              <a:xfrm>
                <a:off x="2376" y="3010"/>
                <a:ext cx="748" cy="168"/>
              </a:xfrm>
              <a:custGeom>
                <a:avLst/>
                <a:gdLst>
                  <a:gd name="T0" fmla="*/ 44 w 748"/>
                  <a:gd name="T1" fmla="*/ 0 h 168"/>
                  <a:gd name="T2" fmla="*/ 748 w 748"/>
                  <a:gd name="T3" fmla="*/ 0 h 168"/>
                  <a:gd name="T4" fmla="*/ 736 w 748"/>
                  <a:gd name="T5" fmla="*/ 22 h 168"/>
                  <a:gd name="T6" fmla="*/ 590 w 748"/>
                  <a:gd name="T7" fmla="*/ 68 h 168"/>
                  <a:gd name="T8" fmla="*/ 454 w 748"/>
                  <a:gd name="T9" fmla="*/ 92 h 168"/>
                  <a:gd name="T10" fmla="*/ 248 w 748"/>
                  <a:gd name="T11" fmla="*/ 118 h 168"/>
                  <a:gd name="T12" fmla="*/ 0 w 748"/>
                  <a:gd name="T13" fmla="*/ 168 h 168"/>
                  <a:gd name="T14" fmla="*/ 0 w 748"/>
                  <a:gd name="T15" fmla="*/ 22 h 168"/>
                  <a:gd name="T16" fmla="*/ 44 w 748"/>
                  <a:gd name="T17" fmla="*/ 0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168"/>
                  <a:gd name="T29" fmla="*/ 748 w 748"/>
                  <a:gd name="T30" fmla="*/ 168 h 1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168">
                    <a:moveTo>
                      <a:pt x="44" y="0"/>
                    </a:moveTo>
                    <a:lnTo>
                      <a:pt x="748" y="0"/>
                    </a:lnTo>
                    <a:lnTo>
                      <a:pt x="736" y="22"/>
                    </a:lnTo>
                    <a:lnTo>
                      <a:pt x="590" y="68"/>
                    </a:lnTo>
                    <a:lnTo>
                      <a:pt x="454" y="92"/>
                    </a:lnTo>
                    <a:lnTo>
                      <a:pt x="248" y="118"/>
                    </a:lnTo>
                    <a:lnTo>
                      <a:pt x="0" y="168"/>
                    </a:lnTo>
                    <a:lnTo>
                      <a:pt x="0" y="22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53984" name="Line 79"/>
            <p:cNvSpPr>
              <a:spLocks noChangeShapeType="1"/>
            </p:cNvSpPr>
            <p:nvPr/>
          </p:nvSpPr>
          <p:spPr bwMode="auto">
            <a:xfrm>
              <a:off x="1454" y="1821"/>
              <a:ext cx="1008" cy="1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53964" name="Group 80"/>
          <p:cNvGrpSpPr>
            <a:grpSpLocks/>
          </p:cNvGrpSpPr>
          <p:nvPr/>
        </p:nvGrpSpPr>
        <p:grpSpPr bwMode="auto">
          <a:xfrm>
            <a:off x="8129588" y="2268538"/>
            <a:ext cx="1014412" cy="903287"/>
            <a:chOff x="5121" y="1429"/>
            <a:chExt cx="639" cy="569"/>
          </a:xfrm>
        </p:grpSpPr>
        <p:grpSp>
          <p:nvGrpSpPr>
            <p:cNvPr id="253978" name="Group 81"/>
            <p:cNvGrpSpPr>
              <a:grpSpLocks/>
            </p:cNvGrpSpPr>
            <p:nvPr/>
          </p:nvGrpSpPr>
          <p:grpSpPr bwMode="auto">
            <a:xfrm>
              <a:off x="5226" y="1429"/>
              <a:ext cx="361" cy="192"/>
              <a:chOff x="5250" y="1656"/>
              <a:chExt cx="361" cy="192"/>
            </a:xfrm>
          </p:grpSpPr>
          <p:sp>
            <p:nvSpPr>
              <p:cNvPr id="253981" name="Line 82"/>
              <p:cNvSpPr>
                <a:spLocks noChangeShapeType="1"/>
              </p:cNvSpPr>
              <p:nvPr/>
            </p:nvSpPr>
            <p:spPr bwMode="auto">
              <a:xfrm>
                <a:off x="5250" y="1827"/>
                <a:ext cx="3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82" name="Text Box 83"/>
              <p:cNvSpPr txBox="1">
                <a:spLocks noChangeArrowheads="1"/>
              </p:cNvSpPr>
              <p:nvPr/>
            </p:nvSpPr>
            <p:spPr bwMode="auto">
              <a:xfrm>
                <a:off x="5265" y="1656"/>
                <a:ext cx="34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 i="1">
                    <a:latin typeface="Times New Roman" charset="0"/>
                  </a:rPr>
                  <a:t>5 </a:t>
                </a:r>
                <a:r>
                  <a:rPr lang="it-IT" sz="1400">
                    <a:latin typeface="Times New Roman" charset="0"/>
                  </a:rPr>
                  <a:t>km</a:t>
                </a:r>
                <a:endParaRPr lang="it-IT" i="1">
                  <a:latin typeface="Times New Roman" charset="0"/>
                </a:endParaRPr>
              </a:p>
            </p:txBody>
          </p:sp>
        </p:grpSp>
        <p:pic>
          <p:nvPicPr>
            <p:cNvPr id="253979" name="Picture 84" descr="Italy-ItaliaContorni_03.gif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t="4417" r="38834" b="72757"/>
            <a:stretch>
              <a:fillRect/>
            </a:stretch>
          </p:blipFill>
          <p:spPr bwMode="auto">
            <a:xfrm>
              <a:off x="5121" y="1657"/>
              <a:ext cx="639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980" name="Line 85"/>
            <p:cNvSpPr>
              <a:spLocks noChangeShapeType="1"/>
            </p:cNvSpPr>
            <p:nvPr/>
          </p:nvSpPr>
          <p:spPr bwMode="auto">
            <a:xfrm flipV="1">
              <a:off x="5558" y="1863"/>
              <a:ext cx="18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916994" name="Group 86"/>
          <p:cNvGrpSpPr>
            <a:grpSpLocks/>
          </p:cNvGrpSpPr>
          <p:nvPr/>
        </p:nvGrpSpPr>
        <p:grpSpPr bwMode="auto">
          <a:xfrm>
            <a:off x="187325" y="133350"/>
            <a:ext cx="7991475" cy="4700588"/>
            <a:chOff x="118" y="84"/>
            <a:chExt cx="5034" cy="2961"/>
          </a:xfrm>
        </p:grpSpPr>
        <p:grpSp>
          <p:nvGrpSpPr>
            <p:cNvPr id="253968" name="Group 87"/>
            <p:cNvGrpSpPr>
              <a:grpSpLocks/>
            </p:cNvGrpSpPr>
            <p:nvPr/>
          </p:nvGrpSpPr>
          <p:grpSpPr bwMode="auto">
            <a:xfrm>
              <a:off x="278" y="243"/>
              <a:ext cx="4494" cy="2802"/>
              <a:chOff x="278" y="243"/>
              <a:chExt cx="4494" cy="2802"/>
            </a:xfrm>
          </p:grpSpPr>
          <p:grpSp>
            <p:nvGrpSpPr>
              <p:cNvPr id="253972" name="Group 88"/>
              <p:cNvGrpSpPr>
                <a:grpSpLocks/>
              </p:cNvGrpSpPr>
              <p:nvPr/>
            </p:nvGrpSpPr>
            <p:grpSpPr bwMode="auto">
              <a:xfrm>
                <a:off x="2337" y="2795"/>
                <a:ext cx="888" cy="250"/>
                <a:chOff x="2337" y="2795"/>
                <a:chExt cx="888" cy="250"/>
              </a:xfrm>
            </p:grpSpPr>
            <p:sp>
              <p:nvSpPr>
                <p:cNvPr id="253976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2337" y="2795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  <p:sp>
              <p:nvSpPr>
                <p:cNvPr id="253977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3029" y="2795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</p:grpSp>
          <p:grpSp>
            <p:nvGrpSpPr>
              <p:cNvPr id="253973" name="Group 91"/>
              <p:cNvGrpSpPr>
                <a:grpSpLocks/>
              </p:cNvGrpSpPr>
              <p:nvPr/>
            </p:nvGrpSpPr>
            <p:grpSpPr bwMode="auto">
              <a:xfrm>
                <a:off x="278" y="243"/>
                <a:ext cx="4494" cy="250"/>
                <a:chOff x="278" y="243"/>
                <a:chExt cx="4494" cy="250"/>
              </a:xfrm>
            </p:grpSpPr>
            <p:sp>
              <p:nvSpPr>
                <p:cNvPr id="253974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278" y="243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  <p:sp>
              <p:nvSpPr>
                <p:cNvPr id="253975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4576" y="243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</p:grpSp>
        </p:grpSp>
        <p:grpSp>
          <p:nvGrpSpPr>
            <p:cNvPr id="253969" name="Group 94"/>
            <p:cNvGrpSpPr>
              <a:grpSpLocks/>
            </p:cNvGrpSpPr>
            <p:nvPr/>
          </p:nvGrpSpPr>
          <p:grpSpPr bwMode="auto">
            <a:xfrm>
              <a:off x="118" y="84"/>
              <a:ext cx="5034" cy="231"/>
              <a:chOff x="118" y="84"/>
              <a:chExt cx="5034" cy="231"/>
            </a:xfrm>
          </p:grpSpPr>
          <p:sp>
            <p:nvSpPr>
              <p:cNvPr id="253970" name="Text Box 95"/>
              <p:cNvSpPr txBox="1">
                <a:spLocks noChangeArrowheads="1"/>
              </p:cNvSpPr>
              <p:nvPr/>
            </p:nvSpPr>
            <p:spPr bwMode="auto">
              <a:xfrm>
                <a:off x="118" y="84"/>
                <a:ext cx="14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Times New Roman" charset="0"/>
                  </a:rPr>
                  <a:t>Out-of-sequence thrust</a:t>
                </a:r>
                <a:endParaRPr lang="it-IT" i="1">
                  <a:latin typeface="Times New Roman" charset="0"/>
                </a:endParaRPr>
              </a:p>
            </p:txBody>
          </p:sp>
          <p:sp>
            <p:nvSpPr>
              <p:cNvPr id="253971" name="Text Box 96"/>
              <p:cNvSpPr txBox="1">
                <a:spLocks noChangeArrowheads="1"/>
              </p:cNvSpPr>
              <p:nvPr/>
            </p:nvSpPr>
            <p:spPr bwMode="auto">
              <a:xfrm>
                <a:off x="4256" y="84"/>
                <a:ext cx="8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Times New Roman" charset="0"/>
                  </a:rPr>
                  <a:t>Frontal thrust</a:t>
                </a:r>
                <a:endParaRPr lang="it-IT" i="1">
                  <a:latin typeface="Times New Roman" charset="0"/>
                </a:endParaRPr>
              </a:p>
            </p:txBody>
          </p:sp>
        </p:grpSp>
      </p:grpSp>
      <p:sp>
        <p:nvSpPr>
          <p:cNvPr id="253966" name="Text Box 97"/>
          <p:cNvSpPr txBox="1">
            <a:spLocks noChangeArrowheads="1"/>
          </p:cNvSpPr>
          <p:nvPr/>
        </p:nvSpPr>
        <p:spPr bwMode="auto">
          <a:xfrm>
            <a:off x="2817813" y="392113"/>
            <a:ext cx="351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>
                <a:latin typeface="Times New Roman" charset="0"/>
              </a:rPr>
              <a:t>Present N-Apennines accretionary prism</a:t>
            </a:r>
            <a:endParaRPr lang="it-IT" i="1">
              <a:latin typeface="Times New Roman" charset="0"/>
            </a:endParaRPr>
          </a:p>
        </p:txBody>
      </p:sp>
      <p:sp>
        <p:nvSpPr>
          <p:cNvPr id="253967" name="Text Box 98"/>
          <p:cNvSpPr txBox="1">
            <a:spLocks noChangeArrowheads="1"/>
          </p:cNvSpPr>
          <p:nvPr/>
        </p:nvSpPr>
        <p:spPr bwMode="auto">
          <a:xfrm>
            <a:off x="5697538" y="2595563"/>
            <a:ext cx="2427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1">
                <a:latin typeface="Times New Roman" charset="0"/>
              </a:rPr>
              <a:t>Po Basin - seismics after Pieri, 1983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698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76200" y="450850"/>
            <a:ext cx="31242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2755" name="Picture 3" descr="ESR-Subduction polarity.gif                                    0000C685 AmicoDuro                      B9C4DD8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5088"/>
            <a:ext cx="57912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2756" name="Picture 4" descr="orogens-col_ESR.gif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0" y="0"/>
            <a:ext cx="11049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it-IT" b="1"/>
          </a:p>
        </p:txBody>
      </p:sp>
      <p:pic>
        <p:nvPicPr>
          <p:cNvPr id="131074" name="Picture 3" descr="EgeoSlabOutColor.jpg                                           000AF1AF DiscoDuro   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557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2148" name="Line 4"/>
          <p:cNvSpPr>
            <a:spLocks noChangeShapeType="1"/>
          </p:cNvSpPr>
          <p:nvPr/>
        </p:nvSpPr>
        <p:spPr bwMode="auto">
          <a:xfrm>
            <a:off x="4343400" y="5499100"/>
            <a:ext cx="228600" cy="2159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2149" name="Line 5"/>
          <p:cNvSpPr>
            <a:spLocks noChangeShapeType="1"/>
          </p:cNvSpPr>
          <p:nvPr/>
        </p:nvSpPr>
        <p:spPr bwMode="auto">
          <a:xfrm flipH="1" flipV="1">
            <a:off x="3987800" y="5473700"/>
            <a:ext cx="393700" cy="127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2150" name="AutoShape 6"/>
          <p:cNvSpPr>
            <a:spLocks noChangeArrowheads="1"/>
          </p:cNvSpPr>
          <p:nvPr/>
        </p:nvSpPr>
        <p:spPr bwMode="auto">
          <a:xfrm>
            <a:off x="4260850" y="5422900"/>
            <a:ext cx="127000" cy="13970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1078" name="Rectangle 7"/>
          <p:cNvSpPr>
            <a:spLocks noChangeArrowheads="1"/>
          </p:cNvSpPr>
          <p:nvPr/>
        </p:nvSpPr>
        <p:spPr bwMode="auto">
          <a:xfrm>
            <a:off x="533400" y="533400"/>
            <a:ext cx="5334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1079" name="Text Box 8"/>
          <p:cNvSpPr txBox="1">
            <a:spLocks noChangeArrowheads="1"/>
          </p:cNvSpPr>
          <p:nvPr/>
        </p:nvSpPr>
        <p:spPr bwMode="auto">
          <a:xfrm>
            <a:off x="1600200" y="76200"/>
            <a:ext cx="1117600" cy="396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AFRICA</a:t>
            </a:r>
            <a:endParaRPr lang="it-IT" b="1"/>
          </a:p>
        </p:txBody>
      </p:sp>
      <p:sp>
        <p:nvSpPr>
          <p:cNvPr id="131080" name="Text Box 9"/>
          <p:cNvSpPr txBox="1">
            <a:spLocks noChangeArrowheads="1"/>
          </p:cNvSpPr>
          <p:nvPr/>
        </p:nvSpPr>
        <p:spPr bwMode="auto">
          <a:xfrm>
            <a:off x="4876800" y="152400"/>
            <a:ext cx="1174750" cy="396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GREECE</a:t>
            </a:r>
            <a:endParaRPr lang="it-IT" b="1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1D92D9E-A25B-9E44-93FC-1A796CC390C7}"/>
              </a:ext>
            </a:extLst>
          </p:cNvPr>
          <p:cNvGrpSpPr/>
          <p:nvPr/>
        </p:nvGrpSpPr>
        <p:grpSpPr>
          <a:xfrm>
            <a:off x="4743024" y="1643809"/>
            <a:ext cx="43200" cy="46800"/>
            <a:chOff x="4743024" y="1643809"/>
            <a:chExt cx="43200" cy="4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9E2B18B9-4C8A-4047-990A-6351B8084785}"/>
                    </a:ext>
                  </a:extLst>
                </p14:cNvPr>
                <p14:cNvContentPartPr/>
                <p14:nvPr/>
              </p14:nvContentPartPr>
              <p14:xfrm>
                <a:off x="4762104" y="1643809"/>
                <a:ext cx="360" cy="3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9E2B18B9-4C8A-4047-990A-6351B808478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00544" y="158224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5F4565AE-DEF4-364D-A0D5-A89A085E190F}"/>
                    </a:ext>
                  </a:extLst>
                </p14:cNvPr>
                <p14:cNvContentPartPr/>
                <p14:nvPr/>
              </p14:nvContentPartPr>
              <p14:xfrm>
                <a:off x="4765344" y="1646689"/>
                <a:ext cx="360" cy="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5F4565AE-DEF4-364D-A0D5-A89A085E19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03784" y="158512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3E8F8E9-4CE3-A54A-AA42-EF7157E46282}"/>
                    </a:ext>
                  </a:extLst>
                </p14:cNvPr>
                <p14:cNvContentPartPr/>
                <p14:nvPr/>
              </p14:nvContentPartPr>
              <p14:xfrm>
                <a:off x="4743024" y="1653889"/>
                <a:ext cx="43200" cy="367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3E8F8E9-4CE3-A54A-AA42-EF7157E4628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81464" y="1592329"/>
                  <a:ext cx="166320" cy="15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09F4296C-C403-C544-9FE1-2EE00BABC68E}"/>
                  </a:ext>
                </a:extLst>
              </p14:cNvPr>
              <p14:cNvContentPartPr/>
              <p14:nvPr/>
            </p14:nvContentPartPr>
            <p14:xfrm>
              <a:off x="4557984" y="1579729"/>
              <a:ext cx="363960" cy="2790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09F4296C-C403-C544-9FE1-2EE00BABC6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2504" y="1564609"/>
                <a:ext cx="394200" cy="30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o 10">
            <a:extLst>
              <a:ext uri="{FF2B5EF4-FFF2-40B4-BE49-F238E27FC236}">
                <a16:creationId xmlns:a16="http://schemas.microsoft.com/office/drawing/2014/main" id="{0B346165-0A1D-B640-871F-F42612FE74E9}"/>
              </a:ext>
            </a:extLst>
          </p:cNvPr>
          <p:cNvGrpSpPr/>
          <p:nvPr/>
        </p:nvGrpSpPr>
        <p:grpSpPr>
          <a:xfrm>
            <a:off x="4156944" y="2845849"/>
            <a:ext cx="397440" cy="128520"/>
            <a:chOff x="4156944" y="2845849"/>
            <a:chExt cx="397440" cy="12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8C44FF2-1021-704E-A1B4-F6B79FBF7EAC}"/>
                    </a:ext>
                  </a:extLst>
                </p14:cNvPr>
                <p14:cNvContentPartPr/>
                <p14:nvPr/>
              </p14:nvContentPartPr>
              <p14:xfrm>
                <a:off x="4546104" y="2968969"/>
                <a:ext cx="8280" cy="54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8C44FF2-1021-704E-A1B4-F6B79FBF7E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0984" y="2953849"/>
                  <a:ext cx="38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178E449-DEC2-CC4B-9B8D-5C79CB976E9C}"/>
                    </a:ext>
                  </a:extLst>
                </p14:cNvPr>
                <p14:cNvContentPartPr/>
                <p14:nvPr/>
              </p14:nvContentPartPr>
              <p14:xfrm>
                <a:off x="4406424" y="2941249"/>
                <a:ext cx="37440" cy="75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178E449-DEC2-CC4B-9B8D-5C79CB976E9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90944" y="2925769"/>
                  <a:ext cx="680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628201BE-67C3-1E43-BA03-F899456AB8E6}"/>
                    </a:ext>
                  </a:extLst>
                </p14:cNvPr>
                <p14:cNvContentPartPr/>
                <p14:nvPr/>
              </p14:nvContentPartPr>
              <p14:xfrm>
                <a:off x="4209144" y="2919649"/>
                <a:ext cx="231480" cy="324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628201BE-67C3-1E43-BA03-F899456AB8E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94024" y="2904529"/>
                  <a:ext cx="2620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FA71936C-3238-5141-AD60-373174E8D82F}"/>
                    </a:ext>
                  </a:extLst>
                </p14:cNvPr>
                <p14:cNvContentPartPr/>
                <p14:nvPr/>
              </p14:nvContentPartPr>
              <p14:xfrm>
                <a:off x="4156944" y="2845849"/>
                <a:ext cx="183240" cy="986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FA71936C-3238-5141-AD60-373174E8D82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41824" y="2830369"/>
                  <a:ext cx="213840" cy="12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B4374E0D-8309-DE45-9415-B46A16A418AC}"/>
                  </a:ext>
                </a:extLst>
              </p14:cNvPr>
              <p14:cNvContentPartPr/>
              <p14:nvPr/>
            </p14:nvContentPartPr>
            <p14:xfrm>
              <a:off x="4077384" y="3376129"/>
              <a:ext cx="372240" cy="14040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B4374E0D-8309-DE45-9415-B46A16A418A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61904" y="3361009"/>
                <a:ext cx="40248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3DD34573-D2F3-924E-8EFB-FA50D8E3EFBF}"/>
                  </a:ext>
                </a:extLst>
              </p14:cNvPr>
              <p14:cNvContentPartPr/>
              <p14:nvPr/>
            </p14:nvContentPartPr>
            <p14:xfrm>
              <a:off x="4015824" y="3357049"/>
              <a:ext cx="298080" cy="1674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3DD34573-D2F3-924E-8EFB-FA50D8E3EFB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00704" y="3341929"/>
                <a:ext cx="3286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5126BDB2-AD59-C542-B449-8C209F5BF49A}"/>
                  </a:ext>
                </a:extLst>
              </p14:cNvPr>
              <p14:cNvContentPartPr/>
              <p14:nvPr/>
            </p14:nvContentPartPr>
            <p14:xfrm>
              <a:off x="4936704" y="3695449"/>
              <a:ext cx="325440" cy="2437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5126BDB2-AD59-C542-B449-8C209F5BF49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21584" y="3680329"/>
                <a:ext cx="35604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E55D61CC-A7E1-4845-A3B0-21F629EB0513}"/>
                  </a:ext>
                </a:extLst>
              </p14:cNvPr>
              <p14:cNvContentPartPr/>
              <p14:nvPr/>
            </p14:nvContentPartPr>
            <p14:xfrm>
              <a:off x="4936704" y="3421129"/>
              <a:ext cx="5400" cy="720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E55D61CC-A7E1-4845-A3B0-21F629EB051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21224" y="3406009"/>
                <a:ext cx="3600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20FA1A31-32BE-304E-AFCC-0E531E12A8A7}"/>
              </a:ext>
            </a:extLst>
          </p:cNvPr>
          <p:cNvGrpSpPr/>
          <p:nvPr/>
        </p:nvGrpSpPr>
        <p:grpSpPr>
          <a:xfrm>
            <a:off x="5163864" y="3040249"/>
            <a:ext cx="740520" cy="200880"/>
            <a:chOff x="5163864" y="3040249"/>
            <a:chExt cx="74052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321EB8ED-239D-FD47-9BEF-CBD6B406AA8F}"/>
                    </a:ext>
                  </a:extLst>
                </p14:cNvPr>
                <p14:cNvContentPartPr/>
                <p14:nvPr/>
              </p14:nvContentPartPr>
              <p14:xfrm>
                <a:off x="5250984" y="3125209"/>
                <a:ext cx="653400" cy="295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321EB8ED-239D-FD47-9BEF-CBD6B406AA8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35864" y="3109729"/>
                  <a:ext cx="6840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F8D02734-186D-8E4C-8624-049FBB715FC7}"/>
                    </a:ext>
                  </a:extLst>
                </p14:cNvPr>
                <p14:cNvContentPartPr/>
                <p14:nvPr/>
              </p14:nvContentPartPr>
              <p14:xfrm>
                <a:off x="5163864" y="3040249"/>
                <a:ext cx="211320" cy="2008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F8D02734-186D-8E4C-8624-049FBB715FC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48744" y="3025129"/>
                  <a:ext cx="241560" cy="23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7B433C8-388D-7942-94DC-B235B52F744E}"/>
              </a:ext>
            </a:extLst>
          </p:cNvPr>
          <p:cNvGrpSpPr/>
          <p:nvPr/>
        </p:nvGrpSpPr>
        <p:grpSpPr>
          <a:xfrm>
            <a:off x="4679664" y="5681569"/>
            <a:ext cx="6480" cy="2880"/>
            <a:chOff x="4679664" y="5681569"/>
            <a:chExt cx="6480" cy="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EAB7C42D-669A-6F4F-86B9-4B79C926C3D4}"/>
                    </a:ext>
                  </a:extLst>
                </p14:cNvPr>
                <p14:cNvContentPartPr/>
                <p14:nvPr/>
              </p14:nvContentPartPr>
              <p14:xfrm>
                <a:off x="4679664" y="5681569"/>
                <a:ext cx="6120" cy="28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EAB7C42D-669A-6F4F-86B9-4B79C926C3D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64544" y="5666089"/>
                  <a:ext cx="367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DF7EBB3-4250-5845-87F4-1F95A50A6448}"/>
                    </a:ext>
                  </a:extLst>
                </p14:cNvPr>
                <p14:cNvContentPartPr/>
                <p14:nvPr/>
              </p14:nvContentPartPr>
              <p14:xfrm>
                <a:off x="4685784" y="5684089"/>
                <a:ext cx="36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DF7EBB3-4250-5845-87F4-1F95A50A64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70304" y="566860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265706C6-00B4-A249-B6A6-69007ECC1B41}"/>
                  </a:ext>
                </a:extLst>
              </p14:cNvPr>
              <p14:cNvContentPartPr/>
              <p14:nvPr/>
            </p14:nvContentPartPr>
            <p14:xfrm>
              <a:off x="272544" y="3099649"/>
              <a:ext cx="1055880" cy="16491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265706C6-00B4-A249-B6A6-69007ECC1B4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7064" y="3084529"/>
                <a:ext cx="1086480" cy="16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0C4C3514-D728-244E-A12B-03CE5779CEAC}"/>
                  </a:ext>
                </a:extLst>
              </p14:cNvPr>
              <p14:cNvContentPartPr/>
              <p14:nvPr/>
            </p14:nvContentPartPr>
            <p14:xfrm>
              <a:off x="424464" y="3246529"/>
              <a:ext cx="842400" cy="153864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0C4C3514-D728-244E-A12B-03CE5779CEA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08984" y="3231049"/>
                <a:ext cx="872640" cy="156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B27DCADF-E824-E941-A57D-3EEA0711582D}"/>
                  </a:ext>
                </a:extLst>
              </p14:cNvPr>
              <p14:cNvContentPartPr/>
              <p14:nvPr/>
            </p14:nvContentPartPr>
            <p14:xfrm>
              <a:off x="306384" y="4160569"/>
              <a:ext cx="164880" cy="75852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B27DCADF-E824-E941-A57D-3EEA0711582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1264" y="4145449"/>
                <a:ext cx="195480" cy="789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54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2148" grpId="0" animBg="1"/>
      <p:bldP spid="1542149" grpId="0" animBg="1"/>
      <p:bldP spid="15421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Immagine 1" descr="EA40_Doglioni_fig18_ItalianForedee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2222" r="3410" b="2245"/>
          <a:stretch>
            <a:fillRect/>
          </a:stretch>
        </p:blipFill>
        <p:spPr bwMode="auto">
          <a:xfrm>
            <a:off x="1295400" y="76200"/>
            <a:ext cx="65500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E36F36D-86DA-344F-961C-56420EFE50F4}"/>
                  </a:ext>
                </a:extLst>
              </p14:cNvPr>
              <p14:cNvContentPartPr/>
              <p14:nvPr/>
            </p14:nvContentPartPr>
            <p14:xfrm>
              <a:off x="1179000" y="324000"/>
              <a:ext cx="7682760" cy="33487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E36F36D-86DA-344F-961C-56420EFE50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800" y="307800"/>
                <a:ext cx="7715160" cy="338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212CA013-3C24-DE41-BB5A-F87DF292A7FB}"/>
                  </a:ext>
                </a:extLst>
              </p14:cNvPr>
              <p14:cNvContentPartPr/>
              <p14:nvPr/>
            </p14:nvContentPartPr>
            <p14:xfrm>
              <a:off x="9407997" y="3401689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212CA013-3C24-DE41-BB5A-F87DF292A7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98997" y="339304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Immagine 1" descr="EA40_Doglioni_fig20_OrogenEstW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5556" r="20000" b="25555"/>
          <a:stretch>
            <a:fillRect/>
          </a:stretch>
        </p:blipFill>
        <p:spPr bwMode="auto">
          <a:xfrm>
            <a:off x="150813" y="-76200"/>
            <a:ext cx="899318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890" name="Gruppo 7"/>
          <p:cNvGrpSpPr>
            <a:grpSpLocks/>
          </p:cNvGrpSpPr>
          <p:nvPr/>
        </p:nvGrpSpPr>
        <p:grpSpPr bwMode="auto">
          <a:xfrm>
            <a:off x="1905000" y="5997575"/>
            <a:ext cx="5086350" cy="708025"/>
            <a:chOff x="1999923" y="152400"/>
            <a:chExt cx="5086677" cy="707886"/>
          </a:xfrm>
        </p:grpSpPr>
        <p:sp>
          <p:nvSpPr>
            <p:cNvPr id="165891" name="CasellaDiTesto 2"/>
            <p:cNvSpPr txBox="1">
              <a:spLocks noChangeArrowheads="1"/>
            </p:cNvSpPr>
            <p:nvPr/>
          </p:nvSpPr>
          <p:spPr bwMode="auto">
            <a:xfrm>
              <a:off x="3524277" y="152400"/>
              <a:ext cx="209544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000"/>
                <a:t>CONVERGENCE</a:t>
              </a:r>
            </a:p>
            <a:p>
              <a:pPr algn="ctr" eaLnBrk="1" hangingPunct="1"/>
              <a:r>
                <a:rPr lang="it-IT" sz="2000"/>
                <a:t>SHORTENING</a:t>
              </a:r>
            </a:p>
          </p:txBody>
        </p:sp>
        <p:cxnSp>
          <p:nvCxnSpPr>
            <p:cNvPr id="165892" name="Connettore 1 4"/>
            <p:cNvCxnSpPr>
              <a:cxnSpLocks noChangeShapeType="1"/>
            </p:cNvCxnSpPr>
            <p:nvPr/>
          </p:nvCxnSpPr>
          <p:spPr bwMode="auto">
            <a:xfrm>
              <a:off x="3352800" y="505549"/>
              <a:ext cx="23622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5893" name="CasellaDiTesto 5"/>
            <p:cNvSpPr txBox="1">
              <a:spLocks noChangeArrowheads="1"/>
            </p:cNvSpPr>
            <p:nvPr/>
          </p:nvSpPr>
          <p:spPr bwMode="auto">
            <a:xfrm>
              <a:off x="6495723" y="228600"/>
              <a:ext cx="5908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&lt; 1</a:t>
              </a:r>
            </a:p>
          </p:txBody>
        </p:sp>
        <p:sp>
          <p:nvSpPr>
            <p:cNvPr id="165894" name="CasellaDiTesto 6"/>
            <p:cNvSpPr txBox="1">
              <a:spLocks noChangeArrowheads="1"/>
            </p:cNvSpPr>
            <p:nvPr/>
          </p:nvSpPr>
          <p:spPr bwMode="auto">
            <a:xfrm>
              <a:off x="1999923" y="228600"/>
              <a:ext cx="5908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&gt; 1</a:t>
              </a: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2" descr="IFPAlfaBetaLenciDoglioniPar.jpg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9144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4" name="Text Box 5"/>
          <p:cNvSpPr txBox="1">
            <a:spLocks noChangeArrowheads="1"/>
          </p:cNvSpPr>
          <p:nvPr/>
        </p:nvSpPr>
        <p:spPr bwMode="auto">
          <a:xfrm>
            <a:off x="1185863" y="549275"/>
            <a:ext cx="1557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Convergence</a:t>
            </a:r>
          </a:p>
          <a:p>
            <a:r>
              <a:rPr lang="it-IT" b="1"/>
              <a:t> Shortening</a:t>
            </a:r>
          </a:p>
        </p:txBody>
      </p:sp>
      <p:sp>
        <p:nvSpPr>
          <p:cNvPr id="166915" name="Line 6"/>
          <p:cNvSpPr>
            <a:spLocks noChangeShapeType="1"/>
          </p:cNvSpPr>
          <p:nvPr/>
        </p:nvSpPr>
        <p:spPr bwMode="auto">
          <a:xfrm>
            <a:off x="1066800" y="990600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6916" name="Text Box 7"/>
          <p:cNvSpPr txBox="1">
            <a:spLocks noChangeArrowheads="1"/>
          </p:cNvSpPr>
          <p:nvPr/>
        </p:nvSpPr>
        <p:spPr bwMode="auto">
          <a:xfrm>
            <a:off x="2895600" y="685800"/>
            <a:ext cx="58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&lt; 1</a:t>
            </a:r>
          </a:p>
        </p:txBody>
      </p:sp>
      <p:sp>
        <p:nvSpPr>
          <p:cNvPr id="166917" name="Text Box 9"/>
          <p:cNvSpPr txBox="1">
            <a:spLocks noChangeArrowheads="1"/>
          </p:cNvSpPr>
          <p:nvPr/>
        </p:nvSpPr>
        <p:spPr bwMode="auto">
          <a:xfrm>
            <a:off x="5986463" y="573088"/>
            <a:ext cx="1557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Convergence</a:t>
            </a:r>
          </a:p>
          <a:p>
            <a:r>
              <a:rPr lang="it-IT" b="1"/>
              <a:t> Shortening</a:t>
            </a:r>
          </a:p>
        </p:txBody>
      </p:sp>
      <p:sp>
        <p:nvSpPr>
          <p:cNvPr id="166918" name="Line 10"/>
          <p:cNvSpPr>
            <a:spLocks noChangeShapeType="1"/>
          </p:cNvSpPr>
          <p:nvPr/>
        </p:nvSpPr>
        <p:spPr bwMode="auto">
          <a:xfrm>
            <a:off x="5867400" y="990600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6919" name="Text Box 11"/>
          <p:cNvSpPr txBox="1">
            <a:spLocks noChangeArrowheads="1"/>
          </p:cNvSpPr>
          <p:nvPr/>
        </p:nvSpPr>
        <p:spPr bwMode="auto">
          <a:xfrm>
            <a:off x="7720013" y="685800"/>
            <a:ext cx="58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&gt; 1</a:t>
            </a:r>
          </a:p>
        </p:txBody>
      </p:sp>
      <p:sp>
        <p:nvSpPr>
          <p:cNvPr id="166920" name="Rectangle 12"/>
          <p:cNvSpPr>
            <a:spLocks noChangeArrowheads="1"/>
          </p:cNvSpPr>
          <p:nvPr/>
        </p:nvSpPr>
        <p:spPr bwMode="auto">
          <a:xfrm>
            <a:off x="152400" y="4724400"/>
            <a:ext cx="2743200" cy="3810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66921" name="Rectangle 13"/>
          <p:cNvSpPr>
            <a:spLocks noChangeArrowheads="1"/>
          </p:cNvSpPr>
          <p:nvPr/>
        </p:nvSpPr>
        <p:spPr bwMode="auto">
          <a:xfrm>
            <a:off x="5867400" y="4724400"/>
            <a:ext cx="2743200" cy="3810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AtlanticSubductionsParis.jpg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7302"/>
            <a:ext cx="2768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0FBD57D-2878-0A44-BC31-141190370E6A}"/>
                  </a:ext>
                </a:extLst>
              </p14:cNvPr>
              <p14:cNvContentPartPr/>
              <p14:nvPr/>
            </p14:nvContentPartPr>
            <p14:xfrm>
              <a:off x="8496288" y="5146517"/>
              <a:ext cx="396360" cy="44280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0FBD57D-2878-0A44-BC31-141190370E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8648" y="5128877"/>
                <a:ext cx="43200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75126B21-E420-4246-BE02-7B10856F9774}"/>
                  </a:ext>
                </a:extLst>
              </p14:cNvPr>
              <p14:cNvContentPartPr/>
              <p14:nvPr/>
            </p14:nvContentPartPr>
            <p14:xfrm>
              <a:off x="9926208" y="5218877"/>
              <a:ext cx="299160" cy="243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75126B21-E420-4246-BE02-7B10856F97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08568" y="5201237"/>
                <a:ext cx="334800" cy="2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1585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3186113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2" name="Picture 3" descr="Fig. 3 Crop 3 - col.gif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0"/>
            <a:ext cx="4230687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8136D88-10BA-1248-BD56-DFF1A4CB2F6B}"/>
                  </a:ext>
                </a:extLst>
              </p14:cNvPr>
              <p14:cNvContentPartPr/>
              <p14:nvPr/>
            </p14:nvContentPartPr>
            <p14:xfrm>
              <a:off x="1350000" y="352800"/>
              <a:ext cx="5904720" cy="57294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8136D88-10BA-1248-BD56-DFF1A4CB2F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3800" y="336600"/>
                <a:ext cx="5937120" cy="57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9C35D6E5-4D9A-494E-BD7D-4F546E828E3B}"/>
                  </a:ext>
                </a:extLst>
              </p14:cNvPr>
              <p14:cNvContentPartPr/>
              <p14:nvPr/>
            </p14:nvContentPartPr>
            <p14:xfrm>
              <a:off x="6561480" y="5494817"/>
              <a:ext cx="1208880" cy="6440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9C35D6E5-4D9A-494E-BD7D-4F546E828E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2480" y="5486177"/>
                <a:ext cx="1226520" cy="66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17F3EC92-9E3F-534A-937C-8A559564EBA3}"/>
              </a:ext>
            </a:extLst>
          </p:cNvPr>
          <p:cNvGrpSpPr/>
          <p:nvPr/>
        </p:nvGrpSpPr>
        <p:grpSpPr>
          <a:xfrm>
            <a:off x="5389320" y="5477537"/>
            <a:ext cx="2247840" cy="792360"/>
            <a:chOff x="5389320" y="5477537"/>
            <a:chExt cx="2247840" cy="79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A1CF2D1E-8C77-AF49-80F8-79561952FDA3}"/>
                    </a:ext>
                  </a:extLst>
                </p14:cNvPr>
                <p14:cNvContentPartPr/>
                <p14:nvPr/>
              </p14:nvContentPartPr>
              <p14:xfrm>
                <a:off x="5389320" y="5558537"/>
                <a:ext cx="852840" cy="711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A1CF2D1E-8C77-AF49-80F8-79561952FDA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80680" y="5549897"/>
                  <a:ext cx="870480" cy="72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22EA31AC-BAE7-494F-BFC4-5345110A14CF}"/>
                    </a:ext>
                  </a:extLst>
                </p14:cNvPr>
                <p14:cNvContentPartPr/>
                <p14:nvPr/>
              </p14:nvContentPartPr>
              <p14:xfrm>
                <a:off x="6703680" y="5477537"/>
                <a:ext cx="933480" cy="6526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22EA31AC-BAE7-494F-BFC4-5345110A14C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95040" y="5468537"/>
                  <a:ext cx="951120" cy="6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6E4066D3-E071-DF48-8005-7F36008896DA}"/>
                    </a:ext>
                  </a:extLst>
                </p14:cNvPr>
                <p14:cNvContentPartPr/>
                <p14:nvPr/>
              </p14:nvContentPartPr>
              <p14:xfrm>
                <a:off x="5490480" y="5601377"/>
                <a:ext cx="684000" cy="4968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6E4066D3-E071-DF48-8005-7F36008896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81840" y="5592377"/>
                  <a:ext cx="701640" cy="51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D9CE715A-9909-4C4B-970E-A301951BBAED}"/>
                  </a:ext>
                </a:extLst>
              </p14:cNvPr>
              <p14:cNvContentPartPr/>
              <p14:nvPr/>
            </p14:nvContentPartPr>
            <p14:xfrm>
              <a:off x="6407760" y="4402217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D9CE715A-9909-4C4B-970E-A301951BBA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99120" y="43935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554DE589-7179-A742-94FB-786CE22C0AFB}"/>
                  </a:ext>
                </a:extLst>
              </p14:cNvPr>
              <p14:cNvContentPartPr/>
              <p14:nvPr/>
            </p14:nvContentPartPr>
            <p14:xfrm>
              <a:off x="7211640" y="5112497"/>
              <a:ext cx="2880" cy="3427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554DE589-7179-A742-94FB-786CE22C0AF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03000" y="5103857"/>
                <a:ext cx="2052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255DCB0A-3B88-7F4C-BACA-9A0B6CF87578}"/>
                  </a:ext>
                </a:extLst>
              </p14:cNvPr>
              <p14:cNvContentPartPr/>
              <p14:nvPr/>
            </p14:nvContentPartPr>
            <p14:xfrm>
              <a:off x="7197240" y="5053457"/>
              <a:ext cx="700200" cy="939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55DCB0A-3B88-7F4C-BACA-9A0B6CF8757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188240" y="5044457"/>
                <a:ext cx="717840" cy="111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Fig. 3 Crop 3 - col.gif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230688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6" name="Picture 3" descr="Fig. 4 Crop 3.gif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4"/>
          <a:stretch>
            <a:fillRect/>
          </a:stretch>
        </p:blipFill>
        <p:spPr bwMode="auto">
          <a:xfrm>
            <a:off x="4894263" y="0"/>
            <a:ext cx="424973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4BD379B8-F14A-6047-ABA1-E5FD498E0E84}"/>
                  </a:ext>
                </a:extLst>
              </p14:cNvPr>
              <p14:cNvContentPartPr/>
              <p14:nvPr/>
            </p14:nvContentPartPr>
            <p14:xfrm>
              <a:off x="3076320" y="4054097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4BD379B8-F14A-6047-ABA1-E5FD498E0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7320" y="40454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82F99C8-8EA7-DB44-B1DF-9EBF2C670572}"/>
                  </a:ext>
                </a:extLst>
              </p14:cNvPr>
              <p14:cNvContentPartPr/>
              <p14:nvPr/>
            </p14:nvContentPartPr>
            <p14:xfrm>
              <a:off x="6214440" y="5321297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82F99C8-8EA7-DB44-B1DF-9EBF2C6705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5800" y="531229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A7E41E92-E135-9644-8873-AB47EDE273F9}"/>
                  </a:ext>
                </a:extLst>
              </p14:cNvPr>
              <p14:cNvContentPartPr/>
              <p14:nvPr/>
            </p14:nvContentPartPr>
            <p14:xfrm>
              <a:off x="1710480" y="4144097"/>
              <a:ext cx="16200" cy="921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A7E41E92-E135-9644-8873-AB47EDE273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01480" y="4135097"/>
                <a:ext cx="33840" cy="10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350ACC00-E7A4-FC41-8D66-6543C7AD3D12}"/>
              </a:ext>
            </a:extLst>
          </p:cNvPr>
          <p:cNvGrpSpPr/>
          <p:nvPr/>
        </p:nvGrpSpPr>
        <p:grpSpPr>
          <a:xfrm>
            <a:off x="985080" y="2124857"/>
            <a:ext cx="411480" cy="921960"/>
            <a:chOff x="985080" y="2124857"/>
            <a:chExt cx="411480" cy="92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ED27702B-F23C-CF4A-B21F-FD69E8CF675B}"/>
                    </a:ext>
                  </a:extLst>
                </p14:cNvPr>
                <p14:cNvContentPartPr/>
                <p14:nvPr/>
              </p14:nvContentPartPr>
              <p14:xfrm>
                <a:off x="1110720" y="2524457"/>
                <a:ext cx="285840" cy="522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ED27702B-F23C-CF4A-B21F-FD69E8CF675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1720" y="2515817"/>
                  <a:ext cx="303480" cy="5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19783E74-55B9-F04E-94D3-55EA9D62D047}"/>
                    </a:ext>
                  </a:extLst>
                </p14:cNvPr>
                <p14:cNvContentPartPr/>
                <p14:nvPr/>
              </p14:nvContentPartPr>
              <p14:xfrm>
                <a:off x="1048080" y="2175977"/>
                <a:ext cx="68400" cy="8380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19783E74-55B9-F04E-94D3-55EA9D62D04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9440" y="2166977"/>
                  <a:ext cx="8604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975F35D-2D21-DA4E-9310-4A5801A97AAC}"/>
                    </a:ext>
                  </a:extLst>
                </p14:cNvPr>
                <p14:cNvContentPartPr/>
                <p14:nvPr/>
              </p14:nvContentPartPr>
              <p14:xfrm>
                <a:off x="985080" y="2124857"/>
                <a:ext cx="226080" cy="990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975F35D-2D21-DA4E-9310-4A5801A97AA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6440" y="2115857"/>
                  <a:ext cx="243720" cy="11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6A97EAC7-9D05-274F-8A47-D59AECDC22C7}"/>
                  </a:ext>
                </a:extLst>
              </p14:cNvPr>
              <p14:cNvContentPartPr/>
              <p14:nvPr/>
            </p14:nvContentPartPr>
            <p14:xfrm>
              <a:off x="1215120" y="3753857"/>
              <a:ext cx="185040" cy="1540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6A97EAC7-9D05-274F-8A47-D59AECDC22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06480" y="3744857"/>
                <a:ext cx="2026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38251AFF-6666-5940-B8DB-84C1B7771343}"/>
                  </a:ext>
                </a:extLst>
              </p14:cNvPr>
              <p14:cNvContentPartPr/>
              <p14:nvPr/>
            </p14:nvContentPartPr>
            <p14:xfrm>
              <a:off x="1904880" y="3951857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38251AFF-6666-5940-B8DB-84C1B77713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6240" y="39432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109798BB-30FD-854A-B22F-A9B6FF8F0C9F}"/>
                  </a:ext>
                </a:extLst>
              </p14:cNvPr>
              <p14:cNvContentPartPr/>
              <p14:nvPr/>
            </p14:nvContentPartPr>
            <p14:xfrm>
              <a:off x="1368480" y="4254617"/>
              <a:ext cx="409680" cy="64944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109798BB-30FD-854A-B22F-A9B6FF8F0C9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59840" y="4245977"/>
                <a:ext cx="427320" cy="66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po 14">
            <a:extLst>
              <a:ext uri="{FF2B5EF4-FFF2-40B4-BE49-F238E27FC236}">
                <a16:creationId xmlns:a16="http://schemas.microsoft.com/office/drawing/2014/main" id="{72287607-3D49-3843-9CB4-BACE737AD6F1}"/>
              </a:ext>
            </a:extLst>
          </p:cNvPr>
          <p:cNvGrpSpPr/>
          <p:nvPr/>
        </p:nvGrpSpPr>
        <p:grpSpPr>
          <a:xfrm>
            <a:off x="1128720" y="3659897"/>
            <a:ext cx="213480" cy="1279800"/>
            <a:chOff x="1128720" y="3659897"/>
            <a:chExt cx="213480" cy="12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5BA508C4-C077-7E4D-A3D6-3901B3523E4D}"/>
                    </a:ext>
                  </a:extLst>
                </p14:cNvPr>
                <p14:cNvContentPartPr/>
                <p14:nvPr/>
              </p14:nvContentPartPr>
              <p14:xfrm>
                <a:off x="1168680" y="3822977"/>
                <a:ext cx="74520" cy="11167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5BA508C4-C077-7E4D-A3D6-3901B3523E4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59680" y="3813977"/>
                  <a:ext cx="92160" cy="11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4FC3E30-9456-CC48-84B2-589A55CA11A1}"/>
                    </a:ext>
                  </a:extLst>
                </p14:cNvPr>
                <p14:cNvContentPartPr/>
                <p14:nvPr/>
              </p14:nvContentPartPr>
              <p14:xfrm>
                <a:off x="1128720" y="3659897"/>
                <a:ext cx="213480" cy="1771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4FC3E30-9456-CC48-84B2-589A55CA11A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20080" y="3651257"/>
                  <a:ext cx="231120" cy="1947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379413" y="142875"/>
            <a:ext cx="8416925" cy="472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pic>
        <p:nvPicPr>
          <p:cNvPr id="171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1862" r="1369" b="5804"/>
          <a:stretch>
            <a:fillRect/>
          </a:stretch>
        </p:blipFill>
        <p:spPr bwMode="auto">
          <a:xfrm>
            <a:off x="374650" y="142875"/>
            <a:ext cx="8423275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Freeform 4"/>
          <p:cNvSpPr>
            <a:spLocks/>
          </p:cNvSpPr>
          <p:nvPr/>
        </p:nvSpPr>
        <p:spPr bwMode="auto">
          <a:xfrm>
            <a:off x="3457575" y="1052513"/>
            <a:ext cx="5407025" cy="4019550"/>
          </a:xfrm>
          <a:custGeom>
            <a:avLst/>
            <a:gdLst>
              <a:gd name="T0" fmla="*/ 2147483647 w 3406"/>
              <a:gd name="T1" fmla="*/ 2147483647 h 2532"/>
              <a:gd name="T2" fmla="*/ 2147483647 w 3406"/>
              <a:gd name="T3" fmla="*/ 2147483647 h 2532"/>
              <a:gd name="T4" fmla="*/ 2147483647 w 3406"/>
              <a:gd name="T5" fmla="*/ 2147483647 h 2532"/>
              <a:gd name="T6" fmla="*/ 2147483647 w 3406"/>
              <a:gd name="T7" fmla="*/ 2147483647 h 2532"/>
              <a:gd name="T8" fmla="*/ 2147483647 w 3406"/>
              <a:gd name="T9" fmla="*/ 2147483647 h 2532"/>
              <a:gd name="T10" fmla="*/ 2147483647 w 3406"/>
              <a:gd name="T11" fmla="*/ 2147483647 h 2532"/>
              <a:gd name="T12" fmla="*/ 2147483647 w 3406"/>
              <a:gd name="T13" fmla="*/ 2147483647 h 2532"/>
              <a:gd name="T14" fmla="*/ 2147483647 w 3406"/>
              <a:gd name="T15" fmla="*/ 2147483647 h 2532"/>
              <a:gd name="T16" fmla="*/ 2147483647 w 3406"/>
              <a:gd name="T17" fmla="*/ 2147483647 h 2532"/>
              <a:gd name="T18" fmla="*/ 2147483647 w 3406"/>
              <a:gd name="T19" fmla="*/ 2147483647 h 2532"/>
              <a:gd name="T20" fmla="*/ 2147483647 w 3406"/>
              <a:gd name="T21" fmla="*/ 2147483647 h 2532"/>
              <a:gd name="T22" fmla="*/ 2147483647 w 3406"/>
              <a:gd name="T23" fmla="*/ 2147483647 h 2532"/>
              <a:gd name="T24" fmla="*/ 2147483647 w 3406"/>
              <a:gd name="T25" fmla="*/ 2147483647 h 2532"/>
              <a:gd name="T26" fmla="*/ 2147483647 w 3406"/>
              <a:gd name="T27" fmla="*/ 2147483647 h 2532"/>
              <a:gd name="T28" fmla="*/ 2147483647 w 3406"/>
              <a:gd name="T29" fmla="*/ 2147483647 h 2532"/>
              <a:gd name="T30" fmla="*/ 2147483647 w 3406"/>
              <a:gd name="T31" fmla="*/ 2147483647 h 2532"/>
              <a:gd name="T32" fmla="*/ 2147483647 w 3406"/>
              <a:gd name="T33" fmla="*/ 2147483647 h 2532"/>
              <a:gd name="T34" fmla="*/ 2147483647 w 3406"/>
              <a:gd name="T35" fmla="*/ 2147483647 h 2532"/>
              <a:gd name="T36" fmla="*/ 2147483647 w 3406"/>
              <a:gd name="T37" fmla="*/ 2147483647 h 2532"/>
              <a:gd name="T38" fmla="*/ 2147483647 w 3406"/>
              <a:gd name="T39" fmla="*/ 2147483647 h 2532"/>
              <a:gd name="T40" fmla="*/ 2147483647 w 3406"/>
              <a:gd name="T41" fmla="*/ 2147483647 h 2532"/>
              <a:gd name="T42" fmla="*/ 2147483647 w 3406"/>
              <a:gd name="T43" fmla="*/ 2147483647 h 2532"/>
              <a:gd name="T44" fmla="*/ 2147483647 w 3406"/>
              <a:gd name="T45" fmla="*/ 2147483647 h 2532"/>
              <a:gd name="T46" fmla="*/ 2147483647 w 3406"/>
              <a:gd name="T47" fmla="*/ 2147483647 h 2532"/>
              <a:gd name="T48" fmla="*/ 2147483647 w 3406"/>
              <a:gd name="T49" fmla="*/ 2147483647 h 2532"/>
              <a:gd name="T50" fmla="*/ 2147483647 w 3406"/>
              <a:gd name="T51" fmla="*/ 2147483647 h 2532"/>
              <a:gd name="T52" fmla="*/ 2147483647 w 3406"/>
              <a:gd name="T53" fmla="*/ 2147483647 h 2532"/>
              <a:gd name="T54" fmla="*/ 2147483647 w 3406"/>
              <a:gd name="T55" fmla="*/ 2147483647 h 2532"/>
              <a:gd name="T56" fmla="*/ 2147483647 w 3406"/>
              <a:gd name="T57" fmla="*/ 2147483647 h 2532"/>
              <a:gd name="T58" fmla="*/ 2147483647 w 3406"/>
              <a:gd name="T59" fmla="*/ 2147483647 h 2532"/>
              <a:gd name="T60" fmla="*/ 2147483647 w 3406"/>
              <a:gd name="T61" fmla="*/ 2147483647 h 253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406"/>
              <a:gd name="T94" fmla="*/ 0 h 2532"/>
              <a:gd name="T95" fmla="*/ 3406 w 3406"/>
              <a:gd name="T96" fmla="*/ 2532 h 253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406" h="2532">
                <a:moveTo>
                  <a:pt x="1732" y="2"/>
                </a:moveTo>
                <a:cubicBezTo>
                  <a:pt x="1746" y="0"/>
                  <a:pt x="1773" y="160"/>
                  <a:pt x="1776" y="234"/>
                </a:cubicBezTo>
                <a:cubicBezTo>
                  <a:pt x="1779" y="308"/>
                  <a:pt x="1751" y="394"/>
                  <a:pt x="1747" y="444"/>
                </a:cubicBezTo>
                <a:cubicBezTo>
                  <a:pt x="1743" y="494"/>
                  <a:pt x="1744" y="507"/>
                  <a:pt x="1754" y="533"/>
                </a:cubicBezTo>
                <a:cubicBezTo>
                  <a:pt x="1764" y="559"/>
                  <a:pt x="1761" y="571"/>
                  <a:pt x="1806" y="601"/>
                </a:cubicBezTo>
                <a:cubicBezTo>
                  <a:pt x="1851" y="631"/>
                  <a:pt x="1913" y="684"/>
                  <a:pt x="2023" y="713"/>
                </a:cubicBezTo>
                <a:cubicBezTo>
                  <a:pt x="2133" y="742"/>
                  <a:pt x="2348" y="754"/>
                  <a:pt x="2464" y="773"/>
                </a:cubicBezTo>
                <a:cubicBezTo>
                  <a:pt x="2580" y="792"/>
                  <a:pt x="2614" y="785"/>
                  <a:pt x="2719" y="825"/>
                </a:cubicBezTo>
                <a:cubicBezTo>
                  <a:pt x="2824" y="865"/>
                  <a:pt x="2986" y="944"/>
                  <a:pt x="3092" y="1012"/>
                </a:cubicBezTo>
                <a:cubicBezTo>
                  <a:pt x="3198" y="1080"/>
                  <a:pt x="3310" y="1159"/>
                  <a:pt x="3358" y="1233"/>
                </a:cubicBezTo>
                <a:cubicBezTo>
                  <a:pt x="3406" y="1307"/>
                  <a:pt x="3375" y="1368"/>
                  <a:pt x="3378" y="1453"/>
                </a:cubicBezTo>
                <a:cubicBezTo>
                  <a:pt x="3381" y="1538"/>
                  <a:pt x="3376" y="1584"/>
                  <a:pt x="3376" y="1745"/>
                </a:cubicBezTo>
                <a:cubicBezTo>
                  <a:pt x="3376" y="1906"/>
                  <a:pt x="3378" y="2310"/>
                  <a:pt x="3378" y="2421"/>
                </a:cubicBezTo>
                <a:cubicBezTo>
                  <a:pt x="3378" y="2532"/>
                  <a:pt x="3375" y="2415"/>
                  <a:pt x="3374" y="2413"/>
                </a:cubicBezTo>
                <a:cubicBezTo>
                  <a:pt x="3373" y="2411"/>
                  <a:pt x="3379" y="2408"/>
                  <a:pt x="3369" y="2410"/>
                </a:cubicBezTo>
                <a:cubicBezTo>
                  <a:pt x="3359" y="2412"/>
                  <a:pt x="3345" y="2424"/>
                  <a:pt x="3314" y="2425"/>
                </a:cubicBezTo>
                <a:cubicBezTo>
                  <a:pt x="3283" y="2426"/>
                  <a:pt x="3244" y="2422"/>
                  <a:pt x="3182" y="2417"/>
                </a:cubicBezTo>
                <a:cubicBezTo>
                  <a:pt x="3120" y="2412"/>
                  <a:pt x="3003" y="2455"/>
                  <a:pt x="2943" y="2395"/>
                </a:cubicBezTo>
                <a:cubicBezTo>
                  <a:pt x="2883" y="2335"/>
                  <a:pt x="2872" y="2179"/>
                  <a:pt x="2823" y="2059"/>
                </a:cubicBezTo>
                <a:cubicBezTo>
                  <a:pt x="2774" y="1939"/>
                  <a:pt x="2693" y="1787"/>
                  <a:pt x="2646" y="1677"/>
                </a:cubicBezTo>
                <a:cubicBezTo>
                  <a:pt x="2599" y="1567"/>
                  <a:pt x="2594" y="1483"/>
                  <a:pt x="2538" y="1397"/>
                </a:cubicBezTo>
                <a:cubicBezTo>
                  <a:pt x="2482" y="1311"/>
                  <a:pt x="2385" y="1209"/>
                  <a:pt x="2307" y="1161"/>
                </a:cubicBezTo>
                <a:cubicBezTo>
                  <a:pt x="2229" y="1113"/>
                  <a:pt x="2145" y="1121"/>
                  <a:pt x="2068" y="1109"/>
                </a:cubicBezTo>
                <a:cubicBezTo>
                  <a:pt x="1991" y="1097"/>
                  <a:pt x="1942" y="1078"/>
                  <a:pt x="1844" y="1087"/>
                </a:cubicBezTo>
                <a:cubicBezTo>
                  <a:pt x="1746" y="1096"/>
                  <a:pt x="1613" y="1120"/>
                  <a:pt x="1477" y="1161"/>
                </a:cubicBezTo>
                <a:cubicBezTo>
                  <a:pt x="1341" y="1202"/>
                  <a:pt x="1274" y="1257"/>
                  <a:pt x="1029" y="1333"/>
                </a:cubicBezTo>
                <a:cubicBezTo>
                  <a:pt x="784" y="1409"/>
                  <a:pt x="0" y="1638"/>
                  <a:pt x="4" y="1618"/>
                </a:cubicBezTo>
                <a:cubicBezTo>
                  <a:pt x="8" y="1598"/>
                  <a:pt x="796" y="1365"/>
                  <a:pt x="1051" y="1214"/>
                </a:cubicBezTo>
                <a:cubicBezTo>
                  <a:pt x="1306" y="1063"/>
                  <a:pt x="1430" y="874"/>
                  <a:pt x="1537" y="713"/>
                </a:cubicBezTo>
                <a:cubicBezTo>
                  <a:pt x="1644" y="552"/>
                  <a:pt x="1662" y="365"/>
                  <a:pt x="1694" y="249"/>
                </a:cubicBezTo>
                <a:cubicBezTo>
                  <a:pt x="1726" y="133"/>
                  <a:pt x="1718" y="4"/>
                  <a:pt x="1732" y="2"/>
                </a:cubicBezTo>
                <a:close/>
              </a:path>
            </a:pathLst>
          </a:custGeom>
          <a:solidFill>
            <a:schemeClr val="accent2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71012" name="Rectangle 5"/>
          <p:cNvSpPr>
            <a:spLocks noChangeArrowheads="1"/>
          </p:cNvSpPr>
          <p:nvPr/>
        </p:nvSpPr>
        <p:spPr bwMode="auto">
          <a:xfrm>
            <a:off x="8810625" y="2765425"/>
            <a:ext cx="292100" cy="2197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71013" name="Rectangle 6"/>
          <p:cNvSpPr>
            <a:spLocks noChangeArrowheads="1"/>
          </p:cNvSpPr>
          <p:nvPr/>
        </p:nvSpPr>
        <p:spPr bwMode="auto">
          <a:xfrm>
            <a:off x="7537450" y="4875213"/>
            <a:ext cx="1919288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pic>
        <p:nvPicPr>
          <p:cNvPr id="171014" name="Picture 7" descr="migrazione_App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7" t="68399"/>
          <a:stretch>
            <a:fillRect/>
          </a:stretch>
        </p:blipFill>
        <p:spPr bwMode="auto">
          <a:xfrm>
            <a:off x="4048125" y="4965700"/>
            <a:ext cx="4594225" cy="1838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1015" name="Text Box 8"/>
          <p:cNvSpPr txBox="1">
            <a:spLocks noChangeArrowheads="1"/>
          </p:cNvSpPr>
          <p:nvPr/>
        </p:nvSpPr>
        <p:spPr bwMode="auto">
          <a:xfrm>
            <a:off x="3516313" y="4305300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Ionian Mesozoic Ocean</a:t>
            </a:r>
          </a:p>
        </p:txBody>
      </p:sp>
      <p:sp>
        <p:nvSpPr>
          <p:cNvPr id="171016" name="Line 9"/>
          <p:cNvSpPr>
            <a:spLocks noChangeShapeType="1"/>
          </p:cNvSpPr>
          <p:nvPr/>
        </p:nvSpPr>
        <p:spPr bwMode="auto">
          <a:xfrm flipV="1">
            <a:off x="5837238" y="3833813"/>
            <a:ext cx="2611437" cy="62865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010" name="Text Box 10"/>
          <p:cNvSpPr txBox="1">
            <a:spLocks noChangeArrowheads="1"/>
          </p:cNvSpPr>
          <p:nvPr/>
        </p:nvSpPr>
        <p:spPr bwMode="auto">
          <a:xfrm>
            <a:off x="647700" y="5129213"/>
            <a:ext cx="29765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E-ward slab retreat</a:t>
            </a:r>
          </a:p>
          <a:p>
            <a:pPr eaLnBrk="1" hangingPunct="1"/>
            <a:r>
              <a:rPr lang="it-IT" i="1">
                <a:latin typeface="Times New Roman" charset="0"/>
              </a:rPr>
              <a:t>5 times faster than N-S</a:t>
            </a:r>
          </a:p>
          <a:p>
            <a:pPr eaLnBrk="1" hangingPunct="1"/>
            <a:r>
              <a:rPr lang="it-IT" i="1">
                <a:latin typeface="Times New Roman" charset="0"/>
              </a:rPr>
              <a:t>convergence</a:t>
            </a:r>
          </a:p>
        </p:txBody>
      </p:sp>
      <p:sp>
        <p:nvSpPr>
          <p:cNvPr id="171018" name="Freeform 11"/>
          <p:cNvSpPr>
            <a:spLocks/>
          </p:cNvSpPr>
          <p:nvPr/>
        </p:nvSpPr>
        <p:spPr bwMode="auto">
          <a:xfrm>
            <a:off x="4953000" y="5200650"/>
            <a:ext cx="3397250" cy="1581150"/>
          </a:xfrm>
          <a:custGeom>
            <a:avLst/>
            <a:gdLst>
              <a:gd name="T0" fmla="*/ 0 w 2140"/>
              <a:gd name="T1" fmla="*/ 2147483647 h 960"/>
              <a:gd name="T2" fmla="*/ 2147483647 w 2140"/>
              <a:gd name="T3" fmla="*/ 2147483647 h 960"/>
              <a:gd name="T4" fmla="*/ 2147483647 w 2140"/>
              <a:gd name="T5" fmla="*/ 2147483647 h 960"/>
              <a:gd name="T6" fmla="*/ 2147483647 w 2140"/>
              <a:gd name="T7" fmla="*/ 0 h 960"/>
              <a:gd name="T8" fmla="*/ 0 w 2140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40"/>
              <a:gd name="T16" fmla="*/ 0 h 960"/>
              <a:gd name="T17" fmla="*/ 2140 w 214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40" h="960">
                <a:moveTo>
                  <a:pt x="0" y="8"/>
                </a:moveTo>
                <a:lnTo>
                  <a:pt x="724" y="960"/>
                </a:lnTo>
                <a:lnTo>
                  <a:pt x="2140" y="960"/>
                </a:lnTo>
                <a:lnTo>
                  <a:pt x="2140" y="0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71019" name="Group 12"/>
          <p:cNvGrpSpPr>
            <a:grpSpLocks/>
          </p:cNvGrpSpPr>
          <p:nvPr/>
        </p:nvGrpSpPr>
        <p:grpSpPr bwMode="auto">
          <a:xfrm>
            <a:off x="5638800" y="5194300"/>
            <a:ext cx="419100" cy="482600"/>
            <a:chOff x="3552" y="3272"/>
            <a:chExt cx="264" cy="304"/>
          </a:xfrm>
        </p:grpSpPr>
        <p:sp>
          <p:nvSpPr>
            <p:cNvPr id="171036" name="Freeform 13"/>
            <p:cNvSpPr>
              <a:spLocks/>
            </p:cNvSpPr>
            <p:nvPr/>
          </p:nvSpPr>
          <p:spPr bwMode="auto">
            <a:xfrm>
              <a:off x="3552" y="3272"/>
              <a:ext cx="264" cy="304"/>
            </a:xfrm>
            <a:custGeom>
              <a:avLst/>
              <a:gdLst>
                <a:gd name="T0" fmla="*/ 0 w 264"/>
                <a:gd name="T1" fmla="*/ 304 h 304"/>
                <a:gd name="T2" fmla="*/ 80 w 264"/>
                <a:gd name="T3" fmla="*/ 160 h 304"/>
                <a:gd name="T4" fmla="*/ 120 w 264"/>
                <a:gd name="T5" fmla="*/ 96 h 304"/>
                <a:gd name="T6" fmla="*/ 156 w 264"/>
                <a:gd name="T7" fmla="*/ 64 h 304"/>
                <a:gd name="T8" fmla="*/ 188 w 264"/>
                <a:gd name="T9" fmla="*/ 44 h 304"/>
                <a:gd name="T10" fmla="*/ 264 w 264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"/>
                <a:gd name="T19" fmla="*/ 0 h 304"/>
                <a:gd name="T20" fmla="*/ 264 w 264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" h="304">
                  <a:moveTo>
                    <a:pt x="0" y="304"/>
                  </a:moveTo>
                  <a:lnTo>
                    <a:pt x="80" y="160"/>
                  </a:lnTo>
                  <a:lnTo>
                    <a:pt x="120" y="96"/>
                  </a:lnTo>
                  <a:lnTo>
                    <a:pt x="156" y="64"/>
                  </a:lnTo>
                  <a:lnTo>
                    <a:pt x="188" y="44"/>
                  </a:lnTo>
                  <a:lnTo>
                    <a:pt x="264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1037" name="AutoShape 14"/>
            <p:cNvSpPr>
              <a:spLocks noChangeArrowheads="1"/>
            </p:cNvSpPr>
            <p:nvPr/>
          </p:nvSpPr>
          <p:spPr bwMode="auto">
            <a:xfrm>
              <a:off x="3556" y="3320"/>
              <a:ext cx="68" cy="72"/>
            </a:xfrm>
            <a:prstGeom prst="octagon">
              <a:avLst>
                <a:gd name="adj" fmla="val 29287"/>
              </a:avLst>
            </a:prstGeom>
            <a:solidFill>
              <a:srgbClr val="DC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448300" y="5207000"/>
            <a:ext cx="1041400" cy="800100"/>
            <a:chOff x="3432" y="3280"/>
            <a:chExt cx="656" cy="504"/>
          </a:xfrm>
        </p:grpSpPr>
        <p:sp>
          <p:nvSpPr>
            <p:cNvPr id="171032" name="Rectangle 16"/>
            <p:cNvSpPr>
              <a:spLocks noChangeArrowheads="1"/>
            </p:cNvSpPr>
            <p:nvPr/>
          </p:nvSpPr>
          <p:spPr bwMode="auto">
            <a:xfrm>
              <a:off x="3432" y="3280"/>
              <a:ext cx="472" cy="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grpSp>
          <p:nvGrpSpPr>
            <p:cNvPr id="171033" name="Group 17"/>
            <p:cNvGrpSpPr>
              <a:grpSpLocks/>
            </p:cNvGrpSpPr>
            <p:nvPr/>
          </p:nvGrpSpPr>
          <p:grpSpPr bwMode="auto">
            <a:xfrm>
              <a:off x="3748" y="3280"/>
              <a:ext cx="340" cy="504"/>
              <a:chOff x="3748" y="3280"/>
              <a:chExt cx="340" cy="504"/>
            </a:xfrm>
          </p:grpSpPr>
          <p:sp>
            <p:nvSpPr>
              <p:cNvPr id="171034" name="Freeform 18"/>
              <p:cNvSpPr>
                <a:spLocks/>
              </p:cNvSpPr>
              <p:nvPr/>
            </p:nvSpPr>
            <p:spPr bwMode="auto">
              <a:xfrm>
                <a:off x="3748" y="3280"/>
                <a:ext cx="340" cy="504"/>
              </a:xfrm>
              <a:custGeom>
                <a:avLst/>
                <a:gdLst>
                  <a:gd name="T0" fmla="*/ 0 w 264"/>
                  <a:gd name="T1" fmla="*/ 2147483647 h 304"/>
                  <a:gd name="T2" fmla="*/ 2147483647 w 264"/>
                  <a:gd name="T3" fmla="*/ 2147483647 h 304"/>
                  <a:gd name="T4" fmla="*/ 2147483647 w 264"/>
                  <a:gd name="T5" fmla="*/ 2147483647 h 304"/>
                  <a:gd name="T6" fmla="*/ 2147483647 w 264"/>
                  <a:gd name="T7" fmla="*/ 2147483647 h 304"/>
                  <a:gd name="T8" fmla="*/ 2147483647 w 264"/>
                  <a:gd name="T9" fmla="*/ 2147483647 h 304"/>
                  <a:gd name="T10" fmla="*/ 2147483647 w 264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4"/>
                  <a:gd name="T19" fmla="*/ 0 h 304"/>
                  <a:gd name="T20" fmla="*/ 264 w 264"/>
                  <a:gd name="T21" fmla="*/ 304 h 3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4" h="304">
                    <a:moveTo>
                      <a:pt x="0" y="304"/>
                    </a:moveTo>
                    <a:lnTo>
                      <a:pt x="80" y="160"/>
                    </a:lnTo>
                    <a:lnTo>
                      <a:pt x="120" y="96"/>
                    </a:lnTo>
                    <a:lnTo>
                      <a:pt x="156" y="64"/>
                    </a:lnTo>
                    <a:lnTo>
                      <a:pt x="188" y="44"/>
                    </a:lnTo>
                    <a:lnTo>
                      <a:pt x="264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1035" name="AutoShape 19"/>
              <p:cNvSpPr>
                <a:spLocks noChangeArrowheads="1"/>
              </p:cNvSpPr>
              <p:nvPr/>
            </p:nvSpPr>
            <p:spPr bwMode="auto">
              <a:xfrm>
                <a:off x="3828" y="3328"/>
                <a:ext cx="68" cy="72"/>
              </a:xfrm>
              <a:prstGeom prst="octagon">
                <a:avLst>
                  <a:gd name="adj" fmla="val 29287"/>
                </a:avLst>
              </a:prstGeom>
              <a:solidFill>
                <a:srgbClr val="DC1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911850" y="5207000"/>
            <a:ext cx="1244600" cy="1155700"/>
            <a:chOff x="3724" y="3280"/>
            <a:chExt cx="784" cy="728"/>
          </a:xfrm>
        </p:grpSpPr>
        <p:sp>
          <p:nvSpPr>
            <p:cNvPr id="171029" name="Rectangle 21"/>
            <p:cNvSpPr>
              <a:spLocks noChangeArrowheads="1"/>
            </p:cNvSpPr>
            <p:nvPr/>
          </p:nvSpPr>
          <p:spPr bwMode="auto">
            <a:xfrm>
              <a:off x="3724" y="3280"/>
              <a:ext cx="472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171030" name="AutoShape 22"/>
            <p:cNvSpPr>
              <a:spLocks noChangeArrowheads="1"/>
            </p:cNvSpPr>
            <p:nvPr/>
          </p:nvSpPr>
          <p:spPr bwMode="auto">
            <a:xfrm>
              <a:off x="4120" y="3328"/>
              <a:ext cx="68" cy="72"/>
            </a:xfrm>
            <a:prstGeom prst="octagon">
              <a:avLst>
                <a:gd name="adj" fmla="val 29287"/>
              </a:avLst>
            </a:prstGeom>
            <a:solidFill>
              <a:srgbClr val="DC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171031" name="Freeform 23"/>
            <p:cNvSpPr>
              <a:spLocks/>
            </p:cNvSpPr>
            <p:nvPr/>
          </p:nvSpPr>
          <p:spPr bwMode="auto">
            <a:xfrm>
              <a:off x="4028" y="3280"/>
              <a:ext cx="480" cy="728"/>
            </a:xfrm>
            <a:custGeom>
              <a:avLst/>
              <a:gdLst>
                <a:gd name="T0" fmla="*/ 0 w 480"/>
                <a:gd name="T1" fmla="*/ 728 h 728"/>
                <a:gd name="T2" fmla="*/ 36 w 480"/>
                <a:gd name="T3" fmla="*/ 500 h 728"/>
                <a:gd name="T4" fmla="*/ 72 w 480"/>
                <a:gd name="T5" fmla="*/ 356 h 728"/>
                <a:gd name="T6" fmla="*/ 168 w 480"/>
                <a:gd name="T7" fmla="*/ 196 h 728"/>
                <a:gd name="T8" fmla="*/ 284 w 480"/>
                <a:gd name="T9" fmla="*/ 92 h 728"/>
                <a:gd name="T10" fmla="*/ 368 w 480"/>
                <a:gd name="T11" fmla="*/ 40 h 728"/>
                <a:gd name="T12" fmla="*/ 480 w 480"/>
                <a:gd name="T13" fmla="*/ 0 h 7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0"/>
                <a:gd name="T22" fmla="*/ 0 h 728"/>
                <a:gd name="T23" fmla="*/ 480 w 480"/>
                <a:gd name="T24" fmla="*/ 728 h 7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0" h="728">
                  <a:moveTo>
                    <a:pt x="0" y="728"/>
                  </a:moveTo>
                  <a:lnTo>
                    <a:pt x="36" y="500"/>
                  </a:lnTo>
                  <a:lnTo>
                    <a:pt x="72" y="356"/>
                  </a:lnTo>
                  <a:lnTo>
                    <a:pt x="168" y="196"/>
                  </a:lnTo>
                  <a:lnTo>
                    <a:pt x="284" y="92"/>
                  </a:lnTo>
                  <a:lnTo>
                    <a:pt x="368" y="40"/>
                  </a:lnTo>
                  <a:lnTo>
                    <a:pt x="4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54750" y="5207000"/>
            <a:ext cx="1485900" cy="1581150"/>
            <a:chOff x="3940" y="3280"/>
            <a:chExt cx="936" cy="996"/>
          </a:xfrm>
        </p:grpSpPr>
        <p:sp>
          <p:nvSpPr>
            <p:cNvPr id="171026" name="Rectangle 25"/>
            <p:cNvSpPr>
              <a:spLocks noChangeArrowheads="1"/>
            </p:cNvSpPr>
            <p:nvPr/>
          </p:nvSpPr>
          <p:spPr bwMode="auto">
            <a:xfrm>
              <a:off x="3940" y="3280"/>
              <a:ext cx="916" cy="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171027" name="AutoShape 26"/>
            <p:cNvSpPr>
              <a:spLocks noChangeArrowheads="1"/>
            </p:cNvSpPr>
            <p:nvPr/>
          </p:nvSpPr>
          <p:spPr bwMode="auto">
            <a:xfrm>
              <a:off x="4488" y="3340"/>
              <a:ext cx="68" cy="72"/>
            </a:xfrm>
            <a:prstGeom prst="octagon">
              <a:avLst>
                <a:gd name="adj" fmla="val 29287"/>
              </a:avLst>
            </a:prstGeom>
            <a:solidFill>
              <a:srgbClr val="DC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171028" name="Freeform 27"/>
            <p:cNvSpPr>
              <a:spLocks/>
            </p:cNvSpPr>
            <p:nvPr/>
          </p:nvSpPr>
          <p:spPr bwMode="auto">
            <a:xfrm>
              <a:off x="4336" y="3292"/>
              <a:ext cx="540" cy="956"/>
            </a:xfrm>
            <a:custGeom>
              <a:avLst/>
              <a:gdLst>
                <a:gd name="T0" fmla="*/ 0 w 480"/>
                <a:gd name="T1" fmla="*/ 2147483647 h 728"/>
                <a:gd name="T2" fmla="*/ 1469483 w 480"/>
                <a:gd name="T3" fmla="*/ 2147483647 h 728"/>
                <a:gd name="T4" fmla="*/ 2871258 w 480"/>
                <a:gd name="T5" fmla="*/ 2147483647 h 728"/>
                <a:gd name="T6" fmla="*/ 6789416 w 480"/>
                <a:gd name="T7" fmla="*/ 2147483647 h 728"/>
                <a:gd name="T8" fmla="*/ 11432239 w 480"/>
                <a:gd name="T9" fmla="*/ 2147483647 h 728"/>
                <a:gd name="T10" fmla="*/ 14802893 w 480"/>
                <a:gd name="T11" fmla="*/ 2147483647 h 728"/>
                <a:gd name="T12" fmla="*/ 19285263 w 480"/>
                <a:gd name="T13" fmla="*/ 0 h 7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0"/>
                <a:gd name="T22" fmla="*/ 0 h 728"/>
                <a:gd name="T23" fmla="*/ 480 w 480"/>
                <a:gd name="T24" fmla="*/ 728 h 7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0" h="728">
                  <a:moveTo>
                    <a:pt x="0" y="728"/>
                  </a:moveTo>
                  <a:lnTo>
                    <a:pt x="36" y="500"/>
                  </a:lnTo>
                  <a:lnTo>
                    <a:pt x="72" y="356"/>
                  </a:lnTo>
                  <a:lnTo>
                    <a:pt x="168" y="196"/>
                  </a:lnTo>
                  <a:lnTo>
                    <a:pt x="284" y="92"/>
                  </a:lnTo>
                  <a:lnTo>
                    <a:pt x="368" y="40"/>
                  </a:lnTo>
                  <a:lnTo>
                    <a:pt x="4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uppo 30"/>
          <p:cNvGrpSpPr>
            <a:grpSpLocks/>
          </p:cNvGrpSpPr>
          <p:nvPr/>
        </p:nvGrpSpPr>
        <p:grpSpPr bwMode="auto">
          <a:xfrm>
            <a:off x="6172200" y="4887913"/>
            <a:ext cx="1371600" cy="369887"/>
            <a:chOff x="6172200" y="4888468"/>
            <a:chExt cx="1371600" cy="369332"/>
          </a:xfrm>
        </p:grpSpPr>
        <p:sp>
          <p:nvSpPr>
            <p:cNvPr id="171024" name="CasellaDiTesto 27"/>
            <p:cNvSpPr txBox="1">
              <a:spLocks noChangeArrowheads="1"/>
            </p:cNvSpPr>
            <p:nvPr/>
          </p:nvSpPr>
          <p:spPr bwMode="auto">
            <a:xfrm>
              <a:off x="7166774" y="4888468"/>
              <a:ext cx="3770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171025" name="Connettore 1 29"/>
            <p:cNvCxnSpPr>
              <a:cxnSpLocks noChangeShapeType="1"/>
            </p:cNvCxnSpPr>
            <p:nvPr/>
          </p:nvCxnSpPr>
          <p:spPr bwMode="auto">
            <a:xfrm>
              <a:off x="6172200" y="5105400"/>
              <a:ext cx="990600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2B20E4F-6E17-B448-9E61-DADBFE425AAB}"/>
                  </a:ext>
                </a:extLst>
              </p14:cNvPr>
              <p14:cNvContentPartPr/>
              <p14:nvPr/>
            </p14:nvContentPartPr>
            <p14:xfrm>
              <a:off x="216000" y="406440"/>
              <a:ext cx="8469000" cy="64512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2B20E4F-6E17-B448-9E61-DADBFE425A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800" y="390240"/>
                <a:ext cx="8501400" cy="6483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1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228600"/>
            <a:ext cx="38512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6A05D90-3621-F148-9309-A7BB0063050A}"/>
                  </a:ext>
                </a:extLst>
              </p14:cNvPr>
              <p14:cNvContentPartPr/>
              <p14:nvPr/>
            </p14:nvContentPartPr>
            <p14:xfrm>
              <a:off x="3939600" y="510686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6A05D90-3621-F148-9309-A7BB006305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0600" y="50168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74F66B8C-AEB1-EF4D-BEFE-E36B38977C83}"/>
                  </a:ext>
                </a:extLst>
              </p14:cNvPr>
              <p14:cNvContentPartPr/>
              <p14:nvPr/>
            </p14:nvContentPartPr>
            <p14:xfrm>
              <a:off x="2912400" y="423000"/>
              <a:ext cx="3261240" cy="57747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74F66B8C-AEB1-EF4D-BEFE-E36B38977C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6200" y="406800"/>
                <a:ext cx="3293640" cy="58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792A7DE0-978C-B24D-B164-69325C695ECC}"/>
                  </a:ext>
                </a:extLst>
              </p14:cNvPr>
              <p14:cNvContentPartPr/>
              <p14:nvPr/>
            </p14:nvContentPartPr>
            <p14:xfrm>
              <a:off x="2860680" y="426446"/>
              <a:ext cx="749520" cy="102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792A7DE0-978C-B24D-B164-69325C695E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5200" y="411326"/>
                <a:ext cx="77976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o 10">
            <a:extLst>
              <a:ext uri="{FF2B5EF4-FFF2-40B4-BE49-F238E27FC236}">
                <a16:creationId xmlns:a16="http://schemas.microsoft.com/office/drawing/2014/main" id="{1EFF7D72-0B1B-5248-8664-3508BFBF8594}"/>
              </a:ext>
            </a:extLst>
          </p:cNvPr>
          <p:cNvGrpSpPr/>
          <p:nvPr/>
        </p:nvGrpSpPr>
        <p:grpSpPr>
          <a:xfrm>
            <a:off x="2877960" y="2006486"/>
            <a:ext cx="1495080" cy="99360"/>
            <a:chOff x="2877960" y="2006486"/>
            <a:chExt cx="149508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4357D98-947D-5F49-8F95-41C3D3CF50F0}"/>
                    </a:ext>
                  </a:extLst>
                </p14:cNvPr>
                <p14:cNvContentPartPr/>
                <p14:nvPr/>
              </p14:nvContentPartPr>
              <p14:xfrm>
                <a:off x="2877960" y="2024486"/>
                <a:ext cx="800280" cy="756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4357D98-947D-5F49-8F95-41C3D3CF50F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62840" y="2009366"/>
                  <a:ext cx="8308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1E85DF2-B65E-EF40-A064-623943C7A9A3}"/>
                    </a:ext>
                  </a:extLst>
                </p14:cNvPr>
                <p14:cNvContentPartPr/>
                <p14:nvPr/>
              </p14:nvContentPartPr>
              <p14:xfrm>
                <a:off x="3505080" y="2006486"/>
                <a:ext cx="26640" cy="349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1E85DF2-B65E-EF40-A064-623943C7A9A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89960" y="1991006"/>
                  <a:ext cx="568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0FABD252-5CEB-7842-ADB5-E3FA4663D697}"/>
                    </a:ext>
                  </a:extLst>
                </p14:cNvPr>
                <p14:cNvContentPartPr/>
                <p14:nvPr/>
              </p14:nvContentPartPr>
              <p14:xfrm>
                <a:off x="3501120" y="2011526"/>
                <a:ext cx="579960" cy="712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0FABD252-5CEB-7842-ADB5-E3FA4663D69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486000" y="1996406"/>
                  <a:ext cx="6102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81CCE50-DE65-9347-8D04-301F1A50D9E4}"/>
                    </a:ext>
                  </a:extLst>
                </p14:cNvPr>
                <p14:cNvContentPartPr/>
                <p14:nvPr/>
              </p14:nvContentPartPr>
              <p14:xfrm>
                <a:off x="4079640" y="2046446"/>
                <a:ext cx="203040" cy="594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81CCE50-DE65-9347-8D04-301F1A50D9E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64520" y="2030966"/>
                  <a:ext cx="2332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4A245D9-1EA8-F64C-9615-570B899BF01A}"/>
                    </a:ext>
                  </a:extLst>
                </p14:cNvPr>
                <p14:cNvContentPartPr/>
                <p14:nvPr/>
              </p14:nvContentPartPr>
              <p14:xfrm>
                <a:off x="4243080" y="2069846"/>
                <a:ext cx="129960" cy="201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4A245D9-1EA8-F64C-9615-570B899BF01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27960" y="2054726"/>
                  <a:ext cx="16056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E9D5ED09-C0E2-7040-B538-6DA4522EFD33}"/>
              </a:ext>
            </a:extLst>
          </p:cNvPr>
          <p:cNvGrpSpPr/>
          <p:nvPr/>
        </p:nvGrpSpPr>
        <p:grpSpPr>
          <a:xfrm>
            <a:off x="3757440" y="3596606"/>
            <a:ext cx="387720" cy="1091520"/>
            <a:chOff x="3757440" y="3596606"/>
            <a:chExt cx="387720" cy="10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7E5AC77-EA98-9542-BA8A-90E1AD1216D3}"/>
                    </a:ext>
                  </a:extLst>
                </p14:cNvPr>
                <p14:cNvContentPartPr/>
                <p14:nvPr/>
              </p14:nvContentPartPr>
              <p14:xfrm>
                <a:off x="3985680" y="3603446"/>
                <a:ext cx="11160" cy="144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7E5AC77-EA98-9542-BA8A-90E1AD1216D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70560" y="3588326"/>
                  <a:ext cx="41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FF0FC94-300E-1C4C-AB65-2B09F4F2B69A}"/>
                    </a:ext>
                  </a:extLst>
                </p14:cNvPr>
                <p14:cNvContentPartPr/>
                <p14:nvPr/>
              </p14:nvContentPartPr>
              <p14:xfrm>
                <a:off x="3921600" y="3605246"/>
                <a:ext cx="71640" cy="468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FF0FC94-300E-1C4C-AB65-2B09F4F2B69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06120" y="3589766"/>
                  <a:ext cx="1018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CB69FBA1-957C-C743-B885-1EDA18ECF208}"/>
                    </a:ext>
                  </a:extLst>
                </p14:cNvPr>
                <p14:cNvContentPartPr/>
                <p14:nvPr/>
              </p14:nvContentPartPr>
              <p14:xfrm>
                <a:off x="3888120" y="3634766"/>
                <a:ext cx="147600" cy="316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CB69FBA1-957C-C743-B885-1EDA18ECF20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873000" y="3619646"/>
                  <a:ext cx="1778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D6F00EB2-5233-B644-9A5A-A49F797E3AAB}"/>
                    </a:ext>
                  </a:extLst>
                </p14:cNvPr>
                <p14:cNvContentPartPr/>
                <p14:nvPr/>
              </p14:nvContentPartPr>
              <p14:xfrm>
                <a:off x="3944640" y="3630806"/>
                <a:ext cx="91080" cy="208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D6F00EB2-5233-B644-9A5A-A49F797E3AA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29160" y="3615686"/>
                  <a:ext cx="1216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FE449F1E-B059-0548-B172-1608253468DA}"/>
                    </a:ext>
                  </a:extLst>
                </p14:cNvPr>
                <p14:cNvContentPartPr/>
                <p14:nvPr/>
              </p14:nvContentPartPr>
              <p14:xfrm>
                <a:off x="3914400" y="3653846"/>
                <a:ext cx="14040" cy="43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FE449F1E-B059-0548-B172-1608253468D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899280" y="3638726"/>
                  <a:ext cx="446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5BB7D81D-C3C7-BB4D-88A4-6A40425A550E}"/>
                    </a:ext>
                  </a:extLst>
                </p14:cNvPr>
                <p14:cNvContentPartPr/>
                <p14:nvPr/>
              </p14:nvContentPartPr>
              <p14:xfrm>
                <a:off x="3923040" y="3648806"/>
                <a:ext cx="5400" cy="54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5BB7D81D-C3C7-BB4D-88A4-6A40425A550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07920" y="3633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BE5111C-552F-3C47-95C9-D85BC1BE9DD1}"/>
                    </a:ext>
                  </a:extLst>
                </p14:cNvPr>
                <p14:cNvContentPartPr/>
                <p14:nvPr/>
              </p14:nvContentPartPr>
              <p14:xfrm>
                <a:off x="3992880" y="3640166"/>
                <a:ext cx="6480" cy="50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BE5111C-552F-3C47-95C9-D85BC1BE9DD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77400" y="3624686"/>
                  <a:ext cx="370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8553A1EF-D78E-4B46-9C61-B3BFADFDDF6A}"/>
                    </a:ext>
                  </a:extLst>
                </p14:cNvPr>
                <p14:cNvContentPartPr/>
                <p14:nvPr/>
              </p14:nvContentPartPr>
              <p14:xfrm>
                <a:off x="3999000" y="3644846"/>
                <a:ext cx="2880" cy="43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8553A1EF-D78E-4B46-9C61-B3BFADFDDF6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83880" y="3629726"/>
                  <a:ext cx="331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E8688E37-18E9-114D-A5EA-2FB2FB8AB456}"/>
                    </a:ext>
                  </a:extLst>
                </p14:cNvPr>
                <p14:cNvContentPartPr/>
                <p14:nvPr/>
              </p14:nvContentPartPr>
              <p14:xfrm>
                <a:off x="3945360" y="3596606"/>
                <a:ext cx="11880" cy="198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E8688E37-18E9-114D-A5EA-2FB2FB8AB45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30240" y="3581126"/>
                  <a:ext cx="424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9B3A1FA0-7BB7-9140-9676-7C5E239B7BFC}"/>
                    </a:ext>
                  </a:extLst>
                </p14:cNvPr>
                <p14:cNvContentPartPr/>
                <p14:nvPr/>
              </p14:nvContentPartPr>
              <p14:xfrm>
                <a:off x="3937800" y="3596606"/>
                <a:ext cx="14400" cy="306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9B3A1FA0-7BB7-9140-9676-7C5E239B7BF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922680" y="3581126"/>
                  <a:ext cx="450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FD7E922-7F89-A945-A21F-2373397BB053}"/>
                    </a:ext>
                  </a:extLst>
                </p14:cNvPr>
                <p14:cNvContentPartPr/>
                <p14:nvPr/>
              </p14:nvContentPartPr>
              <p14:xfrm>
                <a:off x="3812520" y="3683726"/>
                <a:ext cx="12600" cy="104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FD7E922-7F89-A945-A21F-2373397BB05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797400" y="3668246"/>
                  <a:ext cx="432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85E67672-D610-944E-AF8F-419B948BD01A}"/>
                    </a:ext>
                  </a:extLst>
                </p14:cNvPr>
                <p14:cNvContentPartPr/>
                <p14:nvPr/>
              </p14:nvContentPartPr>
              <p14:xfrm>
                <a:off x="3763920" y="3683726"/>
                <a:ext cx="55080" cy="111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85E67672-D610-944E-AF8F-419B948BD01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48440" y="3668246"/>
                  <a:ext cx="85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68345119-71E9-EF41-A7F6-2902705229FD}"/>
                    </a:ext>
                  </a:extLst>
                </p14:cNvPr>
                <p14:cNvContentPartPr/>
                <p14:nvPr/>
              </p14:nvContentPartPr>
              <p14:xfrm>
                <a:off x="3757440" y="3676166"/>
                <a:ext cx="387720" cy="392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68345119-71E9-EF41-A7F6-2902705229F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42320" y="3661046"/>
                  <a:ext cx="4183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E7DFB68E-8FE2-8F46-BC1C-850CDB4D2115}"/>
                    </a:ext>
                  </a:extLst>
                </p14:cNvPr>
                <p14:cNvContentPartPr/>
                <p14:nvPr/>
              </p14:nvContentPartPr>
              <p14:xfrm>
                <a:off x="3963000" y="3770486"/>
                <a:ext cx="35640" cy="1731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E7DFB68E-8FE2-8F46-BC1C-850CDB4D211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47880" y="3755366"/>
                  <a:ext cx="658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709D33B3-E727-5F4B-B639-E8667BA5703E}"/>
                    </a:ext>
                  </a:extLst>
                </p14:cNvPr>
                <p14:cNvContentPartPr/>
                <p14:nvPr/>
              </p14:nvContentPartPr>
              <p14:xfrm>
                <a:off x="4053720" y="4354046"/>
                <a:ext cx="2520" cy="39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709D33B3-E727-5F4B-B639-E8667BA5703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038600" y="4338926"/>
                  <a:ext cx="331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7AE6BBD2-7B28-1C4A-BE58-8E07CD729BE9}"/>
                    </a:ext>
                  </a:extLst>
                </p14:cNvPr>
                <p14:cNvContentPartPr/>
                <p14:nvPr/>
              </p14:nvContentPartPr>
              <p14:xfrm>
                <a:off x="4053720" y="4423886"/>
                <a:ext cx="1800" cy="61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7AE6BBD2-7B28-1C4A-BE58-8E07CD729BE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38240" y="4408406"/>
                  <a:ext cx="324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94A8458B-4E76-774A-A922-8012C5F0D619}"/>
                    </a:ext>
                  </a:extLst>
                </p14:cNvPr>
                <p14:cNvContentPartPr/>
                <p14:nvPr/>
              </p14:nvContentPartPr>
              <p14:xfrm>
                <a:off x="3965160" y="4611806"/>
                <a:ext cx="1800" cy="39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94A8458B-4E76-774A-A922-8012C5F0D61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950040" y="4596686"/>
                  <a:ext cx="320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8CABD4CB-0354-A047-B948-15411A94BB90}"/>
                    </a:ext>
                  </a:extLst>
                </p14:cNvPr>
                <p14:cNvContentPartPr/>
                <p14:nvPr/>
              </p14:nvContentPartPr>
              <p14:xfrm>
                <a:off x="3867960" y="3916286"/>
                <a:ext cx="97560" cy="7718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8CABD4CB-0354-A047-B948-15411A94BB9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852480" y="3901166"/>
                  <a:ext cx="128160" cy="80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5BDA8F63-B01F-E747-B01E-4B543A11CAAF}"/>
                    </a:ext>
                  </a:extLst>
                </p14:cNvPr>
                <p14:cNvContentPartPr/>
                <p14:nvPr/>
              </p14:nvContentPartPr>
              <p14:xfrm>
                <a:off x="3902520" y="3814046"/>
                <a:ext cx="3600" cy="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5BDA8F63-B01F-E747-B01E-4B543A11CAA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887400" y="3798566"/>
                  <a:ext cx="338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574021E-49C7-2E44-BA66-DB142D5E6BE2}"/>
                    </a:ext>
                  </a:extLst>
                </p14:cNvPr>
                <p14:cNvContentPartPr/>
                <p14:nvPr/>
              </p14:nvContentPartPr>
              <p14:xfrm>
                <a:off x="3896760" y="3805406"/>
                <a:ext cx="5760" cy="90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574021E-49C7-2E44-BA66-DB142D5E6BE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881640" y="3790286"/>
                  <a:ext cx="363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2582C9E2-2A15-3644-8432-DE723EA6134C}"/>
                    </a:ext>
                  </a:extLst>
                </p14:cNvPr>
                <p14:cNvContentPartPr/>
                <p14:nvPr/>
              </p14:nvContentPartPr>
              <p14:xfrm>
                <a:off x="3862200" y="3743846"/>
                <a:ext cx="11880" cy="972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2582C9E2-2A15-3644-8432-DE723EA6134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846720" y="3728726"/>
                  <a:ext cx="424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CF2FED6-351C-0047-931C-BBE2AFEFD647}"/>
                    </a:ext>
                  </a:extLst>
                </p14:cNvPr>
                <p14:cNvContentPartPr/>
                <p14:nvPr/>
              </p14:nvContentPartPr>
              <p14:xfrm>
                <a:off x="3857160" y="3753206"/>
                <a:ext cx="16200" cy="900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CF2FED6-351C-0047-931C-BBE2AFEFD64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841680" y="3738086"/>
                  <a:ext cx="46440" cy="12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17346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BoudinageOkTyrrhenianZito.jpg                                  00A39C4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F0F37AB-5FF3-BE45-A3D2-FC7A3CDD6965}"/>
                  </a:ext>
                </a:extLst>
              </p14:cNvPr>
              <p14:cNvContentPartPr/>
              <p14:nvPr/>
            </p14:nvContentPartPr>
            <p14:xfrm>
              <a:off x="601920" y="2243520"/>
              <a:ext cx="7384320" cy="45450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F0F37AB-5FF3-BE45-A3D2-FC7A3CDD69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720" y="2227320"/>
                <a:ext cx="7416720" cy="45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440D8C92-EB64-6C4B-B8AC-748E9AB18A83}"/>
                  </a:ext>
                </a:extLst>
              </p14:cNvPr>
              <p14:cNvContentPartPr/>
              <p14:nvPr/>
            </p14:nvContentPartPr>
            <p14:xfrm>
              <a:off x="4209240" y="6085149"/>
              <a:ext cx="1265760" cy="2278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440D8C92-EB64-6C4B-B8AC-748E9AB18A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94120" y="6070029"/>
                <a:ext cx="129636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FCB8C39-C1AF-174C-9538-313441950CB5}"/>
                  </a:ext>
                </a:extLst>
              </p14:cNvPr>
              <p14:cNvContentPartPr/>
              <p14:nvPr/>
            </p14:nvContentPartPr>
            <p14:xfrm>
              <a:off x="840360" y="3117669"/>
              <a:ext cx="5040" cy="3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FCB8C39-C1AF-174C-9538-313441950C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880" y="3102189"/>
                <a:ext cx="3564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87A80EEB-F555-7C45-A3AF-70FBEF1DF625}"/>
                  </a:ext>
                </a:extLst>
              </p14:cNvPr>
              <p14:cNvContentPartPr/>
              <p14:nvPr/>
            </p14:nvContentPartPr>
            <p14:xfrm>
              <a:off x="599160" y="3245109"/>
              <a:ext cx="83880" cy="2746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87A80EEB-F555-7C45-A3AF-70FBEF1DF6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3680" y="3229989"/>
                <a:ext cx="11412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4297E84A-1DCF-6045-B59D-7755CE6A141C}"/>
                  </a:ext>
                </a:extLst>
              </p14:cNvPr>
              <p14:cNvContentPartPr/>
              <p14:nvPr/>
            </p14:nvContentPartPr>
            <p14:xfrm>
              <a:off x="3435600" y="3948189"/>
              <a:ext cx="13680" cy="176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4297E84A-1DCF-6045-B59D-7755CE6A141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0120" y="3932709"/>
                <a:ext cx="439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7C463B1E-1172-E749-95B0-E2FAADEC50BD}"/>
                  </a:ext>
                </a:extLst>
              </p14:cNvPr>
              <p14:cNvContentPartPr/>
              <p14:nvPr/>
            </p14:nvContentPartPr>
            <p14:xfrm>
              <a:off x="890400" y="4050789"/>
              <a:ext cx="19440" cy="752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7C463B1E-1172-E749-95B0-E2FAADEC50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4920" y="4035669"/>
                <a:ext cx="49680" cy="10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7281F9A4-AB4D-314A-89B8-E09757391FED}"/>
              </a:ext>
            </a:extLst>
          </p:cNvPr>
          <p:cNvGrpSpPr/>
          <p:nvPr/>
        </p:nvGrpSpPr>
        <p:grpSpPr>
          <a:xfrm>
            <a:off x="1971840" y="992589"/>
            <a:ext cx="523440" cy="1028520"/>
            <a:chOff x="1971840" y="992589"/>
            <a:chExt cx="523440" cy="102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B5B954FF-FFE0-A141-9ADA-77BF4B3A5B1E}"/>
                    </a:ext>
                  </a:extLst>
                </p14:cNvPr>
                <p14:cNvContentPartPr/>
                <p14:nvPr/>
              </p14:nvContentPartPr>
              <p14:xfrm>
                <a:off x="2479440" y="1164309"/>
                <a:ext cx="7200" cy="25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B5B954FF-FFE0-A141-9ADA-77BF4B3A5B1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63960" y="1149189"/>
                  <a:ext cx="378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E0E10C52-BBC9-9F4B-9A87-F0AEEB921EA2}"/>
                    </a:ext>
                  </a:extLst>
                </p14:cNvPr>
                <p14:cNvContentPartPr/>
                <p14:nvPr/>
              </p14:nvContentPartPr>
              <p14:xfrm>
                <a:off x="2314200" y="1164309"/>
                <a:ext cx="181080" cy="6577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E0E10C52-BBC9-9F4B-9A87-F0AEEB921EA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99080" y="1149189"/>
                  <a:ext cx="21132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A6734CB8-54A7-2446-8A59-55AA5620BDC8}"/>
                    </a:ext>
                  </a:extLst>
                </p14:cNvPr>
                <p14:cNvContentPartPr/>
                <p14:nvPr/>
              </p14:nvContentPartPr>
              <p14:xfrm>
                <a:off x="1971840" y="992589"/>
                <a:ext cx="365760" cy="10285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A6734CB8-54A7-2446-8A59-55AA5620BDC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56720" y="977469"/>
                  <a:ext cx="396360" cy="105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4C9B9BA1-A673-B445-B7E9-1020E2EC2B68}"/>
              </a:ext>
            </a:extLst>
          </p:cNvPr>
          <p:cNvGrpSpPr/>
          <p:nvPr/>
        </p:nvGrpSpPr>
        <p:grpSpPr>
          <a:xfrm>
            <a:off x="900120" y="920229"/>
            <a:ext cx="626760" cy="1042200"/>
            <a:chOff x="900120" y="920229"/>
            <a:chExt cx="626760" cy="104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F73B8C7F-842C-0B4A-AA79-813BF92CF04D}"/>
                    </a:ext>
                  </a:extLst>
                </p14:cNvPr>
                <p14:cNvContentPartPr/>
                <p14:nvPr/>
              </p14:nvContentPartPr>
              <p14:xfrm>
                <a:off x="1223400" y="1088349"/>
                <a:ext cx="4680" cy="28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F73B8C7F-842C-0B4A-AA79-813BF92CF04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08280" y="1073229"/>
                  <a:ext cx="35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E86EDEC-6D8E-BF4F-8A8A-B289538D2585}"/>
                    </a:ext>
                  </a:extLst>
                </p14:cNvPr>
                <p14:cNvContentPartPr/>
                <p14:nvPr/>
              </p14:nvContentPartPr>
              <p14:xfrm>
                <a:off x="1284240" y="1036149"/>
                <a:ext cx="1440" cy="50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E86EDEC-6D8E-BF4F-8A8A-B289538D258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69120" y="1021029"/>
                  <a:ext cx="320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9A58E3A6-14D5-4B47-9BCA-A14A8808324C}"/>
                    </a:ext>
                  </a:extLst>
                </p14:cNvPr>
                <p14:cNvContentPartPr/>
                <p14:nvPr/>
              </p14:nvContentPartPr>
              <p14:xfrm>
                <a:off x="1131240" y="1001229"/>
                <a:ext cx="232200" cy="8046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9A58E3A6-14D5-4B47-9BCA-A14A8808324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16120" y="986109"/>
                  <a:ext cx="262800" cy="83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0C5893AD-F5D2-2540-AAC9-C978401A2C12}"/>
                    </a:ext>
                  </a:extLst>
                </p14:cNvPr>
                <p14:cNvContentPartPr/>
                <p14:nvPr/>
              </p14:nvContentPartPr>
              <p14:xfrm>
                <a:off x="1293240" y="996189"/>
                <a:ext cx="17280" cy="68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0C5893AD-F5D2-2540-AAC9-C978401A2C1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278120" y="981069"/>
                  <a:ext cx="478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2E26EA06-8630-3C42-87D8-4ED21EE6DDD0}"/>
                    </a:ext>
                  </a:extLst>
                </p14:cNvPr>
                <p14:cNvContentPartPr/>
                <p14:nvPr/>
              </p14:nvContentPartPr>
              <p14:xfrm>
                <a:off x="1301880" y="992589"/>
                <a:ext cx="5400" cy="79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2E26EA06-8630-3C42-87D8-4ED21EE6DD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86400" y="977469"/>
                  <a:ext cx="360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1B03FD6D-3ED4-904C-85CD-22091E5BFEF9}"/>
                    </a:ext>
                  </a:extLst>
                </p14:cNvPr>
                <p14:cNvContentPartPr/>
                <p14:nvPr/>
              </p14:nvContentPartPr>
              <p14:xfrm>
                <a:off x="1327800" y="992589"/>
                <a:ext cx="7560" cy="79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1B03FD6D-3ED4-904C-85CD-22091E5BFEF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12680" y="977469"/>
                  <a:ext cx="381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C55F4146-F6F9-4E41-AB8C-FC6C6D55CFD6}"/>
                    </a:ext>
                  </a:extLst>
                </p14:cNvPr>
                <p14:cNvContentPartPr/>
                <p14:nvPr/>
              </p14:nvContentPartPr>
              <p14:xfrm>
                <a:off x="900120" y="920229"/>
                <a:ext cx="626760" cy="10422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C55F4146-F6F9-4E41-AB8C-FC6C6D55CFD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85000" y="905109"/>
                  <a:ext cx="657000" cy="107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10A6B748-767D-4543-AE64-B5AEC6D92721}"/>
                  </a:ext>
                </a:extLst>
              </p14:cNvPr>
              <p14:cNvContentPartPr/>
              <p14:nvPr/>
            </p14:nvContentPartPr>
            <p14:xfrm>
              <a:off x="4244520" y="3603669"/>
              <a:ext cx="20520" cy="1008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10A6B748-767D-4543-AE64-B5AEC6D9272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9400" y="3588549"/>
                <a:ext cx="5112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B172E56E-A62F-2042-B47D-81D2E4C39DD1}"/>
                  </a:ext>
                </a:extLst>
              </p14:cNvPr>
              <p14:cNvContentPartPr/>
              <p14:nvPr/>
            </p14:nvContentPartPr>
            <p14:xfrm>
              <a:off x="4401840" y="3857829"/>
              <a:ext cx="50400" cy="8424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B172E56E-A62F-2042-B47D-81D2E4C39DD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386720" y="3842349"/>
                <a:ext cx="8064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31EDB00D-01D3-094B-8528-84ED97DB1CD7}"/>
                  </a:ext>
                </a:extLst>
              </p14:cNvPr>
              <p14:cNvContentPartPr/>
              <p14:nvPr/>
            </p14:nvContentPartPr>
            <p14:xfrm>
              <a:off x="4576080" y="4162389"/>
              <a:ext cx="92160" cy="885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31EDB00D-01D3-094B-8528-84ED97DB1CD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560960" y="4147269"/>
                <a:ext cx="122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9C27C4B6-2AC6-AD46-9E56-E20C9A0E0D43}"/>
                  </a:ext>
                </a:extLst>
              </p14:cNvPr>
              <p14:cNvContentPartPr/>
              <p14:nvPr/>
            </p14:nvContentPartPr>
            <p14:xfrm>
              <a:off x="4907280" y="4388829"/>
              <a:ext cx="1440" cy="324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9C27C4B6-2AC6-AD46-9E56-E20C9A0E0D4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891800" y="4373709"/>
                <a:ext cx="3204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E9D012EB-2E15-704A-996C-4D791C4CBBC5}"/>
                  </a:ext>
                </a:extLst>
              </p14:cNvPr>
              <p14:cNvContentPartPr/>
              <p14:nvPr/>
            </p14:nvContentPartPr>
            <p14:xfrm>
              <a:off x="6370320" y="4484589"/>
              <a:ext cx="20160" cy="828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E9D012EB-2E15-704A-996C-4D791C4CBBC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54840" y="4469469"/>
                <a:ext cx="504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F002C8EC-1DBB-4640-A4F4-3CD7A21AABE7}"/>
                  </a:ext>
                </a:extLst>
              </p14:cNvPr>
              <p14:cNvContentPartPr/>
              <p14:nvPr/>
            </p14:nvContentPartPr>
            <p14:xfrm>
              <a:off x="7197600" y="4212789"/>
              <a:ext cx="101160" cy="6300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F002C8EC-1DBB-4640-A4F4-3CD7A21AABE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182120" y="4197669"/>
                <a:ext cx="1317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44183584-3F22-CF43-8709-D74A847613B5}"/>
                  </a:ext>
                </a:extLst>
              </p14:cNvPr>
              <p14:cNvContentPartPr/>
              <p14:nvPr/>
            </p14:nvContentPartPr>
            <p14:xfrm>
              <a:off x="7455000" y="3375429"/>
              <a:ext cx="150480" cy="64800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44183584-3F22-CF43-8709-D74A847613B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439880" y="3360309"/>
                <a:ext cx="181080" cy="67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po 42">
            <a:extLst>
              <a:ext uri="{FF2B5EF4-FFF2-40B4-BE49-F238E27FC236}">
                <a16:creationId xmlns:a16="http://schemas.microsoft.com/office/drawing/2014/main" id="{0051DE8F-F3CA-AD4D-B7B2-43ACE26A38B1}"/>
              </a:ext>
            </a:extLst>
          </p:cNvPr>
          <p:cNvGrpSpPr/>
          <p:nvPr/>
        </p:nvGrpSpPr>
        <p:grpSpPr>
          <a:xfrm>
            <a:off x="6579120" y="3648669"/>
            <a:ext cx="1076760" cy="331200"/>
            <a:chOff x="6579120" y="3648669"/>
            <a:chExt cx="107676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C247373C-A358-EB41-9A2F-F3687A925294}"/>
                    </a:ext>
                  </a:extLst>
                </p14:cNvPr>
                <p14:cNvContentPartPr/>
                <p14:nvPr/>
              </p14:nvContentPartPr>
              <p14:xfrm>
                <a:off x="6930480" y="3663429"/>
                <a:ext cx="725400" cy="1018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C247373C-A358-EB41-9A2F-F3687A92529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915000" y="3648309"/>
                  <a:ext cx="7560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3C91CBD6-4E20-9B4E-A106-568C0FDC27F5}"/>
                    </a:ext>
                  </a:extLst>
                </p14:cNvPr>
                <p14:cNvContentPartPr/>
                <p14:nvPr/>
              </p14:nvContentPartPr>
              <p14:xfrm>
                <a:off x="6872520" y="3715269"/>
                <a:ext cx="55440" cy="208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3C91CBD6-4E20-9B4E-A106-568C0FDC27F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857400" y="3700149"/>
                  <a:ext cx="856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B58AAFCA-8AFB-5D49-A7C3-2616CCDC6D3B}"/>
                    </a:ext>
                  </a:extLst>
                </p14:cNvPr>
                <p14:cNvContentPartPr/>
                <p14:nvPr/>
              </p14:nvContentPartPr>
              <p14:xfrm>
                <a:off x="6827880" y="3685029"/>
                <a:ext cx="3960" cy="75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B58AAFCA-8AFB-5D49-A7C3-2616CCDC6D3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812760" y="3669549"/>
                  <a:ext cx="345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AC3A403F-901A-7A4F-AC9F-1F1D47C394BB}"/>
                    </a:ext>
                  </a:extLst>
                </p14:cNvPr>
                <p14:cNvContentPartPr/>
                <p14:nvPr/>
              </p14:nvContentPartPr>
              <p14:xfrm>
                <a:off x="6822840" y="3683589"/>
                <a:ext cx="5400" cy="18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AC3A403F-901A-7A4F-AC9F-1F1D47C394B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807720" y="3668469"/>
                  <a:ext cx="36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DA1A4656-FE06-8842-B357-5EF8D1884C8B}"/>
                    </a:ext>
                  </a:extLst>
                </p14:cNvPr>
                <p14:cNvContentPartPr/>
                <p14:nvPr/>
              </p14:nvContentPartPr>
              <p14:xfrm>
                <a:off x="6714120" y="3700509"/>
                <a:ext cx="4680" cy="7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DA1A4656-FE06-8842-B357-5EF8D1884C8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99000" y="3685389"/>
                  <a:ext cx="35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88827C15-DA71-6E48-84D6-4446B0609D5A}"/>
                    </a:ext>
                  </a:extLst>
                </p14:cNvPr>
                <p14:cNvContentPartPr/>
                <p14:nvPr/>
              </p14:nvContentPartPr>
              <p14:xfrm>
                <a:off x="6709800" y="3692229"/>
                <a:ext cx="4680" cy="86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88827C15-DA71-6E48-84D6-4446B0609D5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694680" y="3677109"/>
                  <a:ext cx="352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05D22B07-2306-D642-984A-06A41F40C124}"/>
                    </a:ext>
                  </a:extLst>
                </p14:cNvPr>
                <p14:cNvContentPartPr/>
                <p14:nvPr/>
              </p14:nvContentPartPr>
              <p14:xfrm>
                <a:off x="6579120" y="3648669"/>
                <a:ext cx="5760" cy="43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05D22B07-2306-D642-984A-06A41F40C12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64000" y="3633549"/>
                  <a:ext cx="36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5F9DBF8D-313E-B44B-B9AD-59D0192355FD}"/>
                    </a:ext>
                  </a:extLst>
                </p14:cNvPr>
                <p14:cNvContentPartPr/>
                <p14:nvPr/>
              </p14:nvContentPartPr>
              <p14:xfrm>
                <a:off x="6584520" y="3652629"/>
                <a:ext cx="67320" cy="2487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5F9DBF8D-313E-B44B-B9AD-59D0192355F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569400" y="3637509"/>
                  <a:ext cx="97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EDD9B5CF-B4D5-AD46-83B2-51533EE6C0A2}"/>
                    </a:ext>
                  </a:extLst>
                </p14:cNvPr>
                <p14:cNvContentPartPr/>
                <p14:nvPr/>
              </p14:nvContentPartPr>
              <p14:xfrm>
                <a:off x="6822120" y="3816069"/>
                <a:ext cx="1080" cy="72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EDD9B5CF-B4D5-AD46-83B2-51533EE6C0A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807000" y="3800949"/>
                  <a:ext cx="316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0A83589F-1468-E543-ABAE-64F7166022C2}"/>
                    </a:ext>
                  </a:extLst>
                </p14:cNvPr>
                <p14:cNvContentPartPr/>
                <p14:nvPr/>
              </p14:nvContentPartPr>
              <p14:xfrm>
                <a:off x="6822120" y="3816069"/>
                <a:ext cx="360" cy="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0A83589F-1468-E543-ABAE-64F7166022C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807000" y="380094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AA056566-C231-5D4B-862A-3684D8DD41E6}"/>
                    </a:ext>
                  </a:extLst>
                </p14:cNvPr>
                <p14:cNvContentPartPr/>
                <p14:nvPr/>
              </p14:nvContentPartPr>
              <p14:xfrm>
                <a:off x="6831480" y="3892389"/>
                <a:ext cx="9360" cy="7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AA056566-C231-5D4B-862A-3684D8DD41E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816000" y="3877269"/>
                  <a:ext cx="39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24DCCCA2-DD69-AF45-87D2-A3FE34D4A707}"/>
                    </a:ext>
                  </a:extLst>
                </p14:cNvPr>
                <p14:cNvContentPartPr/>
                <p14:nvPr/>
              </p14:nvContentPartPr>
              <p14:xfrm>
                <a:off x="6831480" y="3892749"/>
                <a:ext cx="720" cy="86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24DCCCA2-DD69-AF45-87D2-A3FE34D4A70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816000" y="3877629"/>
                  <a:ext cx="313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1827B948-8A29-7D4A-AC24-637F3A9A4AE1}"/>
                    </a:ext>
                  </a:extLst>
                </p14:cNvPr>
                <p14:cNvContentPartPr/>
                <p14:nvPr/>
              </p14:nvContentPartPr>
              <p14:xfrm>
                <a:off x="6849120" y="3970869"/>
                <a:ext cx="720" cy="900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1827B948-8A29-7D4A-AC24-637F3A9A4AE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834000" y="3955749"/>
                  <a:ext cx="313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D42FDE70-10B3-BB4E-9E50-670834636DA5}"/>
                    </a:ext>
                  </a:extLst>
                </p14:cNvPr>
                <p14:cNvContentPartPr/>
                <p14:nvPr/>
              </p14:nvContentPartPr>
              <p14:xfrm>
                <a:off x="6849120" y="3970869"/>
                <a:ext cx="720" cy="90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D42FDE70-10B3-BB4E-9E50-670834636DA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834000" y="3955749"/>
                  <a:ext cx="31320" cy="392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Fig.3boudinage.gif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" b="2147"/>
          <a:stretch>
            <a:fillRect/>
          </a:stretch>
        </p:blipFill>
        <p:spPr bwMode="auto">
          <a:xfrm>
            <a:off x="4749800" y="0"/>
            <a:ext cx="4376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72440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4" descr="TNN60 Fig. 1.gif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11606"/>
          <a:stretch>
            <a:fillRect/>
          </a:stretch>
        </p:blipFill>
        <p:spPr bwMode="auto">
          <a:xfrm>
            <a:off x="0" y="0"/>
            <a:ext cx="47355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A9ABFC9D-1BCB-564D-AB30-FEA7974EF7F3}"/>
                  </a:ext>
                </a:extLst>
              </p14:cNvPr>
              <p14:cNvContentPartPr/>
              <p14:nvPr/>
            </p14:nvContentPartPr>
            <p14:xfrm>
              <a:off x="3146517" y="172129"/>
              <a:ext cx="54000" cy="234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A9ABFC9D-1BCB-564D-AB30-FEA7974EF7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1397" y="156649"/>
                <a:ext cx="846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4466BDD0-DC7A-1945-BF91-8BC125B22CA1}"/>
                  </a:ext>
                </a:extLst>
              </p14:cNvPr>
              <p14:cNvContentPartPr/>
              <p14:nvPr/>
            </p14:nvContentPartPr>
            <p14:xfrm>
              <a:off x="-199683" y="68809"/>
              <a:ext cx="4422240" cy="25855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4466BDD0-DC7A-1945-BF91-8BC125B22C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15163" y="53689"/>
                <a:ext cx="4452840" cy="26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B4CEE6D4-0B40-3A4E-934C-B76D3D888A51}"/>
                  </a:ext>
                </a:extLst>
              </p14:cNvPr>
              <p14:cNvContentPartPr/>
              <p14:nvPr/>
            </p14:nvContentPartPr>
            <p14:xfrm>
              <a:off x="2495277" y="-55751"/>
              <a:ext cx="894240" cy="3042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B4CEE6D4-0B40-3A4E-934C-B76D3D888A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0157" y="-71231"/>
                <a:ext cx="9248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37116443-7D98-B94B-8D21-30DA02D8AF76}"/>
                  </a:ext>
                </a:extLst>
              </p14:cNvPr>
              <p14:cNvContentPartPr/>
              <p14:nvPr/>
            </p14:nvContentPartPr>
            <p14:xfrm>
              <a:off x="2234277" y="30649"/>
              <a:ext cx="6120" cy="122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37116443-7D98-B94B-8D21-30DA02D8AF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19157" y="15529"/>
                <a:ext cx="367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CCFDEC3B-0688-D341-A43F-AB7474606D47}"/>
                  </a:ext>
                </a:extLst>
              </p14:cNvPr>
              <p14:cNvContentPartPr/>
              <p14:nvPr/>
            </p14:nvContentPartPr>
            <p14:xfrm>
              <a:off x="3281877" y="110569"/>
              <a:ext cx="62640" cy="741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CCFDEC3B-0688-D341-A43F-AB7474606D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66757" y="95449"/>
                <a:ext cx="9288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C7FD0044-5C84-7141-BBF6-919E703F01C0}"/>
                  </a:ext>
                </a:extLst>
              </p14:cNvPr>
              <p14:cNvContentPartPr/>
              <p14:nvPr/>
            </p14:nvContentPartPr>
            <p14:xfrm>
              <a:off x="-826443" y="3205489"/>
              <a:ext cx="20160" cy="57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C7FD0044-5C84-7141-BBF6-919E703F01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841923" y="3190009"/>
                <a:ext cx="507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42A5CD12-DCF0-6540-9CDA-2D5EA320754B}"/>
                  </a:ext>
                </a:extLst>
              </p14:cNvPr>
              <p14:cNvContentPartPr/>
              <p14:nvPr/>
            </p14:nvContentPartPr>
            <p14:xfrm>
              <a:off x="-271683" y="2607169"/>
              <a:ext cx="10080" cy="252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42A5CD12-DCF0-6540-9CDA-2D5EA320754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287163" y="2592049"/>
                <a:ext cx="40320" cy="3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063" name="Gruppo 173062">
            <a:extLst>
              <a:ext uri="{FF2B5EF4-FFF2-40B4-BE49-F238E27FC236}">
                <a16:creationId xmlns:a16="http://schemas.microsoft.com/office/drawing/2014/main" id="{C6159163-1670-0D4F-9C9C-18017D8763AF}"/>
              </a:ext>
            </a:extLst>
          </p:cNvPr>
          <p:cNvGrpSpPr/>
          <p:nvPr/>
        </p:nvGrpSpPr>
        <p:grpSpPr>
          <a:xfrm>
            <a:off x="-200763" y="-178871"/>
            <a:ext cx="5717160" cy="2965680"/>
            <a:chOff x="-200763" y="-178871"/>
            <a:chExt cx="5717160" cy="29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214612C-91CB-C446-9A1E-BB43355C403E}"/>
                    </a:ext>
                  </a:extLst>
                </p14:cNvPr>
                <p14:cNvContentPartPr/>
                <p14:nvPr/>
              </p14:nvContentPartPr>
              <p14:xfrm>
                <a:off x="-88803" y="710329"/>
                <a:ext cx="4374720" cy="18216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214612C-91CB-C446-9A1E-BB43355C403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-103923" y="694849"/>
                  <a:ext cx="4404960" cy="18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1A891707-E9F1-BA48-B31D-841372A39EED}"/>
                    </a:ext>
                  </a:extLst>
                </p14:cNvPr>
                <p14:cNvContentPartPr/>
                <p14:nvPr/>
              </p14:nvContentPartPr>
              <p14:xfrm>
                <a:off x="631557" y="2352649"/>
                <a:ext cx="2160" cy="79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1A891707-E9F1-BA48-B31D-841372A39E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6437" y="2337529"/>
                  <a:ext cx="324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0E035F2-BAA1-B74B-93B3-101909C0D982}"/>
                    </a:ext>
                  </a:extLst>
                </p14:cNvPr>
                <p14:cNvContentPartPr/>
                <p14:nvPr/>
              </p14:nvContentPartPr>
              <p14:xfrm>
                <a:off x="631557" y="2234569"/>
                <a:ext cx="128520" cy="108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0E035F2-BAA1-B74B-93B3-101909C0D98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6437" y="2219089"/>
                  <a:ext cx="1591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CA446CE0-E585-9247-9E72-9744AF4CC721}"/>
                    </a:ext>
                  </a:extLst>
                </p14:cNvPr>
                <p14:cNvContentPartPr/>
                <p14:nvPr/>
              </p14:nvContentPartPr>
              <p14:xfrm>
                <a:off x="919557" y="2188129"/>
                <a:ext cx="3600" cy="57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CA446CE0-E585-9247-9E72-9744AF4CC72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4077" y="2173009"/>
                  <a:ext cx="338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FCD41178-C333-7E48-A8D5-859DB38F11DB}"/>
                    </a:ext>
                  </a:extLst>
                </p14:cNvPr>
                <p14:cNvContentPartPr/>
                <p14:nvPr/>
              </p14:nvContentPartPr>
              <p14:xfrm>
                <a:off x="600957" y="2383249"/>
                <a:ext cx="720" cy="90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FCD41178-C333-7E48-A8D5-859DB38F11D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85477" y="2368129"/>
                  <a:ext cx="313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FA2DDE5C-1105-2841-94A0-74AEC65AB95B}"/>
                    </a:ext>
                  </a:extLst>
                </p14:cNvPr>
                <p14:cNvContentPartPr/>
                <p14:nvPr/>
              </p14:nvContentPartPr>
              <p14:xfrm>
                <a:off x="244197" y="2392249"/>
                <a:ext cx="357480" cy="1396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FA2DDE5C-1105-2841-94A0-74AEC65AB95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28717" y="2376769"/>
                  <a:ext cx="3880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A2187B94-4A32-EC43-A487-539A23ECE728}"/>
                    </a:ext>
                  </a:extLst>
                </p14:cNvPr>
                <p14:cNvContentPartPr/>
                <p14:nvPr/>
              </p14:nvContentPartPr>
              <p14:xfrm>
                <a:off x="-151083" y="2347249"/>
                <a:ext cx="235800" cy="1515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A2187B94-4A32-EC43-A487-539A23ECE72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-166203" y="2332129"/>
                  <a:ext cx="2664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A0678C84-A515-E942-9A35-A07BC53B6DA3}"/>
                    </a:ext>
                  </a:extLst>
                </p14:cNvPr>
                <p14:cNvContentPartPr/>
                <p14:nvPr/>
              </p14:nvContentPartPr>
              <p14:xfrm>
                <a:off x="2881917" y="129289"/>
                <a:ext cx="1047240" cy="11005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A0678C84-A515-E942-9A35-A07BC53B6DA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66437" y="113809"/>
                  <a:ext cx="1077840" cy="11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641F3BE4-6576-B64A-B2DE-A2DB09720BB7}"/>
                    </a:ext>
                  </a:extLst>
                </p14:cNvPr>
                <p14:cNvContentPartPr/>
                <p14:nvPr/>
              </p14:nvContentPartPr>
              <p14:xfrm>
                <a:off x="3872637" y="904009"/>
                <a:ext cx="6120" cy="104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641F3BE4-6576-B64A-B2DE-A2DB09720BB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857517" y="888529"/>
                  <a:ext cx="363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8CF99D05-943A-CF4C-9502-5A5D2BF47D3C}"/>
                    </a:ext>
                  </a:extLst>
                </p14:cNvPr>
                <p14:cNvContentPartPr/>
                <p14:nvPr/>
              </p14:nvContentPartPr>
              <p14:xfrm>
                <a:off x="3292677" y="217849"/>
                <a:ext cx="980280" cy="981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8CF99D05-943A-CF4C-9502-5A5D2BF47D3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77557" y="202369"/>
                  <a:ext cx="1010880" cy="10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1FDD82C5-85C2-4B48-B926-0C13FCD49FE4}"/>
                    </a:ext>
                  </a:extLst>
                </p14:cNvPr>
                <p14:cNvContentPartPr/>
                <p14:nvPr/>
              </p14:nvContentPartPr>
              <p14:xfrm>
                <a:off x="3689397" y="1786729"/>
                <a:ext cx="65880" cy="421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1FDD82C5-85C2-4B48-B926-0C13FCD49FE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674277" y="1771609"/>
                  <a:ext cx="9612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853D8AAC-8208-E045-9A94-73E6FA6A8A03}"/>
                    </a:ext>
                  </a:extLst>
                </p14:cNvPr>
                <p14:cNvContentPartPr/>
                <p14:nvPr/>
              </p14:nvContentPartPr>
              <p14:xfrm>
                <a:off x="3724317" y="1818409"/>
                <a:ext cx="6480" cy="46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853D8AAC-8208-E045-9A94-73E6FA6A8A0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09197" y="1802929"/>
                  <a:ext cx="370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BF5E7647-38D9-CD47-A991-3222F4508232}"/>
                    </a:ext>
                  </a:extLst>
                </p14:cNvPr>
                <p14:cNvContentPartPr/>
                <p14:nvPr/>
              </p14:nvContentPartPr>
              <p14:xfrm>
                <a:off x="2857437" y="1734169"/>
                <a:ext cx="866880" cy="1882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BF5E7647-38D9-CD47-A991-3222F450823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842317" y="1719049"/>
                  <a:ext cx="8974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D5F75552-8F3B-2D44-9E52-0C6FB5BAEA76}"/>
                    </a:ext>
                  </a:extLst>
                </p14:cNvPr>
                <p14:cNvContentPartPr/>
                <p14:nvPr/>
              </p14:nvContentPartPr>
              <p14:xfrm>
                <a:off x="2814597" y="1924969"/>
                <a:ext cx="15840" cy="68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D5F75552-8F3B-2D44-9E52-0C6FB5BAEA7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799477" y="1909849"/>
                  <a:ext cx="464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978CD33A-E34B-504F-8354-7890A00C12AF}"/>
                    </a:ext>
                  </a:extLst>
                </p14:cNvPr>
                <p14:cNvContentPartPr/>
                <p14:nvPr/>
              </p14:nvContentPartPr>
              <p14:xfrm>
                <a:off x="2814597" y="1924969"/>
                <a:ext cx="8280" cy="43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978CD33A-E34B-504F-8354-7890A00C12A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799477" y="1909849"/>
                  <a:ext cx="385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F0E15009-4C68-DE4B-8679-0D248B0B9E12}"/>
                    </a:ext>
                  </a:extLst>
                </p14:cNvPr>
                <p14:cNvContentPartPr/>
                <p14:nvPr/>
              </p14:nvContentPartPr>
              <p14:xfrm>
                <a:off x="2979117" y="1879969"/>
                <a:ext cx="5760" cy="7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F0E15009-4C68-DE4B-8679-0D248B0B9E1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963997" y="1864849"/>
                  <a:ext cx="363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2133EBB1-F5C7-424D-9084-36794218B57E}"/>
                    </a:ext>
                  </a:extLst>
                </p14:cNvPr>
                <p14:cNvContentPartPr/>
                <p14:nvPr/>
              </p14:nvContentPartPr>
              <p14:xfrm>
                <a:off x="2979117" y="1880329"/>
                <a:ext cx="360" cy="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2133EBB1-F5C7-424D-9084-36794218B57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963997" y="186484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94F0473C-C357-B247-970C-FEC6DF056D94}"/>
                    </a:ext>
                  </a:extLst>
                </p14:cNvPr>
                <p14:cNvContentPartPr/>
                <p14:nvPr/>
              </p14:nvContentPartPr>
              <p14:xfrm>
                <a:off x="2907117" y="1880329"/>
                <a:ext cx="72360" cy="5004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94F0473C-C357-B247-970C-FEC6DF056D9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891997" y="1864849"/>
                  <a:ext cx="1029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2BED30DA-EDB0-2C43-A63B-FA16AFA5EA31}"/>
                    </a:ext>
                  </a:extLst>
                </p14:cNvPr>
                <p14:cNvContentPartPr/>
                <p14:nvPr/>
              </p14:nvContentPartPr>
              <p14:xfrm>
                <a:off x="2665557" y="1919929"/>
                <a:ext cx="241920" cy="820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2BED30DA-EDB0-2C43-A63B-FA16AFA5EA3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650437" y="1904809"/>
                  <a:ext cx="2721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B433774-635C-AC4E-82D2-29D42A961AF6}"/>
                    </a:ext>
                  </a:extLst>
                </p14:cNvPr>
                <p14:cNvContentPartPr/>
                <p14:nvPr/>
              </p14:nvContentPartPr>
              <p14:xfrm>
                <a:off x="2234277" y="-102911"/>
                <a:ext cx="1143000" cy="53604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B433774-635C-AC4E-82D2-29D42A961AF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19157" y="-118391"/>
                  <a:ext cx="117360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093C0F10-4FC8-5848-AF30-3A319C2EAC06}"/>
                    </a:ext>
                  </a:extLst>
                </p14:cNvPr>
                <p14:cNvContentPartPr/>
                <p14:nvPr/>
              </p14:nvContentPartPr>
              <p14:xfrm>
                <a:off x="3416157" y="184729"/>
                <a:ext cx="3600" cy="90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093C0F10-4FC8-5848-AF30-3A319C2EAC0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00677" y="169609"/>
                  <a:ext cx="338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908A70F4-EF01-4A4F-87A1-F805283CD89E}"/>
                    </a:ext>
                  </a:extLst>
                </p14:cNvPr>
                <p14:cNvContentPartPr/>
                <p14:nvPr/>
              </p14:nvContentPartPr>
              <p14:xfrm>
                <a:off x="3446757" y="-57551"/>
                <a:ext cx="171360" cy="1515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908A70F4-EF01-4A4F-87A1-F805283CD89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31637" y="-73031"/>
                  <a:ext cx="201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7BD1A65C-ADE4-824A-87B8-CE1B77BD31C3}"/>
                    </a:ext>
                  </a:extLst>
                </p14:cNvPr>
                <p14:cNvContentPartPr/>
                <p14:nvPr/>
              </p14:nvContentPartPr>
              <p14:xfrm>
                <a:off x="3621357" y="-63311"/>
                <a:ext cx="48240" cy="122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7BD1A65C-ADE4-824A-87B8-CE1B77BD31C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606237" y="-78431"/>
                  <a:ext cx="78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FA51B451-2DA0-0D43-9EC4-87D0E40BA5B9}"/>
                    </a:ext>
                  </a:extLst>
                </p14:cNvPr>
                <p14:cNvContentPartPr/>
                <p14:nvPr/>
              </p14:nvContentPartPr>
              <p14:xfrm>
                <a:off x="3713877" y="-71951"/>
                <a:ext cx="2520" cy="28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FA51B451-2DA0-0D43-9EC4-87D0E40BA5B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698757" y="-87431"/>
                  <a:ext cx="327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BFB86EDD-1512-9D4E-B83B-24CB064C3541}"/>
                    </a:ext>
                  </a:extLst>
                </p14:cNvPr>
                <p14:cNvContentPartPr/>
                <p14:nvPr/>
              </p14:nvContentPartPr>
              <p14:xfrm>
                <a:off x="3847437" y="-178871"/>
                <a:ext cx="331200" cy="252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BFB86EDD-1512-9D4E-B83B-24CB064C354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832317" y="-193991"/>
                  <a:ext cx="3618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876765B2-58C2-3E41-A788-8DC305863C3D}"/>
                    </a:ext>
                  </a:extLst>
                </p14:cNvPr>
                <p14:cNvContentPartPr/>
                <p14:nvPr/>
              </p14:nvContentPartPr>
              <p14:xfrm>
                <a:off x="2501757" y="-113351"/>
                <a:ext cx="5760" cy="432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876765B2-58C2-3E41-A788-8DC305863C3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486277" y="-128471"/>
                  <a:ext cx="36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25CF9ED2-DECD-EB42-AA23-792CB48E32F8}"/>
                    </a:ext>
                  </a:extLst>
                </p14:cNvPr>
                <p14:cNvContentPartPr/>
                <p14:nvPr/>
              </p14:nvContentPartPr>
              <p14:xfrm>
                <a:off x="2604357" y="-41351"/>
                <a:ext cx="597240" cy="3654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25CF9ED2-DECD-EB42-AA23-792CB48E32F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589237" y="-56471"/>
                  <a:ext cx="62748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1AC620BC-0C7B-9142-914F-7C8ACAC76B3F}"/>
                    </a:ext>
                  </a:extLst>
                </p14:cNvPr>
                <p14:cNvContentPartPr/>
                <p14:nvPr/>
              </p14:nvContentPartPr>
              <p14:xfrm>
                <a:off x="3251637" y="359329"/>
                <a:ext cx="100800" cy="6408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1AC620BC-0C7B-9142-914F-7C8ACAC76B3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36517" y="344209"/>
                  <a:ext cx="1310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E1316E82-E9BB-9441-A557-0B207575E62E}"/>
                    </a:ext>
                  </a:extLst>
                </p14:cNvPr>
                <p14:cNvContentPartPr/>
                <p14:nvPr/>
              </p14:nvContentPartPr>
              <p14:xfrm>
                <a:off x="3498237" y="523849"/>
                <a:ext cx="6840" cy="57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E1316E82-E9BB-9441-A557-0B207575E62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482757" y="508729"/>
                  <a:ext cx="374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8F7041A-1573-B64F-8A15-14DFBDED3A58}"/>
                    </a:ext>
                  </a:extLst>
                </p14:cNvPr>
                <p14:cNvContentPartPr/>
                <p14:nvPr/>
              </p14:nvContentPartPr>
              <p14:xfrm>
                <a:off x="3652317" y="646969"/>
                <a:ext cx="13320" cy="79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8F7041A-1573-B64F-8A15-14DFBDED3A5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37197" y="631849"/>
                  <a:ext cx="439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DE788E34-9361-044E-B886-491C38F069AE}"/>
                    </a:ext>
                  </a:extLst>
                </p14:cNvPr>
                <p14:cNvContentPartPr/>
                <p14:nvPr/>
              </p14:nvContentPartPr>
              <p14:xfrm>
                <a:off x="3765357" y="739489"/>
                <a:ext cx="60120" cy="363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DE788E34-9361-044E-B886-491C38F069A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750237" y="724369"/>
                  <a:ext cx="903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CD9E21DF-F868-8A41-86AE-E59710815DD6}"/>
                    </a:ext>
                  </a:extLst>
                </p14:cNvPr>
                <p14:cNvContentPartPr/>
                <p14:nvPr/>
              </p14:nvContentPartPr>
              <p14:xfrm>
                <a:off x="4340637" y="1253209"/>
                <a:ext cx="197280" cy="2437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CD9E21DF-F868-8A41-86AE-E59710815DD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325517" y="1238089"/>
                  <a:ext cx="2275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51D64443-3672-384E-ACE3-4274B6BC64F6}"/>
                    </a:ext>
                  </a:extLst>
                </p14:cNvPr>
                <p14:cNvContentPartPr/>
                <p14:nvPr/>
              </p14:nvContentPartPr>
              <p14:xfrm>
                <a:off x="4915917" y="1727329"/>
                <a:ext cx="10440" cy="90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51D64443-3672-384E-ACE3-4274B6BC64F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00797" y="1712209"/>
                  <a:ext cx="41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F6C9A8B-E2DF-0243-98C3-FCEEA59F4F54}"/>
                    </a:ext>
                  </a:extLst>
                </p14:cNvPr>
                <p14:cNvContentPartPr/>
                <p14:nvPr/>
              </p14:nvContentPartPr>
              <p14:xfrm>
                <a:off x="4915917" y="1725889"/>
                <a:ext cx="600480" cy="7398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F6C9A8B-E2DF-0243-98C3-FCEEA59F4F5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900797" y="1710769"/>
                  <a:ext cx="631080" cy="77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2C1F7D98-7496-DC4F-806D-7C9ED47BB460}"/>
                    </a:ext>
                  </a:extLst>
                </p14:cNvPr>
                <p14:cNvContentPartPr/>
                <p14:nvPr/>
              </p14:nvContentPartPr>
              <p14:xfrm>
                <a:off x="4669317" y="1623289"/>
                <a:ext cx="3600" cy="14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2C1F7D98-7496-DC4F-806D-7C9ED47BB46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654197" y="1607809"/>
                  <a:ext cx="34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A1AA9CC7-F1FE-F249-B036-95CC0C545AEA}"/>
                    </a:ext>
                  </a:extLst>
                </p14:cNvPr>
                <p14:cNvContentPartPr/>
                <p14:nvPr/>
              </p14:nvContentPartPr>
              <p14:xfrm>
                <a:off x="4098357" y="1611409"/>
                <a:ext cx="509760" cy="2955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A1AA9CC7-F1FE-F249-B036-95CC0C545AE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82877" y="1596289"/>
                  <a:ext cx="54036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862120F0-17FC-CB45-B7DE-110514DDB557}"/>
                    </a:ext>
                  </a:extLst>
                </p14:cNvPr>
                <p14:cNvContentPartPr/>
                <p14:nvPr/>
              </p14:nvContentPartPr>
              <p14:xfrm>
                <a:off x="2193237" y="-311"/>
                <a:ext cx="1440" cy="90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862120F0-17FC-CB45-B7DE-110514DDB55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178117" y="-15431"/>
                  <a:ext cx="32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2D35C246-B8D4-E940-8D11-0E79F9693065}"/>
                    </a:ext>
                  </a:extLst>
                </p14:cNvPr>
                <p14:cNvContentPartPr/>
                <p14:nvPr/>
              </p14:nvContentPartPr>
              <p14:xfrm>
                <a:off x="2089557" y="-158711"/>
                <a:ext cx="249840" cy="2826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2D35C246-B8D4-E940-8D11-0E79F969306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074077" y="-174191"/>
                  <a:ext cx="2804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30BB27FA-42C0-2E48-B75E-EE0D93CF3E15}"/>
                    </a:ext>
                  </a:extLst>
                </p14:cNvPr>
                <p14:cNvContentPartPr/>
                <p14:nvPr/>
              </p14:nvContentPartPr>
              <p14:xfrm>
                <a:off x="-200763" y="31729"/>
                <a:ext cx="2648880" cy="25437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30BB27FA-42C0-2E48-B75E-EE0D93CF3E1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-215883" y="16609"/>
                  <a:ext cx="2679480" cy="257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C9419ED9-529D-6541-9F55-866D75EB700F}"/>
                    </a:ext>
                  </a:extLst>
                </p14:cNvPr>
                <p14:cNvContentPartPr/>
                <p14:nvPr/>
              </p14:nvContentPartPr>
              <p14:xfrm>
                <a:off x="340677" y="217849"/>
                <a:ext cx="2074320" cy="19404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C9419ED9-529D-6541-9F55-866D75EB700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25197" y="202369"/>
                  <a:ext cx="2104920" cy="19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3060" name="Input penna 173059">
                  <a:extLst>
                    <a:ext uri="{FF2B5EF4-FFF2-40B4-BE49-F238E27FC236}">
                      <a16:creationId xmlns:a16="http://schemas.microsoft.com/office/drawing/2014/main" id="{A763B42C-AF3E-C44D-BD82-03DF4BC2E4C7}"/>
                    </a:ext>
                  </a:extLst>
                </p14:cNvPr>
                <p14:cNvContentPartPr/>
                <p14:nvPr/>
              </p14:nvContentPartPr>
              <p14:xfrm>
                <a:off x="1150317" y="215689"/>
                <a:ext cx="1500840" cy="1754280"/>
              </p14:xfrm>
            </p:contentPart>
          </mc:Choice>
          <mc:Fallback xmlns="">
            <p:pic>
              <p:nvPicPr>
                <p:cNvPr id="173060" name="Input penna 173059">
                  <a:extLst>
                    <a:ext uri="{FF2B5EF4-FFF2-40B4-BE49-F238E27FC236}">
                      <a16:creationId xmlns:a16="http://schemas.microsoft.com/office/drawing/2014/main" id="{A763B42C-AF3E-C44D-BD82-03DF4BC2E4C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34837" y="200569"/>
                  <a:ext cx="1531440" cy="178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3062" name="Input penna 173061">
                  <a:extLst>
                    <a:ext uri="{FF2B5EF4-FFF2-40B4-BE49-F238E27FC236}">
                      <a16:creationId xmlns:a16="http://schemas.microsoft.com/office/drawing/2014/main" id="{CDEDE969-4A73-7946-89DF-94E76A472E5F}"/>
                    </a:ext>
                  </a:extLst>
                </p14:cNvPr>
                <p14:cNvContentPartPr/>
                <p14:nvPr/>
              </p14:nvContentPartPr>
              <p14:xfrm>
                <a:off x="1464597" y="247009"/>
                <a:ext cx="1564560" cy="2539800"/>
              </p14:xfrm>
            </p:contentPart>
          </mc:Choice>
          <mc:Fallback xmlns="">
            <p:pic>
              <p:nvPicPr>
                <p:cNvPr id="173062" name="Input penna 173061">
                  <a:extLst>
                    <a:ext uri="{FF2B5EF4-FFF2-40B4-BE49-F238E27FC236}">
                      <a16:creationId xmlns:a16="http://schemas.microsoft.com/office/drawing/2014/main" id="{CDEDE969-4A73-7946-89DF-94E76A472E5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449477" y="231529"/>
                  <a:ext cx="1595160" cy="257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73064" name="Input penna 173063">
                <a:extLst>
                  <a:ext uri="{FF2B5EF4-FFF2-40B4-BE49-F238E27FC236}">
                    <a16:creationId xmlns:a16="http://schemas.microsoft.com/office/drawing/2014/main" id="{209F0B88-6942-A641-AFC0-954C42CA8611}"/>
                  </a:ext>
                </a:extLst>
              </p14:cNvPr>
              <p14:cNvContentPartPr/>
              <p14:nvPr/>
            </p14:nvContentPartPr>
            <p14:xfrm>
              <a:off x="906957" y="-123791"/>
              <a:ext cx="3541320" cy="2654640"/>
            </p14:xfrm>
          </p:contentPart>
        </mc:Choice>
        <mc:Fallback xmlns="">
          <p:pic>
            <p:nvPicPr>
              <p:cNvPr id="173064" name="Input penna 173063">
                <a:extLst>
                  <a:ext uri="{FF2B5EF4-FFF2-40B4-BE49-F238E27FC236}">
                    <a16:creationId xmlns:a16="http://schemas.microsoft.com/office/drawing/2014/main" id="{209F0B88-6942-A641-AFC0-954C42CA8611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91837" y="-139271"/>
                <a:ext cx="3571920" cy="26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73065" name="Input penna 173064">
                <a:extLst>
                  <a:ext uri="{FF2B5EF4-FFF2-40B4-BE49-F238E27FC236}">
                    <a16:creationId xmlns:a16="http://schemas.microsoft.com/office/drawing/2014/main" id="{E32751E4-28BD-684E-A75C-EF7D1345D629}"/>
                  </a:ext>
                </a:extLst>
              </p14:cNvPr>
              <p14:cNvContentPartPr/>
              <p14:nvPr/>
            </p14:nvContentPartPr>
            <p14:xfrm>
              <a:off x="2388717" y="-80951"/>
              <a:ext cx="1974960" cy="1861560"/>
            </p14:xfrm>
          </p:contentPart>
        </mc:Choice>
        <mc:Fallback xmlns="">
          <p:pic>
            <p:nvPicPr>
              <p:cNvPr id="173065" name="Input penna 173064">
                <a:extLst>
                  <a:ext uri="{FF2B5EF4-FFF2-40B4-BE49-F238E27FC236}">
                    <a16:creationId xmlns:a16="http://schemas.microsoft.com/office/drawing/2014/main" id="{E32751E4-28BD-684E-A75C-EF7D1345D62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373237" y="-96431"/>
                <a:ext cx="2005560" cy="18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73091" name="Input penna 173090">
                <a:extLst>
                  <a:ext uri="{FF2B5EF4-FFF2-40B4-BE49-F238E27FC236}">
                    <a16:creationId xmlns:a16="http://schemas.microsoft.com/office/drawing/2014/main" id="{A7E748B1-7995-D14F-AC7B-0EE16CB933B5}"/>
                  </a:ext>
                </a:extLst>
              </p14:cNvPr>
              <p14:cNvContentPartPr/>
              <p14:nvPr/>
            </p14:nvContentPartPr>
            <p14:xfrm>
              <a:off x="487917" y="-60791"/>
              <a:ext cx="2132280" cy="2366640"/>
            </p14:xfrm>
          </p:contentPart>
        </mc:Choice>
        <mc:Fallback xmlns="">
          <p:pic>
            <p:nvPicPr>
              <p:cNvPr id="173091" name="Input penna 173090">
                <a:extLst>
                  <a:ext uri="{FF2B5EF4-FFF2-40B4-BE49-F238E27FC236}">
                    <a16:creationId xmlns:a16="http://schemas.microsoft.com/office/drawing/2014/main" id="{A7E748B1-7995-D14F-AC7B-0EE16CB933B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72797" y="-75911"/>
                <a:ext cx="2162880" cy="239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110" name="Gruppo 173109">
            <a:extLst>
              <a:ext uri="{FF2B5EF4-FFF2-40B4-BE49-F238E27FC236}">
                <a16:creationId xmlns:a16="http://schemas.microsoft.com/office/drawing/2014/main" id="{425F2C25-C18F-5443-A56D-0EB26B09EA1C}"/>
              </a:ext>
            </a:extLst>
          </p:cNvPr>
          <p:cNvGrpSpPr/>
          <p:nvPr/>
        </p:nvGrpSpPr>
        <p:grpSpPr>
          <a:xfrm>
            <a:off x="7703757" y="612049"/>
            <a:ext cx="542520" cy="806040"/>
            <a:chOff x="7703757" y="612049"/>
            <a:chExt cx="542520" cy="80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73104" name="Input penna 173103">
                  <a:extLst>
                    <a:ext uri="{FF2B5EF4-FFF2-40B4-BE49-F238E27FC236}">
                      <a16:creationId xmlns:a16="http://schemas.microsoft.com/office/drawing/2014/main" id="{947A4A95-A9C4-7249-A6EA-CC1988876F13}"/>
                    </a:ext>
                  </a:extLst>
                </p14:cNvPr>
                <p14:cNvContentPartPr/>
                <p14:nvPr/>
              </p14:nvContentPartPr>
              <p14:xfrm>
                <a:off x="8123157" y="733729"/>
                <a:ext cx="91080" cy="684360"/>
              </p14:xfrm>
            </p:contentPart>
          </mc:Choice>
          <mc:Fallback xmlns="">
            <p:pic>
              <p:nvPicPr>
                <p:cNvPr id="173104" name="Input penna 173103">
                  <a:extLst>
                    <a:ext uri="{FF2B5EF4-FFF2-40B4-BE49-F238E27FC236}">
                      <a16:creationId xmlns:a16="http://schemas.microsoft.com/office/drawing/2014/main" id="{947A4A95-A9C4-7249-A6EA-CC1988876F1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108037" y="718249"/>
                  <a:ext cx="12168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73105" name="Input penna 173104">
                  <a:extLst>
                    <a:ext uri="{FF2B5EF4-FFF2-40B4-BE49-F238E27FC236}">
                      <a16:creationId xmlns:a16="http://schemas.microsoft.com/office/drawing/2014/main" id="{E92BDA02-0C11-0A46-9DB9-058688AC9751}"/>
                    </a:ext>
                  </a:extLst>
                </p14:cNvPr>
                <p14:cNvContentPartPr/>
                <p14:nvPr/>
              </p14:nvContentPartPr>
              <p14:xfrm>
                <a:off x="7982037" y="612049"/>
                <a:ext cx="264240" cy="204840"/>
              </p14:xfrm>
            </p:contentPart>
          </mc:Choice>
          <mc:Fallback xmlns="">
            <p:pic>
              <p:nvPicPr>
                <p:cNvPr id="173105" name="Input penna 173104">
                  <a:extLst>
                    <a:ext uri="{FF2B5EF4-FFF2-40B4-BE49-F238E27FC236}">
                      <a16:creationId xmlns:a16="http://schemas.microsoft.com/office/drawing/2014/main" id="{E92BDA02-0C11-0A46-9DB9-058688AC975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966917" y="596569"/>
                  <a:ext cx="2944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73107" name="Input penna 173106">
                  <a:extLst>
                    <a:ext uri="{FF2B5EF4-FFF2-40B4-BE49-F238E27FC236}">
                      <a16:creationId xmlns:a16="http://schemas.microsoft.com/office/drawing/2014/main" id="{14538904-EC79-AD4E-9525-0F3EEF61E586}"/>
                    </a:ext>
                  </a:extLst>
                </p14:cNvPr>
                <p14:cNvContentPartPr/>
                <p14:nvPr/>
              </p14:nvContentPartPr>
              <p14:xfrm>
                <a:off x="7710597" y="770449"/>
                <a:ext cx="7200" cy="5400"/>
              </p14:xfrm>
            </p:contentPart>
          </mc:Choice>
          <mc:Fallback xmlns="">
            <p:pic>
              <p:nvPicPr>
                <p:cNvPr id="173107" name="Input penna 173106">
                  <a:extLst>
                    <a:ext uri="{FF2B5EF4-FFF2-40B4-BE49-F238E27FC236}">
                      <a16:creationId xmlns:a16="http://schemas.microsoft.com/office/drawing/2014/main" id="{14538904-EC79-AD4E-9525-0F3EEF61E58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695477" y="754969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73108" name="Input penna 173107">
                  <a:extLst>
                    <a:ext uri="{FF2B5EF4-FFF2-40B4-BE49-F238E27FC236}">
                      <a16:creationId xmlns:a16="http://schemas.microsoft.com/office/drawing/2014/main" id="{76F7EB86-FA11-984C-ADF5-B3EB24B9E19D}"/>
                    </a:ext>
                  </a:extLst>
                </p14:cNvPr>
                <p14:cNvContentPartPr/>
                <p14:nvPr/>
              </p14:nvContentPartPr>
              <p14:xfrm>
                <a:off x="7710597" y="770449"/>
                <a:ext cx="7200" cy="5400"/>
              </p14:xfrm>
            </p:contentPart>
          </mc:Choice>
          <mc:Fallback xmlns="">
            <p:pic>
              <p:nvPicPr>
                <p:cNvPr id="173108" name="Input penna 173107">
                  <a:extLst>
                    <a:ext uri="{FF2B5EF4-FFF2-40B4-BE49-F238E27FC236}">
                      <a16:creationId xmlns:a16="http://schemas.microsoft.com/office/drawing/2014/main" id="{76F7EB86-FA11-984C-ADF5-B3EB24B9E19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695477" y="754969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3109" name="Input penna 173108">
                  <a:extLst>
                    <a:ext uri="{FF2B5EF4-FFF2-40B4-BE49-F238E27FC236}">
                      <a16:creationId xmlns:a16="http://schemas.microsoft.com/office/drawing/2014/main" id="{E0410591-CFD5-B44E-992F-60BF6517A1B4}"/>
                    </a:ext>
                  </a:extLst>
                </p14:cNvPr>
                <p14:cNvContentPartPr/>
                <p14:nvPr/>
              </p14:nvContentPartPr>
              <p14:xfrm>
                <a:off x="7703757" y="674329"/>
                <a:ext cx="211320" cy="146520"/>
              </p14:xfrm>
            </p:contentPart>
          </mc:Choice>
          <mc:Fallback xmlns="">
            <p:pic>
              <p:nvPicPr>
                <p:cNvPr id="173109" name="Input penna 173108">
                  <a:extLst>
                    <a:ext uri="{FF2B5EF4-FFF2-40B4-BE49-F238E27FC236}">
                      <a16:creationId xmlns:a16="http://schemas.microsoft.com/office/drawing/2014/main" id="{E0410591-CFD5-B44E-992F-60BF6517A1B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88637" y="658849"/>
                  <a:ext cx="24156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73111" name="Input penna 173110">
                <a:extLst>
                  <a:ext uri="{FF2B5EF4-FFF2-40B4-BE49-F238E27FC236}">
                    <a16:creationId xmlns:a16="http://schemas.microsoft.com/office/drawing/2014/main" id="{44F98855-28FB-D74B-B3F3-BCB3C5E7A7CC}"/>
                  </a:ext>
                </a:extLst>
              </p14:cNvPr>
              <p14:cNvContentPartPr/>
              <p14:nvPr/>
            </p14:nvContentPartPr>
            <p14:xfrm>
              <a:off x="8381277" y="169969"/>
              <a:ext cx="607680" cy="248400"/>
            </p14:xfrm>
          </p:contentPart>
        </mc:Choice>
        <mc:Fallback xmlns="">
          <p:pic>
            <p:nvPicPr>
              <p:cNvPr id="173111" name="Input penna 173110">
                <a:extLst>
                  <a:ext uri="{FF2B5EF4-FFF2-40B4-BE49-F238E27FC236}">
                    <a16:creationId xmlns:a16="http://schemas.microsoft.com/office/drawing/2014/main" id="{44F98855-28FB-D74B-B3F3-BCB3C5E7A7C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365797" y="154849"/>
                <a:ext cx="63828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73112" name="Input penna 173111">
                <a:extLst>
                  <a:ext uri="{FF2B5EF4-FFF2-40B4-BE49-F238E27FC236}">
                    <a16:creationId xmlns:a16="http://schemas.microsoft.com/office/drawing/2014/main" id="{F42973AE-D265-DE44-9AFC-3D28064DD714}"/>
                  </a:ext>
                </a:extLst>
              </p14:cNvPr>
              <p14:cNvContentPartPr/>
              <p14:nvPr/>
            </p14:nvContentPartPr>
            <p14:xfrm>
              <a:off x="8779077" y="747049"/>
              <a:ext cx="6480" cy="12960"/>
            </p14:xfrm>
          </p:contentPart>
        </mc:Choice>
        <mc:Fallback xmlns="">
          <p:pic>
            <p:nvPicPr>
              <p:cNvPr id="173112" name="Input penna 173111">
                <a:extLst>
                  <a:ext uri="{FF2B5EF4-FFF2-40B4-BE49-F238E27FC236}">
                    <a16:creationId xmlns:a16="http://schemas.microsoft.com/office/drawing/2014/main" id="{F42973AE-D265-DE44-9AFC-3D28064DD71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763957" y="731929"/>
                <a:ext cx="367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73113" name="Input penna 173112">
                <a:extLst>
                  <a:ext uri="{FF2B5EF4-FFF2-40B4-BE49-F238E27FC236}">
                    <a16:creationId xmlns:a16="http://schemas.microsoft.com/office/drawing/2014/main" id="{D4587B59-1ACA-CE47-B70D-2DEEE369BFAA}"/>
                  </a:ext>
                </a:extLst>
              </p14:cNvPr>
              <p14:cNvContentPartPr/>
              <p14:nvPr/>
            </p14:nvContentPartPr>
            <p14:xfrm>
              <a:off x="1597437" y="283369"/>
              <a:ext cx="3074760" cy="1413000"/>
            </p14:xfrm>
          </p:contentPart>
        </mc:Choice>
        <mc:Fallback xmlns="">
          <p:pic>
            <p:nvPicPr>
              <p:cNvPr id="173113" name="Input penna 173112">
                <a:extLst>
                  <a:ext uri="{FF2B5EF4-FFF2-40B4-BE49-F238E27FC236}">
                    <a16:creationId xmlns:a16="http://schemas.microsoft.com/office/drawing/2014/main" id="{D4587B59-1ACA-CE47-B70D-2DEEE369BFAA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582317" y="268249"/>
                <a:ext cx="3105360" cy="144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118" name="Gruppo 173117">
            <a:extLst>
              <a:ext uri="{FF2B5EF4-FFF2-40B4-BE49-F238E27FC236}">
                <a16:creationId xmlns:a16="http://schemas.microsoft.com/office/drawing/2014/main" id="{EC750107-86BF-E948-80FB-1F9703AF7490}"/>
              </a:ext>
            </a:extLst>
          </p:cNvPr>
          <p:cNvGrpSpPr/>
          <p:nvPr/>
        </p:nvGrpSpPr>
        <p:grpSpPr>
          <a:xfrm>
            <a:off x="-175563" y="-130631"/>
            <a:ext cx="4671360" cy="2748960"/>
            <a:chOff x="-175563" y="-130631"/>
            <a:chExt cx="4671360" cy="274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3072" name="Input penna 173071">
                  <a:extLst>
                    <a:ext uri="{FF2B5EF4-FFF2-40B4-BE49-F238E27FC236}">
                      <a16:creationId xmlns:a16="http://schemas.microsoft.com/office/drawing/2014/main" id="{FC6C74CF-297A-8B40-AACF-B38CABEB8D2C}"/>
                    </a:ext>
                  </a:extLst>
                </p14:cNvPr>
                <p14:cNvContentPartPr/>
                <p14:nvPr/>
              </p14:nvContentPartPr>
              <p14:xfrm>
                <a:off x="2357037" y="-30911"/>
                <a:ext cx="45000" cy="20880"/>
              </p14:xfrm>
            </p:contentPart>
          </mc:Choice>
          <mc:Fallback xmlns="">
            <p:pic>
              <p:nvPicPr>
                <p:cNvPr id="173072" name="Input penna 173071">
                  <a:extLst>
                    <a:ext uri="{FF2B5EF4-FFF2-40B4-BE49-F238E27FC236}">
                      <a16:creationId xmlns:a16="http://schemas.microsoft.com/office/drawing/2014/main" id="{FC6C74CF-297A-8B40-AACF-B38CABEB8D2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341917" y="-46391"/>
                  <a:ext cx="756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3066" name="Input penna 173065">
                  <a:extLst>
                    <a:ext uri="{FF2B5EF4-FFF2-40B4-BE49-F238E27FC236}">
                      <a16:creationId xmlns:a16="http://schemas.microsoft.com/office/drawing/2014/main" id="{8942E260-9369-C345-9844-286063656734}"/>
                    </a:ext>
                  </a:extLst>
                </p14:cNvPr>
                <p14:cNvContentPartPr/>
                <p14:nvPr/>
              </p14:nvContentPartPr>
              <p14:xfrm>
                <a:off x="1336077" y="1696369"/>
                <a:ext cx="2901960" cy="581400"/>
              </p14:xfrm>
            </p:contentPart>
          </mc:Choice>
          <mc:Fallback xmlns="">
            <p:pic>
              <p:nvPicPr>
                <p:cNvPr id="173066" name="Input penna 173065">
                  <a:extLst>
                    <a:ext uri="{FF2B5EF4-FFF2-40B4-BE49-F238E27FC236}">
                      <a16:creationId xmlns:a16="http://schemas.microsoft.com/office/drawing/2014/main" id="{8942E260-9369-C345-9844-28606365673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20957" y="1680889"/>
                  <a:ext cx="2932560" cy="61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3067" name="Input penna 173066">
                  <a:extLst>
                    <a:ext uri="{FF2B5EF4-FFF2-40B4-BE49-F238E27FC236}">
                      <a16:creationId xmlns:a16="http://schemas.microsoft.com/office/drawing/2014/main" id="{48AB9DED-7123-CD45-B6C3-8DEE5EF5F62B}"/>
                    </a:ext>
                  </a:extLst>
                </p14:cNvPr>
                <p14:cNvContentPartPr/>
                <p14:nvPr/>
              </p14:nvContentPartPr>
              <p14:xfrm>
                <a:off x="930357" y="2332129"/>
                <a:ext cx="133200" cy="19800"/>
              </p14:xfrm>
            </p:contentPart>
          </mc:Choice>
          <mc:Fallback xmlns="">
            <p:pic>
              <p:nvPicPr>
                <p:cNvPr id="173067" name="Input penna 173066">
                  <a:extLst>
                    <a:ext uri="{FF2B5EF4-FFF2-40B4-BE49-F238E27FC236}">
                      <a16:creationId xmlns:a16="http://schemas.microsoft.com/office/drawing/2014/main" id="{48AB9DED-7123-CD45-B6C3-8DEE5EF5F62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14877" y="2316649"/>
                  <a:ext cx="1638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3069" name="Input penna 173068">
                  <a:extLst>
                    <a:ext uri="{FF2B5EF4-FFF2-40B4-BE49-F238E27FC236}">
                      <a16:creationId xmlns:a16="http://schemas.microsoft.com/office/drawing/2014/main" id="{0C07B387-F200-4746-8EE6-2DEBA2BB5C91}"/>
                    </a:ext>
                  </a:extLst>
                </p14:cNvPr>
                <p14:cNvContentPartPr/>
                <p14:nvPr/>
              </p14:nvContentPartPr>
              <p14:xfrm>
                <a:off x="2304477" y="2348329"/>
                <a:ext cx="463680" cy="251640"/>
              </p14:xfrm>
            </p:contentPart>
          </mc:Choice>
          <mc:Fallback xmlns="">
            <p:pic>
              <p:nvPicPr>
                <p:cNvPr id="173069" name="Input penna 173068">
                  <a:extLst>
                    <a:ext uri="{FF2B5EF4-FFF2-40B4-BE49-F238E27FC236}">
                      <a16:creationId xmlns:a16="http://schemas.microsoft.com/office/drawing/2014/main" id="{0C07B387-F200-4746-8EE6-2DEBA2BB5C9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289357" y="2333209"/>
                  <a:ext cx="4942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3070" name="Input penna 173069">
                  <a:extLst>
                    <a:ext uri="{FF2B5EF4-FFF2-40B4-BE49-F238E27FC236}">
                      <a16:creationId xmlns:a16="http://schemas.microsoft.com/office/drawing/2014/main" id="{E754817B-8920-F447-A9E2-6908942902FB}"/>
                    </a:ext>
                  </a:extLst>
                </p14:cNvPr>
                <p14:cNvContentPartPr/>
                <p14:nvPr/>
              </p14:nvContentPartPr>
              <p14:xfrm>
                <a:off x="2635317" y="2243209"/>
                <a:ext cx="245880" cy="217440"/>
              </p14:xfrm>
            </p:contentPart>
          </mc:Choice>
          <mc:Fallback xmlns="">
            <p:pic>
              <p:nvPicPr>
                <p:cNvPr id="173070" name="Input penna 173069">
                  <a:extLst>
                    <a:ext uri="{FF2B5EF4-FFF2-40B4-BE49-F238E27FC236}">
                      <a16:creationId xmlns:a16="http://schemas.microsoft.com/office/drawing/2014/main" id="{E754817B-8920-F447-A9E2-6908942902F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619837" y="2228089"/>
                  <a:ext cx="2764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3073" name="Input penna 173072">
                  <a:extLst>
                    <a:ext uri="{FF2B5EF4-FFF2-40B4-BE49-F238E27FC236}">
                      <a16:creationId xmlns:a16="http://schemas.microsoft.com/office/drawing/2014/main" id="{06351BAC-F30F-074B-99B6-67BC0EBDBE6D}"/>
                    </a:ext>
                  </a:extLst>
                </p14:cNvPr>
                <p14:cNvContentPartPr/>
                <p14:nvPr/>
              </p14:nvContentPartPr>
              <p14:xfrm>
                <a:off x="4227597" y="1716529"/>
                <a:ext cx="2520" cy="26640"/>
              </p14:xfrm>
            </p:contentPart>
          </mc:Choice>
          <mc:Fallback xmlns="">
            <p:pic>
              <p:nvPicPr>
                <p:cNvPr id="173073" name="Input penna 173072">
                  <a:extLst>
                    <a:ext uri="{FF2B5EF4-FFF2-40B4-BE49-F238E27FC236}">
                      <a16:creationId xmlns:a16="http://schemas.microsoft.com/office/drawing/2014/main" id="{06351BAC-F30F-074B-99B6-67BC0EBDBE6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212477" y="1701409"/>
                  <a:ext cx="331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73074" name="Input penna 173073">
                  <a:extLst>
                    <a:ext uri="{FF2B5EF4-FFF2-40B4-BE49-F238E27FC236}">
                      <a16:creationId xmlns:a16="http://schemas.microsoft.com/office/drawing/2014/main" id="{A6AF6487-EF9F-FF48-BB4C-6AC623473D8F}"/>
                    </a:ext>
                  </a:extLst>
                </p14:cNvPr>
                <p14:cNvContentPartPr/>
                <p14:nvPr/>
              </p14:nvContentPartPr>
              <p14:xfrm>
                <a:off x="-6003" y="2594569"/>
                <a:ext cx="62640" cy="23760"/>
              </p14:xfrm>
            </p:contentPart>
          </mc:Choice>
          <mc:Fallback xmlns="">
            <p:pic>
              <p:nvPicPr>
                <p:cNvPr id="173074" name="Input penna 173073">
                  <a:extLst>
                    <a:ext uri="{FF2B5EF4-FFF2-40B4-BE49-F238E27FC236}">
                      <a16:creationId xmlns:a16="http://schemas.microsoft.com/office/drawing/2014/main" id="{A6AF6487-EF9F-FF48-BB4C-6AC623473D8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-21483" y="2579449"/>
                  <a:ext cx="932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73075" name="Input penna 173074">
                  <a:extLst>
                    <a:ext uri="{FF2B5EF4-FFF2-40B4-BE49-F238E27FC236}">
                      <a16:creationId xmlns:a16="http://schemas.microsoft.com/office/drawing/2014/main" id="{B6C8DD74-1EE7-EE49-9C68-9A97754246F0}"/>
                    </a:ext>
                  </a:extLst>
                </p14:cNvPr>
                <p14:cNvContentPartPr/>
                <p14:nvPr/>
              </p14:nvContentPartPr>
              <p14:xfrm>
                <a:off x="-175563" y="2262649"/>
                <a:ext cx="1224000" cy="223920"/>
              </p14:xfrm>
            </p:contentPart>
          </mc:Choice>
          <mc:Fallback xmlns="">
            <p:pic>
              <p:nvPicPr>
                <p:cNvPr id="173075" name="Input penna 173074">
                  <a:extLst>
                    <a:ext uri="{FF2B5EF4-FFF2-40B4-BE49-F238E27FC236}">
                      <a16:creationId xmlns:a16="http://schemas.microsoft.com/office/drawing/2014/main" id="{B6C8DD74-1EE7-EE49-9C68-9A97754246F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-190683" y="2247529"/>
                  <a:ext cx="12542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73084" name="Input penna 173083">
                  <a:extLst>
                    <a:ext uri="{FF2B5EF4-FFF2-40B4-BE49-F238E27FC236}">
                      <a16:creationId xmlns:a16="http://schemas.microsoft.com/office/drawing/2014/main" id="{CCFB3E00-1360-7B4E-8CEF-E75960BAE069}"/>
                    </a:ext>
                  </a:extLst>
                </p14:cNvPr>
                <p14:cNvContentPartPr/>
                <p14:nvPr/>
              </p14:nvContentPartPr>
              <p14:xfrm>
                <a:off x="261837" y="2147089"/>
                <a:ext cx="7920" cy="6840"/>
              </p14:xfrm>
            </p:contentPart>
          </mc:Choice>
          <mc:Fallback xmlns="">
            <p:pic>
              <p:nvPicPr>
                <p:cNvPr id="173084" name="Input penna 173083">
                  <a:extLst>
                    <a:ext uri="{FF2B5EF4-FFF2-40B4-BE49-F238E27FC236}">
                      <a16:creationId xmlns:a16="http://schemas.microsoft.com/office/drawing/2014/main" id="{CCFB3E00-1360-7B4E-8CEF-E75960BAE06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46717" y="2131969"/>
                  <a:ext cx="385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73085" name="Input penna 173084">
                  <a:extLst>
                    <a:ext uri="{FF2B5EF4-FFF2-40B4-BE49-F238E27FC236}">
                      <a16:creationId xmlns:a16="http://schemas.microsoft.com/office/drawing/2014/main" id="{13B472C4-2579-064C-8B3E-930077B90A71}"/>
                    </a:ext>
                  </a:extLst>
                </p14:cNvPr>
                <p14:cNvContentPartPr/>
                <p14:nvPr/>
              </p14:nvContentPartPr>
              <p14:xfrm>
                <a:off x="40797" y="2019289"/>
                <a:ext cx="264240" cy="301320"/>
              </p14:xfrm>
            </p:contentPart>
          </mc:Choice>
          <mc:Fallback xmlns="">
            <p:pic>
              <p:nvPicPr>
                <p:cNvPr id="173085" name="Input penna 173084">
                  <a:extLst>
                    <a:ext uri="{FF2B5EF4-FFF2-40B4-BE49-F238E27FC236}">
                      <a16:creationId xmlns:a16="http://schemas.microsoft.com/office/drawing/2014/main" id="{13B472C4-2579-064C-8B3E-930077B90A7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5317" y="2004169"/>
                  <a:ext cx="2944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73086" name="Input penna 173085">
                  <a:extLst>
                    <a:ext uri="{FF2B5EF4-FFF2-40B4-BE49-F238E27FC236}">
                      <a16:creationId xmlns:a16="http://schemas.microsoft.com/office/drawing/2014/main" id="{5F69438B-8300-F248-A436-7D52420976E0}"/>
                    </a:ext>
                  </a:extLst>
                </p14:cNvPr>
                <p14:cNvContentPartPr/>
                <p14:nvPr/>
              </p14:nvContentPartPr>
              <p14:xfrm>
                <a:off x="-1323" y="2167249"/>
                <a:ext cx="240840" cy="198720"/>
              </p14:xfrm>
            </p:contentPart>
          </mc:Choice>
          <mc:Fallback xmlns="">
            <p:pic>
              <p:nvPicPr>
                <p:cNvPr id="173086" name="Input penna 173085">
                  <a:extLst>
                    <a:ext uri="{FF2B5EF4-FFF2-40B4-BE49-F238E27FC236}">
                      <a16:creationId xmlns:a16="http://schemas.microsoft.com/office/drawing/2014/main" id="{5F69438B-8300-F248-A436-7D52420976E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-16443" y="2152129"/>
                  <a:ext cx="2710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73088" name="Input penna 173087">
                  <a:extLst>
                    <a:ext uri="{FF2B5EF4-FFF2-40B4-BE49-F238E27FC236}">
                      <a16:creationId xmlns:a16="http://schemas.microsoft.com/office/drawing/2014/main" id="{E95F7228-5606-394D-8886-809069320F6B}"/>
                    </a:ext>
                  </a:extLst>
                </p14:cNvPr>
                <p14:cNvContentPartPr/>
                <p14:nvPr/>
              </p14:nvContentPartPr>
              <p14:xfrm>
                <a:off x="217917" y="76729"/>
                <a:ext cx="2178720" cy="2372400"/>
              </p14:xfrm>
            </p:contentPart>
          </mc:Choice>
          <mc:Fallback xmlns="">
            <p:pic>
              <p:nvPicPr>
                <p:cNvPr id="173088" name="Input penna 173087">
                  <a:extLst>
                    <a:ext uri="{FF2B5EF4-FFF2-40B4-BE49-F238E27FC236}">
                      <a16:creationId xmlns:a16="http://schemas.microsoft.com/office/drawing/2014/main" id="{E95F7228-5606-394D-8886-809069320F6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02437" y="61249"/>
                  <a:ext cx="2209320" cy="240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3090" name="Input penna 173089">
                  <a:extLst>
                    <a:ext uri="{FF2B5EF4-FFF2-40B4-BE49-F238E27FC236}">
                      <a16:creationId xmlns:a16="http://schemas.microsoft.com/office/drawing/2014/main" id="{F65455C7-72F7-5C4D-86F9-DB1C29DBF166}"/>
                    </a:ext>
                  </a:extLst>
                </p14:cNvPr>
                <p14:cNvContentPartPr/>
                <p14:nvPr/>
              </p14:nvContentPartPr>
              <p14:xfrm>
                <a:off x="487917" y="2301169"/>
                <a:ext cx="5760" cy="4680"/>
              </p14:xfrm>
            </p:contentPart>
          </mc:Choice>
          <mc:Fallback xmlns="">
            <p:pic>
              <p:nvPicPr>
                <p:cNvPr id="173090" name="Input penna 173089">
                  <a:extLst>
                    <a:ext uri="{FF2B5EF4-FFF2-40B4-BE49-F238E27FC236}">
                      <a16:creationId xmlns:a16="http://schemas.microsoft.com/office/drawing/2014/main" id="{F65455C7-72F7-5C4D-86F9-DB1C29DBF16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2437" y="2286049"/>
                  <a:ext cx="363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73093" name="Input penna 173092">
                  <a:extLst>
                    <a:ext uri="{FF2B5EF4-FFF2-40B4-BE49-F238E27FC236}">
                      <a16:creationId xmlns:a16="http://schemas.microsoft.com/office/drawing/2014/main" id="{A26E9C8C-31B3-BC4F-8A45-72EB9FD0A7B2}"/>
                    </a:ext>
                  </a:extLst>
                </p14:cNvPr>
                <p14:cNvContentPartPr/>
                <p14:nvPr/>
              </p14:nvContentPartPr>
              <p14:xfrm>
                <a:off x="785997" y="2060329"/>
                <a:ext cx="220680" cy="18000"/>
              </p14:xfrm>
            </p:contentPart>
          </mc:Choice>
          <mc:Fallback xmlns="">
            <p:pic>
              <p:nvPicPr>
                <p:cNvPr id="173093" name="Input penna 173092">
                  <a:extLst>
                    <a:ext uri="{FF2B5EF4-FFF2-40B4-BE49-F238E27FC236}">
                      <a16:creationId xmlns:a16="http://schemas.microsoft.com/office/drawing/2014/main" id="{A26E9C8C-31B3-BC4F-8A45-72EB9FD0A7B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70517" y="2044849"/>
                  <a:ext cx="2512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73077" name="Input penna 173076">
                  <a:extLst>
                    <a:ext uri="{FF2B5EF4-FFF2-40B4-BE49-F238E27FC236}">
                      <a16:creationId xmlns:a16="http://schemas.microsoft.com/office/drawing/2014/main" id="{A5DF2758-60A7-4B4D-B7E0-2630E69BD8AA}"/>
                    </a:ext>
                  </a:extLst>
                </p14:cNvPr>
                <p14:cNvContentPartPr/>
                <p14:nvPr/>
              </p14:nvContentPartPr>
              <p14:xfrm>
                <a:off x="1515357" y="832009"/>
                <a:ext cx="2949480" cy="883080"/>
              </p14:xfrm>
            </p:contentPart>
          </mc:Choice>
          <mc:Fallback xmlns="">
            <p:pic>
              <p:nvPicPr>
                <p:cNvPr id="173077" name="Input penna 173076">
                  <a:extLst>
                    <a:ext uri="{FF2B5EF4-FFF2-40B4-BE49-F238E27FC236}">
                      <a16:creationId xmlns:a16="http://schemas.microsoft.com/office/drawing/2014/main" id="{A5DF2758-60A7-4B4D-B7E0-2630E69BD8A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499877" y="816889"/>
                  <a:ext cx="2980080" cy="9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73078" name="Input penna 173077">
                  <a:extLst>
                    <a:ext uri="{FF2B5EF4-FFF2-40B4-BE49-F238E27FC236}">
                      <a16:creationId xmlns:a16="http://schemas.microsoft.com/office/drawing/2014/main" id="{F0D7A1DC-1F23-1443-861E-743BD005C199}"/>
                    </a:ext>
                  </a:extLst>
                </p14:cNvPr>
                <p14:cNvContentPartPr/>
                <p14:nvPr/>
              </p14:nvContentPartPr>
              <p14:xfrm>
                <a:off x="4464477" y="1705009"/>
                <a:ext cx="360" cy="10080"/>
              </p14:xfrm>
            </p:contentPart>
          </mc:Choice>
          <mc:Fallback xmlns="">
            <p:pic>
              <p:nvPicPr>
                <p:cNvPr id="173078" name="Input penna 173077">
                  <a:extLst>
                    <a:ext uri="{FF2B5EF4-FFF2-40B4-BE49-F238E27FC236}">
                      <a16:creationId xmlns:a16="http://schemas.microsoft.com/office/drawing/2014/main" id="{F0D7A1DC-1F23-1443-861E-743BD005C19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449357" y="1689889"/>
                  <a:ext cx="309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73079" name="Input penna 173078">
                  <a:extLst>
                    <a:ext uri="{FF2B5EF4-FFF2-40B4-BE49-F238E27FC236}">
                      <a16:creationId xmlns:a16="http://schemas.microsoft.com/office/drawing/2014/main" id="{ACD9FF67-4F90-334D-9EAD-19271F7B537E}"/>
                    </a:ext>
                  </a:extLst>
                </p14:cNvPr>
                <p14:cNvContentPartPr/>
                <p14:nvPr/>
              </p14:nvContentPartPr>
              <p14:xfrm>
                <a:off x="4330557" y="1549129"/>
                <a:ext cx="165240" cy="211680"/>
              </p14:xfrm>
            </p:contentPart>
          </mc:Choice>
          <mc:Fallback xmlns="">
            <p:pic>
              <p:nvPicPr>
                <p:cNvPr id="173079" name="Input penna 173078">
                  <a:extLst>
                    <a:ext uri="{FF2B5EF4-FFF2-40B4-BE49-F238E27FC236}">
                      <a16:creationId xmlns:a16="http://schemas.microsoft.com/office/drawing/2014/main" id="{ACD9FF67-4F90-334D-9EAD-19271F7B537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315077" y="1534009"/>
                  <a:ext cx="1954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73097" name="Input penna 173096">
                  <a:extLst>
                    <a:ext uri="{FF2B5EF4-FFF2-40B4-BE49-F238E27FC236}">
                      <a16:creationId xmlns:a16="http://schemas.microsoft.com/office/drawing/2014/main" id="{D2CEB028-A49F-3948-AAC5-1E5B6017CA4A}"/>
                    </a:ext>
                  </a:extLst>
                </p14:cNvPr>
                <p14:cNvContentPartPr/>
                <p14:nvPr/>
              </p14:nvContentPartPr>
              <p14:xfrm>
                <a:off x="1934757" y="569209"/>
                <a:ext cx="226080" cy="35280"/>
              </p14:xfrm>
            </p:contentPart>
          </mc:Choice>
          <mc:Fallback xmlns="">
            <p:pic>
              <p:nvPicPr>
                <p:cNvPr id="173097" name="Input penna 173096">
                  <a:extLst>
                    <a:ext uri="{FF2B5EF4-FFF2-40B4-BE49-F238E27FC236}">
                      <a16:creationId xmlns:a16="http://schemas.microsoft.com/office/drawing/2014/main" id="{D2CEB028-A49F-3948-AAC5-1E5B6017CA4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919637" y="553729"/>
                  <a:ext cx="2566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3081" name="Input penna 173080">
                  <a:extLst>
                    <a:ext uri="{FF2B5EF4-FFF2-40B4-BE49-F238E27FC236}">
                      <a16:creationId xmlns:a16="http://schemas.microsoft.com/office/drawing/2014/main" id="{15AAB5DF-E13D-3B43-A5BB-588A3054EC42}"/>
                    </a:ext>
                  </a:extLst>
                </p14:cNvPr>
                <p14:cNvContentPartPr/>
                <p14:nvPr/>
              </p14:nvContentPartPr>
              <p14:xfrm>
                <a:off x="2275677" y="-130631"/>
                <a:ext cx="252360" cy="215640"/>
              </p14:xfrm>
            </p:contentPart>
          </mc:Choice>
          <mc:Fallback xmlns="">
            <p:pic>
              <p:nvPicPr>
                <p:cNvPr id="173081" name="Input penna 173080">
                  <a:extLst>
                    <a:ext uri="{FF2B5EF4-FFF2-40B4-BE49-F238E27FC236}">
                      <a16:creationId xmlns:a16="http://schemas.microsoft.com/office/drawing/2014/main" id="{15AAB5DF-E13D-3B43-A5BB-588A3054EC4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60197" y="-146111"/>
                  <a:ext cx="2829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082" name="Input penna 173081">
                  <a:extLst>
                    <a:ext uri="{FF2B5EF4-FFF2-40B4-BE49-F238E27FC236}">
                      <a16:creationId xmlns:a16="http://schemas.microsoft.com/office/drawing/2014/main" id="{82E10A96-6B60-2D4A-B009-02AE3A09B4C2}"/>
                    </a:ext>
                  </a:extLst>
                </p14:cNvPr>
                <p14:cNvContentPartPr/>
                <p14:nvPr/>
              </p14:nvContentPartPr>
              <p14:xfrm>
                <a:off x="2409237" y="-124871"/>
                <a:ext cx="63360" cy="304200"/>
              </p14:xfrm>
            </p:contentPart>
          </mc:Choice>
          <mc:Fallback xmlns="">
            <p:pic>
              <p:nvPicPr>
                <p:cNvPr id="173082" name="Input penna 173081">
                  <a:extLst>
                    <a:ext uri="{FF2B5EF4-FFF2-40B4-BE49-F238E27FC236}">
                      <a16:creationId xmlns:a16="http://schemas.microsoft.com/office/drawing/2014/main" id="{82E10A96-6B60-2D4A-B009-02AE3A09B4C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393757" y="-140351"/>
                  <a:ext cx="9396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3098" name="Input penna 173097">
                  <a:extLst>
                    <a:ext uri="{FF2B5EF4-FFF2-40B4-BE49-F238E27FC236}">
                      <a16:creationId xmlns:a16="http://schemas.microsoft.com/office/drawing/2014/main" id="{E5C9AFA2-337D-AA41-87BB-65B16176B372}"/>
                    </a:ext>
                  </a:extLst>
                </p14:cNvPr>
                <p14:cNvContentPartPr/>
                <p14:nvPr/>
              </p14:nvContentPartPr>
              <p14:xfrm>
                <a:off x="2379717" y="278329"/>
                <a:ext cx="278640" cy="26280"/>
              </p14:xfrm>
            </p:contentPart>
          </mc:Choice>
          <mc:Fallback xmlns="">
            <p:pic>
              <p:nvPicPr>
                <p:cNvPr id="173098" name="Input penna 173097">
                  <a:extLst>
                    <a:ext uri="{FF2B5EF4-FFF2-40B4-BE49-F238E27FC236}">
                      <a16:creationId xmlns:a16="http://schemas.microsoft.com/office/drawing/2014/main" id="{E5C9AFA2-337D-AA41-87BB-65B16176B37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364237" y="263209"/>
                  <a:ext cx="3092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3094" name="Input penna 173093">
                  <a:extLst>
                    <a:ext uri="{FF2B5EF4-FFF2-40B4-BE49-F238E27FC236}">
                      <a16:creationId xmlns:a16="http://schemas.microsoft.com/office/drawing/2014/main" id="{1D696EF3-AEC4-3A4A-AF31-293C2ED3248D}"/>
                    </a:ext>
                  </a:extLst>
                </p14:cNvPr>
                <p14:cNvContentPartPr/>
                <p14:nvPr/>
              </p14:nvContentPartPr>
              <p14:xfrm>
                <a:off x="999477" y="1580449"/>
                <a:ext cx="180360" cy="15120"/>
              </p14:xfrm>
            </p:contentPart>
          </mc:Choice>
          <mc:Fallback xmlns="">
            <p:pic>
              <p:nvPicPr>
                <p:cNvPr id="173094" name="Input penna 173093">
                  <a:extLst>
                    <a:ext uri="{FF2B5EF4-FFF2-40B4-BE49-F238E27FC236}">
                      <a16:creationId xmlns:a16="http://schemas.microsoft.com/office/drawing/2014/main" id="{1D696EF3-AEC4-3A4A-AF31-293C2ED3248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83997" y="1564969"/>
                  <a:ext cx="2109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3095" name="Input penna 173094">
                  <a:extLst>
                    <a:ext uri="{FF2B5EF4-FFF2-40B4-BE49-F238E27FC236}">
                      <a16:creationId xmlns:a16="http://schemas.microsoft.com/office/drawing/2014/main" id="{6886483B-2A52-D94C-AC86-14FC32B33427}"/>
                    </a:ext>
                  </a:extLst>
                </p14:cNvPr>
                <p14:cNvContentPartPr/>
                <p14:nvPr/>
              </p14:nvContentPartPr>
              <p14:xfrm>
                <a:off x="1227717" y="1078609"/>
                <a:ext cx="163440" cy="54360"/>
              </p14:xfrm>
            </p:contentPart>
          </mc:Choice>
          <mc:Fallback xmlns="">
            <p:pic>
              <p:nvPicPr>
                <p:cNvPr id="173095" name="Input penna 173094">
                  <a:extLst>
                    <a:ext uri="{FF2B5EF4-FFF2-40B4-BE49-F238E27FC236}">
                      <a16:creationId xmlns:a16="http://schemas.microsoft.com/office/drawing/2014/main" id="{6886483B-2A52-D94C-AC86-14FC32B3342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212237" y="1063489"/>
                  <a:ext cx="1940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3096" name="Input penna 173095">
                  <a:extLst>
                    <a:ext uri="{FF2B5EF4-FFF2-40B4-BE49-F238E27FC236}">
                      <a16:creationId xmlns:a16="http://schemas.microsoft.com/office/drawing/2014/main" id="{BCE8B210-AB1B-094C-810C-AF20CA208276}"/>
                    </a:ext>
                  </a:extLst>
                </p14:cNvPr>
                <p14:cNvContentPartPr/>
                <p14:nvPr/>
              </p14:nvContentPartPr>
              <p14:xfrm>
                <a:off x="1566837" y="845689"/>
                <a:ext cx="291600" cy="38520"/>
              </p14:xfrm>
            </p:contentPart>
          </mc:Choice>
          <mc:Fallback xmlns="">
            <p:pic>
              <p:nvPicPr>
                <p:cNvPr id="173096" name="Input penna 173095">
                  <a:extLst>
                    <a:ext uri="{FF2B5EF4-FFF2-40B4-BE49-F238E27FC236}">
                      <a16:creationId xmlns:a16="http://schemas.microsoft.com/office/drawing/2014/main" id="{BCE8B210-AB1B-094C-810C-AF20CA20827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51357" y="830209"/>
                  <a:ext cx="3222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3102" name="Input penna 173101">
                  <a:extLst>
                    <a:ext uri="{FF2B5EF4-FFF2-40B4-BE49-F238E27FC236}">
                      <a16:creationId xmlns:a16="http://schemas.microsoft.com/office/drawing/2014/main" id="{41D91E8B-5FBB-1943-BA17-076F58A7FC98}"/>
                    </a:ext>
                  </a:extLst>
                </p14:cNvPr>
                <p14:cNvContentPartPr/>
                <p14:nvPr/>
              </p14:nvContentPartPr>
              <p14:xfrm>
                <a:off x="1607877" y="1045849"/>
                <a:ext cx="1919880" cy="456840"/>
              </p14:xfrm>
            </p:contentPart>
          </mc:Choice>
          <mc:Fallback xmlns="">
            <p:pic>
              <p:nvPicPr>
                <p:cNvPr id="173102" name="Input penna 173101">
                  <a:extLst>
                    <a:ext uri="{FF2B5EF4-FFF2-40B4-BE49-F238E27FC236}">
                      <a16:creationId xmlns:a16="http://schemas.microsoft.com/office/drawing/2014/main" id="{41D91E8B-5FBB-1943-BA17-076F58A7FC9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592397" y="1030729"/>
                  <a:ext cx="195012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3115" name="Input penna 173114">
                  <a:extLst>
                    <a:ext uri="{FF2B5EF4-FFF2-40B4-BE49-F238E27FC236}">
                      <a16:creationId xmlns:a16="http://schemas.microsoft.com/office/drawing/2014/main" id="{56507AB4-54C9-4342-96FC-AFF745CEEB8F}"/>
                    </a:ext>
                  </a:extLst>
                </p14:cNvPr>
                <p14:cNvContentPartPr/>
                <p14:nvPr/>
              </p14:nvContentPartPr>
              <p14:xfrm>
                <a:off x="1371357" y="708889"/>
                <a:ext cx="961920" cy="1524240"/>
              </p14:xfrm>
            </p:contentPart>
          </mc:Choice>
          <mc:Fallback xmlns="">
            <p:pic>
              <p:nvPicPr>
                <p:cNvPr id="173115" name="Input penna 173114">
                  <a:extLst>
                    <a:ext uri="{FF2B5EF4-FFF2-40B4-BE49-F238E27FC236}">
                      <a16:creationId xmlns:a16="http://schemas.microsoft.com/office/drawing/2014/main" id="{56507AB4-54C9-4342-96FC-AFF745CEEB8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356237" y="693409"/>
                  <a:ext cx="992160" cy="155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73117" name="Input penna 173116">
                  <a:extLst>
                    <a:ext uri="{FF2B5EF4-FFF2-40B4-BE49-F238E27FC236}">
                      <a16:creationId xmlns:a16="http://schemas.microsoft.com/office/drawing/2014/main" id="{EA6B465D-CA6D-3C4A-8815-77F04396B691}"/>
                    </a:ext>
                  </a:extLst>
                </p14:cNvPr>
                <p14:cNvContentPartPr/>
                <p14:nvPr/>
              </p14:nvContentPartPr>
              <p14:xfrm>
                <a:off x="343197" y="1519969"/>
                <a:ext cx="616320" cy="793800"/>
              </p14:xfrm>
            </p:contentPart>
          </mc:Choice>
          <mc:Fallback xmlns="">
            <p:pic>
              <p:nvPicPr>
                <p:cNvPr id="173117" name="Input penna 173116">
                  <a:extLst>
                    <a:ext uri="{FF2B5EF4-FFF2-40B4-BE49-F238E27FC236}">
                      <a16:creationId xmlns:a16="http://schemas.microsoft.com/office/drawing/2014/main" id="{EA6B465D-CA6D-3C4A-8815-77F04396B69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28077" y="1504849"/>
                  <a:ext cx="646920" cy="82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3119" name="Input penna 173118">
                <a:extLst>
                  <a:ext uri="{FF2B5EF4-FFF2-40B4-BE49-F238E27FC236}">
                    <a16:creationId xmlns:a16="http://schemas.microsoft.com/office/drawing/2014/main" id="{878A2EC7-E489-8F4A-A1E7-2311C6AE30EC}"/>
                  </a:ext>
                </a:extLst>
              </p14:cNvPr>
              <p14:cNvContentPartPr/>
              <p14:nvPr/>
            </p14:nvContentPartPr>
            <p14:xfrm>
              <a:off x="6755877" y="2886529"/>
              <a:ext cx="106560" cy="61560"/>
            </p14:xfrm>
          </p:contentPart>
        </mc:Choice>
        <mc:Fallback xmlns="">
          <p:pic>
            <p:nvPicPr>
              <p:cNvPr id="173119" name="Input penna 173118">
                <a:extLst>
                  <a:ext uri="{FF2B5EF4-FFF2-40B4-BE49-F238E27FC236}">
                    <a16:creationId xmlns:a16="http://schemas.microsoft.com/office/drawing/2014/main" id="{878A2EC7-E489-8F4A-A1E7-2311C6AE30E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740397" y="2871409"/>
                <a:ext cx="13680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3120" name="Input penna 173119">
                <a:extLst>
                  <a:ext uri="{FF2B5EF4-FFF2-40B4-BE49-F238E27FC236}">
                    <a16:creationId xmlns:a16="http://schemas.microsoft.com/office/drawing/2014/main" id="{CF36EEDD-24BA-D840-BFC1-6F8D82D536F3}"/>
                  </a:ext>
                </a:extLst>
              </p14:cNvPr>
              <p14:cNvContentPartPr/>
              <p14:nvPr/>
            </p14:nvContentPartPr>
            <p14:xfrm>
              <a:off x="777357" y="4325089"/>
              <a:ext cx="2179800" cy="1675440"/>
            </p14:xfrm>
          </p:contentPart>
        </mc:Choice>
        <mc:Fallback xmlns="">
          <p:pic>
            <p:nvPicPr>
              <p:cNvPr id="173120" name="Input penna 173119">
                <a:extLst>
                  <a:ext uri="{FF2B5EF4-FFF2-40B4-BE49-F238E27FC236}">
                    <a16:creationId xmlns:a16="http://schemas.microsoft.com/office/drawing/2014/main" id="{CF36EEDD-24BA-D840-BFC1-6F8D82D536F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62237" y="4309969"/>
                <a:ext cx="2210040" cy="170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73121" name="Input penna 173120">
                <a:extLst>
                  <a:ext uri="{FF2B5EF4-FFF2-40B4-BE49-F238E27FC236}">
                    <a16:creationId xmlns:a16="http://schemas.microsoft.com/office/drawing/2014/main" id="{0878846E-607B-4D4C-A2B9-B694552E7B00}"/>
                  </a:ext>
                </a:extLst>
              </p14:cNvPr>
              <p14:cNvContentPartPr/>
              <p14:nvPr/>
            </p14:nvContentPartPr>
            <p14:xfrm>
              <a:off x="241317" y="4140409"/>
              <a:ext cx="4656960" cy="2305080"/>
            </p14:xfrm>
          </p:contentPart>
        </mc:Choice>
        <mc:Fallback xmlns="">
          <p:pic>
            <p:nvPicPr>
              <p:cNvPr id="173121" name="Input penna 173120">
                <a:extLst>
                  <a:ext uri="{FF2B5EF4-FFF2-40B4-BE49-F238E27FC236}">
                    <a16:creationId xmlns:a16="http://schemas.microsoft.com/office/drawing/2014/main" id="{0878846E-607B-4D4C-A2B9-B694552E7B0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25837" y="4124929"/>
                <a:ext cx="4687200" cy="23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73155" name="Input penna 173154">
                <a:extLst>
                  <a:ext uri="{FF2B5EF4-FFF2-40B4-BE49-F238E27FC236}">
                    <a16:creationId xmlns:a16="http://schemas.microsoft.com/office/drawing/2014/main" id="{8005D4FD-39E0-1346-8071-8471491DF662}"/>
                  </a:ext>
                </a:extLst>
              </p14:cNvPr>
              <p14:cNvContentPartPr/>
              <p14:nvPr/>
            </p14:nvContentPartPr>
            <p14:xfrm>
              <a:off x="87237" y="6334249"/>
              <a:ext cx="2530080" cy="535680"/>
            </p14:xfrm>
          </p:contentPart>
        </mc:Choice>
        <mc:Fallback xmlns="">
          <p:pic>
            <p:nvPicPr>
              <p:cNvPr id="173155" name="Input penna 173154">
                <a:extLst>
                  <a:ext uri="{FF2B5EF4-FFF2-40B4-BE49-F238E27FC236}">
                    <a16:creationId xmlns:a16="http://schemas.microsoft.com/office/drawing/2014/main" id="{8005D4FD-39E0-1346-8071-8471491DF662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2117" y="6319129"/>
                <a:ext cx="256068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73157" name="Input penna 173156">
                <a:extLst>
                  <a:ext uri="{FF2B5EF4-FFF2-40B4-BE49-F238E27FC236}">
                    <a16:creationId xmlns:a16="http://schemas.microsoft.com/office/drawing/2014/main" id="{BEBABC23-8A77-3342-ABD0-7F71F8E69FCF}"/>
                  </a:ext>
                </a:extLst>
              </p14:cNvPr>
              <p14:cNvContentPartPr/>
              <p14:nvPr/>
            </p14:nvContentPartPr>
            <p14:xfrm>
              <a:off x="48357" y="6204649"/>
              <a:ext cx="2423160" cy="401400"/>
            </p14:xfrm>
          </p:contentPart>
        </mc:Choice>
        <mc:Fallback xmlns="">
          <p:pic>
            <p:nvPicPr>
              <p:cNvPr id="173157" name="Input penna 173156">
                <a:extLst>
                  <a:ext uri="{FF2B5EF4-FFF2-40B4-BE49-F238E27FC236}">
                    <a16:creationId xmlns:a16="http://schemas.microsoft.com/office/drawing/2014/main" id="{BEBABC23-8A77-3342-ABD0-7F71F8E69FCF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3237" y="6189529"/>
                <a:ext cx="24534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73164" name="Input penna 173163">
                <a:extLst>
                  <a:ext uri="{FF2B5EF4-FFF2-40B4-BE49-F238E27FC236}">
                    <a16:creationId xmlns:a16="http://schemas.microsoft.com/office/drawing/2014/main" id="{AFEAECF3-924A-0346-ADC0-BC51BA416866}"/>
                  </a:ext>
                </a:extLst>
              </p14:cNvPr>
              <p14:cNvContentPartPr/>
              <p14:nvPr/>
            </p14:nvContentPartPr>
            <p14:xfrm>
              <a:off x="660717" y="6462049"/>
              <a:ext cx="248400" cy="94320"/>
            </p14:xfrm>
          </p:contentPart>
        </mc:Choice>
        <mc:Fallback xmlns="">
          <p:pic>
            <p:nvPicPr>
              <p:cNvPr id="173164" name="Input penna 173163">
                <a:extLst>
                  <a:ext uri="{FF2B5EF4-FFF2-40B4-BE49-F238E27FC236}">
                    <a16:creationId xmlns:a16="http://schemas.microsoft.com/office/drawing/2014/main" id="{AFEAECF3-924A-0346-ADC0-BC51BA416866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45237" y="6446929"/>
                <a:ext cx="279000" cy="12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169" name="Gruppo 173168">
            <a:extLst>
              <a:ext uri="{FF2B5EF4-FFF2-40B4-BE49-F238E27FC236}">
                <a16:creationId xmlns:a16="http://schemas.microsoft.com/office/drawing/2014/main" id="{385152D3-B462-4F4A-ACA9-C1114E129C0C}"/>
              </a:ext>
            </a:extLst>
          </p:cNvPr>
          <p:cNvGrpSpPr/>
          <p:nvPr/>
        </p:nvGrpSpPr>
        <p:grpSpPr>
          <a:xfrm>
            <a:off x="259677" y="4479529"/>
            <a:ext cx="4469760" cy="2133360"/>
            <a:chOff x="259677" y="4479529"/>
            <a:chExt cx="4469760" cy="213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3129" name="Input penna 173128">
                  <a:extLst>
                    <a:ext uri="{FF2B5EF4-FFF2-40B4-BE49-F238E27FC236}">
                      <a16:creationId xmlns:a16="http://schemas.microsoft.com/office/drawing/2014/main" id="{E2114E85-059B-A748-8A2C-69DD2358D46A}"/>
                    </a:ext>
                  </a:extLst>
                </p14:cNvPr>
                <p14:cNvContentPartPr/>
                <p14:nvPr/>
              </p14:nvContentPartPr>
              <p14:xfrm>
                <a:off x="288837" y="5981809"/>
                <a:ext cx="115200" cy="200160"/>
              </p14:xfrm>
            </p:contentPart>
          </mc:Choice>
          <mc:Fallback xmlns="">
            <p:pic>
              <p:nvPicPr>
                <p:cNvPr id="173129" name="Input penna 173128">
                  <a:extLst>
                    <a:ext uri="{FF2B5EF4-FFF2-40B4-BE49-F238E27FC236}">
                      <a16:creationId xmlns:a16="http://schemas.microsoft.com/office/drawing/2014/main" id="{E2114E85-059B-A748-8A2C-69DD2358D46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73717" y="5966329"/>
                  <a:ext cx="1458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3130" name="Input penna 173129">
                  <a:extLst>
                    <a:ext uri="{FF2B5EF4-FFF2-40B4-BE49-F238E27FC236}">
                      <a16:creationId xmlns:a16="http://schemas.microsoft.com/office/drawing/2014/main" id="{CF37A83C-6478-DD45-8AA4-EA019BCEF59B}"/>
                    </a:ext>
                  </a:extLst>
                </p14:cNvPr>
                <p14:cNvContentPartPr/>
                <p14:nvPr/>
              </p14:nvContentPartPr>
              <p14:xfrm>
                <a:off x="467757" y="6059569"/>
                <a:ext cx="14040" cy="189360"/>
              </p14:xfrm>
            </p:contentPart>
          </mc:Choice>
          <mc:Fallback xmlns="">
            <p:pic>
              <p:nvPicPr>
                <p:cNvPr id="173130" name="Input penna 173129">
                  <a:extLst>
                    <a:ext uri="{FF2B5EF4-FFF2-40B4-BE49-F238E27FC236}">
                      <a16:creationId xmlns:a16="http://schemas.microsoft.com/office/drawing/2014/main" id="{CF37A83C-6478-DD45-8AA4-EA019BCEF59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52637" y="6044449"/>
                  <a:ext cx="446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73131" name="Input penna 173130">
                  <a:extLst>
                    <a:ext uri="{FF2B5EF4-FFF2-40B4-BE49-F238E27FC236}">
                      <a16:creationId xmlns:a16="http://schemas.microsoft.com/office/drawing/2014/main" id="{825C372B-8FE3-E845-987C-5A611F40AF97}"/>
                    </a:ext>
                  </a:extLst>
                </p14:cNvPr>
                <p14:cNvContentPartPr/>
                <p14:nvPr/>
              </p14:nvContentPartPr>
              <p14:xfrm>
                <a:off x="553437" y="6058849"/>
                <a:ext cx="104400" cy="222120"/>
              </p14:xfrm>
            </p:contentPart>
          </mc:Choice>
          <mc:Fallback xmlns="">
            <p:pic>
              <p:nvPicPr>
                <p:cNvPr id="173131" name="Input penna 173130">
                  <a:extLst>
                    <a:ext uri="{FF2B5EF4-FFF2-40B4-BE49-F238E27FC236}">
                      <a16:creationId xmlns:a16="http://schemas.microsoft.com/office/drawing/2014/main" id="{825C372B-8FE3-E845-987C-5A611F40AF9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38317" y="6043369"/>
                  <a:ext cx="1350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73159" name="Input penna 173158">
                  <a:extLst>
                    <a:ext uri="{FF2B5EF4-FFF2-40B4-BE49-F238E27FC236}">
                      <a16:creationId xmlns:a16="http://schemas.microsoft.com/office/drawing/2014/main" id="{F4AA1DC7-4BF6-1542-8CCB-3FF2A93C3792}"/>
                    </a:ext>
                  </a:extLst>
                </p14:cNvPr>
                <p14:cNvContentPartPr/>
                <p14:nvPr/>
              </p14:nvContentPartPr>
              <p14:xfrm>
                <a:off x="306477" y="6256849"/>
                <a:ext cx="95760" cy="219960"/>
              </p14:xfrm>
            </p:contentPart>
          </mc:Choice>
          <mc:Fallback xmlns="">
            <p:pic>
              <p:nvPicPr>
                <p:cNvPr id="173159" name="Input penna 173158">
                  <a:extLst>
                    <a:ext uri="{FF2B5EF4-FFF2-40B4-BE49-F238E27FC236}">
                      <a16:creationId xmlns:a16="http://schemas.microsoft.com/office/drawing/2014/main" id="{F4AA1DC7-4BF6-1542-8CCB-3FF2A93C379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90997" y="6241369"/>
                  <a:ext cx="1263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3160" name="Input penna 173159">
                  <a:extLst>
                    <a:ext uri="{FF2B5EF4-FFF2-40B4-BE49-F238E27FC236}">
                      <a16:creationId xmlns:a16="http://schemas.microsoft.com/office/drawing/2014/main" id="{626987AF-7B03-594D-98F6-397AE566A482}"/>
                    </a:ext>
                  </a:extLst>
                </p14:cNvPr>
                <p14:cNvContentPartPr/>
                <p14:nvPr/>
              </p14:nvContentPartPr>
              <p14:xfrm>
                <a:off x="396837" y="6297889"/>
                <a:ext cx="237960" cy="298440"/>
              </p14:xfrm>
            </p:contentPart>
          </mc:Choice>
          <mc:Fallback xmlns="">
            <p:pic>
              <p:nvPicPr>
                <p:cNvPr id="173160" name="Input penna 173159">
                  <a:extLst>
                    <a:ext uri="{FF2B5EF4-FFF2-40B4-BE49-F238E27FC236}">
                      <a16:creationId xmlns:a16="http://schemas.microsoft.com/office/drawing/2014/main" id="{626987AF-7B03-594D-98F6-397AE566A48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81717" y="6282769"/>
                  <a:ext cx="2682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73162" name="Input penna 173161">
                  <a:extLst>
                    <a:ext uri="{FF2B5EF4-FFF2-40B4-BE49-F238E27FC236}">
                      <a16:creationId xmlns:a16="http://schemas.microsoft.com/office/drawing/2014/main" id="{CE4537B7-DC61-3F4D-A096-B7A83FD685F4}"/>
                    </a:ext>
                  </a:extLst>
                </p14:cNvPr>
                <p14:cNvContentPartPr/>
                <p14:nvPr/>
              </p14:nvContentPartPr>
              <p14:xfrm>
                <a:off x="631557" y="6565729"/>
                <a:ext cx="435960" cy="47160"/>
              </p14:xfrm>
            </p:contentPart>
          </mc:Choice>
          <mc:Fallback xmlns="">
            <p:pic>
              <p:nvPicPr>
                <p:cNvPr id="173162" name="Input penna 173161">
                  <a:extLst>
                    <a:ext uri="{FF2B5EF4-FFF2-40B4-BE49-F238E27FC236}">
                      <a16:creationId xmlns:a16="http://schemas.microsoft.com/office/drawing/2014/main" id="{CE4537B7-DC61-3F4D-A096-B7A83FD685F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6437" y="6550609"/>
                  <a:ext cx="4665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73125" name="Input penna 173124">
                  <a:extLst>
                    <a:ext uri="{FF2B5EF4-FFF2-40B4-BE49-F238E27FC236}">
                      <a16:creationId xmlns:a16="http://schemas.microsoft.com/office/drawing/2014/main" id="{EE6B9266-95C1-0F49-B313-87FE7FFC926C}"/>
                    </a:ext>
                  </a:extLst>
                </p14:cNvPr>
                <p14:cNvContentPartPr/>
                <p14:nvPr/>
              </p14:nvContentPartPr>
              <p14:xfrm>
                <a:off x="2672397" y="6061729"/>
                <a:ext cx="151200" cy="133920"/>
              </p14:xfrm>
            </p:contentPart>
          </mc:Choice>
          <mc:Fallback xmlns="">
            <p:pic>
              <p:nvPicPr>
                <p:cNvPr id="173125" name="Input penna 173124">
                  <a:extLst>
                    <a:ext uri="{FF2B5EF4-FFF2-40B4-BE49-F238E27FC236}">
                      <a16:creationId xmlns:a16="http://schemas.microsoft.com/office/drawing/2014/main" id="{EE6B9266-95C1-0F49-B313-87FE7FFC926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657277" y="6046249"/>
                  <a:ext cx="1818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73127" name="Input penna 173126">
                  <a:extLst>
                    <a:ext uri="{FF2B5EF4-FFF2-40B4-BE49-F238E27FC236}">
                      <a16:creationId xmlns:a16="http://schemas.microsoft.com/office/drawing/2014/main" id="{F16A1590-8FDD-A140-8DF2-1E673DFFDE73}"/>
                    </a:ext>
                  </a:extLst>
                </p14:cNvPr>
                <p14:cNvContentPartPr/>
                <p14:nvPr/>
              </p14:nvContentPartPr>
              <p14:xfrm>
                <a:off x="3046077" y="6004129"/>
                <a:ext cx="194400" cy="110520"/>
              </p14:xfrm>
            </p:contentPart>
          </mc:Choice>
          <mc:Fallback xmlns="">
            <p:pic>
              <p:nvPicPr>
                <p:cNvPr id="173127" name="Input penna 173126">
                  <a:extLst>
                    <a:ext uri="{FF2B5EF4-FFF2-40B4-BE49-F238E27FC236}">
                      <a16:creationId xmlns:a16="http://schemas.microsoft.com/office/drawing/2014/main" id="{F16A1590-8FDD-A140-8DF2-1E673DFFDE7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030957" y="5989009"/>
                  <a:ext cx="2246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73122" name="Input penna 173121">
                  <a:extLst>
                    <a:ext uri="{FF2B5EF4-FFF2-40B4-BE49-F238E27FC236}">
                      <a16:creationId xmlns:a16="http://schemas.microsoft.com/office/drawing/2014/main" id="{4135D5C7-B107-804C-A60D-02233BFBFA83}"/>
                    </a:ext>
                  </a:extLst>
                </p14:cNvPr>
                <p14:cNvContentPartPr/>
                <p14:nvPr/>
              </p14:nvContentPartPr>
              <p14:xfrm>
                <a:off x="1494837" y="6002329"/>
                <a:ext cx="190080" cy="185760"/>
              </p14:xfrm>
            </p:contentPart>
          </mc:Choice>
          <mc:Fallback xmlns="">
            <p:pic>
              <p:nvPicPr>
                <p:cNvPr id="173122" name="Input penna 173121">
                  <a:extLst>
                    <a:ext uri="{FF2B5EF4-FFF2-40B4-BE49-F238E27FC236}">
                      <a16:creationId xmlns:a16="http://schemas.microsoft.com/office/drawing/2014/main" id="{4135D5C7-B107-804C-A60D-02233BFBFA8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479357" y="5987209"/>
                  <a:ext cx="2206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73123" name="Input penna 173122">
                  <a:extLst>
                    <a:ext uri="{FF2B5EF4-FFF2-40B4-BE49-F238E27FC236}">
                      <a16:creationId xmlns:a16="http://schemas.microsoft.com/office/drawing/2014/main" id="{49ED1EFA-CF4A-4D4E-B1D4-457ADAFAA9CF}"/>
                    </a:ext>
                  </a:extLst>
                </p14:cNvPr>
                <p14:cNvContentPartPr/>
                <p14:nvPr/>
              </p14:nvContentPartPr>
              <p14:xfrm>
                <a:off x="1985517" y="5993689"/>
                <a:ext cx="196920" cy="212040"/>
              </p14:xfrm>
            </p:contentPart>
          </mc:Choice>
          <mc:Fallback xmlns="">
            <p:pic>
              <p:nvPicPr>
                <p:cNvPr id="173123" name="Input penna 173122">
                  <a:extLst>
                    <a:ext uri="{FF2B5EF4-FFF2-40B4-BE49-F238E27FC236}">
                      <a16:creationId xmlns:a16="http://schemas.microsoft.com/office/drawing/2014/main" id="{49ED1EFA-CF4A-4D4E-B1D4-457ADAFAA9C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970037" y="5978209"/>
                  <a:ext cx="2275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73133" name="Input penna 173132">
                  <a:extLst>
                    <a:ext uri="{FF2B5EF4-FFF2-40B4-BE49-F238E27FC236}">
                      <a16:creationId xmlns:a16="http://schemas.microsoft.com/office/drawing/2014/main" id="{3FA0AA9A-F383-7345-B79D-9A9F6FF860DB}"/>
                    </a:ext>
                  </a:extLst>
                </p14:cNvPr>
                <p14:cNvContentPartPr/>
                <p14:nvPr/>
              </p14:nvContentPartPr>
              <p14:xfrm>
                <a:off x="1278837" y="6020329"/>
                <a:ext cx="41040" cy="145800"/>
              </p14:xfrm>
            </p:contentPart>
          </mc:Choice>
          <mc:Fallback xmlns="">
            <p:pic>
              <p:nvPicPr>
                <p:cNvPr id="173133" name="Input penna 173132">
                  <a:extLst>
                    <a:ext uri="{FF2B5EF4-FFF2-40B4-BE49-F238E27FC236}">
                      <a16:creationId xmlns:a16="http://schemas.microsoft.com/office/drawing/2014/main" id="{3FA0AA9A-F383-7345-B79D-9A9F6FF860D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263717" y="6005209"/>
                  <a:ext cx="716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73134" name="Input penna 173133">
                  <a:extLst>
                    <a:ext uri="{FF2B5EF4-FFF2-40B4-BE49-F238E27FC236}">
                      <a16:creationId xmlns:a16="http://schemas.microsoft.com/office/drawing/2014/main" id="{8CEE2774-340B-9F48-B1F3-89FE4CD6E3C4}"/>
                    </a:ext>
                  </a:extLst>
                </p14:cNvPr>
                <p14:cNvContentPartPr/>
                <p14:nvPr/>
              </p14:nvContentPartPr>
              <p14:xfrm>
                <a:off x="1219437" y="5942929"/>
                <a:ext cx="163800" cy="105480"/>
              </p14:xfrm>
            </p:contentPart>
          </mc:Choice>
          <mc:Fallback xmlns="">
            <p:pic>
              <p:nvPicPr>
                <p:cNvPr id="173134" name="Input penna 173133">
                  <a:extLst>
                    <a:ext uri="{FF2B5EF4-FFF2-40B4-BE49-F238E27FC236}">
                      <a16:creationId xmlns:a16="http://schemas.microsoft.com/office/drawing/2014/main" id="{8CEE2774-340B-9F48-B1F3-89FE4CD6E3C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203957" y="5927809"/>
                  <a:ext cx="1944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73135" name="Input penna 173134">
                  <a:extLst>
                    <a:ext uri="{FF2B5EF4-FFF2-40B4-BE49-F238E27FC236}">
                      <a16:creationId xmlns:a16="http://schemas.microsoft.com/office/drawing/2014/main" id="{72E45FF3-FB1A-1240-AA89-64138622F4B4}"/>
                    </a:ext>
                  </a:extLst>
                </p14:cNvPr>
                <p14:cNvContentPartPr/>
                <p14:nvPr/>
              </p14:nvContentPartPr>
              <p14:xfrm>
                <a:off x="1387557" y="5969209"/>
                <a:ext cx="101520" cy="147240"/>
              </p14:xfrm>
            </p:contentPart>
          </mc:Choice>
          <mc:Fallback xmlns="">
            <p:pic>
              <p:nvPicPr>
                <p:cNvPr id="173135" name="Input penna 173134">
                  <a:extLst>
                    <a:ext uri="{FF2B5EF4-FFF2-40B4-BE49-F238E27FC236}">
                      <a16:creationId xmlns:a16="http://schemas.microsoft.com/office/drawing/2014/main" id="{72E45FF3-FB1A-1240-AA89-64138622F4B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372437" y="5953729"/>
                  <a:ext cx="132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73136" name="Input penna 173135">
                  <a:extLst>
                    <a:ext uri="{FF2B5EF4-FFF2-40B4-BE49-F238E27FC236}">
                      <a16:creationId xmlns:a16="http://schemas.microsoft.com/office/drawing/2014/main" id="{0BA01276-53B0-C745-9DA3-21934FDAEB90}"/>
                    </a:ext>
                  </a:extLst>
                </p14:cNvPr>
                <p14:cNvContentPartPr/>
                <p14:nvPr/>
              </p14:nvContentPartPr>
              <p14:xfrm>
                <a:off x="1392237" y="5976409"/>
                <a:ext cx="91440" cy="75240"/>
              </p14:xfrm>
            </p:contentPart>
          </mc:Choice>
          <mc:Fallback xmlns="">
            <p:pic>
              <p:nvPicPr>
                <p:cNvPr id="173136" name="Input penna 173135">
                  <a:extLst>
                    <a:ext uri="{FF2B5EF4-FFF2-40B4-BE49-F238E27FC236}">
                      <a16:creationId xmlns:a16="http://schemas.microsoft.com/office/drawing/2014/main" id="{0BA01276-53B0-C745-9DA3-21934FDAEB9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376757" y="5961289"/>
                  <a:ext cx="1220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73137" name="Input penna 173136">
                  <a:extLst>
                    <a:ext uri="{FF2B5EF4-FFF2-40B4-BE49-F238E27FC236}">
                      <a16:creationId xmlns:a16="http://schemas.microsoft.com/office/drawing/2014/main" id="{7AFB77D1-9A98-AE42-B3C5-AC67B3140042}"/>
                    </a:ext>
                  </a:extLst>
                </p14:cNvPr>
                <p14:cNvContentPartPr/>
                <p14:nvPr/>
              </p14:nvContentPartPr>
              <p14:xfrm>
                <a:off x="1381077" y="5908729"/>
                <a:ext cx="155160" cy="132480"/>
              </p14:xfrm>
            </p:contentPart>
          </mc:Choice>
          <mc:Fallback xmlns="">
            <p:pic>
              <p:nvPicPr>
                <p:cNvPr id="173137" name="Input penna 173136">
                  <a:extLst>
                    <a:ext uri="{FF2B5EF4-FFF2-40B4-BE49-F238E27FC236}">
                      <a16:creationId xmlns:a16="http://schemas.microsoft.com/office/drawing/2014/main" id="{7AFB77D1-9A98-AE42-B3C5-AC67B314004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365597" y="5893609"/>
                  <a:ext cx="1857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3138" name="Input penna 173137">
                  <a:extLst>
                    <a:ext uri="{FF2B5EF4-FFF2-40B4-BE49-F238E27FC236}">
                      <a16:creationId xmlns:a16="http://schemas.microsoft.com/office/drawing/2014/main" id="{B7CE99AC-B80F-B647-B21F-64EE7926403A}"/>
                    </a:ext>
                  </a:extLst>
                </p14:cNvPr>
                <p14:cNvContentPartPr/>
                <p14:nvPr/>
              </p14:nvContentPartPr>
              <p14:xfrm>
                <a:off x="1557477" y="5866249"/>
                <a:ext cx="128520" cy="161640"/>
              </p14:xfrm>
            </p:contentPart>
          </mc:Choice>
          <mc:Fallback xmlns="">
            <p:pic>
              <p:nvPicPr>
                <p:cNvPr id="173138" name="Input penna 173137">
                  <a:extLst>
                    <a:ext uri="{FF2B5EF4-FFF2-40B4-BE49-F238E27FC236}">
                      <a16:creationId xmlns:a16="http://schemas.microsoft.com/office/drawing/2014/main" id="{B7CE99AC-B80F-B647-B21F-64EE7926403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541997" y="5851129"/>
                  <a:ext cx="1591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3139" name="Input penna 173138">
                  <a:extLst>
                    <a:ext uri="{FF2B5EF4-FFF2-40B4-BE49-F238E27FC236}">
                      <a16:creationId xmlns:a16="http://schemas.microsoft.com/office/drawing/2014/main" id="{2A3E54B1-13B6-654C-932C-8723902DF1A5}"/>
                    </a:ext>
                  </a:extLst>
                </p14:cNvPr>
                <p14:cNvContentPartPr/>
                <p14:nvPr/>
              </p14:nvContentPartPr>
              <p14:xfrm>
                <a:off x="1696437" y="5845729"/>
                <a:ext cx="191160" cy="150120"/>
              </p14:xfrm>
            </p:contentPart>
          </mc:Choice>
          <mc:Fallback xmlns="">
            <p:pic>
              <p:nvPicPr>
                <p:cNvPr id="173139" name="Input penna 173138">
                  <a:extLst>
                    <a:ext uri="{FF2B5EF4-FFF2-40B4-BE49-F238E27FC236}">
                      <a16:creationId xmlns:a16="http://schemas.microsoft.com/office/drawing/2014/main" id="{2A3E54B1-13B6-654C-932C-8723902DF1A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680957" y="5830249"/>
                  <a:ext cx="2217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3141" name="Input penna 173140">
                  <a:extLst>
                    <a:ext uri="{FF2B5EF4-FFF2-40B4-BE49-F238E27FC236}">
                      <a16:creationId xmlns:a16="http://schemas.microsoft.com/office/drawing/2014/main" id="{232CB2E2-7E1F-194F-AD38-1F4FC47364CA}"/>
                    </a:ext>
                  </a:extLst>
                </p14:cNvPr>
                <p14:cNvContentPartPr/>
                <p14:nvPr/>
              </p14:nvContentPartPr>
              <p14:xfrm>
                <a:off x="2285037" y="5863009"/>
                <a:ext cx="159840" cy="192960"/>
              </p14:xfrm>
            </p:contentPart>
          </mc:Choice>
          <mc:Fallback xmlns="">
            <p:pic>
              <p:nvPicPr>
                <p:cNvPr id="173141" name="Input penna 173140">
                  <a:extLst>
                    <a:ext uri="{FF2B5EF4-FFF2-40B4-BE49-F238E27FC236}">
                      <a16:creationId xmlns:a16="http://schemas.microsoft.com/office/drawing/2014/main" id="{232CB2E2-7E1F-194F-AD38-1F4FC47364C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269917" y="5847889"/>
                  <a:ext cx="1904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3142" name="Input penna 173141">
                  <a:extLst>
                    <a:ext uri="{FF2B5EF4-FFF2-40B4-BE49-F238E27FC236}">
                      <a16:creationId xmlns:a16="http://schemas.microsoft.com/office/drawing/2014/main" id="{354D2527-AFDA-D444-A4D4-3DA414947E0E}"/>
                    </a:ext>
                  </a:extLst>
                </p14:cNvPr>
                <p14:cNvContentPartPr/>
                <p14:nvPr/>
              </p14:nvContentPartPr>
              <p14:xfrm>
                <a:off x="2486637" y="5870929"/>
                <a:ext cx="90000" cy="154080"/>
              </p14:xfrm>
            </p:contentPart>
          </mc:Choice>
          <mc:Fallback xmlns="">
            <p:pic>
              <p:nvPicPr>
                <p:cNvPr id="173142" name="Input penna 173141">
                  <a:extLst>
                    <a:ext uri="{FF2B5EF4-FFF2-40B4-BE49-F238E27FC236}">
                      <a16:creationId xmlns:a16="http://schemas.microsoft.com/office/drawing/2014/main" id="{354D2527-AFDA-D444-A4D4-3DA414947E0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471517" y="5855809"/>
                  <a:ext cx="1202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3143" name="Input penna 173142">
                  <a:extLst>
                    <a:ext uri="{FF2B5EF4-FFF2-40B4-BE49-F238E27FC236}">
                      <a16:creationId xmlns:a16="http://schemas.microsoft.com/office/drawing/2014/main" id="{2F78C3EF-7D99-9044-9366-448908FAD760}"/>
                    </a:ext>
                  </a:extLst>
                </p14:cNvPr>
                <p14:cNvContentPartPr/>
                <p14:nvPr/>
              </p14:nvContentPartPr>
              <p14:xfrm>
                <a:off x="2552877" y="5925289"/>
                <a:ext cx="39240" cy="31680"/>
              </p14:xfrm>
            </p:contentPart>
          </mc:Choice>
          <mc:Fallback xmlns="">
            <p:pic>
              <p:nvPicPr>
                <p:cNvPr id="173143" name="Input penna 173142">
                  <a:extLst>
                    <a:ext uri="{FF2B5EF4-FFF2-40B4-BE49-F238E27FC236}">
                      <a16:creationId xmlns:a16="http://schemas.microsoft.com/office/drawing/2014/main" id="{2F78C3EF-7D99-9044-9366-448908FAD76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537757" y="5910169"/>
                  <a:ext cx="698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3144" name="Input penna 173143">
                  <a:extLst>
                    <a:ext uri="{FF2B5EF4-FFF2-40B4-BE49-F238E27FC236}">
                      <a16:creationId xmlns:a16="http://schemas.microsoft.com/office/drawing/2014/main" id="{72F97AD5-75B7-F04D-972E-3C7D9E39C04F}"/>
                    </a:ext>
                  </a:extLst>
                </p14:cNvPr>
                <p14:cNvContentPartPr/>
                <p14:nvPr/>
              </p14:nvContentPartPr>
              <p14:xfrm>
                <a:off x="2616957" y="5892169"/>
                <a:ext cx="137520" cy="159120"/>
              </p14:xfrm>
            </p:contentPart>
          </mc:Choice>
          <mc:Fallback xmlns="">
            <p:pic>
              <p:nvPicPr>
                <p:cNvPr id="173144" name="Input penna 173143">
                  <a:extLst>
                    <a:ext uri="{FF2B5EF4-FFF2-40B4-BE49-F238E27FC236}">
                      <a16:creationId xmlns:a16="http://schemas.microsoft.com/office/drawing/2014/main" id="{72F97AD5-75B7-F04D-972E-3C7D9E39C04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601837" y="5877049"/>
                  <a:ext cx="1681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3145" name="Input penna 173144">
                  <a:extLst>
                    <a:ext uri="{FF2B5EF4-FFF2-40B4-BE49-F238E27FC236}">
                      <a16:creationId xmlns:a16="http://schemas.microsoft.com/office/drawing/2014/main" id="{CD2AA5A8-55BC-794D-936C-5B34B1EA2F4F}"/>
                    </a:ext>
                  </a:extLst>
                </p14:cNvPr>
                <p14:cNvContentPartPr/>
                <p14:nvPr/>
              </p14:nvContentPartPr>
              <p14:xfrm>
                <a:off x="2800197" y="5872729"/>
                <a:ext cx="71640" cy="189360"/>
              </p14:xfrm>
            </p:contentPart>
          </mc:Choice>
          <mc:Fallback xmlns="">
            <p:pic>
              <p:nvPicPr>
                <p:cNvPr id="173145" name="Input penna 173144">
                  <a:extLst>
                    <a:ext uri="{FF2B5EF4-FFF2-40B4-BE49-F238E27FC236}">
                      <a16:creationId xmlns:a16="http://schemas.microsoft.com/office/drawing/2014/main" id="{CD2AA5A8-55BC-794D-936C-5B34B1EA2F4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784717" y="5857609"/>
                  <a:ext cx="1022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3146" name="Input penna 173145">
                  <a:extLst>
                    <a:ext uri="{FF2B5EF4-FFF2-40B4-BE49-F238E27FC236}">
                      <a16:creationId xmlns:a16="http://schemas.microsoft.com/office/drawing/2014/main" id="{DC7C5321-9E80-0B43-B796-D8B6D22C9E13}"/>
                    </a:ext>
                  </a:extLst>
                </p14:cNvPr>
                <p14:cNvContentPartPr/>
                <p14:nvPr/>
              </p14:nvContentPartPr>
              <p14:xfrm>
                <a:off x="2872917" y="5866249"/>
                <a:ext cx="78120" cy="180000"/>
              </p14:xfrm>
            </p:contentPart>
          </mc:Choice>
          <mc:Fallback xmlns="">
            <p:pic>
              <p:nvPicPr>
                <p:cNvPr id="173146" name="Input penna 173145">
                  <a:extLst>
                    <a:ext uri="{FF2B5EF4-FFF2-40B4-BE49-F238E27FC236}">
                      <a16:creationId xmlns:a16="http://schemas.microsoft.com/office/drawing/2014/main" id="{DC7C5321-9E80-0B43-B796-D8B6D22C9E1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857797" y="5851129"/>
                  <a:ext cx="1087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3147" name="Input penna 173146">
                  <a:extLst>
                    <a:ext uri="{FF2B5EF4-FFF2-40B4-BE49-F238E27FC236}">
                      <a16:creationId xmlns:a16="http://schemas.microsoft.com/office/drawing/2014/main" id="{A4C53E87-2527-5C4B-BB6D-DDFC50B11161}"/>
                    </a:ext>
                  </a:extLst>
                </p14:cNvPr>
                <p14:cNvContentPartPr/>
                <p14:nvPr/>
              </p14:nvContentPartPr>
              <p14:xfrm>
                <a:off x="2807037" y="5965249"/>
                <a:ext cx="90720" cy="65880"/>
              </p14:xfrm>
            </p:contentPart>
          </mc:Choice>
          <mc:Fallback xmlns="">
            <p:pic>
              <p:nvPicPr>
                <p:cNvPr id="173147" name="Input penna 173146">
                  <a:extLst>
                    <a:ext uri="{FF2B5EF4-FFF2-40B4-BE49-F238E27FC236}">
                      <a16:creationId xmlns:a16="http://schemas.microsoft.com/office/drawing/2014/main" id="{A4C53E87-2527-5C4B-BB6D-DDFC50B1116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791557" y="5950129"/>
                  <a:ext cx="1213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3148" name="Input penna 173147">
                  <a:extLst>
                    <a:ext uri="{FF2B5EF4-FFF2-40B4-BE49-F238E27FC236}">
                      <a16:creationId xmlns:a16="http://schemas.microsoft.com/office/drawing/2014/main" id="{1D7B7FF5-8ADE-F04D-A630-198E533B7A80}"/>
                    </a:ext>
                  </a:extLst>
                </p14:cNvPr>
                <p14:cNvContentPartPr/>
                <p14:nvPr/>
              </p14:nvContentPartPr>
              <p14:xfrm>
                <a:off x="2948157" y="5844649"/>
                <a:ext cx="152280" cy="181440"/>
              </p14:xfrm>
            </p:contentPart>
          </mc:Choice>
          <mc:Fallback xmlns="">
            <p:pic>
              <p:nvPicPr>
                <p:cNvPr id="173148" name="Input penna 173147">
                  <a:extLst>
                    <a:ext uri="{FF2B5EF4-FFF2-40B4-BE49-F238E27FC236}">
                      <a16:creationId xmlns:a16="http://schemas.microsoft.com/office/drawing/2014/main" id="{1D7B7FF5-8ADE-F04D-A630-198E533B7A8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932677" y="5829529"/>
                  <a:ext cx="182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3149" name="Input penna 173148">
                  <a:extLst>
                    <a:ext uri="{FF2B5EF4-FFF2-40B4-BE49-F238E27FC236}">
                      <a16:creationId xmlns:a16="http://schemas.microsoft.com/office/drawing/2014/main" id="{4A358714-2992-9E4C-8B99-481A3DFC4401}"/>
                    </a:ext>
                  </a:extLst>
                </p14:cNvPr>
                <p14:cNvContentPartPr/>
                <p14:nvPr/>
              </p14:nvContentPartPr>
              <p14:xfrm>
                <a:off x="3154437" y="5820169"/>
                <a:ext cx="36000" cy="134640"/>
              </p14:xfrm>
            </p:contentPart>
          </mc:Choice>
          <mc:Fallback xmlns="">
            <p:pic>
              <p:nvPicPr>
                <p:cNvPr id="173149" name="Input penna 173148">
                  <a:extLst>
                    <a:ext uri="{FF2B5EF4-FFF2-40B4-BE49-F238E27FC236}">
                      <a16:creationId xmlns:a16="http://schemas.microsoft.com/office/drawing/2014/main" id="{4A358714-2992-9E4C-8B99-481A3DFC440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138957" y="5805049"/>
                  <a:ext cx="662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3150" name="Input penna 173149">
                  <a:extLst>
                    <a:ext uri="{FF2B5EF4-FFF2-40B4-BE49-F238E27FC236}">
                      <a16:creationId xmlns:a16="http://schemas.microsoft.com/office/drawing/2014/main" id="{D79043CD-2CE4-264F-A3DB-F2D3F0738E20}"/>
                    </a:ext>
                  </a:extLst>
                </p14:cNvPr>
                <p14:cNvContentPartPr/>
                <p14:nvPr/>
              </p14:nvContentPartPr>
              <p14:xfrm>
                <a:off x="3139677" y="5893249"/>
                <a:ext cx="72360" cy="16920"/>
              </p14:xfrm>
            </p:contentPart>
          </mc:Choice>
          <mc:Fallback xmlns="">
            <p:pic>
              <p:nvPicPr>
                <p:cNvPr id="173150" name="Input penna 173149">
                  <a:extLst>
                    <a:ext uri="{FF2B5EF4-FFF2-40B4-BE49-F238E27FC236}">
                      <a16:creationId xmlns:a16="http://schemas.microsoft.com/office/drawing/2014/main" id="{D79043CD-2CE4-264F-A3DB-F2D3F0738E2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124557" y="5878129"/>
                  <a:ext cx="102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3151" name="Input penna 173150">
                  <a:extLst>
                    <a:ext uri="{FF2B5EF4-FFF2-40B4-BE49-F238E27FC236}">
                      <a16:creationId xmlns:a16="http://schemas.microsoft.com/office/drawing/2014/main" id="{94385754-0A2C-F341-B78C-8AE40796DD9D}"/>
                    </a:ext>
                  </a:extLst>
                </p14:cNvPr>
                <p14:cNvContentPartPr/>
                <p14:nvPr/>
              </p14:nvContentPartPr>
              <p14:xfrm>
                <a:off x="3155157" y="5804689"/>
                <a:ext cx="103680" cy="41400"/>
              </p14:xfrm>
            </p:contentPart>
          </mc:Choice>
          <mc:Fallback xmlns="">
            <p:pic>
              <p:nvPicPr>
                <p:cNvPr id="173151" name="Input penna 173150">
                  <a:extLst>
                    <a:ext uri="{FF2B5EF4-FFF2-40B4-BE49-F238E27FC236}">
                      <a16:creationId xmlns:a16="http://schemas.microsoft.com/office/drawing/2014/main" id="{94385754-0A2C-F341-B78C-8AE40796DD9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140037" y="5789569"/>
                  <a:ext cx="133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3152" name="Input penna 173151">
                  <a:extLst>
                    <a:ext uri="{FF2B5EF4-FFF2-40B4-BE49-F238E27FC236}">
                      <a16:creationId xmlns:a16="http://schemas.microsoft.com/office/drawing/2014/main" id="{76A346B2-AA4E-F343-A9E8-44CF4521D049}"/>
                    </a:ext>
                  </a:extLst>
                </p14:cNvPr>
                <p14:cNvContentPartPr/>
                <p14:nvPr/>
              </p14:nvContentPartPr>
              <p14:xfrm>
                <a:off x="3149037" y="5923489"/>
                <a:ext cx="109800" cy="32400"/>
              </p14:xfrm>
            </p:contentPart>
          </mc:Choice>
          <mc:Fallback xmlns="">
            <p:pic>
              <p:nvPicPr>
                <p:cNvPr id="173152" name="Input penna 173151">
                  <a:extLst>
                    <a:ext uri="{FF2B5EF4-FFF2-40B4-BE49-F238E27FC236}">
                      <a16:creationId xmlns:a16="http://schemas.microsoft.com/office/drawing/2014/main" id="{76A346B2-AA4E-F343-A9E8-44CF4521D04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133557" y="5908009"/>
                  <a:ext cx="1404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3153" name="Input penna 173152">
                  <a:extLst>
                    <a:ext uri="{FF2B5EF4-FFF2-40B4-BE49-F238E27FC236}">
                      <a16:creationId xmlns:a16="http://schemas.microsoft.com/office/drawing/2014/main" id="{A267926E-CAAF-EB42-ABDE-E6806DA6C52B}"/>
                    </a:ext>
                  </a:extLst>
                </p14:cNvPr>
                <p14:cNvContentPartPr/>
                <p14:nvPr/>
              </p14:nvContentPartPr>
              <p14:xfrm>
                <a:off x="3302397" y="5753209"/>
                <a:ext cx="94680" cy="143280"/>
              </p14:xfrm>
            </p:contentPart>
          </mc:Choice>
          <mc:Fallback xmlns="">
            <p:pic>
              <p:nvPicPr>
                <p:cNvPr id="173153" name="Input penna 173152">
                  <a:extLst>
                    <a:ext uri="{FF2B5EF4-FFF2-40B4-BE49-F238E27FC236}">
                      <a16:creationId xmlns:a16="http://schemas.microsoft.com/office/drawing/2014/main" id="{A267926E-CAAF-EB42-ABDE-E6806DA6C52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286917" y="5737729"/>
                  <a:ext cx="1252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3166" name="Input penna 173165">
                  <a:extLst>
                    <a:ext uri="{FF2B5EF4-FFF2-40B4-BE49-F238E27FC236}">
                      <a16:creationId xmlns:a16="http://schemas.microsoft.com/office/drawing/2014/main" id="{91274B84-B365-CE48-9B45-B62A420D7148}"/>
                    </a:ext>
                  </a:extLst>
                </p14:cNvPr>
                <p14:cNvContentPartPr/>
                <p14:nvPr/>
              </p14:nvContentPartPr>
              <p14:xfrm>
                <a:off x="1857717" y="4479529"/>
                <a:ext cx="2871720" cy="1565280"/>
              </p14:xfrm>
            </p:contentPart>
          </mc:Choice>
          <mc:Fallback xmlns="">
            <p:pic>
              <p:nvPicPr>
                <p:cNvPr id="173166" name="Input penna 173165">
                  <a:extLst>
                    <a:ext uri="{FF2B5EF4-FFF2-40B4-BE49-F238E27FC236}">
                      <a16:creationId xmlns:a16="http://schemas.microsoft.com/office/drawing/2014/main" id="{91274B84-B365-CE48-9B45-B62A420D714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842597" y="4464049"/>
                  <a:ext cx="2902320" cy="159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3168" name="Input penna 173167">
                  <a:extLst>
                    <a:ext uri="{FF2B5EF4-FFF2-40B4-BE49-F238E27FC236}">
                      <a16:creationId xmlns:a16="http://schemas.microsoft.com/office/drawing/2014/main" id="{CC4534AA-8214-7B4E-A2C6-587BF27C469A}"/>
                    </a:ext>
                  </a:extLst>
                </p14:cNvPr>
                <p14:cNvContentPartPr/>
                <p14:nvPr/>
              </p14:nvContentPartPr>
              <p14:xfrm>
                <a:off x="259677" y="6028609"/>
                <a:ext cx="627120" cy="512280"/>
              </p14:xfrm>
            </p:contentPart>
          </mc:Choice>
          <mc:Fallback xmlns="">
            <p:pic>
              <p:nvPicPr>
                <p:cNvPr id="173168" name="Input penna 173167">
                  <a:extLst>
                    <a:ext uri="{FF2B5EF4-FFF2-40B4-BE49-F238E27FC236}">
                      <a16:creationId xmlns:a16="http://schemas.microsoft.com/office/drawing/2014/main" id="{CC4534AA-8214-7B4E-A2C6-587BF27C469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44557" y="6013489"/>
                  <a:ext cx="657720" cy="54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73170" name="Input penna 173169">
                <a:extLst>
                  <a:ext uri="{FF2B5EF4-FFF2-40B4-BE49-F238E27FC236}">
                    <a16:creationId xmlns:a16="http://schemas.microsoft.com/office/drawing/2014/main" id="{1D79C75E-808B-EE4C-A7AE-0DD75BB22923}"/>
                  </a:ext>
                </a:extLst>
              </p14:cNvPr>
              <p14:cNvContentPartPr/>
              <p14:nvPr/>
            </p14:nvContentPartPr>
            <p14:xfrm>
              <a:off x="2750517" y="4074169"/>
              <a:ext cx="376920" cy="302760"/>
            </p14:xfrm>
          </p:contentPart>
        </mc:Choice>
        <mc:Fallback xmlns="">
          <p:pic>
            <p:nvPicPr>
              <p:cNvPr id="173170" name="Input penna 173169">
                <a:extLst>
                  <a:ext uri="{FF2B5EF4-FFF2-40B4-BE49-F238E27FC236}">
                    <a16:creationId xmlns:a16="http://schemas.microsoft.com/office/drawing/2014/main" id="{1D79C75E-808B-EE4C-A7AE-0DD75BB22923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2735037" y="4058689"/>
                <a:ext cx="4075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73171" name="Input penna 173170">
                <a:extLst>
                  <a:ext uri="{FF2B5EF4-FFF2-40B4-BE49-F238E27FC236}">
                    <a16:creationId xmlns:a16="http://schemas.microsoft.com/office/drawing/2014/main" id="{27D3F795-B823-7D40-8800-70666AF22FEE}"/>
                  </a:ext>
                </a:extLst>
              </p14:cNvPr>
              <p14:cNvContentPartPr/>
              <p14:nvPr/>
            </p14:nvContentPartPr>
            <p14:xfrm>
              <a:off x="647640" y="4152960"/>
              <a:ext cx="3272040" cy="1905120"/>
            </p14:xfrm>
          </p:contentPart>
        </mc:Choice>
        <mc:Fallback xmlns="">
          <p:pic>
            <p:nvPicPr>
              <p:cNvPr id="173171" name="Input penna 173170">
                <a:extLst>
                  <a:ext uri="{FF2B5EF4-FFF2-40B4-BE49-F238E27FC236}">
                    <a16:creationId xmlns:a16="http://schemas.microsoft.com/office/drawing/2014/main" id="{27D3F795-B823-7D40-8800-70666AF22FEE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631440" y="4136760"/>
                <a:ext cx="3304440" cy="1937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Immagine 1" descr="Fig8Col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66913"/>
            <a:ext cx="8610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AegeanPiromallo.jpg"/>
          <p:cNvPicPr>
            <a:picLocks noChangeAspect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33" b="21260"/>
          <a:stretch>
            <a:fillRect/>
          </a:stretch>
        </p:blipFill>
        <p:spPr bwMode="auto">
          <a:xfrm>
            <a:off x="4343400" y="2590800"/>
            <a:ext cx="4800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progressione boudinagecol.gif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66675"/>
            <a:ext cx="3179763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3"/>
          <p:cNvSpPr>
            <a:spLocks noChangeArrowheads="1"/>
          </p:cNvSpPr>
          <p:nvPr/>
        </p:nvSpPr>
        <p:spPr bwMode="auto">
          <a:xfrm>
            <a:off x="3429000" y="2571750"/>
            <a:ext cx="1038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Times New Roman" charset="0"/>
                <a:hlinkClick r:id="rId3" action="ppaction://hlinkpres?slideindex=2&amp;slidetitle=Slide 2"/>
              </a:rPr>
              <a:t>Slide 2</a:t>
            </a:r>
            <a:endParaRPr lang="it-IT">
              <a:latin typeface="Times New Roman" charset="0"/>
            </a:endParaRPr>
          </a:p>
        </p:txBody>
      </p:sp>
      <p:pic>
        <p:nvPicPr>
          <p:cNvPr id="174083" name="Picture 4" descr="TNN60 Fig. 1.gif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11606"/>
          <a:stretch>
            <a:fillRect/>
          </a:stretch>
        </p:blipFill>
        <p:spPr bwMode="auto">
          <a:xfrm>
            <a:off x="0" y="0"/>
            <a:ext cx="584835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5" descr="Fig.3boudinagebis.gif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" b="6364"/>
          <a:stretch>
            <a:fillRect/>
          </a:stretch>
        </p:blipFill>
        <p:spPr bwMode="auto">
          <a:xfrm>
            <a:off x="296863" y="3860800"/>
            <a:ext cx="52070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B0C9A49-5242-684A-8D7D-615B76F1091E}"/>
                  </a:ext>
                </a:extLst>
              </p14:cNvPr>
              <p14:cNvContentPartPr/>
              <p14:nvPr/>
            </p14:nvContentPartPr>
            <p14:xfrm>
              <a:off x="1668960" y="327600"/>
              <a:ext cx="6416280" cy="62686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B0C9A49-5242-684A-8D7D-615B76F109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2760" y="311400"/>
                <a:ext cx="6448680" cy="6294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 descr="ConderWiens.jpg                                                0007CACDMacintosh HD                   C110160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144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6" name="Text Box 3"/>
          <p:cNvSpPr txBox="1">
            <a:spLocks noChangeArrowheads="1"/>
          </p:cNvSpPr>
          <p:nvPr/>
        </p:nvSpPr>
        <p:spPr bwMode="auto">
          <a:xfrm>
            <a:off x="5346700" y="6400800"/>
            <a:ext cx="379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Conder &amp; Wiens, EPSL 2007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0" y="2743200"/>
            <a:ext cx="1978025" cy="2057400"/>
            <a:chOff x="3840" y="1728"/>
            <a:chExt cx="1246" cy="1296"/>
          </a:xfrm>
        </p:grpSpPr>
        <p:sp>
          <p:nvSpPr>
            <p:cNvPr id="246788" name="Line 5"/>
            <p:cNvSpPr>
              <a:spLocks noChangeShapeType="1"/>
            </p:cNvSpPr>
            <p:nvPr/>
          </p:nvSpPr>
          <p:spPr bwMode="auto">
            <a:xfrm flipV="1">
              <a:off x="3840" y="2160"/>
              <a:ext cx="576" cy="864"/>
            </a:xfrm>
            <a:prstGeom prst="line">
              <a:avLst/>
            </a:prstGeom>
            <a:noFill/>
            <a:ln w="57150">
              <a:solidFill>
                <a:srgbClr val="C60E0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6789" name="Text Box 6"/>
            <p:cNvSpPr txBox="1">
              <a:spLocks noChangeArrowheads="1"/>
            </p:cNvSpPr>
            <p:nvPr/>
          </p:nvSpPr>
          <p:spPr bwMode="auto">
            <a:xfrm>
              <a:off x="4080" y="1728"/>
              <a:ext cx="100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C60E09"/>
                  </a:solidFill>
                </a:rPr>
                <a:t>500 mm/yr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FA8F9808-7314-F246-8A1B-D5DD91AF1CA6}"/>
                  </a:ext>
                </a:extLst>
              </p14:cNvPr>
              <p14:cNvContentPartPr/>
              <p14:nvPr/>
            </p14:nvContentPartPr>
            <p14:xfrm>
              <a:off x="1371357" y="5783449"/>
              <a:ext cx="265680" cy="860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FA8F9808-7314-F246-8A1B-D5DD91AF1C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6237" y="5767969"/>
                <a:ext cx="296280" cy="11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4BB845B2-C1A4-2244-87F2-7BC9B0991CC1}"/>
              </a:ext>
            </a:extLst>
          </p:cNvPr>
          <p:cNvGrpSpPr/>
          <p:nvPr/>
        </p:nvGrpSpPr>
        <p:grpSpPr>
          <a:xfrm>
            <a:off x="2244717" y="5763649"/>
            <a:ext cx="186480" cy="49320"/>
            <a:chOff x="2244717" y="5763649"/>
            <a:chExt cx="186480" cy="4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484E3B5-5E21-0A4F-8743-484254A2CFDF}"/>
                    </a:ext>
                  </a:extLst>
                </p14:cNvPr>
                <p14:cNvContentPartPr/>
                <p14:nvPr/>
              </p14:nvContentPartPr>
              <p14:xfrm>
                <a:off x="2244717" y="5794969"/>
                <a:ext cx="63000" cy="180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484E3B5-5E21-0A4F-8743-484254A2CFD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29597" y="5779849"/>
                  <a:ext cx="936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D2B2614-D4D3-4E45-8F4A-C070BDA6C8CA}"/>
                    </a:ext>
                  </a:extLst>
                </p14:cNvPr>
                <p14:cNvContentPartPr/>
                <p14:nvPr/>
              </p14:nvContentPartPr>
              <p14:xfrm>
                <a:off x="2337237" y="5773729"/>
                <a:ext cx="36000" cy="223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D2B2614-D4D3-4E45-8F4A-C070BDA6C8C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22117" y="5758609"/>
                  <a:ext cx="662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75F4DA2D-83CD-994E-8F96-36BDA68A73DC}"/>
                    </a:ext>
                  </a:extLst>
                </p14:cNvPr>
                <p14:cNvContentPartPr/>
                <p14:nvPr/>
              </p14:nvContentPartPr>
              <p14:xfrm>
                <a:off x="2402757" y="5763649"/>
                <a:ext cx="28440" cy="298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75F4DA2D-83CD-994E-8F96-36BDA68A73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87637" y="5748529"/>
                  <a:ext cx="59040" cy="6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962E0C55-358E-A649-8106-9A6111566714}"/>
                  </a:ext>
                </a:extLst>
              </p14:cNvPr>
              <p14:cNvContentPartPr/>
              <p14:nvPr/>
            </p14:nvContentPartPr>
            <p14:xfrm>
              <a:off x="1009917" y="3723529"/>
              <a:ext cx="2136960" cy="2505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962E0C55-358E-A649-8106-9A61115667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4797" y="3708409"/>
                <a:ext cx="21672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DAEDC28F-FF0B-2E4B-8AD7-B94C8DDE0999}"/>
                  </a:ext>
                </a:extLst>
              </p14:cNvPr>
              <p14:cNvContentPartPr/>
              <p14:nvPr/>
            </p14:nvContentPartPr>
            <p14:xfrm>
              <a:off x="4814037" y="778729"/>
              <a:ext cx="4056120" cy="2264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DAEDC28F-FF0B-2E4B-8AD7-B94C8DDE099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98557" y="763609"/>
                <a:ext cx="40867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37579D70-580C-D04B-9974-F642C9EDD8B9}"/>
                  </a:ext>
                </a:extLst>
              </p14:cNvPr>
              <p14:cNvContentPartPr/>
              <p14:nvPr/>
            </p14:nvContentPartPr>
            <p14:xfrm>
              <a:off x="1854477" y="3569089"/>
              <a:ext cx="38880" cy="219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37579D70-580C-D04B-9974-F642C9EDD8B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38997" y="3553609"/>
                <a:ext cx="694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3F2BCE9D-7D7B-E648-BA11-514B64B1C581}"/>
                  </a:ext>
                </a:extLst>
              </p14:cNvPr>
              <p14:cNvContentPartPr/>
              <p14:nvPr/>
            </p14:nvContentPartPr>
            <p14:xfrm>
              <a:off x="881757" y="926329"/>
              <a:ext cx="423720" cy="4032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3F2BCE9D-7D7B-E648-BA11-514B64B1C58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66277" y="911209"/>
                <a:ext cx="45432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E41B31ED-9A05-714C-8B04-6A8648E2C569}"/>
                  </a:ext>
                </a:extLst>
              </p14:cNvPr>
              <p14:cNvContentPartPr/>
              <p14:nvPr/>
            </p14:nvContentPartPr>
            <p14:xfrm>
              <a:off x="1741077" y="897169"/>
              <a:ext cx="9000" cy="720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E41B31ED-9A05-714C-8B04-6A8648E2C56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25957" y="882049"/>
                <a:ext cx="392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DAD9D438-0612-0742-82F2-C626BB4A58DD}"/>
                  </a:ext>
                </a:extLst>
              </p14:cNvPr>
              <p14:cNvContentPartPr/>
              <p14:nvPr/>
            </p14:nvContentPartPr>
            <p14:xfrm>
              <a:off x="6397677" y="3452089"/>
              <a:ext cx="849240" cy="140292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DAD9D438-0612-0742-82F2-C626BB4A58D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82197" y="3436969"/>
                <a:ext cx="879480" cy="143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uppo 56">
            <a:extLst>
              <a:ext uri="{FF2B5EF4-FFF2-40B4-BE49-F238E27FC236}">
                <a16:creationId xmlns:a16="http://schemas.microsoft.com/office/drawing/2014/main" id="{4B583C97-56ED-824C-82EB-895BDF7F4A62}"/>
              </a:ext>
            </a:extLst>
          </p:cNvPr>
          <p:cNvGrpSpPr/>
          <p:nvPr/>
        </p:nvGrpSpPr>
        <p:grpSpPr>
          <a:xfrm>
            <a:off x="922437" y="703489"/>
            <a:ext cx="2231280" cy="1203120"/>
            <a:chOff x="922437" y="703489"/>
            <a:chExt cx="2231280" cy="120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076C2B54-8435-7F40-A222-48ADD5699472}"/>
                    </a:ext>
                  </a:extLst>
                </p14:cNvPr>
                <p14:cNvContentPartPr/>
                <p14:nvPr/>
              </p14:nvContentPartPr>
              <p14:xfrm>
                <a:off x="1063557" y="712849"/>
                <a:ext cx="2090160" cy="11937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076C2B54-8435-7F40-A222-48ADD569947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48437" y="697729"/>
                  <a:ext cx="2120760" cy="12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5AB274A5-BCB7-5A48-B590-DB342AE6AAD6}"/>
                    </a:ext>
                  </a:extLst>
                </p14:cNvPr>
                <p14:cNvContentPartPr/>
                <p14:nvPr/>
              </p14:nvContentPartPr>
              <p14:xfrm>
                <a:off x="922437" y="724009"/>
                <a:ext cx="421920" cy="255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5AB274A5-BCB7-5A48-B590-DB342AE6AAD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7317" y="708529"/>
                  <a:ext cx="452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04D1A19D-D08C-2545-AE35-C0F48294F807}"/>
                    </a:ext>
                  </a:extLst>
                </p14:cNvPr>
                <p14:cNvContentPartPr/>
                <p14:nvPr/>
              </p14:nvContentPartPr>
              <p14:xfrm>
                <a:off x="1534797" y="703489"/>
                <a:ext cx="31680" cy="432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04D1A19D-D08C-2545-AE35-C0F48294F80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19317" y="688009"/>
                  <a:ext cx="619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8FCC73C7-6AF2-C242-899E-375DC35315CB}"/>
                    </a:ext>
                  </a:extLst>
                </p14:cNvPr>
                <p14:cNvContentPartPr/>
                <p14:nvPr/>
              </p14:nvContentPartPr>
              <p14:xfrm>
                <a:off x="1250397" y="857209"/>
                <a:ext cx="1888560" cy="10234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8FCC73C7-6AF2-C242-899E-375DC35315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35277" y="842089"/>
                  <a:ext cx="1918800" cy="10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7F1FF198-AAFE-EB4E-A6F5-EB6D62B4D4DD}"/>
                    </a:ext>
                  </a:extLst>
                </p14:cNvPr>
                <p14:cNvContentPartPr/>
                <p14:nvPr/>
              </p14:nvContentPartPr>
              <p14:xfrm>
                <a:off x="1659357" y="854329"/>
                <a:ext cx="99360" cy="1659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7F1FF198-AAFE-EB4E-A6F5-EB6D62B4D4D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643877" y="839209"/>
                  <a:ext cx="1299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9D096B77-CD10-3047-BFE0-21E4E08F2047}"/>
                    </a:ext>
                  </a:extLst>
                </p14:cNvPr>
                <p14:cNvContentPartPr/>
                <p14:nvPr/>
              </p14:nvContentPartPr>
              <p14:xfrm>
                <a:off x="1695357" y="862969"/>
                <a:ext cx="79200" cy="763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9D096B77-CD10-3047-BFE0-21E4E08F204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679877" y="847489"/>
                  <a:ext cx="109800" cy="10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188CC76D-8777-9345-8D76-1C879A3DF43F}"/>
                  </a:ext>
                </a:extLst>
              </p14:cNvPr>
              <p14:cNvContentPartPr/>
              <p14:nvPr/>
            </p14:nvContentPartPr>
            <p14:xfrm>
              <a:off x="6361317" y="2555689"/>
              <a:ext cx="694440" cy="72468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188CC76D-8777-9345-8D76-1C879A3DF43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346197" y="2540209"/>
                <a:ext cx="724680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C1D710DD-992D-3D40-890C-2D80EA98D572}"/>
                  </a:ext>
                </a:extLst>
              </p14:cNvPr>
              <p14:cNvContentPartPr/>
              <p14:nvPr/>
            </p14:nvContentPartPr>
            <p14:xfrm>
              <a:off x="6300837" y="2180929"/>
              <a:ext cx="1883520" cy="136980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C1D710DD-992D-3D40-890C-2D80EA98D5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285357" y="2165809"/>
                <a:ext cx="1914120" cy="140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FFB919DF-DF82-964F-8647-6BDF39DC3141}"/>
                  </a:ext>
                </a:extLst>
              </p14:cNvPr>
              <p14:cNvContentPartPr/>
              <p14:nvPr/>
            </p14:nvContentPartPr>
            <p14:xfrm>
              <a:off x="2696157" y="3726049"/>
              <a:ext cx="36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FFB919DF-DF82-964F-8647-6BDF39DC31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687157" y="371740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6790" name="Gruppo 246789">
            <a:extLst>
              <a:ext uri="{FF2B5EF4-FFF2-40B4-BE49-F238E27FC236}">
                <a16:creationId xmlns:a16="http://schemas.microsoft.com/office/drawing/2014/main" id="{CFEF1817-2603-FF40-997C-C1BDF01C312D}"/>
              </a:ext>
            </a:extLst>
          </p:cNvPr>
          <p:cNvGrpSpPr/>
          <p:nvPr/>
        </p:nvGrpSpPr>
        <p:grpSpPr>
          <a:xfrm>
            <a:off x="2428317" y="4520569"/>
            <a:ext cx="1738800" cy="345240"/>
            <a:chOff x="2428317" y="4520569"/>
            <a:chExt cx="1738800" cy="34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6AAFBA8C-9734-A144-95CA-D934071FA9D6}"/>
                    </a:ext>
                  </a:extLst>
                </p14:cNvPr>
                <p14:cNvContentPartPr/>
                <p14:nvPr/>
              </p14:nvContentPartPr>
              <p14:xfrm>
                <a:off x="2428317" y="4673569"/>
                <a:ext cx="1590120" cy="1209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6AAFBA8C-9734-A144-95CA-D934071FA9D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412837" y="4658449"/>
                  <a:ext cx="16207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BC5972FD-750F-434A-8BA8-D430452C50FF}"/>
                    </a:ext>
                  </a:extLst>
                </p14:cNvPr>
                <p14:cNvContentPartPr/>
                <p14:nvPr/>
              </p14:nvContentPartPr>
              <p14:xfrm>
                <a:off x="3908997" y="4520569"/>
                <a:ext cx="2880" cy="972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BC5972FD-750F-434A-8BA8-D430452C50F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93877" y="4505089"/>
                  <a:ext cx="334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6784" name="Input penna 246783">
                  <a:extLst>
                    <a:ext uri="{FF2B5EF4-FFF2-40B4-BE49-F238E27FC236}">
                      <a16:creationId xmlns:a16="http://schemas.microsoft.com/office/drawing/2014/main" id="{AD75B419-3ABB-EF4D-B6D1-6E625DEAC6A6}"/>
                    </a:ext>
                  </a:extLst>
                </p14:cNvPr>
                <p14:cNvContentPartPr/>
                <p14:nvPr/>
              </p14:nvContentPartPr>
              <p14:xfrm>
                <a:off x="3846357" y="4529569"/>
                <a:ext cx="320760" cy="330120"/>
              </p14:xfrm>
            </p:contentPart>
          </mc:Choice>
          <mc:Fallback xmlns="">
            <p:pic>
              <p:nvPicPr>
                <p:cNvPr id="246784" name="Input penna 246783">
                  <a:extLst>
                    <a:ext uri="{FF2B5EF4-FFF2-40B4-BE49-F238E27FC236}">
                      <a16:creationId xmlns:a16="http://schemas.microsoft.com/office/drawing/2014/main" id="{AD75B419-3ABB-EF4D-B6D1-6E625DEAC6A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31237" y="4514449"/>
                  <a:ext cx="3510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46787" name="Input penna 246786">
                  <a:extLst>
                    <a:ext uri="{FF2B5EF4-FFF2-40B4-BE49-F238E27FC236}">
                      <a16:creationId xmlns:a16="http://schemas.microsoft.com/office/drawing/2014/main" id="{AAC39D06-1B67-204F-BFD9-0A4BF66F9579}"/>
                    </a:ext>
                  </a:extLst>
                </p14:cNvPr>
                <p14:cNvContentPartPr/>
                <p14:nvPr/>
              </p14:nvContentPartPr>
              <p14:xfrm>
                <a:off x="3879477" y="4545769"/>
                <a:ext cx="70920" cy="320040"/>
              </p14:xfrm>
            </p:contentPart>
          </mc:Choice>
          <mc:Fallback xmlns="">
            <p:pic>
              <p:nvPicPr>
                <p:cNvPr id="246787" name="Input penna 246786">
                  <a:extLst>
                    <a:ext uri="{FF2B5EF4-FFF2-40B4-BE49-F238E27FC236}">
                      <a16:creationId xmlns:a16="http://schemas.microsoft.com/office/drawing/2014/main" id="{AAC39D06-1B67-204F-BFD9-0A4BF66F957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864357" y="4530289"/>
                  <a:ext cx="101520" cy="35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46795" name="Input penna 246794">
                <a:extLst>
                  <a:ext uri="{FF2B5EF4-FFF2-40B4-BE49-F238E27FC236}">
                    <a16:creationId xmlns:a16="http://schemas.microsoft.com/office/drawing/2014/main" id="{3AB041E9-EFC1-D441-A5BE-6E4F08021D49}"/>
                  </a:ext>
                </a:extLst>
              </p14:cNvPr>
              <p14:cNvContentPartPr/>
              <p14:nvPr/>
            </p14:nvContentPartPr>
            <p14:xfrm>
              <a:off x="2106117" y="2774431"/>
              <a:ext cx="5400" cy="10080"/>
            </p14:xfrm>
          </p:contentPart>
        </mc:Choice>
        <mc:Fallback xmlns="">
          <p:pic>
            <p:nvPicPr>
              <p:cNvPr id="246795" name="Input penna 246794">
                <a:extLst>
                  <a:ext uri="{FF2B5EF4-FFF2-40B4-BE49-F238E27FC236}">
                    <a16:creationId xmlns:a16="http://schemas.microsoft.com/office/drawing/2014/main" id="{3AB041E9-EFC1-D441-A5BE-6E4F08021D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90637" y="2758951"/>
                <a:ext cx="36000" cy="4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6797" name="Gruppo 246796">
            <a:extLst>
              <a:ext uri="{FF2B5EF4-FFF2-40B4-BE49-F238E27FC236}">
                <a16:creationId xmlns:a16="http://schemas.microsoft.com/office/drawing/2014/main" id="{71C6DC54-B388-9B49-AC01-8DAC9634A57C}"/>
              </a:ext>
            </a:extLst>
          </p:cNvPr>
          <p:cNvGrpSpPr/>
          <p:nvPr/>
        </p:nvGrpSpPr>
        <p:grpSpPr>
          <a:xfrm>
            <a:off x="1176237" y="3369289"/>
            <a:ext cx="1903680" cy="1007640"/>
            <a:chOff x="1176237" y="3369289"/>
            <a:chExt cx="1903680" cy="10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A157CDC-8ABF-9C41-9410-6112B49B7B5C}"/>
                    </a:ext>
                  </a:extLst>
                </p14:cNvPr>
                <p14:cNvContentPartPr/>
                <p14:nvPr/>
              </p14:nvContentPartPr>
              <p14:xfrm>
                <a:off x="1176237" y="3623809"/>
                <a:ext cx="1903680" cy="3229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A157CDC-8ABF-9C41-9410-6112B49B7B5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61117" y="3608689"/>
                  <a:ext cx="193428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4058527A-0F32-2C4C-93B0-B0F2B82A819E}"/>
                    </a:ext>
                  </a:extLst>
                </p14:cNvPr>
                <p14:cNvContentPartPr/>
                <p14:nvPr/>
              </p14:nvContentPartPr>
              <p14:xfrm>
                <a:off x="1810197" y="3369289"/>
                <a:ext cx="219240" cy="10076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4058527A-0F32-2C4C-93B0-B0F2B82A819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795077" y="3354169"/>
                  <a:ext cx="249480" cy="10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FEF79B27-5156-F346-87C3-0FDAEECA3213}"/>
                    </a:ext>
                  </a:extLst>
                </p14:cNvPr>
                <p14:cNvContentPartPr/>
                <p14:nvPr/>
              </p14:nvContentPartPr>
              <p14:xfrm>
                <a:off x="1350837" y="3893809"/>
                <a:ext cx="10080" cy="9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FEF79B27-5156-F346-87C3-0FDAEECA321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335717" y="3878329"/>
                  <a:ext cx="403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1B41529F-0148-1E4F-8FBE-BB4C2292C48C}"/>
                    </a:ext>
                  </a:extLst>
                </p14:cNvPr>
                <p14:cNvContentPartPr/>
                <p14:nvPr/>
              </p14:nvContentPartPr>
              <p14:xfrm>
                <a:off x="1347957" y="3902809"/>
                <a:ext cx="45000" cy="32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1B41529F-0148-1E4F-8FBE-BB4C2292C48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32477" y="3887689"/>
                  <a:ext cx="756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449930F6-8F95-024E-BB91-0BC28B469973}"/>
                    </a:ext>
                  </a:extLst>
                </p14:cNvPr>
                <p14:cNvContentPartPr/>
                <p14:nvPr/>
              </p14:nvContentPartPr>
              <p14:xfrm>
                <a:off x="1535877" y="3686809"/>
                <a:ext cx="1167120" cy="2077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449930F6-8F95-024E-BB91-0BC28B46997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520757" y="3671329"/>
                  <a:ext cx="11977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5C1D76F-9304-6C4C-8FAA-B43B4FE5A0A0}"/>
                    </a:ext>
                  </a:extLst>
                </p14:cNvPr>
                <p14:cNvContentPartPr/>
                <p14:nvPr/>
              </p14:nvContentPartPr>
              <p14:xfrm>
                <a:off x="1916037" y="3991369"/>
                <a:ext cx="17280" cy="464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5C1D76F-9304-6C4C-8FAA-B43B4FE5A0A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00557" y="3976249"/>
                  <a:ext cx="478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46796" name="Input penna 246795">
                  <a:extLst>
                    <a:ext uri="{FF2B5EF4-FFF2-40B4-BE49-F238E27FC236}">
                      <a16:creationId xmlns:a16="http://schemas.microsoft.com/office/drawing/2014/main" id="{9E8757F3-47B0-F144-810A-0E0DBC7D9641}"/>
                    </a:ext>
                  </a:extLst>
                </p14:cNvPr>
                <p14:cNvContentPartPr/>
                <p14:nvPr/>
              </p14:nvContentPartPr>
              <p14:xfrm>
                <a:off x="1227717" y="3653191"/>
                <a:ext cx="1498680" cy="43200"/>
              </p14:xfrm>
            </p:contentPart>
          </mc:Choice>
          <mc:Fallback xmlns="">
            <p:pic>
              <p:nvPicPr>
                <p:cNvPr id="246796" name="Input penna 246795">
                  <a:extLst>
                    <a:ext uri="{FF2B5EF4-FFF2-40B4-BE49-F238E27FC236}">
                      <a16:creationId xmlns:a16="http://schemas.microsoft.com/office/drawing/2014/main" id="{9E8757F3-47B0-F144-810A-0E0DBC7D964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212237" y="3638071"/>
                  <a:ext cx="1529280" cy="7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799" name="Gruppo 246798">
            <a:extLst>
              <a:ext uri="{FF2B5EF4-FFF2-40B4-BE49-F238E27FC236}">
                <a16:creationId xmlns:a16="http://schemas.microsoft.com/office/drawing/2014/main" id="{FC8E3FA6-B67A-B445-9BB6-1003D6444966}"/>
              </a:ext>
            </a:extLst>
          </p:cNvPr>
          <p:cNvGrpSpPr/>
          <p:nvPr/>
        </p:nvGrpSpPr>
        <p:grpSpPr>
          <a:xfrm>
            <a:off x="6737157" y="585409"/>
            <a:ext cx="1817640" cy="5469840"/>
            <a:chOff x="6737157" y="585409"/>
            <a:chExt cx="1817640" cy="54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859FAF68-0099-5E4E-AE75-76AB7DC01364}"/>
                    </a:ext>
                  </a:extLst>
                </p14:cNvPr>
                <p14:cNvContentPartPr/>
                <p14:nvPr/>
              </p14:nvContentPartPr>
              <p14:xfrm>
                <a:off x="7093557" y="585409"/>
                <a:ext cx="1404000" cy="54698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859FAF68-0099-5E4E-AE75-76AB7DC0136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78077" y="570289"/>
                  <a:ext cx="1434600" cy="55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468E009-6C5E-D64A-BAEB-E08FC575E0C3}"/>
                    </a:ext>
                  </a:extLst>
                </p14:cNvPr>
                <p14:cNvContentPartPr/>
                <p14:nvPr/>
              </p14:nvContentPartPr>
              <p14:xfrm>
                <a:off x="8309997" y="1236649"/>
                <a:ext cx="244800" cy="1666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468E009-6C5E-D64A-BAEB-E08FC575E0C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94877" y="1221529"/>
                  <a:ext cx="2750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ADD2BD6-DDB8-E049-A765-CFD7C7DEC344}"/>
                    </a:ext>
                  </a:extLst>
                </p14:cNvPr>
                <p14:cNvContentPartPr/>
                <p14:nvPr/>
              </p14:nvContentPartPr>
              <p14:xfrm>
                <a:off x="8168517" y="2165449"/>
                <a:ext cx="251640" cy="1432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ADD2BD6-DDB8-E049-A765-CFD7C7DEC34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153397" y="2150329"/>
                  <a:ext cx="2822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85BB257E-C589-2D49-9470-7FF6CCBE2586}"/>
                    </a:ext>
                  </a:extLst>
                </p14:cNvPr>
                <p14:cNvContentPartPr/>
                <p14:nvPr/>
              </p14:nvContentPartPr>
              <p14:xfrm>
                <a:off x="7741557" y="1222609"/>
                <a:ext cx="6480" cy="68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85BB257E-C589-2D49-9470-7FF6CCBE258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077" y="1207129"/>
                  <a:ext cx="370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7FDEBC57-4846-D74E-9600-9B1CF7F3CA69}"/>
                    </a:ext>
                  </a:extLst>
                </p14:cNvPr>
                <p14:cNvContentPartPr/>
                <p14:nvPr/>
              </p14:nvContentPartPr>
              <p14:xfrm>
                <a:off x="7639677" y="1222609"/>
                <a:ext cx="108360" cy="536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7FDEBC57-4846-D74E-9600-9B1CF7F3CA6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624197" y="1207129"/>
                  <a:ext cx="13896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346C82DA-D0F7-5247-8621-50F5D78CBF2F}"/>
                    </a:ext>
                  </a:extLst>
                </p14:cNvPr>
                <p14:cNvContentPartPr/>
                <p14:nvPr/>
              </p14:nvContentPartPr>
              <p14:xfrm>
                <a:off x="7340157" y="1658209"/>
                <a:ext cx="1092960" cy="568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346C82DA-D0F7-5247-8621-50F5D78CBF2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325037" y="1643089"/>
                  <a:ext cx="11235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9FA6DFB0-0EBB-BE4B-89E3-890608C3DFBD}"/>
                    </a:ext>
                  </a:extLst>
                </p14:cNvPr>
                <p14:cNvContentPartPr/>
                <p14:nvPr/>
              </p14:nvContentPartPr>
              <p14:xfrm>
                <a:off x="7305597" y="1506289"/>
                <a:ext cx="419040" cy="3380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9FA6DFB0-0EBB-BE4B-89E3-890608C3DFB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290477" y="1491169"/>
                  <a:ext cx="44928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E456B2BC-57EB-5E4E-A40A-1A93C954E2B2}"/>
                    </a:ext>
                  </a:extLst>
                </p14:cNvPr>
                <p14:cNvContentPartPr/>
                <p14:nvPr/>
              </p14:nvContentPartPr>
              <p14:xfrm>
                <a:off x="7912197" y="5709289"/>
                <a:ext cx="4320" cy="32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E456B2BC-57EB-5E4E-A40A-1A93C954E2B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96717" y="5694169"/>
                  <a:ext cx="349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CBEFD69-BB13-6643-8567-18B51EB68DAF}"/>
                    </a:ext>
                  </a:extLst>
                </p14:cNvPr>
                <p14:cNvContentPartPr/>
                <p14:nvPr/>
              </p14:nvContentPartPr>
              <p14:xfrm>
                <a:off x="8058357" y="5152729"/>
                <a:ext cx="163440" cy="4118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CBEFD69-BB13-6643-8567-18B51EB68DA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043237" y="5137609"/>
                  <a:ext cx="19404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A33E8AE-23BA-4647-975F-57125783B729}"/>
                    </a:ext>
                  </a:extLst>
                </p14:cNvPr>
                <p14:cNvContentPartPr/>
                <p14:nvPr/>
              </p14:nvContentPartPr>
              <p14:xfrm>
                <a:off x="8244117" y="5179009"/>
                <a:ext cx="244800" cy="4294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A33E8AE-23BA-4647-975F-57125783B72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228637" y="5163889"/>
                  <a:ext cx="27504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A9A45577-EE94-FA42-8E77-F398EEDD7B81}"/>
                    </a:ext>
                  </a:extLst>
                </p14:cNvPr>
                <p14:cNvContentPartPr/>
                <p14:nvPr/>
              </p14:nvContentPartPr>
              <p14:xfrm>
                <a:off x="6785757" y="3452089"/>
                <a:ext cx="931680" cy="16660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A9A45577-EE94-FA42-8E77-F398EEDD7B8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770637" y="3436609"/>
                  <a:ext cx="962280" cy="169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0F05BD69-0BAD-B14F-A444-515C4E46C792}"/>
                    </a:ext>
                  </a:extLst>
                </p14:cNvPr>
                <p14:cNvContentPartPr/>
                <p14:nvPr/>
              </p14:nvContentPartPr>
              <p14:xfrm>
                <a:off x="7114797" y="4267849"/>
                <a:ext cx="14040" cy="712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0F05BD69-0BAD-B14F-A444-515C4E46C79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099317" y="4252729"/>
                  <a:ext cx="446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0D01957D-B602-B74C-A54C-26DCBE5ED689}"/>
                    </a:ext>
                  </a:extLst>
                </p14:cNvPr>
                <p14:cNvContentPartPr/>
                <p14:nvPr/>
              </p14:nvContentPartPr>
              <p14:xfrm>
                <a:off x="7070157" y="3613369"/>
                <a:ext cx="527760" cy="9460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0D01957D-B602-B74C-A54C-26DCBE5ED68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054677" y="3597889"/>
                  <a:ext cx="558360" cy="9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46791" name="Input penna 246790">
                  <a:extLst>
                    <a:ext uri="{FF2B5EF4-FFF2-40B4-BE49-F238E27FC236}">
                      <a16:creationId xmlns:a16="http://schemas.microsoft.com/office/drawing/2014/main" id="{7FD9B46A-0AE6-E741-B790-EC67D9A1E1B7}"/>
                    </a:ext>
                  </a:extLst>
                </p14:cNvPr>
                <p14:cNvContentPartPr/>
                <p14:nvPr/>
              </p14:nvContentPartPr>
              <p14:xfrm>
                <a:off x="6770277" y="3429769"/>
                <a:ext cx="858240" cy="1695960"/>
              </p14:xfrm>
            </p:contentPart>
          </mc:Choice>
          <mc:Fallback xmlns="">
            <p:pic>
              <p:nvPicPr>
                <p:cNvPr id="246791" name="Input penna 246790">
                  <a:extLst>
                    <a:ext uri="{FF2B5EF4-FFF2-40B4-BE49-F238E27FC236}">
                      <a16:creationId xmlns:a16="http://schemas.microsoft.com/office/drawing/2014/main" id="{7FD9B46A-0AE6-E741-B790-EC67D9A1E1B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755157" y="3414649"/>
                  <a:ext cx="888840" cy="172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46792" name="Input penna 246791">
                  <a:extLst>
                    <a:ext uri="{FF2B5EF4-FFF2-40B4-BE49-F238E27FC236}">
                      <a16:creationId xmlns:a16="http://schemas.microsoft.com/office/drawing/2014/main" id="{83F5C701-9D52-A04D-AA4C-2FC78BA5500A}"/>
                    </a:ext>
                  </a:extLst>
                </p14:cNvPr>
                <p14:cNvContentPartPr/>
                <p14:nvPr/>
              </p14:nvContentPartPr>
              <p14:xfrm>
                <a:off x="6751917" y="4873369"/>
                <a:ext cx="178560" cy="176040"/>
              </p14:xfrm>
            </p:contentPart>
          </mc:Choice>
          <mc:Fallback xmlns="">
            <p:pic>
              <p:nvPicPr>
                <p:cNvPr id="246792" name="Input penna 246791">
                  <a:extLst>
                    <a:ext uri="{FF2B5EF4-FFF2-40B4-BE49-F238E27FC236}">
                      <a16:creationId xmlns:a16="http://schemas.microsoft.com/office/drawing/2014/main" id="{83F5C701-9D52-A04D-AA4C-2FC78BA5500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736437" y="4857889"/>
                  <a:ext cx="2088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46794" name="Input penna 246793">
                  <a:extLst>
                    <a:ext uri="{FF2B5EF4-FFF2-40B4-BE49-F238E27FC236}">
                      <a16:creationId xmlns:a16="http://schemas.microsoft.com/office/drawing/2014/main" id="{63421118-535F-9C44-8FCF-102D81AA0724}"/>
                    </a:ext>
                  </a:extLst>
                </p14:cNvPr>
                <p14:cNvContentPartPr/>
                <p14:nvPr/>
              </p14:nvContentPartPr>
              <p14:xfrm>
                <a:off x="7452477" y="3438409"/>
                <a:ext cx="223200" cy="295200"/>
              </p14:xfrm>
            </p:contentPart>
          </mc:Choice>
          <mc:Fallback xmlns="">
            <p:pic>
              <p:nvPicPr>
                <p:cNvPr id="246794" name="Input penna 246793">
                  <a:extLst>
                    <a:ext uri="{FF2B5EF4-FFF2-40B4-BE49-F238E27FC236}">
                      <a16:creationId xmlns:a16="http://schemas.microsoft.com/office/drawing/2014/main" id="{63421118-535F-9C44-8FCF-102D81AA072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37357" y="3423289"/>
                  <a:ext cx="25380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46798" name="Input penna 246797">
                  <a:extLst>
                    <a:ext uri="{FF2B5EF4-FFF2-40B4-BE49-F238E27FC236}">
                      <a16:creationId xmlns:a16="http://schemas.microsoft.com/office/drawing/2014/main" id="{6E436C4E-62C8-8E4E-BB71-524EC887EA1F}"/>
                    </a:ext>
                  </a:extLst>
                </p14:cNvPr>
                <p14:cNvContentPartPr/>
                <p14:nvPr/>
              </p14:nvContentPartPr>
              <p14:xfrm>
                <a:off x="6737157" y="1775791"/>
                <a:ext cx="809280" cy="1750320"/>
              </p14:xfrm>
            </p:contentPart>
          </mc:Choice>
          <mc:Fallback xmlns="">
            <p:pic>
              <p:nvPicPr>
                <p:cNvPr id="246798" name="Input penna 246797">
                  <a:extLst>
                    <a:ext uri="{FF2B5EF4-FFF2-40B4-BE49-F238E27FC236}">
                      <a16:creationId xmlns:a16="http://schemas.microsoft.com/office/drawing/2014/main" id="{6E436C4E-62C8-8E4E-BB71-524EC887EA1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722037" y="1760311"/>
                  <a:ext cx="839880" cy="17809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LucenteEtAl2005Epsl.jpg                                        00A39C4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63500"/>
            <a:ext cx="86106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51" name="Freeform 3"/>
          <p:cNvSpPr>
            <a:spLocks/>
          </p:cNvSpPr>
          <p:nvPr/>
        </p:nvSpPr>
        <p:spPr bwMode="auto">
          <a:xfrm>
            <a:off x="1295400" y="2667000"/>
            <a:ext cx="5105400" cy="914400"/>
          </a:xfrm>
          <a:custGeom>
            <a:avLst/>
            <a:gdLst>
              <a:gd name="T0" fmla="*/ 0 w 3216"/>
              <a:gd name="T1" fmla="*/ 0 h 576"/>
              <a:gd name="T2" fmla="*/ 2147483647 w 3216"/>
              <a:gd name="T3" fmla="*/ 2147483647 h 576"/>
              <a:gd name="T4" fmla="*/ 2147483647 w 3216"/>
              <a:gd name="T5" fmla="*/ 2147483647 h 576"/>
              <a:gd name="T6" fmla="*/ 2147483647 w 3216"/>
              <a:gd name="T7" fmla="*/ 2147483647 h 576"/>
              <a:gd name="T8" fmla="*/ 2147483647 w 3216"/>
              <a:gd name="T9" fmla="*/ 2147483647 h 576"/>
              <a:gd name="T10" fmla="*/ 2147483647 w 3216"/>
              <a:gd name="T11" fmla="*/ 2147483647 h 5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16"/>
              <a:gd name="T19" fmla="*/ 0 h 576"/>
              <a:gd name="T20" fmla="*/ 3216 w 3216"/>
              <a:gd name="T21" fmla="*/ 576 h 5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16" h="576">
                <a:moveTo>
                  <a:pt x="0" y="0"/>
                </a:moveTo>
                <a:cubicBezTo>
                  <a:pt x="136" y="68"/>
                  <a:pt x="272" y="136"/>
                  <a:pt x="432" y="192"/>
                </a:cubicBezTo>
                <a:cubicBezTo>
                  <a:pt x="592" y="248"/>
                  <a:pt x="728" y="280"/>
                  <a:pt x="960" y="336"/>
                </a:cubicBezTo>
                <a:cubicBezTo>
                  <a:pt x="1192" y="392"/>
                  <a:pt x="1536" y="488"/>
                  <a:pt x="1824" y="528"/>
                </a:cubicBezTo>
                <a:cubicBezTo>
                  <a:pt x="2112" y="568"/>
                  <a:pt x="2456" y="576"/>
                  <a:pt x="2688" y="576"/>
                </a:cubicBezTo>
                <a:cubicBezTo>
                  <a:pt x="2920" y="576"/>
                  <a:pt x="3068" y="552"/>
                  <a:pt x="3216" y="528"/>
                </a:cubicBezTo>
              </a:path>
            </a:pathLst>
          </a:custGeom>
          <a:noFill/>
          <a:ln w="762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6400800"/>
            <a:ext cx="33797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Lucente et al. 2005, EPSL</a:t>
            </a:r>
            <a:endParaRPr lang="it-IT" b="1"/>
          </a:p>
        </p:txBody>
      </p:sp>
      <p:sp>
        <p:nvSpPr>
          <p:cNvPr id="1538053" name="Freeform 5"/>
          <p:cNvSpPr>
            <a:spLocks/>
          </p:cNvSpPr>
          <p:nvPr/>
        </p:nvSpPr>
        <p:spPr bwMode="auto">
          <a:xfrm rot="3745253" flipV="1">
            <a:off x="5087143" y="2837657"/>
            <a:ext cx="2627313" cy="1066800"/>
          </a:xfrm>
          <a:custGeom>
            <a:avLst/>
            <a:gdLst>
              <a:gd name="T0" fmla="*/ 0 w 3216"/>
              <a:gd name="T1" fmla="*/ 0 h 576"/>
              <a:gd name="T2" fmla="*/ 2147483647 w 3216"/>
              <a:gd name="T3" fmla="*/ 2147483647 h 576"/>
              <a:gd name="T4" fmla="*/ 2147483647 w 3216"/>
              <a:gd name="T5" fmla="*/ 2147483647 h 576"/>
              <a:gd name="T6" fmla="*/ 2147483647 w 3216"/>
              <a:gd name="T7" fmla="*/ 2147483647 h 576"/>
              <a:gd name="T8" fmla="*/ 2147483647 w 3216"/>
              <a:gd name="T9" fmla="*/ 2147483647 h 576"/>
              <a:gd name="T10" fmla="*/ 2147483647 w 3216"/>
              <a:gd name="T11" fmla="*/ 2147483647 h 5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16"/>
              <a:gd name="T19" fmla="*/ 0 h 576"/>
              <a:gd name="T20" fmla="*/ 3216 w 3216"/>
              <a:gd name="T21" fmla="*/ 576 h 5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16" h="576">
                <a:moveTo>
                  <a:pt x="0" y="0"/>
                </a:moveTo>
                <a:cubicBezTo>
                  <a:pt x="136" y="68"/>
                  <a:pt x="272" y="136"/>
                  <a:pt x="432" y="192"/>
                </a:cubicBezTo>
                <a:cubicBezTo>
                  <a:pt x="592" y="248"/>
                  <a:pt x="728" y="280"/>
                  <a:pt x="960" y="336"/>
                </a:cubicBezTo>
                <a:cubicBezTo>
                  <a:pt x="1192" y="392"/>
                  <a:pt x="1536" y="488"/>
                  <a:pt x="1824" y="528"/>
                </a:cubicBezTo>
                <a:cubicBezTo>
                  <a:pt x="2112" y="568"/>
                  <a:pt x="2456" y="576"/>
                  <a:pt x="2688" y="576"/>
                </a:cubicBezTo>
                <a:cubicBezTo>
                  <a:pt x="2920" y="576"/>
                  <a:pt x="3068" y="552"/>
                  <a:pt x="3216" y="528"/>
                </a:cubicBezTo>
              </a:path>
            </a:pathLst>
          </a:custGeom>
          <a:noFill/>
          <a:ln w="762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EC2A292D-D0F7-A747-A5FB-2594011F9A1F}"/>
                  </a:ext>
                </a:extLst>
              </p14:cNvPr>
              <p14:cNvContentPartPr/>
              <p14:nvPr/>
            </p14:nvContentPartPr>
            <p14:xfrm>
              <a:off x="1750797" y="3135649"/>
              <a:ext cx="71280" cy="788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EC2A292D-D0F7-A747-A5FB-2594011F9A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5677" y="3120529"/>
                <a:ext cx="10188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B574786-30E9-2941-9D25-D3A142855A92}"/>
                  </a:ext>
                </a:extLst>
              </p14:cNvPr>
              <p14:cNvContentPartPr/>
              <p14:nvPr/>
            </p14:nvContentPartPr>
            <p14:xfrm>
              <a:off x="5440077" y="1623289"/>
              <a:ext cx="32400" cy="655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B574786-30E9-2941-9D25-D3A142855A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4597" y="1607809"/>
                <a:ext cx="62640" cy="9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po 12">
            <a:extLst>
              <a:ext uri="{FF2B5EF4-FFF2-40B4-BE49-F238E27FC236}">
                <a16:creationId xmlns:a16="http://schemas.microsoft.com/office/drawing/2014/main" id="{81C1DD40-D3B3-BD41-B5EB-6293EB01B104}"/>
              </a:ext>
            </a:extLst>
          </p:cNvPr>
          <p:cNvGrpSpPr/>
          <p:nvPr/>
        </p:nvGrpSpPr>
        <p:grpSpPr>
          <a:xfrm>
            <a:off x="6457077" y="4736209"/>
            <a:ext cx="1080" cy="3960"/>
            <a:chOff x="6457077" y="4736209"/>
            <a:chExt cx="1080" cy="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82D6CB1-6CF1-4649-8C50-67C8B60A06B2}"/>
                    </a:ext>
                  </a:extLst>
                </p14:cNvPr>
                <p14:cNvContentPartPr/>
                <p14:nvPr/>
              </p14:nvContentPartPr>
              <p14:xfrm>
                <a:off x="6457077" y="4736209"/>
                <a:ext cx="1080" cy="39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82D6CB1-6CF1-4649-8C50-67C8B60A06B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41957" y="4721089"/>
                  <a:ext cx="316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CCA0CA9-6622-4A4F-ACC7-BE06DB78103B}"/>
                    </a:ext>
                  </a:extLst>
                </p14:cNvPr>
                <p14:cNvContentPartPr/>
                <p14:nvPr/>
              </p14:nvContentPartPr>
              <p14:xfrm>
                <a:off x="6457077" y="4736209"/>
                <a:ext cx="1080" cy="39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CCA0CA9-6622-4A4F-ACC7-BE06DB78103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41957" y="4721089"/>
                  <a:ext cx="3132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3127" name="Input penna 133126">
                <a:extLst>
                  <a:ext uri="{FF2B5EF4-FFF2-40B4-BE49-F238E27FC236}">
                    <a16:creationId xmlns:a16="http://schemas.microsoft.com/office/drawing/2014/main" id="{C66EF472-A456-5E4F-8B9A-05043816B095}"/>
                  </a:ext>
                </a:extLst>
              </p14:cNvPr>
              <p14:cNvContentPartPr/>
              <p14:nvPr/>
            </p14:nvContentPartPr>
            <p14:xfrm>
              <a:off x="1905597" y="2927929"/>
              <a:ext cx="9000" cy="3960"/>
            </p14:xfrm>
          </p:contentPart>
        </mc:Choice>
        <mc:Fallback xmlns="">
          <p:pic>
            <p:nvPicPr>
              <p:cNvPr id="133127" name="Input penna 133126">
                <a:extLst>
                  <a:ext uri="{FF2B5EF4-FFF2-40B4-BE49-F238E27FC236}">
                    <a16:creationId xmlns:a16="http://schemas.microsoft.com/office/drawing/2014/main" id="{C66EF472-A456-5E4F-8B9A-05043816B0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0477" y="2912809"/>
                <a:ext cx="396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3128" name="Input penna 133127">
                <a:extLst>
                  <a:ext uri="{FF2B5EF4-FFF2-40B4-BE49-F238E27FC236}">
                    <a16:creationId xmlns:a16="http://schemas.microsoft.com/office/drawing/2014/main" id="{918D0E19-A144-9043-87B1-E4477C37BB1B}"/>
                  </a:ext>
                </a:extLst>
              </p14:cNvPr>
              <p14:cNvContentPartPr/>
              <p14:nvPr/>
            </p14:nvContentPartPr>
            <p14:xfrm>
              <a:off x="7755237" y="510529"/>
              <a:ext cx="110880" cy="46080"/>
            </p14:xfrm>
          </p:contentPart>
        </mc:Choice>
        <mc:Fallback xmlns="">
          <p:pic>
            <p:nvPicPr>
              <p:cNvPr id="133128" name="Input penna 133127">
                <a:extLst>
                  <a:ext uri="{FF2B5EF4-FFF2-40B4-BE49-F238E27FC236}">
                    <a16:creationId xmlns:a16="http://schemas.microsoft.com/office/drawing/2014/main" id="{918D0E19-A144-9043-87B1-E4477C37BB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40117" y="495409"/>
                <a:ext cx="141480" cy="7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131" name="Gruppo 133130">
            <a:extLst>
              <a:ext uri="{FF2B5EF4-FFF2-40B4-BE49-F238E27FC236}">
                <a16:creationId xmlns:a16="http://schemas.microsoft.com/office/drawing/2014/main" id="{4656DEE2-53F3-0341-9815-B09870B09398}"/>
              </a:ext>
            </a:extLst>
          </p:cNvPr>
          <p:cNvGrpSpPr/>
          <p:nvPr/>
        </p:nvGrpSpPr>
        <p:grpSpPr>
          <a:xfrm>
            <a:off x="7607997" y="646969"/>
            <a:ext cx="382320" cy="244080"/>
            <a:chOff x="7607997" y="646969"/>
            <a:chExt cx="382320" cy="24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3129" name="Input penna 133128">
                  <a:extLst>
                    <a:ext uri="{FF2B5EF4-FFF2-40B4-BE49-F238E27FC236}">
                      <a16:creationId xmlns:a16="http://schemas.microsoft.com/office/drawing/2014/main" id="{A3DB6E7C-5070-1841-B379-F9872F3E73F5}"/>
                    </a:ext>
                  </a:extLst>
                </p14:cNvPr>
                <p14:cNvContentPartPr/>
                <p14:nvPr/>
              </p14:nvContentPartPr>
              <p14:xfrm>
                <a:off x="7710597" y="646969"/>
                <a:ext cx="238680" cy="117000"/>
              </p14:xfrm>
            </p:contentPart>
          </mc:Choice>
          <mc:Fallback xmlns="">
            <p:pic>
              <p:nvPicPr>
                <p:cNvPr id="133129" name="Input penna 133128">
                  <a:extLst>
                    <a:ext uri="{FF2B5EF4-FFF2-40B4-BE49-F238E27FC236}">
                      <a16:creationId xmlns:a16="http://schemas.microsoft.com/office/drawing/2014/main" id="{A3DB6E7C-5070-1841-B379-F9872F3E73F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95477" y="631849"/>
                  <a:ext cx="2692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3130" name="Input penna 133129">
                  <a:extLst>
                    <a:ext uri="{FF2B5EF4-FFF2-40B4-BE49-F238E27FC236}">
                      <a16:creationId xmlns:a16="http://schemas.microsoft.com/office/drawing/2014/main" id="{8292ABE5-8915-7243-9417-8F743971ED95}"/>
                    </a:ext>
                  </a:extLst>
                </p14:cNvPr>
                <p14:cNvContentPartPr/>
                <p14:nvPr/>
              </p14:nvContentPartPr>
              <p14:xfrm>
                <a:off x="7607997" y="760009"/>
                <a:ext cx="382320" cy="131040"/>
              </p14:xfrm>
            </p:contentPart>
          </mc:Choice>
          <mc:Fallback xmlns="">
            <p:pic>
              <p:nvPicPr>
                <p:cNvPr id="133130" name="Input penna 133129">
                  <a:extLst>
                    <a:ext uri="{FF2B5EF4-FFF2-40B4-BE49-F238E27FC236}">
                      <a16:creationId xmlns:a16="http://schemas.microsoft.com/office/drawing/2014/main" id="{8292ABE5-8915-7243-9417-8F743971ED9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92517" y="744889"/>
                  <a:ext cx="412920" cy="16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3139" name="Input penna 133138">
                <a:extLst>
                  <a:ext uri="{FF2B5EF4-FFF2-40B4-BE49-F238E27FC236}">
                    <a16:creationId xmlns:a16="http://schemas.microsoft.com/office/drawing/2014/main" id="{8B944A26-11DF-7446-A7DF-D9FE1D30566E}"/>
                  </a:ext>
                </a:extLst>
              </p14:cNvPr>
              <p14:cNvContentPartPr/>
              <p14:nvPr/>
            </p14:nvContentPartPr>
            <p14:xfrm>
              <a:off x="2008557" y="2968969"/>
              <a:ext cx="1926720" cy="277920"/>
            </p14:xfrm>
          </p:contentPart>
        </mc:Choice>
        <mc:Fallback xmlns="">
          <p:pic>
            <p:nvPicPr>
              <p:cNvPr id="133139" name="Input penna 133138">
                <a:extLst>
                  <a:ext uri="{FF2B5EF4-FFF2-40B4-BE49-F238E27FC236}">
                    <a16:creationId xmlns:a16="http://schemas.microsoft.com/office/drawing/2014/main" id="{8B944A26-11DF-7446-A7DF-D9FE1D3056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93077" y="2953849"/>
                <a:ext cx="1957320" cy="30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144" name="Gruppo 133143">
            <a:extLst>
              <a:ext uri="{FF2B5EF4-FFF2-40B4-BE49-F238E27FC236}">
                <a16:creationId xmlns:a16="http://schemas.microsoft.com/office/drawing/2014/main" id="{49650D87-271E-3844-A52D-5F3D4325716E}"/>
              </a:ext>
            </a:extLst>
          </p:cNvPr>
          <p:cNvGrpSpPr/>
          <p:nvPr/>
        </p:nvGrpSpPr>
        <p:grpSpPr>
          <a:xfrm>
            <a:off x="4145517" y="556609"/>
            <a:ext cx="2003760" cy="1143720"/>
            <a:chOff x="4145517" y="556609"/>
            <a:chExt cx="2003760" cy="11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3141" name="Input penna 133140">
                  <a:extLst>
                    <a:ext uri="{FF2B5EF4-FFF2-40B4-BE49-F238E27FC236}">
                      <a16:creationId xmlns:a16="http://schemas.microsoft.com/office/drawing/2014/main" id="{E1BB9D12-A42D-4E4D-8307-951F8E5EFD82}"/>
                    </a:ext>
                  </a:extLst>
                </p14:cNvPr>
                <p14:cNvContentPartPr/>
                <p14:nvPr/>
              </p14:nvContentPartPr>
              <p14:xfrm>
                <a:off x="4630797" y="556609"/>
                <a:ext cx="1518480" cy="1143720"/>
              </p14:xfrm>
            </p:contentPart>
          </mc:Choice>
          <mc:Fallback xmlns="">
            <p:pic>
              <p:nvPicPr>
                <p:cNvPr id="133141" name="Input penna 133140">
                  <a:extLst>
                    <a:ext uri="{FF2B5EF4-FFF2-40B4-BE49-F238E27FC236}">
                      <a16:creationId xmlns:a16="http://schemas.microsoft.com/office/drawing/2014/main" id="{E1BB9D12-A42D-4E4D-8307-951F8E5EFD8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15677" y="541489"/>
                  <a:ext cx="1549080" cy="11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3142" name="Input penna 133141">
                  <a:extLst>
                    <a:ext uri="{FF2B5EF4-FFF2-40B4-BE49-F238E27FC236}">
                      <a16:creationId xmlns:a16="http://schemas.microsoft.com/office/drawing/2014/main" id="{137091E8-5008-7945-A940-7EAD8EA70AF3}"/>
                    </a:ext>
                  </a:extLst>
                </p14:cNvPr>
                <p14:cNvContentPartPr/>
                <p14:nvPr/>
              </p14:nvContentPartPr>
              <p14:xfrm>
                <a:off x="4145517" y="612409"/>
                <a:ext cx="335520" cy="410400"/>
              </p14:xfrm>
            </p:contentPart>
          </mc:Choice>
          <mc:Fallback xmlns="">
            <p:pic>
              <p:nvPicPr>
                <p:cNvPr id="133142" name="Input penna 133141">
                  <a:extLst>
                    <a:ext uri="{FF2B5EF4-FFF2-40B4-BE49-F238E27FC236}">
                      <a16:creationId xmlns:a16="http://schemas.microsoft.com/office/drawing/2014/main" id="{137091E8-5008-7945-A940-7EAD8EA70AF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30397" y="597289"/>
                  <a:ext cx="36576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3143" name="Input penna 133142">
                  <a:extLst>
                    <a:ext uri="{FF2B5EF4-FFF2-40B4-BE49-F238E27FC236}">
                      <a16:creationId xmlns:a16="http://schemas.microsoft.com/office/drawing/2014/main" id="{00FBEBBB-4F65-2D41-8339-89FDC61CB50E}"/>
                    </a:ext>
                  </a:extLst>
                </p14:cNvPr>
                <p14:cNvContentPartPr/>
                <p14:nvPr/>
              </p14:nvContentPartPr>
              <p14:xfrm>
                <a:off x="4271517" y="821929"/>
                <a:ext cx="304200" cy="274320"/>
              </p14:xfrm>
            </p:contentPart>
          </mc:Choice>
          <mc:Fallback xmlns="">
            <p:pic>
              <p:nvPicPr>
                <p:cNvPr id="133143" name="Input penna 133142">
                  <a:extLst>
                    <a:ext uri="{FF2B5EF4-FFF2-40B4-BE49-F238E27FC236}">
                      <a16:creationId xmlns:a16="http://schemas.microsoft.com/office/drawing/2014/main" id="{00FBEBBB-4F65-2D41-8339-89FDC61CB50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56397" y="806449"/>
                  <a:ext cx="334800" cy="30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3145" name="Input penna 133144">
                <a:extLst>
                  <a:ext uri="{FF2B5EF4-FFF2-40B4-BE49-F238E27FC236}">
                    <a16:creationId xmlns:a16="http://schemas.microsoft.com/office/drawing/2014/main" id="{2940C1D6-5E7F-A540-B8A6-E47E1CC3F2E0}"/>
                  </a:ext>
                </a:extLst>
              </p14:cNvPr>
              <p14:cNvContentPartPr/>
              <p14:nvPr/>
            </p14:nvContentPartPr>
            <p14:xfrm>
              <a:off x="6166917" y="1787449"/>
              <a:ext cx="33480" cy="6480"/>
            </p14:xfrm>
          </p:contentPart>
        </mc:Choice>
        <mc:Fallback xmlns="">
          <p:pic>
            <p:nvPicPr>
              <p:cNvPr id="133145" name="Input penna 133144">
                <a:extLst>
                  <a:ext uri="{FF2B5EF4-FFF2-40B4-BE49-F238E27FC236}">
                    <a16:creationId xmlns:a16="http://schemas.microsoft.com/office/drawing/2014/main" id="{2940C1D6-5E7F-A540-B8A6-E47E1CC3F2E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51437" y="1772329"/>
                <a:ext cx="640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3159" name="Input penna 133158">
                <a:extLst>
                  <a:ext uri="{FF2B5EF4-FFF2-40B4-BE49-F238E27FC236}">
                    <a16:creationId xmlns:a16="http://schemas.microsoft.com/office/drawing/2014/main" id="{E683AFDE-2B10-E141-87EC-5CE2B8612126}"/>
                  </a:ext>
                </a:extLst>
              </p14:cNvPr>
              <p14:cNvContentPartPr/>
              <p14:nvPr/>
            </p14:nvContentPartPr>
            <p14:xfrm>
              <a:off x="5980797" y="3858169"/>
              <a:ext cx="539640" cy="159840"/>
            </p14:xfrm>
          </p:contentPart>
        </mc:Choice>
        <mc:Fallback xmlns="">
          <p:pic>
            <p:nvPicPr>
              <p:cNvPr id="133159" name="Input penna 133158">
                <a:extLst>
                  <a:ext uri="{FF2B5EF4-FFF2-40B4-BE49-F238E27FC236}">
                    <a16:creationId xmlns:a16="http://schemas.microsoft.com/office/drawing/2014/main" id="{E683AFDE-2B10-E141-87EC-5CE2B861212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65677" y="3842689"/>
                <a:ext cx="570240" cy="19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8049" name="Gruppo 1538048">
            <a:extLst>
              <a:ext uri="{FF2B5EF4-FFF2-40B4-BE49-F238E27FC236}">
                <a16:creationId xmlns:a16="http://schemas.microsoft.com/office/drawing/2014/main" id="{E0F9BBAE-D333-3A4B-99AA-9BCF7709EDA6}"/>
              </a:ext>
            </a:extLst>
          </p:cNvPr>
          <p:cNvGrpSpPr/>
          <p:nvPr/>
        </p:nvGrpSpPr>
        <p:grpSpPr>
          <a:xfrm>
            <a:off x="1855917" y="1921009"/>
            <a:ext cx="5524920" cy="2282040"/>
            <a:chOff x="1855917" y="1921009"/>
            <a:chExt cx="5524920" cy="228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92F464F1-6A6C-4145-BFCF-0A3E41512DB7}"/>
                    </a:ext>
                  </a:extLst>
                </p14:cNvPr>
                <p14:cNvContentPartPr/>
                <p14:nvPr/>
              </p14:nvContentPartPr>
              <p14:xfrm>
                <a:off x="2686437" y="1921009"/>
                <a:ext cx="5760" cy="90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92F464F1-6A6C-4145-BFCF-0A3E41512DB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71317" y="1905889"/>
                  <a:ext cx="36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A58A9FE-80C4-3F44-B5EC-EA8D1A2C43B2}"/>
                    </a:ext>
                  </a:extLst>
                </p14:cNvPr>
                <p14:cNvContentPartPr/>
                <p14:nvPr/>
              </p14:nvContentPartPr>
              <p14:xfrm>
                <a:off x="4879917" y="3739369"/>
                <a:ext cx="29520" cy="666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A58A9FE-80C4-3F44-B5EC-EA8D1A2C43B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864797" y="3723889"/>
                  <a:ext cx="601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9D47186C-AD1B-3B40-95F6-C6B9EFAC25F5}"/>
                    </a:ext>
                  </a:extLst>
                </p14:cNvPr>
                <p14:cNvContentPartPr/>
                <p14:nvPr/>
              </p14:nvContentPartPr>
              <p14:xfrm>
                <a:off x="6773157" y="3071929"/>
                <a:ext cx="3240" cy="273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9D47186C-AD1B-3B40-95F6-C6B9EFAC25F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58037" y="3056449"/>
                  <a:ext cx="338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9793A706-1B59-674B-9928-CA91986743A9}"/>
                    </a:ext>
                  </a:extLst>
                </p14:cNvPr>
                <p14:cNvContentPartPr/>
                <p14:nvPr/>
              </p14:nvContentPartPr>
              <p14:xfrm>
                <a:off x="5871357" y="2414209"/>
                <a:ext cx="13320" cy="180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9793A706-1B59-674B-9928-CA91986743A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56237" y="2399089"/>
                  <a:ext cx="439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33157" name="Input penna 133156">
                  <a:extLst>
                    <a:ext uri="{FF2B5EF4-FFF2-40B4-BE49-F238E27FC236}">
                      <a16:creationId xmlns:a16="http://schemas.microsoft.com/office/drawing/2014/main" id="{BD6F3392-CC7C-474D-8645-5F11727931B5}"/>
                    </a:ext>
                  </a:extLst>
                </p14:cNvPr>
                <p14:cNvContentPartPr/>
                <p14:nvPr/>
              </p14:nvContentPartPr>
              <p14:xfrm>
                <a:off x="5285997" y="3133489"/>
                <a:ext cx="350640" cy="72000"/>
              </p14:xfrm>
            </p:contentPart>
          </mc:Choice>
          <mc:Fallback xmlns="">
            <p:pic>
              <p:nvPicPr>
                <p:cNvPr id="133157" name="Input penna 133156">
                  <a:extLst>
                    <a:ext uri="{FF2B5EF4-FFF2-40B4-BE49-F238E27FC236}">
                      <a16:creationId xmlns:a16="http://schemas.microsoft.com/office/drawing/2014/main" id="{BD6F3392-CC7C-474D-8645-5F11727931B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70517" y="3118369"/>
                  <a:ext cx="3812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33150" name="Input penna 133149">
                  <a:extLst>
                    <a:ext uri="{FF2B5EF4-FFF2-40B4-BE49-F238E27FC236}">
                      <a16:creationId xmlns:a16="http://schemas.microsoft.com/office/drawing/2014/main" id="{C2CA4B25-B2D4-6544-BFC4-A2C8BA559672}"/>
                    </a:ext>
                  </a:extLst>
                </p14:cNvPr>
                <p14:cNvContentPartPr/>
                <p14:nvPr/>
              </p14:nvContentPartPr>
              <p14:xfrm>
                <a:off x="5244957" y="3965809"/>
                <a:ext cx="470880" cy="65160"/>
              </p14:xfrm>
            </p:contentPart>
          </mc:Choice>
          <mc:Fallback xmlns="">
            <p:pic>
              <p:nvPicPr>
                <p:cNvPr id="133150" name="Input penna 133149">
                  <a:extLst>
                    <a:ext uri="{FF2B5EF4-FFF2-40B4-BE49-F238E27FC236}">
                      <a16:creationId xmlns:a16="http://schemas.microsoft.com/office/drawing/2014/main" id="{C2CA4B25-B2D4-6544-BFC4-A2C8BA55967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29477" y="3950329"/>
                  <a:ext cx="5014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33151" name="Input penna 133150">
                  <a:extLst>
                    <a:ext uri="{FF2B5EF4-FFF2-40B4-BE49-F238E27FC236}">
                      <a16:creationId xmlns:a16="http://schemas.microsoft.com/office/drawing/2014/main" id="{9EBCBB74-45DE-DF4F-B97F-42B7DE415DD4}"/>
                    </a:ext>
                  </a:extLst>
                </p14:cNvPr>
                <p14:cNvContentPartPr/>
                <p14:nvPr/>
              </p14:nvContentPartPr>
              <p14:xfrm>
                <a:off x="6009957" y="4007929"/>
                <a:ext cx="453960" cy="21960"/>
              </p14:xfrm>
            </p:contentPart>
          </mc:Choice>
          <mc:Fallback xmlns="">
            <p:pic>
              <p:nvPicPr>
                <p:cNvPr id="133151" name="Input penna 133150">
                  <a:extLst>
                    <a:ext uri="{FF2B5EF4-FFF2-40B4-BE49-F238E27FC236}">
                      <a16:creationId xmlns:a16="http://schemas.microsoft.com/office/drawing/2014/main" id="{9EBCBB74-45DE-DF4F-B97F-42B7DE415DD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994837" y="3992809"/>
                  <a:ext cx="4845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72969103-3997-7D42-92ED-6392664ECA9E}"/>
                    </a:ext>
                  </a:extLst>
                </p14:cNvPr>
                <p14:cNvContentPartPr/>
                <p14:nvPr/>
              </p14:nvContentPartPr>
              <p14:xfrm>
                <a:off x="2860677" y="3852769"/>
                <a:ext cx="102600" cy="867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72969103-3997-7D42-92ED-6392664ECA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45197" y="3837289"/>
                  <a:ext cx="1328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119ECAEE-C41A-564B-B635-5BCDDC355AAD}"/>
                    </a:ext>
                  </a:extLst>
                </p14:cNvPr>
                <p14:cNvContentPartPr/>
                <p14:nvPr/>
              </p14:nvContentPartPr>
              <p14:xfrm>
                <a:off x="3818277" y="2093449"/>
                <a:ext cx="86040" cy="1004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119ECAEE-C41A-564B-B635-5BCDDC355AA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02797" y="2077969"/>
                  <a:ext cx="1166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8CD538D-407A-F04A-AD94-B0DEE1B493E2}"/>
                    </a:ext>
                  </a:extLst>
                </p14:cNvPr>
                <p14:cNvContentPartPr/>
                <p14:nvPr/>
              </p14:nvContentPartPr>
              <p14:xfrm>
                <a:off x="3822957" y="2085529"/>
                <a:ext cx="117360" cy="1094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8CD538D-407A-F04A-AD94-B0DEE1B493E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807837" y="2070049"/>
                  <a:ext cx="1479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E5C45BB3-9E51-A54C-A807-E3D90DF8011A}"/>
                    </a:ext>
                  </a:extLst>
                </p14:cNvPr>
                <p14:cNvContentPartPr/>
                <p14:nvPr/>
              </p14:nvContentPartPr>
              <p14:xfrm>
                <a:off x="2881917" y="3958249"/>
                <a:ext cx="10440" cy="75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E5C45BB3-9E51-A54C-A807-E3D90DF8011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66437" y="3943129"/>
                  <a:ext cx="410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5D50E35C-B6AE-D447-ADF9-4228D7835BC3}"/>
                    </a:ext>
                  </a:extLst>
                </p14:cNvPr>
                <p14:cNvContentPartPr/>
                <p14:nvPr/>
              </p14:nvContentPartPr>
              <p14:xfrm>
                <a:off x="2881917" y="2150689"/>
                <a:ext cx="704160" cy="18097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5D50E35C-B6AE-D447-ADF9-4228D7835BC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66437" y="2135569"/>
                  <a:ext cx="734760" cy="18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AC205E8-1BD6-FC45-8830-21CAD100A698}"/>
                    </a:ext>
                  </a:extLst>
                </p14:cNvPr>
                <p14:cNvContentPartPr/>
                <p14:nvPr/>
              </p14:nvContentPartPr>
              <p14:xfrm>
                <a:off x="3508677" y="2096329"/>
                <a:ext cx="58680" cy="2289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AC205E8-1BD6-FC45-8830-21CAD100A69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93557" y="2080849"/>
                  <a:ext cx="892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44F36C97-A47B-A743-ACC9-B9C9909E18F1}"/>
                    </a:ext>
                  </a:extLst>
                </p14:cNvPr>
                <p14:cNvContentPartPr/>
                <p14:nvPr/>
              </p14:nvContentPartPr>
              <p14:xfrm>
                <a:off x="3415077" y="2203249"/>
                <a:ext cx="242640" cy="889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44F36C97-A47B-A743-ACC9-B9C9909E18F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99957" y="2188129"/>
                  <a:ext cx="2732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0405486B-8E69-D940-B227-58790892FD68}"/>
                    </a:ext>
                  </a:extLst>
                </p14:cNvPr>
                <p14:cNvContentPartPr/>
                <p14:nvPr/>
              </p14:nvContentPartPr>
              <p14:xfrm>
                <a:off x="1855917" y="2760169"/>
                <a:ext cx="2928240" cy="7974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0405486B-8E69-D940-B227-58790892FD6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40797" y="2744689"/>
                  <a:ext cx="295884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EC1D6ACB-3399-924D-9E92-7E549786D468}"/>
                    </a:ext>
                  </a:extLst>
                </p14:cNvPr>
                <p14:cNvContentPartPr/>
                <p14:nvPr/>
              </p14:nvContentPartPr>
              <p14:xfrm>
                <a:off x="4774797" y="3548569"/>
                <a:ext cx="9000" cy="50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EC1D6ACB-3399-924D-9E92-7E549786D46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59677" y="3533089"/>
                  <a:ext cx="39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0DEA95DD-427E-B346-A062-0F321C288ADB}"/>
                    </a:ext>
                  </a:extLst>
                </p14:cNvPr>
                <p14:cNvContentPartPr/>
                <p14:nvPr/>
              </p14:nvContentPartPr>
              <p14:xfrm>
                <a:off x="4782357" y="3544249"/>
                <a:ext cx="720" cy="9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0DEA95DD-427E-B346-A062-0F321C288AD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67237" y="3529129"/>
                  <a:ext cx="30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825EC5FF-30DD-F14D-9557-A2608E2694ED}"/>
                    </a:ext>
                  </a:extLst>
                </p14:cNvPr>
                <p14:cNvContentPartPr/>
                <p14:nvPr/>
              </p14:nvContentPartPr>
              <p14:xfrm>
                <a:off x="4788477" y="3523729"/>
                <a:ext cx="14040" cy="162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825EC5FF-30DD-F14D-9557-A2608E2694E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773357" y="3508609"/>
                  <a:ext cx="446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529C50D-CBB6-354E-87EF-CA6835E5242E}"/>
                    </a:ext>
                  </a:extLst>
                </p14:cNvPr>
                <p14:cNvContentPartPr/>
                <p14:nvPr/>
              </p14:nvContentPartPr>
              <p14:xfrm>
                <a:off x="4778757" y="3523729"/>
                <a:ext cx="23760" cy="162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529C50D-CBB6-354E-87EF-CA6835E5242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63637" y="3508609"/>
                  <a:ext cx="543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785E5FE5-8586-C244-9455-A5E5D223E6D0}"/>
                    </a:ext>
                  </a:extLst>
                </p14:cNvPr>
                <p14:cNvContentPartPr/>
                <p14:nvPr/>
              </p14:nvContentPartPr>
              <p14:xfrm>
                <a:off x="1917117" y="2839729"/>
                <a:ext cx="2920320" cy="6195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785E5FE5-8586-C244-9455-A5E5D223E6D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901997" y="2824609"/>
                  <a:ext cx="295092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B6281529-573F-8D48-8010-42E976354B2B}"/>
                    </a:ext>
                  </a:extLst>
                </p14:cNvPr>
                <p14:cNvContentPartPr/>
                <p14:nvPr/>
              </p14:nvContentPartPr>
              <p14:xfrm>
                <a:off x="2727477" y="2979409"/>
                <a:ext cx="2009880" cy="4662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B6281529-573F-8D48-8010-42E976354B2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712357" y="2963929"/>
                  <a:ext cx="204012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E6FD94FA-DAEC-AE45-AC87-60F707046472}"/>
                    </a:ext>
                  </a:extLst>
                </p14:cNvPr>
                <p14:cNvContentPartPr/>
                <p14:nvPr/>
              </p14:nvContentPartPr>
              <p14:xfrm>
                <a:off x="2902437" y="2182009"/>
                <a:ext cx="689400" cy="18090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E6FD94FA-DAEC-AE45-AC87-60F70704647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886957" y="2166529"/>
                  <a:ext cx="720000" cy="18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D229139A-DA82-9B42-ACFD-38607AF34A8D}"/>
                    </a:ext>
                  </a:extLst>
                </p14:cNvPr>
                <p14:cNvContentPartPr/>
                <p14:nvPr/>
              </p14:nvContentPartPr>
              <p14:xfrm>
                <a:off x="3155157" y="3154009"/>
                <a:ext cx="65880" cy="1321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D229139A-DA82-9B42-ACFD-38607AF34A8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140037" y="3138529"/>
                  <a:ext cx="961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4219EC40-193C-6F41-87E5-9F9CA247FFD6}"/>
                    </a:ext>
                  </a:extLst>
                </p14:cNvPr>
                <p14:cNvContentPartPr/>
                <p14:nvPr/>
              </p14:nvContentPartPr>
              <p14:xfrm>
                <a:off x="3210597" y="3063649"/>
                <a:ext cx="33840" cy="493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4219EC40-193C-6F41-87E5-9F9CA247FFD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195477" y="3048529"/>
                  <a:ext cx="640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4A8DEA7A-E5DD-CF47-958D-1E5090FC9D15}"/>
                    </a:ext>
                  </a:extLst>
                </p14:cNvPr>
                <p14:cNvContentPartPr/>
                <p14:nvPr/>
              </p14:nvContentPartPr>
              <p14:xfrm>
                <a:off x="3276837" y="2140969"/>
                <a:ext cx="108360" cy="64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4A8DEA7A-E5DD-CF47-958D-1E5090FC9D1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261717" y="2125849"/>
                  <a:ext cx="1389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BBA07422-C5C7-244C-9710-77ED64385A04}"/>
                    </a:ext>
                  </a:extLst>
                </p14:cNvPr>
                <p14:cNvContentPartPr/>
                <p14:nvPr/>
              </p14:nvContentPartPr>
              <p14:xfrm>
                <a:off x="2943117" y="2308369"/>
                <a:ext cx="72360" cy="306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BBA07422-C5C7-244C-9710-77ED64385A0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927997" y="2293249"/>
                  <a:ext cx="1029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FD4DB9C5-1571-AC4B-B647-93E74C76ABC6}"/>
                    </a:ext>
                  </a:extLst>
                </p14:cNvPr>
                <p14:cNvContentPartPr/>
                <p14:nvPr/>
              </p14:nvContentPartPr>
              <p14:xfrm>
                <a:off x="2193237" y="3339049"/>
                <a:ext cx="7560" cy="75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FD4DB9C5-1571-AC4B-B647-93E74C76ABC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178117" y="3323569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01BBC30D-938D-3049-BA35-E8112AE00A71}"/>
                    </a:ext>
                  </a:extLst>
                </p14:cNvPr>
                <p14:cNvContentPartPr/>
                <p14:nvPr/>
              </p14:nvContentPartPr>
              <p14:xfrm>
                <a:off x="2368197" y="3359569"/>
                <a:ext cx="25560" cy="75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01BBC30D-938D-3049-BA35-E8112AE00A7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352717" y="3344089"/>
                  <a:ext cx="55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528B1FA6-E65B-894A-904A-1A62842F726D}"/>
                    </a:ext>
                  </a:extLst>
                </p14:cNvPr>
                <p14:cNvContentPartPr/>
                <p14:nvPr/>
              </p14:nvContentPartPr>
              <p14:xfrm>
                <a:off x="2676357" y="3441649"/>
                <a:ext cx="68760" cy="1872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528B1FA6-E65B-894A-904A-1A62842F726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661237" y="3426529"/>
                  <a:ext cx="990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A0E9BDDB-B60A-7148-BDFA-A2828EE1D5B5}"/>
                    </a:ext>
                  </a:extLst>
                </p14:cNvPr>
                <p14:cNvContentPartPr/>
                <p14:nvPr/>
              </p14:nvContentPartPr>
              <p14:xfrm>
                <a:off x="4196997" y="3553249"/>
                <a:ext cx="498600" cy="208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A0E9BDDB-B60A-7148-BDFA-A2828EE1D5B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81517" y="3538129"/>
                  <a:ext cx="5292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1EA007EF-E040-3447-9AFF-920CBA891962}"/>
                    </a:ext>
                  </a:extLst>
                </p14:cNvPr>
                <p14:cNvContentPartPr/>
                <p14:nvPr/>
              </p14:nvContentPartPr>
              <p14:xfrm>
                <a:off x="4386717" y="3613729"/>
                <a:ext cx="412920" cy="118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1EA007EF-E040-3447-9AFF-920CBA89196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71237" y="3598609"/>
                  <a:ext cx="4435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94A42754-4732-F94A-955C-CB8975DD33CF}"/>
                    </a:ext>
                  </a:extLst>
                </p14:cNvPr>
                <p14:cNvContentPartPr/>
                <p14:nvPr/>
              </p14:nvContentPartPr>
              <p14:xfrm>
                <a:off x="3793797" y="3588529"/>
                <a:ext cx="351720" cy="385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94A42754-4732-F94A-955C-CB8975DD33C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778677" y="3573049"/>
                  <a:ext cx="3823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D6AA5C12-7D3C-0744-80C3-5CF90ADE81F2}"/>
                    </a:ext>
                  </a:extLst>
                </p14:cNvPr>
                <p14:cNvContentPartPr/>
                <p14:nvPr/>
              </p14:nvContentPartPr>
              <p14:xfrm>
                <a:off x="3325797" y="3521209"/>
                <a:ext cx="152280" cy="338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D6AA5C12-7D3C-0744-80C3-5CF90ADE81F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10317" y="3506089"/>
                  <a:ext cx="1825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AC5A125-05DC-7246-B3E7-61E2F1A25543}"/>
                    </a:ext>
                  </a:extLst>
                </p14:cNvPr>
                <p14:cNvContentPartPr/>
                <p14:nvPr/>
              </p14:nvContentPartPr>
              <p14:xfrm>
                <a:off x="2783637" y="3454969"/>
                <a:ext cx="139680" cy="381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AC5A125-05DC-7246-B3E7-61E2F1A255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768157" y="3439849"/>
                  <a:ext cx="1699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B1F6CFFA-6AAF-284F-9E24-E8C65A510E0B}"/>
                    </a:ext>
                  </a:extLst>
                </p14:cNvPr>
                <p14:cNvContentPartPr/>
                <p14:nvPr/>
              </p14:nvContentPartPr>
              <p14:xfrm>
                <a:off x="2554677" y="3433729"/>
                <a:ext cx="1870200" cy="3614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B1F6CFFA-6AAF-284F-9E24-E8C65A510E0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39557" y="3418249"/>
                  <a:ext cx="19008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F87EA6BE-5ADA-5646-A184-808C755EE947}"/>
                    </a:ext>
                  </a:extLst>
                </p14:cNvPr>
                <p14:cNvContentPartPr/>
                <p14:nvPr/>
              </p14:nvContentPartPr>
              <p14:xfrm>
                <a:off x="4421637" y="3778249"/>
                <a:ext cx="1440" cy="28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F87EA6BE-5ADA-5646-A184-808C755EE94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06517" y="3763129"/>
                  <a:ext cx="320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10376782-A9E3-9648-9615-10F98518B9A8}"/>
                    </a:ext>
                  </a:extLst>
                </p14:cNvPr>
                <p14:cNvContentPartPr/>
                <p14:nvPr/>
              </p14:nvContentPartPr>
              <p14:xfrm>
                <a:off x="3868677" y="3705169"/>
                <a:ext cx="266760" cy="244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10376782-A9E3-9648-9615-10F98518B9A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853557" y="3690049"/>
                  <a:ext cx="2970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22C0D784-0728-BC45-A08F-0230CA4305F3}"/>
                    </a:ext>
                  </a:extLst>
                </p14:cNvPr>
                <p14:cNvContentPartPr/>
                <p14:nvPr/>
              </p14:nvContentPartPr>
              <p14:xfrm>
                <a:off x="3257397" y="3569809"/>
                <a:ext cx="107280" cy="363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22C0D784-0728-BC45-A08F-0230CA4305F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242277" y="3554689"/>
                  <a:ext cx="1375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8840E7DE-700E-8F41-AF4D-761C738CE3CE}"/>
                    </a:ext>
                  </a:extLst>
                </p14:cNvPr>
                <p14:cNvContentPartPr/>
                <p14:nvPr/>
              </p14:nvContentPartPr>
              <p14:xfrm>
                <a:off x="2912517" y="3452089"/>
                <a:ext cx="5760" cy="14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8840E7DE-700E-8F41-AF4D-761C738CE3C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897397" y="3436609"/>
                  <a:ext cx="36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735C8A77-7548-B84A-B3B6-1D77F6B2E616}"/>
                    </a:ext>
                  </a:extLst>
                </p14:cNvPr>
                <p14:cNvContentPartPr/>
                <p14:nvPr/>
              </p14:nvContentPartPr>
              <p14:xfrm>
                <a:off x="3200517" y="3523729"/>
                <a:ext cx="9720" cy="36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735C8A77-7548-B84A-B3B6-1D77F6B2E61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185037" y="3508609"/>
                  <a:ext cx="403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8F715BED-5BD2-3A4C-8DD0-2224D000659C}"/>
                    </a:ext>
                  </a:extLst>
                </p14:cNvPr>
                <p14:cNvContentPartPr/>
                <p14:nvPr/>
              </p14:nvContentPartPr>
              <p14:xfrm>
                <a:off x="3734397" y="3626689"/>
                <a:ext cx="466560" cy="558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8F715BED-5BD2-3A4C-8DD0-2224D000659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719277" y="3611209"/>
                  <a:ext cx="4971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0DD38FD7-7279-3C40-AEDF-8E39EFF44007}"/>
                    </a:ext>
                  </a:extLst>
                </p14:cNvPr>
                <p14:cNvContentPartPr/>
                <p14:nvPr/>
              </p14:nvContentPartPr>
              <p14:xfrm>
                <a:off x="4021677" y="2568289"/>
                <a:ext cx="91080" cy="3567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0DD38FD7-7279-3C40-AEDF-8E39EFF4400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006197" y="2553169"/>
                  <a:ext cx="12132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7280F8FE-F125-F44C-86D7-F92574AAE4E4}"/>
                    </a:ext>
                  </a:extLst>
                </p14:cNvPr>
                <p14:cNvContentPartPr/>
                <p14:nvPr/>
              </p14:nvContentPartPr>
              <p14:xfrm>
                <a:off x="4011957" y="2979409"/>
                <a:ext cx="28440" cy="6444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7280F8FE-F125-F44C-86D7-F92574AAE4E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996477" y="2963929"/>
                  <a:ext cx="590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7661E0A1-EB9A-7249-9222-EC6256807D34}"/>
                    </a:ext>
                  </a:extLst>
                </p14:cNvPr>
                <p14:cNvContentPartPr/>
                <p14:nvPr/>
              </p14:nvContentPartPr>
              <p14:xfrm>
                <a:off x="4032477" y="2548849"/>
                <a:ext cx="125640" cy="1436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7661E0A1-EB9A-7249-9222-EC6256807D3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017357" y="2533729"/>
                  <a:ext cx="1562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1220298C-6C0C-404E-B7CC-F0A9256C1008}"/>
                    </a:ext>
                  </a:extLst>
                </p14:cNvPr>
                <p14:cNvContentPartPr/>
                <p14:nvPr/>
              </p14:nvContentPartPr>
              <p14:xfrm>
                <a:off x="3933477" y="2877889"/>
                <a:ext cx="117720" cy="7920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1220298C-6C0C-404E-B7CC-F0A9256C100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18357" y="2862769"/>
                  <a:ext cx="148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A23710B2-693D-C943-9D2F-8411DD419553}"/>
                    </a:ext>
                  </a:extLst>
                </p14:cNvPr>
                <p14:cNvContentPartPr/>
                <p14:nvPr/>
              </p14:nvContentPartPr>
              <p14:xfrm>
                <a:off x="4340997" y="2701849"/>
                <a:ext cx="195840" cy="741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A23710B2-693D-C943-9D2F-8411DD41955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325517" y="2686729"/>
                  <a:ext cx="2264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1FB510C3-7F15-7D4D-AE6C-A473CEEC12D5}"/>
                    </a:ext>
                  </a:extLst>
                </p14:cNvPr>
                <p14:cNvContentPartPr/>
                <p14:nvPr/>
              </p14:nvContentPartPr>
              <p14:xfrm>
                <a:off x="4010877" y="3100729"/>
                <a:ext cx="149400" cy="752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1FB510C3-7F15-7D4D-AE6C-A473CEEC12D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995757" y="3085609"/>
                  <a:ext cx="1796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3121" name="Input penna 133120">
                  <a:extLst>
                    <a:ext uri="{FF2B5EF4-FFF2-40B4-BE49-F238E27FC236}">
                      <a16:creationId xmlns:a16="http://schemas.microsoft.com/office/drawing/2014/main" id="{3D1591F1-EA75-B646-9060-01CEEC24B902}"/>
                    </a:ext>
                  </a:extLst>
                </p14:cNvPr>
                <p14:cNvContentPartPr/>
                <p14:nvPr/>
              </p14:nvContentPartPr>
              <p14:xfrm>
                <a:off x="2843757" y="3883369"/>
                <a:ext cx="164880" cy="97560"/>
              </p14:xfrm>
            </p:contentPart>
          </mc:Choice>
          <mc:Fallback xmlns="">
            <p:pic>
              <p:nvPicPr>
                <p:cNvPr id="133121" name="Input penna 133120">
                  <a:extLst>
                    <a:ext uri="{FF2B5EF4-FFF2-40B4-BE49-F238E27FC236}">
                      <a16:creationId xmlns:a16="http://schemas.microsoft.com/office/drawing/2014/main" id="{3D1591F1-EA75-B646-9060-01CEEC24B90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828637" y="3868249"/>
                  <a:ext cx="1954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3125" name="Input penna 133124">
                  <a:extLst>
                    <a:ext uri="{FF2B5EF4-FFF2-40B4-BE49-F238E27FC236}">
                      <a16:creationId xmlns:a16="http://schemas.microsoft.com/office/drawing/2014/main" id="{1C96CBED-8F44-FC4E-A035-1532D3854582}"/>
                    </a:ext>
                  </a:extLst>
                </p14:cNvPr>
                <p14:cNvContentPartPr/>
                <p14:nvPr/>
              </p14:nvContentPartPr>
              <p14:xfrm>
                <a:off x="3500037" y="2142049"/>
                <a:ext cx="194400" cy="61560"/>
              </p14:xfrm>
            </p:contentPart>
          </mc:Choice>
          <mc:Fallback xmlns="">
            <p:pic>
              <p:nvPicPr>
                <p:cNvPr id="133125" name="Input penna 133124">
                  <a:extLst>
                    <a:ext uri="{FF2B5EF4-FFF2-40B4-BE49-F238E27FC236}">
                      <a16:creationId xmlns:a16="http://schemas.microsoft.com/office/drawing/2014/main" id="{1C96CBED-8F44-FC4E-A035-1532D385458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484557" y="2126929"/>
                  <a:ext cx="2250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132" name="Input penna 133131">
                  <a:extLst>
                    <a:ext uri="{FF2B5EF4-FFF2-40B4-BE49-F238E27FC236}">
                      <a16:creationId xmlns:a16="http://schemas.microsoft.com/office/drawing/2014/main" id="{C04066E4-FFAB-D14F-8B20-304B6D63B0B4}"/>
                    </a:ext>
                  </a:extLst>
                </p14:cNvPr>
                <p14:cNvContentPartPr/>
                <p14:nvPr/>
              </p14:nvContentPartPr>
              <p14:xfrm>
                <a:off x="2419317" y="3518329"/>
                <a:ext cx="435600" cy="20880"/>
              </p14:xfrm>
            </p:contentPart>
          </mc:Choice>
          <mc:Fallback xmlns="">
            <p:pic>
              <p:nvPicPr>
                <p:cNvPr id="133132" name="Input penna 133131">
                  <a:extLst>
                    <a:ext uri="{FF2B5EF4-FFF2-40B4-BE49-F238E27FC236}">
                      <a16:creationId xmlns:a16="http://schemas.microsoft.com/office/drawing/2014/main" id="{C04066E4-FFAB-D14F-8B20-304B6D63B0B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404197" y="3503209"/>
                  <a:ext cx="465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3134" name="Input penna 133133">
                  <a:extLst>
                    <a:ext uri="{FF2B5EF4-FFF2-40B4-BE49-F238E27FC236}">
                      <a16:creationId xmlns:a16="http://schemas.microsoft.com/office/drawing/2014/main" id="{7EC32345-7E55-3B48-A97B-024760CEBD74}"/>
                    </a:ext>
                  </a:extLst>
                </p14:cNvPr>
                <p14:cNvContentPartPr/>
                <p14:nvPr/>
              </p14:nvContentPartPr>
              <p14:xfrm>
                <a:off x="2465037" y="3507529"/>
                <a:ext cx="5760" cy="6120"/>
              </p14:xfrm>
            </p:contentPart>
          </mc:Choice>
          <mc:Fallback xmlns="">
            <p:pic>
              <p:nvPicPr>
                <p:cNvPr id="133134" name="Input penna 133133">
                  <a:extLst>
                    <a:ext uri="{FF2B5EF4-FFF2-40B4-BE49-F238E27FC236}">
                      <a16:creationId xmlns:a16="http://schemas.microsoft.com/office/drawing/2014/main" id="{7EC32345-7E55-3B48-A97B-024760CEBD7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49917" y="3492409"/>
                  <a:ext cx="363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33135" name="Input penna 133134">
                  <a:extLst>
                    <a:ext uri="{FF2B5EF4-FFF2-40B4-BE49-F238E27FC236}">
                      <a16:creationId xmlns:a16="http://schemas.microsoft.com/office/drawing/2014/main" id="{A26FD152-FE75-4042-A511-5CC18A0EAFF7}"/>
                    </a:ext>
                  </a:extLst>
                </p14:cNvPr>
                <p14:cNvContentPartPr/>
                <p14:nvPr/>
              </p14:nvContentPartPr>
              <p14:xfrm>
                <a:off x="2465037" y="3507529"/>
                <a:ext cx="315720" cy="11880"/>
              </p14:xfrm>
            </p:contentPart>
          </mc:Choice>
          <mc:Fallback xmlns="">
            <p:pic>
              <p:nvPicPr>
                <p:cNvPr id="133135" name="Input penna 133134">
                  <a:extLst>
                    <a:ext uri="{FF2B5EF4-FFF2-40B4-BE49-F238E27FC236}">
                      <a16:creationId xmlns:a16="http://schemas.microsoft.com/office/drawing/2014/main" id="{A26FD152-FE75-4042-A511-5CC18A0EAFF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449917" y="3492409"/>
                  <a:ext cx="3463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33137" name="Input penna 133136">
                  <a:extLst>
                    <a:ext uri="{FF2B5EF4-FFF2-40B4-BE49-F238E27FC236}">
                      <a16:creationId xmlns:a16="http://schemas.microsoft.com/office/drawing/2014/main" id="{49A78128-937A-E546-8254-42554692D62D}"/>
                    </a:ext>
                  </a:extLst>
                </p14:cNvPr>
                <p14:cNvContentPartPr/>
                <p14:nvPr/>
              </p14:nvContentPartPr>
              <p14:xfrm>
                <a:off x="2408877" y="3517249"/>
                <a:ext cx="393480" cy="38160"/>
              </p14:xfrm>
            </p:contentPart>
          </mc:Choice>
          <mc:Fallback xmlns="">
            <p:pic>
              <p:nvPicPr>
                <p:cNvPr id="133137" name="Input penna 133136">
                  <a:extLst>
                    <a:ext uri="{FF2B5EF4-FFF2-40B4-BE49-F238E27FC236}">
                      <a16:creationId xmlns:a16="http://schemas.microsoft.com/office/drawing/2014/main" id="{49A78128-937A-E546-8254-42554692D62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393397" y="3502129"/>
                  <a:ext cx="4240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33146" name="Input penna 133145">
                  <a:extLst>
                    <a:ext uri="{FF2B5EF4-FFF2-40B4-BE49-F238E27FC236}">
                      <a16:creationId xmlns:a16="http://schemas.microsoft.com/office/drawing/2014/main" id="{72C9AEE2-24F0-B14B-AAB8-F44B6C4C4ED1}"/>
                    </a:ext>
                  </a:extLst>
                </p14:cNvPr>
                <p14:cNvContentPartPr/>
                <p14:nvPr/>
              </p14:nvContentPartPr>
              <p14:xfrm>
                <a:off x="3364677" y="3934849"/>
                <a:ext cx="7200" cy="3240"/>
              </p14:xfrm>
            </p:contentPart>
          </mc:Choice>
          <mc:Fallback xmlns="">
            <p:pic>
              <p:nvPicPr>
                <p:cNvPr id="133146" name="Input penna 133145">
                  <a:extLst>
                    <a:ext uri="{FF2B5EF4-FFF2-40B4-BE49-F238E27FC236}">
                      <a16:creationId xmlns:a16="http://schemas.microsoft.com/office/drawing/2014/main" id="{72C9AEE2-24F0-B14B-AAB8-F44B6C4C4E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349197" y="3919729"/>
                  <a:ext cx="378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3147" name="Input penna 133146">
                  <a:extLst>
                    <a:ext uri="{FF2B5EF4-FFF2-40B4-BE49-F238E27FC236}">
                      <a16:creationId xmlns:a16="http://schemas.microsoft.com/office/drawing/2014/main" id="{BB049A79-6976-2243-B462-6D1CBB20AE89}"/>
                    </a:ext>
                  </a:extLst>
                </p14:cNvPr>
                <p14:cNvContentPartPr/>
                <p14:nvPr/>
              </p14:nvContentPartPr>
              <p14:xfrm>
                <a:off x="3364677" y="3934849"/>
                <a:ext cx="492840" cy="52200"/>
              </p14:xfrm>
            </p:contentPart>
          </mc:Choice>
          <mc:Fallback xmlns="">
            <p:pic>
              <p:nvPicPr>
                <p:cNvPr id="133147" name="Input penna 133146">
                  <a:extLst>
                    <a:ext uri="{FF2B5EF4-FFF2-40B4-BE49-F238E27FC236}">
                      <a16:creationId xmlns:a16="http://schemas.microsoft.com/office/drawing/2014/main" id="{BB049A79-6976-2243-B462-6D1CBB20AE8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349197" y="3919729"/>
                  <a:ext cx="5234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3149" name="Input penna 133148">
                  <a:extLst>
                    <a:ext uri="{FF2B5EF4-FFF2-40B4-BE49-F238E27FC236}">
                      <a16:creationId xmlns:a16="http://schemas.microsoft.com/office/drawing/2014/main" id="{9F29EECB-BB66-8644-9B1C-2777EAF11AAD}"/>
                    </a:ext>
                  </a:extLst>
                </p14:cNvPr>
                <p14:cNvContentPartPr/>
                <p14:nvPr/>
              </p14:nvContentPartPr>
              <p14:xfrm>
                <a:off x="4299597" y="3960049"/>
                <a:ext cx="460080" cy="18000"/>
              </p14:xfrm>
            </p:contentPart>
          </mc:Choice>
          <mc:Fallback xmlns="">
            <p:pic>
              <p:nvPicPr>
                <p:cNvPr id="133149" name="Input penna 133148">
                  <a:extLst>
                    <a:ext uri="{FF2B5EF4-FFF2-40B4-BE49-F238E27FC236}">
                      <a16:creationId xmlns:a16="http://schemas.microsoft.com/office/drawing/2014/main" id="{9F29EECB-BB66-8644-9B1C-2777EAF11AA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284477" y="3944929"/>
                  <a:ext cx="490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BDF2D6E3-69CB-C24C-A75B-C8F9DCC92FA4}"/>
                    </a:ext>
                  </a:extLst>
                </p14:cNvPr>
                <p14:cNvContentPartPr/>
                <p14:nvPr/>
              </p14:nvContentPartPr>
              <p14:xfrm>
                <a:off x="2745477" y="2506729"/>
                <a:ext cx="64440" cy="446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BDF2D6E3-69CB-C24C-A75B-C8F9DCC92FA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730357" y="2491249"/>
                  <a:ext cx="950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C30BC962-293F-C649-822A-F76C9EF4123F}"/>
                    </a:ext>
                  </a:extLst>
                </p14:cNvPr>
                <p14:cNvContentPartPr/>
                <p14:nvPr/>
              </p14:nvContentPartPr>
              <p14:xfrm>
                <a:off x="2593557" y="2596729"/>
                <a:ext cx="113760" cy="770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C30BC962-293F-C649-822A-F76C9EF4123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578437" y="2581249"/>
                  <a:ext cx="1443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3153" name="Input penna 133152">
                  <a:extLst>
                    <a:ext uri="{FF2B5EF4-FFF2-40B4-BE49-F238E27FC236}">
                      <a16:creationId xmlns:a16="http://schemas.microsoft.com/office/drawing/2014/main" id="{19886922-A964-8D43-A9C0-8C372C9051A8}"/>
                    </a:ext>
                  </a:extLst>
                </p14:cNvPr>
                <p14:cNvContentPartPr/>
                <p14:nvPr/>
              </p14:nvContentPartPr>
              <p14:xfrm>
                <a:off x="2700837" y="2543089"/>
                <a:ext cx="379080" cy="78120"/>
              </p14:xfrm>
            </p:contentPart>
          </mc:Choice>
          <mc:Fallback xmlns="">
            <p:pic>
              <p:nvPicPr>
                <p:cNvPr id="133153" name="Input penna 133152">
                  <a:extLst>
                    <a:ext uri="{FF2B5EF4-FFF2-40B4-BE49-F238E27FC236}">
                      <a16:creationId xmlns:a16="http://schemas.microsoft.com/office/drawing/2014/main" id="{19886922-A964-8D43-A9C0-8C372C9051A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685357" y="2527609"/>
                  <a:ext cx="4093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3155" name="Input penna 133154">
                  <a:extLst>
                    <a:ext uri="{FF2B5EF4-FFF2-40B4-BE49-F238E27FC236}">
                      <a16:creationId xmlns:a16="http://schemas.microsoft.com/office/drawing/2014/main" id="{7733C820-30C7-C142-B6CB-C01B5CC77E7F}"/>
                    </a:ext>
                  </a:extLst>
                </p14:cNvPr>
                <p14:cNvContentPartPr/>
                <p14:nvPr/>
              </p14:nvContentPartPr>
              <p14:xfrm>
                <a:off x="3693717" y="2792209"/>
                <a:ext cx="358560" cy="74160"/>
              </p14:xfrm>
            </p:contentPart>
          </mc:Choice>
          <mc:Fallback xmlns="">
            <p:pic>
              <p:nvPicPr>
                <p:cNvPr id="133155" name="Input penna 133154">
                  <a:extLst>
                    <a:ext uri="{FF2B5EF4-FFF2-40B4-BE49-F238E27FC236}">
                      <a16:creationId xmlns:a16="http://schemas.microsoft.com/office/drawing/2014/main" id="{7733C820-30C7-C142-B6CB-C01B5CC77E7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678237" y="2777089"/>
                  <a:ext cx="3891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3156" name="Input penna 133155">
                  <a:extLst>
                    <a:ext uri="{FF2B5EF4-FFF2-40B4-BE49-F238E27FC236}">
                      <a16:creationId xmlns:a16="http://schemas.microsoft.com/office/drawing/2014/main" id="{1F1807EC-9985-6B41-ADD5-8B3A1284779E}"/>
                    </a:ext>
                  </a:extLst>
                </p14:cNvPr>
                <p14:cNvContentPartPr/>
                <p14:nvPr/>
              </p14:nvContentPartPr>
              <p14:xfrm>
                <a:off x="4358277" y="2941969"/>
                <a:ext cx="347400" cy="91800"/>
              </p14:xfrm>
            </p:contentPart>
          </mc:Choice>
          <mc:Fallback xmlns="">
            <p:pic>
              <p:nvPicPr>
                <p:cNvPr id="133156" name="Input penna 133155">
                  <a:extLst>
                    <a:ext uri="{FF2B5EF4-FFF2-40B4-BE49-F238E27FC236}">
                      <a16:creationId xmlns:a16="http://schemas.microsoft.com/office/drawing/2014/main" id="{1F1807EC-9985-6B41-ADD5-8B3A1284779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343157" y="2926849"/>
                  <a:ext cx="3780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3161" name="Input penna 133160">
                  <a:extLst>
                    <a:ext uri="{FF2B5EF4-FFF2-40B4-BE49-F238E27FC236}">
                      <a16:creationId xmlns:a16="http://schemas.microsoft.com/office/drawing/2014/main" id="{9E159443-AAEB-4C4D-B08A-53C6F95C23DD}"/>
                    </a:ext>
                  </a:extLst>
                </p14:cNvPr>
                <p14:cNvContentPartPr/>
                <p14:nvPr/>
              </p14:nvContentPartPr>
              <p14:xfrm>
                <a:off x="3580317" y="3513649"/>
                <a:ext cx="237240" cy="52920"/>
              </p14:xfrm>
            </p:contentPart>
          </mc:Choice>
          <mc:Fallback xmlns="">
            <p:pic>
              <p:nvPicPr>
                <p:cNvPr id="133161" name="Input penna 133160">
                  <a:extLst>
                    <a:ext uri="{FF2B5EF4-FFF2-40B4-BE49-F238E27FC236}">
                      <a16:creationId xmlns:a16="http://schemas.microsoft.com/office/drawing/2014/main" id="{9E159443-AAEB-4C4D-B08A-53C6F95C23D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565197" y="3498169"/>
                  <a:ext cx="2674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3163" name="Input penna 133162">
                  <a:extLst>
                    <a:ext uri="{FF2B5EF4-FFF2-40B4-BE49-F238E27FC236}">
                      <a16:creationId xmlns:a16="http://schemas.microsoft.com/office/drawing/2014/main" id="{16464611-C5AA-1643-AEC3-1A68BA7F050A}"/>
                    </a:ext>
                  </a:extLst>
                </p14:cNvPr>
                <p14:cNvContentPartPr/>
                <p14:nvPr/>
              </p14:nvContentPartPr>
              <p14:xfrm>
                <a:off x="5059917" y="3650809"/>
                <a:ext cx="403560" cy="20880"/>
              </p14:xfrm>
            </p:contentPart>
          </mc:Choice>
          <mc:Fallback xmlns="">
            <p:pic>
              <p:nvPicPr>
                <p:cNvPr id="133163" name="Input penna 133162">
                  <a:extLst>
                    <a:ext uri="{FF2B5EF4-FFF2-40B4-BE49-F238E27FC236}">
                      <a16:creationId xmlns:a16="http://schemas.microsoft.com/office/drawing/2014/main" id="{16464611-C5AA-1643-AEC3-1A68BA7F050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044437" y="3635329"/>
                  <a:ext cx="4341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3164" name="Input penna 133163">
                  <a:extLst>
                    <a:ext uri="{FF2B5EF4-FFF2-40B4-BE49-F238E27FC236}">
                      <a16:creationId xmlns:a16="http://schemas.microsoft.com/office/drawing/2014/main" id="{977EC0B3-EA0E-2647-AAEA-1E288DC40B17}"/>
                    </a:ext>
                  </a:extLst>
                </p14:cNvPr>
                <p14:cNvContentPartPr/>
                <p14:nvPr/>
              </p14:nvContentPartPr>
              <p14:xfrm>
                <a:off x="5815557" y="3657649"/>
                <a:ext cx="324360" cy="35280"/>
              </p14:xfrm>
            </p:contentPart>
          </mc:Choice>
          <mc:Fallback xmlns="">
            <p:pic>
              <p:nvPicPr>
                <p:cNvPr id="133164" name="Input penna 133163">
                  <a:extLst>
                    <a:ext uri="{FF2B5EF4-FFF2-40B4-BE49-F238E27FC236}">
                      <a16:creationId xmlns:a16="http://schemas.microsoft.com/office/drawing/2014/main" id="{977EC0B3-EA0E-2647-AAEA-1E288DC40B1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800077" y="3642169"/>
                  <a:ext cx="3549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3166" name="Input penna 133165">
                  <a:extLst>
                    <a:ext uri="{FF2B5EF4-FFF2-40B4-BE49-F238E27FC236}">
                      <a16:creationId xmlns:a16="http://schemas.microsoft.com/office/drawing/2014/main" id="{0D581333-0E37-B94F-9F43-0913DD098006}"/>
                    </a:ext>
                  </a:extLst>
                </p14:cNvPr>
                <p14:cNvContentPartPr/>
                <p14:nvPr/>
              </p14:nvContentPartPr>
              <p14:xfrm>
                <a:off x="5553117" y="2032969"/>
                <a:ext cx="70920" cy="132840"/>
              </p14:xfrm>
            </p:contentPart>
          </mc:Choice>
          <mc:Fallback xmlns="">
            <p:pic>
              <p:nvPicPr>
                <p:cNvPr id="133166" name="Input penna 133165">
                  <a:extLst>
                    <a:ext uri="{FF2B5EF4-FFF2-40B4-BE49-F238E27FC236}">
                      <a16:creationId xmlns:a16="http://schemas.microsoft.com/office/drawing/2014/main" id="{0D581333-0E37-B94F-9F43-0913DD09800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537637" y="2017849"/>
                  <a:ext cx="1015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3167" name="Input penna 133166">
                  <a:extLst>
                    <a:ext uri="{FF2B5EF4-FFF2-40B4-BE49-F238E27FC236}">
                      <a16:creationId xmlns:a16="http://schemas.microsoft.com/office/drawing/2014/main" id="{FCA9B51F-902E-F74B-B42D-D6D9BD0A57A3}"/>
                    </a:ext>
                  </a:extLst>
                </p14:cNvPr>
                <p14:cNvContentPartPr/>
                <p14:nvPr/>
              </p14:nvContentPartPr>
              <p14:xfrm>
                <a:off x="5768757" y="2256889"/>
                <a:ext cx="218160" cy="189360"/>
              </p14:xfrm>
            </p:contentPart>
          </mc:Choice>
          <mc:Fallback xmlns="">
            <p:pic>
              <p:nvPicPr>
                <p:cNvPr id="133167" name="Input penna 133166">
                  <a:extLst>
                    <a:ext uri="{FF2B5EF4-FFF2-40B4-BE49-F238E27FC236}">
                      <a16:creationId xmlns:a16="http://schemas.microsoft.com/office/drawing/2014/main" id="{FCA9B51F-902E-F74B-B42D-D6D9BD0A57A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753637" y="2241769"/>
                  <a:ext cx="2487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3168" name="Input penna 133167">
                  <a:extLst>
                    <a:ext uri="{FF2B5EF4-FFF2-40B4-BE49-F238E27FC236}">
                      <a16:creationId xmlns:a16="http://schemas.microsoft.com/office/drawing/2014/main" id="{6A60A4C7-6AC0-0E41-A423-148F51B3EE16}"/>
                    </a:ext>
                  </a:extLst>
                </p14:cNvPr>
                <p14:cNvContentPartPr/>
                <p14:nvPr/>
              </p14:nvContentPartPr>
              <p14:xfrm>
                <a:off x="6122997" y="2650369"/>
                <a:ext cx="223200" cy="280080"/>
              </p14:xfrm>
            </p:contentPart>
          </mc:Choice>
          <mc:Fallback xmlns="">
            <p:pic>
              <p:nvPicPr>
                <p:cNvPr id="133168" name="Input penna 133167">
                  <a:extLst>
                    <a:ext uri="{FF2B5EF4-FFF2-40B4-BE49-F238E27FC236}">
                      <a16:creationId xmlns:a16="http://schemas.microsoft.com/office/drawing/2014/main" id="{6A60A4C7-6AC0-0E41-A423-148F51B3EE1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107877" y="2635249"/>
                  <a:ext cx="2538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3169" name="Input penna 133168">
                  <a:extLst>
                    <a:ext uri="{FF2B5EF4-FFF2-40B4-BE49-F238E27FC236}">
                      <a16:creationId xmlns:a16="http://schemas.microsoft.com/office/drawing/2014/main" id="{C08E179F-8AFB-0147-B836-4D1694B2AE69}"/>
                    </a:ext>
                  </a:extLst>
                </p14:cNvPr>
                <p14:cNvContentPartPr/>
                <p14:nvPr/>
              </p14:nvContentPartPr>
              <p14:xfrm>
                <a:off x="6488037" y="2917849"/>
                <a:ext cx="132840" cy="196920"/>
              </p14:xfrm>
            </p:contentPart>
          </mc:Choice>
          <mc:Fallback xmlns="">
            <p:pic>
              <p:nvPicPr>
                <p:cNvPr id="133169" name="Input penna 133168">
                  <a:extLst>
                    <a:ext uri="{FF2B5EF4-FFF2-40B4-BE49-F238E27FC236}">
                      <a16:creationId xmlns:a16="http://schemas.microsoft.com/office/drawing/2014/main" id="{C08E179F-8AFB-0147-B836-4D1694B2AE6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472557" y="2902369"/>
                  <a:ext cx="1634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33170" name="Input penna 133169">
                  <a:extLst>
                    <a:ext uri="{FF2B5EF4-FFF2-40B4-BE49-F238E27FC236}">
                      <a16:creationId xmlns:a16="http://schemas.microsoft.com/office/drawing/2014/main" id="{6ECFB21A-9B43-E24A-B8D8-45ED2F4DBE7F}"/>
                    </a:ext>
                  </a:extLst>
                </p14:cNvPr>
                <p14:cNvContentPartPr/>
                <p14:nvPr/>
              </p14:nvContentPartPr>
              <p14:xfrm>
                <a:off x="6755157" y="3184969"/>
                <a:ext cx="79920" cy="73080"/>
              </p14:xfrm>
            </p:contentPart>
          </mc:Choice>
          <mc:Fallback xmlns="">
            <p:pic>
              <p:nvPicPr>
                <p:cNvPr id="133170" name="Input penna 133169">
                  <a:extLst>
                    <a:ext uri="{FF2B5EF4-FFF2-40B4-BE49-F238E27FC236}">
                      <a16:creationId xmlns:a16="http://schemas.microsoft.com/office/drawing/2014/main" id="{6ECFB21A-9B43-E24A-B8D8-45ED2F4DBE7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740037" y="3169489"/>
                  <a:ext cx="1101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3171" name="Input penna 133170">
                  <a:extLst>
                    <a:ext uri="{FF2B5EF4-FFF2-40B4-BE49-F238E27FC236}">
                      <a16:creationId xmlns:a16="http://schemas.microsoft.com/office/drawing/2014/main" id="{CF84EB06-A14F-BB47-BC88-5DD0C17E2564}"/>
                    </a:ext>
                  </a:extLst>
                </p14:cNvPr>
                <p14:cNvContentPartPr/>
                <p14:nvPr/>
              </p14:nvContentPartPr>
              <p14:xfrm>
                <a:off x="7042797" y="3400609"/>
                <a:ext cx="63720" cy="16920"/>
              </p14:xfrm>
            </p:contentPart>
          </mc:Choice>
          <mc:Fallback xmlns="">
            <p:pic>
              <p:nvPicPr>
                <p:cNvPr id="133171" name="Input penna 133170">
                  <a:extLst>
                    <a:ext uri="{FF2B5EF4-FFF2-40B4-BE49-F238E27FC236}">
                      <a16:creationId xmlns:a16="http://schemas.microsoft.com/office/drawing/2014/main" id="{CF84EB06-A14F-BB47-BC88-5DD0C17E256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027677" y="3385489"/>
                  <a:ext cx="943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3172" name="Input penna 133171">
                  <a:extLst>
                    <a:ext uri="{FF2B5EF4-FFF2-40B4-BE49-F238E27FC236}">
                      <a16:creationId xmlns:a16="http://schemas.microsoft.com/office/drawing/2014/main" id="{F5771C73-DC59-F549-B0AE-C26B717FF06A}"/>
                    </a:ext>
                  </a:extLst>
                </p14:cNvPr>
                <p14:cNvContentPartPr/>
                <p14:nvPr/>
              </p14:nvContentPartPr>
              <p14:xfrm>
                <a:off x="7196877" y="3585649"/>
                <a:ext cx="58680" cy="46800"/>
              </p14:xfrm>
            </p:contentPart>
          </mc:Choice>
          <mc:Fallback xmlns="">
            <p:pic>
              <p:nvPicPr>
                <p:cNvPr id="133172" name="Input penna 133171">
                  <a:extLst>
                    <a:ext uri="{FF2B5EF4-FFF2-40B4-BE49-F238E27FC236}">
                      <a16:creationId xmlns:a16="http://schemas.microsoft.com/office/drawing/2014/main" id="{F5771C73-DC59-F549-B0AE-C26B717FF06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181757" y="3570169"/>
                  <a:ext cx="892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3173" name="Input penna 133172">
                  <a:extLst>
                    <a:ext uri="{FF2B5EF4-FFF2-40B4-BE49-F238E27FC236}">
                      <a16:creationId xmlns:a16="http://schemas.microsoft.com/office/drawing/2014/main" id="{E0779327-B0DA-8A4E-9A48-B81CCB91B13F}"/>
                    </a:ext>
                  </a:extLst>
                </p14:cNvPr>
                <p14:cNvContentPartPr/>
                <p14:nvPr/>
              </p14:nvContentPartPr>
              <p14:xfrm>
                <a:off x="7350957" y="3760249"/>
                <a:ext cx="29880" cy="192600"/>
              </p14:xfrm>
            </p:contentPart>
          </mc:Choice>
          <mc:Fallback xmlns="">
            <p:pic>
              <p:nvPicPr>
                <p:cNvPr id="133173" name="Input penna 133172">
                  <a:extLst>
                    <a:ext uri="{FF2B5EF4-FFF2-40B4-BE49-F238E27FC236}">
                      <a16:creationId xmlns:a16="http://schemas.microsoft.com/office/drawing/2014/main" id="{E0779327-B0DA-8A4E-9A48-B81CCB91B13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335837" y="3744769"/>
                  <a:ext cx="604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3174" name="Input penna 133173">
                  <a:extLst>
                    <a:ext uri="{FF2B5EF4-FFF2-40B4-BE49-F238E27FC236}">
                      <a16:creationId xmlns:a16="http://schemas.microsoft.com/office/drawing/2014/main" id="{00E12468-2253-6A48-A5B7-8923A35E2DBA}"/>
                    </a:ext>
                  </a:extLst>
                </p14:cNvPr>
                <p14:cNvContentPartPr/>
                <p14:nvPr/>
              </p14:nvContentPartPr>
              <p14:xfrm>
                <a:off x="7340877" y="3986329"/>
                <a:ext cx="7200" cy="10440"/>
              </p14:xfrm>
            </p:contentPart>
          </mc:Choice>
          <mc:Fallback xmlns="">
            <p:pic>
              <p:nvPicPr>
                <p:cNvPr id="133174" name="Input penna 133173">
                  <a:extLst>
                    <a:ext uri="{FF2B5EF4-FFF2-40B4-BE49-F238E27FC236}">
                      <a16:creationId xmlns:a16="http://schemas.microsoft.com/office/drawing/2014/main" id="{00E12468-2253-6A48-A5B7-8923A35E2DB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325397" y="3970849"/>
                  <a:ext cx="378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3175" name="Input penna 133174">
                  <a:extLst>
                    <a:ext uri="{FF2B5EF4-FFF2-40B4-BE49-F238E27FC236}">
                      <a16:creationId xmlns:a16="http://schemas.microsoft.com/office/drawing/2014/main" id="{E4737263-24BD-954F-A293-8CB7623C63BA}"/>
                    </a:ext>
                  </a:extLst>
                </p14:cNvPr>
                <p14:cNvContentPartPr/>
                <p14:nvPr/>
              </p14:nvContentPartPr>
              <p14:xfrm>
                <a:off x="7340877" y="3986329"/>
                <a:ext cx="10080" cy="96120"/>
              </p14:xfrm>
            </p:contentPart>
          </mc:Choice>
          <mc:Fallback xmlns="">
            <p:pic>
              <p:nvPicPr>
                <p:cNvPr id="133175" name="Input penna 133174">
                  <a:extLst>
                    <a:ext uri="{FF2B5EF4-FFF2-40B4-BE49-F238E27FC236}">
                      <a16:creationId xmlns:a16="http://schemas.microsoft.com/office/drawing/2014/main" id="{E4737263-24BD-954F-A293-8CB7623C63B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325397" y="3970849"/>
                  <a:ext cx="406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3176" name="Input penna 133175">
                  <a:extLst>
                    <a:ext uri="{FF2B5EF4-FFF2-40B4-BE49-F238E27FC236}">
                      <a16:creationId xmlns:a16="http://schemas.microsoft.com/office/drawing/2014/main" id="{58B56354-6FE5-7F4D-BCB8-3F3F6BA9A558}"/>
                    </a:ext>
                  </a:extLst>
                </p14:cNvPr>
                <p14:cNvContentPartPr/>
                <p14:nvPr/>
              </p14:nvContentPartPr>
              <p14:xfrm>
                <a:off x="7361397" y="4099369"/>
                <a:ext cx="3240" cy="10440"/>
              </p14:xfrm>
            </p:contentPart>
          </mc:Choice>
          <mc:Fallback xmlns="">
            <p:pic>
              <p:nvPicPr>
                <p:cNvPr id="133176" name="Input penna 133175">
                  <a:extLst>
                    <a:ext uri="{FF2B5EF4-FFF2-40B4-BE49-F238E27FC236}">
                      <a16:creationId xmlns:a16="http://schemas.microsoft.com/office/drawing/2014/main" id="{58B56354-6FE5-7F4D-BCB8-3F3F6BA9A55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45917" y="4083889"/>
                  <a:ext cx="33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3177" name="Input penna 133176">
                  <a:extLst>
                    <a:ext uri="{FF2B5EF4-FFF2-40B4-BE49-F238E27FC236}">
                      <a16:creationId xmlns:a16="http://schemas.microsoft.com/office/drawing/2014/main" id="{897A8CAB-2D14-9947-BB27-A090539196F7}"/>
                    </a:ext>
                  </a:extLst>
                </p14:cNvPr>
                <p14:cNvContentPartPr/>
                <p14:nvPr/>
              </p14:nvContentPartPr>
              <p14:xfrm>
                <a:off x="7361397" y="4099369"/>
                <a:ext cx="2880" cy="10440"/>
              </p14:xfrm>
            </p:contentPart>
          </mc:Choice>
          <mc:Fallback xmlns="">
            <p:pic>
              <p:nvPicPr>
                <p:cNvPr id="133177" name="Input penna 133176">
                  <a:extLst>
                    <a:ext uri="{FF2B5EF4-FFF2-40B4-BE49-F238E27FC236}">
                      <a16:creationId xmlns:a16="http://schemas.microsoft.com/office/drawing/2014/main" id="{897A8CAB-2D14-9947-BB27-A090539196F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46277" y="4083889"/>
                  <a:ext cx="33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3178" name="Input penna 133177">
                  <a:extLst>
                    <a:ext uri="{FF2B5EF4-FFF2-40B4-BE49-F238E27FC236}">
                      <a16:creationId xmlns:a16="http://schemas.microsoft.com/office/drawing/2014/main" id="{E271D5A6-A20D-0F4A-B62D-DDB53BB744AF}"/>
                    </a:ext>
                  </a:extLst>
                </p14:cNvPr>
                <p14:cNvContentPartPr/>
                <p14:nvPr/>
              </p14:nvContentPartPr>
              <p14:xfrm>
                <a:off x="7268877" y="4201969"/>
                <a:ext cx="3240" cy="1080"/>
              </p14:xfrm>
            </p:contentPart>
          </mc:Choice>
          <mc:Fallback xmlns="">
            <p:pic>
              <p:nvPicPr>
                <p:cNvPr id="133178" name="Input penna 133177">
                  <a:extLst>
                    <a:ext uri="{FF2B5EF4-FFF2-40B4-BE49-F238E27FC236}">
                      <a16:creationId xmlns:a16="http://schemas.microsoft.com/office/drawing/2014/main" id="{E271D5A6-A20D-0F4A-B62D-DDB53BB744A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253757" y="4186849"/>
                  <a:ext cx="33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179" name="Input penna 133178">
                  <a:extLst>
                    <a:ext uri="{FF2B5EF4-FFF2-40B4-BE49-F238E27FC236}">
                      <a16:creationId xmlns:a16="http://schemas.microsoft.com/office/drawing/2014/main" id="{F432A644-6D3B-3B4A-9C5C-05BA4F115CAC}"/>
                    </a:ext>
                  </a:extLst>
                </p14:cNvPr>
                <p14:cNvContentPartPr/>
                <p14:nvPr/>
              </p14:nvContentPartPr>
              <p14:xfrm>
                <a:off x="7268877" y="4201969"/>
                <a:ext cx="3240" cy="1080"/>
              </p14:xfrm>
            </p:contentPart>
          </mc:Choice>
          <mc:Fallback xmlns="">
            <p:pic>
              <p:nvPicPr>
                <p:cNvPr id="133179" name="Input penna 133178">
                  <a:extLst>
                    <a:ext uri="{FF2B5EF4-FFF2-40B4-BE49-F238E27FC236}">
                      <a16:creationId xmlns:a16="http://schemas.microsoft.com/office/drawing/2014/main" id="{F432A644-6D3B-3B4A-9C5C-05BA4F115CA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253757" y="4186849"/>
                  <a:ext cx="33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38048" name="Input penna 1538047">
                  <a:extLst>
                    <a:ext uri="{FF2B5EF4-FFF2-40B4-BE49-F238E27FC236}">
                      <a16:creationId xmlns:a16="http://schemas.microsoft.com/office/drawing/2014/main" id="{9AA0F41A-B2B6-7E42-959B-4C0041FFC3A5}"/>
                    </a:ext>
                  </a:extLst>
                </p14:cNvPr>
                <p14:cNvContentPartPr/>
                <p14:nvPr/>
              </p14:nvContentPartPr>
              <p14:xfrm>
                <a:off x="3068037" y="3604729"/>
                <a:ext cx="360" cy="360"/>
              </p14:xfrm>
            </p:contentPart>
          </mc:Choice>
          <mc:Fallback xmlns="">
            <p:pic>
              <p:nvPicPr>
                <p:cNvPr id="1538048" name="Input penna 1538047">
                  <a:extLst>
                    <a:ext uri="{FF2B5EF4-FFF2-40B4-BE49-F238E27FC236}">
                      <a16:creationId xmlns:a16="http://schemas.microsoft.com/office/drawing/2014/main" id="{9AA0F41A-B2B6-7E42-959B-4C0041FFC3A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059037" y="35960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8910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51" grpId="0" animBg="1"/>
      <p:bldP spid="153805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0" y="277813"/>
            <a:ext cx="9144000" cy="6580187"/>
            <a:chOff x="0" y="175"/>
            <a:chExt cx="5760" cy="4145"/>
          </a:xfrm>
        </p:grpSpPr>
        <p:pic>
          <p:nvPicPr>
            <p:cNvPr id="131079" name="Picture 3" descr="fig_crop03_colore_144DPI 1.jpg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1"/>
              <a:ext cx="5760" cy="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80" name="Text Box 4"/>
            <p:cNvSpPr txBox="1">
              <a:spLocks noChangeArrowheads="1"/>
            </p:cNvSpPr>
            <p:nvPr/>
          </p:nvSpPr>
          <p:spPr bwMode="auto">
            <a:xfrm>
              <a:off x="599" y="1026"/>
              <a:ext cx="6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u="sng">
                  <a:solidFill>
                    <a:srgbClr val="23993B"/>
                  </a:solidFill>
                  <a:latin typeface="Times New Roman" charset="0"/>
                </a:rPr>
                <a:t>FOREBELT</a:t>
              </a:r>
              <a:endParaRPr lang="it-IT" i="1" u="sng">
                <a:latin typeface="Times New Roman" charset="0"/>
              </a:endParaRPr>
            </a:p>
          </p:txBody>
        </p:sp>
        <p:sp>
          <p:nvSpPr>
            <p:cNvPr id="131081" name="Text Box 5"/>
            <p:cNvSpPr txBox="1">
              <a:spLocks noChangeArrowheads="1"/>
            </p:cNvSpPr>
            <p:nvPr/>
          </p:nvSpPr>
          <p:spPr bwMode="auto">
            <a:xfrm>
              <a:off x="3143" y="990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u="sng">
                  <a:solidFill>
                    <a:srgbClr val="23993B"/>
                  </a:solidFill>
                  <a:latin typeface="Times New Roman" charset="0"/>
                </a:rPr>
                <a:t>RETROBELT</a:t>
              </a:r>
              <a:endParaRPr lang="it-IT" i="1" u="sng">
                <a:latin typeface="Times New Roman" charset="0"/>
              </a:endParaRPr>
            </a:p>
          </p:txBody>
        </p:sp>
        <p:grpSp>
          <p:nvGrpSpPr>
            <p:cNvPr id="131082" name="Group 6"/>
            <p:cNvGrpSpPr>
              <a:grpSpLocks/>
            </p:cNvGrpSpPr>
            <p:nvPr/>
          </p:nvGrpSpPr>
          <p:grpSpPr bwMode="auto">
            <a:xfrm>
              <a:off x="268" y="1062"/>
              <a:ext cx="281" cy="137"/>
              <a:chOff x="543" y="1796"/>
              <a:chExt cx="269" cy="161"/>
            </a:xfrm>
          </p:grpSpPr>
          <p:sp>
            <p:nvSpPr>
              <p:cNvPr id="131092" name="Line 7"/>
              <p:cNvSpPr>
                <a:spLocks noChangeShapeType="1"/>
              </p:cNvSpPr>
              <p:nvPr/>
            </p:nvSpPr>
            <p:spPr bwMode="auto">
              <a:xfrm flipH="1" flipV="1">
                <a:off x="543" y="1796"/>
                <a:ext cx="269" cy="161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93" name="Line 8"/>
              <p:cNvSpPr>
                <a:spLocks noChangeShapeType="1"/>
              </p:cNvSpPr>
              <p:nvPr/>
            </p:nvSpPr>
            <p:spPr bwMode="auto">
              <a:xfrm>
                <a:off x="543" y="1802"/>
                <a:ext cx="132" cy="12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1083" name="Group 9"/>
            <p:cNvGrpSpPr>
              <a:grpSpLocks/>
            </p:cNvGrpSpPr>
            <p:nvPr/>
          </p:nvGrpSpPr>
          <p:grpSpPr bwMode="auto">
            <a:xfrm flipH="1">
              <a:off x="3928" y="997"/>
              <a:ext cx="311" cy="137"/>
              <a:chOff x="543" y="1796"/>
              <a:chExt cx="269" cy="161"/>
            </a:xfrm>
          </p:grpSpPr>
          <p:sp>
            <p:nvSpPr>
              <p:cNvPr id="131090" name="Line 10"/>
              <p:cNvSpPr>
                <a:spLocks noChangeShapeType="1"/>
              </p:cNvSpPr>
              <p:nvPr/>
            </p:nvSpPr>
            <p:spPr bwMode="auto">
              <a:xfrm flipH="1" flipV="1">
                <a:off x="543" y="1796"/>
                <a:ext cx="269" cy="161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91" name="Line 11"/>
              <p:cNvSpPr>
                <a:spLocks noChangeShapeType="1"/>
              </p:cNvSpPr>
              <p:nvPr/>
            </p:nvSpPr>
            <p:spPr bwMode="auto">
              <a:xfrm>
                <a:off x="543" y="1802"/>
                <a:ext cx="132" cy="12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1084" name="Group 12"/>
            <p:cNvGrpSpPr>
              <a:grpSpLocks/>
            </p:cNvGrpSpPr>
            <p:nvPr/>
          </p:nvGrpSpPr>
          <p:grpSpPr bwMode="auto">
            <a:xfrm flipH="1">
              <a:off x="5308" y="1051"/>
              <a:ext cx="269" cy="161"/>
              <a:chOff x="543" y="1796"/>
              <a:chExt cx="269" cy="161"/>
            </a:xfrm>
          </p:grpSpPr>
          <p:sp>
            <p:nvSpPr>
              <p:cNvPr id="131088" name="Line 13"/>
              <p:cNvSpPr>
                <a:spLocks noChangeShapeType="1"/>
              </p:cNvSpPr>
              <p:nvPr/>
            </p:nvSpPr>
            <p:spPr bwMode="auto">
              <a:xfrm flipH="1" flipV="1">
                <a:off x="543" y="1796"/>
                <a:ext cx="269" cy="161"/>
              </a:xfrm>
              <a:prstGeom prst="line">
                <a:avLst/>
              </a:prstGeom>
              <a:noFill/>
              <a:ln w="38100">
                <a:solidFill>
                  <a:srgbClr val="3EAA4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89" name="Line 14"/>
              <p:cNvSpPr>
                <a:spLocks noChangeShapeType="1"/>
              </p:cNvSpPr>
              <p:nvPr/>
            </p:nvSpPr>
            <p:spPr bwMode="auto">
              <a:xfrm>
                <a:off x="543" y="1802"/>
                <a:ext cx="132" cy="12"/>
              </a:xfrm>
              <a:prstGeom prst="line">
                <a:avLst/>
              </a:prstGeom>
              <a:noFill/>
              <a:ln w="38100">
                <a:solidFill>
                  <a:srgbClr val="3EAA4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1085" name="Text Box 15"/>
            <p:cNvSpPr txBox="1">
              <a:spLocks noChangeArrowheads="1"/>
            </p:cNvSpPr>
            <p:nvPr/>
          </p:nvSpPr>
          <p:spPr bwMode="auto">
            <a:xfrm>
              <a:off x="4469" y="823"/>
              <a:ext cx="6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u="sng">
                  <a:solidFill>
                    <a:srgbClr val="FF2F2C"/>
                  </a:solidFill>
                  <a:latin typeface="Times New Roman" charset="0"/>
                </a:rPr>
                <a:t>FOREBELT</a:t>
              </a:r>
              <a:endParaRPr lang="it-IT" i="1" u="sng">
                <a:latin typeface="Times New Roman" charset="0"/>
              </a:endParaRPr>
            </a:p>
          </p:txBody>
        </p:sp>
        <p:pic>
          <p:nvPicPr>
            <p:cNvPr id="131086" name="Picture 16" descr="Italy-ItaliaContorni_03.gif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26"/>
              <a:ext cx="1200" cy="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87" name="Text Box 17"/>
            <p:cNvSpPr txBox="1">
              <a:spLocks noChangeArrowheads="1"/>
            </p:cNvSpPr>
            <p:nvPr/>
          </p:nvSpPr>
          <p:spPr bwMode="auto">
            <a:xfrm>
              <a:off x="1538" y="175"/>
              <a:ext cx="26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i="1" u="sng">
                  <a:latin typeface="Times New Roman" charset="0"/>
                </a:rPr>
                <a:t>THE ALPS IN THE APENNINES</a:t>
              </a:r>
            </a:p>
          </p:txBody>
        </p:sp>
      </p:grpSp>
      <p:sp>
        <p:nvSpPr>
          <p:cNvPr id="131075" name="Freeform 18"/>
          <p:cNvSpPr>
            <a:spLocks/>
          </p:cNvSpPr>
          <p:nvPr/>
        </p:nvSpPr>
        <p:spPr bwMode="auto">
          <a:xfrm>
            <a:off x="381000" y="1676400"/>
            <a:ext cx="533400" cy="228600"/>
          </a:xfrm>
          <a:custGeom>
            <a:avLst/>
            <a:gdLst>
              <a:gd name="T0" fmla="*/ 2147483647 w 288"/>
              <a:gd name="T1" fmla="*/ 2147483647 h 144"/>
              <a:gd name="T2" fmla="*/ 0 w 288"/>
              <a:gd name="T3" fmla="*/ 0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288" y="144"/>
                </a:moveTo>
                <a:lnTo>
                  <a:pt x="0" y="0"/>
                </a:lnTo>
                <a:lnTo>
                  <a:pt x="144" y="0"/>
                </a:lnTo>
              </a:path>
            </a:pathLst>
          </a:custGeom>
          <a:noFill/>
          <a:ln w="57150">
            <a:solidFill>
              <a:srgbClr val="2399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1076" name="Freeform 19"/>
          <p:cNvSpPr>
            <a:spLocks/>
          </p:cNvSpPr>
          <p:nvPr/>
        </p:nvSpPr>
        <p:spPr bwMode="auto">
          <a:xfrm flipH="1">
            <a:off x="6172200" y="1600200"/>
            <a:ext cx="533400" cy="228600"/>
          </a:xfrm>
          <a:custGeom>
            <a:avLst/>
            <a:gdLst>
              <a:gd name="T0" fmla="*/ 2147483647 w 288"/>
              <a:gd name="T1" fmla="*/ 2147483647 h 144"/>
              <a:gd name="T2" fmla="*/ 0 w 288"/>
              <a:gd name="T3" fmla="*/ 0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288" y="144"/>
                </a:moveTo>
                <a:lnTo>
                  <a:pt x="0" y="0"/>
                </a:lnTo>
                <a:lnTo>
                  <a:pt x="144" y="0"/>
                </a:lnTo>
              </a:path>
            </a:pathLst>
          </a:custGeom>
          <a:noFill/>
          <a:ln w="57150">
            <a:solidFill>
              <a:srgbClr val="2399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1077" name="Freeform 20"/>
          <p:cNvSpPr>
            <a:spLocks/>
          </p:cNvSpPr>
          <p:nvPr/>
        </p:nvSpPr>
        <p:spPr bwMode="auto">
          <a:xfrm flipH="1">
            <a:off x="8458200" y="1676400"/>
            <a:ext cx="381000" cy="228600"/>
          </a:xfrm>
          <a:custGeom>
            <a:avLst/>
            <a:gdLst>
              <a:gd name="T0" fmla="*/ 2147483647 w 288"/>
              <a:gd name="T1" fmla="*/ 2147483647 h 144"/>
              <a:gd name="T2" fmla="*/ 0 w 288"/>
              <a:gd name="T3" fmla="*/ 0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288" y="144"/>
                </a:moveTo>
                <a:lnTo>
                  <a:pt x="0" y="0"/>
                </a:lnTo>
                <a:lnTo>
                  <a:pt x="144" y="0"/>
                </a:lnTo>
              </a:path>
            </a:pathLst>
          </a:custGeom>
          <a:noFill/>
          <a:ln w="57150">
            <a:solidFill>
              <a:srgbClr val="FF2F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1078" name="Freeform 21"/>
          <p:cNvSpPr>
            <a:spLocks/>
          </p:cNvSpPr>
          <p:nvPr/>
        </p:nvSpPr>
        <p:spPr bwMode="auto">
          <a:xfrm>
            <a:off x="990600" y="1981200"/>
            <a:ext cx="5257800" cy="685800"/>
          </a:xfrm>
          <a:custGeom>
            <a:avLst/>
            <a:gdLst>
              <a:gd name="T0" fmla="*/ 0 w 3312"/>
              <a:gd name="T1" fmla="*/ 0 h 432"/>
              <a:gd name="T2" fmla="*/ 2147483647 w 3312"/>
              <a:gd name="T3" fmla="*/ 2147483647 h 432"/>
              <a:gd name="T4" fmla="*/ 2147483647 w 3312"/>
              <a:gd name="T5" fmla="*/ 2147483647 h 432"/>
              <a:gd name="T6" fmla="*/ 2147483647 w 3312"/>
              <a:gd name="T7" fmla="*/ 2147483647 h 432"/>
              <a:gd name="T8" fmla="*/ 2147483647 w 3312"/>
              <a:gd name="T9" fmla="*/ 2147483647 h 432"/>
              <a:gd name="T10" fmla="*/ 2147483647 w 3312"/>
              <a:gd name="T11" fmla="*/ 2147483647 h 432"/>
              <a:gd name="T12" fmla="*/ 2147483647 w 3312"/>
              <a:gd name="T13" fmla="*/ 2147483647 h 432"/>
              <a:gd name="T14" fmla="*/ 2147483647 w 3312"/>
              <a:gd name="T15" fmla="*/ 2147483647 h 432"/>
              <a:gd name="T16" fmla="*/ 2147483647 w 3312"/>
              <a:gd name="T17" fmla="*/ 2147483647 h 432"/>
              <a:gd name="T18" fmla="*/ 2147483647 w 3312"/>
              <a:gd name="T19" fmla="*/ 2147483647 h 432"/>
              <a:gd name="T20" fmla="*/ 2147483647 w 3312"/>
              <a:gd name="T21" fmla="*/ 2147483647 h 432"/>
              <a:gd name="T22" fmla="*/ 2147483647 w 3312"/>
              <a:gd name="T23" fmla="*/ 2147483647 h 432"/>
              <a:gd name="T24" fmla="*/ 2147483647 w 3312"/>
              <a:gd name="T25" fmla="*/ 2147483647 h 432"/>
              <a:gd name="T26" fmla="*/ 2147483647 w 3312"/>
              <a:gd name="T27" fmla="*/ 2147483647 h 432"/>
              <a:gd name="T28" fmla="*/ 2147483647 w 3312"/>
              <a:gd name="T29" fmla="*/ 2147483647 h 432"/>
              <a:gd name="T30" fmla="*/ 2147483647 w 3312"/>
              <a:gd name="T31" fmla="*/ 2147483647 h 432"/>
              <a:gd name="T32" fmla="*/ 2147483647 w 3312"/>
              <a:gd name="T33" fmla="*/ 2147483647 h 432"/>
              <a:gd name="T34" fmla="*/ 2147483647 w 3312"/>
              <a:gd name="T35" fmla="*/ 2147483647 h 432"/>
              <a:gd name="T36" fmla="*/ 2147483647 w 3312"/>
              <a:gd name="T37" fmla="*/ 2147483647 h 432"/>
              <a:gd name="T38" fmla="*/ 2147483647 w 3312"/>
              <a:gd name="T39" fmla="*/ 0 h 432"/>
              <a:gd name="T40" fmla="*/ 0 w 3312"/>
              <a:gd name="T41" fmla="*/ 0 h 43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312"/>
              <a:gd name="T64" fmla="*/ 0 h 432"/>
              <a:gd name="T65" fmla="*/ 3312 w 3312"/>
              <a:gd name="T66" fmla="*/ 432 h 43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312" h="432">
                <a:moveTo>
                  <a:pt x="0" y="0"/>
                </a:moveTo>
                <a:lnTo>
                  <a:pt x="192" y="96"/>
                </a:lnTo>
                <a:lnTo>
                  <a:pt x="288" y="144"/>
                </a:lnTo>
                <a:lnTo>
                  <a:pt x="624" y="192"/>
                </a:lnTo>
                <a:lnTo>
                  <a:pt x="816" y="240"/>
                </a:lnTo>
                <a:lnTo>
                  <a:pt x="1008" y="288"/>
                </a:lnTo>
                <a:lnTo>
                  <a:pt x="1344" y="432"/>
                </a:lnTo>
                <a:lnTo>
                  <a:pt x="1632" y="432"/>
                </a:lnTo>
                <a:lnTo>
                  <a:pt x="2064" y="240"/>
                </a:lnTo>
                <a:lnTo>
                  <a:pt x="2160" y="240"/>
                </a:lnTo>
                <a:lnTo>
                  <a:pt x="2448" y="144"/>
                </a:lnTo>
                <a:lnTo>
                  <a:pt x="2592" y="144"/>
                </a:lnTo>
                <a:lnTo>
                  <a:pt x="2736" y="96"/>
                </a:lnTo>
                <a:lnTo>
                  <a:pt x="2832" y="144"/>
                </a:lnTo>
                <a:lnTo>
                  <a:pt x="3072" y="48"/>
                </a:lnTo>
                <a:lnTo>
                  <a:pt x="3120" y="48"/>
                </a:lnTo>
                <a:lnTo>
                  <a:pt x="3168" y="48"/>
                </a:lnTo>
                <a:lnTo>
                  <a:pt x="3216" y="48"/>
                </a:lnTo>
                <a:lnTo>
                  <a:pt x="3264" y="48"/>
                </a:lnTo>
                <a:lnTo>
                  <a:pt x="3312" y="0"/>
                </a:lnTo>
                <a:lnTo>
                  <a:pt x="0" y="0"/>
                </a:lnTo>
                <a:close/>
              </a:path>
            </a:pathLst>
          </a:custGeom>
          <a:solidFill>
            <a:srgbClr val="23993B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C39F1DD2-B34E-8B4B-B37B-2584E6CA9052}"/>
                  </a:ext>
                </a:extLst>
              </p14:cNvPr>
              <p14:cNvContentPartPr/>
              <p14:nvPr/>
            </p14:nvContentPartPr>
            <p14:xfrm>
              <a:off x="226557" y="4880209"/>
              <a:ext cx="1384560" cy="16754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C39F1DD2-B34E-8B4B-B37B-2584E6CA90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37" y="4864729"/>
                <a:ext cx="1414800" cy="170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9B5F7558-454C-7D4B-B223-4426D7167F4F}"/>
                  </a:ext>
                </a:extLst>
              </p14:cNvPr>
              <p14:cNvContentPartPr/>
              <p14:nvPr/>
            </p14:nvContentPartPr>
            <p14:xfrm>
              <a:off x="734517" y="5488249"/>
              <a:ext cx="558360" cy="2631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9B5F7558-454C-7D4B-B223-4426D7167F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9037" y="5473129"/>
                <a:ext cx="58896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AE231C43-4F1B-1B40-B1D5-0F906FC213C9}"/>
                  </a:ext>
                </a:extLst>
              </p14:cNvPr>
              <p14:cNvContentPartPr/>
              <p14:nvPr/>
            </p14:nvContentPartPr>
            <p14:xfrm>
              <a:off x="779517" y="6097729"/>
              <a:ext cx="397440" cy="1501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AE231C43-4F1B-1B40-B1D5-0F906FC213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4037" y="6082609"/>
                <a:ext cx="4280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28AFFA2B-48B6-3B40-BF0A-AA810DF4845A}"/>
                  </a:ext>
                </a:extLst>
              </p14:cNvPr>
              <p14:cNvContentPartPr/>
              <p14:nvPr/>
            </p14:nvContentPartPr>
            <p14:xfrm>
              <a:off x="467397" y="6188089"/>
              <a:ext cx="441000" cy="16308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28AFFA2B-48B6-3B40-BF0A-AA810DF48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1917" y="6172969"/>
                <a:ext cx="47160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9B7FE552-D350-FF4E-9683-9452CC87D168}"/>
                  </a:ext>
                </a:extLst>
              </p14:cNvPr>
              <p14:cNvContentPartPr/>
              <p14:nvPr/>
            </p14:nvContentPartPr>
            <p14:xfrm>
              <a:off x="405837" y="5067049"/>
              <a:ext cx="783720" cy="41292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9B7FE552-D350-FF4E-9683-9452CC87D1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0357" y="5051569"/>
                <a:ext cx="81432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09D282AD-FFE6-E84F-9D6E-AFA48A80ADFC}"/>
                  </a:ext>
                </a:extLst>
              </p14:cNvPr>
              <p14:cNvContentPartPr/>
              <p14:nvPr/>
            </p14:nvContentPartPr>
            <p14:xfrm>
              <a:off x="4867317" y="3653689"/>
              <a:ext cx="348840" cy="3139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09D282AD-FFE6-E84F-9D6E-AFA48A80ADF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52197" y="3638209"/>
                <a:ext cx="3794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66F59FE4-176A-094E-9E59-34E98B4D8B0C}"/>
                  </a:ext>
                </a:extLst>
              </p14:cNvPr>
              <p14:cNvContentPartPr/>
              <p14:nvPr/>
            </p14:nvContentPartPr>
            <p14:xfrm>
              <a:off x="970677" y="5989729"/>
              <a:ext cx="172080" cy="49464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66F59FE4-176A-094E-9E59-34E98B4D8B0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5557" y="5974249"/>
                <a:ext cx="20268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33DD6C95-5E97-AE47-92B5-7CFE25B7C313}"/>
                  </a:ext>
                </a:extLst>
              </p14:cNvPr>
              <p14:cNvContentPartPr/>
              <p14:nvPr/>
            </p14:nvContentPartPr>
            <p14:xfrm>
              <a:off x="3445317" y="6148129"/>
              <a:ext cx="83880" cy="2664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33DD6C95-5E97-AE47-92B5-7CFE25B7C3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30197" y="6133009"/>
                <a:ext cx="1141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51A49D89-E627-174F-87AF-3C9E37DF02C3}"/>
                  </a:ext>
                </a:extLst>
              </p14:cNvPr>
              <p14:cNvContentPartPr/>
              <p14:nvPr/>
            </p14:nvContentPartPr>
            <p14:xfrm>
              <a:off x="-858843" y="3373249"/>
              <a:ext cx="1080" cy="720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51A49D89-E627-174F-87AF-3C9E37DF02C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-873963" y="3358129"/>
                <a:ext cx="3132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32CA793B-B25D-9548-90CD-4BF2298E26D3}"/>
                  </a:ext>
                </a:extLst>
              </p14:cNvPr>
              <p14:cNvContentPartPr/>
              <p14:nvPr/>
            </p14:nvContentPartPr>
            <p14:xfrm>
              <a:off x="-1245123" y="2835049"/>
              <a:ext cx="377280" cy="42192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32CA793B-B25D-9548-90CD-4BF2298E26D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1260243" y="2819929"/>
                <a:ext cx="40752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40A83963-5A0A-5C4D-AF36-603A802723D9}"/>
                  </a:ext>
                </a:extLst>
              </p14:cNvPr>
              <p14:cNvContentPartPr/>
              <p14:nvPr/>
            </p14:nvContentPartPr>
            <p14:xfrm>
              <a:off x="-1546443" y="2776729"/>
              <a:ext cx="716400" cy="7812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40A83963-5A0A-5C4D-AF36-603A802723D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1561563" y="2761249"/>
                <a:ext cx="74664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1209" name="Input penna 131208">
                <a:extLst>
                  <a:ext uri="{FF2B5EF4-FFF2-40B4-BE49-F238E27FC236}">
                    <a16:creationId xmlns:a16="http://schemas.microsoft.com/office/drawing/2014/main" id="{159E20CE-20E4-7640-B83C-7A8D73C90DC1}"/>
                  </a:ext>
                </a:extLst>
              </p14:cNvPr>
              <p14:cNvContentPartPr/>
              <p14:nvPr/>
            </p14:nvContentPartPr>
            <p14:xfrm>
              <a:off x="-812043" y="5253889"/>
              <a:ext cx="360" cy="360"/>
            </p14:xfrm>
          </p:contentPart>
        </mc:Choice>
        <mc:Fallback xmlns="">
          <p:pic>
            <p:nvPicPr>
              <p:cNvPr id="131209" name="Input penna 131208">
                <a:extLst>
                  <a:ext uri="{FF2B5EF4-FFF2-40B4-BE49-F238E27FC236}">
                    <a16:creationId xmlns:a16="http://schemas.microsoft.com/office/drawing/2014/main" id="{159E20CE-20E4-7640-B83C-7A8D73C90DC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820683" y="52452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1210" name="Input penna 131209">
                <a:extLst>
                  <a:ext uri="{FF2B5EF4-FFF2-40B4-BE49-F238E27FC236}">
                    <a16:creationId xmlns:a16="http://schemas.microsoft.com/office/drawing/2014/main" id="{BCF01C94-064D-3242-8BFD-4D9013A42DB8}"/>
                  </a:ext>
                </a:extLst>
              </p14:cNvPr>
              <p14:cNvContentPartPr/>
              <p14:nvPr/>
            </p14:nvContentPartPr>
            <p14:xfrm>
              <a:off x="2249037" y="870889"/>
              <a:ext cx="360" cy="360"/>
            </p14:xfrm>
          </p:contentPart>
        </mc:Choice>
        <mc:Fallback xmlns="">
          <p:pic>
            <p:nvPicPr>
              <p:cNvPr id="131210" name="Input penna 131209">
                <a:extLst>
                  <a:ext uri="{FF2B5EF4-FFF2-40B4-BE49-F238E27FC236}">
                    <a16:creationId xmlns:a16="http://schemas.microsoft.com/office/drawing/2014/main" id="{BCF01C94-064D-3242-8BFD-4D9013A42DB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40037" y="86188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212" name="Gruppo 131211">
            <a:extLst>
              <a:ext uri="{FF2B5EF4-FFF2-40B4-BE49-F238E27FC236}">
                <a16:creationId xmlns:a16="http://schemas.microsoft.com/office/drawing/2014/main" id="{1A91A9F3-600A-C54B-BE3A-4E3618032271}"/>
              </a:ext>
            </a:extLst>
          </p:cNvPr>
          <p:cNvGrpSpPr/>
          <p:nvPr/>
        </p:nvGrpSpPr>
        <p:grpSpPr>
          <a:xfrm>
            <a:off x="-740043" y="1331329"/>
            <a:ext cx="9468000" cy="4509360"/>
            <a:chOff x="-740043" y="1331329"/>
            <a:chExt cx="9468000" cy="450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9136F510-C9CE-1442-88E7-C204E8466D57}"/>
                    </a:ext>
                  </a:extLst>
                </p14:cNvPr>
                <p14:cNvContentPartPr/>
                <p14:nvPr/>
              </p14:nvContentPartPr>
              <p14:xfrm>
                <a:off x="652437" y="5188369"/>
                <a:ext cx="9720" cy="64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136F510-C9CE-1442-88E7-C204E8466D5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6957" y="5172889"/>
                  <a:ext cx="403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E0BDE790-89F8-F146-9705-0E818616C001}"/>
                    </a:ext>
                  </a:extLst>
                </p14:cNvPr>
                <p14:cNvContentPartPr/>
                <p14:nvPr/>
              </p14:nvContentPartPr>
              <p14:xfrm>
                <a:off x="661797" y="5194489"/>
                <a:ext cx="229680" cy="3225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E0BDE790-89F8-F146-9705-0E818616C00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46317" y="5179009"/>
                  <a:ext cx="26028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EC520B15-96E6-4F4F-BFC3-183CD4EF0A3A}"/>
                    </a:ext>
                  </a:extLst>
                </p14:cNvPr>
                <p14:cNvContentPartPr/>
                <p14:nvPr/>
              </p14:nvContentPartPr>
              <p14:xfrm>
                <a:off x="970677" y="5476009"/>
                <a:ext cx="252000" cy="2415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EC520B15-96E6-4F4F-BFC3-183CD4EF0A3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5557" y="5460529"/>
                  <a:ext cx="2822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81B271EB-A10D-7D42-9B0B-C41B6571D1AE}"/>
                    </a:ext>
                  </a:extLst>
                </p14:cNvPr>
                <p14:cNvContentPartPr/>
                <p14:nvPr/>
              </p14:nvContentPartPr>
              <p14:xfrm>
                <a:off x="1098477" y="5615689"/>
                <a:ext cx="126000" cy="1677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81B271EB-A10D-7D42-9B0B-C41B6571D1A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83357" y="5600569"/>
                  <a:ext cx="1566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07543379-DE50-1F47-8E95-E1D322253340}"/>
                    </a:ext>
                  </a:extLst>
                </p14:cNvPr>
                <p14:cNvContentPartPr/>
                <p14:nvPr/>
              </p14:nvContentPartPr>
              <p14:xfrm>
                <a:off x="703557" y="5177929"/>
                <a:ext cx="3960" cy="21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07543379-DE50-1F47-8E95-E1D32225334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88437" y="5162809"/>
                  <a:ext cx="345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647629C0-A1F7-3B47-89E3-05A521F86DD6}"/>
                    </a:ext>
                  </a:extLst>
                </p14:cNvPr>
                <p14:cNvContentPartPr/>
                <p14:nvPr/>
              </p14:nvContentPartPr>
              <p14:xfrm>
                <a:off x="707517" y="5179729"/>
                <a:ext cx="36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647629C0-A1F7-3B47-89E3-05A521F86DD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92037" y="516460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47D4B30A-5DDE-0E40-BAD2-077759E213C2}"/>
                    </a:ext>
                  </a:extLst>
                </p14:cNvPr>
                <p14:cNvContentPartPr/>
                <p14:nvPr/>
              </p14:nvContentPartPr>
              <p14:xfrm>
                <a:off x="763677" y="5126449"/>
                <a:ext cx="251640" cy="3016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47D4B30A-5DDE-0E40-BAD2-077759E213C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48557" y="5111329"/>
                  <a:ext cx="28188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0E4D4EB8-D95F-FA43-B9F9-03C95C3082D6}"/>
                    </a:ext>
                  </a:extLst>
                </p14:cNvPr>
                <p14:cNvContentPartPr/>
                <p14:nvPr/>
              </p14:nvContentPartPr>
              <p14:xfrm>
                <a:off x="920637" y="5351089"/>
                <a:ext cx="150120" cy="1386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0E4D4EB8-D95F-FA43-B9F9-03C95C3082D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05157" y="5335969"/>
                  <a:ext cx="1807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94BDF3B8-3ACC-5D40-B34E-006D258BED10}"/>
                    </a:ext>
                  </a:extLst>
                </p14:cNvPr>
                <p14:cNvContentPartPr/>
                <p14:nvPr/>
              </p14:nvContentPartPr>
              <p14:xfrm>
                <a:off x="508437" y="3832249"/>
                <a:ext cx="3600" cy="50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94BDF3B8-3ACC-5D40-B34E-006D258BED1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3317" y="3816769"/>
                  <a:ext cx="342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B5C41284-8D72-6F49-8A0C-B6130DFB59EB}"/>
                    </a:ext>
                  </a:extLst>
                </p14:cNvPr>
                <p14:cNvContentPartPr/>
                <p14:nvPr/>
              </p14:nvContentPartPr>
              <p14:xfrm>
                <a:off x="511677" y="3832609"/>
                <a:ext cx="495720" cy="216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B5C41284-8D72-6F49-8A0C-B6130DFB59E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6557" y="3817489"/>
                  <a:ext cx="5263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82A60248-A009-8744-A3A1-916CC00A420C}"/>
                    </a:ext>
                  </a:extLst>
                </p14:cNvPr>
                <p14:cNvContentPartPr/>
                <p14:nvPr/>
              </p14:nvContentPartPr>
              <p14:xfrm>
                <a:off x="1730997" y="3817129"/>
                <a:ext cx="562320" cy="277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82A60248-A009-8744-A3A1-916CC00A420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715877" y="3802009"/>
                  <a:ext cx="5925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6C5D629-9BA4-9C49-93DE-76C89E3A01C8}"/>
                    </a:ext>
                  </a:extLst>
                </p14:cNvPr>
                <p14:cNvContentPartPr/>
                <p14:nvPr/>
              </p14:nvContentPartPr>
              <p14:xfrm>
                <a:off x="3066597" y="3726049"/>
                <a:ext cx="445320" cy="367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6C5D629-9BA4-9C49-93DE-76C89E3A01C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051477" y="3710929"/>
                  <a:ext cx="4755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BEB9F33-00D0-424F-881A-479C27FA944C}"/>
                    </a:ext>
                  </a:extLst>
                </p14:cNvPr>
                <p14:cNvContentPartPr/>
                <p14:nvPr/>
              </p14:nvContentPartPr>
              <p14:xfrm>
                <a:off x="5049477" y="3753769"/>
                <a:ext cx="67320" cy="820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BEB9F33-00D0-424F-881A-479C27FA944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034357" y="3738649"/>
                  <a:ext cx="979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D129F17C-B64E-9B48-834B-FAD2FAEC2D57}"/>
                    </a:ext>
                  </a:extLst>
                </p14:cNvPr>
                <p14:cNvContentPartPr/>
                <p14:nvPr/>
              </p14:nvContentPartPr>
              <p14:xfrm>
                <a:off x="4909437" y="3613729"/>
                <a:ext cx="311040" cy="3772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D129F17C-B64E-9B48-834B-FAD2FAEC2D5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93957" y="3598249"/>
                  <a:ext cx="3412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73126A41-35C5-B849-AE1A-FAF933F41F0D}"/>
                    </a:ext>
                  </a:extLst>
                </p14:cNvPr>
                <p14:cNvContentPartPr/>
                <p14:nvPr/>
              </p14:nvContentPartPr>
              <p14:xfrm>
                <a:off x="5051277" y="3197209"/>
                <a:ext cx="350640" cy="3254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73126A41-35C5-B849-AE1A-FAF933F41F0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36157" y="3181729"/>
                  <a:ext cx="38124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95F850E4-32ED-6B4F-A473-E12EFC0243E0}"/>
                    </a:ext>
                  </a:extLst>
                </p14:cNvPr>
                <p14:cNvContentPartPr/>
                <p14:nvPr/>
              </p14:nvContentPartPr>
              <p14:xfrm>
                <a:off x="5144877" y="3256609"/>
                <a:ext cx="170640" cy="2419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95F850E4-32ED-6B4F-A473-E12EFC0243E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29757" y="3241129"/>
                  <a:ext cx="2012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F2CA511A-FAD8-0041-9981-7F4BEA649205}"/>
                    </a:ext>
                  </a:extLst>
                </p14:cNvPr>
                <p14:cNvContentPartPr/>
                <p14:nvPr/>
              </p14:nvContentPartPr>
              <p14:xfrm>
                <a:off x="5069997" y="3262369"/>
                <a:ext cx="316440" cy="1882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F2CA511A-FAD8-0041-9981-7F4BEA64920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054877" y="3247249"/>
                  <a:ext cx="347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1C74D279-6E2D-F34A-B4A3-D554EF42DAC6}"/>
                    </a:ext>
                  </a:extLst>
                </p14:cNvPr>
                <p14:cNvContentPartPr/>
                <p14:nvPr/>
              </p14:nvContentPartPr>
              <p14:xfrm>
                <a:off x="827037" y="2639569"/>
                <a:ext cx="5084280" cy="9385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1C74D279-6E2D-F34A-B4A3-D554EF42DAC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11557" y="2624089"/>
                  <a:ext cx="5114880" cy="9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9F6BC212-4FE6-F743-B818-3491A5961A0D}"/>
                    </a:ext>
                  </a:extLst>
                </p14:cNvPr>
                <p14:cNvContentPartPr/>
                <p14:nvPr/>
              </p14:nvContentPartPr>
              <p14:xfrm>
                <a:off x="1844037" y="3116209"/>
                <a:ext cx="1440000" cy="6408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9F6BC212-4FE6-F743-B818-3491A5961A0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828917" y="3101089"/>
                  <a:ext cx="1470600" cy="67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D31D192E-A93C-7A44-BCCB-137AE1DC62CA}"/>
                    </a:ext>
                  </a:extLst>
                </p14:cNvPr>
                <p14:cNvContentPartPr/>
                <p14:nvPr/>
              </p14:nvContentPartPr>
              <p14:xfrm>
                <a:off x="2963997" y="3091009"/>
                <a:ext cx="415440" cy="1728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D31D192E-A93C-7A44-BCCB-137AE1DC62C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948877" y="3075889"/>
                  <a:ext cx="4460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BB114852-3DF5-1343-8F21-6AC5733DA604}"/>
                    </a:ext>
                  </a:extLst>
                </p14:cNvPr>
                <p14:cNvContentPartPr/>
                <p14:nvPr/>
              </p14:nvContentPartPr>
              <p14:xfrm>
                <a:off x="3528837" y="3765649"/>
                <a:ext cx="718920" cy="40428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BB114852-3DF5-1343-8F21-6AC5733DA60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513717" y="3750169"/>
                  <a:ext cx="7491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5D616955-2A6F-1947-A05C-5CB2645D4147}"/>
                    </a:ext>
                  </a:extLst>
                </p14:cNvPr>
                <p14:cNvContentPartPr/>
                <p14:nvPr/>
              </p14:nvContentPartPr>
              <p14:xfrm>
                <a:off x="3991437" y="3585649"/>
                <a:ext cx="347040" cy="2905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5D616955-2A6F-1947-A05C-5CB2645D414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975957" y="3570169"/>
                  <a:ext cx="3772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66C4F91E-EC9D-B54E-9CC0-C31873A392A7}"/>
                    </a:ext>
                  </a:extLst>
                </p14:cNvPr>
                <p14:cNvContentPartPr/>
                <p14:nvPr/>
              </p14:nvContentPartPr>
              <p14:xfrm>
                <a:off x="6518997" y="4341649"/>
                <a:ext cx="10080" cy="43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66C4F91E-EC9D-B54E-9CC0-C31873A392A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503877" y="4326529"/>
                  <a:ext cx="406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D2CB24EC-DF31-1443-9A4C-93C0510DEC87}"/>
                    </a:ext>
                  </a:extLst>
                </p14:cNvPr>
                <p14:cNvContentPartPr/>
                <p14:nvPr/>
              </p14:nvContentPartPr>
              <p14:xfrm>
                <a:off x="6171597" y="4300969"/>
                <a:ext cx="347760" cy="99504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D2CB24EC-DF31-1443-9A4C-93C0510DEC8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56477" y="4285489"/>
                  <a:ext cx="378360" cy="10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D5BF951A-0998-AE44-B0DA-3322289A1F54}"/>
                    </a:ext>
                  </a:extLst>
                </p14:cNvPr>
                <p14:cNvContentPartPr/>
                <p14:nvPr/>
              </p14:nvContentPartPr>
              <p14:xfrm>
                <a:off x="5028957" y="4357489"/>
                <a:ext cx="34200" cy="198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D5BF951A-0998-AE44-B0DA-3322289A1F5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013837" y="4342009"/>
                  <a:ext cx="648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1CA4026-1643-6E42-AACF-C60AC81B6961}"/>
                    </a:ext>
                  </a:extLst>
                </p14:cNvPr>
                <p14:cNvContentPartPr/>
                <p14:nvPr/>
              </p14:nvContentPartPr>
              <p14:xfrm>
                <a:off x="4917357" y="4251289"/>
                <a:ext cx="309600" cy="7750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41CA4026-1643-6E42-AACF-C60AC81B696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902237" y="4235809"/>
                  <a:ext cx="34020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B3487EDA-6E0B-FD43-98A4-E54FEA98744A}"/>
                    </a:ext>
                  </a:extLst>
                </p14:cNvPr>
                <p14:cNvContentPartPr/>
                <p14:nvPr/>
              </p14:nvContentPartPr>
              <p14:xfrm>
                <a:off x="2240397" y="3852049"/>
                <a:ext cx="2701440" cy="19886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B3487EDA-6E0B-FD43-98A4-E54FEA98744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225277" y="3836929"/>
                  <a:ext cx="2732040" cy="20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A36722FF-5729-0E43-A6AE-6E8CAA0D380B}"/>
                    </a:ext>
                  </a:extLst>
                </p14:cNvPr>
                <p14:cNvContentPartPr/>
                <p14:nvPr/>
              </p14:nvContentPartPr>
              <p14:xfrm>
                <a:off x="2707677" y="5713249"/>
                <a:ext cx="61200" cy="403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A36722FF-5729-0E43-A6AE-6E8CAA0D380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692197" y="5698129"/>
                  <a:ext cx="918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80FD2794-0E36-8F42-8B8F-0AAECC4AD7B5}"/>
                    </a:ext>
                  </a:extLst>
                </p14:cNvPr>
                <p14:cNvContentPartPr/>
                <p14:nvPr/>
              </p14:nvContentPartPr>
              <p14:xfrm>
                <a:off x="970677" y="2779609"/>
                <a:ext cx="1123920" cy="6534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80FD2794-0E36-8F42-8B8F-0AAECC4AD7B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55557" y="2764129"/>
                  <a:ext cx="1154520" cy="68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3A48FE8-50BD-4347-9F63-B6044CCD5AC6}"/>
                    </a:ext>
                  </a:extLst>
                </p14:cNvPr>
                <p14:cNvContentPartPr/>
                <p14:nvPr/>
              </p14:nvContentPartPr>
              <p14:xfrm>
                <a:off x="2275677" y="2599609"/>
                <a:ext cx="2533680" cy="2728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3A48FE8-50BD-4347-9F63-B6044CCD5AC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260197" y="2584129"/>
                  <a:ext cx="256428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51239D14-E92D-934B-8488-4450175AE232}"/>
                    </a:ext>
                  </a:extLst>
                </p14:cNvPr>
                <p14:cNvContentPartPr/>
                <p14:nvPr/>
              </p14:nvContentPartPr>
              <p14:xfrm>
                <a:off x="4833837" y="2876449"/>
                <a:ext cx="297720" cy="590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51239D14-E92D-934B-8488-4450175AE23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818717" y="2861329"/>
                  <a:ext cx="3279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E71CC7B0-9ACA-7242-8ED4-39A61084E3D9}"/>
                    </a:ext>
                  </a:extLst>
                </p14:cNvPr>
                <p14:cNvContentPartPr/>
                <p14:nvPr/>
              </p14:nvContentPartPr>
              <p14:xfrm>
                <a:off x="5275557" y="2948449"/>
                <a:ext cx="157680" cy="291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E71CC7B0-9ACA-7242-8ED4-39A61084E3D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260437" y="2933329"/>
                  <a:ext cx="1882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73E8E884-E769-4944-98CB-E69411C10BE5}"/>
                    </a:ext>
                  </a:extLst>
                </p14:cNvPr>
                <p14:cNvContentPartPr/>
                <p14:nvPr/>
              </p14:nvContentPartPr>
              <p14:xfrm>
                <a:off x="-740043" y="3307009"/>
                <a:ext cx="1012320" cy="2275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73E8E884-E769-4944-98CB-E69411C10BE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-755163" y="3291889"/>
                  <a:ext cx="10429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189F68B9-15E1-1546-BF3B-DD5B47CB3E00}"/>
                    </a:ext>
                  </a:extLst>
                </p14:cNvPr>
                <p14:cNvContentPartPr/>
                <p14:nvPr/>
              </p14:nvContentPartPr>
              <p14:xfrm>
                <a:off x="1032237" y="1951969"/>
                <a:ext cx="10080" cy="360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189F68B9-15E1-1546-BF3B-DD5B47CB3E0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17117" y="1936489"/>
                  <a:ext cx="406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1A6BD6F2-05A3-FB46-A8F6-D6526F6BA2C2}"/>
                    </a:ext>
                  </a:extLst>
                </p14:cNvPr>
                <p14:cNvContentPartPr/>
                <p14:nvPr/>
              </p14:nvContentPartPr>
              <p14:xfrm>
                <a:off x="1042317" y="1955209"/>
                <a:ext cx="34560" cy="774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1A6BD6F2-05A3-FB46-A8F6-D6526F6BA2C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26837" y="1939729"/>
                  <a:ext cx="648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31072" name="Input penna 131071">
                  <a:extLst>
                    <a:ext uri="{FF2B5EF4-FFF2-40B4-BE49-F238E27FC236}">
                      <a16:creationId xmlns:a16="http://schemas.microsoft.com/office/drawing/2014/main" id="{41806027-BA61-404C-A957-88E101E9301C}"/>
                    </a:ext>
                  </a:extLst>
                </p14:cNvPr>
                <p14:cNvContentPartPr/>
                <p14:nvPr/>
              </p14:nvContentPartPr>
              <p14:xfrm>
                <a:off x="1210437" y="2095609"/>
                <a:ext cx="1957680" cy="617040"/>
              </p14:xfrm>
            </p:contentPart>
          </mc:Choice>
          <mc:Fallback xmlns="">
            <p:pic>
              <p:nvPicPr>
                <p:cNvPr id="131072" name="Input penna 131071">
                  <a:extLst>
                    <a:ext uri="{FF2B5EF4-FFF2-40B4-BE49-F238E27FC236}">
                      <a16:creationId xmlns:a16="http://schemas.microsoft.com/office/drawing/2014/main" id="{41806027-BA61-404C-A957-88E101E9301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95317" y="2080489"/>
                  <a:ext cx="1988280" cy="64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31094" name="Input penna 131093">
                  <a:extLst>
                    <a:ext uri="{FF2B5EF4-FFF2-40B4-BE49-F238E27FC236}">
                      <a16:creationId xmlns:a16="http://schemas.microsoft.com/office/drawing/2014/main" id="{7A39D92E-575B-B249-82DC-974B35776B0D}"/>
                    </a:ext>
                  </a:extLst>
                </p14:cNvPr>
                <p14:cNvContentPartPr/>
                <p14:nvPr/>
              </p14:nvContentPartPr>
              <p14:xfrm>
                <a:off x="4085757" y="1962049"/>
                <a:ext cx="2177640" cy="627120"/>
              </p14:xfrm>
            </p:contentPart>
          </mc:Choice>
          <mc:Fallback xmlns="">
            <p:pic>
              <p:nvPicPr>
                <p:cNvPr id="131094" name="Input penna 131093">
                  <a:extLst>
                    <a:ext uri="{FF2B5EF4-FFF2-40B4-BE49-F238E27FC236}">
                      <a16:creationId xmlns:a16="http://schemas.microsoft.com/office/drawing/2014/main" id="{7A39D92E-575B-B249-82DC-974B35776B0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70637" y="1946569"/>
                  <a:ext cx="220824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31095" name="Input penna 131094">
                  <a:extLst>
                    <a:ext uri="{FF2B5EF4-FFF2-40B4-BE49-F238E27FC236}">
                      <a16:creationId xmlns:a16="http://schemas.microsoft.com/office/drawing/2014/main" id="{73E45700-25A8-B846-AA6E-0D6C267053B8}"/>
                    </a:ext>
                  </a:extLst>
                </p14:cNvPr>
                <p14:cNvContentPartPr/>
                <p14:nvPr/>
              </p14:nvContentPartPr>
              <p14:xfrm>
                <a:off x="5501637" y="2023969"/>
                <a:ext cx="5760" cy="9720"/>
              </p14:xfrm>
            </p:contentPart>
          </mc:Choice>
          <mc:Fallback xmlns="">
            <p:pic>
              <p:nvPicPr>
                <p:cNvPr id="131095" name="Input penna 131094">
                  <a:extLst>
                    <a:ext uri="{FF2B5EF4-FFF2-40B4-BE49-F238E27FC236}">
                      <a16:creationId xmlns:a16="http://schemas.microsoft.com/office/drawing/2014/main" id="{73E45700-25A8-B846-AA6E-0D6C267053B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486517" y="2008489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31096" name="Input penna 131095">
                  <a:extLst>
                    <a:ext uri="{FF2B5EF4-FFF2-40B4-BE49-F238E27FC236}">
                      <a16:creationId xmlns:a16="http://schemas.microsoft.com/office/drawing/2014/main" id="{345F70BF-7EB5-1D41-9146-1A486FECE842}"/>
                    </a:ext>
                  </a:extLst>
                </p14:cNvPr>
                <p14:cNvContentPartPr/>
                <p14:nvPr/>
              </p14:nvContentPartPr>
              <p14:xfrm>
                <a:off x="5507037" y="2032969"/>
                <a:ext cx="486000" cy="348840"/>
              </p14:xfrm>
            </p:contentPart>
          </mc:Choice>
          <mc:Fallback xmlns="">
            <p:pic>
              <p:nvPicPr>
                <p:cNvPr id="131096" name="Input penna 131095">
                  <a:extLst>
                    <a:ext uri="{FF2B5EF4-FFF2-40B4-BE49-F238E27FC236}">
                      <a16:creationId xmlns:a16="http://schemas.microsoft.com/office/drawing/2014/main" id="{345F70BF-7EB5-1D41-9146-1A486FECE84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491557" y="2017849"/>
                  <a:ext cx="51660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31097" name="Input penna 131096">
                  <a:extLst>
                    <a:ext uri="{FF2B5EF4-FFF2-40B4-BE49-F238E27FC236}">
                      <a16:creationId xmlns:a16="http://schemas.microsoft.com/office/drawing/2014/main" id="{6BD1548C-7849-574B-B9C7-51B106EF34B9}"/>
                    </a:ext>
                  </a:extLst>
                </p14:cNvPr>
                <p14:cNvContentPartPr/>
                <p14:nvPr/>
              </p14:nvContentPartPr>
              <p14:xfrm>
                <a:off x="5007717" y="2071849"/>
                <a:ext cx="620280" cy="393480"/>
              </p14:xfrm>
            </p:contentPart>
          </mc:Choice>
          <mc:Fallback xmlns="">
            <p:pic>
              <p:nvPicPr>
                <p:cNvPr id="131097" name="Input penna 131096">
                  <a:extLst>
                    <a:ext uri="{FF2B5EF4-FFF2-40B4-BE49-F238E27FC236}">
                      <a16:creationId xmlns:a16="http://schemas.microsoft.com/office/drawing/2014/main" id="{6BD1548C-7849-574B-B9C7-51B106EF34B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992237" y="2056729"/>
                  <a:ext cx="65088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1098" name="Input penna 131097">
                  <a:extLst>
                    <a:ext uri="{FF2B5EF4-FFF2-40B4-BE49-F238E27FC236}">
                      <a16:creationId xmlns:a16="http://schemas.microsoft.com/office/drawing/2014/main" id="{7950765D-8EA5-CB48-8DC1-6416FD8CA7B8}"/>
                    </a:ext>
                  </a:extLst>
                </p14:cNvPr>
                <p14:cNvContentPartPr/>
                <p14:nvPr/>
              </p14:nvContentPartPr>
              <p14:xfrm>
                <a:off x="4515237" y="2137009"/>
                <a:ext cx="679320" cy="324000"/>
              </p14:xfrm>
            </p:contentPart>
          </mc:Choice>
          <mc:Fallback xmlns="">
            <p:pic>
              <p:nvPicPr>
                <p:cNvPr id="131098" name="Input penna 131097">
                  <a:extLst>
                    <a:ext uri="{FF2B5EF4-FFF2-40B4-BE49-F238E27FC236}">
                      <a16:creationId xmlns:a16="http://schemas.microsoft.com/office/drawing/2014/main" id="{7950765D-8EA5-CB48-8DC1-6416FD8CA7B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500117" y="2121529"/>
                  <a:ext cx="70992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1099" name="Input penna 131098">
                  <a:extLst>
                    <a:ext uri="{FF2B5EF4-FFF2-40B4-BE49-F238E27FC236}">
                      <a16:creationId xmlns:a16="http://schemas.microsoft.com/office/drawing/2014/main" id="{D9ECAB92-B04D-954D-9C6E-E81AA73B4C72}"/>
                    </a:ext>
                  </a:extLst>
                </p14:cNvPr>
                <p14:cNvContentPartPr/>
                <p14:nvPr/>
              </p14:nvContentPartPr>
              <p14:xfrm>
                <a:off x="3918357" y="2075089"/>
                <a:ext cx="843120" cy="400320"/>
              </p14:xfrm>
            </p:contentPart>
          </mc:Choice>
          <mc:Fallback xmlns="">
            <p:pic>
              <p:nvPicPr>
                <p:cNvPr id="131099" name="Input penna 131098">
                  <a:extLst>
                    <a:ext uri="{FF2B5EF4-FFF2-40B4-BE49-F238E27FC236}">
                      <a16:creationId xmlns:a16="http://schemas.microsoft.com/office/drawing/2014/main" id="{D9ECAB92-B04D-954D-9C6E-E81AA73B4C7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903237" y="2059969"/>
                  <a:ext cx="8737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1100" name="Input penna 131099">
                  <a:extLst>
                    <a:ext uri="{FF2B5EF4-FFF2-40B4-BE49-F238E27FC236}">
                      <a16:creationId xmlns:a16="http://schemas.microsoft.com/office/drawing/2014/main" id="{4783FC6F-32E1-DC4F-BEC1-3D03D07985D9}"/>
                    </a:ext>
                  </a:extLst>
                </p14:cNvPr>
                <p14:cNvContentPartPr/>
                <p14:nvPr/>
              </p14:nvContentPartPr>
              <p14:xfrm>
                <a:off x="3313197" y="2239609"/>
                <a:ext cx="1073880" cy="430560"/>
              </p14:xfrm>
            </p:contentPart>
          </mc:Choice>
          <mc:Fallback xmlns="">
            <p:pic>
              <p:nvPicPr>
                <p:cNvPr id="131100" name="Input penna 131099">
                  <a:extLst>
                    <a:ext uri="{FF2B5EF4-FFF2-40B4-BE49-F238E27FC236}">
                      <a16:creationId xmlns:a16="http://schemas.microsoft.com/office/drawing/2014/main" id="{4783FC6F-32E1-DC4F-BEC1-3D03D07985D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298077" y="2224489"/>
                  <a:ext cx="110412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1104" name="Input penna 131103">
                  <a:extLst>
                    <a:ext uri="{FF2B5EF4-FFF2-40B4-BE49-F238E27FC236}">
                      <a16:creationId xmlns:a16="http://schemas.microsoft.com/office/drawing/2014/main" id="{7C3A10DC-5901-D545-9C4E-CEAF237A1978}"/>
                    </a:ext>
                  </a:extLst>
                </p14:cNvPr>
                <p14:cNvContentPartPr/>
                <p14:nvPr/>
              </p14:nvContentPartPr>
              <p14:xfrm>
                <a:off x="6412077" y="2039809"/>
                <a:ext cx="3960" cy="5040"/>
              </p14:xfrm>
            </p:contentPart>
          </mc:Choice>
          <mc:Fallback xmlns="">
            <p:pic>
              <p:nvPicPr>
                <p:cNvPr id="131104" name="Input penna 131103">
                  <a:extLst>
                    <a:ext uri="{FF2B5EF4-FFF2-40B4-BE49-F238E27FC236}">
                      <a16:creationId xmlns:a16="http://schemas.microsoft.com/office/drawing/2014/main" id="{7C3A10DC-5901-D545-9C4E-CEAF237A197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396957" y="2024689"/>
                  <a:ext cx="345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1105" name="Input penna 131104">
                  <a:extLst>
                    <a:ext uri="{FF2B5EF4-FFF2-40B4-BE49-F238E27FC236}">
                      <a16:creationId xmlns:a16="http://schemas.microsoft.com/office/drawing/2014/main" id="{00BB1A30-CE6E-6943-A847-25346F6268CA}"/>
                    </a:ext>
                  </a:extLst>
                </p14:cNvPr>
                <p14:cNvContentPartPr/>
                <p14:nvPr/>
              </p14:nvContentPartPr>
              <p14:xfrm>
                <a:off x="6102477" y="2116129"/>
                <a:ext cx="66960" cy="3600"/>
              </p14:xfrm>
            </p:contentPart>
          </mc:Choice>
          <mc:Fallback xmlns="">
            <p:pic>
              <p:nvPicPr>
                <p:cNvPr id="131105" name="Input penna 131104">
                  <a:extLst>
                    <a:ext uri="{FF2B5EF4-FFF2-40B4-BE49-F238E27FC236}">
                      <a16:creationId xmlns:a16="http://schemas.microsoft.com/office/drawing/2014/main" id="{00BB1A30-CE6E-6943-A847-25346F6268C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087357" y="2101009"/>
                  <a:ext cx="975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1106" name="Input penna 131105">
                  <a:extLst>
                    <a:ext uri="{FF2B5EF4-FFF2-40B4-BE49-F238E27FC236}">
                      <a16:creationId xmlns:a16="http://schemas.microsoft.com/office/drawing/2014/main" id="{82690EAA-3785-984D-99AC-2DBFBE2D6710}"/>
                    </a:ext>
                  </a:extLst>
                </p14:cNvPr>
                <p14:cNvContentPartPr/>
                <p14:nvPr/>
              </p14:nvContentPartPr>
              <p14:xfrm>
                <a:off x="4301037" y="2393689"/>
                <a:ext cx="933480" cy="880560"/>
              </p14:xfrm>
            </p:contentPart>
          </mc:Choice>
          <mc:Fallback xmlns="">
            <p:pic>
              <p:nvPicPr>
                <p:cNvPr id="131106" name="Input penna 131105">
                  <a:extLst>
                    <a:ext uri="{FF2B5EF4-FFF2-40B4-BE49-F238E27FC236}">
                      <a16:creationId xmlns:a16="http://schemas.microsoft.com/office/drawing/2014/main" id="{82690EAA-3785-984D-99AC-2DBFBE2D671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285557" y="2378569"/>
                  <a:ext cx="964080" cy="9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1107" name="Input penna 131106">
                  <a:extLst>
                    <a:ext uri="{FF2B5EF4-FFF2-40B4-BE49-F238E27FC236}">
                      <a16:creationId xmlns:a16="http://schemas.microsoft.com/office/drawing/2014/main" id="{3ECB680E-8CA5-F548-81CC-06B00C8BDCD9}"/>
                    </a:ext>
                  </a:extLst>
                </p14:cNvPr>
                <p14:cNvContentPartPr/>
                <p14:nvPr/>
              </p14:nvContentPartPr>
              <p14:xfrm>
                <a:off x="4981797" y="2352649"/>
                <a:ext cx="1424160" cy="2131560"/>
              </p14:xfrm>
            </p:contentPart>
          </mc:Choice>
          <mc:Fallback xmlns="">
            <p:pic>
              <p:nvPicPr>
                <p:cNvPr id="131107" name="Input penna 131106">
                  <a:extLst>
                    <a:ext uri="{FF2B5EF4-FFF2-40B4-BE49-F238E27FC236}">
                      <a16:creationId xmlns:a16="http://schemas.microsoft.com/office/drawing/2014/main" id="{3ECB680E-8CA5-F548-81CC-06B00C8BDCD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966677" y="2337169"/>
                  <a:ext cx="1454760" cy="21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1108" name="Input penna 131107">
                  <a:extLst>
                    <a:ext uri="{FF2B5EF4-FFF2-40B4-BE49-F238E27FC236}">
                      <a16:creationId xmlns:a16="http://schemas.microsoft.com/office/drawing/2014/main" id="{A3CD2848-10D2-1443-9436-CDD737D33060}"/>
                    </a:ext>
                  </a:extLst>
                </p14:cNvPr>
                <p14:cNvContentPartPr/>
                <p14:nvPr/>
              </p14:nvContentPartPr>
              <p14:xfrm>
                <a:off x="6420717" y="2537329"/>
                <a:ext cx="1371960" cy="1672200"/>
              </p14:xfrm>
            </p:contentPart>
          </mc:Choice>
          <mc:Fallback xmlns="">
            <p:pic>
              <p:nvPicPr>
                <p:cNvPr id="131108" name="Input penna 131107">
                  <a:extLst>
                    <a:ext uri="{FF2B5EF4-FFF2-40B4-BE49-F238E27FC236}">
                      <a16:creationId xmlns:a16="http://schemas.microsoft.com/office/drawing/2014/main" id="{A3CD2848-10D2-1443-9436-CDD737D3306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405597" y="2522209"/>
                  <a:ext cx="1402560" cy="170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1109" name="Input penna 131108">
                  <a:extLst>
                    <a:ext uri="{FF2B5EF4-FFF2-40B4-BE49-F238E27FC236}">
                      <a16:creationId xmlns:a16="http://schemas.microsoft.com/office/drawing/2014/main" id="{CB24AD29-6960-0B4C-9F22-BD74027535CE}"/>
                    </a:ext>
                  </a:extLst>
                </p14:cNvPr>
                <p14:cNvContentPartPr/>
                <p14:nvPr/>
              </p14:nvContentPartPr>
              <p14:xfrm>
                <a:off x="6328557" y="4356409"/>
                <a:ext cx="5760" cy="10440"/>
              </p14:xfrm>
            </p:contentPart>
          </mc:Choice>
          <mc:Fallback xmlns="">
            <p:pic>
              <p:nvPicPr>
                <p:cNvPr id="131109" name="Input penna 131108">
                  <a:extLst>
                    <a:ext uri="{FF2B5EF4-FFF2-40B4-BE49-F238E27FC236}">
                      <a16:creationId xmlns:a16="http://schemas.microsoft.com/office/drawing/2014/main" id="{CB24AD29-6960-0B4C-9F22-BD74027535C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313077" y="4341289"/>
                  <a:ext cx="363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1111" name="Input penna 131110">
                  <a:extLst>
                    <a:ext uri="{FF2B5EF4-FFF2-40B4-BE49-F238E27FC236}">
                      <a16:creationId xmlns:a16="http://schemas.microsoft.com/office/drawing/2014/main" id="{7DC295D1-4B43-3E4B-8B74-816563764DA4}"/>
                    </a:ext>
                  </a:extLst>
                </p14:cNvPr>
                <p14:cNvContentPartPr/>
                <p14:nvPr/>
              </p14:nvContentPartPr>
              <p14:xfrm>
                <a:off x="5604237" y="2321689"/>
                <a:ext cx="190080" cy="110520"/>
              </p14:xfrm>
            </p:contentPart>
          </mc:Choice>
          <mc:Fallback xmlns="">
            <p:pic>
              <p:nvPicPr>
                <p:cNvPr id="131111" name="Input penna 131110">
                  <a:extLst>
                    <a:ext uri="{FF2B5EF4-FFF2-40B4-BE49-F238E27FC236}">
                      <a16:creationId xmlns:a16="http://schemas.microsoft.com/office/drawing/2014/main" id="{7DC295D1-4B43-3E4B-8B74-816563764DA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589117" y="2306569"/>
                  <a:ext cx="2203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1112" name="Input penna 131111">
                  <a:extLst>
                    <a:ext uri="{FF2B5EF4-FFF2-40B4-BE49-F238E27FC236}">
                      <a16:creationId xmlns:a16="http://schemas.microsoft.com/office/drawing/2014/main" id="{9CB85505-0C51-4346-BC89-4D5C32EA5539}"/>
                    </a:ext>
                  </a:extLst>
                </p14:cNvPr>
                <p14:cNvContentPartPr/>
                <p14:nvPr/>
              </p14:nvContentPartPr>
              <p14:xfrm>
                <a:off x="6261957" y="2219089"/>
                <a:ext cx="13320" cy="13680"/>
              </p14:xfrm>
            </p:contentPart>
          </mc:Choice>
          <mc:Fallback xmlns="">
            <p:pic>
              <p:nvPicPr>
                <p:cNvPr id="131112" name="Input penna 131111">
                  <a:extLst>
                    <a:ext uri="{FF2B5EF4-FFF2-40B4-BE49-F238E27FC236}">
                      <a16:creationId xmlns:a16="http://schemas.microsoft.com/office/drawing/2014/main" id="{9CB85505-0C51-4346-BC89-4D5C32EA553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246837" y="2203969"/>
                  <a:ext cx="439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31113" name="Input penna 131112">
                  <a:extLst>
                    <a:ext uri="{FF2B5EF4-FFF2-40B4-BE49-F238E27FC236}">
                      <a16:creationId xmlns:a16="http://schemas.microsoft.com/office/drawing/2014/main" id="{45CA251A-FA55-814C-9B04-E2889D9E2031}"/>
                    </a:ext>
                  </a:extLst>
                </p14:cNvPr>
                <p14:cNvContentPartPr/>
                <p14:nvPr/>
              </p14:nvContentPartPr>
              <p14:xfrm>
                <a:off x="6518637" y="2198569"/>
                <a:ext cx="10440" cy="6120"/>
              </p14:xfrm>
            </p:contentPart>
          </mc:Choice>
          <mc:Fallback xmlns="">
            <p:pic>
              <p:nvPicPr>
                <p:cNvPr id="131113" name="Input penna 131112">
                  <a:extLst>
                    <a:ext uri="{FF2B5EF4-FFF2-40B4-BE49-F238E27FC236}">
                      <a16:creationId xmlns:a16="http://schemas.microsoft.com/office/drawing/2014/main" id="{45CA251A-FA55-814C-9B04-E2889D9E203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503517" y="2183089"/>
                  <a:ext cx="410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31102" name="Input penna 131101">
                  <a:extLst>
                    <a:ext uri="{FF2B5EF4-FFF2-40B4-BE49-F238E27FC236}">
                      <a16:creationId xmlns:a16="http://schemas.microsoft.com/office/drawing/2014/main" id="{DFB9843D-947D-814A-80D6-488F0EE4D345}"/>
                    </a:ext>
                  </a:extLst>
                </p14:cNvPr>
                <p14:cNvContentPartPr/>
                <p14:nvPr/>
              </p14:nvContentPartPr>
              <p14:xfrm>
                <a:off x="7098237" y="2018569"/>
                <a:ext cx="150120" cy="12960"/>
              </p14:xfrm>
            </p:contentPart>
          </mc:Choice>
          <mc:Fallback xmlns="">
            <p:pic>
              <p:nvPicPr>
                <p:cNvPr id="131102" name="Input penna 131101">
                  <a:extLst>
                    <a:ext uri="{FF2B5EF4-FFF2-40B4-BE49-F238E27FC236}">
                      <a16:creationId xmlns:a16="http://schemas.microsoft.com/office/drawing/2014/main" id="{DFB9843D-947D-814A-80D6-488F0EE4D34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083117" y="2003089"/>
                  <a:ext cx="1807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31103" name="Input penna 131102">
                  <a:extLst>
                    <a:ext uri="{FF2B5EF4-FFF2-40B4-BE49-F238E27FC236}">
                      <a16:creationId xmlns:a16="http://schemas.microsoft.com/office/drawing/2014/main" id="{84487BEC-504A-1544-800C-B56AA8FBB1D9}"/>
                    </a:ext>
                  </a:extLst>
                </p14:cNvPr>
                <p14:cNvContentPartPr/>
                <p14:nvPr/>
              </p14:nvContentPartPr>
              <p14:xfrm>
                <a:off x="6977637" y="2009569"/>
                <a:ext cx="128520" cy="8640"/>
              </p14:xfrm>
            </p:contentPart>
          </mc:Choice>
          <mc:Fallback xmlns="">
            <p:pic>
              <p:nvPicPr>
                <p:cNvPr id="131103" name="Input penna 131102">
                  <a:extLst>
                    <a:ext uri="{FF2B5EF4-FFF2-40B4-BE49-F238E27FC236}">
                      <a16:creationId xmlns:a16="http://schemas.microsoft.com/office/drawing/2014/main" id="{84487BEC-504A-1544-800C-B56AA8FBB1D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962517" y="1994449"/>
                  <a:ext cx="159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31114" name="Input penna 131113">
                  <a:extLst>
                    <a:ext uri="{FF2B5EF4-FFF2-40B4-BE49-F238E27FC236}">
                      <a16:creationId xmlns:a16="http://schemas.microsoft.com/office/drawing/2014/main" id="{E9DCA3A6-AAA9-FE49-AFB5-0DC90D2B5056}"/>
                    </a:ext>
                  </a:extLst>
                </p14:cNvPr>
                <p14:cNvContentPartPr/>
                <p14:nvPr/>
              </p14:nvContentPartPr>
              <p14:xfrm>
                <a:off x="6919677" y="2249689"/>
                <a:ext cx="3960" cy="5400"/>
              </p14:xfrm>
            </p:contentPart>
          </mc:Choice>
          <mc:Fallback xmlns="">
            <p:pic>
              <p:nvPicPr>
                <p:cNvPr id="131114" name="Input penna 131113">
                  <a:extLst>
                    <a:ext uri="{FF2B5EF4-FFF2-40B4-BE49-F238E27FC236}">
                      <a16:creationId xmlns:a16="http://schemas.microsoft.com/office/drawing/2014/main" id="{E9DCA3A6-AAA9-FE49-AFB5-0DC90D2B505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904197" y="2234569"/>
                  <a:ext cx="34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31115" name="Input penna 131114">
                  <a:extLst>
                    <a:ext uri="{FF2B5EF4-FFF2-40B4-BE49-F238E27FC236}">
                      <a16:creationId xmlns:a16="http://schemas.microsoft.com/office/drawing/2014/main" id="{6413B2C0-B436-BD45-A14C-5CE2B60F9138}"/>
                    </a:ext>
                  </a:extLst>
                </p14:cNvPr>
                <p14:cNvContentPartPr/>
                <p14:nvPr/>
              </p14:nvContentPartPr>
              <p14:xfrm>
                <a:off x="7278957" y="2235289"/>
                <a:ext cx="4680" cy="4320"/>
              </p14:xfrm>
            </p:contentPart>
          </mc:Choice>
          <mc:Fallback xmlns="">
            <p:pic>
              <p:nvPicPr>
                <p:cNvPr id="131115" name="Input penna 131114">
                  <a:extLst>
                    <a:ext uri="{FF2B5EF4-FFF2-40B4-BE49-F238E27FC236}">
                      <a16:creationId xmlns:a16="http://schemas.microsoft.com/office/drawing/2014/main" id="{6413B2C0-B436-BD45-A14C-5CE2B60F913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263837" y="2220169"/>
                  <a:ext cx="34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1117" name="Input penna 131116">
                  <a:extLst>
                    <a:ext uri="{FF2B5EF4-FFF2-40B4-BE49-F238E27FC236}">
                      <a16:creationId xmlns:a16="http://schemas.microsoft.com/office/drawing/2014/main" id="{47F363C4-BF6B-604C-AFBA-4DB320FDC0DD}"/>
                    </a:ext>
                  </a:extLst>
                </p14:cNvPr>
                <p14:cNvContentPartPr/>
                <p14:nvPr/>
              </p14:nvContentPartPr>
              <p14:xfrm>
                <a:off x="7229637" y="2013529"/>
                <a:ext cx="580320" cy="266040"/>
              </p14:xfrm>
            </p:contentPart>
          </mc:Choice>
          <mc:Fallback xmlns="">
            <p:pic>
              <p:nvPicPr>
                <p:cNvPr id="131117" name="Input penna 131116">
                  <a:extLst>
                    <a:ext uri="{FF2B5EF4-FFF2-40B4-BE49-F238E27FC236}">
                      <a16:creationId xmlns:a16="http://schemas.microsoft.com/office/drawing/2014/main" id="{47F363C4-BF6B-604C-AFBA-4DB320FDC0D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214517" y="1998409"/>
                  <a:ext cx="6109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31119" name="Input penna 131118">
                  <a:extLst>
                    <a:ext uri="{FF2B5EF4-FFF2-40B4-BE49-F238E27FC236}">
                      <a16:creationId xmlns:a16="http://schemas.microsoft.com/office/drawing/2014/main" id="{D297B9ED-B068-7A46-B32D-74D12AB07E6C}"/>
                    </a:ext>
                  </a:extLst>
                </p14:cNvPr>
                <p14:cNvContentPartPr/>
                <p14:nvPr/>
              </p14:nvContentPartPr>
              <p14:xfrm>
                <a:off x="7756317" y="2013169"/>
                <a:ext cx="295560" cy="188640"/>
              </p14:xfrm>
            </p:contentPart>
          </mc:Choice>
          <mc:Fallback xmlns="">
            <p:pic>
              <p:nvPicPr>
                <p:cNvPr id="131119" name="Input penna 131118">
                  <a:extLst>
                    <a:ext uri="{FF2B5EF4-FFF2-40B4-BE49-F238E27FC236}">
                      <a16:creationId xmlns:a16="http://schemas.microsoft.com/office/drawing/2014/main" id="{D297B9ED-B068-7A46-B32D-74D12AB07E6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741197" y="1997689"/>
                  <a:ext cx="326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1121" name="Input penna 131120">
                  <a:extLst>
                    <a:ext uri="{FF2B5EF4-FFF2-40B4-BE49-F238E27FC236}">
                      <a16:creationId xmlns:a16="http://schemas.microsoft.com/office/drawing/2014/main" id="{AAB6F8FE-469D-1349-A17D-A17819D81623}"/>
                    </a:ext>
                  </a:extLst>
                </p14:cNvPr>
                <p14:cNvContentPartPr/>
                <p14:nvPr/>
              </p14:nvContentPartPr>
              <p14:xfrm>
                <a:off x="8117397" y="2044489"/>
                <a:ext cx="277920" cy="146520"/>
              </p14:xfrm>
            </p:contentPart>
          </mc:Choice>
          <mc:Fallback xmlns="">
            <p:pic>
              <p:nvPicPr>
                <p:cNvPr id="131121" name="Input penna 131120">
                  <a:extLst>
                    <a:ext uri="{FF2B5EF4-FFF2-40B4-BE49-F238E27FC236}">
                      <a16:creationId xmlns:a16="http://schemas.microsoft.com/office/drawing/2014/main" id="{AAB6F8FE-469D-1349-A17D-A17819D8162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102277" y="2029009"/>
                  <a:ext cx="308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1123" name="Input penna 131122">
                  <a:extLst>
                    <a:ext uri="{FF2B5EF4-FFF2-40B4-BE49-F238E27FC236}">
                      <a16:creationId xmlns:a16="http://schemas.microsoft.com/office/drawing/2014/main" id="{2C520408-BB35-DF49-9DFA-D91527290FC3}"/>
                    </a:ext>
                  </a:extLst>
                </p14:cNvPr>
                <p14:cNvContentPartPr/>
                <p14:nvPr/>
              </p14:nvContentPartPr>
              <p14:xfrm>
                <a:off x="5518557" y="1912369"/>
                <a:ext cx="357480" cy="304920"/>
              </p14:xfrm>
            </p:contentPart>
          </mc:Choice>
          <mc:Fallback xmlns="">
            <p:pic>
              <p:nvPicPr>
                <p:cNvPr id="131123" name="Input penna 131122">
                  <a:extLst>
                    <a:ext uri="{FF2B5EF4-FFF2-40B4-BE49-F238E27FC236}">
                      <a16:creationId xmlns:a16="http://schemas.microsoft.com/office/drawing/2014/main" id="{2C520408-BB35-DF49-9DFA-D91527290FC3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503437" y="1896889"/>
                  <a:ext cx="3880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31124" name="Input penna 131123">
                  <a:extLst>
                    <a:ext uri="{FF2B5EF4-FFF2-40B4-BE49-F238E27FC236}">
                      <a16:creationId xmlns:a16="http://schemas.microsoft.com/office/drawing/2014/main" id="{28F3551E-8095-8D42-92C2-3790A47EEF4A}"/>
                    </a:ext>
                  </a:extLst>
                </p14:cNvPr>
                <p14:cNvContentPartPr/>
                <p14:nvPr/>
              </p14:nvContentPartPr>
              <p14:xfrm>
                <a:off x="5121477" y="2023969"/>
                <a:ext cx="402480" cy="316080"/>
              </p14:xfrm>
            </p:contentPart>
          </mc:Choice>
          <mc:Fallback xmlns="">
            <p:pic>
              <p:nvPicPr>
                <p:cNvPr id="131124" name="Input penna 131123">
                  <a:extLst>
                    <a:ext uri="{FF2B5EF4-FFF2-40B4-BE49-F238E27FC236}">
                      <a16:creationId xmlns:a16="http://schemas.microsoft.com/office/drawing/2014/main" id="{28F3551E-8095-8D42-92C2-3790A47EEF4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106357" y="2008489"/>
                  <a:ext cx="43272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31125" name="Input penna 131124">
                  <a:extLst>
                    <a:ext uri="{FF2B5EF4-FFF2-40B4-BE49-F238E27FC236}">
                      <a16:creationId xmlns:a16="http://schemas.microsoft.com/office/drawing/2014/main" id="{02BA813C-7238-C54B-920E-0EC7CB5C40AA}"/>
                    </a:ext>
                  </a:extLst>
                </p14:cNvPr>
                <p14:cNvContentPartPr/>
                <p14:nvPr/>
              </p14:nvContentPartPr>
              <p14:xfrm>
                <a:off x="4802877" y="2074729"/>
                <a:ext cx="369360" cy="314640"/>
              </p14:xfrm>
            </p:contentPart>
          </mc:Choice>
          <mc:Fallback xmlns="">
            <p:pic>
              <p:nvPicPr>
                <p:cNvPr id="131125" name="Input penna 131124">
                  <a:extLst>
                    <a:ext uri="{FF2B5EF4-FFF2-40B4-BE49-F238E27FC236}">
                      <a16:creationId xmlns:a16="http://schemas.microsoft.com/office/drawing/2014/main" id="{02BA813C-7238-C54B-920E-0EC7CB5C40A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787757" y="2059609"/>
                  <a:ext cx="3999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1126" name="Input penna 131125">
                  <a:extLst>
                    <a:ext uri="{FF2B5EF4-FFF2-40B4-BE49-F238E27FC236}">
                      <a16:creationId xmlns:a16="http://schemas.microsoft.com/office/drawing/2014/main" id="{833E56FC-B750-734E-B972-C0025D5CF1D6}"/>
                    </a:ext>
                  </a:extLst>
                </p14:cNvPr>
                <p14:cNvContentPartPr/>
                <p14:nvPr/>
              </p14:nvContentPartPr>
              <p14:xfrm>
                <a:off x="4464117" y="2167609"/>
                <a:ext cx="250200" cy="347400"/>
              </p14:xfrm>
            </p:contentPart>
          </mc:Choice>
          <mc:Fallback xmlns="">
            <p:pic>
              <p:nvPicPr>
                <p:cNvPr id="131126" name="Input penna 131125">
                  <a:extLst>
                    <a:ext uri="{FF2B5EF4-FFF2-40B4-BE49-F238E27FC236}">
                      <a16:creationId xmlns:a16="http://schemas.microsoft.com/office/drawing/2014/main" id="{833E56FC-B750-734E-B972-C0025D5CF1D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448637" y="2152489"/>
                  <a:ext cx="28044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1127" name="Input penna 131126">
                  <a:extLst>
                    <a:ext uri="{FF2B5EF4-FFF2-40B4-BE49-F238E27FC236}">
                      <a16:creationId xmlns:a16="http://schemas.microsoft.com/office/drawing/2014/main" id="{2F172ACC-D926-7743-BE7A-332C4F82BC24}"/>
                    </a:ext>
                  </a:extLst>
                </p14:cNvPr>
                <p14:cNvContentPartPr/>
                <p14:nvPr/>
              </p14:nvContentPartPr>
              <p14:xfrm>
                <a:off x="4124997" y="2291089"/>
                <a:ext cx="145080" cy="127800"/>
              </p14:xfrm>
            </p:contentPart>
          </mc:Choice>
          <mc:Fallback xmlns="">
            <p:pic>
              <p:nvPicPr>
                <p:cNvPr id="131127" name="Input penna 131126">
                  <a:extLst>
                    <a:ext uri="{FF2B5EF4-FFF2-40B4-BE49-F238E27FC236}">
                      <a16:creationId xmlns:a16="http://schemas.microsoft.com/office/drawing/2014/main" id="{2F172ACC-D926-7743-BE7A-332C4F82BC2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109517" y="2275609"/>
                  <a:ext cx="1756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31129" name="Input penna 131128">
                  <a:extLst>
                    <a:ext uri="{FF2B5EF4-FFF2-40B4-BE49-F238E27FC236}">
                      <a16:creationId xmlns:a16="http://schemas.microsoft.com/office/drawing/2014/main" id="{10C3A22F-EAAE-6D42-B103-9DD2F1FF6BE2}"/>
                    </a:ext>
                  </a:extLst>
                </p14:cNvPr>
                <p14:cNvContentPartPr/>
                <p14:nvPr/>
              </p14:nvContentPartPr>
              <p14:xfrm>
                <a:off x="5490477" y="1910929"/>
                <a:ext cx="1316160" cy="574200"/>
              </p14:xfrm>
            </p:contentPart>
          </mc:Choice>
          <mc:Fallback xmlns="">
            <p:pic>
              <p:nvPicPr>
                <p:cNvPr id="131129" name="Input penna 131128">
                  <a:extLst>
                    <a:ext uri="{FF2B5EF4-FFF2-40B4-BE49-F238E27FC236}">
                      <a16:creationId xmlns:a16="http://schemas.microsoft.com/office/drawing/2014/main" id="{10C3A22F-EAAE-6D42-B103-9DD2F1FF6BE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474997" y="1895449"/>
                  <a:ext cx="134676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31130" name="Input penna 131129">
                  <a:extLst>
                    <a:ext uri="{FF2B5EF4-FFF2-40B4-BE49-F238E27FC236}">
                      <a16:creationId xmlns:a16="http://schemas.microsoft.com/office/drawing/2014/main" id="{3BB1BDF9-8CBD-A14E-B009-123C51D0F0D8}"/>
                    </a:ext>
                  </a:extLst>
                </p14:cNvPr>
                <p14:cNvContentPartPr/>
                <p14:nvPr/>
              </p14:nvContentPartPr>
              <p14:xfrm>
                <a:off x="5645637" y="2328889"/>
                <a:ext cx="973080" cy="229680"/>
              </p14:xfrm>
            </p:contentPart>
          </mc:Choice>
          <mc:Fallback xmlns="">
            <p:pic>
              <p:nvPicPr>
                <p:cNvPr id="131130" name="Input penna 131129">
                  <a:extLst>
                    <a:ext uri="{FF2B5EF4-FFF2-40B4-BE49-F238E27FC236}">
                      <a16:creationId xmlns:a16="http://schemas.microsoft.com/office/drawing/2014/main" id="{3BB1BDF9-8CBD-A14E-B009-123C51D0F0D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630517" y="2313769"/>
                  <a:ext cx="10036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31131" name="Input penna 131130">
                  <a:extLst>
                    <a:ext uri="{FF2B5EF4-FFF2-40B4-BE49-F238E27FC236}">
                      <a16:creationId xmlns:a16="http://schemas.microsoft.com/office/drawing/2014/main" id="{D2DD292C-EE19-3045-AD1A-14E49124D96C}"/>
                    </a:ext>
                  </a:extLst>
                </p14:cNvPr>
                <p14:cNvContentPartPr/>
                <p14:nvPr/>
              </p14:nvContentPartPr>
              <p14:xfrm>
                <a:off x="6009237" y="1982929"/>
                <a:ext cx="941400" cy="97200"/>
              </p14:xfrm>
            </p:contentPart>
          </mc:Choice>
          <mc:Fallback xmlns="">
            <p:pic>
              <p:nvPicPr>
                <p:cNvPr id="131131" name="Input penna 131130">
                  <a:extLst>
                    <a:ext uri="{FF2B5EF4-FFF2-40B4-BE49-F238E27FC236}">
                      <a16:creationId xmlns:a16="http://schemas.microsoft.com/office/drawing/2014/main" id="{D2DD292C-EE19-3045-AD1A-14E49124D96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993757" y="1967809"/>
                  <a:ext cx="9720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1133" name="Input penna 131132">
                  <a:extLst>
                    <a:ext uri="{FF2B5EF4-FFF2-40B4-BE49-F238E27FC236}">
                      <a16:creationId xmlns:a16="http://schemas.microsoft.com/office/drawing/2014/main" id="{436D79D9-F28F-2447-905A-7B2A5A35AD7D}"/>
                    </a:ext>
                  </a:extLst>
                </p14:cNvPr>
                <p14:cNvContentPartPr/>
                <p14:nvPr/>
              </p14:nvContentPartPr>
              <p14:xfrm>
                <a:off x="4771197" y="2763409"/>
                <a:ext cx="950400" cy="2420280"/>
              </p14:xfrm>
            </p:contentPart>
          </mc:Choice>
          <mc:Fallback xmlns="">
            <p:pic>
              <p:nvPicPr>
                <p:cNvPr id="131133" name="Input penna 131132">
                  <a:extLst>
                    <a:ext uri="{FF2B5EF4-FFF2-40B4-BE49-F238E27FC236}">
                      <a16:creationId xmlns:a16="http://schemas.microsoft.com/office/drawing/2014/main" id="{436D79D9-F28F-2447-905A-7B2A5A35AD7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755717" y="2748289"/>
                  <a:ext cx="980640" cy="24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1134" name="Input penna 131133">
                  <a:extLst>
                    <a:ext uri="{FF2B5EF4-FFF2-40B4-BE49-F238E27FC236}">
                      <a16:creationId xmlns:a16="http://schemas.microsoft.com/office/drawing/2014/main" id="{AD38C869-5FD1-BB45-96F0-5531CDCFBADC}"/>
                    </a:ext>
                  </a:extLst>
                </p14:cNvPr>
                <p14:cNvContentPartPr/>
                <p14:nvPr/>
              </p14:nvContentPartPr>
              <p14:xfrm>
                <a:off x="5211837" y="4501849"/>
                <a:ext cx="214560" cy="632520"/>
              </p14:xfrm>
            </p:contentPart>
          </mc:Choice>
          <mc:Fallback xmlns="">
            <p:pic>
              <p:nvPicPr>
                <p:cNvPr id="131134" name="Input penna 131133">
                  <a:extLst>
                    <a:ext uri="{FF2B5EF4-FFF2-40B4-BE49-F238E27FC236}">
                      <a16:creationId xmlns:a16="http://schemas.microsoft.com/office/drawing/2014/main" id="{AD38C869-5FD1-BB45-96F0-5531CDCFBAD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196717" y="4486729"/>
                  <a:ext cx="245160" cy="66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31135" name="Input penna 131134">
                  <a:extLst>
                    <a:ext uri="{FF2B5EF4-FFF2-40B4-BE49-F238E27FC236}">
                      <a16:creationId xmlns:a16="http://schemas.microsoft.com/office/drawing/2014/main" id="{688B129F-299D-FB4D-8426-ED47E958AEAF}"/>
                    </a:ext>
                  </a:extLst>
                </p14:cNvPr>
                <p14:cNvContentPartPr/>
                <p14:nvPr/>
              </p14:nvContentPartPr>
              <p14:xfrm>
                <a:off x="5103837" y="4727209"/>
                <a:ext cx="422640" cy="672840"/>
              </p14:xfrm>
            </p:contentPart>
          </mc:Choice>
          <mc:Fallback xmlns="">
            <p:pic>
              <p:nvPicPr>
                <p:cNvPr id="131135" name="Input penna 131134">
                  <a:extLst>
                    <a:ext uri="{FF2B5EF4-FFF2-40B4-BE49-F238E27FC236}">
                      <a16:creationId xmlns:a16="http://schemas.microsoft.com/office/drawing/2014/main" id="{688B129F-299D-FB4D-8426-ED47E958AEA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088717" y="4712089"/>
                  <a:ext cx="45324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31137" name="Input penna 131136">
                  <a:extLst>
                    <a:ext uri="{FF2B5EF4-FFF2-40B4-BE49-F238E27FC236}">
                      <a16:creationId xmlns:a16="http://schemas.microsoft.com/office/drawing/2014/main" id="{0C0DFDB7-06A6-1340-AEEF-807C99E30237}"/>
                    </a:ext>
                  </a:extLst>
                </p14:cNvPr>
                <p14:cNvContentPartPr/>
                <p14:nvPr/>
              </p14:nvContentPartPr>
              <p14:xfrm>
                <a:off x="6212637" y="2026129"/>
                <a:ext cx="442800" cy="404280"/>
              </p14:xfrm>
            </p:contentPart>
          </mc:Choice>
          <mc:Fallback xmlns="">
            <p:pic>
              <p:nvPicPr>
                <p:cNvPr id="131137" name="Input penna 131136">
                  <a:extLst>
                    <a:ext uri="{FF2B5EF4-FFF2-40B4-BE49-F238E27FC236}">
                      <a16:creationId xmlns:a16="http://schemas.microsoft.com/office/drawing/2014/main" id="{0C0DFDB7-06A6-1340-AEEF-807C99E3023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197517" y="2011009"/>
                  <a:ext cx="47340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31138" name="Input penna 131137">
                  <a:extLst>
                    <a:ext uri="{FF2B5EF4-FFF2-40B4-BE49-F238E27FC236}">
                      <a16:creationId xmlns:a16="http://schemas.microsoft.com/office/drawing/2014/main" id="{8F93EA0C-D9D6-244C-B936-F4C3FDDA554A}"/>
                    </a:ext>
                  </a:extLst>
                </p14:cNvPr>
                <p14:cNvContentPartPr/>
                <p14:nvPr/>
              </p14:nvContentPartPr>
              <p14:xfrm>
                <a:off x="6518637" y="2070049"/>
                <a:ext cx="409680" cy="354600"/>
              </p14:xfrm>
            </p:contentPart>
          </mc:Choice>
          <mc:Fallback xmlns="">
            <p:pic>
              <p:nvPicPr>
                <p:cNvPr id="131138" name="Input penna 131137">
                  <a:extLst>
                    <a:ext uri="{FF2B5EF4-FFF2-40B4-BE49-F238E27FC236}">
                      <a16:creationId xmlns:a16="http://schemas.microsoft.com/office/drawing/2014/main" id="{8F93EA0C-D9D6-244C-B936-F4C3FDDA554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503517" y="2054569"/>
                  <a:ext cx="43992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1139" name="Input penna 131138">
                  <a:extLst>
                    <a:ext uri="{FF2B5EF4-FFF2-40B4-BE49-F238E27FC236}">
                      <a16:creationId xmlns:a16="http://schemas.microsoft.com/office/drawing/2014/main" id="{555BA887-EE7B-2A4C-B139-B5DD23D340FA}"/>
                    </a:ext>
                  </a:extLst>
                </p14:cNvPr>
                <p14:cNvContentPartPr/>
                <p14:nvPr/>
              </p14:nvContentPartPr>
              <p14:xfrm>
                <a:off x="6909237" y="2040889"/>
                <a:ext cx="364680" cy="327240"/>
              </p14:xfrm>
            </p:contentPart>
          </mc:Choice>
          <mc:Fallback xmlns="">
            <p:pic>
              <p:nvPicPr>
                <p:cNvPr id="131139" name="Input penna 131138">
                  <a:extLst>
                    <a:ext uri="{FF2B5EF4-FFF2-40B4-BE49-F238E27FC236}">
                      <a16:creationId xmlns:a16="http://schemas.microsoft.com/office/drawing/2014/main" id="{555BA887-EE7B-2A4C-B139-B5DD23D340F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894117" y="2025409"/>
                  <a:ext cx="3952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1141" name="Input penna 131140">
                  <a:extLst>
                    <a:ext uri="{FF2B5EF4-FFF2-40B4-BE49-F238E27FC236}">
                      <a16:creationId xmlns:a16="http://schemas.microsoft.com/office/drawing/2014/main" id="{D79BC9E7-2D3D-2F40-9FF3-3BB1805FEE6C}"/>
                    </a:ext>
                  </a:extLst>
                </p14:cNvPr>
                <p14:cNvContentPartPr/>
                <p14:nvPr/>
              </p14:nvContentPartPr>
              <p14:xfrm>
                <a:off x="4484637" y="2531209"/>
                <a:ext cx="180720" cy="12960"/>
              </p14:xfrm>
            </p:contentPart>
          </mc:Choice>
          <mc:Fallback xmlns="">
            <p:pic>
              <p:nvPicPr>
                <p:cNvPr id="131141" name="Input penna 131140">
                  <a:extLst>
                    <a:ext uri="{FF2B5EF4-FFF2-40B4-BE49-F238E27FC236}">
                      <a16:creationId xmlns:a16="http://schemas.microsoft.com/office/drawing/2014/main" id="{D79BC9E7-2D3D-2F40-9FF3-3BB1805FEE6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469157" y="2516089"/>
                  <a:ext cx="211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1142" name="Input penna 131141">
                  <a:extLst>
                    <a:ext uri="{FF2B5EF4-FFF2-40B4-BE49-F238E27FC236}">
                      <a16:creationId xmlns:a16="http://schemas.microsoft.com/office/drawing/2014/main" id="{465CAE16-FBC3-CF46-B465-38B87167ABED}"/>
                    </a:ext>
                  </a:extLst>
                </p14:cNvPr>
                <p14:cNvContentPartPr/>
                <p14:nvPr/>
              </p14:nvContentPartPr>
              <p14:xfrm>
                <a:off x="4461597" y="2537329"/>
                <a:ext cx="248760" cy="17640"/>
              </p14:xfrm>
            </p:contentPart>
          </mc:Choice>
          <mc:Fallback xmlns="">
            <p:pic>
              <p:nvPicPr>
                <p:cNvPr id="131142" name="Input penna 131141">
                  <a:extLst>
                    <a:ext uri="{FF2B5EF4-FFF2-40B4-BE49-F238E27FC236}">
                      <a16:creationId xmlns:a16="http://schemas.microsoft.com/office/drawing/2014/main" id="{465CAE16-FBC3-CF46-B465-38B87167ABE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446117" y="2521849"/>
                  <a:ext cx="279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143" name="Input penna 131142">
                  <a:extLst>
                    <a:ext uri="{FF2B5EF4-FFF2-40B4-BE49-F238E27FC236}">
                      <a16:creationId xmlns:a16="http://schemas.microsoft.com/office/drawing/2014/main" id="{504A094B-376B-124F-BCF8-8B331DEA279C}"/>
                    </a:ext>
                  </a:extLst>
                </p14:cNvPr>
                <p14:cNvContentPartPr/>
                <p14:nvPr/>
              </p14:nvContentPartPr>
              <p14:xfrm>
                <a:off x="4381677" y="2537689"/>
                <a:ext cx="1440" cy="5760"/>
              </p14:xfrm>
            </p:contentPart>
          </mc:Choice>
          <mc:Fallback xmlns="">
            <p:pic>
              <p:nvPicPr>
                <p:cNvPr id="131143" name="Input penna 131142">
                  <a:extLst>
                    <a:ext uri="{FF2B5EF4-FFF2-40B4-BE49-F238E27FC236}">
                      <a16:creationId xmlns:a16="http://schemas.microsoft.com/office/drawing/2014/main" id="{504A094B-376B-124F-BCF8-8B331DEA279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366557" y="2522209"/>
                  <a:ext cx="31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1144" name="Input penna 131143">
                  <a:extLst>
                    <a:ext uri="{FF2B5EF4-FFF2-40B4-BE49-F238E27FC236}">
                      <a16:creationId xmlns:a16="http://schemas.microsoft.com/office/drawing/2014/main" id="{F49A4E9E-C193-B84B-BEFE-DB731CCACD1D}"/>
                    </a:ext>
                  </a:extLst>
                </p14:cNvPr>
                <p14:cNvContentPartPr/>
                <p14:nvPr/>
              </p14:nvContentPartPr>
              <p14:xfrm>
                <a:off x="4556277" y="2547769"/>
                <a:ext cx="5760" cy="9360"/>
              </p14:xfrm>
            </p:contentPart>
          </mc:Choice>
          <mc:Fallback xmlns="">
            <p:pic>
              <p:nvPicPr>
                <p:cNvPr id="131144" name="Input penna 131143">
                  <a:extLst>
                    <a:ext uri="{FF2B5EF4-FFF2-40B4-BE49-F238E27FC236}">
                      <a16:creationId xmlns:a16="http://schemas.microsoft.com/office/drawing/2014/main" id="{F49A4E9E-C193-B84B-BEFE-DB731CCACD1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541157" y="2532649"/>
                  <a:ext cx="36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1145" name="Input penna 131144">
                  <a:extLst>
                    <a:ext uri="{FF2B5EF4-FFF2-40B4-BE49-F238E27FC236}">
                      <a16:creationId xmlns:a16="http://schemas.microsoft.com/office/drawing/2014/main" id="{76B0B0CB-8B82-DE48-A900-DB4290BDF51A}"/>
                    </a:ext>
                  </a:extLst>
                </p14:cNvPr>
                <p14:cNvContentPartPr/>
                <p14:nvPr/>
              </p14:nvContentPartPr>
              <p14:xfrm>
                <a:off x="4915917" y="2496289"/>
                <a:ext cx="19800" cy="12960"/>
              </p14:xfrm>
            </p:contentPart>
          </mc:Choice>
          <mc:Fallback xmlns="">
            <p:pic>
              <p:nvPicPr>
                <p:cNvPr id="131145" name="Input penna 131144">
                  <a:extLst>
                    <a:ext uri="{FF2B5EF4-FFF2-40B4-BE49-F238E27FC236}">
                      <a16:creationId xmlns:a16="http://schemas.microsoft.com/office/drawing/2014/main" id="{76B0B0CB-8B82-DE48-A900-DB4290BDF51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900797" y="2481169"/>
                  <a:ext cx="504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1147" name="Input penna 131146">
                  <a:extLst>
                    <a:ext uri="{FF2B5EF4-FFF2-40B4-BE49-F238E27FC236}">
                      <a16:creationId xmlns:a16="http://schemas.microsoft.com/office/drawing/2014/main" id="{EB42585C-22CD-AD46-904A-4BFFD0B6E426}"/>
                    </a:ext>
                  </a:extLst>
                </p14:cNvPr>
                <p14:cNvContentPartPr/>
                <p14:nvPr/>
              </p14:nvContentPartPr>
              <p14:xfrm>
                <a:off x="8179677" y="2621929"/>
                <a:ext cx="548280" cy="106560"/>
              </p14:xfrm>
            </p:contentPart>
          </mc:Choice>
          <mc:Fallback xmlns="">
            <p:pic>
              <p:nvPicPr>
                <p:cNvPr id="131147" name="Input penna 131146">
                  <a:extLst>
                    <a:ext uri="{FF2B5EF4-FFF2-40B4-BE49-F238E27FC236}">
                      <a16:creationId xmlns:a16="http://schemas.microsoft.com/office/drawing/2014/main" id="{EB42585C-22CD-AD46-904A-4BFFD0B6E42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164557" y="2606449"/>
                  <a:ext cx="5788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1148" name="Input penna 131147">
                  <a:extLst>
                    <a:ext uri="{FF2B5EF4-FFF2-40B4-BE49-F238E27FC236}">
                      <a16:creationId xmlns:a16="http://schemas.microsoft.com/office/drawing/2014/main" id="{8B87F1B1-CFC6-1E44-86BB-A94C74340EDF}"/>
                    </a:ext>
                  </a:extLst>
                </p14:cNvPr>
                <p14:cNvContentPartPr/>
                <p14:nvPr/>
              </p14:nvContentPartPr>
              <p14:xfrm>
                <a:off x="8021997" y="2742889"/>
                <a:ext cx="110160" cy="8640"/>
              </p14:xfrm>
            </p:contentPart>
          </mc:Choice>
          <mc:Fallback xmlns="">
            <p:pic>
              <p:nvPicPr>
                <p:cNvPr id="131148" name="Input penna 131147">
                  <a:extLst>
                    <a:ext uri="{FF2B5EF4-FFF2-40B4-BE49-F238E27FC236}">
                      <a16:creationId xmlns:a16="http://schemas.microsoft.com/office/drawing/2014/main" id="{8B87F1B1-CFC6-1E44-86BB-A94C74340ED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006877" y="2727769"/>
                  <a:ext cx="1407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1149" name="Input penna 131148">
                  <a:extLst>
                    <a:ext uri="{FF2B5EF4-FFF2-40B4-BE49-F238E27FC236}">
                      <a16:creationId xmlns:a16="http://schemas.microsoft.com/office/drawing/2014/main" id="{C5ED2318-4F7A-1141-BD9E-78EE47F336DC}"/>
                    </a:ext>
                  </a:extLst>
                </p14:cNvPr>
                <p14:cNvContentPartPr/>
                <p14:nvPr/>
              </p14:nvContentPartPr>
              <p14:xfrm>
                <a:off x="7701957" y="2752249"/>
                <a:ext cx="266040" cy="22680"/>
              </p14:xfrm>
            </p:contentPart>
          </mc:Choice>
          <mc:Fallback xmlns="">
            <p:pic>
              <p:nvPicPr>
                <p:cNvPr id="131149" name="Input penna 131148">
                  <a:extLst>
                    <a:ext uri="{FF2B5EF4-FFF2-40B4-BE49-F238E27FC236}">
                      <a16:creationId xmlns:a16="http://schemas.microsoft.com/office/drawing/2014/main" id="{C5ED2318-4F7A-1141-BD9E-78EE47F336DC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686477" y="2737129"/>
                  <a:ext cx="296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1150" name="Input penna 131149">
                  <a:extLst>
                    <a:ext uri="{FF2B5EF4-FFF2-40B4-BE49-F238E27FC236}">
                      <a16:creationId xmlns:a16="http://schemas.microsoft.com/office/drawing/2014/main" id="{D2250B42-F46E-EB46-AD08-894130B1EB2C}"/>
                    </a:ext>
                  </a:extLst>
                </p14:cNvPr>
                <p14:cNvContentPartPr/>
                <p14:nvPr/>
              </p14:nvContentPartPr>
              <p14:xfrm>
                <a:off x="7176357" y="2777449"/>
                <a:ext cx="442080" cy="60840"/>
              </p14:xfrm>
            </p:contentPart>
          </mc:Choice>
          <mc:Fallback xmlns="">
            <p:pic>
              <p:nvPicPr>
                <p:cNvPr id="131150" name="Input penna 131149">
                  <a:extLst>
                    <a:ext uri="{FF2B5EF4-FFF2-40B4-BE49-F238E27FC236}">
                      <a16:creationId xmlns:a16="http://schemas.microsoft.com/office/drawing/2014/main" id="{D2250B42-F46E-EB46-AD08-894130B1EB2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160877" y="2762329"/>
                  <a:ext cx="4726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1151" name="Input penna 131150">
                  <a:extLst>
                    <a:ext uri="{FF2B5EF4-FFF2-40B4-BE49-F238E27FC236}">
                      <a16:creationId xmlns:a16="http://schemas.microsoft.com/office/drawing/2014/main" id="{BEAEC863-C136-A448-86AE-AB10F8F9B9C7}"/>
                    </a:ext>
                  </a:extLst>
                </p14:cNvPr>
                <p14:cNvContentPartPr/>
                <p14:nvPr/>
              </p14:nvContentPartPr>
              <p14:xfrm>
                <a:off x="5613957" y="2864569"/>
                <a:ext cx="1387800" cy="1854360"/>
              </p14:xfrm>
            </p:contentPart>
          </mc:Choice>
          <mc:Fallback xmlns="">
            <p:pic>
              <p:nvPicPr>
                <p:cNvPr id="131151" name="Input penna 131150">
                  <a:extLst>
                    <a:ext uri="{FF2B5EF4-FFF2-40B4-BE49-F238E27FC236}">
                      <a16:creationId xmlns:a16="http://schemas.microsoft.com/office/drawing/2014/main" id="{BEAEC863-C136-A448-86AE-AB10F8F9B9C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598837" y="2849449"/>
                  <a:ext cx="1418400" cy="18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1153" name="Input penna 131152">
                  <a:extLst>
                    <a:ext uri="{FF2B5EF4-FFF2-40B4-BE49-F238E27FC236}">
                      <a16:creationId xmlns:a16="http://schemas.microsoft.com/office/drawing/2014/main" id="{E0B76020-907D-EC47-8D79-186F7B157A49}"/>
                    </a:ext>
                  </a:extLst>
                </p14:cNvPr>
                <p14:cNvContentPartPr/>
                <p14:nvPr/>
              </p14:nvContentPartPr>
              <p14:xfrm>
                <a:off x="313317" y="2527249"/>
                <a:ext cx="69480" cy="21960"/>
              </p14:xfrm>
            </p:contentPart>
          </mc:Choice>
          <mc:Fallback xmlns="">
            <p:pic>
              <p:nvPicPr>
                <p:cNvPr id="131153" name="Input penna 131152">
                  <a:extLst>
                    <a:ext uri="{FF2B5EF4-FFF2-40B4-BE49-F238E27FC236}">
                      <a16:creationId xmlns:a16="http://schemas.microsoft.com/office/drawing/2014/main" id="{E0B76020-907D-EC47-8D79-186F7B157A4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97837" y="2512129"/>
                  <a:ext cx="1000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1154" name="Input penna 131153">
                  <a:extLst>
                    <a:ext uri="{FF2B5EF4-FFF2-40B4-BE49-F238E27FC236}">
                      <a16:creationId xmlns:a16="http://schemas.microsoft.com/office/drawing/2014/main" id="{E4C61A27-AF4C-8141-AC45-0C74DA0BADD2}"/>
                    </a:ext>
                  </a:extLst>
                </p14:cNvPr>
                <p14:cNvContentPartPr/>
                <p14:nvPr/>
              </p14:nvContentPartPr>
              <p14:xfrm>
                <a:off x="487917" y="2516809"/>
                <a:ext cx="163440" cy="24840"/>
              </p14:xfrm>
            </p:contentPart>
          </mc:Choice>
          <mc:Fallback xmlns="">
            <p:pic>
              <p:nvPicPr>
                <p:cNvPr id="131154" name="Input penna 131153">
                  <a:extLst>
                    <a:ext uri="{FF2B5EF4-FFF2-40B4-BE49-F238E27FC236}">
                      <a16:creationId xmlns:a16="http://schemas.microsoft.com/office/drawing/2014/main" id="{E4C61A27-AF4C-8141-AC45-0C74DA0BADD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72797" y="2501329"/>
                  <a:ext cx="1940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1155" name="Input penna 131154">
                  <a:extLst>
                    <a:ext uri="{FF2B5EF4-FFF2-40B4-BE49-F238E27FC236}">
                      <a16:creationId xmlns:a16="http://schemas.microsoft.com/office/drawing/2014/main" id="{615CB241-6D5D-D447-BEE7-F933F4ED0E60}"/>
                    </a:ext>
                  </a:extLst>
                </p14:cNvPr>
                <p14:cNvContentPartPr/>
                <p14:nvPr/>
              </p14:nvContentPartPr>
              <p14:xfrm>
                <a:off x="765117" y="2527249"/>
                <a:ext cx="253080" cy="20880"/>
              </p14:xfrm>
            </p:contentPart>
          </mc:Choice>
          <mc:Fallback xmlns="">
            <p:pic>
              <p:nvPicPr>
                <p:cNvPr id="131155" name="Input penna 131154">
                  <a:extLst>
                    <a:ext uri="{FF2B5EF4-FFF2-40B4-BE49-F238E27FC236}">
                      <a16:creationId xmlns:a16="http://schemas.microsoft.com/office/drawing/2014/main" id="{615CB241-6D5D-D447-BEE7-F933F4ED0E6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49997" y="2512129"/>
                  <a:ext cx="2833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1156" name="Input penna 131155">
                  <a:extLst>
                    <a:ext uri="{FF2B5EF4-FFF2-40B4-BE49-F238E27FC236}">
                      <a16:creationId xmlns:a16="http://schemas.microsoft.com/office/drawing/2014/main" id="{915F6E63-355E-FB43-A156-098489F3FF52}"/>
                    </a:ext>
                  </a:extLst>
                </p14:cNvPr>
                <p14:cNvContentPartPr/>
                <p14:nvPr/>
              </p14:nvContentPartPr>
              <p14:xfrm>
                <a:off x="1042677" y="2527249"/>
                <a:ext cx="121680" cy="9360"/>
              </p14:xfrm>
            </p:contentPart>
          </mc:Choice>
          <mc:Fallback xmlns="">
            <p:pic>
              <p:nvPicPr>
                <p:cNvPr id="131156" name="Input penna 131155">
                  <a:extLst>
                    <a:ext uri="{FF2B5EF4-FFF2-40B4-BE49-F238E27FC236}">
                      <a16:creationId xmlns:a16="http://schemas.microsoft.com/office/drawing/2014/main" id="{915F6E63-355E-FB43-A156-098489F3FF5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27557" y="2512129"/>
                  <a:ext cx="1519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1157" name="Input penna 131156">
                  <a:extLst>
                    <a:ext uri="{FF2B5EF4-FFF2-40B4-BE49-F238E27FC236}">
                      <a16:creationId xmlns:a16="http://schemas.microsoft.com/office/drawing/2014/main" id="{807B17B1-07C2-314F-8E47-8150680312F4}"/>
                    </a:ext>
                  </a:extLst>
                </p14:cNvPr>
                <p14:cNvContentPartPr/>
                <p14:nvPr/>
              </p14:nvContentPartPr>
              <p14:xfrm>
                <a:off x="1227717" y="2517169"/>
                <a:ext cx="49680" cy="7920"/>
              </p14:xfrm>
            </p:contentPart>
          </mc:Choice>
          <mc:Fallback xmlns="">
            <p:pic>
              <p:nvPicPr>
                <p:cNvPr id="131157" name="Input penna 131156">
                  <a:extLst>
                    <a:ext uri="{FF2B5EF4-FFF2-40B4-BE49-F238E27FC236}">
                      <a16:creationId xmlns:a16="http://schemas.microsoft.com/office/drawing/2014/main" id="{807B17B1-07C2-314F-8E47-8150680312F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212237" y="2501689"/>
                  <a:ext cx="799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1158" name="Input penna 131157">
                  <a:extLst>
                    <a:ext uri="{FF2B5EF4-FFF2-40B4-BE49-F238E27FC236}">
                      <a16:creationId xmlns:a16="http://schemas.microsoft.com/office/drawing/2014/main" id="{21388693-08F7-BD46-881F-8248DD6CED38}"/>
                    </a:ext>
                  </a:extLst>
                </p14:cNvPr>
                <p14:cNvContentPartPr/>
                <p14:nvPr/>
              </p14:nvContentPartPr>
              <p14:xfrm>
                <a:off x="1515357" y="2517169"/>
                <a:ext cx="60480" cy="11880"/>
              </p14:xfrm>
            </p:contentPart>
          </mc:Choice>
          <mc:Fallback xmlns="">
            <p:pic>
              <p:nvPicPr>
                <p:cNvPr id="131158" name="Input penna 131157">
                  <a:extLst>
                    <a:ext uri="{FF2B5EF4-FFF2-40B4-BE49-F238E27FC236}">
                      <a16:creationId xmlns:a16="http://schemas.microsoft.com/office/drawing/2014/main" id="{21388693-08F7-BD46-881F-8248DD6CED3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499877" y="2501689"/>
                  <a:ext cx="91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1159" name="Input penna 131158">
                  <a:extLst>
                    <a:ext uri="{FF2B5EF4-FFF2-40B4-BE49-F238E27FC236}">
                      <a16:creationId xmlns:a16="http://schemas.microsoft.com/office/drawing/2014/main" id="{95DEB8BC-A802-F147-861A-312CADD75F13}"/>
                    </a:ext>
                  </a:extLst>
                </p14:cNvPr>
                <p14:cNvContentPartPr/>
                <p14:nvPr/>
              </p14:nvContentPartPr>
              <p14:xfrm>
                <a:off x="347157" y="2717329"/>
                <a:ext cx="33480" cy="18000"/>
              </p14:xfrm>
            </p:contentPart>
          </mc:Choice>
          <mc:Fallback xmlns="">
            <p:pic>
              <p:nvPicPr>
                <p:cNvPr id="131159" name="Input penna 131158">
                  <a:extLst>
                    <a:ext uri="{FF2B5EF4-FFF2-40B4-BE49-F238E27FC236}">
                      <a16:creationId xmlns:a16="http://schemas.microsoft.com/office/drawing/2014/main" id="{95DEB8BC-A802-F147-861A-312CADD75F1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32037" y="2701849"/>
                  <a:ext cx="640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1160" name="Input penna 131159">
                  <a:extLst>
                    <a:ext uri="{FF2B5EF4-FFF2-40B4-BE49-F238E27FC236}">
                      <a16:creationId xmlns:a16="http://schemas.microsoft.com/office/drawing/2014/main" id="{AB6A9E9E-5B3C-2041-BAEF-F5658F92848B}"/>
                    </a:ext>
                  </a:extLst>
                </p14:cNvPr>
                <p14:cNvContentPartPr/>
                <p14:nvPr/>
              </p14:nvContentPartPr>
              <p14:xfrm>
                <a:off x="289917" y="2685289"/>
                <a:ext cx="173520" cy="37800"/>
              </p14:xfrm>
            </p:contentPart>
          </mc:Choice>
          <mc:Fallback xmlns="">
            <p:pic>
              <p:nvPicPr>
                <p:cNvPr id="131160" name="Input penna 131159">
                  <a:extLst>
                    <a:ext uri="{FF2B5EF4-FFF2-40B4-BE49-F238E27FC236}">
                      <a16:creationId xmlns:a16="http://schemas.microsoft.com/office/drawing/2014/main" id="{AB6A9E9E-5B3C-2041-BAEF-F5658F92848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74797" y="2669809"/>
                  <a:ext cx="2041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1161" name="Input penna 131160">
                  <a:extLst>
                    <a:ext uri="{FF2B5EF4-FFF2-40B4-BE49-F238E27FC236}">
                      <a16:creationId xmlns:a16="http://schemas.microsoft.com/office/drawing/2014/main" id="{066D95B8-F011-8F41-9646-38FACF64BBDB}"/>
                    </a:ext>
                  </a:extLst>
                </p14:cNvPr>
                <p14:cNvContentPartPr/>
                <p14:nvPr/>
              </p14:nvContentPartPr>
              <p14:xfrm>
                <a:off x="590517" y="2625889"/>
                <a:ext cx="857880" cy="54000"/>
              </p14:xfrm>
            </p:contentPart>
          </mc:Choice>
          <mc:Fallback xmlns="">
            <p:pic>
              <p:nvPicPr>
                <p:cNvPr id="131161" name="Input penna 131160">
                  <a:extLst>
                    <a:ext uri="{FF2B5EF4-FFF2-40B4-BE49-F238E27FC236}">
                      <a16:creationId xmlns:a16="http://schemas.microsoft.com/office/drawing/2014/main" id="{066D95B8-F011-8F41-9646-38FACF64BBD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75397" y="2610409"/>
                  <a:ext cx="8884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1162" name="Input penna 131161">
                  <a:extLst>
                    <a:ext uri="{FF2B5EF4-FFF2-40B4-BE49-F238E27FC236}">
                      <a16:creationId xmlns:a16="http://schemas.microsoft.com/office/drawing/2014/main" id="{D7DD6B85-3BA9-7344-8F98-9BCF7928BEF2}"/>
                    </a:ext>
                  </a:extLst>
                </p14:cNvPr>
                <p14:cNvContentPartPr/>
                <p14:nvPr/>
              </p14:nvContentPartPr>
              <p14:xfrm>
                <a:off x="1515357" y="2605369"/>
                <a:ext cx="196920" cy="7200"/>
              </p14:xfrm>
            </p:contentPart>
          </mc:Choice>
          <mc:Fallback xmlns="">
            <p:pic>
              <p:nvPicPr>
                <p:cNvPr id="131162" name="Input penna 131161">
                  <a:extLst>
                    <a:ext uri="{FF2B5EF4-FFF2-40B4-BE49-F238E27FC236}">
                      <a16:creationId xmlns:a16="http://schemas.microsoft.com/office/drawing/2014/main" id="{D7DD6B85-3BA9-7344-8F98-9BCF7928BEF2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500237" y="2590249"/>
                  <a:ext cx="227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1163" name="Input penna 131162">
                  <a:extLst>
                    <a:ext uri="{FF2B5EF4-FFF2-40B4-BE49-F238E27FC236}">
                      <a16:creationId xmlns:a16="http://schemas.microsoft.com/office/drawing/2014/main" id="{B0B71069-345A-EE43-AFE1-87D922995D8B}"/>
                    </a:ext>
                  </a:extLst>
                </p14:cNvPr>
                <p14:cNvContentPartPr/>
                <p14:nvPr/>
              </p14:nvContentPartPr>
              <p14:xfrm>
                <a:off x="1720917" y="2599249"/>
                <a:ext cx="74160" cy="6480"/>
              </p14:xfrm>
            </p:contentPart>
          </mc:Choice>
          <mc:Fallback xmlns="">
            <p:pic>
              <p:nvPicPr>
                <p:cNvPr id="131163" name="Input penna 131162">
                  <a:extLst>
                    <a:ext uri="{FF2B5EF4-FFF2-40B4-BE49-F238E27FC236}">
                      <a16:creationId xmlns:a16="http://schemas.microsoft.com/office/drawing/2014/main" id="{B0B71069-345A-EE43-AFE1-87D922995D8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705437" y="2583769"/>
                  <a:ext cx="104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1164" name="Input penna 131163">
                  <a:extLst>
                    <a:ext uri="{FF2B5EF4-FFF2-40B4-BE49-F238E27FC236}">
                      <a16:creationId xmlns:a16="http://schemas.microsoft.com/office/drawing/2014/main" id="{207A5435-01DA-1940-BF3D-348927E81B07}"/>
                    </a:ext>
                  </a:extLst>
                </p14:cNvPr>
                <p14:cNvContentPartPr/>
                <p14:nvPr/>
              </p14:nvContentPartPr>
              <p14:xfrm>
                <a:off x="1936557" y="2626609"/>
                <a:ext cx="161280" cy="24120"/>
              </p14:xfrm>
            </p:contentPart>
          </mc:Choice>
          <mc:Fallback xmlns="">
            <p:pic>
              <p:nvPicPr>
                <p:cNvPr id="131164" name="Input penna 131163">
                  <a:extLst>
                    <a:ext uri="{FF2B5EF4-FFF2-40B4-BE49-F238E27FC236}">
                      <a16:creationId xmlns:a16="http://schemas.microsoft.com/office/drawing/2014/main" id="{207A5435-01DA-1940-BF3D-348927E81B07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921437" y="2611489"/>
                  <a:ext cx="1915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1166" name="Input penna 131165">
                  <a:extLst>
                    <a:ext uri="{FF2B5EF4-FFF2-40B4-BE49-F238E27FC236}">
                      <a16:creationId xmlns:a16="http://schemas.microsoft.com/office/drawing/2014/main" id="{6F9D461B-E070-7344-97F5-EFE251C732D9}"/>
                    </a:ext>
                  </a:extLst>
                </p14:cNvPr>
                <p14:cNvContentPartPr/>
                <p14:nvPr/>
              </p14:nvContentPartPr>
              <p14:xfrm>
                <a:off x="302877" y="3503209"/>
                <a:ext cx="720" cy="2880"/>
              </p14:xfrm>
            </p:contentPart>
          </mc:Choice>
          <mc:Fallback xmlns="">
            <p:pic>
              <p:nvPicPr>
                <p:cNvPr id="131166" name="Input penna 131165">
                  <a:extLst>
                    <a:ext uri="{FF2B5EF4-FFF2-40B4-BE49-F238E27FC236}">
                      <a16:creationId xmlns:a16="http://schemas.microsoft.com/office/drawing/2014/main" id="{6F9D461B-E070-7344-97F5-EFE251C732D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87757" y="3488089"/>
                  <a:ext cx="313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1167" name="Input penna 131166">
                  <a:extLst>
                    <a:ext uri="{FF2B5EF4-FFF2-40B4-BE49-F238E27FC236}">
                      <a16:creationId xmlns:a16="http://schemas.microsoft.com/office/drawing/2014/main" id="{14984FF0-B1CA-5741-9EBA-C01F6155A9A4}"/>
                    </a:ext>
                  </a:extLst>
                </p14:cNvPr>
                <p14:cNvContentPartPr/>
                <p14:nvPr/>
              </p14:nvContentPartPr>
              <p14:xfrm>
                <a:off x="303597" y="3450289"/>
                <a:ext cx="389520" cy="55800"/>
              </p14:xfrm>
            </p:contentPart>
          </mc:Choice>
          <mc:Fallback xmlns="">
            <p:pic>
              <p:nvPicPr>
                <p:cNvPr id="131167" name="Input penna 131166">
                  <a:extLst>
                    <a:ext uri="{FF2B5EF4-FFF2-40B4-BE49-F238E27FC236}">
                      <a16:creationId xmlns:a16="http://schemas.microsoft.com/office/drawing/2014/main" id="{14984FF0-B1CA-5741-9EBA-C01F6155A9A4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88117" y="3434809"/>
                  <a:ext cx="42012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1168" name="Input penna 131167">
                  <a:extLst>
                    <a:ext uri="{FF2B5EF4-FFF2-40B4-BE49-F238E27FC236}">
                      <a16:creationId xmlns:a16="http://schemas.microsoft.com/office/drawing/2014/main" id="{4967CC3A-E9EA-8043-9142-241AAEBBECA5}"/>
                    </a:ext>
                  </a:extLst>
                </p14:cNvPr>
                <p14:cNvContentPartPr/>
                <p14:nvPr/>
              </p14:nvContentPartPr>
              <p14:xfrm>
                <a:off x="744597" y="3404569"/>
                <a:ext cx="329040" cy="30240"/>
              </p14:xfrm>
            </p:contentPart>
          </mc:Choice>
          <mc:Fallback xmlns="">
            <p:pic>
              <p:nvPicPr>
                <p:cNvPr id="131168" name="Input penna 131167">
                  <a:extLst>
                    <a:ext uri="{FF2B5EF4-FFF2-40B4-BE49-F238E27FC236}">
                      <a16:creationId xmlns:a16="http://schemas.microsoft.com/office/drawing/2014/main" id="{4967CC3A-E9EA-8043-9142-241AAEBBECA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29477" y="3389089"/>
                  <a:ext cx="3596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1169" name="Input penna 131168">
                  <a:extLst>
                    <a:ext uri="{FF2B5EF4-FFF2-40B4-BE49-F238E27FC236}">
                      <a16:creationId xmlns:a16="http://schemas.microsoft.com/office/drawing/2014/main" id="{638D065C-C221-F847-B0F2-23413436B1FA}"/>
                    </a:ext>
                  </a:extLst>
                </p14:cNvPr>
                <p14:cNvContentPartPr/>
                <p14:nvPr/>
              </p14:nvContentPartPr>
              <p14:xfrm>
                <a:off x="1617957" y="3138889"/>
                <a:ext cx="52200" cy="37440"/>
              </p14:xfrm>
            </p:contentPart>
          </mc:Choice>
          <mc:Fallback xmlns="">
            <p:pic>
              <p:nvPicPr>
                <p:cNvPr id="131169" name="Input penna 131168">
                  <a:extLst>
                    <a:ext uri="{FF2B5EF4-FFF2-40B4-BE49-F238E27FC236}">
                      <a16:creationId xmlns:a16="http://schemas.microsoft.com/office/drawing/2014/main" id="{638D065C-C221-F847-B0F2-23413436B1FA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602837" y="3123409"/>
                  <a:ext cx="828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1170" name="Input penna 131169">
                  <a:extLst>
                    <a:ext uri="{FF2B5EF4-FFF2-40B4-BE49-F238E27FC236}">
                      <a16:creationId xmlns:a16="http://schemas.microsoft.com/office/drawing/2014/main" id="{249DA4FB-8BBC-DE46-9A56-DA5B4C2ABD78}"/>
                    </a:ext>
                  </a:extLst>
                </p14:cNvPr>
                <p14:cNvContentPartPr/>
                <p14:nvPr/>
              </p14:nvContentPartPr>
              <p14:xfrm>
                <a:off x="1772037" y="3061489"/>
                <a:ext cx="10080" cy="720"/>
              </p14:xfrm>
            </p:contentPart>
          </mc:Choice>
          <mc:Fallback xmlns="">
            <p:pic>
              <p:nvPicPr>
                <p:cNvPr id="131170" name="Input penna 131169">
                  <a:extLst>
                    <a:ext uri="{FF2B5EF4-FFF2-40B4-BE49-F238E27FC236}">
                      <a16:creationId xmlns:a16="http://schemas.microsoft.com/office/drawing/2014/main" id="{249DA4FB-8BBC-DE46-9A56-DA5B4C2ABD78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756917" y="3046369"/>
                  <a:ext cx="406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1171" name="Input penna 131170">
                  <a:extLst>
                    <a:ext uri="{FF2B5EF4-FFF2-40B4-BE49-F238E27FC236}">
                      <a16:creationId xmlns:a16="http://schemas.microsoft.com/office/drawing/2014/main" id="{9E1155C6-B971-3C43-8A0B-75067D71161D}"/>
                    </a:ext>
                  </a:extLst>
                </p14:cNvPr>
                <p14:cNvContentPartPr/>
                <p14:nvPr/>
              </p14:nvContentPartPr>
              <p14:xfrm>
                <a:off x="1895517" y="2958889"/>
                <a:ext cx="4680" cy="3960"/>
              </p14:xfrm>
            </p:contentPart>
          </mc:Choice>
          <mc:Fallback xmlns="">
            <p:pic>
              <p:nvPicPr>
                <p:cNvPr id="131171" name="Input penna 131170">
                  <a:extLst>
                    <a:ext uri="{FF2B5EF4-FFF2-40B4-BE49-F238E27FC236}">
                      <a16:creationId xmlns:a16="http://schemas.microsoft.com/office/drawing/2014/main" id="{9E1155C6-B971-3C43-8A0B-75067D71161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880037" y="2943409"/>
                  <a:ext cx="35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1172" name="Input penna 131171">
                  <a:extLst>
                    <a:ext uri="{FF2B5EF4-FFF2-40B4-BE49-F238E27FC236}">
                      <a16:creationId xmlns:a16="http://schemas.microsoft.com/office/drawing/2014/main" id="{1FF135AB-EF7A-F54F-849B-D66BEB563FD8}"/>
                    </a:ext>
                  </a:extLst>
                </p14:cNvPr>
                <p14:cNvContentPartPr/>
                <p14:nvPr/>
              </p14:nvContentPartPr>
              <p14:xfrm>
                <a:off x="1998117" y="2916769"/>
                <a:ext cx="10080" cy="1080"/>
              </p14:xfrm>
            </p:contentPart>
          </mc:Choice>
          <mc:Fallback xmlns="">
            <p:pic>
              <p:nvPicPr>
                <p:cNvPr id="131172" name="Input penna 131171">
                  <a:extLst>
                    <a:ext uri="{FF2B5EF4-FFF2-40B4-BE49-F238E27FC236}">
                      <a16:creationId xmlns:a16="http://schemas.microsoft.com/office/drawing/2014/main" id="{1FF135AB-EF7A-F54F-849B-D66BEB563FD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982997" y="2901649"/>
                  <a:ext cx="403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1173" name="Input penna 131172">
                  <a:extLst>
                    <a:ext uri="{FF2B5EF4-FFF2-40B4-BE49-F238E27FC236}">
                      <a16:creationId xmlns:a16="http://schemas.microsoft.com/office/drawing/2014/main" id="{6B31A582-C01C-D043-82C4-1CC1A42CED67}"/>
                    </a:ext>
                  </a:extLst>
                </p14:cNvPr>
                <p14:cNvContentPartPr/>
                <p14:nvPr/>
              </p14:nvContentPartPr>
              <p14:xfrm>
                <a:off x="2183157" y="2770969"/>
                <a:ext cx="251280" cy="75240"/>
              </p14:xfrm>
            </p:contentPart>
          </mc:Choice>
          <mc:Fallback xmlns="">
            <p:pic>
              <p:nvPicPr>
                <p:cNvPr id="131173" name="Input penna 131172">
                  <a:extLst>
                    <a:ext uri="{FF2B5EF4-FFF2-40B4-BE49-F238E27FC236}">
                      <a16:creationId xmlns:a16="http://schemas.microsoft.com/office/drawing/2014/main" id="{6B31A582-C01C-D043-82C4-1CC1A42CED67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168037" y="2755489"/>
                  <a:ext cx="2818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31174" name="Input penna 131173">
                  <a:extLst>
                    <a:ext uri="{FF2B5EF4-FFF2-40B4-BE49-F238E27FC236}">
                      <a16:creationId xmlns:a16="http://schemas.microsoft.com/office/drawing/2014/main" id="{0D66CBFB-5B14-334D-829A-F1CC3CC0BFA2}"/>
                    </a:ext>
                  </a:extLst>
                </p14:cNvPr>
                <p14:cNvContentPartPr/>
                <p14:nvPr/>
              </p14:nvContentPartPr>
              <p14:xfrm>
                <a:off x="2933037" y="2701849"/>
                <a:ext cx="6480" cy="3960"/>
              </p14:xfrm>
            </p:contentPart>
          </mc:Choice>
          <mc:Fallback xmlns="">
            <p:pic>
              <p:nvPicPr>
                <p:cNvPr id="131174" name="Input penna 131173">
                  <a:extLst>
                    <a:ext uri="{FF2B5EF4-FFF2-40B4-BE49-F238E27FC236}">
                      <a16:creationId xmlns:a16="http://schemas.microsoft.com/office/drawing/2014/main" id="{0D66CBFB-5B14-334D-829A-F1CC3CC0BFA2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917917" y="2686729"/>
                  <a:ext cx="370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1176" name="Input penna 131175">
                  <a:extLst>
                    <a:ext uri="{FF2B5EF4-FFF2-40B4-BE49-F238E27FC236}">
                      <a16:creationId xmlns:a16="http://schemas.microsoft.com/office/drawing/2014/main" id="{2A65DDDB-6806-D24A-A938-5094E7EA3A27}"/>
                    </a:ext>
                  </a:extLst>
                </p14:cNvPr>
                <p14:cNvContentPartPr/>
                <p14:nvPr/>
              </p14:nvContentPartPr>
              <p14:xfrm>
                <a:off x="1916037" y="1696369"/>
                <a:ext cx="10440" cy="9360"/>
              </p14:xfrm>
            </p:contentPart>
          </mc:Choice>
          <mc:Fallback xmlns="">
            <p:pic>
              <p:nvPicPr>
                <p:cNvPr id="131176" name="Input penna 131175">
                  <a:extLst>
                    <a:ext uri="{FF2B5EF4-FFF2-40B4-BE49-F238E27FC236}">
                      <a16:creationId xmlns:a16="http://schemas.microsoft.com/office/drawing/2014/main" id="{2A65DDDB-6806-D24A-A938-5094E7EA3A2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900917" y="1680889"/>
                  <a:ext cx="406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31177" name="Input penna 131176">
                  <a:extLst>
                    <a:ext uri="{FF2B5EF4-FFF2-40B4-BE49-F238E27FC236}">
                      <a16:creationId xmlns:a16="http://schemas.microsoft.com/office/drawing/2014/main" id="{2E2AF5D4-E547-C444-A6A1-FAF284363055}"/>
                    </a:ext>
                  </a:extLst>
                </p14:cNvPr>
                <p14:cNvContentPartPr/>
                <p14:nvPr/>
              </p14:nvContentPartPr>
              <p14:xfrm>
                <a:off x="1926117" y="1696369"/>
                <a:ext cx="77400" cy="200880"/>
              </p14:xfrm>
            </p:contentPart>
          </mc:Choice>
          <mc:Fallback xmlns="">
            <p:pic>
              <p:nvPicPr>
                <p:cNvPr id="131177" name="Input penna 131176">
                  <a:extLst>
                    <a:ext uri="{FF2B5EF4-FFF2-40B4-BE49-F238E27FC236}">
                      <a16:creationId xmlns:a16="http://schemas.microsoft.com/office/drawing/2014/main" id="{2E2AF5D4-E547-C444-A6A1-FAF284363055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910637" y="1680889"/>
                  <a:ext cx="107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1179" name="Input penna 131178">
                  <a:extLst>
                    <a:ext uri="{FF2B5EF4-FFF2-40B4-BE49-F238E27FC236}">
                      <a16:creationId xmlns:a16="http://schemas.microsoft.com/office/drawing/2014/main" id="{E2FFC438-A103-AC4D-8BFB-65E345ED4511}"/>
                    </a:ext>
                  </a:extLst>
                </p14:cNvPr>
                <p14:cNvContentPartPr/>
                <p14:nvPr/>
              </p14:nvContentPartPr>
              <p14:xfrm>
                <a:off x="2388717" y="1674409"/>
                <a:ext cx="252360" cy="105840"/>
              </p14:xfrm>
            </p:contentPart>
          </mc:Choice>
          <mc:Fallback xmlns="">
            <p:pic>
              <p:nvPicPr>
                <p:cNvPr id="131179" name="Input penna 131178">
                  <a:extLst>
                    <a:ext uri="{FF2B5EF4-FFF2-40B4-BE49-F238E27FC236}">
                      <a16:creationId xmlns:a16="http://schemas.microsoft.com/office/drawing/2014/main" id="{E2FFC438-A103-AC4D-8BFB-65E345ED4511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2373237" y="1659289"/>
                  <a:ext cx="2826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1180" name="Input penna 131179">
                  <a:extLst>
                    <a:ext uri="{FF2B5EF4-FFF2-40B4-BE49-F238E27FC236}">
                      <a16:creationId xmlns:a16="http://schemas.microsoft.com/office/drawing/2014/main" id="{2E67E8E7-EBC3-6947-9F30-3CE2E8669D54}"/>
                    </a:ext>
                  </a:extLst>
                </p14:cNvPr>
                <p14:cNvContentPartPr/>
                <p14:nvPr/>
              </p14:nvContentPartPr>
              <p14:xfrm>
                <a:off x="3344157" y="1551289"/>
                <a:ext cx="185400" cy="186120"/>
              </p14:xfrm>
            </p:contentPart>
          </mc:Choice>
          <mc:Fallback xmlns="">
            <p:pic>
              <p:nvPicPr>
                <p:cNvPr id="131180" name="Input penna 131179">
                  <a:extLst>
                    <a:ext uri="{FF2B5EF4-FFF2-40B4-BE49-F238E27FC236}">
                      <a16:creationId xmlns:a16="http://schemas.microsoft.com/office/drawing/2014/main" id="{2E67E8E7-EBC3-6947-9F30-3CE2E8669D5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328677" y="1535809"/>
                  <a:ext cx="2160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31181" name="Input penna 131180">
                  <a:extLst>
                    <a:ext uri="{FF2B5EF4-FFF2-40B4-BE49-F238E27FC236}">
                      <a16:creationId xmlns:a16="http://schemas.microsoft.com/office/drawing/2014/main" id="{CA5DA3BA-74B0-5146-B668-92831E27130B}"/>
                    </a:ext>
                  </a:extLst>
                </p14:cNvPr>
                <p14:cNvContentPartPr/>
                <p14:nvPr/>
              </p14:nvContentPartPr>
              <p14:xfrm>
                <a:off x="4196997" y="1570369"/>
                <a:ext cx="186120" cy="124200"/>
              </p14:xfrm>
            </p:contentPart>
          </mc:Choice>
          <mc:Fallback xmlns="">
            <p:pic>
              <p:nvPicPr>
                <p:cNvPr id="131181" name="Input penna 131180">
                  <a:extLst>
                    <a:ext uri="{FF2B5EF4-FFF2-40B4-BE49-F238E27FC236}">
                      <a16:creationId xmlns:a16="http://schemas.microsoft.com/office/drawing/2014/main" id="{CA5DA3BA-74B0-5146-B668-92831E27130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181517" y="1555249"/>
                  <a:ext cx="2167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31183" name="Input penna 131182">
                  <a:extLst>
                    <a:ext uri="{FF2B5EF4-FFF2-40B4-BE49-F238E27FC236}">
                      <a16:creationId xmlns:a16="http://schemas.microsoft.com/office/drawing/2014/main" id="{71E0FE75-6011-1847-A602-0456856A8BFE}"/>
                    </a:ext>
                  </a:extLst>
                </p14:cNvPr>
                <p14:cNvContentPartPr/>
                <p14:nvPr/>
              </p14:nvContentPartPr>
              <p14:xfrm>
                <a:off x="4751757" y="1551289"/>
                <a:ext cx="217440" cy="242640"/>
              </p14:xfrm>
            </p:contentPart>
          </mc:Choice>
          <mc:Fallback xmlns="">
            <p:pic>
              <p:nvPicPr>
                <p:cNvPr id="131183" name="Input penna 131182">
                  <a:extLst>
                    <a:ext uri="{FF2B5EF4-FFF2-40B4-BE49-F238E27FC236}">
                      <a16:creationId xmlns:a16="http://schemas.microsoft.com/office/drawing/2014/main" id="{71E0FE75-6011-1847-A602-0456856A8BF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736277" y="1535809"/>
                  <a:ext cx="24804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31185" name="Input penna 131184">
                  <a:extLst>
                    <a:ext uri="{FF2B5EF4-FFF2-40B4-BE49-F238E27FC236}">
                      <a16:creationId xmlns:a16="http://schemas.microsoft.com/office/drawing/2014/main" id="{E7239A1A-3A0F-4B40-9513-3C4CE6EA8CFF}"/>
                    </a:ext>
                  </a:extLst>
                </p14:cNvPr>
                <p14:cNvContentPartPr/>
                <p14:nvPr/>
              </p14:nvContentPartPr>
              <p14:xfrm>
                <a:off x="3684717" y="1499809"/>
                <a:ext cx="243720" cy="268920"/>
              </p14:xfrm>
            </p:contentPart>
          </mc:Choice>
          <mc:Fallback xmlns="">
            <p:pic>
              <p:nvPicPr>
                <p:cNvPr id="131185" name="Input penna 131184">
                  <a:extLst>
                    <a:ext uri="{FF2B5EF4-FFF2-40B4-BE49-F238E27FC236}">
                      <a16:creationId xmlns:a16="http://schemas.microsoft.com/office/drawing/2014/main" id="{E7239A1A-3A0F-4B40-9513-3C4CE6EA8CF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669597" y="1484689"/>
                  <a:ext cx="2743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31187" name="Input penna 131186">
                  <a:extLst>
                    <a:ext uri="{FF2B5EF4-FFF2-40B4-BE49-F238E27FC236}">
                      <a16:creationId xmlns:a16="http://schemas.microsoft.com/office/drawing/2014/main" id="{B72329DD-C414-1A4E-83C4-B2434996F66F}"/>
                    </a:ext>
                  </a:extLst>
                </p14:cNvPr>
                <p14:cNvContentPartPr/>
                <p14:nvPr/>
              </p14:nvContentPartPr>
              <p14:xfrm>
                <a:off x="4460517" y="1510249"/>
                <a:ext cx="209160" cy="249840"/>
              </p14:xfrm>
            </p:contentPart>
          </mc:Choice>
          <mc:Fallback xmlns="">
            <p:pic>
              <p:nvPicPr>
                <p:cNvPr id="131187" name="Input penna 131186">
                  <a:extLst>
                    <a:ext uri="{FF2B5EF4-FFF2-40B4-BE49-F238E27FC236}">
                      <a16:creationId xmlns:a16="http://schemas.microsoft.com/office/drawing/2014/main" id="{B72329DD-C414-1A4E-83C4-B2434996F66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445397" y="1494769"/>
                  <a:ext cx="23976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31189" name="Input penna 131188">
                  <a:extLst>
                    <a:ext uri="{FF2B5EF4-FFF2-40B4-BE49-F238E27FC236}">
                      <a16:creationId xmlns:a16="http://schemas.microsoft.com/office/drawing/2014/main" id="{BC4917D9-8998-1F44-A54B-D3544F1DDABD}"/>
                    </a:ext>
                  </a:extLst>
                </p14:cNvPr>
                <p14:cNvContentPartPr/>
                <p14:nvPr/>
              </p14:nvContentPartPr>
              <p14:xfrm>
                <a:off x="5089437" y="1540849"/>
                <a:ext cx="195840" cy="214200"/>
              </p14:xfrm>
            </p:contentPart>
          </mc:Choice>
          <mc:Fallback xmlns="">
            <p:pic>
              <p:nvPicPr>
                <p:cNvPr id="131189" name="Input penna 131188">
                  <a:extLst>
                    <a:ext uri="{FF2B5EF4-FFF2-40B4-BE49-F238E27FC236}">
                      <a16:creationId xmlns:a16="http://schemas.microsoft.com/office/drawing/2014/main" id="{BC4917D9-8998-1F44-A54B-D3544F1DDAB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073957" y="1525729"/>
                  <a:ext cx="2264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31191" name="Input penna 131190">
                  <a:extLst>
                    <a:ext uri="{FF2B5EF4-FFF2-40B4-BE49-F238E27FC236}">
                      <a16:creationId xmlns:a16="http://schemas.microsoft.com/office/drawing/2014/main" id="{20008502-4542-4243-9392-0A23207DCC78}"/>
                    </a:ext>
                  </a:extLst>
                </p14:cNvPr>
                <p14:cNvContentPartPr/>
                <p14:nvPr/>
              </p14:nvContentPartPr>
              <p14:xfrm>
                <a:off x="7632117" y="1791769"/>
                <a:ext cx="923040" cy="523080"/>
              </p14:xfrm>
            </p:contentPart>
          </mc:Choice>
          <mc:Fallback xmlns="">
            <p:pic>
              <p:nvPicPr>
                <p:cNvPr id="131191" name="Input penna 131190">
                  <a:extLst>
                    <a:ext uri="{FF2B5EF4-FFF2-40B4-BE49-F238E27FC236}">
                      <a16:creationId xmlns:a16="http://schemas.microsoft.com/office/drawing/2014/main" id="{20008502-4542-4243-9392-0A23207DCC7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616997" y="1776289"/>
                  <a:ext cx="95364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31193" name="Input penna 131192">
                  <a:extLst>
                    <a:ext uri="{FF2B5EF4-FFF2-40B4-BE49-F238E27FC236}">
                      <a16:creationId xmlns:a16="http://schemas.microsoft.com/office/drawing/2014/main" id="{920FAD1A-FCFA-7346-942B-FAA1A28A593F}"/>
                    </a:ext>
                  </a:extLst>
                </p14:cNvPr>
                <p14:cNvContentPartPr/>
                <p14:nvPr/>
              </p14:nvContentPartPr>
              <p14:xfrm>
                <a:off x="7090677" y="1370209"/>
                <a:ext cx="65520" cy="6840"/>
              </p14:xfrm>
            </p:contentPart>
          </mc:Choice>
          <mc:Fallback xmlns="">
            <p:pic>
              <p:nvPicPr>
                <p:cNvPr id="131193" name="Input penna 131192">
                  <a:extLst>
                    <a:ext uri="{FF2B5EF4-FFF2-40B4-BE49-F238E27FC236}">
                      <a16:creationId xmlns:a16="http://schemas.microsoft.com/office/drawing/2014/main" id="{920FAD1A-FCFA-7346-942B-FAA1A28A593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075197" y="1355089"/>
                  <a:ext cx="961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31194" name="Input penna 131193">
                  <a:extLst>
                    <a:ext uri="{FF2B5EF4-FFF2-40B4-BE49-F238E27FC236}">
                      <a16:creationId xmlns:a16="http://schemas.microsoft.com/office/drawing/2014/main" id="{191BF944-AFBB-D04F-B278-F8854314FDF6}"/>
                    </a:ext>
                  </a:extLst>
                </p14:cNvPr>
                <p14:cNvContentPartPr/>
                <p14:nvPr/>
              </p14:nvContentPartPr>
              <p14:xfrm>
                <a:off x="6374997" y="1331329"/>
                <a:ext cx="585720" cy="35280"/>
              </p14:xfrm>
            </p:contentPart>
          </mc:Choice>
          <mc:Fallback xmlns="">
            <p:pic>
              <p:nvPicPr>
                <p:cNvPr id="131194" name="Input penna 131193">
                  <a:extLst>
                    <a:ext uri="{FF2B5EF4-FFF2-40B4-BE49-F238E27FC236}">
                      <a16:creationId xmlns:a16="http://schemas.microsoft.com/office/drawing/2014/main" id="{191BF944-AFBB-D04F-B278-F8854314FDF6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359877" y="1315849"/>
                  <a:ext cx="6163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31195" name="Input penna 131194">
                  <a:extLst>
                    <a:ext uri="{FF2B5EF4-FFF2-40B4-BE49-F238E27FC236}">
                      <a16:creationId xmlns:a16="http://schemas.microsoft.com/office/drawing/2014/main" id="{AB7DAB7D-E785-A349-B557-FE6BE7307E61}"/>
                    </a:ext>
                  </a:extLst>
                </p14:cNvPr>
                <p14:cNvContentPartPr/>
                <p14:nvPr/>
              </p14:nvContentPartPr>
              <p14:xfrm>
                <a:off x="5940117" y="1386769"/>
                <a:ext cx="178200" cy="9000"/>
              </p14:xfrm>
            </p:contentPart>
          </mc:Choice>
          <mc:Fallback xmlns="">
            <p:pic>
              <p:nvPicPr>
                <p:cNvPr id="131195" name="Input penna 131194">
                  <a:extLst>
                    <a:ext uri="{FF2B5EF4-FFF2-40B4-BE49-F238E27FC236}">
                      <a16:creationId xmlns:a16="http://schemas.microsoft.com/office/drawing/2014/main" id="{AB7DAB7D-E785-A349-B557-FE6BE7307E6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924637" y="1371649"/>
                  <a:ext cx="208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31196" name="Input penna 131195">
                  <a:extLst>
                    <a:ext uri="{FF2B5EF4-FFF2-40B4-BE49-F238E27FC236}">
                      <a16:creationId xmlns:a16="http://schemas.microsoft.com/office/drawing/2014/main" id="{D6F160AC-883C-7D47-BB47-6941FBE63B42}"/>
                    </a:ext>
                  </a:extLst>
                </p14:cNvPr>
                <p14:cNvContentPartPr/>
                <p14:nvPr/>
              </p14:nvContentPartPr>
              <p14:xfrm>
                <a:off x="5645277" y="1411969"/>
                <a:ext cx="82800" cy="26640"/>
              </p14:xfrm>
            </p:contentPart>
          </mc:Choice>
          <mc:Fallback xmlns="">
            <p:pic>
              <p:nvPicPr>
                <p:cNvPr id="131196" name="Input penna 131195">
                  <a:extLst>
                    <a:ext uri="{FF2B5EF4-FFF2-40B4-BE49-F238E27FC236}">
                      <a16:creationId xmlns:a16="http://schemas.microsoft.com/office/drawing/2014/main" id="{D6F160AC-883C-7D47-BB47-6941FBE63B42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629797" y="1396849"/>
                  <a:ext cx="1134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31198" name="Input penna 131197">
                  <a:extLst>
                    <a:ext uri="{FF2B5EF4-FFF2-40B4-BE49-F238E27FC236}">
                      <a16:creationId xmlns:a16="http://schemas.microsoft.com/office/drawing/2014/main" id="{6C134D70-DD61-844B-828A-1C1489EADF0B}"/>
                    </a:ext>
                  </a:extLst>
                </p14:cNvPr>
                <p14:cNvContentPartPr/>
                <p14:nvPr/>
              </p14:nvContentPartPr>
              <p14:xfrm>
                <a:off x="6904557" y="1381009"/>
                <a:ext cx="91800" cy="27000"/>
              </p14:xfrm>
            </p:contentPart>
          </mc:Choice>
          <mc:Fallback xmlns="">
            <p:pic>
              <p:nvPicPr>
                <p:cNvPr id="131198" name="Input penna 131197">
                  <a:extLst>
                    <a:ext uri="{FF2B5EF4-FFF2-40B4-BE49-F238E27FC236}">
                      <a16:creationId xmlns:a16="http://schemas.microsoft.com/office/drawing/2014/main" id="{6C134D70-DD61-844B-828A-1C1489EADF0B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889437" y="1365529"/>
                  <a:ext cx="1224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31199" name="Input penna 131198">
                  <a:extLst>
                    <a:ext uri="{FF2B5EF4-FFF2-40B4-BE49-F238E27FC236}">
                      <a16:creationId xmlns:a16="http://schemas.microsoft.com/office/drawing/2014/main" id="{8A599500-6570-2840-9CC5-A6B617353BA9}"/>
                    </a:ext>
                  </a:extLst>
                </p14:cNvPr>
                <p14:cNvContentPartPr/>
                <p14:nvPr/>
              </p14:nvContentPartPr>
              <p14:xfrm>
                <a:off x="3541797" y="1377049"/>
                <a:ext cx="1939680" cy="81360"/>
              </p14:xfrm>
            </p:contentPart>
          </mc:Choice>
          <mc:Fallback xmlns="">
            <p:pic>
              <p:nvPicPr>
                <p:cNvPr id="131199" name="Input penna 131198">
                  <a:extLst>
                    <a:ext uri="{FF2B5EF4-FFF2-40B4-BE49-F238E27FC236}">
                      <a16:creationId xmlns:a16="http://schemas.microsoft.com/office/drawing/2014/main" id="{8A599500-6570-2840-9CC5-A6B617353BA9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26317" y="1361569"/>
                  <a:ext cx="19702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31200" name="Input penna 131199">
                  <a:extLst>
                    <a:ext uri="{FF2B5EF4-FFF2-40B4-BE49-F238E27FC236}">
                      <a16:creationId xmlns:a16="http://schemas.microsoft.com/office/drawing/2014/main" id="{CDD4B8C1-892C-CC44-AB41-5436816F34DB}"/>
                    </a:ext>
                  </a:extLst>
                </p14:cNvPr>
                <p14:cNvContentPartPr/>
                <p14:nvPr/>
              </p14:nvContentPartPr>
              <p14:xfrm>
                <a:off x="2602557" y="1355449"/>
                <a:ext cx="803520" cy="31680"/>
              </p14:xfrm>
            </p:contentPart>
          </mc:Choice>
          <mc:Fallback xmlns="">
            <p:pic>
              <p:nvPicPr>
                <p:cNvPr id="131200" name="Input penna 131199">
                  <a:extLst>
                    <a:ext uri="{FF2B5EF4-FFF2-40B4-BE49-F238E27FC236}">
                      <a16:creationId xmlns:a16="http://schemas.microsoft.com/office/drawing/2014/main" id="{CDD4B8C1-892C-CC44-AB41-5436816F34DB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587077" y="1340329"/>
                  <a:ext cx="8337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31201" name="Input penna 131200">
                  <a:extLst>
                    <a:ext uri="{FF2B5EF4-FFF2-40B4-BE49-F238E27FC236}">
                      <a16:creationId xmlns:a16="http://schemas.microsoft.com/office/drawing/2014/main" id="{A2424ECB-08AD-144D-8BDF-FDBCB6463EFB}"/>
                    </a:ext>
                  </a:extLst>
                </p14:cNvPr>
                <p14:cNvContentPartPr/>
                <p14:nvPr/>
              </p14:nvContentPartPr>
              <p14:xfrm>
                <a:off x="1869597" y="1359409"/>
                <a:ext cx="468000" cy="7200"/>
              </p14:xfrm>
            </p:contentPart>
          </mc:Choice>
          <mc:Fallback xmlns="">
            <p:pic>
              <p:nvPicPr>
                <p:cNvPr id="131201" name="Input penna 131200">
                  <a:extLst>
                    <a:ext uri="{FF2B5EF4-FFF2-40B4-BE49-F238E27FC236}">
                      <a16:creationId xmlns:a16="http://schemas.microsoft.com/office/drawing/2014/main" id="{A2424ECB-08AD-144D-8BDF-FDBCB6463EF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854117" y="1344289"/>
                  <a:ext cx="4982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31202" name="Input penna 131201">
                  <a:extLst>
                    <a:ext uri="{FF2B5EF4-FFF2-40B4-BE49-F238E27FC236}">
                      <a16:creationId xmlns:a16="http://schemas.microsoft.com/office/drawing/2014/main" id="{2F0D7A85-4C12-DE4E-9091-E4F98B462B3B}"/>
                    </a:ext>
                  </a:extLst>
                </p14:cNvPr>
                <p14:cNvContentPartPr/>
                <p14:nvPr/>
              </p14:nvContentPartPr>
              <p14:xfrm>
                <a:off x="1034397" y="1334209"/>
                <a:ext cx="696960" cy="32400"/>
              </p14:xfrm>
            </p:contentPart>
          </mc:Choice>
          <mc:Fallback xmlns="">
            <p:pic>
              <p:nvPicPr>
                <p:cNvPr id="131202" name="Input penna 131201">
                  <a:extLst>
                    <a:ext uri="{FF2B5EF4-FFF2-40B4-BE49-F238E27FC236}">
                      <a16:creationId xmlns:a16="http://schemas.microsoft.com/office/drawing/2014/main" id="{2F0D7A85-4C12-DE4E-9091-E4F98B462B3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19277" y="1318729"/>
                  <a:ext cx="7272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31203" name="Input penna 131202">
                  <a:extLst>
                    <a:ext uri="{FF2B5EF4-FFF2-40B4-BE49-F238E27FC236}">
                      <a16:creationId xmlns:a16="http://schemas.microsoft.com/office/drawing/2014/main" id="{0B28DE3C-7336-F24E-B865-DD77C8853613}"/>
                    </a:ext>
                  </a:extLst>
                </p14:cNvPr>
                <p14:cNvContentPartPr/>
                <p14:nvPr/>
              </p14:nvContentPartPr>
              <p14:xfrm>
                <a:off x="785277" y="1335649"/>
                <a:ext cx="134280" cy="20160"/>
              </p14:xfrm>
            </p:contentPart>
          </mc:Choice>
          <mc:Fallback xmlns="">
            <p:pic>
              <p:nvPicPr>
                <p:cNvPr id="131203" name="Input penna 131202">
                  <a:extLst>
                    <a:ext uri="{FF2B5EF4-FFF2-40B4-BE49-F238E27FC236}">
                      <a16:creationId xmlns:a16="http://schemas.microsoft.com/office/drawing/2014/main" id="{0B28DE3C-7336-F24E-B865-DD77C8853613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70157" y="1320529"/>
                  <a:ext cx="1648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31204" name="Input penna 131203">
                  <a:extLst>
                    <a:ext uri="{FF2B5EF4-FFF2-40B4-BE49-F238E27FC236}">
                      <a16:creationId xmlns:a16="http://schemas.microsoft.com/office/drawing/2014/main" id="{687D5E7F-AF1D-5E43-AA3A-9A549D701254}"/>
                    </a:ext>
                  </a:extLst>
                </p14:cNvPr>
                <p14:cNvContentPartPr/>
                <p14:nvPr/>
              </p14:nvContentPartPr>
              <p14:xfrm>
                <a:off x="-430443" y="1366249"/>
                <a:ext cx="1154880" cy="149400"/>
              </p14:xfrm>
            </p:contentPart>
          </mc:Choice>
          <mc:Fallback xmlns="">
            <p:pic>
              <p:nvPicPr>
                <p:cNvPr id="131204" name="Input penna 131203">
                  <a:extLst>
                    <a:ext uri="{FF2B5EF4-FFF2-40B4-BE49-F238E27FC236}">
                      <a16:creationId xmlns:a16="http://schemas.microsoft.com/office/drawing/2014/main" id="{687D5E7F-AF1D-5E43-AA3A-9A549D701254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-445563" y="1351129"/>
                  <a:ext cx="1185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31206" name="Input penna 131205">
                  <a:extLst>
                    <a:ext uri="{FF2B5EF4-FFF2-40B4-BE49-F238E27FC236}">
                      <a16:creationId xmlns:a16="http://schemas.microsoft.com/office/drawing/2014/main" id="{E9D70FE0-1724-9B4C-9BB5-BD7EA269F999}"/>
                    </a:ext>
                  </a:extLst>
                </p14:cNvPr>
                <p14:cNvContentPartPr/>
                <p14:nvPr/>
              </p14:nvContentPartPr>
              <p14:xfrm>
                <a:off x="898677" y="1746409"/>
                <a:ext cx="504000" cy="280080"/>
              </p14:xfrm>
            </p:contentPart>
          </mc:Choice>
          <mc:Fallback xmlns="">
            <p:pic>
              <p:nvPicPr>
                <p:cNvPr id="131206" name="Input penna 131205">
                  <a:extLst>
                    <a:ext uri="{FF2B5EF4-FFF2-40B4-BE49-F238E27FC236}">
                      <a16:creationId xmlns:a16="http://schemas.microsoft.com/office/drawing/2014/main" id="{E9D70FE0-1724-9B4C-9BB5-BD7EA269F999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83557" y="1731289"/>
                  <a:ext cx="5342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31207" name="Input penna 131206">
                  <a:extLst>
                    <a:ext uri="{FF2B5EF4-FFF2-40B4-BE49-F238E27FC236}">
                      <a16:creationId xmlns:a16="http://schemas.microsoft.com/office/drawing/2014/main" id="{41A93EDA-5E4A-3C46-BB2A-0A9DA5A7AFC2}"/>
                    </a:ext>
                  </a:extLst>
                </p14:cNvPr>
                <p14:cNvContentPartPr/>
                <p14:nvPr/>
              </p14:nvContentPartPr>
              <p14:xfrm>
                <a:off x="1720917" y="2137009"/>
                <a:ext cx="98640" cy="45360"/>
              </p14:xfrm>
            </p:contentPart>
          </mc:Choice>
          <mc:Fallback xmlns="">
            <p:pic>
              <p:nvPicPr>
                <p:cNvPr id="131207" name="Input penna 131206">
                  <a:extLst>
                    <a:ext uri="{FF2B5EF4-FFF2-40B4-BE49-F238E27FC236}">
                      <a16:creationId xmlns:a16="http://schemas.microsoft.com/office/drawing/2014/main" id="{41A93EDA-5E4A-3C46-BB2A-0A9DA5A7AFC2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705437" y="2121529"/>
                  <a:ext cx="1288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31211" name="Input penna 131210">
                  <a:extLst>
                    <a:ext uri="{FF2B5EF4-FFF2-40B4-BE49-F238E27FC236}">
                      <a16:creationId xmlns:a16="http://schemas.microsoft.com/office/drawing/2014/main" id="{BD6E68FA-3E31-6549-B2C8-9811FD8BDF2C}"/>
                    </a:ext>
                  </a:extLst>
                </p14:cNvPr>
                <p14:cNvContentPartPr/>
                <p14:nvPr/>
              </p14:nvContentPartPr>
              <p14:xfrm>
                <a:off x="7664877" y="2062849"/>
                <a:ext cx="360" cy="360"/>
              </p14:xfrm>
            </p:contentPart>
          </mc:Choice>
          <mc:Fallback xmlns="">
            <p:pic>
              <p:nvPicPr>
                <p:cNvPr id="131211" name="Input penna 131210">
                  <a:extLst>
                    <a:ext uri="{FF2B5EF4-FFF2-40B4-BE49-F238E27FC236}">
                      <a16:creationId xmlns:a16="http://schemas.microsoft.com/office/drawing/2014/main" id="{BD6E68FA-3E31-6549-B2C8-9811FD8BDF2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656237" y="20538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80825970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64"/>
          <p:cNvGrpSpPr>
            <a:grpSpLocks/>
          </p:cNvGrpSpPr>
          <p:nvPr/>
        </p:nvGrpSpPr>
        <p:grpSpPr bwMode="auto">
          <a:xfrm>
            <a:off x="0" y="76200"/>
            <a:ext cx="9144000" cy="6705600"/>
            <a:chOff x="0" y="48"/>
            <a:chExt cx="5760" cy="4224"/>
          </a:xfrm>
        </p:grpSpPr>
        <p:pic>
          <p:nvPicPr>
            <p:cNvPr id="11059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53"/>
              <a:ext cx="5760" cy="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59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" y="3072"/>
              <a:ext cx="964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599" name="Rectangle 5"/>
            <p:cNvSpPr>
              <a:spLocks noChangeArrowheads="1"/>
            </p:cNvSpPr>
            <p:nvPr/>
          </p:nvSpPr>
          <p:spPr bwMode="auto">
            <a:xfrm>
              <a:off x="240" y="1349"/>
              <a:ext cx="5520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110600" name="Line 6"/>
            <p:cNvSpPr>
              <a:spLocks noChangeShapeType="1"/>
            </p:cNvSpPr>
            <p:nvPr/>
          </p:nvSpPr>
          <p:spPr bwMode="auto">
            <a:xfrm flipV="1">
              <a:off x="2304" y="16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1" name="Line 7"/>
            <p:cNvSpPr>
              <a:spLocks noChangeShapeType="1"/>
            </p:cNvSpPr>
            <p:nvPr/>
          </p:nvSpPr>
          <p:spPr bwMode="auto">
            <a:xfrm flipV="1">
              <a:off x="5136" y="16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2" name="Line 8"/>
            <p:cNvSpPr>
              <a:spLocks noChangeShapeType="1"/>
            </p:cNvSpPr>
            <p:nvPr/>
          </p:nvSpPr>
          <p:spPr bwMode="auto">
            <a:xfrm flipV="1">
              <a:off x="960" y="16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3" name="Line 9"/>
            <p:cNvSpPr>
              <a:spLocks noChangeShapeType="1"/>
            </p:cNvSpPr>
            <p:nvPr/>
          </p:nvSpPr>
          <p:spPr bwMode="auto">
            <a:xfrm flipV="1">
              <a:off x="480" y="1349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4" name="Line 10"/>
            <p:cNvSpPr>
              <a:spLocks noChangeShapeType="1"/>
            </p:cNvSpPr>
            <p:nvPr/>
          </p:nvSpPr>
          <p:spPr bwMode="auto">
            <a:xfrm flipV="1">
              <a:off x="1680" y="1536"/>
              <a:ext cx="0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5" name="Line 11"/>
            <p:cNvSpPr>
              <a:spLocks noChangeShapeType="1"/>
            </p:cNvSpPr>
            <p:nvPr/>
          </p:nvSpPr>
          <p:spPr bwMode="auto">
            <a:xfrm flipV="1">
              <a:off x="5472" y="1536"/>
              <a:ext cx="0" cy="3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6" name="Text Box 12"/>
            <p:cNvSpPr txBox="1">
              <a:spLocks noChangeArrowheads="1"/>
            </p:cNvSpPr>
            <p:nvPr/>
          </p:nvSpPr>
          <p:spPr bwMode="auto">
            <a:xfrm>
              <a:off x="3143" y="1584"/>
              <a:ext cx="7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Apennines</a:t>
              </a:r>
            </a:p>
          </p:txBody>
        </p:sp>
        <p:sp>
          <p:nvSpPr>
            <p:cNvPr id="110607" name="Line 13"/>
            <p:cNvSpPr>
              <a:spLocks noChangeShapeType="1"/>
            </p:cNvSpPr>
            <p:nvPr/>
          </p:nvSpPr>
          <p:spPr bwMode="auto">
            <a:xfrm>
              <a:off x="0" y="1541"/>
              <a:ext cx="57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8" name="Line 14"/>
            <p:cNvSpPr>
              <a:spLocks noChangeShapeType="1"/>
            </p:cNvSpPr>
            <p:nvPr/>
          </p:nvSpPr>
          <p:spPr bwMode="auto">
            <a:xfrm flipV="1">
              <a:off x="5280" y="1541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9" name="Line 15"/>
            <p:cNvSpPr>
              <a:spLocks noChangeShapeType="1"/>
            </p:cNvSpPr>
            <p:nvPr/>
          </p:nvSpPr>
          <p:spPr bwMode="auto">
            <a:xfrm flipV="1">
              <a:off x="2064" y="1541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0" name="Line 16"/>
            <p:cNvSpPr>
              <a:spLocks noChangeShapeType="1"/>
            </p:cNvSpPr>
            <p:nvPr/>
          </p:nvSpPr>
          <p:spPr bwMode="auto">
            <a:xfrm flipV="1">
              <a:off x="1248" y="1541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1" name="Text Box 17"/>
            <p:cNvSpPr txBox="1">
              <a:spLocks noChangeArrowheads="1"/>
            </p:cNvSpPr>
            <p:nvPr/>
          </p:nvSpPr>
          <p:spPr bwMode="auto">
            <a:xfrm rot="-5400000">
              <a:off x="2088" y="1241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coast</a:t>
              </a:r>
            </a:p>
          </p:txBody>
        </p:sp>
        <p:sp>
          <p:nvSpPr>
            <p:cNvPr id="110612" name="Text Box 19"/>
            <p:cNvSpPr txBox="1">
              <a:spLocks noChangeArrowheads="1"/>
            </p:cNvSpPr>
            <p:nvPr/>
          </p:nvSpPr>
          <p:spPr bwMode="auto">
            <a:xfrm>
              <a:off x="96" y="1109"/>
              <a:ext cx="6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solidFill>
                    <a:srgbClr val="DE1A1B"/>
                  </a:solidFill>
                </a:rPr>
                <a:t>Mantle </a:t>
              </a:r>
              <a:r>
                <a:rPr lang="it-IT" sz="1800">
                  <a:solidFill>
                    <a:srgbClr val="DE1A1B"/>
                  </a:solidFill>
                  <a:latin typeface="Symbol" charset="0"/>
                </a:rPr>
                <a:t>r</a:t>
              </a:r>
              <a:r>
                <a:rPr lang="it-IT" sz="1800" baseline="30000">
                  <a:solidFill>
                    <a:srgbClr val="DE1A1B"/>
                  </a:solidFill>
                </a:rPr>
                <a:t>-</a:t>
              </a:r>
            </a:p>
          </p:txBody>
        </p:sp>
        <p:sp>
          <p:nvSpPr>
            <p:cNvPr id="110613" name="Line 20"/>
            <p:cNvSpPr>
              <a:spLocks noChangeShapeType="1"/>
            </p:cNvSpPr>
            <p:nvPr/>
          </p:nvSpPr>
          <p:spPr bwMode="auto">
            <a:xfrm flipV="1">
              <a:off x="480" y="965"/>
              <a:ext cx="0" cy="192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4" name="Text Box 22"/>
            <p:cNvSpPr txBox="1">
              <a:spLocks noChangeArrowheads="1"/>
            </p:cNvSpPr>
            <p:nvPr/>
          </p:nvSpPr>
          <p:spPr bwMode="auto">
            <a:xfrm>
              <a:off x="768" y="869"/>
              <a:ext cx="21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solidFill>
                    <a:srgbClr val="23993B"/>
                  </a:solidFill>
                </a:rPr>
                <a:t>Extension+Mantle </a:t>
              </a:r>
              <a:r>
                <a:rPr lang="it-IT" sz="1800">
                  <a:solidFill>
                    <a:srgbClr val="23993B"/>
                  </a:solidFill>
                  <a:latin typeface="Symbol" charset="0"/>
                </a:rPr>
                <a:t>r</a:t>
              </a:r>
              <a:r>
                <a:rPr lang="it-IT" sz="1800" baseline="30000">
                  <a:solidFill>
                    <a:srgbClr val="23993B"/>
                  </a:solidFill>
                </a:rPr>
                <a:t>+</a:t>
              </a:r>
              <a:r>
                <a:rPr lang="it-IT" sz="1800">
                  <a:solidFill>
                    <a:srgbClr val="23993B"/>
                  </a:solidFill>
                </a:rPr>
                <a:t> &gt;</a:t>
              </a:r>
              <a:r>
                <a:rPr lang="it-IT" sz="1800">
                  <a:solidFill>
                    <a:srgbClr val="DE1A1B"/>
                  </a:solidFill>
                </a:rPr>
                <a:t>Mantle </a:t>
              </a:r>
              <a:r>
                <a:rPr lang="it-IT" sz="1800">
                  <a:solidFill>
                    <a:srgbClr val="DE1A1B"/>
                  </a:solidFill>
                  <a:latin typeface="Symbol" charset="0"/>
                </a:rPr>
                <a:t>r</a:t>
              </a:r>
              <a:r>
                <a:rPr lang="it-IT" sz="1800" baseline="30000">
                  <a:solidFill>
                    <a:srgbClr val="DE1A1B"/>
                  </a:solidFill>
                </a:rPr>
                <a:t>-</a:t>
              </a:r>
              <a:endParaRPr lang="it-IT" sz="1800">
                <a:solidFill>
                  <a:srgbClr val="DE1A1B"/>
                </a:solidFill>
              </a:endParaRPr>
            </a:p>
          </p:txBody>
        </p:sp>
        <p:sp>
          <p:nvSpPr>
            <p:cNvPr id="110615" name="Line 23"/>
            <p:cNvSpPr>
              <a:spLocks noChangeShapeType="1"/>
            </p:cNvSpPr>
            <p:nvPr/>
          </p:nvSpPr>
          <p:spPr bwMode="auto">
            <a:xfrm flipV="1">
              <a:off x="1968" y="629"/>
              <a:ext cx="0" cy="192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6" name="Line 24"/>
            <p:cNvSpPr>
              <a:spLocks noChangeShapeType="1"/>
            </p:cNvSpPr>
            <p:nvPr/>
          </p:nvSpPr>
          <p:spPr bwMode="auto">
            <a:xfrm flipV="1">
              <a:off x="1296" y="533"/>
              <a:ext cx="0" cy="336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7" name="Text Box 26"/>
            <p:cNvSpPr txBox="1">
              <a:spLocks noChangeArrowheads="1"/>
            </p:cNvSpPr>
            <p:nvPr/>
          </p:nvSpPr>
          <p:spPr bwMode="auto">
            <a:xfrm>
              <a:off x="4766" y="965"/>
              <a:ext cx="8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solidFill>
                    <a:srgbClr val="23993B"/>
                  </a:solidFill>
                </a:rPr>
                <a:t>Slab retreat</a:t>
              </a:r>
              <a:endParaRPr lang="it-IT" sz="1800"/>
            </a:p>
          </p:txBody>
        </p:sp>
        <p:sp>
          <p:nvSpPr>
            <p:cNvPr id="110618" name="Line 27"/>
            <p:cNvSpPr>
              <a:spLocks noChangeShapeType="1"/>
            </p:cNvSpPr>
            <p:nvPr/>
          </p:nvSpPr>
          <p:spPr bwMode="auto">
            <a:xfrm flipV="1">
              <a:off x="5376" y="1205"/>
              <a:ext cx="0" cy="336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9" name="Line 29"/>
            <p:cNvSpPr>
              <a:spLocks noChangeShapeType="1"/>
            </p:cNvSpPr>
            <p:nvPr/>
          </p:nvSpPr>
          <p:spPr bwMode="auto">
            <a:xfrm flipV="1">
              <a:off x="3984" y="1109"/>
              <a:ext cx="0" cy="43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20" name="Line 30"/>
            <p:cNvSpPr>
              <a:spLocks noChangeShapeType="1"/>
            </p:cNvSpPr>
            <p:nvPr/>
          </p:nvSpPr>
          <p:spPr bwMode="auto">
            <a:xfrm flipV="1">
              <a:off x="2544" y="1349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21" name="Line 31"/>
            <p:cNvSpPr>
              <a:spLocks noChangeShapeType="1"/>
            </p:cNvSpPr>
            <p:nvPr/>
          </p:nvSpPr>
          <p:spPr bwMode="auto">
            <a:xfrm flipV="1">
              <a:off x="4944" y="1349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22" name="Line 32"/>
            <p:cNvSpPr>
              <a:spLocks noChangeShapeType="1"/>
            </p:cNvSpPr>
            <p:nvPr/>
          </p:nvSpPr>
          <p:spPr bwMode="auto">
            <a:xfrm flipV="1">
              <a:off x="4464" y="1253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23" name="Line 33"/>
            <p:cNvSpPr>
              <a:spLocks noChangeShapeType="1"/>
            </p:cNvSpPr>
            <p:nvPr/>
          </p:nvSpPr>
          <p:spPr bwMode="auto">
            <a:xfrm flipV="1">
              <a:off x="3504" y="1157"/>
              <a:ext cx="0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24" name="Line 34"/>
            <p:cNvSpPr>
              <a:spLocks noChangeShapeType="1"/>
            </p:cNvSpPr>
            <p:nvPr/>
          </p:nvSpPr>
          <p:spPr bwMode="auto">
            <a:xfrm flipV="1">
              <a:off x="3024" y="1253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25" name="Rectangle 35"/>
            <p:cNvSpPr>
              <a:spLocks noChangeArrowheads="1"/>
            </p:cNvSpPr>
            <p:nvPr/>
          </p:nvSpPr>
          <p:spPr bwMode="auto">
            <a:xfrm>
              <a:off x="2064" y="2501"/>
              <a:ext cx="912" cy="192"/>
            </a:xfrm>
            <a:prstGeom prst="rect">
              <a:avLst/>
            </a:prstGeom>
            <a:solidFill>
              <a:srgbClr val="E8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0626" name="Text Box 36"/>
            <p:cNvSpPr txBox="1">
              <a:spLocks noChangeArrowheads="1"/>
            </p:cNvSpPr>
            <p:nvPr/>
          </p:nvSpPr>
          <p:spPr bwMode="auto">
            <a:xfrm>
              <a:off x="2608" y="2405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it-IT" sz="1800"/>
                <a:t>Mantle</a:t>
              </a:r>
            </a:p>
            <a:p>
              <a:pPr algn="r" eaLnBrk="1" hangingPunct="1"/>
              <a:r>
                <a:rPr lang="it-IT" sz="1800"/>
                <a:t>Wedging</a:t>
              </a:r>
            </a:p>
          </p:txBody>
        </p:sp>
        <p:sp>
          <p:nvSpPr>
            <p:cNvPr id="110627" name="Line 37"/>
            <p:cNvSpPr>
              <a:spLocks noChangeShapeType="1"/>
            </p:cNvSpPr>
            <p:nvPr/>
          </p:nvSpPr>
          <p:spPr bwMode="auto">
            <a:xfrm flipV="1">
              <a:off x="3264" y="2501"/>
              <a:ext cx="24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28" name="Text Box 39"/>
            <p:cNvSpPr txBox="1">
              <a:spLocks noChangeArrowheads="1"/>
            </p:cNvSpPr>
            <p:nvPr/>
          </p:nvSpPr>
          <p:spPr bwMode="auto">
            <a:xfrm>
              <a:off x="2164" y="581"/>
              <a:ext cx="194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solidFill>
                    <a:srgbClr val="DE1A1B"/>
                  </a:solidFill>
                </a:rPr>
                <a:t>Mantle </a:t>
              </a:r>
              <a:r>
                <a:rPr lang="it-IT" sz="1800">
                  <a:solidFill>
                    <a:srgbClr val="DE1A1B"/>
                  </a:solidFill>
                  <a:latin typeface="Symbol" charset="0"/>
                </a:rPr>
                <a:t>r</a:t>
              </a:r>
              <a:r>
                <a:rPr lang="it-IT" sz="1800" baseline="30000">
                  <a:solidFill>
                    <a:srgbClr val="DE1A1B"/>
                  </a:solidFill>
                </a:rPr>
                <a:t>-</a:t>
              </a:r>
              <a:r>
                <a:rPr lang="it-IT" sz="1800">
                  <a:solidFill>
                    <a:srgbClr val="DE1A1B"/>
                  </a:solidFill>
                  <a:latin typeface="Symbol" charset="0"/>
                </a:rPr>
                <a:t>+</a:t>
              </a:r>
              <a:r>
                <a:rPr lang="it-IT" sz="1800">
                  <a:solidFill>
                    <a:srgbClr val="DE1A1B"/>
                  </a:solidFill>
                </a:rPr>
                <a:t>Wedge</a:t>
              </a:r>
              <a:r>
                <a:rPr lang="it-IT" sz="1800">
                  <a:solidFill>
                    <a:srgbClr val="DE1A1B"/>
                  </a:solidFill>
                  <a:latin typeface="Symbol" charset="0"/>
                </a:rPr>
                <a:t>&gt;</a:t>
              </a:r>
              <a:r>
                <a:rPr lang="it-IT" sz="1800">
                  <a:solidFill>
                    <a:srgbClr val="23993B"/>
                  </a:solidFill>
                </a:rPr>
                <a:t>Extension</a:t>
              </a:r>
            </a:p>
          </p:txBody>
        </p:sp>
        <p:sp>
          <p:nvSpPr>
            <p:cNvPr id="110629" name="Line 40"/>
            <p:cNvSpPr>
              <a:spLocks noChangeShapeType="1"/>
            </p:cNvSpPr>
            <p:nvPr/>
          </p:nvSpPr>
          <p:spPr bwMode="auto">
            <a:xfrm flipV="1">
              <a:off x="3312" y="245"/>
              <a:ext cx="0" cy="384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0" name="Line 41"/>
            <p:cNvSpPr>
              <a:spLocks noChangeShapeType="1"/>
            </p:cNvSpPr>
            <p:nvPr/>
          </p:nvSpPr>
          <p:spPr bwMode="auto">
            <a:xfrm flipV="1">
              <a:off x="3840" y="341"/>
              <a:ext cx="0" cy="240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1" name="Line 42"/>
            <p:cNvSpPr>
              <a:spLocks noChangeShapeType="1"/>
            </p:cNvSpPr>
            <p:nvPr/>
          </p:nvSpPr>
          <p:spPr bwMode="auto">
            <a:xfrm flipV="1">
              <a:off x="2784" y="341"/>
              <a:ext cx="0" cy="240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0632" name="Group 44"/>
            <p:cNvGrpSpPr>
              <a:grpSpLocks/>
            </p:cNvGrpSpPr>
            <p:nvPr/>
          </p:nvGrpSpPr>
          <p:grpSpPr bwMode="auto">
            <a:xfrm>
              <a:off x="3902" y="629"/>
              <a:ext cx="1544" cy="375"/>
              <a:chOff x="3902" y="384"/>
              <a:chExt cx="1544" cy="375"/>
            </a:xfrm>
          </p:grpSpPr>
          <p:sp>
            <p:nvSpPr>
              <p:cNvPr id="110645" name="Text Box 45"/>
              <p:cNvSpPr txBox="1">
                <a:spLocks noChangeArrowheads="1"/>
              </p:cNvSpPr>
              <p:nvPr/>
            </p:nvSpPr>
            <p:spPr bwMode="auto">
              <a:xfrm>
                <a:off x="3902" y="528"/>
                <a:ext cx="154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800">
                    <a:solidFill>
                      <a:srgbClr val="DE1A1B"/>
                    </a:solidFill>
                  </a:rPr>
                  <a:t>Accretion&gt;</a:t>
                </a:r>
                <a:r>
                  <a:rPr lang="it-IT" sz="1800">
                    <a:solidFill>
                      <a:srgbClr val="23993B"/>
                    </a:solidFill>
                  </a:rPr>
                  <a:t>Slab retreat</a:t>
                </a:r>
                <a:endParaRPr lang="it-IT" sz="1800"/>
              </a:p>
            </p:txBody>
          </p:sp>
          <p:sp>
            <p:nvSpPr>
              <p:cNvPr id="110646" name="Line 46"/>
              <p:cNvSpPr>
                <a:spLocks noChangeShapeType="1"/>
              </p:cNvSpPr>
              <p:nvPr/>
            </p:nvSpPr>
            <p:spPr bwMode="auto">
              <a:xfrm flipV="1">
                <a:off x="4656" y="384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DE1A1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0633" name="Line 47"/>
            <p:cNvSpPr>
              <a:spLocks noChangeShapeType="1"/>
            </p:cNvSpPr>
            <p:nvPr/>
          </p:nvSpPr>
          <p:spPr bwMode="auto">
            <a:xfrm flipV="1">
              <a:off x="5040" y="629"/>
              <a:ext cx="0" cy="192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4" name="Text Box 49"/>
            <p:cNvSpPr txBox="1">
              <a:spLocks noChangeArrowheads="1"/>
            </p:cNvSpPr>
            <p:nvPr/>
          </p:nvSpPr>
          <p:spPr bwMode="auto">
            <a:xfrm>
              <a:off x="1200" y="3577"/>
              <a:ext cx="3450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10 mm/yr E-WARD MOVING DIACHRONOUS LINE</a:t>
              </a:r>
            </a:p>
          </p:txBody>
        </p:sp>
        <p:sp>
          <p:nvSpPr>
            <p:cNvPr id="110635" name="Line 50"/>
            <p:cNvSpPr>
              <a:spLocks noChangeShapeType="1"/>
            </p:cNvSpPr>
            <p:nvPr/>
          </p:nvSpPr>
          <p:spPr bwMode="auto">
            <a:xfrm flipV="1">
              <a:off x="1632" y="1824"/>
              <a:ext cx="336" cy="17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6" name="Text Box 51"/>
            <p:cNvSpPr txBox="1">
              <a:spLocks noChangeArrowheads="1"/>
            </p:cNvSpPr>
            <p:nvPr/>
          </p:nvSpPr>
          <p:spPr bwMode="auto">
            <a:xfrm>
              <a:off x="1872" y="3930"/>
              <a:ext cx="1946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DIFFERENT MECHANISMS</a:t>
              </a:r>
            </a:p>
          </p:txBody>
        </p:sp>
        <p:sp>
          <p:nvSpPr>
            <p:cNvPr id="110637" name="Text Box 52"/>
            <p:cNvSpPr txBox="1">
              <a:spLocks noChangeArrowheads="1"/>
            </p:cNvSpPr>
            <p:nvPr/>
          </p:nvSpPr>
          <p:spPr bwMode="auto">
            <a:xfrm rot="-5400000">
              <a:off x="4894" y="1227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coast</a:t>
              </a:r>
            </a:p>
          </p:txBody>
        </p:sp>
        <p:sp>
          <p:nvSpPr>
            <p:cNvPr id="110638" name="Text Box 53"/>
            <p:cNvSpPr txBox="1">
              <a:spLocks noChangeArrowheads="1"/>
            </p:cNvSpPr>
            <p:nvPr/>
          </p:nvSpPr>
          <p:spPr bwMode="auto">
            <a:xfrm rot="-5400000">
              <a:off x="711" y="1237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coast</a:t>
              </a:r>
            </a:p>
          </p:txBody>
        </p:sp>
        <p:sp>
          <p:nvSpPr>
            <p:cNvPr id="110639" name="Line 54"/>
            <p:cNvSpPr>
              <a:spLocks noChangeShapeType="1"/>
            </p:cNvSpPr>
            <p:nvPr/>
          </p:nvSpPr>
          <p:spPr bwMode="auto">
            <a:xfrm>
              <a:off x="1152" y="2976"/>
              <a:ext cx="52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40" name="Text Box 55"/>
            <p:cNvSpPr txBox="1">
              <a:spLocks noChangeArrowheads="1"/>
            </p:cNvSpPr>
            <p:nvPr/>
          </p:nvSpPr>
          <p:spPr bwMode="auto">
            <a:xfrm>
              <a:off x="1094" y="3014"/>
              <a:ext cx="8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Mantle flow</a:t>
              </a:r>
            </a:p>
          </p:txBody>
        </p:sp>
        <p:sp>
          <p:nvSpPr>
            <p:cNvPr id="110641" name="Text Box 57"/>
            <p:cNvSpPr txBox="1">
              <a:spLocks noChangeArrowheads="1"/>
            </p:cNvSpPr>
            <p:nvPr/>
          </p:nvSpPr>
          <p:spPr bwMode="auto">
            <a:xfrm>
              <a:off x="4925" y="48"/>
              <a:ext cx="6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-1 mm/yr</a:t>
              </a:r>
            </a:p>
          </p:txBody>
        </p:sp>
        <p:sp>
          <p:nvSpPr>
            <p:cNvPr id="110642" name="Text Box 58"/>
            <p:cNvSpPr txBox="1">
              <a:spLocks noChangeArrowheads="1"/>
            </p:cNvSpPr>
            <p:nvPr/>
          </p:nvSpPr>
          <p:spPr bwMode="auto">
            <a:xfrm>
              <a:off x="3581" y="48"/>
              <a:ext cx="6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1 mm/yr</a:t>
              </a:r>
            </a:p>
          </p:txBody>
        </p:sp>
        <p:sp>
          <p:nvSpPr>
            <p:cNvPr id="110643" name="Text Box 59"/>
            <p:cNvSpPr txBox="1">
              <a:spLocks noChangeArrowheads="1"/>
            </p:cNvSpPr>
            <p:nvPr/>
          </p:nvSpPr>
          <p:spPr bwMode="auto">
            <a:xfrm>
              <a:off x="1181" y="48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-0.1-0.6 mm/yr</a:t>
              </a:r>
            </a:p>
          </p:txBody>
        </p:sp>
        <p:cxnSp>
          <p:nvCxnSpPr>
            <p:cNvPr id="61" name="Connettore 1 60"/>
            <p:cNvCxnSpPr/>
            <p:nvPr/>
          </p:nvCxnSpPr>
          <p:spPr>
            <a:xfrm>
              <a:off x="1968" y="3120"/>
              <a:ext cx="528" cy="1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046" name="Picture 62" descr="Immagine 5.jpg                                                 0007DFB1MacBookNero                    C15728F2:"/>
          <p:cNvPicPr>
            <a:picLocks noChangeAspect="1" noChangeArrowheads="1"/>
          </p:cNvPicPr>
          <p:nvPr/>
        </p:nvPicPr>
        <p:blipFill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73350"/>
            <a:ext cx="49530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2" name="Freeform 48"/>
          <p:cNvSpPr>
            <a:spLocks/>
          </p:cNvSpPr>
          <p:nvPr/>
        </p:nvSpPr>
        <p:spPr bwMode="auto">
          <a:xfrm>
            <a:off x="152400" y="1676400"/>
            <a:ext cx="8915400" cy="1447800"/>
          </a:xfrm>
          <a:custGeom>
            <a:avLst/>
            <a:gdLst>
              <a:gd name="T0" fmla="*/ 0 w 5568"/>
              <a:gd name="T1" fmla="*/ 2147483647 h 864"/>
              <a:gd name="T2" fmla="*/ 2147483647 w 5568"/>
              <a:gd name="T3" fmla="*/ 2147483647 h 864"/>
              <a:gd name="T4" fmla="*/ 2147483647 w 5568"/>
              <a:gd name="T5" fmla="*/ 2147483647 h 864"/>
              <a:gd name="T6" fmla="*/ 2147483647 w 5568"/>
              <a:gd name="T7" fmla="*/ 2147483647 h 864"/>
              <a:gd name="T8" fmla="*/ 2147483647 w 5568"/>
              <a:gd name="T9" fmla="*/ 2147483647 h 864"/>
              <a:gd name="T10" fmla="*/ 2147483647 w 5568"/>
              <a:gd name="T11" fmla="*/ 2147483647 h 864"/>
              <a:gd name="T12" fmla="*/ 2147483647 w 5568"/>
              <a:gd name="T13" fmla="*/ 2147483647 h 864"/>
              <a:gd name="T14" fmla="*/ 2147483647 w 5568"/>
              <a:gd name="T15" fmla="*/ 2147483647 h 864"/>
              <a:gd name="T16" fmla="*/ 2147483647 w 5568"/>
              <a:gd name="T17" fmla="*/ 2147483647 h 864"/>
              <a:gd name="T18" fmla="*/ 2147483647 w 5568"/>
              <a:gd name="T19" fmla="*/ 2147483647 h 864"/>
              <a:gd name="T20" fmla="*/ 2147483647 w 5568"/>
              <a:gd name="T21" fmla="*/ 2147483647 h 864"/>
              <a:gd name="T22" fmla="*/ 2147483647 w 5568"/>
              <a:gd name="T23" fmla="*/ 2147483647 h 864"/>
              <a:gd name="T24" fmla="*/ 2147483647 w 5568"/>
              <a:gd name="T25" fmla="*/ 2147483647 h 8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568"/>
              <a:gd name="T40" fmla="*/ 0 h 864"/>
              <a:gd name="T41" fmla="*/ 5568 w 5568"/>
              <a:gd name="T42" fmla="*/ 864 h 8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568" h="864">
                <a:moveTo>
                  <a:pt x="0" y="264"/>
                </a:moveTo>
                <a:cubicBezTo>
                  <a:pt x="104" y="260"/>
                  <a:pt x="208" y="256"/>
                  <a:pt x="288" y="264"/>
                </a:cubicBezTo>
                <a:cubicBezTo>
                  <a:pt x="368" y="272"/>
                  <a:pt x="352" y="256"/>
                  <a:pt x="480" y="312"/>
                </a:cubicBezTo>
                <a:cubicBezTo>
                  <a:pt x="608" y="368"/>
                  <a:pt x="872" y="520"/>
                  <a:pt x="1056" y="600"/>
                </a:cubicBezTo>
                <a:cubicBezTo>
                  <a:pt x="1240" y="680"/>
                  <a:pt x="1424" y="792"/>
                  <a:pt x="1584" y="792"/>
                </a:cubicBezTo>
                <a:cubicBezTo>
                  <a:pt x="1744" y="792"/>
                  <a:pt x="1872" y="688"/>
                  <a:pt x="2016" y="600"/>
                </a:cubicBezTo>
                <a:cubicBezTo>
                  <a:pt x="2160" y="512"/>
                  <a:pt x="2272" y="344"/>
                  <a:pt x="2448" y="264"/>
                </a:cubicBezTo>
                <a:cubicBezTo>
                  <a:pt x="2624" y="184"/>
                  <a:pt x="2856" y="160"/>
                  <a:pt x="3072" y="120"/>
                </a:cubicBezTo>
                <a:cubicBezTo>
                  <a:pt x="3288" y="80"/>
                  <a:pt x="3464" y="0"/>
                  <a:pt x="3744" y="24"/>
                </a:cubicBezTo>
                <a:cubicBezTo>
                  <a:pt x="4024" y="48"/>
                  <a:pt x="4528" y="160"/>
                  <a:pt x="4752" y="264"/>
                </a:cubicBezTo>
                <a:cubicBezTo>
                  <a:pt x="4976" y="368"/>
                  <a:pt x="4992" y="552"/>
                  <a:pt x="5088" y="648"/>
                </a:cubicBezTo>
                <a:cubicBezTo>
                  <a:pt x="5184" y="744"/>
                  <a:pt x="5248" y="816"/>
                  <a:pt x="5328" y="840"/>
                </a:cubicBezTo>
                <a:cubicBezTo>
                  <a:pt x="5408" y="864"/>
                  <a:pt x="5488" y="828"/>
                  <a:pt x="5568" y="7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B08DC024-9E87-104A-9205-B9AF7B1CBF5B}"/>
                  </a:ext>
                </a:extLst>
              </p14:cNvPr>
              <p14:cNvContentPartPr/>
              <p14:nvPr/>
            </p14:nvContentPartPr>
            <p14:xfrm>
              <a:off x="281880" y="1900080"/>
              <a:ext cx="8862120" cy="29466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B08DC024-9E87-104A-9205-B9AF7B1CBF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680" y="420480"/>
                <a:ext cx="8894520" cy="451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po 16">
            <a:extLst>
              <a:ext uri="{FF2B5EF4-FFF2-40B4-BE49-F238E27FC236}">
                <a16:creationId xmlns:a16="http://schemas.microsoft.com/office/drawing/2014/main" id="{35C4C8C6-75F8-D044-BA69-C4E2EB2715C9}"/>
              </a:ext>
            </a:extLst>
          </p:cNvPr>
          <p:cNvGrpSpPr/>
          <p:nvPr/>
        </p:nvGrpSpPr>
        <p:grpSpPr>
          <a:xfrm>
            <a:off x="125397" y="4952929"/>
            <a:ext cx="439200" cy="828720"/>
            <a:chOff x="125397" y="4952929"/>
            <a:chExt cx="439200" cy="82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2E4CA7B5-E78B-1D45-87A4-7E2DE127A843}"/>
                    </a:ext>
                  </a:extLst>
                </p14:cNvPr>
                <p14:cNvContentPartPr/>
                <p14:nvPr/>
              </p14:nvContentPartPr>
              <p14:xfrm>
                <a:off x="446877" y="5496529"/>
                <a:ext cx="117720" cy="2851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2E4CA7B5-E78B-1D45-87A4-7E2DE127A84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1397" y="5481409"/>
                  <a:ext cx="1483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83766CED-47E6-C04F-B438-8BC68D77EF29}"/>
                    </a:ext>
                  </a:extLst>
                </p14:cNvPr>
                <p14:cNvContentPartPr/>
                <p14:nvPr/>
              </p14:nvContentPartPr>
              <p14:xfrm>
                <a:off x="460197" y="5517049"/>
                <a:ext cx="7560" cy="39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83766CED-47E6-C04F-B438-8BC68D77EF2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5077" y="5501929"/>
                  <a:ext cx="38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8F54F44B-CEC7-C341-9C44-7AD3243188E3}"/>
                    </a:ext>
                  </a:extLst>
                </p14:cNvPr>
                <p14:cNvContentPartPr/>
                <p14:nvPr/>
              </p14:nvContentPartPr>
              <p14:xfrm>
                <a:off x="125397" y="4952929"/>
                <a:ext cx="384840" cy="5814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8F54F44B-CEC7-C341-9C44-7AD3243188E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9917" y="4937809"/>
                  <a:ext cx="415440" cy="61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909FB824-0507-784E-8083-81860E153571}"/>
                  </a:ext>
                </a:extLst>
              </p14:cNvPr>
              <p14:cNvContentPartPr/>
              <p14:nvPr/>
            </p14:nvContentPartPr>
            <p14:xfrm>
              <a:off x="6073317" y="2303689"/>
              <a:ext cx="3960" cy="82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909FB824-0507-784E-8083-81860E15357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58197" y="2288209"/>
                <a:ext cx="3456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42B33B7A-C526-3445-BEA9-19A56DE5D31A}"/>
                  </a:ext>
                </a:extLst>
              </p14:cNvPr>
              <p14:cNvContentPartPr/>
              <p14:nvPr/>
            </p14:nvContentPartPr>
            <p14:xfrm>
              <a:off x="533997" y="2588809"/>
              <a:ext cx="78120" cy="540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42B33B7A-C526-3445-BEA9-19A56DE5D3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8877" y="2573689"/>
                <a:ext cx="10872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7E8357C7-6310-0A48-AAE8-F5ECA17ADC4F}"/>
                  </a:ext>
                </a:extLst>
              </p14:cNvPr>
              <p14:cNvContentPartPr/>
              <p14:nvPr/>
            </p14:nvContentPartPr>
            <p14:xfrm>
              <a:off x="518517" y="2619769"/>
              <a:ext cx="1080" cy="25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7E8357C7-6310-0A48-AAE8-F5ECA17ADC4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3397" y="2604649"/>
                <a:ext cx="316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D48D7C7C-E321-784A-800D-93F7A442BD24}"/>
                  </a:ext>
                </a:extLst>
              </p14:cNvPr>
              <p14:cNvContentPartPr/>
              <p14:nvPr/>
            </p14:nvContentPartPr>
            <p14:xfrm>
              <a:off x="479997" y="2486569"/>
              <a:ext cx="149040" cy="18972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D48D7C7C-E321-784A-800D-93F7A442BD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4517" y="2471449"/>
                <a:ext cx="1792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4B99C32B-61B4-234E-8510-F000B03AADCC}"/>
                  </a:ext>
                </a:extLst>
              </p14:cNvPr>
              <p14:cNvContentPartPr/>
              <p14:nvPr/>
            </p14:nvContentPartPr>
            <p14:xfrm>
              <a:off x="4587237" y="2597449"/>
              <a:ext cx="3960" cy="21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4B99C32B-61B4-234E-8510-F000B03AADC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72117" y="2582329"/>
                <a:ext cx="34560" cy="3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uppo 47">
            <a:extLst>
              <a:ext uri="{FF2B5EF4-FFF2-40B4-BE49-F238E27FC236}">
                <a16:creationId xmlns:a16="http://schemas.microsoft.com/office/drawing/2014/main" id="{F4795370-990D-D04B-A8AE-7D9B115868C1}"/>
              </a:ext>
            </a:extLst>
          </p:cNvPr>
          <p:cNvGrpSpPr/>
          <p:nvPr/>
        </p:nvGrpSpPr>
        <p:grpSpPr>
          <a:xfrm>
            <a:off x="6138837" y="2672329"/>
            <a:ext cx="45720" cy="19800"/>
            <a:chOff x="6138837" y="2672329"/>
            <a:chExt cx="45720" cy="1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A1A71099-2EEB-3D48-836D-7558EFE8B334}"/>
                    </a:ext>
                  </a:extLst>
                </p14:cNvPr>
                <p14:cNvContentPartPr/>
                <p14:nvPr/>
              </p14:nvContentPartPr>
              <p14:xfrm>
                <a:off x="6138837" y="2681329"/>
                <a:ext cx="14040" cy="61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A1A71099-2EEB-3D48-836D-7558EFE8B3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23357" y="2666209"/>
                  <a:ext cx="44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4A3E722-33C2-1346-9713-C544AFD4FDD8}"/>
                    </a:ext>
                  </a:extLst>
                </p14:cNvPr>
                <p14:cNvContentPartPr/>
                <p14:nvPr/>
              </p14:nvContentPartPr>
              <p14:xfrm>
                <a:off x="6152157" y="2687089"/>
                <a:ext cx="7200" cy="50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4A3E722-33C2-1346-9713-C544AFD4FDD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37037" y="2671969"/>
                  <a:ext cx="378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9E2A7E90-42FF-C748-8943-1730AC9FD43B}"/>
                    </a:ext>
                  </a:extLst>
                </p14:cNvPr>
                <p14:cNvContentPartPr/>
                <p14:nvPr/>
              </p14:nvContentPartPr>
              <p14:xfrm>
                <a:off x="6152157" y="2672329"/>
                <a:ext cx="32400" cy="172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9E2A7E90-42FF-C748-8943-1730AC9FD43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37037" y="2657209"/>
                  <a:ext cx="630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7E16B51C-F3A4-8D48-A6F2-6F607DE00FA8}"/>
                  </a:ext>
                </a:extLst>
              </p14:cNvPr>
              <p14:cNvContentPartPr/>
              <p14:nvPr/>
            </p14:nvContentPartPr>
            <p14:xfrm>
              <a:off x="8594037" y="2629849"/>
              <a:ext cx="1440" cy="792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7E16B51C-F3A4-8D48-A6F2-6F607DE00F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78917" y="2614729"/>
                <a:ext cx="3204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A3C80244-04DE-3249-AEAF-E3A1F721D26E}"/>
                  </a:ext>
                </a:extLst>
              </p14:cNvPr>
              <p14:cNvContentPartPr/>
              <p14:nvPr/>
            </p14:nvContentPartPr>
            <p14:xfrm>
              <a:off x="9261837" y="801049"/>
              <a:ext cx="5400" cy="39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A3C80244-04DE-3249-AEAF-E3A1F721D26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246717" y="785929"/>
                <a:ext cx="3564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2003" name="Input penna 42002">
                <a:extLst>
                  <a:ext uri="{FF2B5EF4-FFF2-40B4-BE49-F238E27FC236}">
                    <a16:creationId xmlns:a16="http://schemas.microsoft.com/office/drawing/2014/main" id="{1068180F-1694-EA4E-9A13-11269A1A91A0}"/>
                  </a:ext>
                </a:extLst>
              </p14:cNvPr>
              <p14:cNvContentPartPr/>
              <p14:nvPr/>
            </p14:nvContentPartPr>
            <p14:xfrm>
              <a:off x="6322797" y="5231569"/>
              <a:ext cx="178560" cy="389880"/>
            </p14:xfrm>
          </p:contentPart>
        </mc:Choice>
        <mc:Fallback xmlns="">
          <p:pic>
            <p:nvPicPr>
              <p:cNvPr id="42003" name="Input penna 42002">
                <a:extLst>
                  <a:ext uri="{FF2B5EF4-FFF2-40B4-BE49-F238E27FC236}">
                    <a16:creationId xmlns:a16="http://schemas.microsoft.com/office/drawing/2014/main" id="{1068180F-1694-EA4E-9A13-11269A1A91A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07677" y="5216089"/>
                <a:ext cx="209160" cy="4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010" name="Input penna 42009">
                <a:extLst>
                  <a:ext uri="{FF2B5EF4-FFF2-40B4-BE49-F238E27FC236}">
                    <a16:creationId xmlns:a16="http://schemas.microsoft.com/office/drawing/2014/main" id="{A0278F02-7C51-1446-98DA-0C5FB91C3F12}"/>
                  </a:ext>
                </a:extLst>
              </p14:cNvPr>
              <p14:cNvContentPartPr/>
              <p14:nvPr/>
            </p14:nvContentPartPr>
            <p14:xfrm>
              <a:off x="6240717" y="3626329"/>
              <a:ext cx="11160" cy="31680"/>
            </p14:xfrm>
          </p:contentPart>
        </mc:Choice>
        <mc:Fallback xmlns="">
          <p:pic>
            <p:nvPicPr>
              <p:cNvPr id="42010" name="Input penna 42009">
                <a:extLst>
                  <a:ext uri="{FF2B5EF4-FFF2-40B4-BE49-F238E27FC236}">
                    <a16:creationId xmlns:a16="http://schemas.microsoft.com/office/drawing/2014/main" id="{A0278F02-7C51-1446-98DA-0C5FB91C3F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225597" y="3611209"/>
                <a:ext cx="414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026" name="Input penna 42025">
                <a:extLst>
                  <a:ext uri="{FF2B5EF4-FFF2-40B4-BE49-F238E27FC236}">
                    <a16:creationId xmlns:a16="http://schemas.microsoft.com/office/drawing/2014/main" id="{FFB78B32-C89B-3B44-8C16-03F0C258F434}"/>
                  </a:ext>
                </a:extLst>
              </p14:cNvPr>
              <p14:cNvContentPartPr/>
              <p14:nvPr/>
            </p14:nvContentPartPr>
            <p14:xfrm>
              <a:off x="1384317" y="6087649"/>
              <a:ext cx="237240" cy="120960"/>
            </p14:xfrm>
          </p:contentPart>
        </mc:Choice>
        <mc:Fallback xmlns="">
          <p:pic>
            <p:nvPicPr>
              <p:cNvPr id="42026" name="Input penna 42025">
                <a:extLst>
                  <a:ext uri="{FF2B5EF4-FFF2-40B4-BE49-F238E27FC236}">
                    <a16:creationId xmlns:a16="http://schemas.microsoft.com/office/drawing/2014/main" id="{FFB78B32-C89B-3B44-8C16-03F0C258F43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75317" y="6078649"/>
                <a:ext cx="2548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2027" name="Input penna 42026">
                <a:extLst>
                  <a:ext uri="{FF2B5EF4-FFF2-40B4-BE49-F238E27FC236}">
                    <a16:creationId xmlns:a16="http://schemas.microsoft.com/office/drawing/2014/main" id="{C83659FA-9141-9F48-B3B5-3B1C6B380FCB}"/>
                  </a:ext>
                </a:extLst>
              </p14:cNvPr>
              <p14:cNvContentPartPr/>
              <p14:nvPr/>
            </p14:nvContentPartPr>
            <p14:xfrm>
              <a:off x="1379277" y="6327049"/>
              <a:ext cx="128520" cy="88920"/>
            </p14:xfrm>
          </p:contentPart>
        </mc:Choice>
        <mc:Fallback xmlns="">
          <p:pic>
            <p:nvPicPr>
              <p:cNvPr id="42027" name="Input penna 42026">
                <a:extLst>
                  <a:ext uri="{FF2B5EF4-FFF2-40B4-BE49-F238E27FC236}">
                    <a16:creationId xmlns:a16="http://schemas.microsoft.com/office/drawing/2014/main" id="{C83659FA-9141-9F48-B3B5-3B1C6B380FC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70277" y="6318409"/>
                <a:ext cx="1461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028" name="Input penna 42027">
                <a:extLst>
                  <a:ext uri="{FF2B5EF4-FFF2-40B4-BE49-F238E27FC236}">
                    <a16:creationId xmlns:a16="http://schemas.microsoft.com/office/drawing/2014/main" id="{7A97CFD6-591B-2D43-AFF3-925E7A3FA338}"/>
                  </a:ext>
                </a:extLst>
              </p14:cNvPr>
              <p14:cNvContentPartPr/>
              <p14:nvPr/>
            </p14:nvContentPartPr>
            <p14:xfrm>
              <a:off x="1354437" y="6325249"/>
              <a:ext cx="99000" cy="52920"/>
            </p14:xfrm>
          </p:contentPart>
        </mc:Choice>
        <mc:Fallback xmlns="">
          <p:pic>
            <p:nvPicPr>
              <p:cNvPr id="42028" name="Input penna 42027">
                <a:extLst>
                  <a:ext uri="{FF2B5EF4-FFF2-40B4-BE49-F238E27FC236}">
                    <a16:creationId xmlns:a16="http://schemas.microsoft.com/office/drawing/2014/main" id="{7A97CFD6-591B-2D43-AFF3-925E7A3FA33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45797" y="6316609"/>
                <a:ext cx="116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037" name="Input penna 42036">
                <a:extLst>
                  <a:ext uri="{FF2B5EF4-FFF2-40B4-BE49-F238E27FC236}">
                    <a16:creationId xmlns:a16="http://schemas.microsoft.com/office/drawing/2014/main" id="{9A970193-05BD-FE40-8D5C-28DC1A272655}"/>
                  </a:ext>
                </a:extLst>
              </p14:cNvPr>
              <p14:cNvContentPartPr/>
              <p14:nvPr/>
            </p14:nvContentPartPr>
            <p14:xfrm>
              <a:off x="1025757" y="5970289"/>
              <a:ext cx="322920" cy="470520"/>
            </p14:xfrm>
          </p:contentPart>
        </mc:Choice>
        <mc:Fallback xmlns="">
          <p:pic>
            <p:nvPicPr>
              <p:cNvPr id="42037" name="Input penna 42036">
                <a:extLst>
                  <a:ext uri="{FF2B5EF4-FFF2-40B4-BE49-F238E27FC236}">
                    <a16:creationId xmlns:a16="http://schemas.microsoft.com/office/drawing/2014/main" id="{9A970193-05BD-FE40-8D5C-28DC1A27265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10277" y="5954809"/>
                <a:ext cx="353520" cy="50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119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2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4DD03D81-8335-B247-BF8D-A854EC88F398}"/>
                  </a:ext>
                </a:extLst>
              </p14:cNvPr>
              <p14:cNvContentPartPr/>
              <p14:nvPr/>
            </p14:nvContentPartPr>
            <p14:xfrm>
              <a:off x="824400" y="3261240"/>
              <a:ext cx="8111160" cy="3528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4DD03D81-8335-B247-BF8D-A854EC88F3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200" y="3245040"/>
                <a:ext cx="8143560" cy="3560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2"/>
          <a:stretch>
            <a:fillRect/>
          </a:stretch>
        </p:blipFill>
        <p:spPr bwMode="auto">
          <a:xfrm>
            <a:off x="0" y="4572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Text Box 3"/>
          <p:cNvSpPr txBox="1">
            <a:spLocks noChangeArrowheads="1"/>
          </p:cNvSpPr>
          <p:nvPr/>
        </p:nvSpPr>
        <p:spPr bwMode="auto">
          <a:xfrm>
            <a:off x="0" y="5867400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nasa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E00761D-D4CE-BA4F-8129-9F5C55B18AF7}"/>
                  </a:ext>
                </a:extLst>
              </p14:cNvPr>
              <p14:cNvContentPartPr/>
              <p14:nvPr/>
            </p14:nvContentPartPr>
            <p14:xfrm>
              <a:off x="1265040" y="1977840"/>
              <a:ext cx="6498720" cy="44121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E00761D-D4CE-BA4F-8129-9F5C55B18A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840" y="1961640"/>
                <a:ext cx="6531120" cy="4444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Immagine 1" descr="EA40_Doglioni_fig1_Ita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0"/>
            <a:ext cx="667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C861352-4189-9E4E-AA0E-486B66AE3C90}"/>
                  </a:ext>
                </a:extLst>
              </p14:cNvPr>
              <p14:cNvContentPartPr/>
              <p14:nvPr/>
            </p14:nvContentPartPr>
            <p14:xfrm>
              <a:off x="98280" y="506520"/>
              <a:ext cx="9042840" cy="61002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C861352-4189-9E4E-AA0E-486B66AE3C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080" y="490320"/>
                <a:ext cx="9075240" cy="61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5F6AC3F3-B01A-0C43-99AB-B01F6FFCA42F}"/>
                  </a:ext>
                </a:extLst>
              </p14:cNvPr>
              <p14:cNvContentPartPr/>
              <p14:nvPr/>
            </p14:nvContentPartPr>
            <p14:xfrm>
              <a:off x="866637" y="1404049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5F6AC3F3-B01A-0C43-99AB-B01F6FFCA4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0637" y="136804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07202FEF-F2B2-194C-BE02-F886DAD6E2A8}"/>
                  </a:ext>
                </a:extLst>
              </p14:cNvPr>
              <p14:cNvContentPartPr/>
              <p14:nvPr/>
            </p14:nvContentPartPr>
            <p14:xfrm>
              <a:off x="2190357" y="235849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07202FEF-F2B2-194C-BE02-F886DAD6E2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4357" y="19984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1A063A35-0B20-8B4D-B10E-6741BE0C5E95}"/>
                  </a:ext>
                </a:extLst>
              </p14:cNvPr>
              <p14:cNvContentPartPr/>
              <p14:nvPr/>
            </p14:nvContentPartPr>
            <p14:xfrm>
              <a:off x="2204037" y="235849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1A063A35-0B20-8B4D-B10E-6741BE0C5E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8037" y="199849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Immagine 1" descr="EA40_Doglioni_Figure19_Italy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38889"/>
          <a:stretch>
            <a:fillRect/>
          </a:stretch>
        </p:blipFill>
        <p:spPr bwMode="auto">
          <a:xfrm>
            <a:off x="0" y="1295400"/>
            <a:ext cx="9144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F1FBAE24-E831-3544-AD8B-8E91ECD38453}"/>
                  </a:ext>
                </a:extLst>
              </p14:cNvPr>
              <p14:cNvContentPartPr/>
              <p14:nvPr/>
            </p14:nvContentPartPr>
            <p14:xfrm>
              <a:off x="570600" y="647640"/>
              <a:ext cx="7138440" cy="62100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F1FBAE24-E831-3544-AD8B-8E91ECD384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400" y="631440"/>
                <a:ext cx="7170840" cy="62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AAA5E688-E076-4341-A8E6-BFF4223E1F74}"/>
                  </a:ext>
                </a:extLst>
              </p14:cNvPr>
              <p14:cNvContentPartPr/>
              <p14:nvPr/>
            </p14:nvContentPartPr>
            <p14:xfrm>
              <a:off x="5698557" y="3216649"/>
              <a:ext cx="214200" cy="7682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AAA5E688-E076-4341-A8E6-BFF4223E1F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3437" y="3201169"/>
                <a:ext cx="244800" cy="79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8595C1EE-7DF9-F144-92B0-0725EA5FD2F4}"/>
              </a:ext>
            </a:extLst>
          </p:cNvPr>
          <p:cNvGrpSpPr/>
          <p:nvPr/>
        </p:nvGrpSpPr>
        <p:grpSpPr>
          <a:xfrm>
            <a:off x="3955437" y="2987689"/>
            <a:ext cx="615240" cy="220680"/>
            <a:chOff x="3955437" y="2987689"/>
            <a:chExt cx="615240" cy="22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A9798B5-6663-CE4D-860E-E6916E73FDD2}"/>
                    </a:ext>
                  </a:extLst>
                </p14:cNvPr>
                <p14:cNvContentPartPr/>
                <p14:nvPr/>
              </p14:nvContentPartPr>
              <p14:xfrm>
                <a:off x="4053357" y="2987689"/>
                <a:ext cx="517320" cy="1537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A9798B5-6663-CE4D-860E-E6916E73FD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38237" y="2972569"/>
                  <a:ext cx="5479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49038ABE-C342-A94E-8E11-45D06856BA15}"/>
                    </a:ext>
                  </a:extLst>
                </p14:cNvPr>
                <p14:cNvContentPartPr/>
                <p14:nvPr/>
              </p14:nvContentPartPr>
              <p14:xfrm>
                <a:off x="3955437" y="3048169"/>
                <a:ext cx="290520" cy="1602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49038ABE-C342-A94E-8E11-45D06856BA1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40317" y="3033049"/>
                  <a:ext cx="32076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971B337-422B-0242-9CDD-8E6C7AB3B378}"/>
              </a:ext>
            </a:extLst>
          </p:cNvPr>
          <p:cNvGrpSpPr/>
          <p:nvPr/>
        </p:nvGrpSpPr>
        <p:grpSpPr>
          <a:xfrm>
            <a:off x="4914117" y="2650009"/>
            <a:ext cx="929160" cy="1135080"/>
            <a:chOff x="4914117" y="2650009"/>
            <a:chExt cx="929160" cy="113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E19414BB-208E-8D44-BB68-767013254C11}"/>
                    </a:ext>
                  </a:extLst>
                </p14:cNvPr>
                <p14:cNvContentPartPr/>
                <p14:nvPr/>
              </p14:nvContentPartPr>
              <p14:xfrm>
                <a:off x="4914117" y="2986969"/>
                <a:ext cx="356760" cy="579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E19414BB-208E-8D44-BB68-767013254C1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98997" y="2971489"/>
                  <a:ext cx="387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3A0BB694-9A15-A042-AACA-408411A35612}"/>
                    </a:ext>
                  </a:extLst>
                </p14:cNvPr>
                <p14:cNvContentPartPr/>
                <p14:nvPr/>
              </p14:nvContentPartPr>
              <p14:xfrm>
                <a:off x="5186637" y="2970409"/>
                <a:ext cx="166680" cy="1638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3A0BB694-9A15-A042-AACA-408411A3561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71517" y="2954929"/>
                  <a:ext cx="1972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29EC55DA-7B6B-EA4E-BBF8-885E1F80B6A9}"/>
                    </a:ext>
                  </a:extLst>
                </p14:cNvPr>
                <p14:cNvContentPartPr/>
                <p14:nvPr/>
              </p14:nvContentPartPr>
              <p14:xfrm>
                <a:off x="5460597" y="2700769"/>
                <a:ext cx="215280" cy="2545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29EC55DA-7B6B-EA4E-BBF8-885E1F80B6A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45117" y="2685649"/>
                  <a:ext cx="2455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302B08AB-055E-2747-87E1-6A7CA037DCA9}"/>
                    </a:ext>
                  </a:extLst>
                </p14:cNvPr>
                <p14:cNvContentPartPr/>
                <p14:nvPr/>
              </p14:nvContentPartPr>
              <p14:xfrm>
                <a:off x="5512797" y="2650009"/>
                <a:ext cx="177480" cy="1465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302B08AB-055E-2747-87E1-6A7CA037DCA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97677" y="2634889"/>
                  <a:ext cx="208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D235E37-332C-A14B-9E64-42A0B28BC0DE}"/>
                    </a:ext>
                  </a:extLst>
                </p14:cNvPr>
                <p14:cNvContentPartPr/>
                <p14:nvPr/>
              </p14:nvContentPartPr>
              <p14:xfrm>
                <a:off x="5748237" y="3112609"/>
                <a:ext cx="66600" cy="878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D235E37-332C-A14B-9E64-42A0B28BC0D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33117" y="3097129"/>
                  <a:ext cx="972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56391648-4026-6E41-815D-6B9B69963F9C}"/>
                    </a:ext>
                  </a:extLst>
                </p14:cNvPr>
                <p14:cNvContentPartPr/>
                <p14:nvPr/>
              </p14:nvContentPartPr>
              <p14:xfrm>
                <a:off x="5743557" y="3072649"/>
                <a:ext cx="99720" cy="123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56391648-4026-6E41-815D-6B9B69963F9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28077" y="3057169"/>
                  <a:ext cx="1303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90721C8F-7AA9-F64C-B263-758FBD078354}"/>
                    </a:ext>
                  </a:extLst>
                </p14:cNvPr>
                <p14:cNvContentPartPr/>
                <p14:nvPr/>
              </p14:nvContentPartPr>
              <p14:xfrm>
                <a:off x="5267277" y="3030529"/>
                <a:ext cx="300240" cy="7545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90721C8F-7AA9-F64C-B263-758FBD07835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52157" y="3015409"/>
                  <a:ext cx="330480" cy="78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A1D1456-4436-DA40-B6AE-4C58BE7C1CDD}"/>
                  </a:ext>
                </a:extLst>
              </p14:cNvPr>
              <p14:cNvContentPartPr/>
              <p14:nvPr/>
            </p14:nvContentPartPr>
            <p14:xfrm>
              <a:off x="7420437" y="3634249"/>
              <a:ext cx="10080" cy="36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A1D1456-4436-DA40-B6AE-4C58BE7C1CD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05317" y="3618769"/>
                <a:ext cx="40680" cy="6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23C24998-DC72-7142-BB3A-AC24F9B10D4E}"/>
              </a:ext>
            </a:extLst>
          </p:cNvPr>
          <p:cNvGrpSpPr/>
          <p:nvPr/>
        </p:nvGrpSpPr>
        <p:grpSpPr>
          <a:xfrm>
            <a:off x="7073757" y="3506809"/>
            <a:ext cx="1017720" cy="252360"/>
            <a:chOff x="7073757" y="3506809"/>
            <a:chExt cx="1017720" cy="25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68E92870-593E-4D48-BA62-066108E1211B}"/>
                    </a:ext>
                  </a:extLst>
                </p14:cNvPr>
                <p14:cNvContentPartPr/>
                <p14:nvPr/>
              </p14:nvContentPartPr>
              <p14:xfrm>
                <a:off x="7073757" y="3575209"/>
                <a:ext cx="691920" cy="1839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68E92870-593E-4D48-BA62-066108E1211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58277" y="3560089"/>
                  <a:ext cx="7221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D4D71AE3-9676-3044-B01E-AE415F1A4A3B}"/>
                    </a:ext>
                  </a:extLst>
                </p14:cNvPr>
                <p14:cNvContentPartPr/>
                <p14:nvPr/>
              </p14:nvContentPartPr>
              <p14:xfrm>
                <a:off x="7751637" y="3565129"/>
                <a:ext cx="9000" cy="25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D4D71AE3-9676-3044-B01E-AE415F1A4A3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36517" y="3549649"/>
                  <a:ext cx="392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FAD663F2-69AD-9644-989A-010B10963D96}"/>
                    </a:ext>
                  </a:extLst>
                </p14:cNvPr>
                <p14:cNvContentPartPr/>
                <p14:nvPr/>
              </p14:nvContentPartPr>
              <p14:xfrm>
                <a:off x="7760277" y="3545689"/>
                <a:ext cx="331200" cy="676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FAD663F2-69AD-9644-989A-010B10963D9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44797" y="3530209"/>
                  <a:ext cx="3618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C50F01E7-4B3F-A74C-BC65-A6EC50AEEC9B}"/>
                    </a:ext>
                  </a:extLst>
                </p14:cNvPr>
                <p14:cNvContentPartPr/>
                <p14:nvPr/>
              </p14:nvContentPartPr>
              <p14:xfrm>
                <a:off x="7334037" y="3506809"/>
                <a:ext cx="220320" cy="2134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C50F01E7-4B3F-A74C-BC65-A6EC50AEEC9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18557" y="3491329"/>
                  <a:ext cx="250920" cy="24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CCFBCF81-A72A-2F43-9505-68DB8EDF1093}"/>
                  </a:ext>
                </a:extLst>
              </p14:cNvPr>
              <p14:cNvContentPartPr/>
              <p14:nvPr/>
            </p14:nvContentPartPr>
            <p14:xfrm>
              <a:off x="6436557" y="3557209"/>
              <a:ext cx="11880" cy="140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CCFBCF81-A72A-2F43-9505-68DB8EDF109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421077" y="3542089"/>
                <a:ext cx="42480" cy="4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uppo 34">
            <a:extLst>
              <a:ext uri="{FF2B5EF4-FFF2-40B4-BE49-F238E27FC236}">
                <a16:creationId xmlns:a16="http://schemas.microsoft.com/office/drawing/2014/main" id="{92D5222F-D553-3042-BBB5-4994C053D9EA}"/>
              </a:ext>
            </a:extLst>
          </p:cNvPr>
          <p:cNvGrpSpPr/>
          <p:nvPr/>
        </p:nvGrpSpPr>
        <p:grpSpPr>
          <a:xfrm>
            <a:off x="590517" y="380209"/>
            <a:ext cx="1672560" cy="1323000"/>
            <a:chOff x="590517" y="380209"/>
            <a:chExt cx="1672560" cy="132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A88179B3-EAD2-BD47-B70A-60481D257C49}"/>
                    </a:ext>
                  </a:extLst>
                </p14:cNvPr>
                <p14:cNvContentPartPr/>
                <p14:nvPr/>
              </p14:nvContentPartPr>
              <p14:xfrm>
                <a:off x="916677" y="527089"/>
                <a:ext cx="1346400" cy="11761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A88179B3-EAD2-BD47-B70A-60481D257C4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01557" y="511969"/>
                  <a:ext cx="1377000" cy="12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F50D8820-190B-B242-B5F8-124066A4E95E}"/>
                    </a:ext>
                  </a:extLst>
                </p14:cNvPr>
                <p14:cNvContentPartPr/>
                <p14:nvPr/>
              </p14:nvContentPartPr>
              <p14:xfrm>
                <a:off x="717957" y="421969"/>
                <a:ext cx="340920" cy="2282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F50D8820-190B-B242-B5F8-124066A4E95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2837" y="406849"/>
                  <a:ext cx="3715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00815C2E-08A6-E84C-A405-586FBAC750E9}"/>
                    </a:ext>
                  </a:extLst>
                </p14:cNvPr>
                <p14:cNvContentPartPr/>
                <p14:nvPr/>
              </p14:nvContentPartPr>
              <p14:xfrm>
                <a:off x="590517" y="661729"/>
                <a:ext cx="382680" cy="579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00815C2E-08A6-E84C-A405-586FBAC750E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75397" y="646249"/>
                  <a:ext cx="4132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C307BE54-81E2-9E4D-97EB-2794F9483FE8}"/>
                    </a:ext>
                  </a:extLst>
                </p14:cNvPr>
                <p14:cNvContentPartPr/>
                <p14:nvPr/>
              </p14:nvContentPartPr>
              <p14:xfrm>
                <a:off x="1073637" y="636889"/>
                <a:ext cx="107280" cy="144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C307BE54-81E2-9E4D-97EB-2794F9483FE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58157" y="621409"/>
                  <a:ext cx="137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C0551D6C-93E7-3045-B270-A4F06F4EAC18}"/>
                    </a:ext>
                  </a:extLst>
                </p14:cNvPr>
                <p14:cNvContentPartPr/>
                <p14:nvPr/>
              </p14:nvContentPartPr>
              <p14:xfrm>
                <a:off x="1361277" y="616369"/>
                <a:ext cx="54000" cy="97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C0551D6C-93E7-3045-B270-A4F06F4EAC1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45797" y="600889"/>
                  <a:ext cx="846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689EC101-BFD2-A64D-AB69-7D1DED99B79D}"/>
                    </a:ext>
                  </a:extLst>
                </p14:cNvPr>
                <p14:cNvContentPartPr/>
                <p14:nvPr/>
              </p14:nvContentPartPr>
              <p14:xfrm>
                <a:off x="903357" y="735529"/>
                <a:ext cx="40680" cy="8107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689EC101-BFD2-A64D-AB69-7D1DED99B79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88237" y="720409"/>
                  <a:ext cx="71280" cy="84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DC74F128-30C2-B443-977F-A0A972EA2CA0}"/>
                    </a:ext>
                  </a:extLst>
                </p14:cNvPr>
                <p14:cNvContentPartPr/>
                <p14:nvPr/>
              </p14:nvContentPartPr>
              <p14:xfrm>
                <a:off x="1648917" y="380209"/>
                <a:ext cx="342720" cy="2174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DC74F128-30C2-B443-977F-A0A972EA2CA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633437" y="365089"/>
                  <a:ext cx="373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8B71D6ED-CFA8-B646-A09A-45DD488EA88F}"/>
                    </a:ext>
                  </a:extLst>
                </p14:cNvPr>
                <p14:cNvContentPartPr/>
                <p14:nvPr/>
              </p14:nvContentPartPr>
              <p14:xfrm>
                <a:off x="1495917" y="560209"/>
                <a:ext cx="657000" cy="1598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8B71D6ED-CFA8-B646-A09A-45DD488EA88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480437" y="545089"/>
                  <a:ext cx="687240" cy="1904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D2889A19-8CB7-D347-BE3B-98BAF9BAE0A6}"/>
                  </a:ext>
                </a:extLst>
              </p14:cNvPr>
              <p14:cNvContentPartPr/>
              <p14:nvPr/>
            </p14:nvContentPartPr>
            <p14:xfrm>
              <a:off x="2111157" y="1335289"/>
              <a:ext cx="1316160" cy="26892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D2889A19-8CB7-D347-BE3B-98BAF9BAE0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6037" y="1320169"/>
                <a:ext cx="1346400" cy="27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1D8FFC0D-31D8-2542-8474-73203A45A022}"/>
                  </a:ext>
                </a:extLst>
              </p14:cNvPr>
              <p14:cNvContentPartPr/>
              <p14:nvPr/>
            </p14:nvContentPartPr>
            <p14:xfrm>
              <a:off x="1962837" y="1278769"/>
              <a:ext cx="1922760" cy="28425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1D8FFC0D-31D8-2542-8474-73203A45A0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7717" y="1263289"/>
                <a:ext cx="1953360" cy="287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uppo 29">
            <a:extLst>
              <a:ext uri="{FF2B5EF4-FFF2-40B4-BE49-F238E27FC236}">
                <a16:creationId xmlns:a16="http://schemas.microsoft.com/office/drawing/2014/main" id="{E727EF1A-E84C-294C-B957-8388ACF8C2FC}"/>
              </a:ext>
            </a:extLst>
          </p:cNvPr>
          <p:cNvGrpSpPr/>
          <p:nvPr/>
        </p:nvGrpSpPr>
        <p:grpSpPr>
          <a:xfrm>
            <a:off x="1701117" y="1222249"/>
            <a:ext cx="2811240" cy="3217320"/>
            <a:chOff x="1701117" y="1222249"/>
            <a:chExt cx="2811240" cy="321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C889BD58-AB31-B447-81FF-066D693E16FD}"/>
                    </a:ext>
                  </a:extLst>
                </p14:cNvPr>
                <p14:cNvContentPartPr/>
                <p14:nvPr/>
              </p14:nvContentPartPr>
              <p14:xfrm>
                <a:off x="3374757" y="1304689"/>
                <a:ext cx="2880" cy="104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C889BD58-AB31-B447-81FF-066D693E16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9637" y="1289569"/>
                  <a:ext cx="33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0B8E8DCD-3BEC-B34D-B86B-2B3E8C403645}"/>
                    </a:ext>
                  </a:extLst>
                </p14:cNvPr>
                <p14:cNvContentPartPr/>
                <p14:nvPr/>
              </p14:nvContentPartPr>
              <p14:xfrm>
                <a:off x="1701117" y="1314769"/>
                <a:ext cx="1676520" cy="29487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0B8E8DCD-3BEC-B34D-B86B-2B3E8C40364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85997" y="1299289"/>
                  <a:ext cx="1707120" cy="29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263E7348-DF07-2942-9C7C-A357CA68CA45}"/>
                    </a:ext>
                  </a:extLst>
                </p14:cNvPr>
                <p14:cNvContentPartPr/>
                <p14:nvPr/>
              </p14:nvContentPartPr>
              <p14:xfrm>
                <a:off x="3292677" y="1479289"/>
                <a:ext cx="1080" cy="32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263E7348-DF07-2942-9C7C-A357CA68CA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77557" y="1464169"/>
                  <a:ext cx="316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20C0959B-16C2-CF42-A981-69EADE4CBB33}"/>
                    </a:ext>
                  </a:extLst>
                </p14:cNvPr>
                <p14:cNvContentPartPr/>
                <p14:nvPr/>
              </p14:nvContentPartPr>
              <p14:xfrm>
                <a:off x="3177117" y="1479289"/>
                <a:ext cx="116640" cy="2221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20C0959B-16C2-CF42-A981-69EADE4CBB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1997" y="1464169"/>
                  <a:ext cx="1472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A4754CE-37E3-D747-8DBE-7D1747399380}"/>
                    </a:ext>
                  </a:extLst>
                </p14:cNvPr>
                <p14:cNvContentPartPr/>
                <p14:nvPr/>
              </p14:nvContentPartPr>
              <p14:xfrm>
                <a:off x="3066597" y="2013529"/>
                <a:ext cx="9360" cy="32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A4754CE-37E3-D747-8DBE-7D17473993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51477" y="1998409"/>
                  <a:ext cx="396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83DFF52E-6B57-F64A-8771-2C4913F7A088}"/>
                    </a:ext>
                  </a:extLst>
                </p14:cNvPr>
                <p14:cNvContentPartPr/>
                <p14:nvPr/>
              </p14:nvContentPartPr>
              <p14:xfrm>
                <a:off x="2966517" y="2013529"/>
                <a:ext cx="110880" cy="86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83DFF52E-6B57-F64A-8771-2C4913F7A08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51397" y="1998049"/>
                  <a:ext cx="1411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F91B7D2B-4A4E-174A-B5C5-AB97E2DAB347}"/>
                    </a:ext>
                  </a:extLst>
                </p14:cNvPr>
                <p14:cNvContentPartPr/>
                <p14:nvPr/>
              </p14:nvContentPartPr>
              <p14:xfrm>
                <a:off x="2646117" y="2590249"/>
                <a:ext cx="123840" cy="982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F91B7D2B-4A4E-174A-B5C5-AB97E2DAB34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30997" y="2574769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06C11A0D-E451-AF43-9AB1-E39ED751589E}"/>
                    </a:ext>
                  </a:extLst>
                </p14:cNvPr>
                <p14:cNvContentPartPr/>
                <p14:nvPr/>
              </p14:nvContentPartPr>
              <p14:xfrm>
                <a:off x="2280357" y="3130969"/>
                <a:ext cx="131760" cy="500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06C11A0D-E451-AF43-9AB1-E39ED751589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64877" y="3115849"/>
                  <a:ext cx="1623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BAB06B9-6180-D34F-BD8D-33C0D0925453}"/>
                    </a:ext>
                  </a:extLst>
                </p14:cNvPr>
                <p14:cNvContentPartPr/>
                <p14:nvPr/>
              </p14:nvContentPartPr>
              <p14:xfrm>
                <a:off x="2021877" y="3493849"/>
                <a:ext cx="110160" cy="579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BAB06B9-6180-D34F-BD8D-33C0D09254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06397" y="3478729"/>
                  <a:ext cx="1407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E1936924-203E-9541-B5FE-9B7F8F3EA588}"/>
                    </a:ext>
                  </a:extLst>
                </p14:cNvPr>
                <p14:cNvContentPartPr/>
                <p14:nvPr/>
              </p14:nvContentPartPr>
              <p14:xfrm>
                <a:off x="3475557" y="1399369"/>
                <a:ext cx="106920" cy="1072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E1936924-203E-9541-B5FE-9B7F8F3EA58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60437" y="1384249"/>
                  <a:ext cx="137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5E55375D-0A4E-D345-84C1-79EFB4C5C501}"/>
                    </a:ext>
                  </a:extLst>
                </p14:cNvPr>
                <p14:cNvContentPartPr/>
                <p14:nvPr/>
              </p14:nvContentPartPr>
              <p14:xfrm>
                <a:off x="1854477" y="4383769"/>
                <a:ext cx="218880" cy="558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5E55375D-0A4E-D345-84C1-79EFB4C5C50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38997" y="4368289"/>
                  <a:ext cx="249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6D306837-49D3-CD40-8F04-3DD5E6296948}"/>
                    </a:ext>
                  </a:extLst>
                </p14:cNvPr>
                <p14:cNvContentPartPr/>
                <p14:nvPr/>
              </p14:nvContentPartPr>
              <p14:xfrm>
                <a:off x="2804877" y="2826409"/>
                <a:ext cx="163080" cy="1396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6D306837-49D3-CD40-8F04-3DD5E629694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89757" y="2810929"/>
                  <a:ext cx="193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B398242-ED6E-5448-9DEA-E6C167483D87}"/>
                    </a:ext>
                  </a:extLst>
                </p14:cNvPr>
                <p14:cNvContentPartPr/>
                <p14:nvPr/>
              </p14:nvContentPartPr>
              <p14:xfrm>
                <a:off x="2724237" y="2753329"/>
                <a:ext cx="195120" cy="2095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B398242-ED6E-5448-9DEA-E6C167483D8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08757" y="2738209"/>
                  <a:ext cx="2257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8B46CDF5-8CBC-0043-A71C-34038886EA61}"/>
                    </a:ext>
                  </a:extLst>
                </p14:cNvPr>
                <p14:cNvContentPartPr/>
                <p14:nvPr/>
              </p14:nvContentPartPr>
              <p14:xfrm>
                <a:off x="3385197" y="1383529"/>
                <a:ext cx="46800" cy="475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8B46CDF5-8CBC-0043-A71C-34038886EA6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70077" y="1368049"/>
                  <a:ext cx="774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3A517944-A0BA-024C-AD8C-E3E483B193EA}"/>
                    </a:ext>
                  </a:extLst>
                </p14:cNvPr>
                <p14:cNvContentPartPr/>
                <p14:nvPr/>
              </p14:nvContentPartPr>
              <p14:xfrm>
                <a:off x="1885077" y="1222249"/>
                <a:ext cx="2627280" cy="30625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3A517944-A0BA-024C-AD8C-E3E483B193E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69957" y="1207129"/>
                  <a:ext cx="2657880" cy="30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843D9B9-2F32-1D4D-85E1-65E8133D0DD8}"/>
                    </a:ext>
                  </a:extLst>
                </p14:cNvPr>
                <p14:cNvContentPartPr/>
                <p14:nvPr/>
              </p14:nvContentPartPr>
              <p14:xfrm>
                <a:off x="2199357" y="2376409"/>
                <a:ext cx="263880" cy="4071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843D9B9-2F32-1D4D-85E1-65E8133D0DD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84237" y="2361289"/>
                  <a:ext cx="2944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00B85A39-B0E7-CC43-9E66-5363FB3395C8}"/>
                    </a:ext>
                  </a:extLst>
                </p14:cNvPr>
                <p14:cNvContentPartPr/>
                <p14:nvPr/>
              </p14:nvContentPartPr>
              <p14:xfrm>
                <a:off x="2529477" y="2277409"/>
                <a:ext cx="54720" cy="1386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00B85A39-B0E7-CC43-9E66-5363FB3395C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14357" y="2261929"/>
                  <a:ext cx="8496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213E31E7-6339-7945-B2CC-66F47EB0F613}"/>
              </a:ext>
            </a:extLst>
          </p:cNvPr>
          <p:cNvGrpSpPr/>
          <p:nvPr/>
        </p:nvGrpSpPr>
        <p:grpSpPr>
          <a:xfrm>
            <a:off x="4453677" y="3193249"/>
            <a:ext cx="491040" cy="636840"/>
            <a:chOff x="4453677" y="3193249"/>
            <a:chExt cx="491040" cy="63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120B7636-64F4-9B41-AD0A-E6032723FDDB}"/>
                    </a:ext>
                  </a:extLst>
                </p14:cNvPr>
                <p14:cNvContentPartPr/>
                <p14:nvPr/>
              </p14:nvContentPartPr>
              <p14:xfrm>
                <a:off x="4453677" y="3801289"/>
                <a:ext cx="7200" cy="54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120B7636-64F4-9B41-AD0A-E6032723FDD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438557" y="3786169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5F18704E-4156-0645-8BE0-A5EF7625A708}"/>
                    </a:ext>
                  </a:extLst>
                </p14:cNvPr>
                <p14:cNvContentPartPr/>
                <p14:nvPr/>
              </p14:nvContentPartPr>
              <p14:xfrm>
                <a:off x="4460517" y="3339409"/>
                <a:ext cx="271080" cy="4906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5F18704E-4156-0645-8BE0-A5EF7625A70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445397" y="3324289"/>
                  <a:ext cx="30132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0007D868-3BB9-864D-86C6-DDA056431C83}"/>
                    </a:ext>
                  </a:extLst>
                </p14:cNvPr>
                <p14:cNvContentPartPr/>
                <p14:nvPr/>
              </p14:nvContentPartPr>
              <p14:xfrm>
                <a:off x="4797477" y="3221329"/>
                <a:ext cx="45000" cy="2581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0007D868-3BB9-864D-86C6-DDA056431C8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781997" y="3206209"/>
                  <a:ext cx="756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55E96BF0-BC6F-BB45-8A4E-1FBC88B0746E}"/>
                    </a:ext>
                  </a:extLst>
                </p14:cNvPr>
                <p14:cNvContentPartPr/>
                <p14:nvPr/>
              </p14:nvContentPartPr>
              <p14:xfrm>
                <a:off x="4911237" y="3193249"/>
                <a:ext cx="33480" cy="2476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55E96BF0-BC6F-BB45-8A4E-1FBC88B0746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96117" y="3177769"/>
                  <a:ext cx="64080" cy="27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AC557530-1FA2-DA47-84B4-90A89630EDB9}"/>
              </a:ext>
            </a:extLst>
          </p:cNvPr>
          <p:cNvGrpSpPr/>
          <p:nvPr/>
        </p:nvGrpSpPr>
        <p:grpSpPr>
          <a:xfrm>
            <a:off x="4124997" y="1716529"/>
            <a:ext cx="516960" cy="1013040"/>
            <a:chOff x="4124997" y="1716529"/>
            <a:chExt cx="516960" cy="101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840D4093-F588-2249-BF37-6AFD737AA148}"/>
                    </a:ext>
                  </a:extLst>
                </p14:cNvPr>
                <p14:cNvContentPartPr/>
                <p14:nvPr/>
              </p14:nvContentPartPr>
              <p14:xfrm>
                <a:off x="4329117" y="1841089"/>
                <a:ext cx="144360" cy="3214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840D4093-F588-2249-BF37-6AFD737AA14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13997" y="1825969"/>
                  <a:ext cx="1749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E95AD674-892C-E648-9F57-C4EFEE5AB875}"/>
                    </a:ext>
                  </a:extLst>
                </p14:cNvPr>
                <p14:cNvContentPartPr/>
                <p14:nvPr/>
              </p14:nvContentPartPr>
              <p14:xfrm>
                <a:off x="4275477" y="1716529"/>
                <a:ext cx="141480" cy="1998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E95AD674-892C-E648-9F57-C4EFEE5AB87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260357" y="1701409"/>
                  <a:ext cx="1720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9252ADD6-3431-1344-B26C-3489C04EDC1C}"/>
                    </a:ext>
                  </a:extLst>
                </p14:cNvPr>
                <p14:cNvContentPartPr/>
                <p14:nvPr/>
              </p14:nvContentPartPr>
              <p14:xfrm>
                <a:off x="4515237" y="2367769"/>
                <a:ext cx="88560" cy="2631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9252ADD6-3431-1344-B26C-3489C04EDC1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00117" y="2352649"/>
                  <a:ext cx="1191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863855D-E4F3-C448-BC05-A33B751AC2A8}"/>
                    </a:ext>
                  </a:extLst>
                </p14:cNvPr>
                <p14:cNvContentPartPr/>
                <p14:nvPr/>
              </p14:nvContentPartPr>
              <p14:xfrm>
                <a:off x="4515237" y="2566489"/>
                <a:ext cx="126720" cy="1630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863855D-E4F3-C448-BC05-A33B751AC2A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500117" y="2551009"/>
                  <a:ext cx="1573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CBA439F7-AF83-444B-A089-486A0740F309}"/>
                    </a:ext>
                  </a:extLst>
                </p14:cNvPr>
                <p14:cNvContentPartPr/>
                <p14:nvPr/>
              </p14:nvContentPartPr>
              <p14:xfrm>
                <a:off x="4124997" y="2214049"/>
                <a:ext cx="226080" cy="586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CBA439F7-AF83-444B-A089-486A0740F30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109517" y="2198929"/>
                  <a:ext cx="2563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F4BAE734-4A4B-E24C-88CD-E40637F05AE8}"/>
                    </a:ext>
                  </a:extLst>
                </p14:cNvPr>
                <p14:cNvContentPartPr/>
                <p14:nvPr/>
              </p14:nvContentPartPr>
              <p14:xfrm>
                <a:off x="4176477" y="2400889"/>
                <a:ext cx="143640" cy="547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F4BAE734-4A4B-E24C-88CD-E40637F05AE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60997" y="2385769"/>
                  <a:ext cx="1738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EE2243DA-6C8F-A546-B0E4-4375F12624EC}"/>
                    </a:ext>
                  </a:extLst>
                </p14:cNvPr>
                <p14:cNvContentPartPr/>
                <p14:nvPr/>
              </p14:nvContentPartPr>
              <p14:xfrm>
                <a:off x="4238037" y="2373169"/>
                <a:ext cx="21600" cy="630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EE2243DA-6C8F-A546-B0E4-4375F12624E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22557" y="2358049"/>
                  <a:ext cx="518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A264B50F-37D0-164C-8FCC-F999389EB721}"/>
                    </a:ext>
                  </a:extLst>
                </p14:cNvPr>
                <p14:cNvContentPartPr/>
                <p14:nvPr/>
              </p14:nvContentPartPr>
              <p14:xfrm>
                <a:off x="4298877" y="2239609"/>
                <a:ext cx="14040" cy="1605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A264B50F-37D0-164C-8FCC-F999389EB72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83757" y="2224489"/>
                  <a:ext cx="44640" cy="19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D1A536E3-0BF6-C947-BE83-2B89987025DF}"/>
              </a:ext>
            </a:extLst>
          </p:cNvPr>
          <p:cNvGrpSpPr/>
          <p:nvPr/>
        </p:nvGrpSpPr>
        <p:grpSpPr>
          <a:xfrm>
            <a:off x="3672837" y="3840529"/>
            <a:ext cx="244080" cy="210600"/>
            <a:chOff x="3672837" y="3840529"/>
            <a:chExt cx="244080" cy="21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B4327B00-5573-DD45-B04F-0AF1DD3D772C}"/>
                    </a:ext>
                  </a:extLst>
                </p14:cNvPr>
                <p14:cNvContentPartPr/>
                <p14:nvPr/>
              </p14:nvContentPartPr>
              <p14:xfrm>
                <a:off x="3734397" y="3840529"/>
                <a:ext cx="182520" cy="1587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B4327B00-5573-DD45-B04F-0AF1DD3D772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19277" y="3825409"/>
                  <a:ext cx="2127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5732C60E-8924-8F44-96D7-70E2A2CD645D}"/>
                    </a:ext>
                  </a:extLst>
                </p14:cNvPr>
                <p14:cNvContentPartPr/>
                <p14:nvPr/>
              </p14:nvContentPartPr>
              <p14:xfrm>
                <a:off x="3672837" y="3873289"/>
                <a:ext cx="3600" cy="46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5732C60E-8924-8F44-96D7-70E2A2CD645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57717" y="3857809"/>
                  <a:ext cx="342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1B2ADE1A-0E83-3843-8AE9-42641123AB54}"/>
                    </a:ext>
                  </a:extLst>
                </p14:cNvPr>
                <p14:cNvContentPartPr/>
                <p14:nvPr/>
              </p14:nvContentPartPr>
              <p14:xfrm>
                <a:off x="3676077" y="3877609"/>
                <a:ext cx="159120" cy="1735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1B2ADE1A-0E83-3843-8AE9-42641123AB5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60957" y="3862129"/>
                  <a:ext cx="18972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333361B4-81D6-8B44-82C8-C38C81984A16}"/>
              </a:ext>
            </a:extLst>
          </p:cNvPr>
          <p:cNvGrpSpPr/>
          <p:nvPr/>
        </p:nvGrpSpPr>
        <p:grpSpPr>
          <a:xfrm>
            <a:off x="3035997" y="4050769"/>
            <a:ext cx="186840" cy="244440"/>
            <a:chOff x="3035997" y="4050769"/>
            <a:chExt cx="186840" cy="24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E12A08EF-6076-614C-8E69-FCDCC3266209}"/>
                    </a:ext>
                  </a:extLst>
                </p14:cNvPr>
                <p14:cNvContentPartPr/>
                <p14:nvPr/>
              </p14:nvContentPartPr>
              <p14:xfrm>
                <a:off x="3200157" y="4050769"/>
                <a:ext cx="22680" cy="2124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E12A08EF-6076-614C-8E69-FCDCC326620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185037" y="4035649"/>
                  <a:ext cx="529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C94E0E62-A7E9-3040-9B53-EE3EBFE7246E}"/>
                    </a:ext>
                  </a:extLst>
                </p14:cNvPr>
                <p14:cNvContentPartPr/>
                <p14:nvPr/>
              </p14:nvContentPartPr>
              <p14:xfrm>
                <a:off x="3035997" y="4078489"/>
                <a:ext cx="38160" cy="21672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C94E0E62-A7E9-3040-9B53-EE3EBFE7246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20517" y="4063369"/>
                  <a:ext cx="68400" cy="24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9F0521EB-FCA4-1F4B-AA0C-9BFDB097BD7D}"/>
                  </a:ext>
                </a:extLst>
              </p14:cNvPr>
              <p14:cNvContentPartPr/>
              <p14:nvPr/>
            </p14:nvContentPartPr>
            <p14:xfrm>
              <a:off x="6345117" y="3152209"/>
              <a:ext cx="1477800" cy="189936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9F0521EB-FCA4-1F4B-AA0C-9BFDB097BD7D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329637" y="3137089"/>
                <a:ext cx="1508400" cy="19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0D15002D-50D3-A54C-BDE2-F4762FDDB3D7}"/>
                  </a:ext>
                </a:extLst>
              </p14:cNvPr>
              <p14:cNvContentPartPr/>
              <p14:nvPr/>
            </p14:nvContentPartPr>
            <p14:xfrm>
              <a:off x="7289397" y="4887769"/>
              <a:ext cx="1175760" cy="36252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0D15002D-50D3-A54C-BDE2-F4762FDDB3D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274277" y="4872649"/>
                <a:ext cx="1206360" cy="39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uppo 64">
            <a:extLst>
              <a:ext uri="{FF2B5EF4-FFF2-40B4-BE49-F238E27FC236}">
                <a16:creationId xmlns:a16="http://schemas.microsoft.com/office/drawing/2014/main" id="{CE883D2A-F904-FA49-AABE-0DCEF3BF5CF5}"/>
              </a:ext>
            </a:extLst>
          </p:cNvPr>
          <p:cNvGrpSpPr/>
          <p:nvPr/>
        </p:nvGrpSpPr>
        <p:grpSpPr>
          <a:xfrm>
            <a:off x="6452037" y="4981729"/>
            <a:ext cx="1141200" cy="995040"/>
            <a:chOff x="6452037" y="4981729"/>
            <a:chExt cx="1141200" cy="99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603C1DEB-9A38-BC42-8619-5A80042A59FF}"/>
                    </a:ext>
                  </a:extLst>
                </p14:cNvPr>
                <p14:cNvContentPartPr/>
                <p14:nvPr/>
              </p14:nvContentPartPr>
              <p14:xfrm>
                <a:off x="7370037" y="5261449"/>
                <a:ext cx="45000" cy="7153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603C1DEB-9A38-BC42-8619-5A80042A59F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54557" y="5246329"/>
                  <a:ext cx="75600" cy="74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270E29EF-B247-0748-87FD-9FFE3615D6CD}"/>
                    </a:ext>
                  </a:extLst>
                </p14:cNvPr>
                <p14:cNvContentPartPr/>
                <p14:nvPr/>
              </p14:nvContentPartPr>
              <p14:xfrm>
                <a:off x="7287237" y="5147689"/>
                <a:ext cx="306000" cy="1436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270E29EF-B247-0748-87FD-9FFE3615D6C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271757" y="5132569"/>
                  <a:ext cx="3366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1FB9B413-EC99-3743-9C58-CBFAFD337478}"/>
                    </a:ext>
                  </a:extLst>
                </p14:cNvPr>
                <p14:cNvContentPartPr/>
                <p14:nvPr/>
              </p14:nvContentPartPr>
              <p14:xfrm>
                <a:off x="6581277" y="4981729"/>
                <a:ext cx="95040" cy="40500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1FB9B413-EC99-3743-9C58-CBFAFD3374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566157" y="4966609"/>
                  <a:ext cx="1252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AEB26002-BE39-ED40-A8DD-7DFFA80253F7}"/>
                    </a:ext>
                  </a:extLst>
                </p14:cNvPr>
                <p14:cNvContentPartPr/>
                <p14:nvPr/>
              </p14:nvContentPartPr>
              <p14:xfrm>
                <a:off x="6452037" y="5101969"/>
                <a:ext cx="245880" cy="1072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AEB26002-BE39-ED40-A8DD-7DFFA80253F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436557" y="5086849"/>
                  <a:ext cx="2761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F7947750-45D6-DD48-81B6-5394384D8038}"/>
                    </a:ext>
                  </a:extLst>
                </p14:cNvPr>
                <p14:cNvContentPartPr/>
                <p14:nvPr/>
              </p14:nvContentPartPr>
              <p14:xfrm>
                <a:off x="6621597" y="5169289"/>
                <a:ext cx="572400" cy="20880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F7947750-45D6-DD48-81B6-5394384D803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06477" y="5153809"/>
                  <a:ext cx="603000" cy="23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24604F0E-6863-AC48-BAFC-B17FB970DEE5}"/>
              </a:ext>
            </a:extLst>
          </p:cNvPr>
          <p:cNvGrpSpPr/>
          <p:nvPr/>
        </p:nvGrpSpPr>
        <p:grpSpPr>
          <a:xfrm>
            <a:off x="5348277" y="4640089"/>
            <a:ext cx="853920" cy="736560"/>
            <a:chOff x="5348277" y="4640089"/>
            <a:chExt cx="853920" cy="73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BA8486BD-90C8-0242-A092-0E6A31232686}"/>
                    </a:ext>
                  </a:extLst>
                </p14:cNvPr>
                <p14:cNvContentPartPr/>
                <p14:nvPr/>
              </p14:nvContentPartPr>
              <p14:xfrm>
                <a:off x="5348277" y="5085409"/>
                <a:ext cx="196560" cy="2912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BA8486BD-90C8-0242-A092-0E6A3123268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33157" y="5070289"/>
                  <a:ext cx="2271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082D8488-A602-5940-BF3D-6BAD661DEF45}"/>
                    </a:ext>
                  </a:extLst>
                </p14:cNvPr>
                <p14:cNvContentPartPr/>
                <p14:nvPr/>
              </p14:nvContentPartPr>
              <p14:xfrm>
                <a:off x="5627637" y="4640089"/>
                <a:ext cx="70560" cy="69084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082D8488-A602-5940-BF3D-6BAD661DEF4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612517" y="4624969"/>
                  <a:ext cx="10080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F6C869CE-B5E3-E84E-8C8E-9B29EB45297C}"/>
                    </a:ext>
                  </a:extLst>
                </p14:cNvPr>
                <p14:cNvContentPartPr/>
                <p14:nvPr/>
              </p14:nvContentPartPr>
              <p14:xfrm>
                <a:off x="5773437" y="5136169"/>
                <a:ext cx="165960" cy="1396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F6C869CE-B5E3-E84E-8C8E-9B29EB45297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58317" y="5120689"/>
                  <a:ext cx="1962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64966E99-A6D7-DD4C-90BF-6559F010E030}"/>
                    </a:ext>
                  </a:extLst>
                </p14:cNvPr>
                <p14:cNvContentPartPr/>
                <p14:nvPr/>
              </p14:nvContentPartPr>
              <p14:xfrm>
                <a:off x="5985837" y="4727209"/>
                <a:ext cx="216360" cy="59904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64966E99-A6D7-DD4C-90BF-6559F010E03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970717" y="4712089"/>
                  <a:ext cx="24696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80DA3F2B-BAE2-9946-B335-8DFD4DDBC244}"/>
                    </a:ext>
                  </a:extLst>
                </p14:cNvPr>
                <p14:cNvContentPartPr/>
                <p14:nvPr/>
              </p14:nvContentPartPr>
              <p14:xfrm>
                <a:off x="6015357" y="5136889"/>
                <a:ext cx="16560" cy="16200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80DA3F2B-BAE2-9946-B335-8DFD4DDBC24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00237" y="5121769"/>
                  <a:ext cx="47160" cy="19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8044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Fig20Downdipcompression.jpg                                    000818FB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4988"/>
            <a:ext cx="914400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18" name="Gruppo 2"/>
          <p:cNvGrpSpPr>
            <a:grpSpLocks/>
          </p:cNvGrpSpPr>
          <p:nvPr/>
        </p:nvGrpSpPr>
        <p:grpSpPr bwMode="auto">
          <a:xfrm>
            <a:off x="2133600" y="0"/>
            <a:ext cx="4876800" cy="2971800"/>
            <a:chOff x="-12700" y="304800"/>
            <a:chExt cx="9232900" cy="6248400"/>
          </a:xfrm>
        </p:grpSpPr>
        <p:pic>
          <p:nvPicPr>
            <p:cNvPr id="137219" name="Immagine 3" descr="fig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" y="304800"/>
              <a:ext cx="92329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20" name="Figura a mano libera 7"/>
            <p:cNvSpPr>
              <a:spLocks noChangeArrowheads="1"/>
            </p:cNvSpPr>
            <p:nvPr/>
          </p:nvSpPr>
          <p:spPr bwMode="auto">
            <a:xfrm>
              <a:off x="4094163" y="3505200"/>
              <a:ext cx="2306637" cy="585788"/>
            </a:xfrm>
            <a:custGeom>
              <a:avLst/>
              <a:gdLst>
                <a:gd name="T0" fmla="*/ 0 w 2005263"/>
                <a:gd name="T1" fmla="*/ 0 h 467895"/>
                <a:gd name="T2" fmla="*/ 132277653 w 2005263"/>
                <a:gd name="T3" fmla="*/ 1525023591 h 467895"/>
                <a:gd name="T4" fmla="*/ 310025726 w 2005263"/>
                <a:gd name="T5" fmla="*/ 305005108 h 467895"/>
                <a:gd name="T6" fmla="*/ 310025726 w 2005263"/>
                <a:gd name="T7" fmla="*/ 305005108 h 4678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5263"/>
                <a:gd name="T13" fmla="*/ 0 h 467895"/>
                <a:gd name="T14" fmla="*/ 2005263 w 2005263"/>
                <a:gd name="T15" fmla="*/ 467895 h 4678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5263" h="467895">
                  <a:moveTo>
                    <a:pt x="0" y="0"/>
                  </a:moveTo>
                  <a:lnTo>
                    <a:pt x="855579" y="467895"/>
                  </a:lnTo>
                  <a:lnTo>
                    <a:pt x="2005263" y="93579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7221" name="Rettangolo 8"/>
            <p:cNvSpPr>
              <a:spLocks noChangeArrowheads="1"/>
            </p:cNvSpPr>
            <p:nvPr/>
          </p:nvSpPr>
          <p:spPr bwMode="auto">
            <a:xfrm>
              <a:off x="5486400" y="609600"/>
              <a:ext cx="1905000" cy="457200"/>
            </a:xfrm>
            <a:prstGeom prst="rect">
              <a:avLst/>
            </a:prstGeom>
            <a:solidFill>
              <a:srgbClr val="4FD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round/>
                  <a:headEnd/>
                  <a:tailEnd type="triangle" w="med" len="lg"/>
                </a14:hiddenLine>
              </a:ext>
            </a:extLst>
          </p:spPr>
          <p:txBody>
            <a:bodyPr/>
            <a:lstStyle/>
            <a:p>
              <a:endParaRPr lang="it-IT" sz="2800"/>
            </a:p>
          </p:txBody>
        </p:sp>
        <p:sp>
          <p:nvSpPr>
            <p:cNvPr id="137222" name="Rettangolo 9"/>
            <p:cNvSpPr>
              <a:spLocks noChangeArrowheads="1"/>
            </p:cNvSpPr>
            <p:nvPr/>
          </p:nvSpPr>
          <p:spPr bwMode="auto">
            <a:xfrm>
              <a:off x="6273800" y="533400"/>
              <a:ext cx="1117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800">
                  <a:solidFill>
                    <a:srgbClr val="FF0000"/>
                  </a:solidFill>
                </a:rPr>
                <a:t>depth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F919BBB-43FE-9049-A109-3324E64E7BEB}"/>
                  </a:ext>
                </a:extLst>
              </p14:cNvPr>
              <p14:cNvContentPartPr/>
              <p14:nvPr/>
            </p14:nvContentPartPr>
            <p14:xfrm>
              <a:off x="2151360" y="1531800"/>
              <a:ext cx="6671520" cy="50918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F919BBB-43FE-9049-A109-3324E64E7B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5160" y="1515600"/>
                <a:ext cx="6703920" cy="5124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0338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Rettangolo 3"/>
          <p:cNvSpPr>
            <a:spLocks noChangeArrowheads="1"/>
          </p:cNvSpPr>
          <p:nvPr/>
        </p:nvSpPr>
        <p:spPr bwMode="auto">
          <a:xfrm>
            <a:off x="6400800" y="5257800"/>
            <a:ext cx="381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round/>
                <a:headEnd/>
                <a:tailEnd type="triangl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A074A5FF-13D8-AD4D-8058-662D532BC4ED}"/>
                  </a:ext>
                </a:extLst>
              </p14:cNvPr>
              <p14:cNvContentPartPr/>
              <p14:nvPr/>
            </p14:nvContentPartPr>
            <p14:xfrm>
              <a:off x="2651040" y="344160"/>
              <a:ext cx="6168960" cy="6363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A074A5FF-13D8-AD4D-8058-662D532BC4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4840" y="327960"/>
                <a:ext cx="6201360" cy="6395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4" descr="Fig3.jpg                                                       0011EDEF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7" b="8290"/>
          <a:stretch>
            <a:fillRect/>
          </a:stretch>
        </p:blipFill>
        <p:spPr bwMode="auto">
          <a:xfrm>
            <a:off x="-3048000" y="4529138"/>
            <a:ext cx="122682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5300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6880225" y="6384925"/>
            <a:ext cx="2287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Panza et al. 2007</a:t>
            </a:r>
          </a:p>
        </p:txBody>
      </p:sp>
      <p:pic>
        <p:nvPicPr>
          <p:cNvPr id="2519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3073" r="84166" b="3944"/>
          <a:stretch>
            <a:fillRect/>
          </a:stretch>
        </p:blipFill>
        <p:spPr bwMode="auto">
          <a:xfrm>
            <a:off x="762000" y="76200"/>
            <a:ext cx="3429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0595740-C95C-624C-85D1-964853117BB3}"/>
                  </a:ext>
                </a:extLst>
              </p14:cNvPr>
              <p14:cNvContentPartPr/>
              <p14:nvPr/>
            </p14:nvContentPartPr>
            <p14:xfrm>
              <a:off x="178560" y="4726080"/>
              <a:ext cx="4938480" cy="16898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0595740-C95C-624C-85D1-964853117B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360" y="4709880"/>
                <a:ext cx="4970880" cy="1722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2"/>
          <p:cNvSpPr txBox="1">
            <a:spLocks noChangeArrowheads="1"/>
          </p:cNvSpPr>
          <p:nvPr/>
        </p:nvSpPr>
        <p:spPr bwMode="auto">
          <a:xfrm>
            <a:off x="4265613" y="6238875"/>
            <a:ext cx="4662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Transmed-III, Carminati et al., 2004</a:t>
            </a:r>
          </a:p>
        </p:txBody>
      </p:sp>
      <p:grpSp>
        <p:nvGrpSpPr>
          <p:cNvPr id="184322" name="Group 3"/>
          <p:cNvGrpSpPr>
            <a:grpSpLocks/>
          </p:cNvGrpSpPr>
          <p:nvPr/>
        </p:nvGrpSpPr>
        <p:grpSpPr bwMode="auto">
          <a:xfrm>
            <a:off x="1828800" y="1143000"/>
            <a:ext cx="609600" cy="609600"/>
            <a:chOff x="912" y="672"/>
            <a:chExt cx="384" cy="384"/>
          </a:xfrm>
        </p:grpSpPr>
        <p:sp>
          <p:nvSpPr>
            <p:cNvPr id="184330" name="Line 4"/>
            <p:cNvSpPr>
              <a:spLocks noChangeShapeType="1"/>
            </p:cNvSpPr>
            <p:nvPr/>
          </p:nvSpPr>
          <p:spPr bwMode="auto">
            <a:xfrm flipV="1">
              <a:off x="912" y="912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331" name="Line 5"/>
            <p:cNvSpPr>
              <a:spLocks noChangeShapeType="1"/>
            </p:cNvSpPr>
            <p:nvPr/>
          </p:nvSpPr>
          <p:spPr bwMode="auto">
            <a:xfrm rot="5400000" flipV="1">
              <a:off x="1104" y="72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332" name="Text Box 6"/>
            <p:cNvSpPr txBox="1">
              <a:spLocks noChangeArrowheads="1"/>
            </p:cNvSpPr>
            <p:nvPr/>
          </p:nvSpPr>
          <p:spPr bwMode="auto">
            <a:xfrm>
              <a:off x="950" y="672"/>
              <a:ext cx="2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H</a:t>
              </a:r>
            </a:p>
          </p:txBody>
        </p:sp>
      </p:grpSp>
      <p:grpSp>
        <p:nvGrpSpPr>
          <p:cNvPr id="184323" name="Group 7"/>
          <p:cNvGrpSpPr>
            <a:grpSpLocks/>
          </p:cNvGrpSpPr>
          <p:nvPr/>
        </p:nvGrpSpPr>
        <p:grpSpPr bwMode="auto">
          <a:xfrm>
            <a:off x="7010400" y="1066800"/>
            <a:ext cx="609600" cy="609600"/>
            <a:chOff x="912" y="672"/>
            <a:chExt cx="384" cy="384"/>
          </a:xfrm>
        </p:grpSpPr>
        <p:sp>
          <p:nvSpPr>
            <p:cNvPr id="184327" name="Line 8"/>
            <p:cNvSpPr>
              <a:spLocks noChangeShapeType="1"/>
            </p:cNvSpPr>
            <p:nvPr/>
          </p:nvSpPr>
          <p:spPr bwMode="auto">
            <a:xfrm flipV="1">
              <a:off x="912" y="912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328" name="Line 9"/>
            <p:cNvSpPr>
              <a:spLocks noChangeShapeType="1"/>
            </p:cNvSpPr>
            <p:nvPr/>
          </p:nvSpPr>
          <p:spPr bwMode="auto">
            <a:xfrm rot="5400000" flipV="1">
              <a:off x="1104" y="72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329" name="Text Box 10"/>
            <p:cNvSpPr txBox="1">
              <a:spLocks noChangeArrowheads="1"/>
            </p:cNvSpPr>
            <p:nvPr/>
          </p:nvSpPr>
          <p:spPr bwMode="auto">
            <a:xfrm>
              <a:off x="950" y="672"/>
              <a:ext cx="2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H</a:t>
              </a:r>
            </a:p>
          </p:txBody>
        </p:sp>
      </p:grpSp>
      <p:pic>
        <p:nvPicPr>
          <p:cNvPr id="184324" name="Picture 11" descr="Transmed3bbb.jpg                                               0007CACDMacintosh HD                   C110160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1752600"/>
            <a:ext cx="173736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12" descr="location-mapWesMedTransmed.jpg                                 0007CACDMacintosh HD                   C110160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25908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6" name="Line 13"/>
          <p:cNvSpPr>
            <a:spLocks noChangeShapeType="1"/>
          </p:cNvSpPr>
          <p:nvPr/>
        </p:nvSpPr>
        <p:spPr bwMode="auto">
          <a:xfrm flipV="1">
            <a:off x="1600200" y="5791200"/>
            <a:ext cx="533400" cy="152400"/>
          </a:xfrm>
          <a:prstGeom prst="line">
            <a:avLst/>
          </a:prstGeom>
          <a:noFill/>
          <a:ln w="76200">
            <a:solidFill>
              <a:srgbClr val="FFFE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691F1778-5263-4845-8781-0B7B50AE0370}"/>
                  </a:ext>
                </a:extLst>
              </p14:cNvPr>
              <p14:cNvContentPartPr/>
              <p14:nvPr/>
            </p14:nvContentPartPr>
            <p14:xfrm>
              <a:off x="2791080" y="1771560"/>
              <a:ext cx="3446640" cy="26690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691F1778-5263-4845-8781-0B7B50AE03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4880" y="1755360"/>
                <a:ext cx="3479040" cy="27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FC78F383-BA71-A54F-8FB1-A93D642C15A8}"/>
                  </a:ext>
                </a:extLst>
              </p14:cNvPr>
              <p14:cNvContentPartPr/>
              <p14:nvPr/>
            </p14:nvContentPartPr>
            <p14:xfrm>
              <a:off x="6162597" y="2823889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FC78F383-BA71-A54F-8FB1-A93D642C15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3597" y="281488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Immagine 1" descr="EA40_Doglioni_fig17_CrossSe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2222" r="2701" b="53333"/>
          <a:stretch>
            <a:fillRect/>
          </a:stretch>
        </p:blipFill>
        <p:spPr bwMode="auto">
          <a:xfrm>
            <a:off x="152400" y="4572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EC71A32-35CE-C847-B141-92C1914EB6B9}"/>
              </a:ext>
            </a:extLst>
          </p:cNvPr>
          <p:cNvGrpSpPr/>
          <p:nvPr/>
        </p:nvGrpSpPr>
        <p:grpSpPr>
          <a:xfrm>
            <a:off x="7214157" y="4284049"/>
            <a:ext cx="501480" cy="292680"/>
            <a:chOff x="7214157" y="4284049"/>
            <a:chExt cx="501480" cy="2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A577BF0E-A900-0945-A43B-F10FADE8EFAE}"/>
                    </a:ext>
                  </a:extLst>
                </p14:cNvPr>
                <p14:cNvContentPartPr/>
                <p14:nvPr/>
              </p14:nvContentPartPr>
              <p14:xfrm>
                <a:off x="7277517" y="4293049"/>
                <a:ext cx="1800" cy="180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A577BF0E-A900-0945-A43B-F10FADE8EFA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62037" y="4277929"/>
                  <a:ext cx="324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99F50E12-7526-3F45-90DF-123CADBDF984}"/>
                    </a:ext>
                  </a:extLst>
                </p14:cNvPr>
                <p14:cNvContentPartPr/>
                <p14:nvPr/>
              </p14:nvContentPartPr>
              <p14:xfrm>
                <a:off x="7214157" y="4284049"/>
                <a:ext cx="501480" cy="2926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99F50E12-7526-3F45-90DF-123CADBDF98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99037" y="4268929"/>
                  <a:ext cx="532080" cy="32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E49DBD76-2B50-8749-AEAD-80D553B555D5}"/>
              </a:ext>
            </a:extLst>
          </p:cNvPr>
          <p:cNvGrpSpPr/>
          <p:nvPr/>
        </p:nvGrpSpPr>
        <p:grpSpPr>
          <a:xfrm>
            <a:off x="6649677" y="2147089"/>
            <a:ext cx="1080720" cy="395280"/>
            <a:chOff x="6649677" y="2147089"/>
            <a:chExt cx="108072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BE2C403-A076-1745-85BB-C143B40308B0}"/>
                    </a:ext>
                  </a:extLst>
                </p14:cNvPr>
                <p14:cNvContentPartPr/>
                <p14:nvPr/>
              </p14:nvContentPartPr>
              <p14:xfrm>
                <a:off x="7358157" y="2147089"/>
                <a:ext cx="54720" cy="176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BE2C403-A076-1745-85BB-C143B40308B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43037" y="2131969"/>
                  <a:ext cx="853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C80C39C9-96F7-514A-AD12-142AD1121627}"/>
                    </a:ext>
                  </a:extLst>
                </p14:cNvPr>
                <p14:cNvContentPartPr/>
                <p14:nvPr/>
              </p14:nvContentPartPr>
              <p14:xfrm>
                <a:off x="6649677" y="2197489"/>
                <a:ext cx="2880" cy="14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C80C39C9-96F7-514A-AD12-142AD112162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34197" y="2182369"/>
                  <a:ext cx="334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E2261110-54D7-DE4A-8B4C-0FDD4748F0EA}"/>
                    </a:ext>
                  </a:extLst>
                </p14:cNvPr>
                <p14:cNvContentPartPr/>
                <p14:nvPr/>
              </p14:nvContentPartPr>
              <p14:xfrm>
                <a:off x="6649677" y="2171209"/>
                <a:ext cx="1080720" cy="3711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E2261110-54D7-DE4A-8B4C-0FDD4748F0E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34197" y="2156089"/>
                  <a:ext cx="1111320" cy="40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46F2F13-70B9-1749-987D-43304A16C80C}"/>
              </a:ext>
            </a:extLst>
          </p:cNvPr>
          <p:cNvGrpSpPr/>
          <p:nvPr/>
        </p:nvGrpSpPr>
        <p:grpSpPr>
          <a:xfrm>
            <a:off x="7820037" y="1145209"/>
            <a:ext cx="923040" cy="721800"/>
            <a:chOff x="7820037" y="1145209"/>
            <a:chExt cx="923040" cy="72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31B442FB-781A-9D4A-BAC3-398EFB5A46EA}"/>
                    </a:ext>
                  </a:extLst>
                </p14:cNvPr>
                <p14:cNvContentPartPr/>
                <p14:nvPr/>
              </p14:nvContentPartPr>
              <p14:xfrm>
                <a:off x="8504757" y="1145209"/>
                <a:ext cx="238320" cy="1191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31B442FB-781A-9D4A-BAC3-398EFB5A46E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89637" y="1130089"/>
                  <a:ext cx="2689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AB4E345D-4D3F-574B-BCBB-65570E517681}"/>
                    </a:ext>
                  </a:extLst>
                </p14:cNvPr>
                <p14:cNvContentPartPr/>
                <p14:nvPr/>
              </p14:nvContentPartPr>
              <p14:xfrm>
                <a:off x="8391717" y="1335289"/>
                <a:ext cx="17640" cy="28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AB4E345D-4D3F-574B-BCBB-65570E51768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376597" y="1320169"/>
                  <a:ext cx="482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3B07D7DD-78A8-CE43-8596-8B9CEEAA9B91}"/>
                    </a:ext>
                  </a:extLst>
                </p14:cNvPr>
                <p14:cNvContentPartPr/>
                <p14:nvPr/>
              </p14:nvContentPartPr>
              <p14:xfrm>
                <a:off x="7903197" y="1523929"/>
                <a:ext cx="249480" cy="2455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3B07D7DD-78A8-CE43-8596-8B9CEEAA9B9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88077" y="1508809"/>
                  <a:ext cx="2797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48D1B7DA-E7EB-6B44-BBB5-C2BC68F6BF03}"/>
                    </a:ext>
                  </a:extLst>
                </p14:cNvPr>
                <p14:cNvContentPartPr/>
                <p14:nvPr/>
              </p14:nvContentPartPr>
              <p14:xfrm>
                <a:off x="8317917" y="1295689"/>
                <a:ext cx="63720" cy="33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48D1B7DA-E7EB-6B44-BBB5-C2BC68F6BF0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02797" y="1280209"/>
                  <a:ext cx="943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EE43167F-6B05-D043-961E-59C362FA48E5}"/>
                    </a:ext>
                  </a:extLst>
                </p14:cNvPr>
                <p14:cNvContentPartPr/>
                <p14:nvPr/>
              </p14:nvContentPartPr>
              <p14:xfrm>
                <a:off x="8164917" y="1307929"/>
                <a:ext cx="90360" cy="75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EE43167F-6B05-D043-961E-59C362FA48E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49797" y="1292449"/>
                  <a:ext cx="120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BF6A1ECA-A0DE-1D4B-A476-A251C4B4DB3C}"/>
                    </a:ext>
                  </a:extLst>
                </p14:cNvPr>
                <p14:cNvContentPartPr/>
                <p14:nvPr/>
              </p14:nvContentPartPr>
              <p14:xfrm>
                <a:off x="7943157" y="1346809"/>
                <a:ext cx="24480" cy="97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BF6A1ECA-A0DE-1D4B-A476-A251C4B4DB3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28037" y="1331689"/>
                  <a:ext cx="55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B97D3EFB-5108-AB4B-B2FF-01D10D0FAFCD}"/>
                    </a:ext>
                  </a:extLst>
                </p14:cNvPr>
                <p14:cNvContentPartPr/>
                <p14:nvPr/>
              </p14:nvContentPartPr>
              <p14:xfrm>
                <a:off x="7820037" y="1345729"/>
                <a:ext cx="717120" cy="5212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B97D3EFB-5108-AB4B-B2FF-01D10D0FAFC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804917" y="1330609"/>
                  <a:ext cx="74772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48C950C2-EDDD-1E4C-8456-259400F1B297}"/>
                    </a:ext>
                  </a:extLst>
                </p14:cNvPr>
                <p14:cNvContentPartPr/>
                <p14:nvPr/>
              </p14:nvContentPartPr>
              <p14:xfrm>
                <a:off x="8298477" y="1515289"/>
                <a:ext cx="254880" cy="1494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48C950C2-EDDD-1E4C-8456-259400F1B2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83357" y="1499809"/>
                  <a:ext cx="285480" cy="18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D6B6C07B-0172-F24C-8200-1D50524B7ECC}"/>
                  </a:ext>
                </a:extLst>
              </p14:cNvPr>
              <p14:cNvContentPartPr/>
              <p14:nvPr/>
            </p14:nvContentPartPr>
            <p14:xfrm>
              <a:off x="5685597" y="1694929"/>
              <a:ext cx="57240" cy="180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D6B6C07B-0172-F24C-8200-1D50524B7EC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670117" y="1679809"/>
                <a:ext cx="878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99C9446F-F7B8-884E-87A2-4E52F2D112C2}"/>
                  </a:ext>
                </a:extLst>
              </p14:cNvPr>
              <p14:cNvContentPartPr/>
              <p14:nvPr/>
            </p14:nvContentPartPr>
            <p14:xfrm>
              <a:off x="5652837" y="3138529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99C9446F-F7B8-884E-87A2-4E52F2D112C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616837" y="3102529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3ECA65C7-FCE3-8B45-903D-F7C5F7024BFA}"/>
              </a:ext>
            </a:extLst>
          </p:cNvPr>
          <p:cNvGrpSpPr/>
          <p:nvPr/>
        </p:nvGrpSpPr>
        <p:grpSpPr>
          <a:xfrm>
            <a:off x="1555317" y="333409"/>
            <a:ext cx="1027080" cy="910080"/>
            <a:chOff x="1555317" y="333409"/>
            <a:chExt cx="1027080" cy="91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ED29CFF7-CD03-994B-BC0B-32E6AA18DCD4}"/>
                    </a:ext>
                  </a:extLst>
                </p14:cNvPr>
                <p14:cNvContentPartPr/>
                <p14:nvPr/>
              </p14:nvContentPartPr>
              <p14:xfrm>
                <a:off x="1555317" y="696649"/>
                <a:ext cx="935640" cy="5468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ED29CFF7-CD03-994B-BC0B-32E6AA18DCD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93757" y="635089"/>
                  <a:ext cx="105876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BDF590AA-133A-E049-B43E-87FADADAF3C9}"/>
                    </a:ext>
                  </a:extLst>
                </p14:cNvPr>
                <p14:cNvContentPartPr/>
                <p14:nvPr/>
              </p14:nvContentPartPr>
              <p14:xfrm>
                <a:off x="2081637" y="361849"/>
                <a:ext cx="379800" cy="2649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BDF590AA-133A-E049-B43E-87FADADAF3C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020077" y="300289"/>
                  <a:ext cx="50292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C87BD56-A61F-684D-BDE9-92A70AA1390D}"/>
                    </a:ext>
                  </a:extLst>
                </p14:cNvPr>
                <p14:cNvContentPartPr/>
                <p14:nvPr/>
              </p14:nvContentPartPr>
              <p14:xfrm>
                <a:off x="2333997" y="333409"/>
                <a:ext cx="248400" cy="550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C87BD56-A61F-684D-BDE9-92A70AA1390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272437" y="271849"/>
                  <a:ext cx="371160" cy="17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51EBA9A4-1A43-D046-9028-DD7927ED01B3}"/>
                  </a:ext>
                </a:extLst>
              </p14:cNvPr>
              <p14:cNvContentPartPr/>
              <p14:nvPr/>
            </p14:nvContentPartPr>
            <p14:xfrm>
              <a:off x="7710597" y="4571329"/>
              <a:ext cx="12960" cy="111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51EBA9A4-1A43-D046-9028-DD7927ED01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649037" y="4509769"/>
                <a:ext cx="1360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1F4325C7-3670-6345-9FB3-EA9E04583006}"/>
                  </a:ext>
                </a:extLst>
              </p14:cNvPr>
              <p14:cNvContentPartPr/>
              <p14:nvPr/>
            </p14:nvContentPartPr>
            <p14:xfrm>
              <a:off x="8388117" y="990409"/>
              <a:ext cx="686520" cy="2923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1F4325C7-3670-6345-9FB3-EA9E0458300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326557" y="928849"/>
                <a:ext cx="809640" cy="41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C77613D9-382C-2640-B4B8-148E2DDCD925}"/>
              </a:ext>
            </a:extLst>
          </p:cNvPr>
          <p:cNvGrpSpPr/>
          <p:nvPr/>
        </p:nvGrpSpPr>
        <p:grpSpPr>
          <a:xfrm>
            <a:off x="7607637" y="4544329"/>
            <a:ext cx="268560" cy="110160"/>
            <a:chOff x="7607637" y="4544329"/>
            <a:chExt cx="268560" cy="11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B46CB631-FACE-D441-BCD5-4DD57A16A6CE}"/>
                    </a:ext>
                  </a:extLst>
                </p14:cNvPr>
                <p14:cNvContentPartPr/>
                <p14:nvPr/>
              </p14:nvContentPartPr>
              <p14:xfrm>
                <a:off x="7607637" y="4544329"/>
                <a:ext cx="268560" cy="1101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B46CB631-FACE-D441-BCD5-4DD57A16A6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546437" y="4482769"/>
                  <a:ext cx="3916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E8BAE9FE-061E-BA4E-A929-53F854CB3342}"/>
                    </a:ext>
                  </a:extLst>
                </p14:cNvPr>
                <p14:cNvContentPartPr/>
                <p14:nvPr/>
              </p14:nvContentPartPr>
              <p14:xfrm>
                <a:off x="7742637" y="4564849"/>
                <a:ext cx="9360" cy="75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E8BAE9FE-061E-BA4E-A929-53F854CB334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681077" y="4503289"/>
                  <a:ext cx="132480" cy="13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2EC87FA4-00E4-FC4B-8DAB-566D3FEBCF53}"/>
                  </a:ext>
                </a:extLst>
              </p14:cNvPr>
              <p14:cNvContentPartPr/>
              <p14:nvPr/>
            </p14:nvContentPartPr>
            <p14:xfrm>
              <a:off x="7803117" y="4397089"/>
              <a:ext cx="36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2EC87FA4-00E4-FC4B-8DAB-566D3FEBCF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741557" y="4335529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1B9B2863-CEB7-A346-91E4-4C410283E5A8}"/>
                  </a:ext>
                </a:extLst>
              </p14:cNvPr>
              <p14:cNvContentPartPr/>
              <p14:nvPr/>
            </p14:nvContentPartPr>
            <p14:xfrm>
              <a:off x="7719237" y="4745569"/>
              <a:ext cx="544320" cy="27900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1B9B2863-CEB7-A346-91E4-4C410283E5A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57677" y="4684009"/>
                <a:ext cx="667440" cy="40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po 42">
            <a:extLst>
              <a:ext uri="{FF2B5EF4-FFF2-40B4-BE49-F238E27FC236}">
                <a16:creationId xmlns:a16="http://schemas.microsoft.com/office/drawing/2014/main" id="{92B4FABB-F7D9-6C4F-857A-057293BD6625}"/>
              </a:ext>
            </a:extLst>
          </p:cNvPr>
          <p:cNvGrpSpPr/>
          <p:nvPr/>
        </p:nvGrpSpPr>
        <p:grpSpPr>
          <a:xfrm>
            <a:off x="7853157" y="4823689"/>
            <a:ext cx="155880" cy="170280"/>
            <a:chOff x="7853157" y="4823689"/>
            <a:chExt cx="155880" cy="1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E1E34D01-AC61-A942-8B9B-261B9401037D}"/>
                    </a:ext>
                  </a:extLst>
                </p14:cNvPr>
                <p14:cNvContentPartPr/>
                <p14:nvPr/>
              </p14:nvContentPartPr>
              <p14:xfrm>
                <a:off x="7853157" y="4823689"/>
                <a:ext cx="155880" cy="1702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E1E34D01-AC61-A942-8B9B-261B9401037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791597" y="4762129"/>
                  <a:ext cx="2790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1FD2ADDD-BD92-B749-87B1-E3D8CE84851F}"/>
                    </a:ext>
                  </a:extLst>
                </p14:cNvPr>
                <p14:cNvContentPartPr/>
                <p14:nvPr/>
              </p14:nvContentPartPr>
              <p14:xfrm>
                <a:off x="7937757" y="4887049"/>
                <a:ext cx="70920" cy="478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1FD2ADDD-BD92-B749-87B1-E3D8CE84851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876197" y="4825489"/>
                  <a:ext cx="1940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51A23913-B503-B84D-8421-3BC4316E7D99}"/>
                    </a:ext>
                  </a:extLst>
                </p14:cNvPr>
                <p14:cNvContentPartPr/>
                <p14:nvPr/>
              </p14:nvContentPartPr>
              <p14:xfrm>
                <a:off x="7943157" y="4890289"/>
                <a:ext cx="60120" cy="720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51A23913-B503-B84D-8421-3BC4316E7D9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881597" y="4828729"/>
                  <a:ext cx="18324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0DF9E1A0-74D7-F443-8447-2F98E72AA30F}"/>
              </a:ext>
            </a:extLst>
          </p:cNvPr>
          <p:cNvGrpSpPr/>
          <p:nvPr/>
        </p:nvGrpSpPr>
        <p:grpSpPr>
          <a:xfrm>
            <a:off x="4826997" y="496849"/>
            <a:ext cx="4070160" cy="1847880"/>
            <a:chOff x="4826997" y="496849"/>
            <a:chExt cx="4070160" cy="184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739212FB-A07C-CE44-BFFD-613C3260897B}"/>
                    </a:ext>
                  </a:extLst>
                </p14:cNvPr>
                <p14:cNvContentPartPr/>
                <p14:nvPr/>
              </p14:nvContentPartPr>
              <p14:xfrm>
                <a:off x="5424237" y="1066369"/>
                <a:ext cx="1341360" cy="5058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739212FB-A07C-CE44-BFFD-613C3260897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362677" y="1004809"/>
                  <a:ext cx="146448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7B68C1BC-EF62-9747-87AD-9515E2AEC67B}"/>
                    </a:ext>
                  </a:extLst>
                </p14:cNvPr>
                <p14:cNvContentPartPr/>
                <p14:nvPr/>
              </p14:nvContentPartPr>
              <p14:xfrm>
                <a:off x="7546077" y="918409"/>
                <a:ext cx="808920" cy="5796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7B68C1BC-EF62-9747-87AD-9515E2AEC67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484517" y="856849"/>
                  <a:ext cx="93204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1C1C70E-F1C5-1749-9E63-DB223A40099A}"/>
                    </a:ext>
                  </a:extLst>
                </p14:cNvPr>
                <p14:cNvContentPartPr/>
                <p14:nvPr/>
              </p14:nvContentPartPr>
              <p14:xfrm>
                <a:off x="8398917" y="727609"/>
                <a:ext cx="68400" cy="135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1C1C70E-F1C5-1749-9E63-DB223A40099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337357" y="666049"/>
                  <a:ext cx="1911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96E1ED45-6989-7B4F-9BB8-29FCF71442B2}"/>
                    </a:ext>
                  </a:extLst>
                </p14:cNvPr>
                <p14:cNvContentPartPr/>
                <p14:nvPr/>
              </p14:nvContentPartPr>
              <p14:xfrm>
                <a:off x="5235237" y="516649"/>
                <a:ext cx="9720" cy="75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96E1ED45-6989-7B4F-9BB8-29FCF71442B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173677" y="455089"/>
                  <a:ext cx="1328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B4F2ADC9-454D-544D-BA8D-F8626D445765}"/>
                    </a:ext>
                  </a:extLst>
                </p14:cNvPr>
                <p14:cNvContentPartPr/>
                <p14:nvPr/>
              </p14:nvContentPartPr>
              <p14:xfrm>
                <a:off x="4952997" y="665689"/>
                <a:ext cx="76320" cy="1245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B4F2ADC9-454D-544D-BA8D-F8626D44576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891437" y="604489"/>
                  <a:ext cx="199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19F4AE77-D45C-BA40-8E9C-0AAE4B8A872D}"/>
                    </a:ext>
                  </a:extLst>
                </p14:cNvPr>
                <p14:cNvContentPartPr/>
                <p14:nvPr/>
              </p14:nvContentPartPr>
              <p14:xfrm>
                <a:off x="4826997" y="496849"/>
                <a:ext cx="4070160" cy="18478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19F4AE77-D45C-BA40-8E9C-0AAE4B8A872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765437" y="435289"/>
                  <a:ext cx="4193280" cy="19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30ABC05D-7585-0146-A8A6-3A145BCA77C1}"/>
                    </a:ext>
                  </a:extLst>
                </p14:cNvPr>
                <p14:cNvContentPartPr/>
                <p14:nvPr/>
              </p14:nvContentPartPr>
              <p14:xfrm>
                <a:off x="5583717" y="1080049"/>
                <a:ext cx="1052640" cy="6314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30ABC05D-7585-0146-A8A6-3A145BCA77C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22157" y="1018489"/>
                  <a:ext cx="1175760" cy="75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A67D0D83-70E5-B547-BC83-20392B9B40E5}"/>
                    </a:ext>
                  </a:extLst>
                </p14:cNvPr>
                <p14:cNvContentPartPr/>
                <p14:nvPr/>
              </p14:nvContentPartPr>
              <p14:xfrm>
                <a:off x="6868197" y="1766929"/>
                <a:ext cx="327960" cy="144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67D0D83-70E5-B547-BC83-20392B9B40E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806637" y="1705369"/>
                  <a:ext cx="4507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AADE9A8B-22B0-EF40-B4D6-7A5790D8A4FC}"/>
                    </a:ext>
                  </a:extLst>
                </p14:cNvPr>
                <p14:cNvContentPartPr/>
                <p14:nvPr/>
              </p14:nvContentPartPr>
              <p14:xfrm>
                <a:off x="7258437" y="1768369"/>
                <a:ext cx="337320" cy="108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AADE9A8B-22B0-EF40-B4D6-7A5790D8A4F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197237" y="1706809"/>
                  <a:ext cx="4604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393DC504-2676-7E43-A522-412AA3B5DDE5}"/>
                    </a:ext>
                  </a:extLst>
                </p14:cNvPr>
                <p14:cNvContentPartPr/>
                <p14:nvPr/>
              </p14:nvContentPartPr>
              <p14:xfrm>
                <a:off x="7607997" y="1777369"/>
                <a:ext cx="360" cy="3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393DC504-2676-7E43-A522-412AA3B5DDE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546437" y="171580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FDD68E91-2181-0740-95E6-4CB942772B33}"/>
                    </a:ext>
                  </a:extLst>
                </p14:cNvPr>
                <p14:cNvContentPartPr/>
                <p14:nvPr/>
              </p14:nvContentPartPr>
              <p14:xfrm>
                <a:off x="7597557" y="1885009"/>
                <a:ext cx="10440" cy="54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FDD68E91-2181-0740-95E6-4CB942772B3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35997" y="1823449"/>
                  <a:ext cx="1335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227E3572-1619-F14E-9644-04819B015CF0}"/>
                    </a:ext>
                  </a:extLst>
                </p14:cNvPr>
                <p14:cNvContentPartPr/>
                <p14:nvPr/>
              </p14:nvContentPartPr>
              <p14:xfrm>
                <a:off x="7762077" y="1348609"/>
                <a:ext cx="496800" cy="4186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227E3572-1619-F14E-9644-04819B015CF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00517" y="1287049"/>
                  <a:ext cx="61992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7BDA348D-6CEF-4144-97C8-AB5DA2B390C6}"/>
                    </a:ext>
                  </a:extLst>
                </p14:cNvPr>
                <p14:cNvContentPartPr/>
                <p14:nvPr/>
              </p14:nvContentPartPr>
              <p14:xfrm>
                <a:off x="8275797" y="1296049"/>
                <a:ext cx="159480" cy="3960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7BDA348D-6CEF-4144-97C8-AB5DA2B390C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214237" y="1234489"/>
                  <a:ext cx="282600" cy="16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7E92A170-29B6-734A-9763-91FF60E7B4A5}"/>
                  </a:ext>
                </a:extLst>
              </p14:cNvPr>
              <p14:cNvContentPartPr/>
              <p14:nvPr/>
            </p14:nvContentPartPr>
            <p14:xfrm>
              <a:off x="8008677" y="2830009"/>
              <a:ext cx="15840" cy="6372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7E92A170-29B6-734A-9763-91FF60E7B4A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47117" y="2768449"/>
                <a:ext cx="138960" cy="18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344" name="Gruppo 185343">
            <a:extLst>
              <a:ext uri="{FF2B5EF4-FFF2-40B4-BE49-F238E27FC236}">
                <a16:creationId xmlns:a16="http://schemas.microsoft.com/office/drawing/2014/main" id="{D0D878A6-7FD0-DD41-95C0-84D247BF8C77}"/>
              </a:ext>
            </a:extLst>
          </p:cNvPr>
          <p:cNvGrpSpPr/>
          <p:nvPr/>
        </p:nvGrpSpPr>
        <p:grpSpPr>
          <a:xfrm>
            <a:off x="5162517" y="6010249"/>
            <a:ext cx="1603080" cy="417600"/>
            <a:chOff x="5162517" y="6010249"/>
            <a:chExt cx="1603080" cy="41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53259673-09C8-8245-ADEA-04C30861A3F4}"/>
                    </a:ext>
                  </a:extLst>
                </p14:cNvPr>
                <p14:cNvContentPartPr/>
                <p14:nvPr/>
              </p14:nvContentPartPr>
              <p14:xfrm>
                <a:off x="5162517" y="6036529"/>
                <a:ext cx="403920" cy="277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53259673-09C8-8245-ADEA-04C30861A3F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00957" y="5974969"/>
                  <a:ext cx="5270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ACD487AE-58CF-C047-A475-2FA9B6E9C18B}"/>
                    </a:ext>
                  </a:extLst>
                </p14:cNvPr>
                <p14:cNvContentPartPr/>
                <p14:nvPr/>
              </p14:nvContentPartPr>
              <p14:xfrm>
                <a:off x="5830317" y="6010249"/>
                <a:ext cx="532440" cy="24552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ACD487AE-58CF-C047-A475-2FA9B6E9C18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768757" y="5948689"/>
                  <a:ext cx="65556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6394FDDE-5F5C-4A4D-9CB1-23B2285C8BE8}"/>
                    </a:ext>
                  </a:extLst>
                </p14:cNvPr>
                <p14:cNvContentPartPr/>
                <p14:nvPr/>
              </p14:nvContentPartPr>
              <p14:xfrm>
                <a:off x="5737797" y="6225889"/>
                <a:ext cx="739800" cy="17280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6394FDDE-5F5C-4A4D-9CB1-23B2285C8BE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76237" y="6164329"/>
                  <a:ext cx="86292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4ABB5825-1698-F747-999D-05E998BFC649}"/>
                    </a:ext>
                  </a:extLst>
                </p14:cNvPr>
                <p14:cNvContentPartPr/>
                <p14:nvPr/>
              </p14:nvContentPartPr>
              <p14:xfrm>
                <a:off x="6611157" y="6400489"/>
                <a:ext cx="96120" cy="273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4ABB5825-1698-F747-999D-05E998BFC64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49957" y="6338929"/>
                  <a:ext cx="2192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689F5842-ACD8-2147-B10A-FD2CB46A132A}"/>
                    </a:ext>
                  </a:extLst>
                </p14:cNvPr>
                <p14:cNvContentPartPr/>
                <p14:nvPr/>
              </p14:nvContentPartPr>
              <p14:xfrm>
                <a:off x="6189957" y="6051289"/>
                <a:ext cx="269280" cy="478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689F5842-ACD8-2147-B10A-FD2CB46A132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128397" y="5989729"/>
                  <a:ext cx="3920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F5672A7C-DD3E-2841-BDF9-AB1DA594A25B}"/>
                    </a:ext>
                  </a:extLst>
                </p14:cNvPr>
                <p14:cNvContentPartPr/>
                <p14:nvPr/>
              </p14:nvContentPartPr>
              <p14:xfrm>
                <a:off x="6765237" y="6277369"/>
                <a:ext cx="360" cy="3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F5672A7C-DD3E-2841-BDF9-AB1DA594A25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03677" y="621580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353" name="Gruppo 185352">
            <a:extLst>
              <a:ext uri="{FF2B5EF4-FFF2-40B4-BE49-F238E27FC236}">
                <a16:creationId xmlns:a16="http://schemas.microsoft.com/office/drawing/2014/main" id="{FF7AFCD4-6A54-CC4C-8594-7A420D8DEA67}"/>
              </a:ext>
            </a:extLst>
          </p:cNvPr>
          <p:cNvGrpSpPr/>
          <p:nvPr/>
        </p:nvGrpSpPr>
        <p:grpSpPr>
          <a:xfrm>
            <a:off x="878157" y="4582129"/>
            <a:ext cx="3565440" cy="1703880"/>
            <a:chOff x="878157" y="4582129"/>
            <a:chExt cx="3565440" cy="170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B4F7D8BC-38A8-C845-8071-8E52A4BEA792}"/>
                    </a:ext>
                  </a:extLst>
                </p14:cNvPr>
                <p14:cNvContentPartPr/>
                <p14:nvPr/>
              </p14:nvContentPartPr>
              <p14:xfrm>
                <a:off x="1258317" y="4582129"/>
                <a:ext cx="1568520" cy="4744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B4F7D8BC-38A8-C845-8071-8E52A4BEA79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96757" y="4520569"/>
                  <a:ext cx="169164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5038E493-7318-3B45-BC2C-ADD19506971C}"/>
                    </a:ext>
                  </a:extLst>
                </p14:cNvPr>
                <p14:cNvContentPartPr/>
                <p14:nvPr/>
              </p14:nvContentPartPr>
              <p14:xfrm>
                <a:off x="2881557" y="4797409"/>
                <a:ext cx="589320" cy="2062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5038E493-7318-3B45-BC2C-ADD19506971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820357" y="4735849"/>
                  <a:ext cx="7124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4585B526-F673-4041-881B-5EF0E00A6A18}"/>
                    </a:ext>
                  </a:extLst>
                </p14:cNvPr>
                <p14:cNvContentPartPr/>
                <p14:nvPr/>
              </p14:nvContentPartPr>
              <p14:xfrm>
                <a:off x="3498237" y="4771849"/>
                <a:ext cx="59400" cy="158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4585B526-F673-4041-881B-5EF0E00A6A1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436677" y="4710289"/>
                  <a:ext cx="1825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21121F7E-CDA8-1D43-8A27-E74736C61C7F}"/>
                    </a:ext>
                  </a:extLst>
                </p14:cNvPr>
                <p14:cNvContentPartPr/>
                <p14:nvPr/>
              </p14:nvContentPartPr>
              <p14:xfrm>
                <a:off x="3857877" y="4613449"/>
                <a:ext cx="433440" cy="820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21121F7E-CDA8-1D43-8A27-E74736C61C7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96317" y="4551889"/>
                  <a:ext cx="5565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85346" name="Input penna 185345">
                  <a:extLst>
                    <a:ext uri="{FF2B5EF4-FFF2-40B4-BE49-F238E27FC236}">
                      <a16:creationId xmlns:a16="http://schemas.microsoft.com/office/drawing/2014/main" id="{C41165D6-6CF5-2F48-AFFC-873B568BC958}"/>
                    </a:ext>
                  </a:extLst>
                </p14:cNvPr>
                <p14:cNvContentPartPr/>
                <p14:nvPr/>
              </p14:nvContentPartPr>
              <p14:xfrm>
                <a:off x="878157" y="5661049"/>
                <a:ext cx="2325960" cy="606600"/>
              </p14:xfrm>
            </p:contentPart>
          </mc:Choice>
          <mc:Fallback xmlns="">
            <p:pic>
              <p:nvPicPr>
                <p:cNvPr id="185346" name="Input penna 185345">
                  <a:extLst>
                    <a:ext uri="{FF2B5EF4-FFF2-40B4-BE49-F238E27FC236}">
                      <a16:creationId xmlns:a16="http://schemas.microsoft.com/office/drawing/2014/main" id="{C41165D6-6CF5-2F48-AFFC-873B568BC95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16597" y="5599489"/>
                  <a:ext cx="2449080" cy="72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85347" name="Input penna 185346">
                  <a:extLst>
                    <a:ext uri="{FF2B5EF4-FFF2-40B4-BE49-F238E27FC236}">
                      <a16:creationId xmlns:a16="http://schemas.microsoft.com/office/drawing/2014/main" id="{66493A6C-510D-7746-9D31-0AA2CE51276D}"/>
                    </a:ext>
                  </a:extLst>
                </p14:cNvPr>
                <p14:cNvContentPartPr/>
                <p14:nvPr/>
              </p14:nvContentPartPr>
              <p14:xfrm>
                <a:off x="2933037" y="5845729"/>
                <a:ext cx="244800" cy="64440"/>
              </p14:xfrm>
            </p:contentPart>
          </mc:Choice>
          <mc:Fallback xmlns="">
            <p:pic>
              <p:nvPicPr>
                <p:cNvPr id="185347" name="Input penna 185346">
                  <a:extLst>
                    <a:ext uri="{FF2B5EF4-FFF2-40B4-BE49-F238E27FC236}">
                      <a16:creationId xmlns:a16="http://schemas.microsoft.com/office/drawing/2014/main" id="{66493A6C-510D-7746-9D31-0AA2CE51276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871477" y="5784169"/>
                  <a:ext cx="3679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5349" name="Input penna 185348">
                  <a:extLst>
                    <a:ext uri="{FF2B5EF4-FFF2-40B4-BE49-F238E27FC236}">
                      <a16:creationId xmlns:a16="http://schemas.microsoft.com/office/drawing/2014/main" id="{3B5D2309-79B8-D14A-ABD2-A143551543DC}"/>
                    </a:ext>
                  </a:extLst>
                </p14:cNvPr>
                <p14:cNvContentPartPr/>
                <p14:nvPr/>
              </p14:nvContentPartPr>
              <p14:xfrm>
                <a:off x="4312557" y="4623169"/>
                <a:ext cx="131040" cy="16920"/>
              </p14:xfrm>
            </p:contentPart>
          </mc:Choice>
          <mc:Fallback xmlns="">
            <p:pic>
              <p:nvPicPr>
                <p:cNvPr id="185349" name="Input penna 185348">
                  <a:extLst>
                    <a:ext uri="{FF2B5EF4-FFF2-40B4-BE49-F238E27FC236}">
                      <a16:creationId xmlns:a16="http://schemas.microsoft.com/office/drawing/2014/main" id="{3B5D2309-79B8-D14A-ABD2-A143551543D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250997" y="4561609"/>
                  <a:ext cx="254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5350" name="Input penna 185349">
                  <a:extLst>
                    <a:ext uri="{FF2B5EF4-FFF2-40B4-BE49-F238E27FC236}">
                      <a16:creationId xmlns:a16="http://schemas.microsoft.com/office/drawing/2014/main" id="{1BB1A2AE-F64A-DE44-9274-6194D17B2873}"/>
                    </a:ext>
                  </a:extLst>
                </p14:cNvPr>
                <p14:cNvContentPartPr/>
                <p14:nvPr/>
              </p14:nvContentPartPr>
              <p14:xfrm>
                <a:off x="3904677" y="4632889"/>
                <a:ext cx="408240" cy="107280"/>
              </p14:xfrm>
            </p:contentPart>
          </mc:Choice>
          <mc:Fallback xmlns="">
            <p:pic>
              <p:nvPicPr>
                <p:cNvPr id="185350" name="Input penna 185349">
                  <a:extLst>
                    <a:ext uri="{FF2B5EF4-FFF2-40B4-BE49-F238E27FC236}">
                      <a16:creationId xmlns:a16="http://schemas.microsoft.com/office/drawing/2014/main" id="{1BB1A2AE-F64A-DE44-9274-6194D17B287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843117" y="4571329"/>
                  <a:ext cx="531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5351" name="Input penna 185350">
                  <a:extLst>
                    <a:ext uri="{FF2B5EF4-FFF2-40B4-BE49-F238E27FC236}">
                      <a16:creationId xmlns:a16="http://schemas.microsoft.com/office/drawing/2014/main" id="{FB97AAA2-A09C-8848-B5EC-0494987CC2F7}"/>
                    </a:ext>
                  </a:extLst>
                </p14:cNvPr>
                <p14:cNvContentPartPr/>
                <p14:nvPr/>
              </p14:nvContentPartPr>
              <p14:xfrm>
                <a:off x="3543597" y="4792729"/>
                <a:ext cx="191160" cy="69120"/>
              </p14:xfrm>
            </p:contentPart>
          </mc:Choice>
          <mc:Fallback xmlns="">
            <p:pic>
              <p:nvPicPr>
                <p:cNvPr id="185351" name="Input penna 185350">
                  <a:extLst>
                    <a:ext uri="{FF2B5EF4-FFF2-40B4-BE49-F238E27FC236}">
                      <a16:creationId xmlns:a16="http://schemas.microsoft.com/office/drawing/2014/main" id="{FB97AAA2-A09C-8848-B5EC-0494987CC2F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482037" y="4731169"/>
                  <a:ext cx="3142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5352" name="Input penna 185351">
                  <a:extLst>
                    <a:ext uri="{FF2B5EF4-FFF2-40B4-BE49-F238E27FC236}">
                      <a16:creationId xmlns:a16="http://schemas.microsoft.com/office/drawing/2014/main" id="{2588FA15-75FB-8045-97B8-289D6EDAFBA8}"/>
                    </a:ext>
                  </a:extLst>
                </p14:cNvPr>
                <p14:cNvContentPartPr/>
                <p14:nvPr/>
              </p14:nvContentPartPr>
              <p14:xfrm>
                <a:off x="2354157" y="4900729"/>
                <a:ext cx="1123560" cy="1385280"/>
              </p14:xfrm>
            </p:contentPart>
          </mc:Choice>
          <mc:Fallback xmlns="">
            <p:pic>
              <p:nvPicPr>
                <p:cNvPr id="185352" name="Input penna 185351">
                  <a:extLst>
                    <a:ext uri="{FF2B5EF4-FFF2-40B4-BE49-F238E27FC236}">
                      <a16:creationId xmlns:a16="http://schemas.microsoft.com/office/drawing/2014/main" id="{2588FA15-75FB-8045-97B8-289D6EDAFBA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292597" y="4839169"/>
                  <a:ext cx="1246680" cy="15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365" name="Gruppo 185364">
            <a:extLst>
              <a:ext uri="{FF2B5EF4-FFF2-40B4-BE49-F238E27FC236}">
                <a16:creationId xmlns:a16="http://schemas.microsoft.com/office/drawing/2014/main" id="{6996C732-A946-D646-9DEB-70992BF5F38B}"/>
              </a:ext>
            </a:extLst>
          </p:cNvPr>
          <p:cNvGrpSpPr/>
          <p:nvPr/>
        </p:nvGrpSpPr>
        <p:grpSpPr>
          <a:xfrm>
            <a:off x="5193477" y="6565009"/>
            <a:ext cx="623520" cy="90000"/>
            <a:chOff x="5193477" y="6565009"/>
            <a:chExt cx="623520" cy="9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85354" name="Input penna 185353">
                  <a:extLst>
                    <a:ext uri="{FF2B5EF4-FFF2-40B4-BE49-F238E27FC236}">
                      <a16:creationId xmlns:a16="http://schemas.microsoft.com/office/drawing/2014/main" id="{E5ACB49A-7630-A941-9FB0-BC2F3CEC9A39}"/>
                    </a:ext>
                  </a:extLst>
                </p14:cNvPr>
                <p14:cNvContentPartPr/>
                <p14:nvPr/>
              </p14:nvContentPartPr>
              <p14:xfrm>
                <a:off x="5193477" y="6565009"/>
                <a:ext cx="10080" cy="22680"/>
              </p14:xfrm>
            </p:contentPart>
          </mc:Choice>
          <mc:Fallback xmlns="">
            <p:pic>
              <p:nvPicPr>
                <p:cNvPr id="185354" name="Input penna 185353">
                  <a:extLst>
                    <a:ext uri="{FF2B5EF4-FFF2-40B4-BE49-F238E27FC236}">
                      <a16:creationId xmlns:a16="http://schemas.microsoft.com/office/drawing/2014/main" id="{E5ACB49A-7630-A941-9FB0-BC2F3CEC9A3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131917" y="6503449"/>
                  <a:ext cx="133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85355" name="Input penna 185354">
                  <a:extLst>
                    <a:ext uri="{FF2B5EF4-FFF2-40B4-BE49-F238E27FC236}">
                      <a16:creationId xmlns:a16="http://schemas.microsoft.com/office/drawing/2014/main" id="{DEC8D0F2-9B1F-6F4C-86DB-71A5FFC15C12}"/>
                    </a:ext>
                  </a:extLst>
                </p14:cNvPr>
                <p14:cNvContentPartPr/>
                <p14:nvPr/>
              </p14:nvContentPartPr>
              <p14:xfrm>
                <a:off x="5193477" y="6565009"/>
                <a:ext cx="86040" cy="34200"/>
              </p14:xfrm>
            </p:contentPart>
          </mc:Choice>
          <mc:Fallback xmlns="">
            <p:pic>
              <p:nvPicPr>
                <p:cNvPr id="185355" name="Input penna 185354">
                  <a:extLst>
                    <a:ext uri="{FF2B5EF4-FFF2-40B4-BE49-F238E27FC236}">
                      <a16:creationId xmlns:a16="http://schemas.microsoft.com/office/drawing/2014/main" id="{DEC8D0F2-9B1F-6F4C-86DB-71A5FFC15C1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131917" y="6503449"/>
                  <a:ext cx="2091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85356" name="Input penna 185355">
                  <a:extLst>
                    <a:ext uri="{FF2B5EF4-FFF2-40B4-BE49-F238E27FC236}">
                      <a16:creationId xmlns:a16="http://schemas.microsoft.com/office/drawing/2014/main" id="{7098A2BF-1D2C-204A-B1C3-9DD23545A433}"/>
                    </a:ext>
                  </a:extLst>
                </p14:cNvPr>
                <p14:cNvContentPartPr/>
                <p14:nvPr/>
              </p14:nvContentPartPr>
              <p14:xfrm>
                <a:off x="5279157" y="6598849"/>
                <a:ext cx="15120" cy="3240"/>
              </p14:xfrm>
            </p:contentPart>
          </mc:Choice>
          <mc:Fallback xmlns="">
            <p:pic>
              <p:nvPicPr>
                <p:cNvPr id="185356" name="Input penna 185355">
                  <a:extLst>
                    <a:ext uri="{FF2B5EF4-FFF2-40B4-BE49-F238E27FC236}">
                      <a16:creationId xmlns:a16="http://schemas.microsoft.com/office/drawing/2014/main" id="{7098A2BF-1D2C-204A-B1C3-9DD23545A43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217597" y="6537289"/>
                  <a:ext cx="1378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85357" name="Input penna 185356">
                  <a:extLst>
                    <a:ext uri="{FF2B5EF4-FFF2-40B4-BE49-F238E27FC236}">
                      <a16:creationId xmlns:a16="http://schemas.microsoft.com/office/drawing/2014/main" id="{7271BEC1-A6F3-9D45-A4B7-011E12C2544B}"/>
                    </a:ext>
                  </a:extLst>
                </p14:cNvPr>
                <p14:cNvContentPartPr/>
                <p14:nvPr/>
              </p14:nvContentPartPr>
              <p14:xfrm>
                <a:off x="5645637" y="6637009"/>
                <a:ext cx="171360" cy="18000"/>
              </p14:xfrm>
            </p:contentPart>
          </mc:Choice>
          <mc:Fallback xmlns="">
            <p:pic>
              <p:nvPicPr>
                <p:cNvPr id="185357" name="Input penna 185356">
                  <a:extLst>
                    <a:ext uri="{FF2B5EF4-FFF2-40B4-BE49-F238E27FC236}">
                      <a16:creationId xmlns:a16="http://schemas.microsoft.com/office/drawing/2014/main" id="{7271BEC1-A6F3-9D45-A4B7-011E12C2544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584077" y="6575449"/>
                  <a:ext cx="29412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364" name="Gruppo 185363">
            <a:extLst>
              <a:ext uri="{FF2B5EF4-FFF2-40B4-BE49-F238E27FC236}">
                <a16:creationId xmlns:a16="http://schemas.microsoft.com/office/drawing/2014/main" id="{6C49C317-E21F-494F-90E1-26997BBD0381}"/>
              </a:ext>
            </a:extLst>
          </p:cNvPr>
          <p:cNvGrpSpPr/>
          <p:nvPr/>
        </p:nvGrpSpPr>
        <p:grpSpPr>
          <a:xfrm>
            <a:off x="6652197" y="6527929"/>
            <a:ext cx="709200" cy="78480"/>
            <a:chOff x="6652197" y="6527929"/>
            <a:chExt cx="709200" cy="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85358" name="Input penna 185357">
                  <a:extLst>
                    <a:ext uri="{FF2B5EF4-FFF2-40B4-BE49-F238E27FC236}">
                      <a16:creationId xmlns:a16="http://schemas.microsoft.com/office/drawing/2014/main" id="{0ABFC1FE-40C9-224A-B9AA-4D8AEDEBBF4F}"/>
                    </a:ext>
                  </a:extLst>
                </p14:cNvPr>
                <p14:cNvContentPartPr/>
                <p14:nvPr/>
              </p14:nvContentPartPr>
              <p14:xfrm>
                <a:off x="6652197" y="6527929"/>
                <a:ext cx="517320" cy="27360"/>
              </p14:xfrm>
            </p:contentPart>
          </mc:Choice>
          <mc:Fallback xmlns="">
            <p:pic>
              <p:nvPicPr>
                <p:cNvPr id="185358" name="Input penna 185357">
                  <a:extLst>
                    <a:ext uri="{FF2B5EF4-FFF2-40B4-BE49-F238E27FC236}">
                      <a16:creationId xmlns:a16="http://schemas.microsoft.com/office/drawing/2014/main" id="{0ABFC1FE-40C9-224A-B9AA-4D8AEDEBBF4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590997" y="6466369"/>
                  <a:ext cx="6404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85359" name="Input penna 185358">
                  <a:extLst>
                    <a:ext uri="{FF2B5EF4-FFF2-40B4-BE49-F238E27FC236}">
                      <a16:creationId xmlns:a16="http://schemas.microsoft.com/office/drawing/2014/main" id="{8EA0620D-2C94-A846-BE0A-554D2014614B}"/>
                    </a:ext>
                  </a:extLst>
                </p14:cNvPr>
                <p14:cNvContentPartPr/>
                <p14:nvPr/>
              </p14:nvContentPartPr>
              <p14:xfrm>
                <a:off x="7063317" y="6606049"/>
                <a:ext cx="360" cy="360"/>
              </p14:xfrm>
            </p:contentPart>
          </mc:Choice>
          <mc:Fallback xmlns="">
            <p:pic>
              <p:nvPicPr>
                <p:cNvPr id="185359" name="Input penna 185358">
                  <a:extLst>
                    <a:ext uri="{FF2B5EF4-FFF2-40B4-BE49-F238E27FC236}">
                      <a16:creationId xmlns:a16="http://schemas.microsoft.com/office/drawing/2014/main" id="{8EA0620D-2C94-A846-BE0A-554D2014614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001757" y="654448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85360" name="Input penna 185359">
                  <a:extLst>
                    <a:ext uri="{FF2B5EF4-FFF2-40B4-BE49-F238E27FC236}">
                      <a16:creationId xmlns:a16="http://schemas.microsoft.com/office/drawing/2014/main" id="{48DAF9CF-C5DF-AE4F-9291-04EF73C6D0C7}"/>
                    </a:ext>
                  </a:extLst>
                </p14:cNvPr>
                <p14:cNvContentPartPr/>
                <p14:nvPr/>
              </p14:nvContentPartPr>
              <p14:xfrm>
                <a:off x="7062237" y="6585169"/>
                <a:ext cx="218520" cy="19800"/>
              </p14:xfrm>
            </p:contentPart>
          </mc:Choice>
          <mc:Fallback xmlns="">
            <p:pic>
              <p:nvPicPr>
                <p:cNvPr id="185360" name="Input penna 185359">
                  <a:extLst>
                    <a:ext uri="{FF2B5EF4-FFF2-40B4-BE49-F238E27FC236}">
                      <a16:creationId xmlns:a16="http://schemas.microsoft.com/office/drawing/2014/main" id="{48DAF9CF-C5DF-AE4F-9291-04EF73C6D0C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000677" y="6523609"/>
                  <a:ext cx="3416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5361" name="Input penna 185360">
                  <a:extLst>
                    <a:ext uri="{FF2B5EF4-FFF2-40B4-BE49-F238E27FC236}">
                      <a16:creationId xmlns:a16="http://schemas.microsoft.com/office/drawing/2014/main" id="{69390DB2-9D02-AD43-97E8-22869B1BF102}"/>
                    </a:ext>
                  </a:extLst>
                </p14:cNvPr>
                <p14:cNvContentPartPr/>
                <p14:nvPr/>
              </p14:nvContentPartPr>
              <p14:xfrm>
                <a:off x="7309917" y="6606049"/>
                <a:ext cx="360" cy="360"/>
              </p14:xfrm>
            </p:contentPart>
          </mc:Choice>
          <mc:Fallback xmlns="">
            <p:pic>
              <p:nvPicPr>
                <p:cNvPr id="185361" name="Input penna 185360">
                  <a:extLst>
                    <a:ext uri="{FF2B5EF4-FFF2-40B4-BE49-F238E27FC236}">
                      <a16:creationId xmlns:a16="http://schemas.microsoft.com/office/drawing/2014/main" id="{69390DB2-9D02-AD43-97E8-22869B1BF10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248357" y="654448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85362" name="Input penna 185361">
                  <a:extLst>
                    <a:ext uri="{FF2B5EF4-FFF2-40B4-BE49-F238E27FC236}">
                      <a16:creationId xmlns:a16="http://schemas.microsoft.com/office/drawing/2014/main" id="{F1A9C9B1-C3FB-884D-9720-87F38B6B774D}"/>
                    </a:ext>
                  </a:extLst>
                </p14:cNvPr>
                <p14:cNvContentPartPr/>
                <p14:nvPr/>
              </p14:nvContentPartPr>
              <p14:xfrm>
                <a:off x="7299477" y="6595969"/>
                <a:ext cx="4320" cy="8280"/>
              </p14:xfrm>
            </p:contentPart>
          </mc:Choice>
          <mc:Fallback xmlns="">
            <p:pic>
              <p:nvPicPr>
                <p:cNvPr id="185362" name="Input penna 185361">
                  <a:extLst>
                    <a:ext uri="{FF2B5EF4-FFF2-40B4-BE49-F238E27FC236}">
                      <a16:creationId xmlns:a16="http://schemas.microsoft.com/office/drawing/2014/main" id="{F1A9C9B1-C3FB-884D-9720-87F38B6B774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238277" y="6534409"/>
                  <a:ext cx="1274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85363" name="Input penna 185362">
                  <a:extLst>
                    <a:ext uri="{FF2B5EF4-FFF2-40B4-BE49-F238E27FC236}">
                      <a16:creationId xmlns:a16="http://schemas.microsoft.com/office/drawing/2014/main" id="{2E9381BD-5B46-AC44-85CA-1B9002BF126A}"/>
                    </a:ext>
                  </a:extLst>
                </p14:cNvPr>
                <p14:cNvContentPartPr/>
                <p14:nvPr/>
              </p14:nvContentPartPr>
              <p14:xfrm>
                <a:off x="7361037" y="6565009"/>
                <a:ext cx="360" cy="360"/>
              </p14:xfrm>
            </p:contentPart>
          </mc:Choice>
          <mc:Fallback xmlns="">
            <p:pic>
              <p:nvPicPr>
                <p:cNvPr id="185363" name="Input penna 185362">
                  <a:extLst>
                    <a:ext uri="{FF2B5EF4-FFF2-40B4-BE49-F238E27FC236}">
                      <a16:creationId xmlns:a16="http://schemas.microsoft.com/office/drawing/2014/main" id="{2E9381BD-5B46-AC44-85CA-1B9002BF126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299837" y="650344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Immagine 1" descr="CalabrianArcPoloni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0" y="0"/>
            <a:ext cx="67818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CasellaDiTesto 3"/>
          <p:cNvSpPr txBox="1">
            <a:spLocks noChangeArrowheads="1"/>
          </p:cNvSpPr>
          <p:nvPr/>
        </p:nvSpPr>
        <p:spPr bwMode="auto">
          <a:xfrm>
            <a:off x="6858000" y="133350"/>
            <a:ext cx="2098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Polonia et al. 2011</a:t>
            </a:r>
          </a:p>
        </p:txBody>
      </p:sp>
      <p:cxnSp>
        <p:nvCxnSpPr>
          <p:cNvPr id="6" name="Connettore 1 5"/>
          <p:cNvCxnSpPr>
            <a:cxnSpLocks noChangeShapeType="1"/>
          </p:cNvCxnSpPr>
          <p:nvPr/>
        </p:nvCxnSpPr>
        <p:spPr bwMode="auto">
          <a:xfrm>
            <a:off x="1752600" y="2743200"/>
            <a:ext cx="2819400" cy="2362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" name="Immagine 1" descr="CalabrianArcPoloni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2"/>
          <a:stretch>
            <a:fillRect/>
          </a:stretch>
        </p:blipFill>
        <p:spPr bwMode="auto">
          <a:xfrm>
            <a:off x="-55563" y="3200400"/>
            <a:ext cx="9199563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DownDipExtensionCascadia.gif                                   00093BD7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0"/>
            <a:ext cx="4216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4" name="Picture 3" descr="NazcaDownDipExtension.jpg                                      00093BD7Macintosh HD                   BF58252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29050"/>
            <a:ext cx="4191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457200" y="1066800"/>
            <a:ext cx="1252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TONGA</a:t>
            </a:r>
          </a:p>
        </p:txBody>
      </p:sp>
      <p:sp>
        <p:nvSpPr>
          <p:cNvPr id="136196" name="Text Box 5"/>
          <p:cNvSpPr txBox="1">
            <a:spLocks noChangeArrowheads="1"/>
          </p:cNvSpPr>
          <p:nvPr/>
        </p:nvSpPr>
        <p:spPr bwMode="auto">
          <a:xfrm>
            <a:off x="7162800" y="1752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CASCADIA</a:t>
            </a:r>
          </a:p>
        </p:txBody>
      </p:sp>
      <p:sp>
        <p:nvSpPr>
          <p:cNvPr id="136197" name="Text Box 6"/>
          <p:cNvSpPr txBox="1">
            <a:spLocks noChangeArrowheads="1"/>
          </p:cNvSpPr>
          <p:nvPr/>
        </p:nvSpPr>
        <p:spPr bwMode="auto">
          <a:xfrm>
            <a:off x="7467600" y="3429000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CHILE</a:t>
            </a:r>
          </a:p>
        </p:txBody>
      </p:sp>
      <p:pic>
        <p:nvPicPr>
          <p:cNvPr id="1361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>
            <a:fillRect/>
          </a:stretch>
        </p:blipFill>
        <p:spPr bwMode="auto">
          <a:xfrm>
            <a:off x="76200" y="1676400"/>
            <a:ext cx="44958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199" name="Group 8"/>
          <p:cNvGrpSpPr>
            <a:grpSpLocks/>
          </p:cNvGrpSpPr>
          <p:nvPr/>
        </p:nvGrpSpPr>
        <p:grpSpPr bwMode="auto">
          <a:xfrm>
            <a:off x="1981200" y="1676400"/>
            <a:ext cx="6858000" cy="1752600"/>
            <a:chOff x="1248" y="1056"/>
            <a:chExt cx="4320" cy="1104"/>
          </a:xfrm>
        </p:grpSpPr>
        <p:pic>
          <p:nvPicPr>
            <p:cNvPr id="136200" name="Picture 9" descr="f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056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01" name="Picture 10" descr="f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1440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6E4C79EB-67E2-F742-ACEC-757AE046B3D8}"/>
              </a:ext>
            </a:extLst>
          </p:cNvPr>
          <p:cNvGrpSpPr/>
          <p:nvPr/>
        </p:nvGrpSpPr>
        <p:grpSpPr>
          <a:xfrm>
            <a:off x="1586544" y="1809049"/>
            <a:ext cx="1613160" cy="1245240"/>
            <a:chOff x="1586544" y="1809049"/>
            <a:chExt cx="1613160" cy="124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2C5DE9DF-0623-5B48-81F1-73682C4C7770}"/>
                    </a:ext>
                  </a:extLst>
                </p14:cNvPr>
                <p14:cNvContentPartPr/>
                <p14:nvPr/>
              </p14:nvContentPartPr>
              <p14:xfrm>
                <a:off x="2454864" y="1837489"/>
                <a:ext cx="6120" cy="180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2C5DE9DF-0623-5B48-81F1-73682C4C77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39384" y="1822009"/>
                  <a:ext cx="36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0F0901EE-75FB-8541-A1AE-8FEF0C8CFEBD}"/>
                    </a:ext>
                  </a:extLst>
                </p14:cNvPr>
                <p14:cNvContentPartPr/>
                <p14:nvPr/>
              </p14:nvContentPartPr>
              <p14:xfrm>
                <a:off x="1586544" y="1809049"/>
                <a:ext cx="1613160" cy="12452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0F0901EE-75FB-8541-A1AE-8FEF0C8CFE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71424" y="1793929"/>
                  <a:ext cx="1643760" cy="12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AF3ECA8-3103-884D-89CC-B6463CE68F1F}"/>
                    </a:ext>
                  </a:extLst>
                </p14:cNvPr>
                <p14:cNvContentPartPr/>
                <p14:nvPr/>
              </p14:nvContentPartPr>
              <p14:xfrm>
                <a:off x="2558904" y="1834609"/>
                <a:ext cx="195120" cy="3315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AF3ECA8-3103-884D-89CC-B6463CE68F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43784" y="1819129"/>
                  <a:ext cx="225720" cy="36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F1CC1CA8-C000-9D40-9160-E92CF8EBF395}"/>
              </a:ext>
            </a:extLst>
          </p:cNvPr>
          <p:cNvGrpSpPr/>
          <p:nvPr/>
        </p:nvGrpSpPr>
        <p:grpSpPr>
          <a:xfrm>
            <a:off x="2159664" y="2465329"/>
            <a:ext cx="208800" cy="391680"/>
            <a:chOff x="2159664" y="2465329"/>
            <a:chExt cx="20880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CD66FDA6-A599-E644-8E70-B39FF8C0E87C}"/>
                    </a:ext>
                  </a:extLst>
                </p14:cNvPr>
                <p14:cNvContentPartPr/>
                <p14:nvPr/>
              </p14:nvContentPartPr>
              <p14:xfrm>
                <a:off x="2159664" y="2573689"/>
                <a:ext cx="165960" cy="2833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CD66FDA6-A599-E644-8E70-B39FF8C0E87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44544" y="2558569"/>
                  <a:ext cx="1962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0638D214-8ADE-E847-9BDC-919C6AF2323E}"/>
                    </a:ext>
                  </a:extLst>
                </p14:cNvPr>
                <p14:cNvContentPartPr/>
                <p14:nvPr/>
              </p14:nvContentPartPr>
              <p14:xfrm>
                <a:off x="2162544" y="2465329"/>
                <a:ext cx="205920" cy="3351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0638D214-8ADE-E847-9BDC-919C6AF2323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47424" y="2449849"/>
                  <a:ext cx="236520" cy="36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57EAA34-5471-4A40-A5EB-F10A2180D404}"/>
                  </a:ext>
                </a:extLst>
              </p14:cNvPr>
              <p14:cNvContentPartPr/>
              <p14:nvPr/>
            </p14:nvContentPartPr>
            <p14:xfrm>
              <a:off x="2183064" y="280489"/>
              <a:ext cx="1946160" cy="1292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57EAA34-5471-4A40-A5EB-F10A2180D4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67944" y="265369"/>
                <a:ext cx="1976760" cy="15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061D845E-896C-AD4F-BA09-2B406887E7B6}"/>
              </a:ext>
            </a:extLst>
          </p:cNvPr>
          <p:cNvGrpSpPr/>
          <p:nvPr/>
        </p:nvGrpSpPr>
        <p:grpSpPr>
          <a:xfrm>
            <a:off x="2326344" y="457249"/>
            <a:ext cx="1182600" cy="1057320"/>
            <a:chOff x="2326344" y="457249"/>
            <a:chExt cx="1182600" cy="10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51E6AA9-6B21-1940-8E47-2CF2C386DECE}"/>
                    </a:ext>
                  </a:extLst>
                </p14:cNvPr>
                <p14:cNvContentPartPr/>
                <p14:nvPr/>
              </p14:nvContentPartPr>
              <p14:xfrm>
                <a:off x="3159024" y="457249"/>
                <a:ext cx="24840" cy="54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51E6AA9-6B21-1940-8E47-2CF2C386DEC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43904" y="441769"/>
                  <a:ext cx="55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72D1CF3-9195-C348-9F5A-6C5CD7C2440C}"/>
                    </a:ext>
                  </a:extLst>
                </p14:cNvPr>
                <p14:cNvContentPartPr/>
                <p14:nvPr/>
              </p14:nvContentPartPr>
              <p14:xfrm>
                <a:off x="2420664" y="457249"/>
                <a:ext cx="769680" cy="7693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72D1CF3-9195-C348-9F5A-6C5CD7C2440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05544" y="441769"/>
                  <a:ext cx="799920" cy="79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54DFB5A-F8C9-A848-A5B5-11ED78FA4711}"/>
                    </a:ext>
                  </a:extLst>
                </p14:cNvPr>
                <p14:cNvContentPartPr/>
                <p14:nvPr/>
              </p14:nvContentPartPr>
              <p14:xfrm>
                <a:off x="2708664" y="595849"/>
                <a:ext cx="800280" cy="7578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54DFB5A-F8C9-A848-A5B5-11ED78FA47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93544" y="580369"/>
                  <a:ext cx="830880" cy="78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5A0B9A74-E6F6-1C49-ABC4-4672CC5FD748}"/>
                    </a:ext>
                  </a:extLst>
                </p14:cNvPr>
                <p14:cNvContentPartPr/>
                <p14:nvPr/>
              </p14:nvContentPartPr>
              <p14:xfrm>
                <a:off x="3033024" y="533929"/>
                <a:ext cx="320760" cy="2952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5A0B9A74-E6F6-1C49-ABC4-4672CC5FD74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17544" y="518809"/>
                  <a:ext cx="35100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05C716EE-9FC0-894D-BBF3-DC30C584ACD1}"/>
                    </a:ext>
                  </a:extLst>
                </p14:cNvPr>
                <p14:cNvContentPartPr/>
                <p14:nvPr/>
              </p14:nvContentPartPr>
              <p14:xfrm>
                <a:off x="2948064" y="677929"/>
                <a:ext cx="208080" cy="2401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05C716EE-9FC0-894D-BBF3-DC30C584ACD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32944" y="662809"/>
                  <a:ext cx="2386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56F1829D-32D4-614F-907B-DDF74A3A8BC8}"/>
                    </a:ext>
                  </a:extLst>
                </p14:cNvPr>
                <p14:cNvContentPartPr/>
                <p14:nvPr/>
              </p14:nvContentPartPr>
              <p14:xfrm>
                <a:off x="2326344" y="1099129"/>
                <a:ext cx="453960" cy="41544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56F1829D-32D4-614F-907B-DDF74A3A8B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10864" y="1084009"/>
                  <a:ext cx="484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1568C8C1-3E51-2942-BFDB-9DD275A1E58C}"/>
                    </a:ext>
                  </a:extLst>
                </p14:cNvPr>
                <p14:cNvContentPartPr/>
                <p14:nvPr/>
              </p14:nvContentPartPr>
              <p14:xfrm>
                <a:off x="2637744" y="1072129"/>
                <a:ext cx="186120" cy="2426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1568C8C1-3E51-2942-BFDB-9DD275A1E58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22624" y="1057009"/>
                  <a:ext cx="216720" cy="2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72CA97E-23DB-A34D-8656-4304DE189672}"/>
              </a:ext>
            </a:extLst>
          </p:cNvPr>
          <p:cNvGrpSpPr/>
          <p:nvPr/>
        </p:nvGrpSpPr>
        <p:grpSpPr>
          <a:xfrm>
            <a:off x="4025544" y="236209"/>
            <a:ext cx="1762560" cy="701280"/>
            <a:chOff x="4025544" y="236209"/>
            <a:chExt cx="1762560" cy="70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B9C8C8F0-E6DD-8640-A13F-382D255722F1}"/>
                    </a:ext>
                  </a:extLst>
                </p14:cNvPr>
                <p14:cNvContentPartPr/>
                <p14:nvPr/>
              </p14:nvContentPartPr>
              <p14:xfrm>
                <a:off x="4025544" y="597289"/>
                <a:ext cx="1080000" cy="3402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B9C8C8F0-E6DD-8640-A13F-382D255722F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10424" y="582169"/>
                  <a:ext cx="11102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106CD291-79FE-6740-82E8-B3C200A37A4D}"/>
                    </a:ext>
                  </a:extLst>
                </p14:cNvPr>
                <p14:cNvContentPartPr/>
                <p14:nvPr/>
              </p14:nvContentPartPr>
              <p14:xfrm>
                <a:off x="4239024" y="306409"/>
                <a:ext cx="1044720" cy="3139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106CD291-79FE-6740-82E8-B3C200A37A4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23544" y="290929"/>
                  <a:ext cx="10753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3C36ECD9-C7D5-984A-92B8-0D74F0676731}"/>
                    </a:ext>
                  </a:extLst>
                </p14:cNvPr>
                <p14:cNvContentPartPr/>
                <p14:nvPr/>
              </p14:nvContentPartPr>
              <p14:xfrm>
                <a:off x="4155864" y="236209"/>
                <a:ext cx="1632240" cy="442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3C36ECD9-C7D5-984A-92B8-0D74F067673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40384" y="220729"/>
                  <a:ext cx="16624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0470DF96-2D9E-E048-A602-AF676E18B802}"/>
                    </a:ext>
                  </a:extLst>
                </p14:cNvPr>
                <p14:cNvContentPartPr/>
                <p14:nvPr/>
              </p14:nvContentPartPr>
              <p14:xfrm>
                <a:off x="4361424" y="438529"/>
                <a:ext cx="328680" cy="1288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0470DF96-2D9E-E048-A602-AF676E18B80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46304" y="423409"/>
                  <a:ext cx="3592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79391CB4-470A-4A47-8E20-89CF750C0FAA}"/>
                    </a:ext>
                  </a:extLst>
                </p14:cNvPr>
                <p14:cNvContentPartPr/>
                <p14:nvPr/>
              </p14:nvContentPartPr>
              <p14:xfrm>
                <a:off x="4200864" y="409369"/>
                <a:ext cx="283680" cy="1659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79391CB4-470A-4A47-8E20-89CF750C0FA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85744" y="394249"/>
                  <a:ext cx="3139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32791AFF-0B4F-424C-9A9E-65CEC4AEF6DF}"/>
                    </a:ext>
                  </a:extLst>
                </p14:cNvPr>
                <p14:cNvContentPartPr/>
                <p14:nvPr/>
              </p14:nvContentPartPr>
              <p14:xfrm>
                <a:off x="4826904" y="611329"/>
                <a:ext cx="495720" cy="2628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32791AFF-0B4F-424C-9A9E-65CEC4AEF6D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11424" y="596209"/>
                  <a:ext cx="526320" cy="29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BA953F02-E63C-8248-BC15-4A42A11CF4F3}"/>
              </a:ext>
            </a:extLst>
          </p:cNvPr>
          <p:cNvGrpSpPr/>
          <p:nvPr/>
        </p:nvGrpSpPr>
        <p:grpSpPr>
          <a:xfrm>
            <a:off x="7282464" y="2439049"/>
            <a:ext cx="705960" cy="431640"/>
            <a:chOff x="7282464" y="2439049"/>
            <a:chExt cx="70596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4C9BFD74-4222-4740-9D71-A659480460A5}"/>
                    </a:ext>
                  </a:extLst>
                </p14:cNvPr>
                <p14:cNvContentPartPr/>
                <p14:nvPr/>
              </p14:nvContentPartPr>
              <p14:xfrm>
                <a:off x="7475064" y="2530489"/>
                <a:ext cx="513360" cy="3402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4C9BFD74-4222-4740-9D71-A659480460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459944" y="2515009"/>
                  <a:ext cx="54396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3D1D1D17-C87E-BE4A-9284-C137617CF575}"/>
                    </a:ext>
                  </a:extLst>
                </p14:cNvPr>
                <p14:cNvContentPartPr/>
                <p14:nvPr/>
              </p14:nvContentPartPr>
              <p14:xfrm>
                <a:off x="7282464" y="2439049"/>
                <a:ext cx="376200" cy="2019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3D1D1D17-C87E-BE4A-9284-C137617CF57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67344" y="2423569"/>
                  <a:ext cx="406440" cy="23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520F6EBA-D7D0-7C41-B6C6-C63F534BA28B}"/>
                  </a:ext>
                </a:extLst>
              </p14:cNvPr>
              <p14:cNvContentPartPr/>
              <p14:nvPr/>
            </p14:nvContentPartPr>
            <p14:xfrm>
              <a:off x="8453544" y="3091009"/>
              <a:ext cx="569880" cy="49104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520F6EBA-D7D0-7C41-B6C6-C63F534BA28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38064" y="3075889"/>
                <a:ext cx="60012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C2628014-5C42-C348-9DE9-0B1A1A3045F5}"/>
                  </a:ext>
                </a:extLst>
              </p14:cNvPr>
              <p14:cNvContentPartPr/>
              <p14:nvPr/>
            </p14:nvContentPartPr>
            <p14:xfrm>
              <a:off x="2715840" y="175320"/>
              <a:ext cx="6127200" cy="327060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C2628014-5C42-C348-9DE9-0B1A1A3045F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699640" y="159120"/>
                <a:ext cx="6159600" cy="3303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20Downdipcompression.jpg                                    000818FB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683568" y="1556792"/>
            <a:ext cx="727280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177281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39182285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678265855</TotalTime>
  <Words>830</Words>
  <Application>Microsoft Macintosh PowerPoint</Application>
  <PresentationFormat>Presentazione su schermo (4:3)</PresentationFormat>
  <Paragraphs>482</Paragraphs>
  <Slides>74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83" baseType="lpstr">
      <vt:lpstr>Arial</vt:lpstr>
      <vt:lpstr>Book Antiqua</vt:lpstr>
      <vt:lpstr>Calibri</vt:lpstr>
      <vt:lpstr>Geneva</vt:lpstr>
      <vt:lpstr>Monotype Corsiva</vt:lpstr>
      <vt:lpstr>Symbol</vt:lpstr>
      <vt:lpstr>Times</vt:lpstr>
      <vt:lpstr>Times New Roman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la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doglioni</dc:creator>
  <cp:lastModifiedBy>carlo doglioni</cp:lastModifiedBy>
  <cp:revision>1209</cp:revision>
  <dcterms:created xsi:type="dcterms:W3CDTF">2011-09-28T13:45:18Z</dcterms:created>
  <dcterms:modified xsi:type="dcterms:W3CDTF">2023-05-24T10:22:48Z</dcterms:modified>
</cp:coreProperties>
</file>